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10.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media/image28.png" ContentType="image/png"/>
  <Override PartName="/ppt/media/image1.jpeg" ContentType="image/jpeg"/>
  <Override PartName="/ppt/media/image3.png" ContentType="image/png"/>
  <Override PartName="/ppt/media/image2.jpeg" ContentType="image/jpeg"/>
  <Override PartName="/ppt/media/image8.png" ContentType="image/png"/>
  <Override PartName="/ppt/media/image4.png" ContentType="image/png"/>
  <Override PartName="/ppt/media/image5.png" ContentType="image/pn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jpeg" ContentType="image/jpeg"/>
  <Override PartName="/ppt/media/image22.png" ContentType="image/png"/>
  <Override PartName="/ppt/media/image20.png" ContentType="image/png"/>
  <Override PartName="/ppt/media/image21.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notesSlides/notesSlide12.xml" ContentType="application/vnd.openxmlformats-officedocument.presentationml.notesSlide+xml"/>
  <Override PartName="/ppt/notesSlides/_rels/notesSlide12.xml.rels" ContentType="application/vnd.openxmlformats-package.relationships+xml"/>
  <Override PartName="/ppt/presProps.xml" ContentType="application/vnd.openxmlformats-officedocument.presentationml.presProps+xml"/>
  <Override PartName="/ppt/commentAuthors.xml" ContentType="application/vnd.openxmlformats-officedocument.presentationml.commentAuthor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6858000" cy="9144000"/>
</p:presentation>
</file>

<file path=ppt/commentAuthors.xml><?xml version="1.0" encoding="utf-8"?>
<p:cmAuthorLst xmlns:p="http://schemas.openxmlformats.org/presentationml/2006/main">
  <p:cmAuthor id="0" name="IGTI" initials="I"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presProps" Target="presProps.xml"/><Relationship Id="rId49" Type="http://schemas.openxmlformats.org/officeDocument/2006/relationships/commentAuthors" Target="commentAuthors.xml"/>
</Relationships>
</file>

<file path=ppt/comments/comment10.xml><?xml version="1.0" encoding="utf-8"?>
<p:cmLst xmlns:p="http://schemas.openxmlformats.org/presentationml/2006/main">
  <p:cm authorId="0" dt="2019-12-10T21:58:21.119000000" idx="8">
    <p:pos x="1080" y="1080"/>
    <p:text>Qual sua visão para o futuro da solução?
Dado seu estágio atual, como você chegará lá (alcançará a visão)?
Por que o IGTI foi importante neste processo?</p:text>
  </p:cm>
</p:cmLst>
</file>

<file path=ppt/comments/comment3.xml><?xml version="1.0" encoding="utf-8"?>
<p:cmLst xmlns:p="http://schemas.openxmlformats.org/presentationml/2006/main">
  <p:cm authorId="0" dt="2019-12-10T21:54:09.310000000" idx="1">
    <p:pos x="4319" y="1080"/>
    <p:text>Qual ou quais são as principais dores identificadas?
O quão grande é esse problema? 
O que evidencia e reforça as dores? (depoimentos, fotos, dados secundários, etc.)</p:text>
  </p:cm>
</p:cmLst>
</file>

<file path=ppt/comments/comment4.xml><?xml version="1.0" encoding="utf-8"?>
<p:cmLst xmlns:p="http://schemas.openxmlformats.org/presentationml/2006/main">
  <p:cm authorId="0" dt="2019-12-10T21:54:09.310000000" idx="2">
    <p:pos x="1440" y="1440"/>
    <p:text/>
  </p:cm>
</p:cmLst>
</file>

<file path=ppt/comments/comment5.xml><?xml version="1.0" encoding="utf-8"?>
<p:cmLst xmlns:p="http://schemas.openxmlformats.org/presentationml/2006/main">
  <p:cm authorId="0" dt="2019-12-10T21:54:09.310000000" idx="3">
    <p:pos x="1440" y="1440"/>
    <p:text>Qual ou quais são as principais dores identificadas?
O quão grande é esse problema? 
O que evidencia e reforça as dores? (depoimentos, fotos, dados secundários, etc.)</p:text>
  </p:cm>
</p:cmLst>
</file>

<file path=ppt/comments/comment6.xml><?xml version="1.0" encoding="utf-8"?>
<p:cmLst xmlns:p="http://schemas.openxmlformats.org/presentationml/2006/main">
  <p:cm authorId="0" dt="2019-12-10T21:54:51.659000000" idx="4">
    <p:pos x="3239" y="1080"/>
    <p:text>O que eu proponho para resolver as dores?
Como funciona minha solução?
Qual o estágio atual de minha solução?
O que as pessoas falam sobre a solução proposta?</p:text>
  </p:cm>
</p:cmLst>
</file>

<file path=ppt/comments/comment7.xml><?xml version="1.0" encoding="utf-8"?>
<p:cmLst xmlns:p="http://schemas.openxmlformats.org/presentationml/2006/main">
  <p:cm authorId="0" dt="2019-12-10T21:57:26.924000000" idx="5">
    <p:pos x="720" y="1799"/>
    <p:text/>
  </p:cm>
</p:cmLst>
</file>

<file path=ppt/comments/comment8.xml><?xml version="1.0" encoding="utf-8"?>
<p:cmLst xmlns:p="http://schemas.openxmlformats.org/presentationml/2006/main">
  <p:cm authorId="0" dt="2019-12-10T21:55:44.213000000" idx="6">
    <p:pos x="4679" y="1080"/>
    <p:text>O que diferencia minha solução das demais (tecnologia, facilidade de utilização, custo etc.)?
Qual minha proposta de valor?</p:text>
  </p:cm>
</p:cmLst>
</file>

<file path=ppt/comments/comment9.xml><?xml version="1.0" encoding="utf-8"?>
<p:cmLst xmlns:p="http://schemas.openxmlformats.org/presentationml/2006/main">
  <p:cm authorId="0" dt="2019-12-10T21:57:26.924000000" idx="7">
    <p:pos x="720" y="1799"/>
    <p:text>Quais são os impactos da minha solução?
Ela facilita a vida das pessoas?
Reduz custo ou gera novas formas de receita?
Gera impacto social e/ou ambiental?
Temos evidências (antes-depois) dos ganhos gerados?</p:text>
  </p:cm>
</p:cmLst>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pt-BR" sz="4400" spc="-1" strike="noStrike">
                <a:latin typeface="Arial"/>
              </a:rPr>
              <a:t>Clique para mover o slide</a:t>
            </a:r>
            <a:endParaRPr b="0" lang="pt-BR" sz="4400" spc="-1" strike="noStrike">
              <a:latin typeface="Arial"/>
            </a:endParaRPr>
          </a:p>
        </p:txBody>
      </p:sp>
      <p:sp>
        <p:nvSpPr>
          <p:cNvPr id="22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BR" sz="2000" spc="-1" strike="noStrike">
                <a:latin typeface="Arial"/>
              </a:rPr>
              <a:t>Clique para editar o formato de notas</a:t>
            </a:r>
            <a:endParaRPr b="0" lang="pt-BR" sz="2000" spc="-1" strike="noStrike">
              <a:latin typeface="Arial"/>
            </a:endParaRPr>
          </a:p>
        </p:txBody>
      </p:sp>
      <p:sp>
        <p:nvSpPr>
          <p:cNvPr id="23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BR" sz="1400" spc="-1" strike="noStrike">
                <a:latin typeface="Times New Roman"/>
              </a:rPr>
              <a:t>&lt;cabeçalho&gt;</a:t>
            </a:r>
            <a:endParaRPr b="0" lang="pt-BR" sz="1400" spc="-1" strike="noStrike">
              <a:latin typeface="Times New Roman"/>
            </a:endParaRPr>
          </a:p>
        </p:txBody>
      </p:sp>
      <p:sp>
        <p:nvSpPr>
          <p:cNvPr id="231"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pt-BR" sz="1400" spc="-1" strike="noStrike">
                <a:latin typeface="Times New Roman"/>
              </a:rPr>
              <a:t>&lt;data/hora&gt;</a:t>
            </a:r>
            <a:endParaRPr b="0" lang="pt-BR" sz="1400" spc="-1" strike="noStrike">
              <a:latin typeface="Times New Roman"/>
            </a:endParaRPr>
          </a:p>
        </p:txBody>
      </p:sp>
      <p:sp>
        <p:nvSpPr>
          <p:cNvPr id="232"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pt-BR" sz="1400" spc="-1" strike="noStrike">
                <a:latin typeface="Times New Roman"/>
              </a:rPr>
              <a:t>&lt;rodapé&gt;</a:t>
            </a:r>
            <a:endParaRPr b="0" lang="pt-BR" sz="1400" spc="-1" strike="noStrike">
              <a:latin typeface="Times New Roman"/>
            </a:endParaRPr>
          </a:p>
        </p:txBody>
      </p:sp>
      <p:sp>
        <p:nvSpPr>
          <p:cNvPr id="233"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30324A1C-95C9-4D61-ABC3-AB6AA88C5711}"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5" name="PlaceHolder 1"/>
          <p:cNvSpPr>
            <a:spLocks noGrp="1"/>
          </p:cNvSpPr>
          <p:nvPr>
            <p:ph type="sldImg"/>
          </p:nvPr>
        </p:nvSpPr>
        <p:spPr>
          <a:xfrm>
            <a:off x="380880" y="685800"/>
            <a:ext cx="6095160" cy="3428280"/>
          </a:xfrm>
          <a:prstGeom prst="rect">
            <a:avLst/>
          </a:prstGeom>
          <a:ln w="0">
            <a:noFill/>
          </a:ln>
        </p:spPr>
      </p:sp>
      <p:sp>
        <p:nvSpPr>
          <p:cNvPr id="3026"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158760" indent="-216000">
              <a:lnSpc>
                <a:spcPct val="100000"/>
              </a:lnSpc>
              <a:tabLst>
                <a:tab algn="l" pos="0"/>
              </a:tabLst>
            </a:pPr>
            <a:r>
              <a:rPr b="0" lang="pt-BR" sz="1100" spc="-1" strike="noStrike">
                <a:solidFill>
                  <a:srgbClr val="000000"/>
                </a:solidFill>
                <a:latin typeface="Arial"/>
                <a:ea typeface="Arial"/>
              </a:rPr>
              <a:t>Outras opções de slides. Caso queira usar, copie e cole na ordem, personalizado com o seu texto. Mas lembre-se de não deixar os slides ocultos.</a:t>
            </a:r>
            <a:endParaRPr b="0" lang="pt-BR"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0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2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3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4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2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2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0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1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2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pt-BR"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0.xml"/>
</Relationships>
</file>

<file path=ppt/slides/_rels/slide1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hyperlink" Target="https://www.linkedin.com/in/victor-burgardt-38bb00194/" TargetMode="Externa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xml"/><Relationship Id="rId5" Type="http://schemas.openxmlformats.org/officeDocument/2006/relationships/comments" Target="../comments/commen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comments" Target="../comments/comment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comments" Target="../comments/comment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comments" Target="../comments/comment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25.xml"/><Relationship Id="rId8" Type="http://schemas.openxmlformats.org/officeDocument/2006/relationships/comments" Target="../comments/comment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Relationship Id="rId3" Type="http://schemas.openxmlformats.org/officeDocument/2006/relationships/comments" Target="../comments/comment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comments" Target="../comments/commen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cb364"/>
            </a:gs>
            <a:gs pos="100000">
              <a:srgbClr val="0eab8b"/>
            </a:gs>
          </a:gsLst>
          <a:lin ang="0"/>
        </a:gradFill>
      </p:bgPr>
    </p:bg>
    <p:spTree>
      <p:nvGrpSpPr>
        <p:cNvPr id="1" name=""/>
        <p:cNvGrpSpPr/>
        <p:nvPr/>
      </p:nvGrpSpPr>
      <p:grpSpPr>
        <a:xfrm>
          <a:off x="0" y="0"/>
          <a:ext cx="0" cy="0"/>
          <a:chOff x="0" y="0"/>
          <a:chExt cx="0" cy="0"/>
        </a:xfrm>
      </p:grpSpPr>
      <p:pic>
        <p:nvPicPr>
          <p:cNvPr id="234" name="Imagem 1" descr=""/>
          <p:cNvPicPr/>
          <p:nvPr/>
        </p:nvPicPr>
        <p:blipFill>
          <a:blip r:embed="rId1"/>
          <a:srcRect l="6219" t="51624" r="46220" b="812"/>
          <a:stretch/>
        </p:blipFill>
        <p:spPr>
          <a:xfrm>
            <a:off x="0" y="0"/>
            <a:ext cx="12191400" cy="6857280"/>
          </a:xfrm>
          <a:prstGeom prst="rect">
            <a:avLst/>
          </a:prstGeom>
          <a:ln w="0">
            <a:noFill/>
          </a:ln>
        </p:spPr>
      </p:pic>
      <p:sp>
        <p:nvSpPr>
          <p:cNvPr id="235" name="Google Shape;100;p4"/>
          <p:cNvSpPr/>
          <p:nvPr/>
        </p:nvSpPr>
        <p:spPr>
          <a:xfrm>
            <a:off x="2282400" y="0"/>
            <a:ext cx="7869240" cy="6222960"/>
          </a:xfrm>
          <a:prstGeom prst="rect">
            <a:avLst/>
          </a:prstGeom>
          <a:solidFill>
            <a:schemeClr val="dk1">
              <a:alpha val="69000"/>
            </a:schemeClr>
          </a:solidFill>
          <a:ln w="0">
            <a:noFill/>
          </a:ln>
          <a:effectLst>
            <a:outerShdw algn="ctr" blurRad="50760" dir="5400000" dist="50760" rotWithShape="0">
              <a:srgbClr val="000000">
                <a:alpha val="0"/>
              </a:srgbClr>
            </a:outerShdw>
          </a:effectLst>
        </p:spPr>
        <p:style>
          <a:lnRef idx="0"/>
          <a:fillRef idx="0"/>
          <a:effectRef idx="0"/>
          <a:fontRef idx="minor"/>
        </p:style>
      </p:sp>
      <p:sp>
        <p:nvSpPr>
          <p:cNvPr id="236" name="Google Shape;101;p4"/>
          <p:cNvSpPr/>
          <p:nvPr/>
        </p:nvSpPr>
        <p:spPr>
          <a:xfrm>
            <a:off x="3160800" y="1145880"/>
            <a:ext cx="6112440" cy="4192200"/>
          </a:xfrm>
          <a:prstGeom prst="rect">
            <a:avLst/>
          </a:prstGeom>
          <a:noFill/>
          <a:ln w="38100">
            <a:solidFill>
              <a:srgbClr val="7ddd00"/>
            </a:solidFill>
            <a:miter/>
          </a:ln>
        </p:spPr>
        <p:style>
          <a:lnRef idx="0"/>
          <a:fillRef idx="0"/>
          <a:effectRef idx="0"/>
          <a:fontRef idx="minor"/>
        </p:style>
      </p:sp>
      <p:sp>
        <p:nvSpPr>
          <p:cNvPr id="237" name="Google Shape;102;p4"/>
          <p:cNvSpPr/>
          <p:nvPr/>
        </p:nvSpPr>
        <p:spPr>
          <a:xfrm>
            <a:off x="4031640" y="1709280"/>
            <a:ext cx="5132880" cy="15534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pt-BR" sz="9600" spc="-1" strike="noStrike">
                <a:solidFill>
                  <a:srgbClr val="ffffff"/>
                </a:solidFill>
                <a:latin typeface="Radio Canada"/>
                <a:ea typeface="Trebuchet MS"/>
              </a:rPr>
              <a:t>Pitch</a:t>
            </a:r>
            <a:endParaRPr b="0" lang="pt-BR" sz="9600" spc="-1" strike="noStrike">
              <a:latin typeface="Arial"/>
            </a:endParaRPr>
          </a:p>
        </p:txBody>
      </p:sp>
      <p:sp>
        <p:nvSpPr>
          <p:cNvPr id="238" name="Google Shape;103;p4"/>
          <p:cNvSpPr/>
          <p:nvPr/>
        </p:nvSpPr>
        <p:spPr>
          <a:xfrm>
            <a:off x="4082040" y="3044520"/>
            <a:ext cx="4062600" cy="7304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2100" spc="-1" strike="noStrike">
                <a:solidFill>
                  <a:srgbClr val="ffffff"/>
                </a:solidFill>
                <a:latin typeface="Radio Canada"/>
                <a:ea typeface="Trebuchet MS"/>
              </a:rPr>
              <a:t>PROJETO APLICADO | PÓS-GRADUAÇÃO</a:t>
            </a:r>
            <a:endParaRPr b="0" lang="pt-BR" sz="2100" spc="-1" strike="noStrike">
              <a:latin typeface="Arial"/>
            </a:endParaRPr>
          </a:p>
        </p:txBody>
      </p:sp>
      <p:sp>
        <p:nvSpPr>
          <p:cNvPr id="239" name="Google Shape;104;p4"/>
          <p:cNvSpPr/>
          <p:nvPr/>
        </p:nvSpPr>
        <p:spPr>
          <a:xfrm>
            <a:off x="4082040" y="3913200"/>
            <a:ext cx="426996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800" spc="-1" strike="noStrike">
                <a:solidFill>
                  <a:srgbClr val="ffffff"/>
                </a:solidFill>
                <a:latin typeface="Radio Canada"/>
                <a:ea typeface="Trebuchet MS"/>
              </a:rPr>
              <a:t>Banco de dados para cálculo de inflação de produtos</a:t>
            </a:r>
            <a:endParaRPr b="0" lang="pt-BR" sz="1800" spc="-1" strike="noStrike">
              <a:latin typeface="Arial"/>
            </a:endParaRPr>
          </a:p>
        </p:txBody>
      </p:sp>
      <p:sp>
        <p:nvSpPr>
          <p:cNvPr id="240" name="Fluxograma: Terminação 22"/>
          <p:cNvSpPr/>
          <p:nvPr/>
        </p:nvSpPr>
        <p:spPr>
          <a:xfrm>
            <a:off x="8818200" y="1381680"/>
            <a:ext cx="238680" cy="91080"/>
          </a:xfrm>
          <a:prstGeom prst="flowChartTerminator">
            <a:avLst/>
          </a:prstGeom>
          <a:no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41" name="Fluxograma: Terminação 23"/>
          <p:cNvSpPr/>
          <p:nvPr/>
        </p:nvSpPr>
        <p:spPr>
          <a:xfrm>
            <a:off x="8266320" y="138168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42" name="Fluxograma: Terminação 24"/>
          <p:cNvSpPr/>
          <p:nvPr/>
        </p:nvSpPr>
        <p:spPr>
          <a:xfrm>
            <a:off x="8542440" y="1381680"/>
            <a:ext cx="238680" cy="91080"/>
          </a:xfrm>
          <a:prstGeom prst="flowChartTerminator">
            <a:avLst/>
          </a:prstGeom>
          <a:noFill/>
          <a:ln w="12700">
            <a:solidFill>
              <a:srgbClr val="7ddd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1500">
        <p:random/>
      </p:transition>
    </mc:Choice>
    <mc:Fallback>
      <p:transition spd="slow">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237"/>
                                        </p:tgtEl>
                                        <p:attrNameLst>
                                          <p:attrName>style.visibility</p:attrName>
                                        </p:attrNameLst>
                                      </p:cBhvr>
                                      <p:to>
                                        <p:strVal val="visible"/>
                                      </p:to>
                                    </p:set>
                                    <p:animEffect filter="fade" transition="in">
                                      <p:cBhvr additive="repl">
                                        <p:cTn id="7" dur="750"/>
                                        <p:tgtEl>
                                          <p:spTgt spid="237"/>
                                        </p:tgtEl>
                                      </p:cBhvr>
                                    </p:animEffect>
                                  </p:childTnLst>
                                </p:cTn>
                              </p:par>
                            </p:childTnLst>
                          </p:cTn>
                        </p:par>
                        <p:par>
                          <p:cTn id="8" fill="hold">
                            <p:stCondLst>
                              <p:cond delay="750"/>
                            </p:stCondLst>
                            <p:childTnLst>
                              <p:par>
                                <p:cTn id="9" nodeType="afterEffect" fill="hold" presetClass="entr" presetID="10">
                                  <p:stCondLst>
                                    <p:cond delay="0"/>
                                  </p:stCondLst>
                                  <p:childTnLst>
                                    <p:set>
                                      <p:cBhvr>
                                        <p:cTn id="10" dur="1" fill="hold">
                                          <p:stCondLst>
                                            <p:cond delay="0"/>
                                          </p:stCondLst>
                                        </p:cTn>
                                        <p:tgtEl>
                                          <p:spTgt spid="238"/>
                                        </p:tgtEl>
                                        <p:attrNameLst>
                                          <p:attrName>style.visibility</p:attrName>
                                        </p:attrNameLst>
                                      </p:cBhvr>
                                      <p:to>
                                        <p:strVal val="visible"/>
                                      </p:to>
                                    </p:set>
                                    <p:animEffect filter="fade" transition="in">
                                      <p:cBhvr additive="repl">
                                        <p:cTn id="11" dur="750"/>
                                        <p:tgtEl>
                                          <p:spTgt spid="238"/>
                                        </p:tgtEl>
                                      </p:cBhvr>
                                    </p:animEffect>
                                  </p:childTnLst>
                                </p:cTn>
                              </p:par>
                              <p:par>
                                <p:cTn id="12" nodeType="withEffect" fill="hold" presetClass="entr" presetID="10">
                                  <p:stCondLst>
                                    <p:cond delay="0"/>
                                  </p:stCondLst>
                                  <p:childTnLst>
                                    <p:set>
                                      <p:cBhvr>
                                        <p:cTn id="13" dur="1" fill="hold">
                                          <p:stCondLst>
                                            <p:cond delay="0"/>
                                          </p:stCondLst>
                                        </p:cTn>
                                        <p:tgtEl>
                                          <p:spTgt spid="235"/>
                                        </p:tgtEl>
                                        <p:attrNameLst>
                                          <p:attrName>style.visibility</p:attrName>
                                        </p:attrNameLst>
                                      </p:cBhvr>
                                      <p:to>
                                        <p:strVal val="visible"/>
                                      </p:to>
                                    </p:set>
                                    <p:animEffect filter="fade" transition="in">
                                      <p:cBhvr additive="repl">
                                        <p:cTn id="14" dur="750"/>
                                        <p:tgtEl>
                                          <p:spTgt spid="235"/>
                                        </p:tgtEl>
                                      </p:cBhvr>
                                    </p:animEffect>
                                  </p:childTnLst>
                                </p:cTn>
                              </p:par>
                            </p:childTnLst>
                          </p:cTn>
                        </p:par>
                        <p:par>
                          <p:cTn id="15" fill="hold">
                            <p:stCondLst>
                              <p:cond delay="1500"/>
                            </p:stCondLst>
                            <p:childTnLst>
                              <p:par>
                                <p:cTn id="16" nodeType="afterEffect" fill="hold" presetClass="entr" presetID="23" presetSubtype="16">
                                  <p:stCondLst>
                                    <p:cond delay="0"/>
                                  </p:stCondLst>
                                  <p:childTnLst>
                                    <p:set>
                                      <p:cBhvr>
                                        <p:cTn id="17" dur="1" fill="hold">
                                          <p:stCondLst>
                                            <p:cond delay="0"/>
                                          </p:stCondLst>
                                        </p:cTn>
                                        <p:tgtEl>
                                          <p:spTgt spid="236"/>
                                        </p:tgtEl>
                                        <p:attrNameLst>
                                          <p:attrName>style.visibility</p:attrName>
                                        </p:attrNameLst>
                                      </p:cBhvr>
                                      <p:to>
                                        <p:strVal val="visible"/>
                                      </p:to>
                                    </p:set>
                                    <p:anim calcmode="lin" valueType="num">
                                      <p:cBhvr additive="repl">
                                        <p:cTn id="18" dur="500"/>
                                        <p:tgtEl>
                                          <p:spTgt spid="236"/>
                                        </p:tgtEl>
                                        <p:attrNameLst>
                                          <p:attrName>ppt_w</p:attrName>
                                        </p:attrNameLst>
                                      </p:cBhvr>
                                      <p:tavLst>
                                        <p:tav tm="0">
                                          <p:val>
                                            <p:strVal val="0"/>
                                          </p:val>
                                        </p:tav>
                                        <p:tav tm="100000">
                                          <p:val>
                                            <p:strVal val="#ppt_w"/>
                                          </p:val>
                                        </p:tav>
                                      </p:tavLst>
                                    </p:anim>
                                    <p:anim calcmode="lin" valueType="num">
                                      <p:cBhvr additive="repl">
                                        <p:cTn id="19" dur="500"/>
                                        <p:tgtEl>
                                          <p:spTgt spid="236"/>
                                        </p:tgtEl>
                                        <p:attrNameLst>
                                          <p:attrName>ppt_h</p:attrName>
                                        </p:attrNameLst>
                                      </p:cBhvr>
                                      <p:tavLst>
                                        <p:tav tm="0">
                                          <p:val>
                                            <p:strVal val="0"/>
                                          </p:val>
                                        </p:tav>
                                        <p:tav tm="100000">
                                          <p:val>
                                            <p:strVal val="#ppt_h"/>
                                          </p:val>
                                        </p:tav>
                                      </p:tavLst>
                                    </p:anim>
                                  </p:childTnLst>
                                </p:cTn>
                              </p:par>
                            </p:childTnLst>
                          </p:cTn>
                        </p:par>
                        <p:par>
                          <p:cTn id="20" fill="hold">
                            <p:stCondLst>
                              <p:cond delay="2000"/>
                            </p:stCondLst>
                            <p:childTnLst>
                              <p:par>
                                <p:cTn id="21" nodeType="afterEffect" fill="hold" presetClass="entr" presetID="10">
                                  <p:stCondLst>
                                    <p:cond delay="0"/>
                                  </p:stCondLst>
                                  <p:childTnLst>
                                    <p:set>
                                      <p:cBhvr>
                                        <p:cTn id="22" dur="1" fill="hold">
                                          <p:stCondLst>
                                            <p:cond delay="0"/>
                                          </p:stCondLst>
                                        </p:cTn>
                                        <p:tgtEl>
                                          <p:spTgt spid="239"/>
                                        </p:tgtEl>
                                        <p:attrNameLst>
                                          <p:attrName>style.visibility</p:attrName>
                                        </p:attrNameLst>
                                      </p:cBhvr>
                                      <p:to>
                                        <p:strVal val="visible"/>
                                      </p:to>
                                    </p:set>
                                    <p:animEffect filter="fade" transition="in">
                                      <p:cBhvr additive="repl">
                                        <p:cTn id="23" dur="750"/>
                                        <p:tgtEl>
                                          <p:spTgt spid="239"/>
                                        </p:tgtEl>
                                      </p:cBhvr>
                                    </p:animEffect>
                                  </p:childTnLst>
                                </p:cTn>
                              </p:par>
                              <p:par>
                                <p:cTn id="24" nodeType="withEffect" fill="hold" presetClass="entr" presetID="10">
                                  <p:stCondLst>
                                    <p:cond delay="0"/>
                                  </p:stCondLst>
                                  <p:childTnLst>
                                    <p:set>
                                      <p:cBhvr>
                                        <p:cTn id="25" dur="1" fill="hold">
                                          <p:stCondLst>
                                            <p:cond delay="0"/>
                                          </p:stCondLst>
                                        </p:cTn>
                                        <p:tgtEl>
                                          <p:spTgt spid="240"/>
                                        </p:tgtEl>
                                        <p:attrNameLst>
                                          <p:attrName>style.visibility</p:attrName>
                                        </p:attrNameLst>
                                      </p:cBhvr>
                                      <p:to>
                                        <p:strVal val="visible"/>
                                      </p:to>
                                    </p:set>
                                    <p:animEffect filter="fade" transition="in">
                                      <p:cBhvr additive="repl">
                                        <p:cTn id="26" dur="500"/>
                                        <p:tgtEl>
                                          <p:spTgt spid="240"/>
                                        </p:tgtEl>
                                      </p:cBhvr>
                                    </p:animEffect>
                                  </p:childTnLst>
                                </p:cTn>
                              </p:par>
                              <p:par>
                                <p:cTn id="27" nodeType="withEffect" fill="hold" presetClass="entr" presetID="10">
                                  <p:stCondLst>
                                    <p:cond delay="0"/>
                                  </p:stCondLst>
                                  <p:childTnLst>
                                    <p:set>
                                      <p:cBhvr>
                                        <p:cTn id="28" dur="1" fill="hold">
                                          <p:stCondLst>
                                            <p:cond delay="0"/>
                                          </p:stCondLst>
                                        </p:cTn>
                                        <p:tgtEl>
                                          <p:spTgt spid="241"/>
                                        </p:tgtEl>
                                        <p:attrNameLst>
                                          <p:attrName>style.visibility</p:attrName>
                                        </p:attrNameLst>
                                      </p:cBhvr>
                                      <p:to>
                                        <p:strVal val="visible"/>
                                      </p:to>
                                    </p:set>
                                    <p:animEffect filter="fade" transition="in">
                                      <p:cBhvr additive="repl">
                                        <p:cTn id="29" dur="500"/>
                                        <p:tgtEl>
                                          <p:spTgt spid="241"/>
                                        </p:tgtEl>
                                      </p:cBhvr>
                                    </p:animEffect>
                                  </p:childTnLst>
                                </p:cTn>
                              </p:par>
                              <p:par>
                                <p:cTn id="30" nodeType="withEffect" fill="hold" presetClass="entr" presetID="10">
                                  <p:stCondLst>
                                    <p:cond delay="0"/>
                                  </p:stCondLst>
                                  <p:childTnLst>
                                    <p:set>
                                      <p:cBhvr>
                                        <p:cTn id="31" dur="1" fill="hold">
                                          <p:stCondLst>
                                            <p:cond delay="0"/>
                                          </p:stCondLst>
                                        </p:cTn>
                                        <p:tgtEl>
                                          <p:spTgt spid="242"/>
                                        </p:tgtEl>
                                        <p:attrNameLst>
                                          <p:attrName>style.visibility</p:attrName>
                                        </p:attrNameLst>
                                      </p:cBhvr>
                                      <p:to>
                                        <p:strVal val="visible"/>
                                      </p:to>
                                    </p:set>
                                    <p:animEffect filter="fade" transition="in">
                                      <p:cBhvr additive="repl">
                                        <p:cTn id="32"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Google Shape;188;p22"/>
          <p:cNvSpPr/>
          <p:nvPr/>
        </p:nvSpPr>
        <p:spPr>
          <a:xfrm>
            <a:off x="0" y="-11160"/>
            <a:ext cx="12960000" cy="6868440"/>
          </a:xfrm>
          <a:prstGeom prst="rect">
            <a:avLst/>
          </a:prstGeom>
          <a:solidFill>
            <a:schemeClr val="dk1"/>
          </a:solidFill>
          <a:ln w="0">
            <a:noFill/>
          </a:ln>
        </p:spPr>
        <p:style>
          <a:lnRef idx="0"/>
          <a:fillRef idx="0"/>
          <a:effectRef idx="0"/>
          <a:fontRef idx="minor"/>
        </p:style>
      </p:sp>
      <p:sp>
        <p:nvSpPr>
          <p:cNvPr id="338" name="Google Shape;191;p22"/>
          <p:cNvSpPr/>
          <p:nvPr/>
        </p:nvSpPr>
        <p:spPr>
          <a:xfrm>
            <a:off x="1082880" y="2700000"/>
            <a:ext cx="10617120" cy="151524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1" lang="pt-BR" sz="1800" spc="-1" strike="noStrike">
                <a:solidFill>
                  <a:srgbClr val="ffffff"/>
                </a:solidFill>
                <a:latin typeface="Radio Canada"/>
                <a:ea typeface="Trebuchet MS"/>
              </a:rPr>
              <a:t>Qual a sua visão para o futuro da solução ?</a:t>
            </a:r>
            <a:endParaRPr b="1" lang="pt-BR" sz="1800" spc="-1" strike="noStrike">
              <a:latin typeface="Arial"/>
            </a:endParaRPr>
          </a:p>
          <a:p>
            <a:pPr>
              <a:lnSpc>
                <a:spcPct val="130000"/>
              </a:lnSpc>
              <a:tabLst>
                <a:tab algn="l" pos="0"/>
              </a:tabLst>
            </a:pPr>
            <a:r>
              <a:rPr b="0" lang="pt-BR" sz="1800" spc="-1" strike="noStrike">
                <a:solidFill>
                  <a:srgbClr val="ffffff"/>
                </a:solidFill>
                <a:latin typeface="Radio Canada"/>
                <a:ea typeface="Trebuchet MS"/>
              </a:rPr>
              <a:t>* Expandir a estrutura de coletores (Ampliação da cobertura de supermercados).</a:t>
            </a:r>
            <a:endParaRPr b="1" lang="pt-BR" sz="1800" spc="-1" strike="noStrike">
              <a:latin typeface="Arial"/>
            </a:endParaRPr>
          </a:p>
          <a:p>
            <a:pPr>
              <a:lnSpc>
                <a:spcPct val="130000"/>
              </a:lnSpc>
              <a:tabLst>
                <a:tab algn="l" pos="0"/>
              </a:tabLst>
            </a:pPr>
            <a:r>
              <a:rPr b="0" lang="pt-BR" sz="1800" spc="-1" strike="noStrike">
                <a:solidFill>
                  <a:srgbClr val="ffffff"/>
                </a:solidFill>
                <a:latin typeface="Radio Canada"/>
                <a:ea typeface="Trebuchet MS"/>
              </a:rPr>
              <a:t>* Aprimoramento dos sistemas de gerenciamento de erros.</a:t>
            </a:r>
            <a:endParaRPr b="1" lang="pt-BR" sz="1800" spc="-1" strike="noStrike">
              <a:latin typeface="Arial"/>
            </a:endParaRPr>
          </a:p>
          <a:p>
            <a:pPr>
              <a:lnSpc>
                <a:spcPct val="130000"/>
              </a:lnSpc>
              <a:tabLst>
                <a:tab algn="l" pos="0"/>
              </a:tabLst>
            </a:pPr>
            <a:r>
              <a:rPr b="0" lang="pt-BR" sz="1800" spc="-1" strike="noStrike">
                <a:solidFill>
                  <a:srgbClr val="ffffff"/>
                </a:solidFill>
                <a:latin typeface="Radio Canada"/>
                <a:ea typeface="Trebuchet MS"/>
              </a:rPr>
              <a:t>* Avaliação da viabilidade de utilizar orquestradores como Airflow e Dagster.</a:t>
            </a:r>
            <a:endParaRPr b="1" lang="pt-BR" sz="1800" spc="-1" strike="noStrike">
              <a:latin typeface="Arial"/>
            </a:endParaRPr>
          </a:p>
        </p:txBody>
      </p:sp>
      <p:sp>
        <p:nvSpPr>
          <p:cNvPr id="339" name="Google Shape;189;p22"/>
          <p:cNvSpPr/>
          <p:nvPr/>
        </p:nvSpPr>
        <p:spPr>
          <a:xfrm>
            <a:off x="1082880" y="1285560"/>
            <a:ext cx="4592160" cy="12488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Radio Canada"/>
                <a:ea typeface="Trebuchet MS"/>
              </a:rPr>
              <a:t>06.</a:t>
            </a:r>
            <a:endParaRPr b="0" lang="pt-BR" sz="3800" spc="-1" strike="noStrike">
              <a:latin typeface="Arial"/>
            </a:endParaRPr>
          </a:p>
          <a:p>
            <a:pPr>
              <a:lnSpc>
                <a:spcPct val="100000"/>
              </a:lnSpc>
              <a:tabLst>
                <a:tab algn="l" pos="0"/>
              </a:tabLst>
            </a:pPr>
            <a:r>
              <a:rPr b="0" lang="pt-BR" sz="3800" spc="-1" strike="noStrike">
                <a:solidFill>
                  <a:srgbClr val="ffffff"/>
                </a:solidFill>
                <a:latin typeface="Radio Canada"/>
                <a:ea typeface="Trebuchet MS"/>
              </a:rPr>
              <a:t>Próximos Passos</a:t>
            </a:r>
            <a:endParaRPr b="0" lang="pt-BR" sz="3800" spc="-1" strike="noStrike">
              <a:latin typeface="Arial"/>
            </a:endParaRPr>
          </a:p>
        </p:txBody>
      </p:sp>
      <p:sp>
        <p:nvSpPr>
          <p:cNvPr id="340" name="Conector reto 17"/>
          <p:cNvSpPr/>
          <p:nvPr/>
        </p:nvSpPr>
        <p:spPr>
          <a:xfrm flipH="1">
            <a:off x="0" y="6090480"/>
            <a:ext cx="203184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1500">
        <p:random/>
      </p:transition>
    </mc:Choice>
    <mc:Fallback>
      <p:transition spd="slow">
        <p:random/>
      </p:transition>
    </mc:Fallback>
  </mc:AlternateContent>
  <p:timing>
    <p:tnLst>
      <p:par>
        <p:cTn id="289" dur="indefinite" restart="never" nodeType="tmRoot">
          <p:childTnLst>
            <p:seq>
              <p:cTn id="290" dur="indefinite" nodeType="mainSeq">
                <p:childTnLst>
                  <p:par>
                    <p:cTn id="291" fill="hold">
                      <p:stCondLst>
                        <p:cond delay="0"/>
                      </p:stCondLst>
                      <p:childTnLst>
                        <p:par>
                          <p:cTn id="292" fill="hold">
                            <p:stCondLst>
                              <p:cond delay="0"/>
                            </p:stCondLst>
                            <p:childTnLst>
                              <p:par>
                                <p:cTn id="293" nodeType="afterEffect" fill="hold" presetClass="entr" presetID="10">
                                  <p:stCondLst>
                                    <p:cond delay="0"/>
                                  </p:stCondLst>
                                  <p:childTnLst>
                                    <p:set>
                                      <p:cBhvr>
                                        <p:cTn id="294" dur="1" fill="hold">
                                          <p:stCondLst>
                                            <p:cond delay="0"/>
                                          </p:stCondLst>
                                        </p:cTn>
                                        <p:tgtEl>
                                          <p:spTgt spid="339"/>
                                        </p:tgtEl>
                                        <p:attrNameLst>
                                          <p:attrName>style.visibility</p:attrName>
                                        </p:attrNameLst>
                                      </p:cBhvr>
                                      <p:to>
                                        <p:strVal val="visible"/>
                                      </p:to>
                                    </p:set>
                                    <p:animEffect filter="fade" transition="in">
                                      <p:cBhvr additive="repl">
                                        <p:cTn id="295" dur="500"/>
                                        <p:tgtEl>
                                          <p:spTgt spid="339"/>
                                        </p:tgtEl>
                                      </p:cBhvr>
                                    </p:animEffect>
                                  </p:childTnLst>
                                </p:cTn>
                              </p:par>
                            </p:childTnLst>
                          </p:cTn>
                        </p:par>
                        <p:par>
                          <p:cTn id="296" fill="hold">
                            <p:stCondLst>
                              <p:cond delay="500"/>
                            </p:stCondLst>
                            <p:childTnLst>
                              <p:par>
                                <p:cTn id="297" nodeType="afterEffect" fill="hold" presetClass="entr" presetID="10">
                                  <p:stCondLst>
                                    <p:cond delay="0"/>
                                  </p:stCondLst>
                                  <p:childTnLst>
                                    <p:set>
                                      <p:cBhvr>
                                        <p:cTn id="298" dur="1" fill="hold">
                                          <p:stCondLst>
                                            <p:cond delay="0"/>
                                          </p:stCondLst>
                                        </p:cTn>
                                        <p:tgtEl>
                                          <p:spTgt spid="338"/>
                                        </p:tgtEl>
                                        <p:attrNameLst>
                                          <p:attrName>style.visibility</p:attrName>
                                        </p:attrNameLst>
                                      </p:cBhvr>
                                      <p:to>
                                        <p:strVal val="visible"/>
                                      </p:to>
                                    </p:set>
                                    <p:animEffect filter="fade" transition="in">
                                      <p:cBhvr additive="repl">
                                        <p:cTn id="299" dur="500"/>
                                        <p:tgtEl>
                                          <p:spTgt spid="338"/>
                                        </p:tgtEl>
                                      </p:cBhvr>
                                    </p:animEffect>
                                  </p:childTnLst>
                                </p:cTn>
                              </p:par>
                            </p:childTnLst>
                          </p:cTn>
                        </p:par>
                        <p:par>
                          <p:cTn id="300" fill="hold">
                            <p:stCondLst>
                              <p:cond delay="1000"/>
                            </p:stCondLst>
                            <p:childTnLst>
                              <p:par>
                                <p:cTn id="301" nodeType="afterEffect" fill="hold" presetClass="entr" presetID="10">
                                  <p:stCondLst>
                                    <p:cond delay="0"/>
                                  </p:stCondLst>
                                  <p:childTnLst>
                                    <p:set>
                                      <p:cBhvr>
                                        <p:cTn id="302" dur="1" fill="hold">
                                          <p:stCondLst>
                                            <p:cond delay="0"/>
                                          </p:stCondLst>
                                        </p:cTn>
                                        <p:tgtEl>
                                          <p:spTgt spid="337"/>
                                        </p:tgtEl>
                                        <p:attrNameLst>
                                          <p:attrName>style.visibility</p:attrName>
                                        </p:attrNameLst>
                                      </p:cBhvr>
                                      <p:to>
                                        <p:strVal val="visible"/>
                                      </p:to>
                                    </p:set>
                                    <p:animEffect filter="fade" transition="in">
                                      <p:cBhvr additive="repl">
                                        <p:cTn id="303" dur="500"/>
                                        <p:tgtEl>
                                          <p:spTgt spid="337"/>
                                        </p:tgtEl>
                                      </p:cBhvr>
                                    </p:animEffect>
                                  </p:childTnLst>
                                </p:cTn>
                              </p:par>
                            </p:childTnLst>
                          </p:cTn>
                        </p:par>
                        <p:par>
                          <p:cTn id="304" fill="hold">
                            <p:stCondLst>
                              <p:cond delay="1500"/>
                            </p:stCondLst>
                            <p:childTnLst>
                              <p:par>
                                <p:cTn id="305" nodeType="afterEffect" fill="hold" presetClass="entr" presetID="10">
                                  <p:stCondLst>
                                    <p:cond delay="0"/>
                                  </p:stCondLst>
                                  <p:childTnLst>
                                    <p:set>
                                      <p:cBhvr>
                                        <p:cTn id="306" dur="1" fill="hold">
                                          <p:stCondLst>
                                            <p:cond delay="0"/>
                                          </p:stCondLst>
                                        </p:cTn>
                                        <p:tgtEl>
                                          <p:spTgt spid="340"/>
                                        </p:tgtEl>
                                        <p:attrNameLst>
                                          <p:attrName>style.visibility</p:attrName>
                                        </p:attrNameLst>
                                      </p:cBhvr>
                                      <p:to>
                                        <p:strVal val="visible"/>
                                      </p:to>
                                    </p:set>
                                    <p:animEffect filter="fade" transition="in">
                                      <p:cBhvr additive="repl">
                                        <p:cTn id="307"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Imagem 3" descr=""/>
          <p:cNvPicPr/>
          <p:nvPr/>
        </p:nvPicPr>
        <p:blipFill>
          <a:blip r:embed="rId1"/>
          <a:srcRect l="0" t="15716" r="0" b="0"/>
          <a:stretch/>
        </p:blipFill>
        <p:spPr>
          <a:xfrm>
            <a:off x="0" y="0"/>
            <a:ext cx="12191400" cy="6857280"/>
          </a:xfrm>
          <a:prstGeom prst="rect">
            <a:avLst/>
          </a:prstGeom>
          <a:ln w="0">
            <a:noFill/>
          </a:ln>
        </p:spPr>
      </p:pic>
      <p:sp>
        <p:nvSpPr>
          <p:cNvPr id="342" name="Google Shape;205;p23"/>
          <p:cNvSpPr/>
          <p:nvPr/>
        </p:nvSpPr>
        <p:spPr>
          <a:xfrm>
            <a:off x="0" y="0"/>
            <a:ext cx="12191400" cy="6857280"/>
          </a:xfrm>
          <a:prstGeom prst="rect">
            <a:avLst/>
          </a:prstGeom>
          <a:solidFill>
            <a:schemeClr val="dk1">
              <a:alpha val="60000"/>
            </a:schemeClr>
          </a:solidFill>
          <a:ln w="0">
            <a:noFill/>
          </a:ln>
        </p:spPr>
        <p:style>
          <a:lnRef idx="0"/>
          <a:fillRef idx="0"/>
          <a:effectRef idx="0"/>
          <a:fontRef idx="minor"/>
        </p:style>
      </p:sp>
      <p:sp>
        <p:nvSpPr>
          <p:cNvPr id="343" name="Google Shape;205;p23"/>
          <p:cNvSpPr/>
          <p:nvPr/>
        </p:nvSpPr>
        <p:spPr>
          <a:xfrm>
            <a:off x="0" y="0"/>
            <a:ext cx="12191400" cy="6857280"/>
          </a:xfrm>
          <a:prstGeom prst="rect">
            <a:avLst/>
          </a:prstGeom>
          <a:solidFill>
            <a:schemeClr val="dk1">
              <a:alpha val="20000"/>
            </a:schemeClr>
          </a:solidFill>
          <a:ln w="0">
            <a:noFill/>
          </a:ln>
        </p:spPr>
        <p:style>
          <a:lnRef idx="0"/>
          <a:fillRef idx="0"/>
          <a:effectRef idx="0"/>
          <a:fontRef idx="minor"/>
        </p:style>
      </p:sp>
      <p:sp>
        <p:nvSpPr>
          <p:cNvPr id="344" name="Google Shape;205;p23"/>
          <p:cNvSpPr/>
          <p:nvPr/>
        </p:nvSpPr>
        <p:spPr>
          <a:xfrm>
            <a:off x="0" y="904320"/>
            <a:ext cx="12191400" cy="5377320"/>
          </a:xfrm>
          <a:prstGeom prst="rect">
            <a:avLst/>
          </a:prstGeom>
          <a:solidFill>
            <a:schemeClr val="dk1">
              <a:alpha val="20000"/>
            </a:schemeClr>
          </a:solidFill>
          <a:ln w="0">
            <a:noFill/>
          </a:ln>
        </p:spPr>
        <p:style>
          <a:lnRef idx="0"/>
          <a:fillRef idx="0"/>
          <a:effectRef idx="0"/>
          <a:fontRef idx="minor"/>
        </p:style>
      </p:sp>
      <p:sp>
        <p:nvSpPr>
          <p:cNvPr id="345" name="Google Shape;207;p23"/>
          <p:cNvSpPr/>
          <p:nvPr/>
        </p:nvSpPr>
        <p:spPr>
          <a:xfrm>
            <a:off x="4191120" y="3066840"/>
            <a:ext cx="3809160" cy="1040760"/>
          </a:xfrm>
          <a:prstGeom prst="rect">
            <a:avLst/>
          </a:prstGeom>
          <a:noFill/>
          <a:ln w="0">
            <a:noFill/>
          </a:ln>
        </p:spPr>
        <p:style>
          <a:lnRef idx="0"/>
          <a:fillRef idx="0"/>
          <a:effectRef idx="0"/>
          <a:fontRef idx="minor"/>
        </p:style>
        <p:txBody>
          <a:bodyPr lIns="90000" rIns="90000" tIns="45000" bIns="45000" anchor="t">
            <a:spAutoFit/>
          </a:bodyPr>
          <a:p>
            <a:pPr algn="r">
              <a:lnSpc>
                <a:spcPct val="130000"/>
              </a:lnSpc>
              <a:tabLst>
                <a:tab algn="l" pos="0"/>
              </a:tabLst>
            </a:pPr>
            <a:r>
              <a:rPr b="0" lang="pt-BR" sz="4800" spc="-1" strike="noStrike">
                <a:solidFill>
                  <a:srgbClr val="ffffff"/>
                </a:solidFill>
                <a:latin typeface="Radio Canada"/>
                <a:ea typeface="Trebuchet MS"/>
              </a:rPr>
              <a:t>Obrigado</a:t>
            </a:r>
            <a:r>
              <a:rPr b="0" lang="pt-BR" sz="4800" spc="-1" strike="noStrike">
                <a:solidFill>
                  <a:srgbClr val="ffffff"/>
                </a:solidFill>
                <a:latin typeface="Trebuchet MS"/>
                <a:ea typeface="Trebuchet MS"/>
              </a:rPr>
              <a:t>!</a:t>
            </a:r>
            <a:endParaRPr b="0" lang="pt-BR" sz="4800" spc="-1" strike="noStrike">
              <a:latin typeface="Arial"/>
            </a:endParaRPr>
          </a:p>
        </p:txBody>
      </p:sp>
      <p:sp>
        <p:nvSpPr>
          <p:cNvPr id="346" name="Conector reto 5"/>
          <p:cNvSpPr/>
          <p:nvPr/>
        </p:nvSpPr>
        <p:spPr>
          <a:xfrm flipH="1">
            <a:off x="0" y="903960"/>
            <a:ext cx="1219176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
        <p:nvSpPr>
          <p:cNvPr id="347" name="Conector reto 14"/>
          <p:cNvSpPr/>
          <p:nvPr/>
        </p:nvSpPr>
        <p:spPr>
          <a:xfrm flipH="1">
            <a:off x="0" y="6282000"/>
            <a:ext cx="1219176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Tree>
  </p:cSld>
  <p:transition spd="slow">
    <p:push dir="l"/>
  </p:transition>
  <p:timing>
    <p:tnLst>
      <p:par>
        <p:cTn id="308" dur="indefinite" restart="never" nodeType="tmRoot">
          <p:childTnLst>
            <p:seq>
              <p:cTn id="309" dur="indefinite" nodeType="mainSeq">
                <p:childTnLst>
                  <p:par>
                    <p:cTn id="310" fill="hold">
                      <p:stCondLst>
                        <p:cond delay="0"/>
                      </p:stCondLst>
                      <p:childTnLst>
                        <p:par>
                          <p:cTn id="311" fill="hold">
                            <p:stCondLst>
                              <p:cond delay="0"/>
                            </p:stCondLst>
                            <p:childTnLst>
                              <p:par>
                                <p:cTn id="312" nodeType="afterEffect" fill="hold" presetClass="entr" presetID="10">
                                  <p:stCondLst>
                                    <p:cond delay="0"/>
                                  </p:stCondLst>
                                  <p:childTnLst>
                                    <p:set>
                                      <p:cBhvr>
                                        <p:cTn id="313" dur="1" fill="hold">
                                          <p:stCondLst>
                                            <p:cond delay="0"/>
                                          </p:stCondLst>
                                        </p:cTn>
                                        <p:tgtEl>
                                          <p:spTgt spid="345"/>
                                        </p:tgtEl>
                                        <p:attrNameLst>
                                          <p:attrName>style.visibility</p:attrName>
                                        </p:attrNameLst>
                                      </p:cBhvr>
                                      <p:to>
                                        <p:strVal val="visible"/>
                                      </p:to>
                                    </p:set>
                                    <p:animEffect filter="fade" transition="in">
                                      <p:cBhvr additive="repl">
                                        <p:cTn id="314" dur="500"/>
                                        <p:tgtEl>
                                          <p:spTgt spid="345"/>
                                        </p:tgtEl>
                                      </p:cBhvr>
                                    </p:animEffect>
                                  </p:childTnLst>
                                </p:cTn>
                              </p:par>
                              <p:par>
                                <p:cTn id="315" nodeType="withEffect" fill="hold" presetClass="entr" presetID="10">
                                  <p:stCondLst>
                                    <p:cond delay="0"/>
                                  </p:stCondLst>
                                  <p:childTnLst>
                                    <p:set>
                                      <p:cBhvr>
                                        <p:cTn id="316" dur="1" fill="hold">
                                          <p:stCondLst>
                                            <p:cond delay="0"/>
                                          </p:stCondLst>
                                        </p:cTn>
                                        <p:tgtEl>
                                          <p:spTgt spid="343"/>
                                        </p:tgtEl>
                                        <p:attrNameLst>
                                          <p:attrName>style.visibility</p:attrName>
                                        </p:attrNameLst>
                                      </p:cBhvr>
                                      <p:to>
                                        <p:strVal val="visible"/>
                                      </p:to>
                                    </p:set>
                                    <p:animEffect filter="fade" transition="in">
                                      <p:cBhvr additive="repl">
                                        <p:cTn id="317" dur="750"/>
                                        <p:tgtEl>
                                          <p:spTgt spid="343"/>
                                        </p:tgtEl>
                                      </p:cBhvr>
                                    </p:animEffect>
                                  </p:childTnLst>
                                </p:cTn>
                              </p:par>
                              <p:par>
                                <p:cTn id="318" nodeType="withEffect" fill="hold" presetClass="entr" presetID="10">
                                  <p:stCondLst>
                                    <p:cond delay="0"/>
                                  </p:stCondLst>
                                  <p:childTnLst>
                                    <p:set>
                                      <p:cBhvr>
                                        <p:cTn id="319" dur="1" fill="hold">
                                          <p:stCondLst>
                                            <p:cond delay="0"/>
                                          </p:stCondLst>
                                        </p:cTn>
                                        <p:tgtEl>
                                          <p:spTgt spid="342"/>
                                        </p:tgtEl>
                                        <p:attrNameLst>
                                          <p:attrName>style.visibility</p:attrName>
                                        </p:attrNameLst>
                                      </p:cBhvr>
                                      <p:to>
                                        <p:strVal val="visible"/>
                                      </p:to>
                                    </p:set>
                                    <p:animEffect filter="fade" transition="in">
                                      <p:cBhvr additive="repl">
                                        <p:cTn id="320" dur="750"/>
                                        <p:tgtEl>
                                          <p:spTgt spid="342"/>
                                        </p:tgtEl>
                                      </p:cBhvr>
                                    </p:animEffect>
                                  </p:childTnLst>
                                </p:cTn>
                              </p:par>
                              <p:par>
                                <p:cTn id="321" nodeType="withEffect" fill="hold" presetClass="entr" presetID="10">
                                  <p:stCondLst>
                                    <p:cond delay="0"/>
                                  </p:stCondLst>
                                  <p:childTnLst>
                                    <p:set>
                                      <p:cBhvr>
                                        <p:cTn id="322" dur="1" fill="hold">
                                          <p:stCondLst>
                                            <p:cond delay="0"/>
                                          </p:stCondLst>
                                        </p:cTn>
                                        <p:tgtEl>
                                          <p:spTgt spid="344"/>
                                        </p:tgtEl>
                                        <p:attrNameLst>
                                          <p:attrName>style.visibility</p:attrName>
                                        </p:attrNameLst>
                                      </p:cBhvr>
                                      <p:to>
                                        <p:strVal val="visible"/>
                                      </p:to>
                                    </p:set>
                                    <p:animEffect filter="fade" transition="in">
                                      <p:cBhvr additive="repl">
                                        <p:cTn id="323" dur="75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48" name="Google Shape;213;p24" descr=""/>
          <p:cNvPicPr/>
          <p:nvPr/>
        </p:nvPicPr>
        <p:blipFill>
          <a:blip r:embed="rId1"/>
          <a:stretch/>
        </p:blipFill>
        <p:spPr>
          <a:xfrm>
            <a:off x="179280" y="170280"/>
            <a:ext cx="11832840" cy="6516720"/>
          </a:xfrm>
          <a:prstGeom prst="rect">
            <a:avLst/>
          </a:prstGeom>
          <a:ln w="0">
            <a:noFill/>
          </a:ln>
        </p:spPr>
      </p:pic>
      <p:sp>
        <p:nvSpPr>
          <p:cNvPr id="349" name="Google Shape;214;p24"/>
          <p:cNvSpPr/>
          <p:nvPr/>
        </p:nvSpPr>
        <p:spPr>
          <a:xfrm>
            <a:off x="179280" y="170280"/>
            <a:ext cx="11832840" cy="6516720"/>
          </a:xfrm>
          <a:prstGeom prst="rect">
            <a:avLst/>
          </a:prstGeom>
          <a:solidFill>
            <a:schemeClr val="dk1"/>
          </a:solidFill>
          <a:ln w="0">
            <a:noFill/>
          </a:ln>
        </p:spPr>
        <p:style>
          <a:lnRef idx="0"/>
          <a:fillRef idx="0"/>
          <a:effectRef idx="0"/>
          <a:fontRef idx="minor"/>
        </p:style>
      </p:sp>
      <p:sp>
        <p:nvSpPr>
          <p:cNvPr id="350" name="Google Shape;215;p24"/>
          <p:cNvSpPr/>
          <p:nvPr/>
        </p:nvSpPr>
        <p:spPr>
          <a:xfrm>
            <a:off x="2883960" y="2018520"/>
            <a:ext cx="6423120" cy="2820600"/>
          </a:xfrm>
          <a:prstGeom prst="rect">
            <a:avLst/>
          </a:prstGeom>
          <a:noFill/>
          <a:ln w="38100">
            <a:solidFill>
              <a:srgbClr val="7ddd00"/>
            </a:solidFill>
            <a:miter/>
          </a:ln>
        </p:spPr>
        <p:style>
          <a:lnRef idx="0"/>
          <a:fillRef idx="0"/>
          <a:effectRef idx="0"/>
          <a:fontRef idx="minor"/>
        </p:style>
      </p:sp>
      <p:sp>
        <p:nvSpPr>
          <p:cNvPr id="351" name="Google Shape;216;p24"/>
          <p:cNvSpPr/>
          <p:nvPr/>
        </p:nvSpPr>
        <p:spPr>
          <a:xfrm>
            <a:off x="2883960" y="3007080"/>
            <a:ext cx="6423120" cy="843120"/>
          </a:xfrm>
          <a:prstGeom prst="rect">
            <a:avLst/>
          </a:prstGeom>
          <a:noFill/>
          <a:ln w="0">
            <a:noFill/>
          </a:ln>
        </p:spPr>
        <p:style>
          <a:lnRef idx="0"/>
          <a:fillRef idx="0"/>
          <a:effectRef idx="0"/>
          <a:fontRef idx="minor"/>
        </p:style>
        <p:txBody>
          <a:bodyPr lIns="90000" rIns="90000" tIns="45000" bIns="45000" anchor="t">
            <a:spAutoFit/>
          </a:bodyPr>
          <a:p>
            <a:pPr algn="ctr">
              <a:lnSpc>
                <a:spcPct val="130000"/>
              </a:lnSpc>
              <a:tabLst>
                <a:tab algn="l" pos="0"/>
              </a:tabLst>
            </a:pPr>
            <a:r>
              <a:rPr b="0" lang="pt-BR" sz="3800" spc="-1" strike="noStrike">
                <a:solidFill>
                  <a:srgbClr val="ffffff"/>
                </a:solidFill>
                <a:latin typeface="Arial"/>
                <a:ea typeface="Arial"/>
              </a:rPr>
              <a:t>Outras opções de </a:t>
            </a:r>
            <a:r>
              <a:rPr b="0" lang="pt-BR" sz="3800" spc="-1" strike="noStrike">
                <a:solidFill>
                  <a:srgbClr val="7ddd00"/>
                </a:solidFill>
                <a:latin typeface="Arial"/>
                <a:ea typeface="Arial"/>
              </a:rPr>
              <a:t>Slides</a:t>
            </a:r>
            <a:endParaRPr b="0" lang="pt-BR" sz="3800" spc="-1" strike="noStrike">
              <a:latin typeface="Arial"/>
            </a:endParaRPr>
          </a:p>
        </p:txBody>
      </p:sp>
    </p:spTree>
  </p:cSld>
  <p:transition spd="slow">
    <p:push dir="l"/>
  </p:transition>
  <p:timing>
    <p:tnLst>
      <p:par>
        <p:cTn id="324" dur="indefinite" restart="never" nodeType="tmRoot">
          <p:childTnLst>
            <p:seq>
              <p:cTn id="325" dur="indefinite" nodeType="mainSeq">
                <p:childTnLst>
                  <p:par>
                    <p:cTn id="326" fill="hold">
                      <p:stCondLst>
                        <p:cond delay="0"/>
                      </p:stCondLst>
                      <p:childTnLst>
                        <p:par>
                          <p:cTn id="327" fill="hold">
                            <p:stCondLst>
                              <p:cond delay="0"/>
                            </p:stCondLst>
                            <p:childTnLst>
                              <p:par>
                                <p:cTn id="328" nodeType="withEffect" fill="hold" presetClass="entr" presetID="10">
                                  <p:stCondLst>
                                    <p:cond delay="0"/>
                                  </p:stCondLst>
                                  <p:childTnLst>
                                    <p:set>
                                      <p:cBhvr>
                                        <p:cTn id="329" dur="1" fill="hold">
                                          <p:stCondLst>
                                            <p:cond delay="0"/>
                                          </p:stCondLst>
                                        </p:cTn>
                                        <p:tgtEl>
                                          <p:spTgt spid="349"/>
                                        </p:tgtEl>
                                        <p:attrNameLst>
                                          <p:attrName>style.visibility</p:attrName>
                                        </p:attrNameLst>
                                      </p:cBhvr>
                                      <p:to>
                                        <p:strVal val="visible"/>
                                      </p:to>
                                    </p:set>
                                    <p:animEffect filter="fade" transition="in">
                                      <p:cBhvr additive="repl">
                                        <p:cTn id="330" dur="750"/>
                                        <p:tgtEl>
                                          <p:spTgt spid="349"/>
                                        </p:tgtEl>
                                      </p:cBhvr>
                                    </p:animEffect>
                                  </p:childTnLst>
                                </p:cTn>
                              </p:par>
                            </p:childTnLst>
                          </p:cTn>
                        </p:par>
                        <p:par>
                          <p:cTn id="331" fill="hold">
                            <p:stCondLst>
                              <p:cond delay="750"/>
                            </p:stCondLst>
                            <p:childTnLst>
                              <p:par>
                                <p:cTn id="332" nodeType="afterEffect" fill="hold" presetClass="entr" presetID="23" presetSubtype="16">
                                  <p:stCondLst>
                                    <p:cond delay="0"/>
                                  </p:stCondLst>
                                  <p:childTnLst>
                                    <p:set>
                                      <p:cBhvr>
                                        <p:cTn id="333" dur="1" fill="hold">
                                          <p:stCondLst>
                                            <p:cond delay="0"/>
                                          </p:stCondLst>
                                        </p:cTn>
                                        <p:tgtEl>
                                          <p:spTgt spid="350"/>
                                        </p:tgtEl>
                                        <p:attrNameLst>
                                          <p:attrName>style.visibility</p:attrName>
                                        </p:attrNameLst>
                                      </p:cBhvr>
                                      <p:to>
                                        <p:strVal val="visible"/>
                                      </p:to>
                                    </p:set>
                                    <p:anim calcmode="lin" valueType="num">
                                      <p:cBhvr additive="repl">
                                        <p:cTn id="334" dur="500"/>
                                        <p:tgtEl>
                                          <p:spTgt spid="350"/>
                                        </p:tgtEl>
                                        <p:attrNameLst>
                                          <p:attrName>ppt_w</p:attrName>
                                        </p:attrNameLst>
                                      </p:cBhvr>
                                      <p:tavLst>
                                        <p:tav tm="0">
                                          <p:val>
                                            <p:strVal val="0"/>
                                          </p:val>
                                        </p:tav>
                                        <p:tav tm="100000">
                                          <p:val>
                                            <p:strVal val="#ppt_w"/>
                                          </p:val>
                                        </p:tav>
                                      </p:tavLst>
                                    </p:anim>
                                    <p:anim calcmode="lin" valueType="num">
                                      <p:cBhvr additive="repl">
                                        <p:cTn id="335" dur="500"/>
                                        <p:tgtEl>
                                          <p:spTgt spid="350"/>
                                        </p:tgtEl>
                                        <p:attrNameLst>
                                          <p:attrName>ppt_h</p:attrName>
                                        </p:attrNameLst>
                                      </p:cBhvr>
                                      <p:tavLst>
                                        <p:tav tm="0">
                                          <p:val>
                                            <p:strVal val="0"/>
                                          </p:val>
                                        </p:tav>
                                        <p:tav tm="100000">
                                          <p:val>
                                            <p:strVal val="#ppt_h"/>
                                          </p:val>
                                        </p:tav>
                                      </p:tavLst>
                                    </p:anim>
                                  </p:childTnLst>
                                </p:cTn>
                              </p:par>
                            </p:childTnLst>
                          </p:cTn>
                        </p:par>
                        <p:par>
                          <p:cTn id="336" fill="hold">
                            <p:stCondLst>
                              <p:cond delay="1250"/>
                            </p:stCondLst>
                            <p:childTnLst>
                              <p:par>
                                <p:cTn id="337" nodeType="afterEffect" fill="hold" presetClass="entr" presetID="10">
                                  <p:stCondLst>
                                    <p:cond delay="0"/>
                                  </p:stCondLst>
                                  <p:childTnLst>
                                    <p:set>
                                      <p:cBhvr>
                                        <p:cTn id="338" dur="1" fill="hold">
                                          <p:stCondLst>
                                            <p:cond delay="0"/>
                                          </p:stCondLst>
                                        </p:cTn>
                                        <p:tgtEl>
                                          <p:spTgt spid="351"/>
                                        </p:tgtEl>
                                        <p:attrNameLst>
                                          <p:attrName>style.visibility</p:attrName>
                                        </p:attrNameLst>
                                      </p:cBhvr>
                                      <p:to>
                                        <p:strVal val="visible"/>
                                      </p:to>
                                    </p:set>
                                    <p:animEffect filter="fade" transition="in">
                                      <p:cBhvr additive="repl">
                                        <p:cTn id="339"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52" name="Google Shape;221;p25" descr=""/>
          <p:cNvPicPr/>
          <p:nvPr/>
        </p:nvPicPr>
        <p:blipFill>
          <a:blip r:embed="rId1"/>
          <a:stretch/>
        </p:blipFill>
        <p:spPr>
          <a:xfrm>
            <a:off x="179280" y="170280"/>
            <a:ext cx="11832840" cy="6516720"/>
          </a:xfrm>
          <a:prstGeom prst="rect">
            <a:avLst/>
          </a:prstGeom>
          <a:ln w="0">
            <a:noFill/>
          </a:ln>
        </p:spPr>
      </p:pic>
      <p:sp>
        <p:nvSpPr>
          <p:cNvPr id="353" name="Google Shape;222;p25"/>
          <p:cNvSpPr/>
          <p:nvPr/>
        </p:nvSpPr>
        <p:spPr>
          <a:xfrm>
            <a:off x="414000" y="511920"/>
            <a:ext cx="11363400" cy="5833440"/>
          </a:xfrm>
          <a:prstGeom prst="rect">
            <a:avLst/>
          </a:prstGeom>
          <a:solidFill>
            <a:schemeClr val="dk1"/>
          </a:solidFill>
          <a:ln w="0">
            <a:noFill/>
          </a:ln>
        </p:spPr>
        <p:style>
          <a:lnRef idx="0"/>
          <a:fillRef idx="0"/>
          <a:effectRef idx="0"/>
          <a:fontRef idx="minor"/>
        </p:style>
      </p:sp>
      <p:sp>
        <p:nvSpPr>
          <p:cNvPr id="354" name="Google Shape;223;p25"/>
          <p:cNvSpPr/>
          <p:nvPr/>
        </p:nvSpPr>
        <p:spPr>
          <a:xfrm>
            <a:off x="1532160" y="2516040"/>
            <a:ext cx="3390840" cy="14619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Arial"/>
                <a:ea typeface="Arial"/>
              </a:rPr>
              <a:t>01.</a:t>
            </a:r>
            <a:endParaRPr b="0" lang="pt-BR" sz="3800" spc="-1" strike="noStrike">
              <a:latin typeface="Arial"/>
            </a:endParaRPr>
          </a:p>
          <a:p>
            <a:pPr>
              <a:lnSpc>
                <a:spcPct val="100000"/>
              </a:lnSpc>
              <a:tabLst>
                <a:tab algn="l" pos="0"/>
              </a:tabLst>
            </a:pPr>
            <a:r>
              <a:rPr b="0" lang="pt-BR" sz="3800" spc="-1" strike="noStrike">
                <a:solidFill>
                  <a:srgbClr val="ffffff"/>
                </a:solidFill>
                <a:latin typeface="Arial"/>
                <a:ea typeface="Arial"/>
              </a:rPr>
              <a:t>Apresentação</a:t>
            </a:r>
            <a:endParaRPr b="0" lang="pt-BR" sz="3800" spc="-1" strike="noStrike">
              <a:latin typeface="Arial"/>
            </a:endParaRPr>
          </a:p>
          <a:p>
            <a:pPr>
              <a:lnSpc>
                <a:spcPct val="100000"/>
              </a:lnSpc>
              <a:tabLst>
                <a:tab algn="l" pos="0"/>
              </a:tabLst>
            </a:pPr>
            <a:r>
              <a:rPr b="0" lang="pt-BR" sz="1400" spc="-1" strike="noStrike">
                <a:solidFill>
                  <a:srgbClr val="bfbfbf"/>
                </a:solidFill>
                <a:latin typeface="Arial"/>
                <a:ea typeface="Arial"/>
              </a:rPr>
              <a:t>Quem sou eu?</a:t>
            </a:r>
            <a:endParaRPr b="0" lang="pt-BR" sz="1400" spc="-1" strike="noStrike">
              <a:latin typeface="Arial"/>
            </a:endParaRPr>
          </a:p>
        </p:txBody>
      </p:sp>
      <p:sp>
        <p:nvSpPr>
          <p:cNvPr id="355" name="Google Shape;224;p25"/>
          <p:cNvSpPr/>
          <p:nvPr/>
        </p:nvSpPr>
        <p:spPr>
          <a:xfrm>
            <a:off x="5934600" y="2495520"/>
            <a:ext cx="4768560" cy="222552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ffffff"/>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a:p>
            <a:pPr>
              <a:lnSpc>
                <a:spcPct val="130000"/>
              </a:lnSpc>
              <a:tabLst>
                <a:tab algn="l" pos="0"/>
              </a:tabLst>
            </a:pPr>
            <a:endParaRPr b="0" lang="pt-BR" sz="1200" spc="-1" strike="noStrike">
              <a:latin typeface="Arial"/>
            </a:endParaRPr>
          </a:p>
          <a:p>
            <a:pPr>
              <a:lnSpc>
                <a:spcPct val="130000"/>
              </a:lnSpc>
              <a:tabLst>
                <a:tab algn="l" pos="0"/>
              </a:tabLst>
            </a:pPr>
            <a:r>
              <a:rPr b="0" lang="pt-BR" sz="1200" spc="-1" strike="noStrike">
                <a:solidFill>
                  <a:srgbClr val="ffffff"/>
                </a:solidFill>
                <a:latin typeface="Arial"/>
                <a:ea typeface="Arial"/>
              </a:rPr>
              <a:t>Suspendisse molestie, justo ut lobortis pretium, eros eros venenatis augue, nec cursus lectus nunc sit amet dui. Nunc interdum ipsum erat, in semper mauris congue sed. Mauris a luctus nulla. Donec id tempus est, vitae rhoncus neque.</a:t>
            </a:r>
            <a:endParaRPr b="0" lang="pt-BR" sz="1200" spc="-1" strike="noStrike">
              <a:latin typeface="Arial"/>
            </a:endParaRPr>
          </a:p>
        </p:txBody>
      </p:sp>
      <p:sp>
        <p:nvSpPr>
          <p:cNvPr id="356" name="Google Shape;225;p25"/>
          <p:cNvSpPr/>
          <p:nvPr/>
        </p:nvSpPr>
        <p:spPr>
          <a:xfrm>
            <a:off x="6042960" y="4748400"/>
            <a:ext cx="595800" cy="360"/>
          </a:xfrm>
          <a:custGeom>
            <a:avLst/>
            <a:gdLst/>
            <a:ahLst/>
            <a:rect l="l" t="t" r="r" b="b"/>
            <a:pathLst>
              <a:path w="21600" h="21600">
                <a:moveTo>
                  <a:pt x="0" y="0"/>
                </a:moveTo>
                <a:lnTo>
                  <a:pt x="21600" y="21600"/>
                </a:lnTo>
              </a:path>
            </a:pathLst>
          </a:custGeom>
          <a:noFill/>
          <a:ln w="38100">
            <a:solidFill>
              <a:srgbClr val="02a3a0"/>
            </a:solidFill>
            <a:miter/>
          </a:ln>
        </p:spPr>
        <p:style>
          <a:lnRef idx="0"/>
          <a:fillRef idx="0"/>
          <a:effectRef idx="0"/>
          <a:fontRef idx="minor"/>
        </p:style>
      </p:sp>
      <p:pic>
        <p:nvPicPr>
          <p:cNvPr id="357" name="Imagem 7" descr=""/>
          <p:cNvPicPr/>
          <p:nvPr/>
        </p:nvPicPr>
        <p:blipFill>
          <a:blip r:embed="rId2"/>
          <a:stretch/>
        </p:blipFill>
        <p:spPr>
          <a:xfrm>
            <a:off x="1243080" y="840600"/>
            <a:ext cx="1796400" cy="1104840"/>
          </a:xfrm>
          <a:prstGeom prst="rect">
            <a:avLst/>
          </a:prstGeom>
          <a:ln w="0">
            <a:noFill/>
          </a:ln>
        </p:spPr>
      </p:pic>
    </p:spTree>
  </p:cSld>
  <mc:AlternateContent>
    <mc:Choice Requires="p14">
      <p:transition spd="slow" p14:dur="1300"/>
    </mc:Choice>
    <mc:Fallback>
      <p:transition spd="slow"/>
    </mc:Fallback>
  </mc:AlternateContent>
  <p:timing>
    <p:tnLst>
      <p:par>
        <p:cTn id="340" dur="indefinite" restart="never" nodeType="tmRoot">
          <p:childTnLst>
            <p:seq>
              <p:cTn id="341" dur="indefinite" nodeType="mainSeq">
                <p:childTnLst>
                  <p:par>
                    <p:cTn id="342" fill="hold">
                      <p:stCondLst>
                        <p:cond delay="0"/>
                      </p:stCondLst>
                      <p:childTnLst>
                        <p:par>
                          <p:cTn id="343" fill="hold">
                            <p:stCondLst>
                              <p:cond delay="0"/>
                            </p:stCondLst>
                            <p:childTnLst>
                              <p:par>
                                <p:cTn id="344" nodeType="withEffect" fill="hold" presetClass="entr" presetID="23" presetSubtype="16">
                                  <p:stCondLst>
                                    <p:cond delay="0"/>
                                  </p:stCondLst>
                                  <p:childTnLst>
                                    <p:set>
                                      <p:cBhvr>
                                        <p:cTn id="345" dur="1" fill="hold">
                                          <p:stCondLst>
                                            <p:cond delay="0"/>
                                          </p:stCondLst>
                                        </p:cTn>
                                        <p:tgtEl>
                                          <p:spTgt spid="353"/>
                                        </p:tgtEl>
                                        <p:attrNameLst>
                                          <p:attrName>style.visibility</p:attrName>
                                        </p:attrNameLst>
                                      </p:cBhvr>
                                      <p:to>
                                        <p:strVal val="visible"/>
                                      </p:to>
                                    </p:set>
                                    <p:anim calcmode="lin" valueType="num">
                                      <p:cBhvr additive="repl">
                                        <p:cTn id="346" dur="500"/>
                                        <p:tgtEl>
                                          <p:spTgt spid="353"/>
                                        </p:tgtEl>
                                        <p:attrNameLst>
                                          <p:attrName>ppt_w</p:attrName>
                                        </p:attrNameLst>
                                      </p:cBhvr>
                                      <p:tavLst>
                                        <p:tav tm="0">
                                          <p:val>
                                            <p:strVal val="0"/>
                                          </p:val>
                                        </p:tav>
                                        <p:tav tm="100000">
                                          <p:val>
                                            <p:strVal val="#ppt_w"/>
                                          </p:val>
                                        </p:tav>
                                      </p:tavLst>
                                    </p:anim>
                                    <p:anim calcmode="lin" valueType="num">
                                      <p:cBhvr additive="repl">
                                        <p:cTn id="347" dur="500"/>
                                        <p:tgtEl>
                                          <p:spTgt spid="353"/>
                                        </p:tgtEl>
                                        <p:attrNameLst>
                                          <p:attrName>ppt_h</p:attrName>
                                        </p:attrNameLst>
                                      </p:cBhvr>
                                      <p:tavLst>
                                        <p:tav tm="0">
                                          <p:val>
                                            <p:strVal val="0"/>
                                          </p:val>
                                        </p:tav>
                                        <p:tav tm="100000">
                                          <p:val>
                                            <p:strVal val="#ppt_h"/>
                                          </p:val>
                                        </p:tav>
                                      </p:tavLst>
                                    </p:anim>
                                  </p:childTnLst>
                                </p:cTn>
                              </p:par>
                            </p:childTnLst>
                          </p:cTn>
                        </p:par>
                        <p:par>
                          <p:cTn id="348" fill="hold">
                            <p:stCondLst>
                              <p:cond delay="500"/>
                            </p:stCondLst>
                            <p:childTnLst>
                              <p:par>
                                <p:cTn id="349" nodeType="afterEffect" fill="hold" presetClass="entr" presetID="10">
                                  <p:stCondLst>
                                    <p:cond delay="0"/>
                                  </p:stCondLst>
                                  <p:childTnLst>
                                    <p:set>
                                      <p:cBhvr>
                                        <p:cTn id="350" dur="1" fill="hold">
                                          <p:stCondLst>
                                            <p:cond delay="0"/>
                                          </p:stCondLst>
                                        </p:cTn>
                                        <p:tgtEl>
                                          <p:spTgt spid="354"/>
                                        </p:tgtEl>
                                        <p:attrNameLst>
                                          <p:attrName>style.visibility</p:attrName>
                                        </p:attrNameLst>
                                      </p:cBhvr>
                                      <p:to>
                                        <p:strVal val="visible"/>
                                      </p:to>
                                    </p:set>
                                    <p:animEffect filter="fade" transition="in">
                                      <p:cBhvr additive="repl">
                                        <p:cTn id="351" dur="500"/>
                                        <p:tgtEl>
                                          <p:spTgt spid="354"/>
                                        </p:tgtEl>
                                      </p:cBhvr>
                                    </p:animEffect>
                                  </p:childTnLst>
                                </p:cTn>
                              </p:par>
                            </p:childTnLst>
                          </p:cTn>
                        </p:par>
                        <p:par>
                          <p:cTn id="352" fill="hold">
                            <p:stCondLst>
                              <p:cond delay="1000"/>
                            </p:stCondLst>
                            <p:childTnLst>
                              <p:par>
                                <p:cTn id="353" nodeType="afterEffect" fill="hold" presetClass="entr" presetID="10">
                                  <p:stCondLst>
                                    <p:cond delay="0"/>
                                  </p:stCondLst>
                                  <p:childTnLst>
                                    <p:set>
                                      <p:cBhvr>
                                        <p:cTn id="354" dur="1" fill="hold">
                                          <p:stCondLst>
                                            <p:cond delay="0"/>
                                          </p:stCondLst>
                                        </p:cTn>
                                        <p:tgtEl>
                                          <p:spTgt spid="355"/>
                                        </p:tgtEl>
                                        <p:attrNameLst>
                                          <p:attrName>style.visibility</p:attrName>
                                        </p:attrNameLst>
                                      </p:cBhvr>
                                      <p:to>
                                        <p:strVal val="visible"/>
                                      </p:to>
                                    </p:set>
                                    <p:animEffect filter="fade" transition="in">
                                      <p:cBhvr additive="repl">
                                        <p:cTn id="355" dur="500"/>
                                        <p:tgtEl>
                                          <p:spTgt spid="355"/>
                                        </p:tgtEl>
                                      </p:cBhvr>
                                    </p:animEffect>
                                  </p:childTnLst>
                                </p:cTn>
                              </p:par>
                              <p:par>
                                <p:cTn id="356" nodeType="withEffect" fill="hold" presetClass="entr" presetID="10">
                                  <p:stCondLst>
                                    <p:cond delay="0"/>
                                  </p:stCondLst>
                                  <p:childTnLst>
                                    <p:set>
                                      <p:cBhvr>
                                        <p:cTn id="357" dur="1" fill="hold">
                                          <p:stCondLst>
                                            <p:cond delay="0"/>
                                          </p:stCondLst>
                                        </p:cTn>
                                        <p:tgtEl>
                                          <p:spTgt spid="356"/>
                                        </p:tgtEl>
                                        <p:attrNameLst>
                                          <p:attrName>style.visibility</p:attrName>
                                        </p:attrNameLst>
                                      </p:cBhvr>
                                      <p:to>
                                        <p:strVal val="visible"/>
                                      </p:to>
                                    </p:set>
                                    <p:animEffect filter="fade" transition="in">
                                      <p:cBhvr additive="repl">
                                        <p:cTn id="358"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58" name="Google Shape;231;p26" descr=""/>
          <p:cNvPicPr/>
          <p:nvPr/>
        </p:nvPicPr>
        <p:blipFill>
          <a:blip r:embed="rId1"/>
          <a:stretch/>
        </p:blipFill>
        <p:spPr>
          <a:xfrm>
            <a:off x="179280" y="170280"/>
            <a:ext cx="11832840" cy="6516720"/>
          </a:xfrm>
          <a:prstGeom prst="rect">
            <a:avLst/>
          </a:prstGeom>
          <a:ln w="0">
            <a:noFill/>
          </a:ln>
        </p:spPr>
      </p:pic>
      <p:sp>
        <p:nvSpPr>
          <p:cNvPr id="359" name="Google Shape;222;p25"/>
          <p:cNvSpPr/>
          <p:nvPr/>
        </p:nvSpPr>
        <p:spPr>
          <a:xfrm>
            <a:off x="414000" y="511920"/>
            <a:ext cx="11363400" cy="5833440"/>
          </a:xfrm>
          <a:prstGeom prst="rect">
            <a:avLst/>
          </a:prstGeom>
          <a:solidFill>
            <a:schemeClr val="dk1"/>
          </a:solidFill>
          <a:ln w="0">
            <a:noFill/>
          </a:ln>
        </p:spPr>
        <p:style>
          <a:lnRef idx="0"/>
          <a:fillRef idx="0"/>
          <a:effectRef idx="0"/>
          <a:fontRef idx="minor"/>
        </p:style>
      </p:sp>
      <p:pic>
        <p:nvPicPr>
          <p:cNvPr id="360" name="Imagem 9" descr=""/>
          <p:cNvPicPr/>
          <p:nvPr/>
        </p:nvPicPr>
        <p:blipFill>
          <a:blip r:embed="rId2"/>
          <a:stretch/>
        </p:blipFill>
        <p:spPr>
          <a:xfrm>
            <a:off x="1243080" y="840600"/>
            <a:ext cx="1796400" cy="1104840"/>
          </a:xfrm>
          <a:prstGeom prst="rect">
            <a:avLst/>
          </a:prstGeom>
          <a:ln w="0">
            <a:noFill/>
          </a:ln>
        </p:spPr>
      </p:pic>
      <p:sp>
        <p:nvSpPr>
          <p:cNvPr id="361" name="Google Shape;233;p26"/>
          <p:cNvSpPr/>
          <p:nvPr/>
        </p:nvSpPr>
        <p:spPr>
          <a:xfrm>
            <a:off x="1532160" y="2274840"/>
            <a:ext cx="3390840" cy="14619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Arial"/>
                <a:ea typeface="Arial"/>
              </a:rPr>
              <a:t>02.</a:t>
            </a:r>
            <a:endParaRPr b="0" lang="pt-BR" sz="3800" spc="-1" strike="noStrike">
              <a:latin typeface="Arial"/>
            </a:endParaRPr>
          </a:p>
          <a:p>
            <a:pPr>
              <a:lnSpc>
                <a:spcPct val="100000"/>
              </a:lnSpc>
              <a:tabLst>
                <a:tab algn="l" pos="0"/>
              </a:tabLst>
            </a:pPr>
            <a:r>
              <a:rPr b="0" lang="pt-BR" sz="3800" spc="-1" strike="noStrike">
                <a:solidFill>
                  <a:srgbClr val="ffffff"/>
                </a:solidFill>
                <a:latin typeface="Arial"/>
                <a:ea typeface="Arial"/>
              </a:rPr>
              <a:t>Problema</a:t>
            </a:r>
            <a:endParaRPr b="0" lang="pt-BR" sz="3800" spc="-1" strike="noStrike">
              <a:latin typeface="Arial"/>
            </a:endParaRPr>
          </a:p>
          <a:p>
            <a:pPr>
              <a:lnSpc>
                <a:spcPct val="100000"/>
              </a:lnSpc>
              <a:tabLst>
                <a:tab algn="l" pos="0"/>
              </a:tabLst>
            </a:pPr>
            <a:r>
              <a:rPr b="0" lang="pt-BR" sz="1400" spc="-1" strike="noStrike">
                <a:solidFill>
                  <a:srgbClr val="bfbfbf"/>
                </a:solidFill>
                <a:latin typeface="Arial"/>
                <a:ea typeface="Arial"/>
              </a:rPr>
              <a:t>Qual é a minha dor?</a:t>
            </a:r>
            <a:endParaRPr b="0" lang="pt-BR" sz="1400" spc="-1" strike="noStrike">
              <a:latin typeface="Arial"/>
            </a:endParaRPr>
          </a:p>
        </p:txBody>
      </p:sp>
      <p:sp>
        <p:nvSpPr>
          <p:cNvPr id="362" name="Google Shape;234;p26"/>
          <p:cNvSpPr/>
          <p:nvPr/>
        </p:nvSpPr>
        <p:spPr>
          <a:xfrm>
            <a:off x="5934600" y="2254320"/>
            <a:ext cx="4768560" cy="222552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ffffff"/>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a:p>
            <a:pPr>
              <a:lnSpc>
                <a:spcPct val="130000"/>
              </a:lnSpc>
              <a:tabLst>
                <a:tab algn="l" pos="0"/>
              </a:tabLst>
            </a:pPr>
            <a:endParaRPr b="0" lang="pt-BR" sz="1200" spc="-1" strike="noStrike">
              <a:latin typeface="Arial"/>
            </a:endParaRPr>
          </a:p>
          <a:p>
            <a:pPr>
              <a:lnSpc>
                <a:spcPct val="130000"/>
              </a:lnSpc>
              <a:tabLst>
                <a:tab algn="l" pos="0"/>
              </a:tabLst>
            </a:pPr>
            <a:r>
              <a:rPr b="0" lang="pt-BR" sz="1200" spc="-1" strike="noStrike">
                <a:solidFill>
                  <a:srgbClr val="ffffff"/>
                </a:solidFill>
                <a:latin typeface="Arial"/>
                <a:ea typeface="Arial"/>
              </a:rPr>
              <a:t>Suspendisse molestie, justo ut lobortis pretium, eros eros venenatis augue, nec cursus lectus nunc sit amet dui. Nunc interdum ipsum erat, in semper mauris congue sed. Mauris a luctus nulla. Donec id tempus est, vitae rhoncus neque.</a:t>
            </a:r>
            <a:endParaRPr b="0" lang="pt-BR" sz="1200" spc="-1" strike="noStrike">
              <a:latin typeface="Arial"/>
            </a:endParaRPr>
          </a:p>
        </p:txBody>
      </p:sp>
      <p:sp>
        <p:nvSpPr>
          <p:cNvPr id="363" name="Google Shape;235;p26"/>
          <p:cNvSpPr/>
          <p:nvPr/>
        </p:nvSpPr>
        <p:spPr>
          <a:xfrm>
            <a:off x="6042960" y="4748400"/>
            <a:ext cx="595800" cy="360"/>
          </a:xfrm>
          <a:custGeom>
            <a:avLst/>
            <a:gdLst/>
            <a:ahLst/>
            <a:rect l="l" t="t" r="r" b="b"/>
            <a:pathLst>
              <a:path w="21600" h="21600">
                <a:moveTo>
                  <a:pt x="0" y="0"/>
                </a:moveTo>
                <a:lnTo>
                  <a:pt x="21600" y="21600"/>
                </a:lnTo>
              </a:path>
            </a:pathLst>
          </a:custGeom>
          <a:noFill/>
          <a:ln w="38100">
            <a:solidFill>
              <a:srgbClr val="02a3a0"/>
            </a:solidFill>
            <a:miter/>
          </a:ln>
        </p:spPr>
        <p:style>
          <a:lnRef idx="0"/>
          <a:fillRef idx="0"/>
          <a:effectRef idx="0"/>
          <a:fontRef idx="minor"/>
        </p:style>
      </p:sp>
    </p:spTree>
  </p:cSld>
  <mc:AlternateContent>
    <mc:Choice Requires="p14">
      <p:transition spd="slow" p14:dur="1300"/>
    </mc:Choice>
    <mc:Fallback>
      <p:transition spd="slow"/>
    </mc:Fallback>
  </mc:AlternateContent>
  <p:timing>
    <p:tnLst>
      <p:par>
        <p:cTn id="359" dur="indefinite" restart="never" nodeType="tmRoot">
          <p:childTnLst>
            <p:seq>
              <p:cTn id="360" dur="indefinite" nodeType="mainSeq">
                <p:childTnLst>
                  <p:par>
                    <p:cTn id="361" fill="hold">
                      <p:stCondLst>
                        <p:cond delay="0"/>
                      </p:stCondLst>
                      <p:childTnLst>
                        <p:par>
                          <p:cTn id="362" fill="hold">
                            <p:stCondLst>
                              <p:cond delay="0"/>
                            </p:stCondLst>
                            <p:childTnLst>
                              <p:par>
                                <p:cTn id="363" nodeType="afterEffect" fill="hold" presetClass="entr" presetID="10">
                                  <p:stCondLst>
                                    <p:cond delay="0"/>
                                  </p:stCondLst>
                                  <p:childTnLst>
                                    <p:set>
                                      <p:cBhvr>
                                        <p:cTn id="364" dur="1" fill="hold">
                                          <p:stCondLst>
                                            <p:cond delay="0"/>
                                          </p:stCondLst>
                                        </p:cTn>
                                        <p:tgtEl>
                                          <p:spTgt spid="361"/>
                                        </p:tgtEl>
                                        <p:attrNameLst>
                                          <p:attrName>style.visibility</p:attrName>
                                        </p:attrNameLst>
                                      </p:cBhvr>
                                      <p:to>
                                        <p:strVal val="visible"/>
                                      </p:to>
                                    </p:set>
                                    <p:animEffect filter="fade" transition="in">
                                      <p:cBhvr additive="repl">
                                        <p:cTn id="365" dur="500"/>
                                        <p:tgtEl>
                                          <p:spTgt spid="361"/>
                                        </p:tgtEl>
                                      </p:cBhvr>
                                    </p:animEffect>
                                  </p:childTnLst>
                                </p:cTn>
                              </p:par>
                            </p:childTnLst>
                          </p:cTn>
                        </p:par>
                        <p:par>
                          <p:cTn id="366" fill="hold">
                            <p:stCondLst>
                              <p:cond delay="500"/>
                            </p:stCondLst>
                            <p:childTnLst>
                              <p:par>
                                <p:cTn id="367" nodeType="afterEffect" fill="hold" presetClass="entr" presetID="10">
                                  <p:stCondLst>
                                    <p:cond delay="0"/>
                                  </p:stCondLst>
                                  <p:childTnLst>
                                    <p:set>
                                      <p:cBhvr>
                                        <p:cTn id="368" dur="1" fill="hold">
                                          <p:stCondLst>
                                            <p:cond delay="0"/>
                                          </p:stCondLst>
                                        </p:cTn>
                                        <p:tgtEl>
                                          <p:spTgt spid="362"/>
                                        </p:tgtEl>
                                        <p:attrNameLst>
                                          <p:attrName>style.visibility</p:attrName>
                                        </p:attrNameLst>
                                      </p:cBhvr>
                                      <p:to>
                                        <p:strVal val="visible"/>
                                      </p:to>
                                    </p:set>
                                    <p:animEffect filter="fade" transition="in">
                                      <p:cBhvr additive="repl">
                                        <p:cTn id="369" dur="500"/>
                                        <p:tgtEl>
                                          <p:spTgt spid="362"/>
                                        </p:tgtEl>
                                      </p:cBhvr>
                                    </p:animEffect>
                                  </p:childTnLst>
                                </p:cTn>
                              </p:par>
                              <p:par>
                                <p:cTn id="370" nodeType="withEffect" fill="hold" presetClass="entr" presetID="10">
                                  <p:stCondLst>
                                    <p:cond delay="0"/>
                                  </p:stCondLst>
                                  <p:childTnLst>
                                    <p:set>
                                      <p:cBhvr>
                                        <p:cTn id="371" dur="1" fill="hold">
                                          <p:stCondLst>
                                            <p:cond delay="0"/>
                                          </p:stCondLst>
                                        </p:cTn>
                                        <p:tgtEl>
                                          <p:spTgt spid="363"/>
                                        </p:tgtEl>
                                        <p:attrNameLst>
                                          <p:attrName>style.visibility</p:attrName>
                                        </p:attrNameLst>
                                      </p:cBhvr>
                                      <p:to>
                                        <p:strVal val="visible"/>
                                      </p:to>
                                    </p:set>
                                    <p:animEffect filter="fade" transition="in">
                                      <p:cBhvr additive="repl">
                                        <p:cTn id="372" dur="1000"/>
                                        <p:tgtEl>
                                          <p:spTgt spid="363"/>
                                        </p:tgtEl>
                                      </p:cBhvr>
                                    </p:animEffect>
                                  </p:childTnLst>
                                </p:cTn>
                              </p:par>
                              <p:par>
                                <p:cTn id="373" nodeType="withEffect" fill="hold" presetClass="entr" presetID="23" presetSubtype="16">
                                  <p:stCondLst>
                                    <p:cond delay="0"/>
                                  </p:stCondLst>
                                  <p:childTnLst>
                                    <p:set>
                                      <p:cBhvr>
                                        <p:cTn id="374" dur="1" fill="hold">
                                          <p:stCondLst>
                                            <p:cond delay="0"/>
                                          </p:stCondLst>
                                        </p:cTn>
                                        <p:tgtEl>
                                          <p:spTgt spid="359"/>
                                        </p:tgtEl>
                                        <p:attrNameLst>
                                          <p:attrName>style.visibility</p:attrName>
                                        </p:attrNameLst>
                                      </p:cBhvr>
                                      <p:to>
                                        <p:strVal val="visible"/>
                                      </p:to>
                                    </p:set>
                                    <p:anim calcmode="lin" valueType="num">
                                      <p:cBhvr additive="repl">
                                        <p:cTn id="375" dur="500"/>
                                        <p:tgtEl>
                                          <p:spTgt spid="359"/>
                                        </p:tgtEl>
                                        <p:attrNameLst>
                                          <p:attrName>ppt_w</p:attrName>
                                        </p:attrNameLst>
                                      </p:cBhvr>
                                      <p:tavLst>
                                        <p:tav tm="0">
                                          <p:val>
                                            <p:strVal val="0"/>
                                          </p:val>
                                        </p:tav>
                                        <p:tav tm="100000">
                                          <p:val>
                                            <p:strVal val="#ppt_w"/>
                                          </p:val>
                                        </p:tav>
                                      </p:tavLst>
                                    </p:anim>
                                    <p:anim calcmode="lin" valueType="num">
                                      <p:cBhvr additive="repl">
                                        <p:cTn id="376" dur="500"/>
                                        <p:tgtEl>
                                          <p:spTgt spid="35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64" name="Google Shape;241;p27" descr=""/>
          <p:cNvPicPr/>
          <p:nvPr/>
        </p:nvPicPr>
        <p:blipFill>
          <a:blip r:embed="rId1"/>
          <a:stretch/>
        </p:blipFill>
        <p:spPr>
          <a:xfrm>
            <a:off x="179280" y="170280"/>
            <a:ext cx="11832840" cy="6516720"/>
          </a:xfrm>
          <a:prstGeom prst="rect">
            <a:avLst/>
          </a:prstGeom>
          <a:ln w="0">
            <a:noFill/>
          </a:ln>
        </p:spPr>
      </p:pic>
      <p:sp>
        <p:nvSpPr>
          <p:cNvPr id="365" name="Google Shape;222;p25"/>
          <p:cNvSpPr/>
          <p:nvPr/>
        </p:nvSpPr>
        <p:spPr>
          <a:xfrm>
            <a:off x="414000" y="511920"/>
            <a:ext cx="11363400" cy="5833440"/>
          </a:xfrm>
          <a:prstGeom prst="rect">
            <a:avLst/>
          </a:prstGeom>
          <a:solidFill>
            <a:schemeClr val="dk1"/>
          </a:solidFill>
          <a:ln w="0">
            <a:noFill/>
          </a:ln>
        </p:spPr>
        <p:style>
          <a:lnRef idx="0"/>
          <a:fillRef idx="0"/>
          <a:effectRef idx="0"/>
          <a:fontRef idx="minor"/>
        </p:style>
      </p:sp>
      <p:pic>
        <p:nvPicPr>
          <p:cNvPr id="366" name="Imagem 9" descr=""/>
          <p:cNvPicPr/>
          <p:nvPr/>
        </p:nvPicPr>
        <p:blipFill>
          <a:blip r:embed="rId2"/>
          <a:stretch/>
        </p:blipFill>
        <p:spPr>
          <a:xfrm>
            <a:off x="1243080" y="840600"/>
            <a:ext cx="1796400" cy="1104840"/>
          </a:xfrm>
          <a:prstGeom prst="rect">
            <a:avLst/>
          </a:prstGeom>
          <a:ln w="0">
            <a:noFill/>
          </a:ln>
        </p:spPr>
      </p:pic>
      <p:sp>
        <p:nvSpPr>
          <p:cNvPr id="367" name="Google Shape;243;p27"/>
          <p:cNvSpPr/>
          <p:nvPr/>
        </p:nvSpPr>
        <p:spPr>
          <a:xfrm>
            <a:off x="1532160" y="2274840"/>
            <a:ext cx="3390840" cy="14619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Arial"/>
                <a:ea typeface="Arial"/>
              </a:rPr>
              <a:t>03.</a:t>
            </a:r>
            <a:endParaRPr b="0" lang="pt-BR" sz="3800" spc="-1" strike="noStrike">
              <a:latin typeface="Arial"/>
            </a:endParaRPr>
          </a:p>
          <a:p>
            <a:pPr>
              <a:lnSpc>
                <a:spcPct val="100000"/>
              </a:lnSpc>
              <a:tabLst>
                <a:tab algn="l" pos="0"/>
              </a:tabLst>
            </a:pPr>
            <a:r>
              <a:rPr b="0" lang="pt-BR" sz="3800" spc="-1" strike="noStrike">
                <a:solidFill>
                  <a:srgbClr val="ffffff"/>
                </a:solidFill>
                <a:latin typeface="Arial"/>
                <a:ea typeface="Arial"/>
              </a:rPr>
              <a:t>Solução</a:t>
            </a:r>
            <a:endParaRPr b="0" lang="pt-BR" sz="3800" spc="-1" strike="noStrike">
              <a:latin typeface="Arial"/>
            </a:endParaRPr>
          </a:p>
          <a:p>
            <a:pPr>
              <a:lnSpc>
                <a:spcPct val="100000"/>
              </a:lnSpc>
              <a:tabLst>
                <a:tab algn="l" pos="0"/>
              </a:tabLst>
            </a:pPr>
            <a:r>
              <a:rPr b="0" lang="pt-BR" sz="1400" spc="-1" strike="noStrike">
                <a:solidFill>
                  <a:srgbClr val="bfbfbf"/>
                </a:solidFill>
                <a:latin typeface="Arial"/>
                <a:ea typeface="Arial"/>
              </a:rPr>
              <a:t>O que eu proponho?</a:t>
            </a:r>
            <a:endParaRPr b="0" lang="pt-BR" sz="1400" spc="-1" strike="noStrike">
              <a:latin typeface="Arial"/>
            </a:endParaRPr>
          </a:p>
        </p:txBody>
      </p:sp>
      <p:sp>
        <p:nvSpPr>
          <p:cNvPr id="368" name="Google Shape;244;p27"/>
          <p:cNvSpPr/>
          <p:nvPr/>
        </p:nvSpPr>
        <p:spPr>
          <a:xfrm>
            <a:off x="5934600" y="2254320"/>
            <a:ext cx="4768560" cy="222552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ffffff"/>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a:p>
            <a:pPr>
              <a:lnSpc>
                <a:spcPct val="130000"/>
              </a:lnSpc>
              <a:tabLst>
                <a:tab algn="l" pos="0"/>
              </a:tabLst>
            </a:pPr>
            <a:endParaRPr b="0" lang="pt-BR" sz="1200" spc="-1" strike="noStrike">
              <a:latin typeface="Arial"/>
            </a:endParaRPr>
          </a:p>
          <a:p>
            <a:pPr>
              <a:lnSpc>
                <a:spcPct val="130000"/>
              </a:lnSpc>
              <a:tabLst>
                <a:tab algn="l" pos="0"/>
              </a:tabLst>
            </a:pPr>
            <a:r>
              <a:rPr b="0" lang="pt-BR" sz="1200" spc="-1" strike="noStrike">
                <a:solidFill>
                  <a:srgbClr val="ffffff"/>
                </a:solidFill>
                <a:latin typeface="Arial"/>
                <a:ea typeface="Arial"/>
              </a:rPr>
              <a:t>Suspendisse molestie, justo ut lobortis pretium, eros eros venenatis augue, nec cursus lectus nunc sit amet dui. Nunc interdum ipsum erat, in semper mauris congue sed. Mauris a luctus nulla. Donec id tempus est, vitae rhoncus neque.</a:t>
            </a:r>
            <a:endParaRPr b="0" lang="pt-BR" sz="1200" spc="-1" strike="noStrike">
              <a:latin typeface="Arial"/>
            </a:endParaRPr>
          </a:p>
        </p:txBody>
      </p:sp>
      <p:sp>
        <p:nvSpPr>
          <p:cNvPr id="369" name="Google Shape;245;p27"/>
          <p:cNvSpPr/>
          <p:nvPr/>
        </p:nvSpPr>
        <p:spPr>
          <a:xfrm>
            <a:off x="6042960" y="4748400"/>
            <a:ext cx="595800" cy="360"/>
          </a:xfrm>
          <a:custGeom>
            <a:avLst/>
            <a:gdLst/>
            <a:ahLst/>
            <a:rect l="l" t="t" r="r" b="b"/>
            <a:pathLst>
              <a:path w="21600" h="21600">
                <a:moveTo>
                  <a:pt x="0" y="0"/>
                </a:moveTo>
                <a:lnTo>
                  <a:pt x="21600" y="21600"/>
                </a:lnTo>
              </a:path>
            </a:pathLst>
          </a:custGeom>
          <a:noFill/>
          <a:ln w="38100">
            <a:solidFill>
              <a:srgbClr val="02a3a0"/>
            </a:solidFill>
            <a:miter/>
          </a:ln>
        </p:spPr>
        <p:style>
          <a:lnRef idx="0"/>
          <a:fillRef idx="0"/>
          <a:effectRef idx="0"/>
          <a:fontRef idx="minor"/>
        </p:style>
      </p:sp>
    </p:spTree>
  </p:cSld>
  <mc:AlternateContent>
    <mc:Choice Requires="p14">
      <p:transition spd="slow" p14:dur="1300"/>
    </mc:Choice>
    <mc:Fallback>
      <p:transition spd="slow"/>
    </mc:Fallback>
  </mc:AlternateContent>
  <p:timing>
    <p:tnLst>
      <p:par>
        <p:cTn id="377" dur="indefinite" restart="never" nodeType="tmRoot">
          <p:childTnLst>
            <p:seq>
              <p:cTn id="378" dur="indefinite" nodeType="mainSeq">
                <p:childTnLst>
                  <p:par>
                    <p:cTn id="379" fill="hold">
                      <p:stCondLst>
                        <p:cond delay="0"/>
                      </p:stCondLst>
                      <p:childTnLst>
                        <p:par>
                          <p:cTn id="380" fill="hold">
                            <p:stCondLst>
                              <p:cond delay="0"/>
                            </p:stCondLst>
                            <p:childTnLst>
                              <p:par>
                                <p:cTn id="381" nodeType="afterEffect" fill="hold" presetClass="entr" presetID="10">
                                  <p:stCondLst>
                                    <p:cond delay="0"/>
                                  </p:stCondLst>
                                  <p:childTnLst>
                                    <p:set>
                                      <p:cBhvr>
                                        <p:cTn id="382" dur="1" fill="hold">
                                          <p:stCondLst>
                                            <p:cond delay="0"/>
                                          </p:stCondLst>
                                        </p:cTn>
                                        <p:tgtEl>
                                          <p:spTgt spid="367"/>
                                        </p:tgtEl>
                                        <p:attrNameLst>
                                          <p:attrName>style.visibility</p:attrName>
                                        </p:attrNameLst>
                                      </p:cBhvr>
                                      <p:to>
                                        <p:strVal val="visible"/>
                                      </p:to>
                                    </p:set>
                                    <p:animEffect filter="fade" transition="in">
                                      <p:cBhvr additive="repl">
                                        <p:cTn id="383" dur="500"/>
                                        <p:tgtEl>
                                          <p:spTgt spid="367"/>
                                        </p:tgtEl>
                                      </p:cBhvr>
                                    </p:animEffect>
                                  </p:childTnLst>
                                </p:cTn>
                              </p:par>
                            </p:childTnLst>
                          </p:cTn>
                        </p:par>
                        <p:par>
                          <p:cTn id="384" fill="hold">
                            <p:stCondLst>
                              <p:cond delay="500"/>
                            </p:stCondLst>
                            <p:childTnLst>
                              <p:par>
                                <p:cTn id="385" nodeType="afterEffect" fill="hold" presetClass="entr" presetID="10">
                                  <p:stCondLst>
                                    <p:cond delay="0"/>
                                  </p:stCondLst>
                                  <p:childTnLst>
                                    <p:set>
                                      <p:cBhvr>
                                        <p:cTn id="386" dur="1" fill="hold">
                                          <p:stCondLst>
                                            <p:cond delay="0"/>
                                          </p:stCondLst>
                                        </p:cTn>
                                        <p:tgtEl>
                                          <p:spTgt spid="368"/>
                                        </p:tgtEl>
                                        <p:attrNameLst>
                                          <p:attrName>style.visibility</p:attrName>
                                        </p:attrNameLst>
                                      </p:cBhvr>
                                      <p:to>
                                        <p:strVal val="visible"/>
                                      </p:to>
                                    </p:set>
                                    <p:animEffect filter="fade" transition="in">
                                      <p:cBhvr additive="repl">
                                        <p:cTn id="387" dur="500"/>
                                        <p:tgtEl>
                                          <p:spTgt spid="368"/>
                                        </p:tgtEl>
                                      </p:cBhvr>
                                    </p:animEffect>
                                  </p:childTnLst>
                                </p:cTn>
                              </p:par>
                              <p:par>
                                <p:cTn id="388" nodeType="withEffect" fill="hold" presetClass="entr" presetID="10">
                                  <p:stCondLst>
                                    <p:cond delay="0"/>
                                  </p:stCondLst>
                                  <p:childTnLst>
                                    <p:set>
                                      <p:cBhvr>
                                        <p:cTn id="389" dur="1" fill="hold">
                                          <p:stCondLst>
                                            <p:cond delay="0"/>
                                          </p:stCondLst>
                                        </p:cTn>
                                        <p:tgtEl>
                                          <p:spTgt spid="369"/>
                                        </p:tgtEl>
                                        <p:attrNameLst>
                                          <p:attrName>style.visibility</p:attrName>
                                        </p:attrNameLst>
                                      </p:cBhvr>
                                      <p:to>
                                        <p:strVal val="visible"/>
                                      </p:to>
                                    </p:set>
                                    <p:animEffect filter="fade" transition="in">
                                      <p:cBhvr additive="repl">
                                        <p:cTn id="390" dur="1000"/>
                                        <p:tgtEl>
                                          <p:spTgt spid="369"/>
                                        </p:tgtEl>
                                      </p:cBhvr>
                                    </p:animEffect>
                                  </p:childTnLst>
                                </p:cTn>
                              </p:par>
                              <p:par>
                                <p:cTn id="391" nodeType="withEffect" fill="hold" presetClass="entr" presetID="23" presetSubtype="16">
                                  <p:stCondLst>
                                    <p:cond delay="0"/>
                                  </p:stCondLst>
                                  <p:childTnLst>
                                    <p:set>
                                      <p:cBhvr>
                                        <p:cTn id="392" dur="1" fill="hold">
                                          <p:stCondLst>
                                            <p:cond delay="0"/>
                                          </p:stCondLst>
                                        </p:cTn>
                                        <p:tgtEl>
                                          <p:spTgt spid="365"/>
                                        </p:tgtEl>
                                        <p:attrNameLst>
                                          <p:attrName>style.visibility</p:attrName>
                                        </p:attrNameLst>
                                      </p:cBhvr>
                                      <p:to>
                                        <p:strVal val="visible"/>
                                      </p:to>
                                    </p:set>
                                    <p:anim calcmode="lin" valueType="num">
                                      <p:cBhvr additive="repl">
                                        <p:cTn id="393" dur="500"/>
                                        <p:tgtEl>
                                          <p:spTgt spid="365"/>
                                        </p:tgtEl>
                                        <p:attrNameLst>
                                          <p:attrName>ppt_w</p:attrName>
                                        </p:attrNameLst>
                                      </p:cBhvr>
                                      <p:tavLst>
                                        <p:tav tm="0">
                                          <p:val>
                                            <p:strVal val="0"/>
                                          </p:val>
                                        </p:tav>
                                        <p:tav tm="100000">
                                          <p:val>
                                            <p:strVal val="#ppt_w"/>
                                          </p:val>
                                        </p:tav>
                                      </p:tavLst>
                                    </p:anim>
                                    <p:anim calcmode="lin" valueType="num">
                                      <p:cBhvr additive="repl">
                                        <p:cTn id="394" dur="500"/>
                                        <p:tgtEl>
                                          <p:spTgt spid="3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70" name="Google Shape;251;p28" descr=""/>
          <p:cNvPicPr/>
          <p:nvPr/>
        </p:nvPicPr>
        <p:blipFill>
          <a:blip r:embed="rId1"/>
          <a:stretch/>
        </p:blipFill>
        <p:spPr>
          <a:xfrm>
            <a:off x="179280" y="170280"/>
            <a:ext cx="11832840" cy="6516720"/>
          </a:xfrm>
          <a:prstGeom prst="rect">
            <a:avLst/>
          </a:prstGeom>
          <a:ln w="0">
            <a:noFill/>
          </a:ln>
        </p:spPr>
      </p:pic>
      <p:sp>
        <p:nvSpPr>
          <p:cNvPr id="371" name="Google Shape;222;p25"/>
          <p:cNvSpPr/>
          <p:nvPr/>
        </p:nvSpPr>
        <p:spPr>
          <a:xfrm>
            <a:off x="414000" y="511920"/>
            <a:ext cx="11363400" cy="5833440"/>
          </a:xfrm>
          <a:prstGeom prst="rect">
            <a:avLst/>
          </a:prstGeom>
          <a:solidFill>
            <a:schemeClr val="dk1"/>
          </a:solidFill>
          <a:ln w="0">
            <a:noFill/>
          </a:ln>
        </p:spPr>
        <p:style>
          <a:lnRef idx="0"/>
          <a:fillRef idx="0"/>
          <a:effectRef idx="0"/>
          <a:fontRef idx="minor"/>
        </p:style>
      </p:sp>
      <p:pic>
        <p:nvPicPr>
          <p:cNvPr id="372" name="Imagem 9" descr=""/>
          <p:cNvPicPr/>
          <p:nvPr/>
        </p:nvPicPr>
        <p:blipFill>
          <a:blip r:embed="rId2"/>
          <a:stretch/>
        </p:blipFill>
        <p:spPr>
          <a:xfrm>
            <a:off x="1243080" y="840600"/>
            <a:ext cx="1796400" cy="1104840"/>
          </a:xfrm>
          <a:prstGeom prst="rect">
            <a:avLst/>
          </a:prstGeom>
          <a:ln w="0">
            <a:noFill/>
          </a:ln>
        </p:spPr>
      </p:pic>
      <p:sp>
        <p:nvSpPr>
          <p:cNvPr id="373" name="Google Shape;253;p28"/>
          <p:cNvSpPr/>
          <p:nvPr/>
        </p:nvSpPr>
        <p:spPr>
          <a:xfrm>
            <a:off x="1532160" y="2274840"/>
            <a:ext cx="3390840" cy="14619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Arial"/>
                <a:ea typeface="Arial"/>
              </a:rPr>
              <a:t>04.</a:t>
            </a:r>
            <a:endParaRPr b="0" lang="pt-BR" sz="3800" spc="-1" strike="noStrike">
              <a:latin typeface="Arial"/>
            </a:endParaRPr>
          </a:p>
          <a:p>
            <a:pPr>
              <a:lnSpc>
                <a:spcPct val="100000"/>
              </a:lnSpc>
              <a:tabLst>
                <a:tab algn="l" pos="0"/>
              </a:tabLst>
            </a:pPr>
            <a:r>
              <a:rPr b="0" lang="pt-BR" sz="3800" spc="-1" strike="noStrike">
                <a:solidFill>
                  <a:srgbClr val="ffffff"/>
                </a:solidFill>
                <a:latin typeface="Arial"/>
                <a:ea typeface="Arial"/>
              </a:rPr>
              <a:t>Diferencial</a:t>
            </a:r>
            <a:endParaRPr b="0" lang="pt-BR" sz="3800" spc="-1" strike="noStrike">
              <a:latin typeface="Arial"/>
            </a:endParaRPr>
          </a:p>
          <a:p>
            <a:pPr>
              <a:lnSpc>
                <a:spcPct val="100000"/>
              </a:lnSpc>
              <a:tabLst>
                <a:tab algn="l" pos="0"/>
              </a:tabLst>
            </a:pPr>
            <a:r>
              <a:rPr b="0" lang="pt-BR" sz="1400" spc="-1" strike="noStrike">
                <a:solidFill>
                  <a:srgbClr val="bfbfbf"/>
                </a:solidFill>
                <a:latin typeface="Arial"/>
                <a:ea typeface="Arial"/>
              </a:rPr>
              <a:t>O que a sua solução tem de especial?</a:t>
            </a:r>
            <a:endParaRPr b="0" lang="pt-BR" sz="1400" spc="-1" strike="noStrike">
              <a:latin typeface="Arial"/>
            </a:endParaRPr>
          </a:p>
        </p:txBody>
      </p:sp>
      <p:sp>
        <p:nvSpPr>
          <p:cNvPr id="374" name="Google Shape;254;p28"/>
          <p:cNvSpPr/>
          <p:nvPr/>
        </p:nvSpPr>
        <p:spPr>
          <a:xfrm>
            <a:off x="5934600" y="2254320"/>
            <a:ext cx="4768560" cy="222552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ffffff"/>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a:p>
            <a:pPr>
              <a:lnSpc>
                <a:spcPct val="130000"/>
              </a:lnSpc>
              <a:tabLst>
                <a:tab algn="l" pos="0"/>
              </a:tabLst>
            </a:pPr>
            <a:endParaRPr b="0" lang="pt-BR" sz="1200" spc="-1" strike="noStrike">
              <a:latin typeface="Arial"/>
            </a:endParaRPr>
          </a:p>
          <a:p>
            <a:pPr>
              <a:lnSpc>
                <a:spcPct val="130000"/>
              </a:lnSpc>
              <a:tabLst>
                <a:tab algn="l" pos="0"/>
              </a:tabLst>
            </a:pPr>
            <a:r>
              <a:rPr b="0" lang="pt-BR" sz="1200" spc="-1" strike="noStrike">
                <a:solidFill>
                  <a:srgbClr val="ffffff"/>
                </a:solidFill>
                <a:latin typeface="Arial"/>
                <a:ea typeface="Arial"/>
              </a:rPr>
              <a:t>Suspendisse molestie, justo ut lobortis pretium, eros eros venenatis augue, nec cursus lectus nunc sit amet dui. Nunc interdum ipsum erat, in semper mauris congue sed. Mauris a luctus nulla. Donec id tempus est, vitae rhoncus neque.</a:t>
            </a:r>
            <a:endParaRPr b="0" lang="pt-BR" sz="1200" spc="-1" strike="noStrike">
              <a:latin typeface="Arial"/>
            </a:endParaRPr>
          </a:p>
        </p:txBody>
      </p:sp>
      <p:sp>
        <p:nvSpPr>
          <p:cNvPr id="375" name="Google Shape;255;p28"/>
          <p:cNvSpPr/>
          <p:nvPr/>
        </p:nvSpPr>
        <p:spPr>
          <a:xfrm>
            <a:off x="6042960" y="4748400"/>
            <a:ext cx="595800" cy="360"/>
          </a:xfrm>
          <a:custGeom>
            <a:avLst/>
            <a:gdLst/>
            <a:ahLst/>
            <a:rect l="l" t="t" r="r" b="b"/>
            <a:pathLst>
              <a:path w="21600" h="21600">
                <a:moveTo>
                  <a:pt x="0" y="0"/>
                </a:moveTo>
                <a:lnTo>
                  <a:pt x="21600" y="21600"/>
                </a:lnTo>
              </a:path>
            </a:pathLst>
          </a:custGeom>
          <a:noFill/>
          <a:ln w="38100">
            <a:solidFill>
              <a:srgbClr val="02a3a0"/>
            </a:solidFill>
            <a:miter/>
          </a:ln>
        </p:spPr>
        <p:style>
          <a:lnRef idx="0"/>
          <a:fillRef idx="0"/>
          <a:effectRef idx="0"/>
          <a:fontRef idx="minor"/>
        </p:style>
      </p:sp>
    </p:spTree>
  </p:cSld>
  <mc:AlternateContent>
    <mc:Choice Requires="p14">
      <p:transition spd="slow" p14:dur="1300"/>
    </mc:Choice>
    <mc:Fallback>
      <p:transition spd="slow"/>
    </mc:Fallback>
  </mc:AlternateContent>
  <p:timing>
    <p:tnLst>
      <p:par>
        <p:cTn id="395" dur="indefinite" restart="never" nodeType="tmRoot">
          <p:childTnLst>
            <p:seq>
              <p:cTn id="396" dur="indefinite" nodeType="mainSeq">
                <p:childTnLst>
                  <p:par>
                    <p:cTn id="397" fill="hold">
                      <p:stCondLst>
                        <p:cond delay="0"/>
                      </p:stCondLst>
                      <p:childTnLst>
                        <p:par>
                          <p:cTn id="398" fill="hold">
                            <p:stCondLst>
                              <p:cond delay="0"/>
                            </p:stCondLst>
                            <p:childTnLst>
                              <p:par>
                                <p:cTn id="399" nodeType="afterEffect" fill="hold" presetClass="entr" presetID="10">
                                  <p:stCondLst>
                                    <p:cond delay="0"/>
                                  </p:stCondLst>
                                  <p:childTnLst>
                                    <p:set>
                                      <p:cBhvr>
                                        <p:cTn id="400" dur="1" fill="hold">
                                          <p:stCondLst>
                                            <p:cond delay="0"/>
                                          </p:stCondLst>
                                        </p:cTn>
                                        <p:tgtEl>
                                          <p:spTgt spid="373"/>
                                        </p:tgtEl>
                                        <p:attrNameLst>
                                          <p:attrName>style.visibility</p:attrName>
                                        </p:attrNameLst>
                                      </p:cBhvr>
                                      <p:to>
                                        <p:strVal val="visible"/>
                                      </p:to>
                                    </p:set>
                                    <p:animEffect filter="fade" transition="in">
                                      <p:cBhvr additive="repl">
                                        <p:cTn id="401" dur="500"/>
                                        <p:tgtEl>
                                          <p:spTgt spid="373"/>
                                        </p:tgtEl>
                                      </p:cBhvr>
                                    </p:animEffect>
                                  </p:childTnLst>
                                </p:cTn>
                              </p:par>
                            </p:childTnLst>
                          </p:cTn>
                        </p:par>
                        <p:par>
                          <p:cTn id="402" fill="hold">
                            <p:stCondLst>
                              <p:cond delay="500"/>
                            </p:stCondLst>
                            <p:childTnLst>
                              <p:par>
                                <p:cTn id="403" nodeType="afterEffect" fill="hold" presetClass="entr" presetID="10">
                                  <p:stCondLst>
                                    <p:cond delay="0"/>
                                  </p:stCondLst>
                                  <p:childTnLst>
                                    <p:set>
                                      <p:cBhvr>
                                        <p:cTn id="404" dur="1" fill="hold">
                                          <p:stCondLst>
                                            <p:cond delay="0"/>
                                          </p:stCondLst>
                                        </p:cTn>
                                        <p:tgtEl>
                                          <p:spTgt spid="374"/>
                                        </p:tgtEl>
                                        <p:attrNameLst>
                                          <p:attrName>style.visibility</p:attrName>
                                        </p:attrNameLst>
                                      </p:cBhvr>
                                      <p:to>
                                        <p:strVal val="visible"/>
                                      </p:to>
                                    </p:set>
                                    <p:animEffect filter="fade" transition="in">
                                      <p:cBhvr additive="repl">
                                        <p:cTn id="405" dur="500"/>
                                        <p:tgtEl>
                                          <p:spTgt spid="374"/>
                                        </p:tgtEl>
                                      </p:cBhvr>
                                    </p:animEffect>
                                  </p:childTnLst>
                                </p:cTn>
                              </p:par>
                              <p:par>
                                <p:cTn id="406" nodeType="withEffect" fill="hold" presetClass="entr" presetID="10">
                                  <p:stCondLst>
                                    <p:cond delay="0"/>
                                  </p:stCondLst>
                                  <p:childTnLst>
                                    <p:set>
                                      <p:cBhvr>
                                        <p:cTn id="407" dur="1" fill="hold">
                                          <p:stCondLst>
                                            <p:cond delay="0"/>
                                          </p:stCondLst>
                                        </p:cTn>
                                        <p:tgtEl>
                                          <p:spTgt spid="375"/>
                                        </p:tgtEl>
                                        <p:attrNameLst>
                                          <p:attrName>style.visibility</p:attrName>
                                        </p:attrNameLst>
                                      </p:cBhvr>
                                      <p:to>
                                        <p:strVal val="visible"/>
                                      </p:to>
                                    </p:set>
                                    <p:animEffect filter="fade" transition="in">
                                      <p:cBhvr additive="repl">
                                        <p:cTn id="408" dur="1000"/>
                                        <p:tgtEl>
                                          <p:spTgt spid="375"/>
                                        </p:tgtEl>
                                      </p:cBhvr>
                                    </p:animEffect>
                                  </p:childTnLst>
                                </p:cTn>
                              </p:par>
                              <p:par>
                                <p:cTn id="409" nodeType="withEffect" fill="hold" presetClass="entr" presetID="23" presetSubtype="16">
                                  <p:stCondLst>
                                    <p:cond delay="0"/>
                                  </p:stCondLst>
                                  <p:childTnLst>
                                    <p:set>
                                      <p:cBhvr>
                                        <p:cTn id="410" dur="1" fill="hold">
                                          <p:stCondLst>
                                            <p:cond delay="0"/>
                                          </p:stCondLst>
                                        </p:cTn>
                                        <p:tgtEl>
                                          <p:spTgt spid="371"/>
                                        </p:tgtEl>
                                        <p:attrNameLst>
                                          <p:attrName>style.visibility</p:attrName>
                                        </p:attrNameLst>
                                      </p:cBhvr>
                                      <p:to>
                                        <p:strVal val="visible"/>
                                      </p:to>
                                    </p:set>
                                    <p:anim calcmode="lin" valueType="num">
                                      <p:cBhvr additive="repl">
                                        <p:cTn id="411" dur="500"/>
                                        <p:tgtEl>
                                          <p:spTgt spid="371"/>
                                        </p:tgtEl>
                                        <p:attrNameLst>
                                          <p:attrName>ppt_w</p:attrName>
                                        </p:attrNameLst>
                                      </p:cBhvr>
                                      <p:tavLst>
                                        <p:tav tm="0">
                                          <p:val>
                                            <p:strVal val="0"/>
                                          </p:val>
                                        </p:tav>
                                        <p:tav tm="100000">
                                          <p:val>
                                            <p:strVal val="#ppt_w"/>
                                          </p:val>
                                        </p:tav>
                                      </p:tavLst>
                                    </p:anim>
                                    <p:anim calcmode="lin" valueType="num">
                                      <p:cBhvr additive="repl">
                                        <p:cTn id="412" dur="500"/>
                                        <p:tgtEl>
                                          <p:spTgt spid="3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76" name="Google Shape;261;p29" descr=""/>
          <p:cNvPicPr/>
          <p:nvPr/>
        </p:nvPicPr>
        <p:blipFill>
          <a:blip r:embed="rId1"/>
          <a:stretch/>
        </p:blipFill>
        <p:spPr>
          <a:xfrm>
            <a:off x="179280" y="170280"/>
            <a:ext cx="11832840" cy="6516720"/>
          </a:xfrm>
          <a:prstGeom prst="rect">
            <a:avLst/>
          </a:prstGeom>
          <a:ln w="0">
            <a:noFill/>
          </a:ln>
        </p:spPr>
      </p:pic>
      <p:sp>
        <p:nvSpPr>
          <p:cNvPr id="377" name="Google Shape;222;p25"/>
          <p:cNvSpPr/>
          <p:nvPr/>
        </p:nvSpPr>
        <p:spPr>
          <a:xfrm>
            <a:off x="414000" y="511920"/>
            <a:ext cx="11363400" cy="5833440"/>
          </a:xfrm>
          <a:prstGeom prst="rect">
            <a:avLst/>
          </a:prstGeom>
          <a:solidFill>
            <a:schemeClr val="dk1"/>
          </a:solidFill>
          <a:ln w="0">
            <a:noFill/>
          </a:ln>
        </p:spPr>
        <p:style>
          <a:lnRef idx="0"/>
          <a:fillRef idx="0"/>
          <a:effectRef idx="0"/>
          <a:fontRef idx="minor"/>
        </p:style>
      </p:sp>
      <p:pic>
        <p:nvPicPr>
          <p:cNvPr id="378" name="Imagem 9" descr=""/>
          <p:cNvPicPr/>
          <p:nvPr/>
        </p:nvPicPr>
        <p:blipFill>
          <a:blip r:embed="rId2"/>
          <a:stretch/>
        </p:blipFill>
        <p:spPr>
          <a:xfrm>
            <a:off x="1243080" y="840600"/>
            <a:ext cx="1796400" cy="1104840"/>
          </a:xfrm>
          <a:prstGeom prst="rect">
            <a:avLst/>
          </a:prstGeom>
          <a:ln w="0">
            <a:noFill/>
          </a:ln>
        </p:spPr>
      </p:pic>
      <p:sp>
        <p:nvSpPr>
          <p:cNvPr id="379" name="Google Shape;263;p29"/>
          <p:cNvSpPr/>
          <p:nvPr/>
        </p:nvSpPr>
        <p:spPr>
          <a:xfrm>
            <a:off x="1532160" y="2274840"/>
            <a:ext cx="3390840" cy="14922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Arial"/>
                <a:ea typeface="Arial"/>
              </a:rPr>
              <a:t>05.</a:t>
            </a:r>
            <a:endParaRPr b="0" lang="pt-BR" sz="3800" spc="-1" strike="noStrike">
              <a:latin typeface="Arial"/>
            </a:endParaRPr>
          </a:p>
          <a:p>
            <a:pPr>
              <a:lnSpc>
                <a:spcPct val="100000"/>
              </a:lnSpc>
              <a:tabLst>
                <a:tab algn="l" pos="0"/>
              </a:tabLst>
            </a:pPr>
            <a:r>
              <a:rPr b="0" lang="pt-BR" sz="3800" spc="-1" strike="noStrike">
                <a:solidFill>
                  <a:srgbClr val="ffffff"/>
                </a:solidFill>
                <a:latin typeface="Arial"/>
                <a:ea typeface="Arial"/>
              </a:rPr>
              <a:t>Produto</a:t>
            </a:r>
            <a:endParaRPr b="0" lang="pt-BR" sz="3800" spc="-1" strike="noStrike">
              <a:latin typeface="Arial"/>
            </a:endParaRPr>
          </a:p>
          <a:p>
            <a:pPr>
              <a:lnSpc>
                <a:spcPct val="100000"/>
              </a:lnSpc>
              <a:tabLst>
                <a:tab algn="l" pos="0"/>
              </a:tabLst>
            </a:pPr>
            <a:r>
              <a:rPr b="0" lang="pt-BR" sz="1600" spc="-1" strike="noStrike">
                <a:solidFill>
                  <a:srgbClr val="bfbfbf"/>
                </a:solidFill>
                <a:latin typeface="Arial"/>
                <a:ea typeface="Arial"/>
              </a:rPr>
              <a:t>Como funciona o seu produto?</a:t>
            </a:r>
            <a:endParaRPr b="0" lang="pt-BR" sz="1600" spc="-1" strike="noStrike">
              <a:latin typeface="Arial"/>
            </a:endParaRPr>
          </a:p>
        </p:txBody>
      </p:sp>
      <p:sp>
        <p:nvSpPr>
          <p:cNvPr id="380" name="Google Shape;264;p29"/>
          <p:cNvSpPr/>
          <p:nvPr/>
        </p:nvSpPr>
        <p:spPr>
          <a:xfrm>
            <a:off x="5934600" y="2254320"/>
            <a:ext cx="4768560" cy="222552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ffffff"/>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a:p>
            <a:pPr>
              <a:lnSpc>
                <a:spcPct val="130000"/>
              </a:lnSpc>
              <a:tabLst>
                <a:tab algn="l" pos="0"/>
              </a:tabLst>
            </a:pPr>
            <a:endParaRPr b="0" lang="pt-BR" sz="1200" spc="-1" strike="noStrike">
              <a:latin typeface="Arial"/>
            </a:endParaRPr>
          </a:p>
          <a:p>
            <a:pPr>
              <a:lnSpc>
                <a:spcPct val="130000"/>
              </a:lnSpc>
              <a:tabLst>
                <a:tab algn="l" pos="0"/>
              </a:tabLst>
            </a:pPr>
            <a:r>
              <a:rPr b="0" lang="pt-BR" sz="1200" spc="-1" strike="noStrike">
                <a:solidFill>
                  <a:srgbClr val="ffffff"/>
                </a:solidFill>
                <a:latin typeface="Arial"/>
                <a:ea typeface="Arial"/>
              </a:rPr>
              <a:t>Suspendisse molestie, justo ut lobortis pretium, eros eros venenatis augue, nec cursus lectus nunc sit amet dui. Nunc interdum ipsum erat, in semper mauris congue sed. Mauris a luctus nulla. Donec id tempus est, vitae rhoncus neque.</a:t>
            </a:r>
            <a:endParaRPr b="0" lang="pt-BR" sz="1200" spc="-1" strike="noStrike">
              <a:latin typeface="Arial"/>
            </a:endParaRPr>
          </a:p>
        </p:txBody>
      </p:sp>
      <p:sp>
        <p:nvSpPr>
          <p:cNvPr id="381" name="Google Shape;265;p29"/>
          <p:cNvSpPr/>
          <p:nvPr/>
        </p:nvSpPr>
        <p:spPr>
          <a:xfrm>
            <a:off x="6042960" y="4748400"/>
            <a:ext cx="595800" cy="360"/>
          </a:xfrm>
          <a:custGeom>
            <a:avLst/>
            <a:gdLst/>
            <a:ahLst/>
            <a:rect l="l" t="t" r="r" b="b"/>
            <a:pathLst>
              <a:path w="21600" h="21600">
                <a:moveTo>
                  <a:pt x="0" y="0"/>
                </a:moveTo>
                <a:lnTo>
                  <a:pt x="21600" y="21600"/>
                </a:lnTo>
              </a:path>
            </a:pathLst>
          </a:custGeom>
          <a:noFill/>
          <a:ln w="38100">
            <a:solidFill>
              <a:srgbClr val="02a3a0"/>
            </a:solidFill>
            <a:miter/>
          </a:ln>
        </p:spPr>
        <p:style>
          <a:lnRef idx="0"/>
          <a:fillRef idx="0"/>
          <a:effectRef idx="0"/>
          <a:fontRef idx="minor"/>
        </p:style>
      </p:sp>
    </p:spTree>
  </p:cSld>
  <mc:AlternateContent>
    <mc:Choice Requires="p14">
      <p:transition spd="slow" p14:dur="1300"/>
    </mc:Choice>
    <mc:Fallback>
      <p:transition spd="slow"/>
    </mc:Fallback>
  </mc:AlternateContent>
  <p:timing>
    <p:tnLst>
      <p:par>
        <p:cTn id="413" dur="indefinite" restart="never" nodeType="tmRoot">
          <p:childTnLst>
            <p:seq>
              <p:cTn id="414" dur="indefinite" nodeType="mainSeq">
                <p:childTnLst>
                  <p:par>
                    <p:cTn id="415" fill="hold">
                      <p:stCondLst>
                        <p:cond delay="0"/>
                      </p:stCondLst>
                      <p:childTnLst>
                        <p:par>
                          <p:cTn id="416" fill="hold">
                            <p:stCondLst>
                              <p:cond delay="0"/>
                            </p:stCondLst>
                            <p:childTnLst>
                              <p:par>
                                <p:cTn id="417" nodeType="afterEffect" fill="hold" presetClass="entr" presetID="10">
                                  <p:stCondLst>
                                    <p:cond delay="0"/>
                                  </p:stCondLst>
                                  <p:childTnLst>
                                    <p:set>
                                      <p:cBhvr>
                                        <p:cTn id="418" dur="1" fill="hold">
                                          <p:stCondLst>
                                            <p:cond delay="0"/>
                                          </p:stCondLst>
                                        </p:cTn>
                                        <p:tgtEl>
                                          <p:spTgt spid="379"/>
                                        </p:tgtEl>
                                        <p:attrNameLst>
                                          <p:attrName>style.visibility</p:attrName>
                                        </p:attrNameLst>
                                      </p:cBhvr>
                                      <p:to>
                                        <p:strVal val="visible"/>
                                      </p:to>
                                    </p:set>
                                    <p:animEffect filter="fade" transition="in">
                                      <p:cBhvr additive="repl">
                                        <p:cTn id="419" dur="500"/>
                                        <p:tgtEl>
                                          <p:spTgt spid="379"/>
                                        </p:tgtEl>
                                      </p:cBhvr>
                                    </p:animEffect>
                                  </p:childTnLst>
                                </p:cTn>
                              </p:par>
                            </p:childTnLst>
                          </p:cTn>
                        </p:par>
                        <p:par>
                          <p:cTn id="420" fill="hold">
                            <p:stCondLst>
                              <p:cond delay="500"/>
                            </p:stCondLst>
                            <p:childTnLst>
                              <p:par>
                                <p:cTn id="421" nodeType="afterEffect" fill="hold" presetClass="entr" presetID="10">
                                  <p:stCondLst>
                                    <p:cond delay="0"/>
                                  </p:stCondLst>
                                  <p:childTnLst>
                                    <p:set>
                                      <p:cBhvr>
                                        <p:cTn id="422" dur="1" fill="hold">
                                          <p:stCondLst>
                                            <p:cond delay="0"/>
                                          </p:stCondLst>
                                        </p:cTn>
                                        <p:tgtEl>
                                          <p:spTgt spid="380"/>
                                        </p:tgtEl>
                                        <p:attrNameLst>
                                          <p:attrName>style.visibility</p:attrName>
                                        </p:attrNameLst>
                                      </p:cBhvr>
                                      <p:to>
                                        <p:strVal val="visible"/>
                                      </p:to>
                                    </p:set>
                                    <p:animEffect filter="fade" transition="in">
                                      <p:cBhvr additive="repl">
                                        <p:cTn id="423" dur="500"/>
                                        <p:tgtEl>
                                          <p:spTgt spid="380"/>
                                        </p:tgtEl>
                                      </p:cBhvr>
                                    </p:animEffect>
                                  </p:childTnLst>
                                </p:cTn>
                              </p:par>
                              <p:par>
                                <p:cTn id="424" nodeType="withEffect" fill="hold" presetClass="entr" presetID="10">
                                  <p:stCondLst>
                                    <p:cond delay="0"/>
                                  </p:stCondLst>
                                  <p:childTnLst>
                                    <p:set>
                                      <p:cBhvr>
                                        <p:cTn id="425" dur="1" fill="hold">
                                          <p:stCondLst>
                                            <p:cond delay="0"/>
                                          </p:stCondLst>
                                        </p:cTn>
                                        <p:tgtEl>
                                          <p:spTgt spid="381"/>
                                        </p:tgtEl>
                                        <p:attrNameLst>
                                          <p:attrName>style.visibility</p:attrName>
                                        </p:attrNameLst>
                                      </p:cBhvr>
                                      <p:to>
                                        <p:strVal val="visible"/>
                                      </p:to>
                                    </p:set>
                                    <p:animEffect filter="fade" transition="in">
                                      <p:cBhvr additive="repl">
                                        <p:cTn id="426" dur="1000"/>
                                        <p:tgtEl>
                                          <p:spTgt spid="381"/>
                                        </p:tgtEl>
                                      </p:cBhvr>
                                    </p:animEffect>
                                  </p:childTnLst>
                                </p:cTn>
                              </p:par>
                              <p:par>
                                <p:cTn id="427" nodeType="withEffect" fill="hold" presetClass="entr" presetID="23" presetSubtype="16">
                                  <p:stCondLst>
                                    <p:cond delay="0"/>
                                  </p:stCondLst>
                                  <p:childTnLst>
                                    <p:set>
                                      <p:cBhvr>
                                        <p:cTn id="428" dur="1" fill="hold">
                                          <p:stCondLst>
                                            <p:cond delay="0"/>
                                          </p:stCondLst>
                                        </p:cTn>
                                        <p:tgtEl>
                                          <p:spTgt spid="377"/>
                                        </p:tgtEl>
                                        <p:attrNameLst>
                                          <p:attrName>style.visibility</p:attrName>
                                        </p:attrNameLst>
                                      </p:cBhvr>
                                      <p:to>
                                        <p:strVal val="visible"/>
                                      </p:to>
                                    </p:set>
                                    <p:anim calcmode="lin" valueType="num">
                                      <p:cBhvr additive="repl">
                                        <p:cTn id="429" dur="500"/>
                                        <p:tgtEl>
                                          <p:spTgt spid="377"/>
                                        </p:tgtEl>
                                        <p:attrNameLst>
                                          <p:attrName>ppt_w</p:attrName>
                                        </p:attrNameLst>
                                      </p:cBhvr>
                                      <p:tavLst>
                                        <p:tav tm="0">
                                          <p:val>
                                            <p:strVal val="0"/>
                                          </p:val>
                                        </p:tav>
                                        <p:tav tm="100000">
                                          <p:val>
                                            <p:strVal val="#ppt_w"/>
                                          </p:val>
                                        </p:tav>
                                      </p:tavLst>
                                    </p:anim>
                                    <p:anim calcmode="lin" valueType="num">
                                      <p:cBhvr additive="repl">
                                        <p:cTn id="430" dur="500"/>
                                        <p:tgtEl>
                                          <p:spTgt spid="37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82" name="Google Shape;271;p30" descr=""/>
          <p:cNvPicPr/>
          <p:nvPr/>
        </p:nvPicPr>
        <p:blipFill>
          <a:blip r:embed="rId1"/>
          <a:stretch/>
        </p:blipFill>
        <p:spPr>
          <a:xfrm>
            <a:off x="179280" y="170280"/>
            <a:ext cx="11832840" cy="6516720"/>
          </a:xfrm>
          <a:prstGeom prst="rect">
            <a:avLst/>
          </a:prstGeom>
          <a:ln w="0">
            <a:noFill/>
          </a:ln>
        </p:spPr>
      </p:pic>
      <p:sp>
        <p:nvSpPr>
          <p:cNvPr id="383" name="Google Shape;222;p25"/>
          <p:cNvSpPr/>
          <p:nvPr/>
        </p:nvSpPr>
        <p:spPr>
          <a:xfrm>
            <a:off x="414000" y="511920"/>
            <a:ext cx="11363400" cy="5833440"/>
          </a:xfrm>
          <a:prstGeom prst="rect">
            <a:avLst/>
          </a:prstGeom>
          <a:solidFill>
            <a:schemeClr val="dk1"/>
          </a:solidFill>
          <a:ln w="0">
            <a:noFill/>
          </a:ln>
        </p:spPr>
        <p:style>
          <a:lnRef idx="0"/>
          <a:fillRef idx="0"/>
          <a:effectRef idx="0"/>
          <a:fontRef idx="minor"/>
        </p:style>
      </p:sp>
      <p:pic>
        <p:nvPicPr>
          <p:cNvPr id="384" name="Imagem 8" descr=""/>
          <p:cNvPicPr/>
          <p:nvPr/>
        </p:nvPicPr>
        <p:blipFill>
          <a:blip r:embed="rId2"/>
          <a:stretch/>
        </p:blipFill>
        <p:spPr>
          <a:xfrm>
            <a:off x="1243080" y="840600"/>
            <a:ext cx="1796400" cy="1104840"/>
          </a:xfrm>
          <a:prstGeom prst="rect">
            <a:avLst/>
          </a:prstGeom>
          <a:ln w="0">
            <a:noFill/>
          </a:ln>
        </p:spPr>
      </p:pic>
      <p:sp>
        <p:nvSpPr>
          <p:cNvPr id="385" name="Google Shape;273;p30"/>
          <p:cNvSpPr/>
          <p:nvPr/>
        </p:nvSpPr>
        <p:spPr>
          <a:xfrm>
            <a:off x="1532160" y="2274840"/>
            <a:ext cx="3390840" cy="14619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ffffff"/>
                </a:solidFill>
                <a:latin typeface="Arial"/>
                <a:ea typeface="Arial"/>
              </a:rPr>
              <a:t>06.</a:t>
            </a:r>
            <a:endParaRPr b="0" lang="pt-BR" sz="3800" spc="-1" strike="noStrike">
              <a:latin typeface="Arial"/>
            </a:endParaRPr>
          </a:p>
          <a:p>
            <a:pPr>
              <a:lnSpc>
                <a:spcPct val="100000"/>
              </a:lnSpc>
              <a:tabLst>
                <a:tab algn="l" pos="0"/>
              </a:tabLst>
            </a:pPr>
            <a:r>
              <a:rPr b="0" lang="pt-BR" sz="3800" spc="-1" strike="noStrike">
                <a:solidFill>
                  <a:srgbClr val="ffffff"/>
                </a:solidFill>
                <a:latin typeface="Arial"/>
                <a:ea typeface="Arial"/>
              </a:rPr>
              <a:t>Impacto</a:t>
            </a:r>
            <a:endParaRPr b="0" lang="pt-BR" sz="3800" spc="-1" strike="noStrike">
              <a:latin typeface="Arial"/>
            </a:endParaRPr>
          </a:p>
          <a:p>
            <a:pPr>
              <a:lnSpc>
                <a:spcPct val="100000"/>
              </a:lnSpc>
              <a:tabLst>
                <a:tab algn="l" pos="0"/>
              </a:tabLst>
            </a:pPr>
            <a:r>
              <a:rPr b="0" lang="pt-BR" sz="1400" spc="-1" strike="noStrike">
                <a:solidFill>
                  <a:srgbClr val="bfbfbf"/>
                </a:solidFill>
                <a:latin typeface="Arial"/>
                <a:ea typeface="Arial"/>
              </a:rPr>
              <a:t>Qual é o impacto do seu produto?</a:t>
            </a:r>
            <a:endParaRPr b="0" lang="pt-BR" sz="1400" spc="-1" strike="noStrike">
              <a:latin typeface="Arial"/>
            </a:endParaRPr>
          </a:p>
        </p:txBody>
      </p:sp>
      <p:sp>
        <p:nvSpPr>
          <p:cNvPr id="386" name="Google Shape;274;p30"/>
          <p:cNvSpPr/>
          <p:nvPr/>
        </p:nvSpPr>
        <p:spPr>
          <a:xfrm>
            <a:off x="5934600" y="2254320"/>
            <a:ext cx="4768560" cy="222552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ffffff"/>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a:p>
            <a:pPr>
              <a:lnSpc>
                <a:spcPct val="130000"/>
              </a:lnSpc>
              <a:tabLst>
                <a:tab algn="l" pos="0"/>
              </a:tabLst>
            </a:pPr>
            <a:endParaRPr b="0" lang="pt-BR" sz="1200" spc="-1" strike="noStrike">
              <a:latin typeface="Arial"/>
            </a:endParaRPr>
          </a:p>
          <a:p>
            <a:pPr>
              <a:lnSpc>
                <a:spcPct val="130000"/>
              </a:lnSpc>
              <a:tabLst>
                <a:tab algn="l" pos="0"/>
              </a:tabLst>
            </a:pPr>
            <a:r>
              <a:rPr b="0" lang="pt-BR" sz="1200" spc="-1" strike="noStrike">
                <a:solidFill>
                  <a:srgbClr val="ffffff"/>
                </a:solidFill>
                <a:latin typeface="Arial"/>
                <a:ea typeface="Arial"/>
              </a:rPr>
              <a:t>Suspendisse molestie, justo ut lobortis pretium, eros eros venenatis augue, nec cursus lectus nunc sit amet dui. Nunc interdum ipsum erat, in semper mauris congue sed. Mauris a luctus nulla. Donec id tempus est, vitae rhoncus neque.</a:t>
            </a:r>
            <a:endParaRPr b="0" lang="pt-BR" sz="1200" spc="-1" strike="noStrike">
              <a:latin typeface="Arial"/>
            </a:endParaRPr>
          </a:p>
        </p:txBody>
      </p:sp>
      <p:sp>
        <p:nvSpPr>
          <p:cNvPr id="387" name="Google Shape;275;p30"/>
          <p:cNvSpPr/>
          <p:nvPr/>
        </p:nvSpPr>
        <p:spPr>
          <a:xfrm>
            <a:off x="6042960" y="4748400"/>
            <a:ext cx="595800" cy="360"/>
          </a:xfrm>
          <a:custGeom>
            <a:avLst/>
            <a:gdLst/>
            <a:ahLst/>
            <a:rect l="l" t="t" r="r" b="b"/>
            <a:pathLst>
              <a:path w="21600" h="21600">
                <a:moveTo>
                  <a:pt x="0" y="0"/>
                </a:moveTo>
                <a:lnTo>
                  <a:pt x="21600" y="21600"/>
                </a:lnTo>
              </a:path>
            </a:pathLst>
          </a:custGeom>
          <a:noFill/>
          <a:ln w="38100">
            <a:solidFill>
              <a:srgbClr val="02a3a0"/>
            </a:solidFill>
            <a:miter/>
          </a:ln>
        </p:spPr>
        <p:style>
          <a:lnRef idx="0"/>
          <a:fillRef idx="0"/>
          <a:effectRef idx="0"/>
          <a:fontRef idx="minor"/>
        </p:style>
      </p:sp>
    </p:spTree>
  </p:cSld>
  <mc:AlternateContent>
    <mc:Choice Requires="p14">
      <p:transition spd="slow" p14:dur="1300"/>
    </mc:Choice>
    <mc:Fallback>
      <p:transition spd="slow"/>
    </mc:Fallback>
  </mc:AlternateContent>
  <p:timing>
    <p:tnLst>
      <p:par>
        <p:cTn id="431" dur="indefinite" restart="never" nodeType="tmRoot">
          <p:childTnLst>
            <p:seq>
              <p:cTn id="432" dur="indefinite" nodeType="mainSeq">
                <p:childTnLst>
                  <p:par>
                    <p:cTn id="433" fill="hold">
                      <p:stCondLst>
                        <p:cond delay="0"/>
                      </p:stCondLst>
                      <p:childTnLst>
                        <p:par>
                          <p:cTn id="434" fill="hold">
                            <p:stCondLst>
                              <p:cond delay="0"/>
                            </p:stCondLst>
                            <p:childTnLst>
                              <p:par>
                                <p:cTn id="435" nodeType="afterEffect" fill="hold" presetClass="entr" presetID="10">
                                  <p:stCondLst>
                                    <p:cond delay="0"/>
                                  </p:stCondLst>
                                  <p:childTnLst>
                                    <p:set>
                                      <p:cBhvr>
                                        <p:cTn id="436" dur="1" fill="hold">
                                          <p:stCondLst>
                                            <p:cond delay="0"/>
                                          </p:stCondLst>
                                        </p:cTn>
                                        <p:tgtEl>
                                          <p:spTgt spid="385"/>
                                        </p:tgtEl>
                                        <p:attrNameLst>
                                          <p:attrName>style.visibility</p:attrName>
                                        </p:attrNameLst>
                                      </p:cBhvr>
                                      <p:to>
                                        <p:strVal val="visible"/>
                                      </p:to>
                                    </p:set>
                                    <p:animEffect filter="fade" transition="in">
                                      <p:cBhvr additive="repl">
                                        <p:cTn id="437" dur="500"/>
                                        <p:tgtEl>
                                          <p:spTgt spid="385"/>
                                        </p:tgtEl>
                                      </p:cBhvr>
                                    </p:animEffect>
                                  </p:childTnLst>
                                </p:cTn>
                              </p:par>
                            </p:childTnLst>
                          </p:cTn>
                        </p:par>
                        <p:par>
                          <p:cTn id="438" fill="hold">
                            <p:stCondLst>
                              <p:cond delay="500"/>
                            </p:stCondLst>
                            <p:childTnLst>
                              <p:par>
                                <p:cTn id="439" nodeType="afterEffect" fill="hold" presetClass="entr" presetID="10">
                                  <p:stCondLst>
                                    <p:cond delay="0"/>
                                  </p:stCondLst>
                                  <p:childTnLst>
                                    <p:set>
                                      <p:cBhvr>
                                        <p:cTn id="440" dur="1" fill="hold">
                                          <p:stCondLst>
                                            <p:cond delay="0"/>
                                          </p:stCondLst>
                                        </p:cTn>
                                        <p:tgtEl>
                                          <p:spTgt spid="386"/>
                                        </p:tgtEl>
                                        <p:attrNameLst>
                                          <p:attrName>style.visibility</p:attrName>
                                        </p:attrNameLst>
                                      </p:cBhvr>
                                      <p:to>
                                        <p:strVal val="visible"/>
                                      </p:to>
                                    </p:set>
                                    <p:animEffect filter="fade" transition="in">
                                      <p:cBhvr additive="repl">
                                        <p:cTn id="441" dur="500"/>
                                        <p:tgtEl>
                                          <p:spTgt spid="386"/>
                                        </p:tgtEl>
                                      </p:cBhvr>
                                    </p:animEffect>
                                  </p:childTnLst>
                                </p:cTn>
                              </p:par>
                              <p:par>
                                <p:cTn id="442" nodeType="withEffect" fill="hold" presetClass="entr" presetID="10">
                                  <p:stCondLst>
                                    <p:cond delay="0"/>
                                  </p:stCondLst>
                                  <p:childTnLst>
                                    <p:set>
                                      <p:cBhvr>
                                        <p:cTn id="443" dur="1" fill="hold">
                                          <p:stCondLst>
                                            <p:cond delay="0"/>
                                          </p:stCondLst>
                                        </p:cTn>
                                        <p:tgtEl>
                                          <p:spTgt spid="387"/>
                                        </p:tgtEl>
                                        <p:attrNameLst>
                                          <p:attrName>style.visibility</p:attrName>
                                        </p:attrNameLst>
                                      </p:cBhvr>
                                      <p:to>
                                        <p:strVal val="visible"/>
                                      </p:to>
                                    </p:set>
                                    <p:animEffect filter="fade" transition="in">
                                      <p:cBhvr additive="repl">
                                        <p:cTn id="444" dur="1000"/>
                                        <p:tgtEl>
                                          <p:spTgt spid="387"/>
                                        </p:tgtEl>
                                      </p:cBhvr>
                                    </p:animEffect>
                                  </p:childTnLst>
                                </p:cTn>
                              </p:par>
                              <p:par>
                                <p:cTn id="445" nodeType="withEffect" fill="hold" presetClass="entr" presetID="23" presetSubtype="16">
                                  <p:stCondLst>
                                    <p:cond delay="0"/>
                                  </p:stCondLst>
                                  <p:childTnLst>
                                    <p:set>
                                      <p:cBhvr>
                                        <p:cTn id="446" dur="1" fill="hold">
                                          <p:stCondLst>
                                            <p:cond delay="0"/>
                                          </p:stCondLst>
                                        </p:cTn>
                                        <p:tgtEl>
                                          <p:spTgt spid="383"/>
                                        </p:tgtEl>
                                        <p:attrNameLst>
                                          <p:attrName>style.visibility</p:attrName>
                                        </p:attrNameLst>
                                      </p:cBhvr>
                                      <p:to>
                                        <p:strVal val="visible"/>
                                      </p:to>
                                    </p:set>
                                    <p:anim calcmode="lin" valueType="num">
                                      <p:cBhvr additive="repl">
                                        <p:cTn id="447" dur="500"/>
                                        <p:tgtEl>
                                          <p:spTgt spid="383"/>
                                        </p:tgtEl>
                                        <p:attrNameLst>
                                          <p:attrName>ppt_w</p:attrName>
                                        </p:attrNameLst>
                                      </p:cBhvr>
                                      <p:tavLst>
                                        <p:tav tm="0">
                                          <p:val>
                                            <p:strVal val="0"/>
                                          </p:val>
                                        </p:tav>
                                        <p:tav tm="100000">
                                          <p:val>
                                            <p:strVal val="#ppt_w"/>
                                          </p:val>
                                        </p:tav>
                                      </p:tavLst>
                                    </p:anim>
                                    <p:anim calcmode="lin" valueType="num">
                                      <p:cBhvr additive="repl">
                                        <p:cTn id="448" dur="500"/>
                                        <p:tgtEl>
                                          <p:spTgt spid="3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8" name="Google Shape;281;p31"/>
          <p:cNvSpPr/>
          <p:nvPr/>
        </p:nvSpPr>
        <p:spPr>
          <a:xfrm>
            <a:off x="6595200" y="1791360"/>
            <a:ext cx="47674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4400" spc="-1" strike="noStrike">
                <a:solidFill>
                  <a:srgbClr val="000000"/>
                </a:solidFill>
                <a:latin typeface="Arial"/>
                <a:ea typeface="Arial"/>
              </a:rPr>
              <a:t>Título do </a:t>
            </a:r>
            <a:r>
              <a:rPr b="0" lang="pt-BR" sz="4400" spc="-1" strike="noStrike">
                <a:solidFill>
                  <a:srgbClr val="7ddd00"/>
                </a:solidFill>
                <a:latin typeface="Arial"/>
                <a:ea typeface="Arial"/>
              </a:rPr>
              <a:t>Slide</a:t>
            </a:r>
            <a:endParaRPr b="0" lang="pt-BR" sz="4400" spc="-1" strike="noStrike">
              <a:latin typeface="Arial"/>
            </a:endParaRPr>
          </a:p>
        </p:txBody>
      </p:sp>
      <p:sp>
        <p:nvSpPr>
          <p:cNvPr id="389" name="Google Shape;282;p31"/>
          <p:cNvSpPr/>
          <p:nvPr/>
        </p:nvSpPr>
        <p:spPr>
          <a:xfrm>
            <a:off x="6595200" y="3677400"/>
            <a:ext cx="3472920" cy="36720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400" spc="-1" strike="noStrike">
                <a:solidFill>
                  <a:srgbClr val="000000"/>
                </a:solidFill>
                <a:latin typeface="Arial"/>
                <a:ea typeface="Arial"/>
              </a:rPr>
              <a:t>Subtítulo ou Descrição Aqui</a:t>
            </a:r>
            <a:endParaRPr b="0" lang="pt-BR" sz="1400" spc="-1" strike="noStrike">
              <a:latin typeface="Arial"/>
            </a:endParaRPr>
          </a:p>
        </p:txBody>
      </p:sp>
      <p:sp>
        <p:nvSpPr>
          <p:cNvPr id="390" name="Google Shape;283;p31"/>
          <p:cNvSpPr/>
          <p:nvPr/>
        </p:nvSpPr>
        <p:spPr>
          <a:xfrm>
            <a:off x="6595200" y="4121640"/>
            <a:ext cx="4914360" cy="151380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200" spc="-1" strike="noStrike">
                <a:solidFill>
                  <a:srgbClr val="000000"/>
                </a:solidFill>
                <a:latin typeface="Arial"/>
                <a:ea typeface="Arial"/>
              </a:rPr>
              <a:t>Proin suscipit, nunc at commodo ultricies, mi felis porta orci, id cursus dui mi at massa. Nullam sit amet nisi interdum, bibendum est quis, imperdiet justo. Aliquam tempor laoreet est eget efficitur. Ut varius quis arcu quis fringilla. Suspendisse molestie, justo ut lobortis pretium, eros eros venenatis augue, nec cursus lectus nunc sit amet dui. </a:t>
            </a:r>
            <a:endParaRPr b="0" lang="pt-BR" sz="1200" spc="-1" strike="noStrike">
              <a:latin typeface="Arial"/>
            </a:endParaRPr>
          </a:p>
        </p:txBody>
      </p:sp>
      <p:pic>
        <p:nvPicPr>
          <p:cNvPr id="391" name="Google Shape;284;p31" descr=""/>
          <p:cNvPicPr/>
          <p:nvPr/>
        </p:nvPicPr>
        <p:blipFill>
          <a:blip r:embed="rId1"/>
          <a:stretch/>
        </p:blipFill>
        <p:spPr>
          <a:xfrm>
            <a:off x="720000" y="571680"/>
            <a:ext cx="2416680" cy="2571480"/>
          </a:xfrm>
          <a:prstGeom prst="rect">
            <a:avLst/>
          </a:prstGeom>
          <a:ln w="0">
            <a:noFill/>
          </a:ln>
        </p:spPr>
      </p:pic>
      <p:pic>
        <p:nvPicPr>
          <p:cNvPr id="392" name="Google Shape;285;p31" descr=""/>
          <p:cNvPicPr/>
          <p:nvPr/>
        </p:nvPicPr>
        <p:blipFill>
          <a:blip r:embed="rId2"/>
          <a:stretch/>
        </p:blipFill>
        <p:spPr>
          <a:xfrm>
            <a:off x="720000" y="3445200"/>
            <a:ext cx="2416680" cy="2873160"/>
          </a:xfrm>
          <a:prstGeom prst="rect">
            <a:avLst/>
          </a:prstGeom>
          <a:ln w="0">
            <a:noFill/>
          </a:ln>
        </p:spPr>
      </p:pic>
      <p:pic>
        <p:nvPicPr>
          <p:cNvPr id="393" name="Google Shape;286;p31" descr=""/>
          <p:cNvPicPr/>
          <p:nvPr/>
        </p:nvPicPr>
        <p:blipFill>
          <a:blip r:embed="rId3"/>
          <a:stretch/>
        </p:blipFill>
        <p:spPr>
          <a:xfrm>
            <a:off x="3463200" y="571680"/>
            <a:ext cx="2416680" cy="3885480"/>
          </a:xfrm>
          <a:prstGeom prst="rect">
            <a:avLst/>
          </a:prstGeom>
          <a:ln w="0">
            <a:noFill/>
          </a:ln>
        </p:spPr>
      </p:pic>
      <p:pic>
        <p:nvPicPr>
          <p:cNvPr id="394" name="Google Shape;287;p31" descr=""/>
          <p:cNvPicPr/>
          <p:nvPr/>
        </p:nvPicPr>
        <p:blipFill>
          <a:blip r:embed="rId4"/>
          <a:stretch/>
        </p:blipFill>
        <p:spPr>
          <a:xfrm>
            <a:off x="3463200" y="4767840"/>
            <a:ext cx="2416680" cy="1550520"/>
          </a:xfrm>
          <a:prstGeom prst="rect">
            <a:avLst/>
          </a:prstGeom>
          <a:ln w="0">
            <a:noFill/>
          </a:ln>
        </p:spPr>
      </p:pic>
    </p:spTree>
  </p:cSld>
  <mc:AlternateContent>
    <mc:Choice Requires="p14">
      <p:transition spd="slow" p14:dur="1500">
        <p:random/>
      </p:transition>
    </mc:Choice>
    <mc:Fallback>
      <p:transition spd="slow">
        <p:random/>
      </p:transition>
    </mc:Fallback>
  </mc:AlternateContent>
  <p:timing>
    <p:tnLst>
      <p:par>
        <p:cTn id="449" dur="indefinite" restart="never" nodeType="tmRoot">
          <p:childTnLst>
            <p:seq>
              <p:cTn id="450" dur="indefinite" nodeType="mainSeq">
                <p:childTnLst>
                  <p:par>
                    <p:cTn id="451" fill="hold">
                      <p:stCondLst>
                        <p:cond delay="0"/>
                      </p:stCondLst>
                      <p:childTnLst>
                        <p:par>
                          <p:cTn id="452" fill="hold">
                            <p:stCondLst>
                              <p:cond delay="0"/>
                            </p:stCondLst>
                            <p:childTnLst>
                              <p:par>
                                <p:cTn id="453" nodeType="withEffect" fill="hold" presetClass="entr" presetID="10">
                                  <p:stCondLst>
                                    <p:cond delay="0"/>
                                  </p:stCondLst>
                                  <p:childTnLst>
                                    <p:set>
                                      <p:cBhvr>
                                        <p:cTn id="454" dur="1" fill="hold">
                                          <p:stCondLst>
                                            <p:cond delay="0"/>
                                          </p:stCondLst>
                                        </p:cTn>
                                        <p:tgtEl>
                                          <p:spTgt spid="388"/>
                                        </p:tgtEl>
                                        <p:attrNameLst>
                                          <p:attrName>style.visibility</p:attrName>
                                        </p:attrNameLst>
                                      </p:cBhvr>
                                      <p:to>
                                        <p:strVal val="visible"/>
                                      </p:to>
                                    </p:set>
                                    <p:animEffect filter="fade" transition="in">
                                      <p:cBhvr additive="repl">
                                        <p:cTn id="455" dur="500"/>
                                        <p:tgtEl>
                                          <p:spTgt spid="388"/>
                                        </p:tgtEl>
                                      </p:cBhvr>
                                    </p:animEffect>
                                  </p:childTnLst>
                                </p:cTn>
                              </p:par>
                            </p:childTnLst>
                          </p:cTn>
                        </p:par>
                        <p:par>
                          <p:cTn id="456" fill="hold">
                            <p:stCondLst>
                              <p:cond delay="500"/>
                            </p:stCondLst>
                            <p:childTnLst>
                              <p:par>
                                <p:cTn id="457" nodeType="afterEffect" fill="hold" presetClass="entr" presetID="10">
                                  <p:stCondLst>
                                    <p:cond delay="0"/>
                                  </p:stCondLst>
                                  <p:childTnLst>
                                    <p:set>
                                      <p:cBhvr>
                                        <p:cTn id="458" dur="1" fill="hold">
                                          <p:stCondLst>
                                            <p:cond delay="0"/>
                                          </p:stCondLst>
                                        </p:cTn>
                                        <p:tgtEl>
                                          <p:spTgt spid="389"/>
                                        </p:tgtEl>
                                        <p:attrNameLst>
                                          <p:attrName>style.visibility</p:attrName>
                                        </p:attrNameLst>
                                      </p:cBhvr>
                                      <p:to>
                                        <p:strVal val="visible"/>
                                      </p:to>
                                    </p:set>
                                    <p:animEffect filter="fade" transition="in">
                                      <p:cBhvr additive="repl">
                                        <p:cTn id="459" dur="500"/>
                                        <p:tgtEl>
                                          <p:spTgt spid="389"/>
                                        </p:tgtEl>
                                      </p:cBhvr>
                                    </p:animEffect>
                                  </p:childTnLst>
                                </p:cTn>
                              </p:par>
                            </p:childTnLst>
                          </p:cTn>
                        </p:par>
                        <p:par>
                          <p:cTn id="460" fill="hold">
                            <p:stCondLst>
                              <p:cond delay="1000"/>
                            </p:stCondLst>
                            <p:childTnLst>
                              <p:par>
                                <p:cTn id="461" nodeType="afterEffect" fill="hold" presetClass="entr" presetID="10">
                                  <p:stCondLst>
                                    <p:cond delay="0"/>
                                  </p:stCondLst>
                                  <p:childTnLst>
                                    <p:set>
                                      <p:cBhvr>
                                        <p:cTn id="462" dur="1" fill="hold">
                                          <p:stCondLst>
                                            <p:cond delay="0"/>
                                          </p:stCondLst>
                                        </p:cTn>
                                        <p:tgtEl>
                                          <p:spTgt spid="390"/>
                                        </p:tgtEl>
                                        <p:attrNameLst>
                                          <p:attrName>style.visibility</p:attrName>
                                        </p:attrNameLst>
                                      </p:cBhvr>
                                      <p:to>
                                        <p:strVal val="visible"/>
                                      </p:to>
                                    </p:set>
                                    <p:animEffect filter="fade" transition="in">
                                      <p:cBhvr additive="repl">
                                        <p:cTn id="463" dur="5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Espaço Reservado para Imagem 2" descr=""/>
          <p:cNvPicPr/>
          <p:nvPr/>
        </p:nvPicPr>
        <p:blipFill>
          <a:blip r:embed="rId1"/>
          <a:srcRect l="0" t="1038" r="0" b="1038"/>
          <a:stretch/>
        </p:blipFill>
        <p:spPr>
          <a:xfrm>
            <a:off x="0" y="-50040"/>
            <a:ext cx="12542040" cy="6907320"/>
          </a:xfrm>
          <a:prstGeom prst="rect">
            <a:avLst/>
          </a:prstGeom>
          <a:ln w="0">
            <a:noFill/>
          </a:ln>
        </p:spPr>
      </p:pic>
      <p:sp>
        <p:nvSpPr>
          <p:cNvPr id="244" name="Google Shape;188;p22"/>
          <p:cNvSpPr/>
          <p:nvPr/>
        </p:nvSpPr>
        <p:spPr>
          <a:xfrm>
            <a:off x="2460240" y="1966320"/>
            <a:ext cx="10081800" cy="3239640"/>
          </a:xfrm>
          <a:prstGeom prst="rect">
            <a:avLst/>
          </a:prstGeom>
          <a:solidFill>
            <a:schemeClr val="dk1">
              <a:alpha val="50000"/>
            </a:schemeClr>
          </a:solidFill>
          <a:ln w="0">
            <a:noFill/>
          </a:ln>
        </p:spPr>
        <p:style>
          <a:lnRef idx="0"/>
          <a:fillRef idx="0"/>
          <a:effectRef idx="0"/>
          <a:fontRef idx="minor"/>
        </p:style>
      </p:sp>
      <p:sp>
        <p:nvSpPr>
          <p:cNvPr id="245" name="Google Shape;188;p22"/>
          <p:cNvSpPr/>
          <p:nvPr/>
        </p:nvSpPr>
        <p:spPr>
          <a:xfrm flipH="1">
            <a:off x="-720" y="1966320"/>
            <a:ext cx="2459520" cy="3239640"/>
          </a:xfrm>
          <a:prstGeom prst="rect">
            <a:avLst/>
          </a:prstGeom>
          <a:solidFill>
            <a:srgbClr val="7ddd00"/>
          </a:solidFill>
          <a:ln w="0">
            <a:noFill/>
          </a:ln>
        </p:spPr>
        <p:style>
          <a:lnRef idx="0"/>
          <a:fillRef idx="0"/>
          <a:effectRef idx="0"/>
          <a:fontRef idx="minor"/>
        </p:style>
      </p:sp>
      <p:sp>
        <p:nvSpPr>
          <p:cNvPr id="246" name="Google Shape;109;p5"/>
          <p:cNvSpPr/>
          <p:nvPr/>
        </p:nvSpPr>
        <p:spPr>
          <a:xfrm>
            <a:off x="172800" y="3170160"/>
            <a:ext cx="2156040" cy="151668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3600" spc="-1" strike="noStrike">
                <a:solidFill>
                  <a:srgbClr val="000000"/>
                </a:solidFill>
                <a:latin typeface="Radio Canada"/>
                <a:ea typeface="Tahoma"/>
              </a:rPr>
              <a:t> </a:t>
            </a:r>
            <a:r>
              <a:rPr b="0" lang="pt-BR" sz="3600" spc="-1" strike="noStrike">
                <a:solidFill>
                  <a:srgbClr val="000000"/>
                </a:solidFill>
                <a:latin typeface="Radio Canada"/>
                <a:ea typeface="Tahoma"/>
              </a:rPr>
              <a:t>Sumário</a:t>
            </a:r>
            <a:endParaRPr b="0" lang="pt-BR" sz="3600" spc="-1" strike="noStrike">
              <a:latin typeface="Arial"/>
            </a:endParaRPr>
          </a:p>
        </p:txBody>
      </p:sp>
      <p:sp>
        <p:nvSpPr>
          <p:cNvPr id="247" name="Google Shape;110;p5"/>
          <p:cNvSpPr/>
          <p:nvPr/>
        </p:nvSpPr>
        <p:spPr>
          <a:xfrm>
            <a:off x="2754360" y="3456000"/>
            <a:ext cx="223596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400" spc="-1" strike="noStrike">
                <a:solidFill>
                  <a:srgbClr val="ffffff"/>
                </a:solidFill>
                <a:latin typeface="Radio Canada"/>
                <a:ea typeface="Trebuchet MS"/>
              </a:rPr>
              <a:t>APRESENTAÇÃO</a:t>
            </a:r>
            <a:endParaRPr b="0" lang="pt-BR" sz="1400" spc="-1" strike="noStrike">
              <a:latin typeface="Arial"/>
            </a:endParaRPr>
          </a:p>
        </p:txBody>
      </p:sp>
      <p:sp>
        <p:nvSpPr>
          <p:cNvPr id="248" name="Google Shape;111;p5"/>
          <p:cNvSpPr/>
          <p:nvPr/>
        </p:nvSpPr>
        <p:spPr>
          <a:xfrm>
            <a:off x="2749680" y="3715920"/>
            <a:ext cx="1638720" cy="34560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ffffff"/>
                </a:solidFill>
                <a:latin typeface="Radio Canada"/>
                <a:ea typeface="Trebuchet MS"/>
              </a:rPr>
              <a:t>Quem sou eu?</a:t>
            </a:r>
            <a:endParaRPr b="0" lang="pt-BR" sz="1200" spc="-1" strike="noStrike">
              <a:latin typeface="Arial"/>
            </a:endParaRPr>
          </a:p>
        </p:txBody>
      </p:sp>
      <p:sp>
        <p:nvSpPr>
          <p:cNvPr id="249" name="Google Shape;112;p5"/>
          <p:cNvSpPr/>
          <p:nvPr/>
        </p:nvSpPr>
        <p:spPr>
          <a:xfrm>
            <a:off x="2749680" y="2940120"/>
            <a:ext cx="99360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200" spc="-1" strike="noStrike">
                <a:solidFill>
                  <a:srgbClr val="ffffff"/>
                </a:solidFill>
                <a:latin typeface="Radio Canada"/>
                <a:ea typeface="Trebuchet MS"/>
              </a:rPr>
              <a:t>01.</a:t>
            </a:r>
            <a:endParaRPr b="0" lang="pt-BR" sz="3200" spc="-1" strike="noStrike">
              <a:latin typeface="Arial"/>
            </a:endParaRPr>
          </a:p>
        </p:txBody>
      </p:sp>
      <p:sp>
        <p:nvSpPr>
          <p:cNvPr id="250" name="Google Shape;113;p5"/>
          <p:cNvSpPr/>
          <p:nvPr/>
        </p:nvSpPr>
        <p:spPr>
          <a:xfrm>
            <a:off x="4411080" y="3453480"/>
            <a:ext cx="144252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400" spc="-1" strike="noStrike">
                <a:solidFill>
                  <a:srgbClr val="ffffff"/>
                </a:solidFill>
                <a:latin typeface="Radio Canada"/>
                <a:ea typeface="Trebuchet MS"/>
              </a:rPr>
              <a:t>PROBLEMA</a:t>
            </a:r>
            <a:endParaRPr b="0" lang="pt-BR" sz="1400" spc="-1" strike="noStrike">
              <a:latin typeface="Arial"/>
            </a:endParaRPr>
          </a:p>
        </p:txBody>
      </p:sp>
      <p:sp>
        <p:nvSpPr>
          <p:cNvPr id="251" name="Google Shape;114;p5"/>
          <p:cNvSpPr/>
          <p:nvPr/>
        </p:nvSpPr>
        <p:spPr>
          <a:xfrm>
            <a:off x="4411080" y="3717360"/>
            <a:ext cx="1338480" cy="34560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ffffff"/>
                </a:solidFill>
                <a:latin typeface="Radio Canada"/>
                <a:ea typeface="Trebuchet MS"/>
              </a:rPr>
              <a:t>Qual é a dor?</a:t>
            </a:r>
            <a:endParaRPr b="0" lang="pt-BR" sz="1200" spc="-1" strike="noStrike">
              <a:latin typeface="Arial"/>
            </a:endParaRPr>
          </a:p>
        </p:txBody>
      </p:sp>
      <p:sp>
        <p:nvSpPr>
          <p:cNvPr id="252" name="Google Shape;115;p5"/>
          <p:cNvSpPr/>
          <p:nvPr/>
        </p:nvSpPr>
        <p:spPr>
          <a:xfrm>
            <a:off x="4389120" y="2940120"/>
            <a:ext cx="99360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200" spc="-1" strike="noStrike">
                <a:solidFill>
                  <a:srgbClr val="ffffff"/>
                </a:solidFill>
                <a:latin typeface="Radio Canada"/>
                <a:ea typeface="Trebuchet MS"/>
              </a:rPr>
              <a:t>02.</a:t>
            </a:r>
            <a:endParaRPr b="0" lang="pt-BR" sz="3200" spc="-1" strike="noStrike">
              <a:latin typeface="Arial"/>
            </a:endParaRPr>
          </a:p>
        </p:txBody>
      </p:sp>
      <p:sp>
        <p:nvSpPr>
          <p:cNvPr id="253" name="Google Shape;116;p5"/>
          <p:cNvSpPr/>
          <p:nvPr/>
        </p:nvSpPr>
        <p:spPr>
          <a:xfrm>
            <a:off x="5794920" y="3445200"/>
            <a:ext cx="146088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400" spc="-1" strike="noStrike">
                <a:solidFill>
                  <a:srgbClr val="ffffff"/>
                </a:solidFill>
                <a:latin typeface="Radio Canada"/>
                <a:ea typeface="Trebuchet MS"/>
              </a:rPr>
              <a:t>SOLUÇÃO</a:t>
            </a:r>
            <a:endParaRPr b="0" lang="pt-BR" sz="1400" spc="-1" strike="noStrike">
              <a:latin typeface="Arial"/>
            </a:endParaRPr>
          </a:p>
        </p:txBody>
      </p:sp>
      <p:sp>
        <p:nvSpPr>
          <p:cNvPr id="254" name="Google Shape;117;p5"/>
          <p:cNvSpPr/>
          <p:nvPr/>
        </p:nvSpPr>
        <p:spPr>
          <a:xfrm>
            <a:off x="5790600" y="3715920"/>
            <a:ext cx="1552680" cy="60084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ffffff"/>
                </a:solidFill>
                <a:latin typeface="Radio Canada"/>
                <a:ea typeface="Trebuchet MS"/>
              </a:rPr>
              <a:t>O que eu proponho?</a:t>
            </a:r>
            <a:endParaRPr b="0" lang="pt-BR" sz="1200" spc="-1" strike="noStrike">
              <a:latin typeface="Arial"/>
            </a:endParaRPr>
          </a:p>
        </p:txBody>
      </p:sp>
      <p:sp>
        <p:nvSpPr>
          <p:cNvPr id="255" name="Google Shape;118;p5"/>
          <p:cNvSpPr/>
          <p:nvPr/>
        </p:nvSpPr>
        <p:spPr>
          <a:xfrm>
            <a:off x="5794920" y="2937240"/>
            <a:ext cx="99360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200" spc="-1" strike="noStrike">
                <a:solidFill>
                  <a:srgbClr val="ffffff"/>
                </a:solidFill>
                <a:latin typeface="Radio Canada"/>
                <a:ea typeface="Trebuchet MS"/>
              </a:rPr>
              <a:t>03.</a:t>
            </a:r>
            <a:endParaRPr b="0" lang="pt-BR" sz="3200" spc="-1" strike="noStrike">
              <a:latin typeface="Arial"/>
            </a:endParaRPr>
          </a:p>
        </p:txBody>
      </p:sp>
      <p:sp>
        <p:nvSpPr>
          <p:cNvPr id="256" name="Google Shape;119;p5"/>
          <p:cNvSpPr/>
          <p:nvPr/>
        </p:nvSpPr>
        <p:spPr>
          <a:xfrm>
            <a:off x="7120440" y="3453480"/>
            <a:ext cx="19386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400" spc="-1" strike="noStrike">
                <a:solidFill>
                  <a:srgbClr val="ffffff"/>
                </a:solidFill>
                <a:latin typeface="Radio Canada"/>
                <a:ea typeface="Trebuchet MS"/>
              </a:rPr>
              <a:t>DIFERENCIAL</a:t>
            </a:r>
            <a:endParaRPr b="0" lang="pt-BR" sz="1400" spc="-1" strike="noStrike">
              <a:latin typeface="Arial"/>
            </a:endParaRPr>
          </a:p>
        </p:txBody>
      </p:sp>
      <p:sp>
        <p:nvSpPr>
          <p:cNvPr id="257" name="Google Shape;120;p5"/>
          <p:cNvSpPr/>
          <p:nvPr/>
        </p:nvSpPr>
        <p:spPr>
          <a:xfrm>
            <a:off x="7120440" y="3753000"/>
            <a:ext cx="1460520" cy="85608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ffffff"/>
                </a:solidFill>
                <a:latin typeface="Radio Canada"/>
                <a:ea typeface="Trebuchet MS"/>
              </a:rPr>
              <a:t>O que a sua solução tem de especial?</a:t>
            </a:r>
            <a:endParaRPr b="0" lang="pt-BR" sz="1200" spc="-1" strike="noStrike">
              <a:latin typeface="Arial"/>
            </a:endParaRPr>
          </a:p>
        </p:txBody>
      </p:sp>
      <p:sp>
        <p:nvSpPr>
          <p:cNvPr id="258" name="Google Shape;121;p5"/>
          <p:cNvSpPr/>
          <p:nvPr/>
        </p:nvSpPr>
        <p:spPr>
          <a:xfrm>
            <a:off x="7120440" y="2940480"/>
            <a:ext cx="99360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200" spc="-1" strike="noStrike">
                <a:solidFill>
                  <a:srgbClr val="ffffff"/>
                </a:solidFill>
                <a:latin typeface="Radio Canada"/>
                <a:ea typeface="Trebuchet MS"/>
              </a:rPr>
              <a:t>04.</a:t>
            </a:r>
            <a:endParaRPr b="0" lang="pt-BR" sz="3200" spc="-1" strike="noStrike">
              <a:latin typeface="Arial"/>
            </a:endParaRPr>
          </a:p>
        </p:txBody>
      </p:sp>
      <p:sp>
        <p:nvSpPr>
          <p:cNvPr id="259" name="Google Shape;122;p5"/>
          <p:cNvSpPr/>
          <p:nvPr/>
        </p:nvSpPr>
        <p:spPr>
          <a:xfrm>
            <a:off x="8669520" y="3453480"/>
            <a:ext cx="136944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400" spc="-1" strike="noStrike">
                <a:solidFill>
                  <a:srgbClr val="ffffff"/>
                </a:solidFill>
                <a:latin typeface="Radio Canada"/>
                <a:ea typeface="Trebuchet MS"/>
              </a:rPr>
              <a:t>IMPACTO</a:t>
            </a:r>
            <a:endParaRPr b="0" lang="pt-BR" sz="1400" spc="-1" strike="noStrike">
              <a:latin typeface="Arial"/>
            </a:endParaRPr>
          </a:p>
        </p:txBody>
      </p:sp>
      <p:sp>
        <p:nvSpPr>
          <p:cNvPr id="260" name="Google Shape;123;p5"/>
          <p:cNvSpPr/>
          <p:nvPr/>
        </p:nvSpPr>
        <p:spPr>
          <a:xfrm>
            <a:off x="8687880" y="3761280"/>
            <a:ext cx="1505880" cy="85608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ffffff"/>
                </a:solidFill>
                <a:latin typeface="Radio Canada"/>
                <a:ea typeface="Trebuchet MS"/>
              </a:rPr>
              <a:t>Quais são os impactos da minha solução?</a:t>
            </a:r>
            <a:endParaRPr b="0" lang="pt-BR" sz="1200" spc="-1" strike="noStrike">
              <a:latin typeface="Arial"/>
            </a:endParaRPr>
          </a:p>
        </p:txBody>
      </p:sp>
      <p:sp>
        <p:nvSpPr>
          <p:cNvPr id="261" name="Google Shape;124;p5"/>
          <p:cNvSpPr/>
          <p:nvPr/>
        </p:nvSpPr>
        <p:spPr>
          <a:xfrm>
            <a:off x="8673840" y="2932560"/>
            <a:ext cx="99360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200" spc="-1" strike="noStrike">
                <a:solidFill>
                  <a:srgbClr val="ffffff"/>
                </a:solidFill>
                <a:latin typeface="Radio Canada"/>
                <a:ea typeface="Trebuchet MS"/>
              </a:rPr>
              <a:t>05.</a:t>
            </a:r>
            <a:endParaRPr b="0" lang="pt-BR" sz="3200" spc="-1" strike="noStrike">
              <a:latin typeface="Arial"/>
            </a:endParaRPr>
          </a:p>
        </p:txBody>
      </p:sp>
      <p:sp>
        <p:nvSpPr>
          <p:cNvPr id="262" name="Google Shape;125;p5"/>
          <p:cNvSpPr/>
          <p:nvPr/>
        </p:nvSpPr>
        <p:spPr>
          <a:xfrm>
            <a:off x="10034280" y="3473640"/>
            <a:ext cx="207756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400" spc="-1" strike="noStrike">
                <a:solidFill>
                  <a:srgbClr val="ffffff"/>
                </a:solidFill>
                <a:latin typeface="Radio Canada"/>
                <a:ea typeface="Trebuchet MS"/>
              </a:rPr>
              <a:t>PRÓXIMOS PASSOS</a:t>
            </a:r>
            <a:endParaRPr b="0" lang="pt-BR" sz="1400" spc="-1" strike="noStrike">
              <a:latin typeface="Arial"/>
            </a:endParaRPr>
          </a:p>
        </p:txBody>
      </p:sp>
      <p:sp>
        <p:nvSpPr>
          <p:cNvPr id="263" name="Google Shape;126;p5"/>
          <p:cNvSpPr/>
          <p:nvPr/>
        </p:nvSpPr>
        <p:spPr>
          <a:xfrm>
            <a:off x="10057320" y="3739320"/>
            <a:ext cx="1498320" cy="85608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ffffff"/>
                </a:solidFill>
                <a:latin typeface="Radio Canada"/>
                <a:ea typeface="Trebuchet MS"/>
              </a:rPr>
              <a:t>Qual a sua visão para o futuro </a:t>
            </a:r>
            <a:endParaRPr b="0" lang="pt-BR" sz="1200" spc="-1" strike="noStrike">
              <a:latin typeface="Arial"/>
            </a:endParaRPr>
          </a:p>
          <a:p>
            <a:pPr>
              <a:lnSpc>
                <a:spcPct val="140000"/>
              </a:lnSpc>
              <a:tabLst>
                <a:tab algn="l" pos="0"/>
              </a:tabLst>
            </a:pPr>
            <a:r>
              <a:rPr b="0" lang="pt-BR" sz="1200" spc="-1" strike="noStrike">
                <a:solidFill>
                  <a:srgbClr val="ffffff"/>
                </a:solidFill>
                <a:latin typeface="Radio Canada"/>
                <a:ea typeface="Trebuchet MS"/>
              </a:rPr>
              <a:t>da solução?</a:t>
            </a:r>
            <a:endParaRPr b="0" lang="pt-BR" sz="1200" spc="-1" strike="noStrike">
              <a:latin typeface="Arial"/>
            </a:endParaRPr>
          </a:p>
        </p:txBody>
      </p:sp>
      <p:sp>
        <p:nvSpPr>
          <p:cNvPr id="264" name="Google Shape;127;p5"/>
          <p:cNvSpPr/>
          <p:nvPr/>
        </p:nvSpPr>
        <p:spPr>
          <a:xfrm>
            <a:off x="10037520" y="2932560"/>
            <a:ext cx="99360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200" spc="-1" strike="noStrike">
                <a:solidFill>
                  <a:srgbClr val="ffffff"/>
                </a:solidFill>
                <a:latin typeface="Radio Canada"/>
                <a:ea typeface="Trebuchet MS"/>
              </a:rPr>
              <a:t>06.</a:t>
            </a:r>
            <a:endParaRPr b="0" lang="pt-BR" sz="3200" spc="-1" strike="noStrike">
              <a:latin typeface="Arial"/>
            </a:endParaRPr>
          </a:p>
        </p:txBody>
      </p:sp>
      <p:pic>
        <p:nvPicPr>
          <p:cNvPr id="265" name="Imagem 52" descr=""/>
          <p:cNvPicPr/>
          <p:nvPr/>
        </p:nvPicPr>
        <p:blipFill>
          <a:blip r:embed="rId2"/>
          <a:stretch/>
        </p:blipFill>
        <p:spPr>
          <a:xfrm>
            <a:off x="10608480" y="5481360"/>
            <a:ext cx="1503720" cy="924480"/>
          </a:xfrm>
          <a:prstGeom prst="rect">
            <a:avLst/>
          </a:prstGeom>
          <a:ln w="0">
            <a:noFill/>
          </a:ln>
        </p:spPr>
      </p:pic>
      <p:sp>
        <p:nvSpPr>
          <p:cNvPr id="266" name="Conector reto 25"/>
          <p:cNvSpPr/>
          <p:nvPr/>
        </p:nvSpPr>
        <p:spPr>
          <a:xfrm flipH="1">
            <a:off x="0" y="5481000"/>
            <a:ext cx="245988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1500">
        <p:random/>
      </p:transition>
    </mc:Choice>
    <mc:Fallback>
      <p:transition spd="slow">
        <p:random/>
      </p:transition>
    </mc:Fallback>
  </mc:AlternateContent>
  <p:timing>
    <p:tnLst>
      <p:par>
        <p:cTn id="33" dur="indefinite" restart="never" nodeType="tmRoot">
          <p:childTnLst>
            <p:seq>
              <p:cTn id="34" dur="indefinite" nodeType="mainSeq">
                <p:childTnLst>
                  <p:par>
                    <p:cTn id="35" fill="hold">
                      <p:stCondLst>
                        <p:cond delay="0"/>
                      </p:stCondLst>
                      <p:childTnLst>
                        <p:par>
                          <p:cTn id="36" fill="hold">
                            <p:stCondLst>
                              <p:cond delay="0"/>
                            </p:stCondLst>
                            <p:childTnLst>
                              <p:par>
                                <p:cTn id="37" nodeType="withEffect" fill="hold" presetClass="entr" presetID="10">
                                  <p:stCondLst>
                                    <p:cond delay="0"/>
                                  </p:stCondLst>
                                  <p:childTnLst>
                                    <p:set>
                                      <p:cBhvr>
                                        <p:cTn id="38" dur="1" fill="hold">
                                          <p:stCondLst>
                                            <p:cond delay="0"/>
                                          </p:stCondLst>
                                        </p:cTn>
                                        <p:tgtEl>
                                          <p:spTgt spid="244"/>
                                        </p:tgtEl>
                                        <p:attrNameLst>
                                          <p:attrName>style.visibility</p:attrName>
                                        </p:attrNameLst>
                                      </p:cBhvr>
                                      <p:to>
                                        <p:strVal val="visible"/>
                                      </p:to>
                                    </p:set>
                                    <p:animEffect filter="fade" transition="in">
                                      <p:cBhvr additive="repl">
                                        <p:cTn id="39" dur="750"/>
                                        <p:tgtEl>
                                          <p:spTgt spid="244"/>
                                        </p:tgtEl>
                                      </p:cBhvr>
                                    </p:animEffect>
                                  </p:childTnLst>
                                </p:cTn>
                              </p:par>
                              <p:par>
                                <p:cTn id="40" nodeType="withEffect" fill="hold" presetClass="entr" presetID="10">
                                  <p:stCondLst>
                                    <p:cond delay="0"/>
                                  </p:stCondLst>
                                  <p:childTnLst>
                                    <p:set>
                                      <p:cBhvr>
                                        <p:cTn id="41" dur="1" fill="hold">
                                          <p:stCondLst>
                                            <p:cond delay="0"/>
                                          </p:stCondLst>
                                        </p:cTn>
                                        <p:tgtEl>
                                          <p:spTgt spid="245"/>
                                        </p:tgtEl>
                                        <p:attrNameLst>
                                          <p:attrName>style.visibility</p:attrName>
                                        </p:attrNameLst>
                                      </p:cBhvr>
                                      <p:to>
                                        <p:strVal val="visible"/>
                                      </p:to>
                                    </p:set>
                                    <p:animEffect filter="fade" transition="in">
                                      <p:cBhvr additive="repl">
                                        <p:cTn id="42" dur="750"/>
                                        <p:tgtEl>
                                          <p:spTgt spid="245"/>
                                        </p:tgtEl>
                                      </p:cBhvr>
                                    </p:animEffect>
                                  </p:childTnLst>
                                </p:cTn>
                              </p:par>
                              <p:par>
                                <p:cTn id="43" nodeType="withEffect" fill="hold" presetClass="entr" presetID="10">
                                  <p:stCondLst>
                                    <p:cond delay="0"/>
                                  </p:stCondLst>
                                  <p:childTnLst>
                                    <p:set>
                                      <p:cBhvr>
                                        <p:cTn id="44" dur="1" fill="hold">
                                          <p:stCondLst>
                                            <p:cond delay="0"/>
                                          </p:stCondLst>
                                        </p:cTn>
                                        <p:tgtEl>
                                          <p:spTgt spid="246"/>
                                        </p:tgtEl>
                                        <p:attrNameLst>
                                          <p:attrName>style.visibility</p:attrName>
                                        </p:attrNameLst>
                                      </p:cBhvr>
                                      <p:to>
                                        <p:strVal val="visible"/>
                                      </p:to>
                                    </p:set>
                                    <p:animEffect filter="fade" transition="in">
                                      <p:cBhvr additive="repl">
                                        <p:cTn id="45" dur="500"/>
                                        <p:tgtEl>
                                          <p:spTgt spid="246"/>
                                        </p:tgtEl>
                                      </p:cBhvr>
                                    </p:animEffect>
                                  </p:childTnLst>
                                </p:cTn>
                              </p:par>
                            </p:childTnLst>
                          </p:cTn>
                        </p:par>
                        <p:par>
                          <p:cTn id="46" fill="hold">
                            <p:stCondLst>
                              <p:cond delay="750"/>
                            </p:stCondLst>
                            <p:childTnLst>
                              <p:par>
                                <p:cTn id="47" nodeType="afterEffect" fill="hold" presetClass="entr" presetID="10">
                                  <p:stCondLst>
                                    <p:cond delay="0"/>
                                  </p:stCondLst>
                                  <p:childTnLst>
                                    <p:set>
                                      <p:cBhvr>
                                        <p:cTn id="48" dur="1" fill="hold">
                                          <p:stCondLst>
                                            <p:cond delay="0"/>
                                          </p:stCondLst>
                                        </p:cTn>
                                        <p:tgtEl>
                                          <p:spTgt spid="247"/>
                                        </p:tgtEl>
                                        <p:attrNameLst>
                                          <p:attrName>style.visibility</p:attrName>
                                        </p:attrNameLst>
                                      </p:cBhvr>
                                      <p:to>
                                        <p:strVal val="visible"/>
                                      </p:to>
                                    </p:set>
                                    <p:animEffect filter="fade" transition="in">
                                      <p:cBhvr additive="repl">
                                        <p:cTn id="49" dur="500"/>
                                        <p:tgtEl>
                                          <p:spTgt spid="247"/>
                                        </p:tgtEl>
                                      </p:cBhvr>
                                    </p:animEffect>
                                  </p:childTnLst>
                                </p:cTn>
                              </p:par>
                              <p:par>
                                <p:cTn id="50" nodeType="withEffect" fill="hold" presetClass="entr" presetID="10">
                                  <p:stCondLst>
                                    <p:cond delay="0"/>
                                  </p:stCondLst>
                                  <p:childTnLst>
                                    <p:set>
                                      <p:cBhvr>
                                        <p:cTn id="51" dur="1" fill="hold">
                                          <p:stCondLst>
                                            <p:cond delay="0"/>
                                          </p:stCondLst>
                                        </p:cTn>
                                        <p:tgtEl>
                                          <p:spTgt spid="248"/>
                                        </p:tgtEl>
                                        <p:attrNameLst>
                                          <p:attrName>style.visibility</p:attrName>
                                        </p:attrNameLst>
                                      </p:cBhvr>
                                      <p:to>
                                        <p:strVal val="visible"/>
                                      </p:to>
                                    </p:set>
                                    <p:animEffect filter="fade" transition="in">
                                      <p:cBhvr additive="repl">
                                        <p:cTn id="52" dur="500"/>
                                        <p:tgtEl>
                                          <p:spTgt spid="248"/>
                                        </p:tgtEl>
                                      </p:cBhvr>
                                    </p:animEffect>
                                  </p:childTnLst>
                                </p:cTn>
                              </p:par>
                              <p:par>
                                <p:cTn id="53" nodeType="withEffect" fill="hold" presetClass="entr" presetID="10">
                                  <p:stCondLst>
                                    <p:cond delay="0"/>
                                  </p:stCondLst>
                                  <p:childTnLst>
                                    <p:set>
                                      <p:cBhvr>
                                        <p:cTn id="54" dur="1" fill="hold">
                                          <p:stCondLst>
                                            <p:cond delay="0"/>
                                          </p:stCondLst>
                                        </p:cTn>
                                        <p:tgtEl>
                                          <p:spTgt spid="249"/>
                                        </p:tgtEl>
                                        <p:attrNameLst>
                                          <p:attrName>style.visibility</p:attrName>
                                        </p:attrNameLst>
                                      </p:cBhvr>
                                      <p:to>
                                        <p:strVal val="visible"/>
                                      </p:to>
                                    </p:set>
                                    <p:animEffect filter="fade" transition="in">
                                      <p:cBhvr additive="repl">
                                        <p:cTn id="55" dur="500"/>
                                        <p:tgtEl>
                                          <p:spTgt spid="249"/>
                                        </p:tgtEl>
                                      </p:cBhvr>
                                    </p:animEffect>
                                  </p:childTnLst>
                                </p:cTn>
                              </p:par>
                            </p:childTnLst>
                          </p:cTn>
                        </p:par>
                        <p:par>
                          <p:cTn id="56" fill="hold">
                            <p:stCondLst>
                              <p:cond delay="1250"/>
                            </p:stCondLst>
                            <p:childTnLst>
                              <p:par>
                                <p:cTn id="57" nodeType="afterEffect" fill="hold" presetClass="entr" presetID="10">
                                  <p:stCondLst>
                                    <p:cond delay="0"/>
                                  </p:stCondLst>
                                  <p:childTnLst>
                                    <p:set>
                                      <p:cBhvr>
                                        <p:cTn id="58" dur="1" fill="hold">
                                          <p:stCondLst>
                                            <p:cond delay="0"/>
                                          </p:stCondLst>
                                        </p:cTn>
                                        <p:tgtEl>
                                          <p:spTgt spid="250"/>
                                        </p:tgtEl>
                                        <p:attrNameLst>
                                          <p:attrName>style.visibility</p:attrName>
                                        </p:attrNameLst>
                                      </p:cBhvr>
                                      <p:to>
                                        <p:strVal val="visible"/>
                                      </p:to>
                                    </p:set>
                                    <p:animEffect filter="fade" transition="in">
                                      <p:cBhvr additive="repl">
                                        <p:cTn id="59" dur="500"/>
                                        <p:tgtEl>
                                          <p:spTgt spid="250"/>
                                        </p:tgtEl>
                                      </p:cBhvr>
                                    </p:animEffect>
                                  </p:childTnLst>
                                </p:cTn>
                              </p:par>
                              <p:par>
                                <p:cTn id="60" nodeType="withEffect" fill="hold" presetClass="entr" presetID="10">
                                  <p:stCondLst>
                                    <p:cond delay="0"/>
                                  </p:stCondLst>
                                  <p:childTnLst>
                                    <p:set>
                                      <p:cBhvr>
                                        <p:cTn id="61" dur="1" fill="hold">
                                          <p:stCondLst>
                                            <p:cond delay="0"/>
                                          </p:stCondLst>
                                        </p:cTn>
                                        <p:tgtEl>
                                          <p:spTgt spid="251"/>
                                        </p:tgtEl>
                                        <p:attrNameLst>
                                          <p:attrName>style.visibility</p:attrName>
                                        </p:attrNameLst>
                                      </p:cBhvr>
                                      <p:to>
                                        <p:strVal val="visible"/>
                                      </p:to>
                                    </p:set>
                                    <p:animEffect filter="fade" transition="in">
                                      <p:cBhvr additive="repl">
                                        <p:cTn id="62" dur="500"/>
                                        <p:tgtEl>
                                          <p:spTgt spid="251"/>
                                        </p:tgtEl>
                                      </p:cBhvr>
                                    </p:animEffect>
                                  </p:childTnLst>
                                </p:cTn>
                              </p:par>
                              <p:par>
                                <p:cTn id="63" nodeType="withEffect" fill="hold" presetClass="entr" presetID="10">
                                  <p:stCondLst>
                                    <p:cond delay="0"/>
                                  </p:stCondLst>
                                  <p:childTnLst>
                                    <p:set>
                                      <p:cBhvr>
                                        <p:cTn id="64" dur="1" fill="hold">
                                          <p:stCondLst>
                                            <p:cond delay="0"/>
                                          </p:stCondLst>
                                        </p:cTn>
                                        <p:tgtEl>
                                          <p:spTgt spid="252"/>
                                        </p:tgtEl>
                                        <p:attrNameLst>
                                          <p:attrName>style.visibility</p:attrName>
                                        </p:attrNameLst>
                                      </p:cBhvr>
                                      <p:to>
                                        <p:strVal val="visible"/>
                                      </p:to>
                                    </p:set>
                                    <p:animEffect filter="fade" transition="in">
                                      <p:cBhvr additive="repl">
                                        <p:cTn id="65" dur="500"/>
                                        <p:tgtEl>
                                          <p:spTgt spid="252"/>
                                        </p:tgtEl>
                                      </p:cBhvr>
                                    </p:animEffect>
                                  </p:childTnLst>
                                </p:cTn>
                              </p:par>
                            </p:childTnLst>
                          </p:cTn>
                        </p:par>
                        <p:par>
                          <p:cTn id="66" fill="hold">
                            <p:stCondLst>
                              <p:cond delay="1750"/>
                            </p:stCondLst>
                            <p:childTnLst>
                              <p:par>
                                <p:cTn id="67" nodeType="afterEffect" fill="hold" presetClass="entr" presetID="10">
                                  <p:stCondLst>
                                    <p:cond delay="0"/>
                                  </p:stCondLst>
                                  <p:childTnLst>
                                    <p:set>
                                      <p:cBhvr>
                                        <p:cTn id="68" dur="1" fill="hold">
                                          <p:stCondLst>
                                            <p:cond delay="0"/>
                                          </p:stCondLst>
                                        </p:cTn>
                                        <p:tgtEl>
                                          <p:spTgt spid="253"/>
                                        </p:tgtEl>
                                        <p:attrNameLst>
                                          <p:attrName>style.visibility</p:attrName>
                                        </p:attrNameLst>
                                      </p:cBhvr>
                                      <p:to>
                                        <p:strVal val="visible"/>
                                      </p:to>
                                    </p:set>
                                    <p:animEffect filter="fade" transition="in">
                                      <p:cBhvr additive="repl">
                                        <p:cTn id="69" dur="500"/>
                                        <p:tgtEl>
                                          <p:spTgt spid="253"/>
                                        </p:tgtEl>
                                      </p:cBhvr>
                                    </p:animEffect>
                                  </p:childTnLst>
                                </p:cTn>
                              </p:par>
                              <p:par>
                                <p:cTn id="70" nodeType="withEffect" fill="hold" presetClass="entr" presetID="10">
                                  <p:stCondLst>
                                    <p:cond delay="0"/>
                                  </p:stCondLst>
                                  <p:childTnLst>
                                    <p:set>
                                      <p:cBhvr>
                                        <p:cTn id="71" dur="1" fill="hold">
                                          <p:stCondLst>
                                            <p:cond delay="0"/>
                                          </p:stCondLst>
                                        </p:cTn>
                                        <p:tgtEl>
                                          <p:spTgt spid="254"/>
                                        </p:tgtEl>
                                        <p:attrNameLst>
                                          <p:attrName>style.visibility</p:attrName>
                                        </p:attrNameLst>
                                      </p:cBhvr>
                                      <p:to>
                                        <p:strVal val="visible"/>
                                      </p:to>
                                    </p:set>
                                    <p:animEffect filter="fade" transition="in">
                                      <p:cBhvr additive="repl">
                                        <p:cTn id="72" dur="500"/>
                                        <p:tgtEl>
                                          <p:spTgt spid="254"/>
                                        </p:tgtEl>
                                      </p:cBhvr>
                                    </p:animEffect>
                                  </p:childTnLst>
                                </p:cTn>
                              </p:par>
                              <p:par>
                                <p:cTn id="73" nodeType="withEffect" fill="hold" presetClass="entr" presetID="10">
                                  <p:stCondLst>
                                    <p:cond delay="0"/>
                                  </p:stCondLst>
                                  <p:childTnLst>
                                    <p:set>
                                      <p:cBhvr>
                                        <p:cTn id="74" dur="1" fill="hold">
                                          <p:stCondLst>
                                            <p:cond delay="0"/>
                                          </p:stCondLst>
                                        </p:cTn>
                                        <p:tgtEl>
                                          <p:spTgt spid="255"/>
                                        </p:tgtEl>
                                        <p:attrNameLst>
                                          <p:attrName>style.visibility</p:attrName>
                                        </p:attrNameLst>
                                      </p:cBhvr>
                                      <p:to>
                                        <p:strVal val="visible"/>
                                      </p:to>
                                    </p:set>
                                    <p:animEffect filter="fade" transition="in">
                                      <p:cBhvr additive="repl">
                                        <p:cTn id="75" dur="500"/>
                                        <p:tgtEl>
                                          <p:spTgt spid="255"/>
                                        </p:tgtEl>
                                      </p:cBhvr>
                                    </p:animEffect>
                                  </p:childTnLst>
                                </p:cTn>
                              </p:par>
                            </p:childTnLst>
                          </p:cTn>
                        </p:par>
                        <p:par>
                          <p:cTn id="76" fill="hold">
                            <p:stCondLst>
                              <p:cond delay="2250"/>
                            </p:stCondLst>
                            <p:childTnLst>
                              <p:par>
                                <p:cTn id="77" nodeType="afterEffect" fill="hold" presetClass="entr" presetID="10">
                                  <p:stCondLst>
                                    <p:cond delay="0"/>
                                  </p:stCondLst>
                                  <p:childTnLst>
                                    <p:set>
                                      <p:cBhvr>
                                        <p:cTn id="78" dur="1" fill="hold">
                                          <p:stCondLst>
                                            <p:cond delay="0"/>
                                          </p:stCondLst>
                                        </p:cTn>
                                        <p:tgtEl>
                                          <p:spTgt spid="256"/>
                                        </p:tgtEl>
                                        <p:attrNameLst>
                                          <p:attrName>style.visibility</p:attrName>
                                        </p:attrNameLst>
                                      </p:cBhvr>
                                      <p:to>
                                        <p:strVal val="visible"/>
                                      </p:to>
                                    </p:set>
                                    <p:animEffect filter="fade" transition="in">
                                      <p:cBhvr additive="repl">
                                        <p:cTn id="79" dur="500"/>
                                        <p:tgtEl>
                                          <p:spTgt spid="256"/>
                                        </p:tgtEl>
                                      </p:cBhvr>
                                    </p:animEffect>
                                  </p:childTnLst>
                                </p:cTn>
                              </p:par>
                              <p:par>
                                <p:cTn id="80" nodeType="withEffect" fill="hold" presetClass="entr" presetID="10">
                                  <p:stCondLst>
                                    <p:cond delay="0"/>
                                  </p:stCondLst>
                                  <p:childTnLst>
                                    <p:set>
                                      <p:cBhvr>
                                        <p:cTn id="81" dur="1" fill="hold">
                                          <p:stCondLst>
                                            <p:cond delay="0"/>
                                          </p:stCondLst>
                                        </p:cTn>
                                        <p:tgtEl>
                                          <p:spTgt spid="257"/>
                                        </p:tgtEl>
                                        <p:attrNameLst>
                                          <p:attrName>style.visibility</p:attrName>
                                        </p:attrNameLst>
                                      </p:cBhvr>
                                      <p:to>
                                        <p:strVal val="visible"/>
                                      </p:to>
                                    </p:set>
                                    <p:animEffect filter="fade" transition="in">
                                      <p:cBhvr additive="repl">
                                        <p:cTn id="82" dur="500"/>
                                        <p:tgtEl>
                                          <p:spTgt spid="257"/>
                                        </p:tgtEl>
                                      </p:cBhvr>
                                    </p:animEffect>
                                  </p:childTnLst>
                                </p:cTn>
                              </p:par>
                              <p:par>
                                <p:cTn id="83" nodeType="withEffect" fill="hold" presetClass="entr" presetID="10">
                                  <p:stCondLst>
                                    <p:cond delay="0"/>
                                  </p:stCondLst>
                                  <p:childTnLst>
                                    <p:set>
                                      <p:cBhvr>
                                        <p:cTn id="84" dur="1" fill="hold">
                                          <p:stCondLst>
                                            <p:cond delay="0"/>
                                          </p:stCondLst>
                                        </p:cTn>
                                        <p:tgtEl>
                                          <p:spTgt spid="258"/>
                                        </p:tgtEl>
                                        <p:attrNameLst>
                                          <p:attrName>style.visibility</p:attrName>
                                        </p:attrNameLst>
                                      </p:cBhvr>
                                      <p:to>
                                        <p:strVal val="visible"/>
                                      </p:to>
                                    </p:set>
                                    <p:animEffect filter="fade" transition="in">
                                      <p:cBhvr additive="repl">
                                        <p:cTn id="85" dur="500"/>
                                        <p:tgtEl>
                                          <p:spTgt spid="258"/>
                                        </p:tgtEl>
                                      </p:cBhvr>
                                    </p:animEffect>
                                  </p:childTnLst>
                                </p:cTn>
                              </p:par>
                            </p:childTnLst>
                          </p:cTn>
                        </p:par>
                        <p:par>
                          <p:cTn id="86" fill="hold">
                            <p:stCondLst>
                              <p:cond delay="2750"/>
                            </p:stCondLst>
                            <p:childTnLst>
                              <p:par>
                                <p:cTn id="87" nodeType="afterEffect" fill="hold" presetClass="entr" presetID="10">
                                  <p:stCondLst>
                                    <p:cond delay="0"/>
                                  </p:stCondLst>
                                  <p:childTnLst>
                                    <p:set>
                                      <p:cBhvr>
                                        <p:cTn id="88" dur="1" fill="hold">
                                          <p:stCondLst>
                                            <p:cond delay="0"/>
                                          </p:stCondLst>
                                        </p:cTn>
                                        <p:tgtEl>
                                          <p:spTgt spid="259"/>
                                        </p:tgtEl>
                                        <p:attrNameLst>
                                          <p:attrName>style.visibility</p:attrName>
                                        </p:attrNameLst>
                                      </p:cBhvr>
                                      <p:to>
                                        <p:strVal val="visible"/>
                                      </p:to>
                                    </p:set>
                                    <p:animEffect filter="fade" transition="in">
                                      <p:cBhvr additive="repl">
                                        <p:cTn id="89" dur="500"/>
                                        <p:tgtEl>
                                          <p:spTgt spid="259"/>
                                        </p:tgtEl>
                                      </p:cBhvr>
                                    </p:animEffect>
                                  </p:childTnLst>
                                </p:cTn>
                              </p:par>
                              <p:par>
                                <p:cTn id="90" nodeType="withEffect" fill="hold" presetClass="entr" presetID="10">
                                  <p:stCondLst>
                                    <p:cond delay="0"/>
                                  </p:stCondLst>
                                  <p:childTnLst>
                                    <p:set>
                                      <p:cBhvr>
                                        <p:cTn id="91" dur="1" fill="hold">
                                          <p:stCondLst>
                                            <p:cond delay="0"/>
                                          </p:stCondLst>
                                        </p:cTn>
                                        <p:tgtEl>
                                          <p:spTgt spid="260"/>
                                        </p:tgtEl>
                                        <p:attrNameLst>
                                          <p:attrName>style.visibility</p:attrName>
                                        </p:attrNameLst>
                                      </p:cBhvr>
                                      <p:to>
                                        <p:strVal val="visible"/>
                                      </p:to>
                                    </p:set>
                                    <p:animEffect filter="fade" transition="in">
                                      <p:cBhvr additive="repl">
                                        <p:cTn id="92" dur="500"/>
                                        <p:tgtEl>
                                          <p:spTgt spid="260"/>
                                        </p:tgtEl>
                                      </p:cBhvr>
                                    </p:animEffect>
                                  </p:childTnLst>
                                </p:cTn>
                              </p:par>
                              <p:par>
                                <p:cTn id="93" nodeType="withEffect" fill="hold" presetClass="entr" presetID="10">
                                  <p:stCondLst>
                                    <p:cond delay="0"/>
                                  </p:stCondLst>
                                  <p:childTnLst>
                                    <p:set>
                                      <p:cBhvr>
                                        <p:cTn id="94" dur="1" fill="hold">
                                          <p:stCondLst>
                                            <p:cond delay="0"/>
                                          </p:stCondLst>
                                        </p:cTn>
                                        <p:tgtEl>
                                          <p:spTgt spid="261"/>
                                        </p:tgtEl>
                                        <p:attrNameLst>
                                          <p:attrName>style.visibility</p:attrName>
                                        </p:attrNameLst>
                                      </p:cBhvr>
                                      <p:to>
                                        <p:strVal val="visible"/>
                                      </p:to>
                                    </p:set>
                                    <p:animEffect filter="fade" transition="in">
                                      <p:cBhvr additive="repl">
                                        <p:cTn id="95" dur="500"/>
                                        <p:tgtEl>
                                          <p:spTgt spid="261"/>
                                        </p:tgtEl>
                                      </p:cBhvr>
                                    </p:animEffect>
                                  </p:childTnLst>
                                </p:cTn>
                              </p:par>
                            </p:childTnLst>
                          </p:cTn>
                        </p:par>
                        <p:par>
                          <p:cTn id="96" fill="hold">
                            <p:stCondLst>
                              <p:cond delay="3250"/>
                            </p:stCondLst>
                            <p:childTnLst>
                              <p:par>
                                <p:cTn id="97" nodeType="afterEffect" fill="hold" presetClass="entr" presetID="10">
                                  <p:stCondLst>
                                    <p:cond delay="0"/>
                                  </p:stCondLst>
                                  <p:childTnLst>
                                    <p:set>
                                      <p:cBhvr>
                                        <p:cTn id="98" dur="1" fill="hold">
                                          <p:stCondLst>
                                            <p:cond delay="0"/>
                                          </p:stCondLst>
                                        </p:cTn>
                                        <p:tgtEl>
                                          <p:spTgt spid="262"/>
                                        </p:tgtEl>
                                        <p:attrNameLst>
                                          <p:attrName>style.visibility</p:attrName>
                                        </p:attrNameLst>
                                      </p:cBhvr>
                                      <p:to>
                                        <p:strVal val="visible"/>
                                      </p:to>
                                    </p:set>
                                    <p:animEffect filter="fade" transition="in">
                                      <p:cBhvr additive="repl">
                                        <p:cTn id="99" dur="500"/>
                                        <p:tgtEl>
                                          <p:spTgt spid="262"/>
                                        </p:tgtEl>
                                      </p:cBhvr>
                                    </p:animEffect>
                                  </p:childTnLst>
                                </p:cTn>
                              </p:par>
                              <p:par>
                                <p:cTn id="100" nodeType="withEffect" fill="hold" presetClass="entr" presetID="10">
                                  <p:stCondLst>
                                    <p:cond delay="0"/>
                                  </p:stCondLst>
                                  <p:childTnLst>
                                    <p:set>
                                      <p:cBhvr>
                                        <p:cTn id="101" dur="1" fill="hold">
                                          <p:stCondLst>
                                            <p:cond delay="0"/>
                                          </p:stCondLst>
                                        </p:cTn>
                                        <p:tgtEl>
                                          <p:spTgt spid="263"/>
                                        </p:tgtEl>
                                        <p:attrNameLst>
                                          <p:attrName>style.visibility</p:attrName>
                                        </p:attrNameLst>
                                      </p:cBhvr>
                                      <p:to>
                                        <p:strVal val="visible"/>
                                      </p:to>
                                    </p:set>
                                    <p:animEffect filter="fade" transition="in">
                                      <p:cBhvr additive="repl">
                                        <p:cTn id="102" dur="500"/>
                                        <p:tgtEl>
                                          <p:spTgt spid="263"/>
                                        </p:tgtEl>
                                      </p:cBhvr>
                                    </p:animEffect>
                                  </p:childTnLst>
                                </p:cTn>
                              </p:par>
                              <p:par>
                                <p:cTn id="103" nodeType="withEffect" fill="hold" presetClass="entr" presetID="10">
                                  <p:stCondLst>
                                    <p:cond delay="0"/>
                                  </p:stCondLst>
                                  <p:childTnLst>
                                    <p:set>
                                      <p:cBhvr>
                                        <p:cTn id="104" dur="1" fill="hold">
                                          <p:stCondLst>
                                            <p:cond delay="0"/>
                                          </p:stCondLst>
                                        </p:cTn>
                                        <p:tgtEl>
                                          <p:spTgt spid="264"/>
                                        </p:tgtEl>
                                        <p:attrNameLst>
                                          <p:attrName>style.visibility</p:attrName>
                                        </p:attrNameLst>
                                      </p:cBhvr>
                                      <p:to>
                                        <p:strVal val="visible"/>
                                      </p:to>
                                    </p:set>
                                    <p:animEffect filter="fade" transition="in">
                                      <p:cBhvr additive="repl">
                                        <p:cTn id="105" dur="500"/>
                                        <p:tgtEl>
                                          <p:spTgt spid="264"/>
                                        </p:tgtEl>
                                      </p:cBhvr>
                                    </p:animEffect>
                                  </p:childTnLst>
                                </p:cTn>
                              </p:par>
                            </p:childTnLst>
                          </p:cTn>
                        </p:par>
                        <p:par>
                          <p:cTn id="106" fill="hold">
                            <p:stCondLst>
                              <p:cond delay="3750"/>
                            </p:stCondLst>
                            <p:childTnLst>
                              <p:par>
                                <p:cTn id="107" nodeType="afterEffect" fill="hold" presetClass="entr" presetID="10">
                                  <p:stCondLst>
                                    <p:cond delay="0"/>
                                  </p:stCondLst>
                                  <p:childTnLst>
                                    <p:set>
                                      <p:cBhvr>
                                        <p:cTn id="108" dur="1" fill="hold">
                                          <p:stCondLst>
                                            <p:cond delay="0"/>
                                          </p:stCondLst>
                                        </p:cTn>
                                        <p:tgtEl>
                                          <p:spTgt spid="266"/>
                                        </p:tgtEl>
                                        <p:attrNameLst>
                                          <p:attrName>style.visibility</p:attrName>
                                        </p:attrNameLst>
                                      </p:cBhvr>
                                      <p:to>
                                        <p:strVal val="visible"/>
                                      </p:to>
                                    </p:set>
                                    <p:animEffect filter="fade" transition="in">
                                      <p:cBhvr additive="repl">
                                        <p:cTn id="109"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5" name="Google Shape;292;p32"/>
          <p:cNvSpPr/>
          <p:nvPr/>
        </p:nvSpPr>
        <p:spPr>
          <a:xfrm>
            <a:off x="2630520" y="1260360"/>
            <a:ext cx="6930000" cy="675000"/>
          </a:xfrm>
          <a:prstGeom prst="rect">
            <a:avLst/>
          </a:prstGeom>
          <a:noFill/>
          <a:ln w="0">
            <a:noFill/>
          </a:ln>
        </p:spPr>
        <p:style>
          <a:lnRef idx="0"/>
          <a:fillRef idx="0"/>
          <a:effectRef idx="0"/>
          <a:fontRef idx="minor"/>
        </p:style>
        <p:txBody>
          <a:bodyPr lIns="90000" rIns="90000" tIns="45000" bIns="45000" anchor="t">
            <a:spAutoFit/>
          </a:bodyPr>
          <a:p>
            <a:pPr algn="ctr">
              <a:lnSpc>
                <a:spcPct val="120000"/>
              </a:lnSpc>
              <a:tabLst>
                <a:tab algn="l" pos="0"/>
              </a:tabLst>
            </a:pPr>
            <a:r>
              <a:rPr b="0" lang="pt-BR" sz="3200" spc="-1" strike="noStrike">
                <a:solidFill>
                  <a:srgbClr val="6378b9"/>
                </a:solidFill>
                <a:latin typeface="Arial"/>
                <a:ea typeface="Arial"/>
              </a:rPr>
              <a:t>Título Aqui</a:t>
            </a:r>
            <a:endParaRPr b="0" lang="pt-BR" sz="3200" spc="-1" strike="noStrike">
              <a:latin typeface="Arial"/>
            </a:endParaRPr>
          </a:p>
        </p:txBody>
      </p:sp>
      <p:sp>
        <p:nvSpPr>
          <p:cNvPr id="396" name="Google Shape;293;p32"/>
          <p:cNvSpPr/>
          <p:nvPr/>
        </p:nvSpPr>
        <p:spPr>
          <a:xfrm>
            <a:off x="3916800" y="946440"/>
            <a:ext cx="4357440" cy="345960"/>
          </a:xfrm>
          <a:prstGeom prst="rect">
            <a:avLst/>
          </a:prstGeom>
          <a:noFill/>
          <a:ln w="0">
            <a:noFill/>
          </a:ln>
        </p:spPr>
        <p:style>
          <a:lnRef idx="0"/>
          <a:fillRef idx="0"/>
          <a:effectRef idx="0"/>
          <a:fontRef idx="minor"/>
        </p:style>
        <p:txBody>
          <a:bodyPr lIns="90000" rIns="90000" tIns="45000" bIns="45000" anchor="t">
            <a:spAutoFit/>
          </a:bodyPr>
          <a:p>
            <a:pPr algn="ctr">
              <a:lnSpc>
                <a:spcPct val="120000"/>
              </a:lnSpc>
              <a:tabLst>
                <a:tab algn="l" pos="0"/>
              </a:tabLst>
            </a:pPr>
            <a:r>
              <a:rPr b="0" lang="pt-BR" sz="1400" spc="-1" strike="noStrike">
                <a:solidFill>
                  <a:srgbClr val="000000"/>
                </a:solidFill>
                <a:latin typeface="Arial"/>
                <a:ea typeface="Arial"/>
              </a:rPr>
              <a:t>Short Text Tagline Here</a:t>
            </a:r>
            <a:endParaRPr b="0" lang="pt-BR" sz="1400" spc="-1" strike="noStrike">
              <a:latin typeface="Arial"/>
            </a:endParaRPr>
          </a:p>
        </p:txBody>
      </p:sp>
      <p:sp>
        <p:nvSpPr>
          <p:cNvPr id="397" name="Google Shape;294;p32"/>
          <p:cNvSpPr/>
          <p:nvPr/>
        </p:nvSpPr>
        <p:spPr>
          <a:xfrm>
            <a:off x="1378080" y="2072160"/>
            <a:ext cx="4664160" cy="3811320"/>
          </a:xfrm>
          <a:prstGeom prst="rect">
            <a:avLst/>
          </a:prstGeom>
          <a:noFill/>
          <a:ln w="0">
            <a:noFill/>
          </a:ln>
        </p:spPr>
        <p:style>
          <a:lnRef idx="0"/>
          <a:fillRef idx="0"/>
          <a:effectRef idx="0"/>
          <a:fontRef idx="minor"/>
        </p:style>
        <p:txBody>
          <a:bodyPr lIns="90000" rIns="90000" tIns="45000" bIns="45000" anchor="t">
            <a:spAutoFit/>
          </a:bodyPr>
          <a:p>
            <a:pPr algn="just">
              <a:lnSpc>
                <a:spcPct val="120000"/>
              </a:lnSpc>
              <a:tabLst>
                <a:tab algn="l" pos="0"/>
              </a:tabLst>
            </a:pPr>
            <a:r>
              <a:rPr b="0" lang="pt-BR" sz="1200" spc="-1" strike="noStrike">
                <a:solidFill>
                  <a:srgbClr val="000000"/>
                </a:solidFill>
                <a:latin typeface="Arial"/>
                <a:ea typeface="Arial"/>
              </a:rPr>
              <a:t>Lorem ipsum dolor sit amet, consectetur adipiscing elit. In ac enim sit amet tortor convallis imperdiet. Mauris a velit a est sodales tincidunt in sit amet mi. Sed maximus sapien vel urna auctor tempus. Quisque leo turpis, fringilla varius nisl in, porttitor imperdiet ante. Nunc laoreet lacus ac condimentum commodo. Fusce interdum erat mattis augue ornare tincidunt. Cras a dapibus erat. Class aptent taciti sociosqu ad litora torquent per conubia nostra, per inceptos himenaeos. Proin facilisis molestie molestie. Aliquam pretium augue vel malesuada venenatis. Donec luctus rutrum euismod. Sed condimentum est in ex vulputate hendrerit.</a:t>
            </a:r>
            <a:endParaRPr b="0" lang="pt-BR" sz="1200" spc="-1" strike="noStrike">
              <a:latin typeface="Arial"/>
            </a:endParaRPr>
          </a:p>
          <a:p>
            <a:pPr algn="just">
              <a:lnSpc>
                <a:spcPct val="120000"/>
              </a:lnSpc>
              <a:tabLst>
                <a:tab algn="l" pos="0"/>
              </a:tabLst>
            </a:pPr>
            <a:endParaRPr b="0" lang="pt-BR" sz="1200" spc="-1" strike="noStrike">
              <a:latin typeface="Arial"/>
            </a:endParaRPr>
          </a:p>
          <a:p>
            <a:pPr algn="just">
              <a:lnSpc>
                <a:spcPct val="120000"/>
              </a:lnSpc>
              <a:tabLst>
                <a:tab algn="l" pos="0"/>
              </a:tabLst>
            </a:pPr>
            <a:r>
              <a:rPr b="0" lang="pt-BR" sz="1200" spc="-1" strike="noStrike">
                <a:solidFill>
                  <a:srgbClr val="000000"/>
                </a:solidFill>
                <a:latin typeface="Arial"/>
                <a:ea typeface="Arial"/>
              </a:rPr>
              <a:t>Curabitur varius, quam ac interdum elementum, ex tortor laoreet sem, eget posuere nisi tortor id odio. Nulla eget accumsan enim. Etiam consectetur mauris vel urna volutpat, vitae tempor quam finibus. Fusce ac elementum libero. Ut felis orci, sodales a finibus nec, dignissim et mi. </a:t>
            </a:r>
            <a:endParaRPr b="0" lang="pt-BR" sz="1200" spc="-1" strike="noStrike">
              <a:latin typeface="Arial"/>
            </a:endParaRPr>
          </a:p>
        </p:txBody>
      </p:sp>
      <p:sp>
        <p:nvSpPr>
          <p:cNvPr id="398" name="Google Shape;295;p32"/>
          <p:cNvSpPr/>
          <p:nvPr/>
        </p:nvSpPr>
        <p:spPr>
          <a:xfrm>
            <a:off x="6095880" y="2072160"/>
            <a:ext cx="4664160" cy="2716920"/>
          </a:xfrm>
          <a:prstGeom prst="rect">
            <a:avLst/>
          </a:prstGeom>
          <a:noFill/>
          <a:ln w="0">
            <a:noFill/>
          </a:ln>
        </p:spPr>
        <p:style>
          <a:lnRef idx="0"/>
          <a:fillRef idx="0"/>
          <a:effectRef idx="0"/>
          <a:fontRef idx="minor"/>
        </p:style>
        <p:txBody>
          <a:bodyPr lIns="90000" rIns="90000" tIns="45000" bIns="45000" anchor="t">
            <a:spAutoFit/>
          </a:bodyPr>
          <a:p>
            <a:pPr algn="just">
              <a:lnSpc>
                <a:spcPct val="120000"/>
              </a:lnSpc>
              <a:tabLst>
                <a:tab algn="l" pos="0"/>
              </a:tabLst>
            </a:pPr>
            <a:r>
              <a:rPr b="0" lang="pt-BR" sz="1200" spc="-1" strike="noStrike">
                <a:solidFill>
                  <a:srgbClr val="000000"/>
                </a:solidFill>
                <a:latin typeface="Arial"/>
                <a:ea typeface="Arial"/>
              </a:rPr>
              <a:t>Donec placerat laoreet elit in imperdiet. Vestibulum auctor, risus nec lobortis auctor, arcu augue consequat lectus, ut ornare neque est eu ex. Phasellus ac elit vehicula, mattis mauris vitae, mollis mi. Pellentesque in eleifend metus, id finibus arcu.</a:t>
            </a:r>
            <a:endParaRPr b="0" lang="pt-BR" sz="1200" spc="-1" strike="noStrike">
              <a:latin typeface="Arial"/>
            </a:endParaRPr>
          </a:p>
          <a:p>
            <a:pPr algn="just">
              <a:lnSpc>
                <a:spcPct val="120000"/>
              </a:lnSpc>
              <a:tabLst>
                <a:tab algn="l" pos="0"/>
              </a:tabLst>
            </a:pPr>
            <a:endParaRPr b="0" lang="pt-BR" sz="1200" spc="-1" strike="noStrike">
              <a:latin typeface="Arial"/>
            </a:endParaRPr>
          </a:p>
          <a:p>
            <a:pPr algn="just">
              <a:lnSpc>
                <a:spcPct val="120000"/>
              </a:lnSpc>
              <a:tabLst>
                <a:tab algn="l" pos="0"/>
              </a:tabLst>
            </a:pPr>
            <a:r>
              <a:rPr b="0" lang="pt-BR" sz="1200" spc="-1" strike="noStrike">
                <a:solidFill>
                  <a:srgbClr val="000000"/>
                </a:solidFill>
                <a:latin typeface="Arial"/>
                <a:ea typeface="Arial"/>
              </a:rPr>
              <a:t>Nulla eget accumsan enim. Etiam consectetur mauris vel urna volutpat, vitae tempor quam finibus. Fusce ac elementum libero. Ut felis orci, sodales a finibus nec, dignissim et mi. Donec placerat laoreet elit in imperdiet. Vestibulum auctor, risus nec lobortis auctor, arcu augue consequat lectus, ut ornare neque est eu ex. Phasellus ac elit vehicula, mattis mauris vitae, mollis mi. Pellentesque in eleifend metus, id finibus arcu.</a:t>
            </a:r>
            <a:endParaRPr b="0" lang="pt-BR" sz="1200" spc="-1" strike="noStrike">
              <a:latin typeface="Arial"/>
            </a:endParaRPr>
          </a:p>
        </p:txBody>
      </p:sp>
    </p:spTree>
  </p:cSld>
  <mc:AlternateContent>
    <mc:Choice Requires="p14">
      <p:transition spd="slow" p14:dur="2000"/>
    </mc:Choice>
    <mc:Fallback>
      <p:transition spd="slow"/>
    </mc:Fallback>
  </mc:AlternateContent>
  <p:timing>
    <p:tnLst>
      <p:par>
        <p:cTn id="464" dur="indefinite" restart="never" nodeType="tmRoot">
          <p:childTnLst>
            <p:seq>
              <p:cTn id="465" dur="indefinite" nodeType="mainSeq">
                <p:childTnLst>
                  <p:par>
                    <p:cTn id="466" fill="hold">
                      <p:stCondLst>
                        <p:cond delay="0"/>
                      </p:stCondLst>
                      <p:childTnLst>
                        <p:par>
                          <p:cTn id="467" fill="hold">
                            <p:stCondLst>
                              <p:cond delay="0"/>
                            </p:stCondLst>
                            <p:childTnLst>
                              <p:par>
                                <p:cTn id="468" nodeType="withEffect" fill="hold" presetClass="entr" presetID="10">
                                  <p:stCondLst>
                                    <p:cond delay="0"/>
                                  </p:stCondLst>
                                  <p:childTnLst>
                                    <p:set>
                                      <p:cBhvr>
                                        <p:cTn id="469" dur="1" fill="hold">
                                          <p:stCondLst>
                                            <p:cond delay="0"/>
                                          </p:stCondLst>
                                        </p:cTn>
                                        <p:tgtEl>
                                          <p:spTgt spid="396"/>
                                        </p:tgtEl>
                                        <p:attrNameLst>
                                          <p:attrName>style.visibility</p:attrName>
                                        </p:attrNameLst>
                                      </p:cBhvr>
                                      <p:to>
                                        <p:strVal val="visible"/>
                                      </p:to>
                                    </p:set>
                                    <p:animEffect filter="fade" transition="in">
                                      <p:cBhvr additive="repl">
                                        <p:cTn id="470" dur="500"/>
                                        <p:tgtEl>
                                          <p:spTgt spid="396"/>
                                        </p:tgtEl>
                                      </p:cBhvr>
                                    </p:animEffect>
                                  </p:childTnLst>
                                </p:cTn>
                              </p:par>
                              <p:par>
                                <p:cTn id="471" nodeType="withEffect" fill="hold" presetClass="entr" presetID="10">
                                  <p:stCondLst>
                                    <p:cond delay="0"/>
                                  </p:stCondLst>
                                  <p:childTnLst>
                                    <p:set>
                                      <p:cBhvr>
                                        <p:cTn id="472" dur="1" fill="hold">
                                          <p:stCondLst>
                                            <p:cond delay="0"/>
                                          </p:stCondLst>
                                        </p:cTn>
                                        <p:tgtEl>
                                          <p:spTgt spid="395"/>
                                        </p:tgtEl>
                                        <p:attrNameLst>
                                          <p:attrName>style.visibility</p:attrName>
                                        </p:attrNameLst>
                                      </p:cBhvr>
                                      <p:to>
                                        <p:strVal val="visible"/>
                                      </p:to>
                                    </p:set>
                                    <p:animEffect filter="fade" transition="in">
                                      <p:cBhvr additive="repl">
                                        <p:cTn id="473" dur="1000"/>
                                        <p:tgtEl>
                                          <p:spTgt spid="395"/>
                                        </p:tgtEl>
                                      </p:cBhvr>
                                    </p:animEffect>
                                  </p:childTnLst>
                                </p:cTn>
                              </p:par>
                            </p:childTnLst>
                          </p:cTn>
                        </p:par>
                        <p:par>
                          <p:cTn id="474" fill="hold">
                            <p:stCondLst>
                              <p:cond delay="1000"/>
                            </p:stCondLst>
                            <p:childTnLst>
                              <p:par>
                                <p:cTn id="475" nodeType="afterEffect" fill="hold" presetClass="entr" presetID="10">
                                  <p:stCondLst>
                                    <p:cond delay="0"/>
                                  </p:stCondLst>
                                  <p:childTnLst>
                                    <p:set>
                                      <p:cBhvr>
                                        <p:cTn id="476" dur="1" fill="hold">
                                          <p:stCondLst>
                                            <p:cond delay="0"/>
                                          </p:stCondLst>
                                        </p:cTn>
                                        <p:tgtEl>
                                          <p:spTgt spid="397"/>
                                        </p:tgtEl>
                                        <p:attrNameLst>
                                          <p:attrName>style.visibility</p:attrName>
                                        </p:attrNameLst>
                                      </p:cBhvr>
                                      <p:to>
                                        <p:strVal val="visible"/>
                                      </p:to>
                                    </p:set>
                                    <p:animEffect filter="fade" transition="in">
                                      <p:cBhvr additive="repl">
                                        <p:cTn id="477" dur="500"/>
                                        <p:tgtEl>
                                          <p:spTgt spid="397"/>
                                        </p:tgtEl>
                                      </p:cBhvr>
                                    </p:animEffect>
                                  </p:childTnLst>
                                </p:cTn>
                              </p:par>
                            </p:childTnLst>
                          </p:cTn>
                        </p:par>
                        <p:par>
                          <p:cTn id="478" fill="hold">
                            <p:stCondLst>
                              <p:cond delay="1500"/>
                            </p:stCondLst>
                            <p:childTnLst>
                              <p:par>
                                <p:cTn id="479" nodeType="afterEffect" fill="hold" presetClass="entr" presetID="10">
                                  <p:stCondLst>
                                    <p:cond delay="0"/>
                                  </p:stCondLst>
                                  <p:childTnLst>
                                    <p:set>
                                      <p:cBhvr>
                                        <p:cTn id="480" dur="1" fill="hold">
                                          <p:stCondLst>
                                            <p:cond delay="0"/>
                                          </p:stCondLst>
                                        </p:cTn>
                                        <p:tgtEl>
                                          <p:spTgt spid="398"/>
                                        </p:tgtEl>
                                        <p:attrNameLst>
                                          <p:attrName>style.visibility</p:attrName>
                                        </p:attrNameLst>
                                      </p:cBhvr>
                                      <p:to>
                                        <p:strVal val="visible"/>
                                      </p:to>
                                    </p:set>
                                    <p:animEffect filter="fade" transition="in">
                                      <p:cBhvr additive="repl">
                                        <p:cTn id="481" dur="5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9" name="Google Shape;300;p33"/>
          <p:cNvSpPr/>
          <p:nvPr/>
        </p:nvSpPr>
        <p:spPr>
          <a:xfrm>
            <a:off x="4158720" y="810720"/>
            <a:ext cx="3909960" cy="669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pt-BR" sz="3800" spc="-1" strike="noStrike">
                <a:solidFill>
                  <a:srgbClr val="465354"/>
                </a:solidFill>
                <a:latin typeface="Arial"/>
                <a:ea typeface="Arial"/>
              </a:rPr>
              <a:t>Lista </a:t>
            </a:r>
            <a:r>
              <a:rPr b="1" lang="pt-BR" sz="3800" spc="-1" strike="noStrike">
                <a:solidFill>
                  <a:srgbClr val="7ddd00"/>
                </a:solidFill>
                <a:latin typeface="Arial"/>
                <a:ea typeface="Arial"/>
              </a:rPr>
              <a:t>Numerada</a:t>
            </a:r>
            <a:endParaRPr b="0" lang="pt-BR" sz="3800" spc="-1" strike="noStrike">
              <a:latin typeface="Arial"/>
            </a:endParaRPr>
          </a:p>
        </p:txBody>
      </p:sp>
      <p:sp>
        <p:nvSpPr>
          <p:cNvPr id="400" name="Google Shape;301;p33"/>
          <p:cNvSpPr/>
          <p:nvPr/>
        </p:nvSpPr>
        <p:spPr>
          <a:xfrm>
            <a:off x="5668200" y="597240"/>
            <a:ext cx="891000" cy="303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pt-BR" sz="1400" spc="-1" strike="noStrike">
                <a:solidFill>
                  <a:srgbClr val="465354"/>
                </a:solidFill>
                <a:latin typeface="Arial"/>
                <a:ea typeface="Arial"/>
              </a:rPr>
              <a:t>Subtítulo</a:t>
            </a:r>
            <a:endParaRPr b="0" lang="pt-BR" sz="1400" spc="-1" strike="noStrike">
              <a:latin typeface="Arial"/>
            </a:endParaRPr>
          </a:p>
        </p:txBody>
      </p:sp>
      <p:sp>
        <p:nvSpPr>
          <p:cNvPr id="401" name="Google Shape;302;p33"/>
          <p:cNvSpPr/>
          <p:nvPr/>
        </p:nvSpPr>
        <p:spPr>
          <a:xfrm>
            <a:off x="2281680" y="2038680"/>
            <a:ext cx="8555760" cy="5922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100" spc="-1" strike="noStrike">
                <a:solidFill>
                  <a:srgbClr val="465354"/>
                </a:solidFill>
                <a:latin typeface="Arial"/>
                <a:ea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b="0" lang="pt-BR" sz="1100" spc="-1" strike="noStrike">
              <a:latin typeface="Arial"/>
            </a:endParaRPr>
          </a:p>
        </p:txBody>
      </p:sp>
      <p:sp>
        <p:nvSpPr>
          <p:cNvPr id="402" name="Google Shape;303;p33"/>
          <p:cNvSpPr/>
          <p:nvPr/>
        </p:nvSpPr>
        <p:spPr>
          <a:xfrm>
            <a:off x="2281680" y="1700280"/>
            <a:ext cx="8025120" cy="41004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400" spc="-1" strike="noStrike">
                <a:solidFill>
                  <a:srgbClr val="465354"/>
                </a:solidFill>
                <a:latin typeface="Arial"/>
                <a:ea typeface="Arial"/>
              </a:rPr>
              <a:t>Subtítulo</a:t>
            </a:r>
            <a:endParaRPr b="0" lang="pt-BR" sz="1400" spc="-1" strike="noStrike">
              <a:latin typeface="Arial"/>
            </a:endParaRPr>
          </a:p>
        </p:txBody>
      </p:sp>
      <p:sp>
        <p:nvSpPr>
          <p:cNvPr id="403" name="Google Shape;304;p33"/>
          <p:cNvSpPr/>
          <p:nvPr/>
        </p:nvSpPr>
        <p:spPr>
          <a:xfrm>
            <a:off x="1467360" y="1487880"/>
            <a:ext cx="1026360" cy="10044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4000" spc="-1" strike="noStrike">
                <a:solidFill>
                  <a:srgbClr val="6378b9"/>
                </a:solidFill>
                <a:latin typeface="Arial"/>
                <a:ea typeface="Arial"/>
              </a:rPr>
              <a:t>01</a:t>
            </a:r>
            <a:endParaRPr b="0" lang="pt-BR" sz="4000" spc="-1" strike="noStrike">
              <a:latin typeface="Arial"/>
            </a:endParaRPr>
          </a:p>
        </p:txBody>
      </p:sp>
      <p:sp>
        <p:nvSpPr>
          <p:cNvPr id="404" name="Google Shape;305;p33"/>
          <p:cNvSpPr/>
          <p:nvPr/>
        </p:nvSpPr>
        <p:spPr>
          <a:xfrm>
            <a:off x="2281680" y="3172320"/>
            <a:ext cx="8555760" cy="5922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100" spc="-1" strike="noStrike">
                <a:solidFill>
                  <a:srgbClr val="465354"/>
                </a:solidFill>
                <a:latin typeface="Arial"/>
                <a:ea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b="0" lang="pt-BR" sz="1100" spc="-1" strike="noStrike">
              <a:latin typeface="Arial"/>
            </a:endParaRPr>
          </a:p>
        </p:txBody>
      </p:sp>
      <p:sp>
        <p:nvSpPr>
          <p:cNvPr id="405" name="Google Shape;306;p33"/>
          <p:cNvSpPr/>
          <p:nvPr/>
        </p:nvSpPr>
        <p:spPr>
          <a:xfrm>
            <a:off x="2281680" y="2833560"/>
            <a:ext cx="8025120" cy="41004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400" spc="-1" strike="noStrike">
                <a:solidFill>
                  <a:srgbClr val="465354"/>
                </a:solidFill>
                <a:latin typeface="Arial"/>
                <a:ea typeface="Arial"/>
              </a:rPr>
              <a:t>Subtítulo</a:t>
            </a:r>
            <a:endParaRPr b="0" lang="pt-BR" sz="1400" spc="-1" strike="noStrike">
              <a:latin typeface="Arial"/>
            </a:endParaRPr>
          </a:p>
        </p:txBody>
      </p:sp>
      <p:sp>
        <p:nvSpPr>
          <p:cNvPr id="406" name="Google Shape;307;p33"/>
          <p:cNvSpPr/>
          <p:nvPr/>
        </p:nvSpPr>
        <p:spPr>
          <a:xfrm>
            <a:off x="1467360" y="2621160"/>
            <a:ext cx="1026360" cy="10044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4000" spc="-1" strike="noStrike">
                <a:solidFill>
                  <a:srgbClr val="000000"/>
                </a:solidFill>
                <a:latin typeface="Arial"/>
                <a:ea typeface="Arial"/>
              </a:rPr>
              <a:t>02</a:t>
            </a:r>
            <a:endParaRPr b="0" lang="pt-BR" sz="4000" spc="-1" strike="noStrike">
              <a:latin typeface="Arial"/>
            </a:endParaRPr>
          </a:p>
        </p:txBody>
      </p:sp>
      <p:sp>
        <p:nvSpPr>
          <p:cNvPr id="407" name="Google Shape;308;p33"/>
          <p:cNvSpPr/>
          <p:nvPr/>
        </p:nvSpPr>
        <p:spPr>
          <a:xfrm>
            <a:off x="2281680" y="4351680"/>
            <a:ext cx="8555760" cy="5922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100" spc="-1" strike="noStrike">
                <a:solidFill>
                  <a:srgbClr val="465354"/>
                </a:solidFill>
                <a:latin typeface="Arial"/>
                <a:ea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b="0" lang="pt-BR" sz="1100" spc="-1" strike="noStrike">
              <a:latin typeface="Arial"/>
            </a:endParaRPr>
          </a:p>
        </p:txBody>
      </p:sp>
      <p:sp>
        <p:nvSpPr>
          <p:cNvPr id="408" name="Google Shape;309;p33"/>
          <p:cNvSpPr/>
          <p:nvPr/>
        </p:nvSpPr>
        <p:spPr>
          <a:xfrm>
            <a:off x="2281680" y="4013280"/>
            <a:ext cx="8025120" cy="41004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400" spc="-1" strike="noStrike">
                <a:solidFill>
                  <a:srgbClr val="465354"/>
                </a:solidFill>
                <a:latin typeface="Arial"/>
                <a:ea typeface="Arial"/>
              </a:rPr>
              <a:t>Subtítulo</a:t>
            </a:r>
            <a:endParaRPr b="0" lang="pt-BR" sz="1400" spc="-1" strike="noStrike">
              <a:latin typeface="Arial"/>
            </a:endParaRPr>
          </a:p>
        </p:txBody>
      </p:sp>
      <p:sp>
        <p:nvSpPr>
          <p:cNvPr id="409" name="Google Shape;310;p33"/>
          <p:cNvSpPr/>
          <p:nvPr/>
        </p:nvSpPr>
        <p:spPr>
          <a:xfrm>
            <a:off x="1467360" y="3800880"/>
            <a:ext cx="1026360" cy="10044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4000" spc="-1" strike="noStrike">
                <a:solidFill>
                  <a:srgbClr val="465354"/>
                </a:solidFill>
                <a:latin typeface="Arial"/>
                <a:ea typeface="Arial"/>
              </a:rPr>
              <a:t>03</a:t>
            </a:r>
            <a:endParaRPr b="0" lang="pt-BR" sz="4000" spc="-1" strike="noStrike">
              <a:latin typeface="Arial"/>
            </a:endParaRPr>
          </a:p>
        </p:txBody>
      </p:sp>
      <p:sp>
        <p:nvSpPr>
          <p:cNvPr id="410" name="Google Shape;311;p33"/>
          <p:cNvSpPr/>
          <p:nvPr/>
        </p:nvSpPr>
        <p:spPr>
          <a:xfrm>
            <a:off x="2281680" y="5485320"/>
            <a:ext cx="8555760" cy="5922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100" spc="-1" strike="noStrike">
                <a:solidFill>
                  <a:srgbClr val="465354"/>
                </a:solidFill>
                <a:latin typeface="Arial"/>
                <a:ea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b="0" lang="pt-BR" sz="1100" spc="-1" strike="noStrike">
              <a:latin typeface="Arial"/>
            </a:endParaRPr>
          </a:p>
        </p:txBody>
      </p:sp>
      <p:sp>
        <p:nvSpPr>
          <p:cNvPr id="411" name="Google Shape;312;p33"/>
          <p:cNvSpPr/>
          <p:nvPr/>
        </p:nvSpPr>
        <p:spPr>
          <a:xfrm>
            <a:off x="2281680" y="5146560"/>
            <a:ext cx="8025120" cy="41004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1400" spc="-1" strike="noStrike">
                <a:solidFill>
                  <a:srgbClr val="465354"/>
                </a:solidFill>
                <a:latin typeface="Arial"/>
                <a:ea typeface="Arial"/>
              </a:rPr>
              <a:t>Subtítulo</a:t>
            </a:r>
            <a:endParaRPr b="0" lang="pt-BR" sz="1400" spc="-1" strike="noStrike">
              <a:latin typeface="Arial"/>
            </a:endParaRPr>
          </a:p>
        </p:txBody>
      </p:sp>
      <p:sp>
        <p:nvSpPr>
          <p:cNvPr id="412" name="Google Shape;313;p33"/>
          <p:cNvSpPr/>
          <p:nvPr/>
        </p:nvSpPr>
        <p:spPr>
          <a:xfrm>
            <a:off x="1467360" y="4934160"/>
            <a:ext cx="1026360" cy="1004400"/>
          </a:xfrm>
          <a:prstGeom prst="rect">
            <a:avLst/>
          </a:prstGeom>
          <a:noFill/>
          <a:ln w="0">
            <a:noFill/>
          </a:ln>
        </p:spPr>
        <p:style>
          <a:lnRef idx="0"/>
          <a:fillRef idx="0"/>
          <a:effectRef idx="0"/>
          <a:fontRef idx="minor"/>
        </p:style>
        <p:txBody>
          <a:bodyPr lIns="90000" rIns="90000" tIns="45000" bIns="45000" anchor="t">
            <a:spAutoFit/>
          </a:bodyPr>
          <a:p>
            <a:pPr>
              <a:lnSpc>
                <a:spcPct val="150000"/>
              </a:lnSpc>
              <a:tabLst>
                <a:tab algn="l" pos="0"/>
              </a:tabLst>
            </a:pPr>
            <a:r>
              <a:rPr b="0" lang="pt-BR" sz="4000" spc="-1" strike="noStrike">
                <a:solidFill>
                  <a:srgbClr val="607376"/>
                </a:solidFill>
                <a:latin typeface="Arial"/>
                <a:ea typeface="Arial"/>
              </a:rPr>
              <a:t>04</a:t>
            </a:r>
            <a:endParaRPr b="0" lang="pt-BR" sz="4000" spc="-1" strike="noStrike">
              <a:latin typeface="Arial"/>
            </a:endParaRPr>
          </a:p>
        </p:txBody>
      </p:sp>
    </p:spTree>
  </p:cSld>
  <mc:AlternateContent>
    <mc:Choice Requires="p14">
      <p:transition spd="slow" p14:dur="1500">
        <p:random/>
      </p:transition>
    </mc:Choice>
    <mc:Fallback>
      <p:transition spd="slow">
        <p:random/>
      </p:transition>
    </mc:Fallback>
  </mc:AlternateContent>
  <p:timing>
    <p:tnLst>
      <p:par>
        <p:cTn id="482" dur="indefinite" restart="never" nodeType="tmRoot">
          <p:childTnLst>
            <p:seq>
              <p:cTn id="483" dur="indefinite" nodeType="mainSeq">
                <p:childTnLst>
                  <p:par>
                    <p:cTn id="484" fill="hold">
                      <p:stCondLst>
                        <p:cond delay="0"/>
                      </p:stCondLst>
                      <p:childTnLst>
                        <p:par>
                          <p:cTn id="485" fill="hold">
                            <p:stCondLst>
                              <p:cond delay="0"/>
                            </p:stCondLst>
                            <p:childTnLst>
                              <p:par>
                                <p:cTn id="486" nodeType="withEffect" fill="hold" presetClass="entr" presetID="23" presetSubtype="16">
                                  <p:stCondLst>
                                    <p:cond delay="0"/>
                                  </p:stCondLst>
                                  <p:childTnLst>
                                    <p:set>
                                      <p:cBhvr>
                                        <p:cTn id="487" dur="1" fill="hold">
                                          <p:stCondLst>
                                            <p:cond delay="0"/>
                                          </p:stCondLst>
                                        </p:cTn>
                                        <p:tgtEl>
                                          <p:spTgt spid="399"/>
                                        </p:tgtEl>
                                        <p:attrNameLst>
                                          <p:attrName>style.visibility</p:attrName>
                                        </p:attrNameLst>
                                      </p:cBhvr>
                                      <p:to>
                                        <p:strVal val="visible"/>
                                      </p:to>
                                    </p:set>
                                    <p:anim calcmode="lin" valueType="num">
                                      <p:cBhvr additive="repl">
                                        <p:cTn id="488" dur="750"/>
                                        <p:tgtEl>
                                          <p:spTgt spid="399"/>
                                        </p:tgtEl>
                                        <p:attrNameLst>
                                          <p:attrName>ppt_w</p:attrName>
                                        </p:attrNameLst>
                                      </p:cBhvr>
                                      <p:tavLst>
                                        <p:tav tm="0">
                                          <p:val>
                                            <p:strVal val="0"/>
                                          </p:val>
                                        </p:tav>
                                        <p:tav tm="100000">
                                          <p:val>
                                            <p:strVal val="#ppt_w"/>
                                          </p:val>
                                        </p:tav>
                                      </p:tavLst>
                                    </p:anim>
                                    <p:anim calcmode="lin" valueType="num">
                                      <p:cBhvr additive="repl">
                                        <p:cTn id="489" dur="750"/>
                                        <p:tgtEl>
                                          <p:spTgt spid="399"/>
                                        </p:tgtEl>
                                        <p:attrNameLst>
                                          <p:attrName>ppt_h</p:attrName>
                                        </p:attrNameLst>
                                      </p:cBhvr>
                                      <p:tavLst>
                                        <p:tav tm="0">
                                          <p:val>
                                            <p:strVal val="0"/>
                                          </p:val>
                                        </p:tav>
                                        <p:tav tm="100000">
                                          <p:val>
                                            <p:strVal val="#ppt_h"/>
                                          </p:val>
                                        </p:tav>
                                      </p:tavLst>
                                    </p:anim>
                                  </p:childTnLst>
                                </p:cTn>
                              </p:par>
                              <p:par>
                                <p:cTn id="490" nodeType="withEffect" fill="hold" presetClass="entr" presetID="10">
                                  <p:stCondLst>
                                    <p:cond delay="0"/>
                                  </p:stCondLst>
                                  <p:childTnLst>
                                    <p:set>
                                      <p:cBhvr>
                                        <p:cTn id="491" dur="1" fill="hold">
                                          <p:stCondLst>
                                            <p:cond delay="0"/>
                                          </p:stCondLst>
                                        </p:cTn>
                                        <p:tgtEl>
                                          <p:spTgt spid="400"/>
                                        </p:tgtEl>
                                        <p:attrNameLst>
                                          <p:attrName>style.visibility</p:attrName>
                                        </p:attrNameLst>
                                      </p:cBhvr>
                                      <p:to>
                                        <p:strVal val="visible"/>
                                      </p:to>
                                    </p:set>
                                    <p:animEffect filter="fade" transition="in">
                                      <p:cBhvr additive="repl">
                                        <p:cTn id="492" dur="750"/>
                                        <p:tgtEl>
                                          <p:spTgt spid="400"/>
                                        </p:tgtEl>
                                      </p:cBhvr>
                                    </p:animEffect>
                                  </p:childTnLst>
                                </p:cTn>
                              </p:par>
                            </p:childTnLst>
                          </p:cTn>
                        </p:par>
                        <p:par>
                          <p:cTn id="493" fill="hold">
                            <p:stCondLst>
                              <p:cond delay="750"/>
                            </p:stCondLst>
                            <p:childTnLst>
                              <p:par>
                                <p:cTn id="494" nodeType="afterEffect" fill="hold" presetClass="entr" presetID="2" presetSubtype="4">
                                  <p:stCondLst>
                                    <p:cond delay="0"/>
                                  </p:stCondLst>
                                  <p:childTnLst>
                                    <p:set>
                                      <p:cBhvr>
                                        <p:cTn id="495" dur="1" fill="hold">
                                          <p:stCondLst>
                                            <p:cond delay="0"/>
                                          </p:stCondLst>
                                        </p:cTn>
                                        <p:tgtEl>
                                          <p:spTgt spid="403"/>
                                        </p:tgtEl>
                                        <p:attrNameLst>
                                          <p:attrName>style.visibility</p:attrName>
                                        </p:attrNameLst>
                                      </p:cBhvr>
                                      <p:to>
                                        <p:strVal val="visible"/>
                                      </p:to>
                                    </p:set>
                                    <p:anim calcmode="lin" valueType="num">
                                      <p:cBhvr additive="repl">
                                        <p:cTn id="496" dur="750"/>
                                        <p:tgtEl>
                                          <p:spTgt spid="403"/>
                                        </p:tgtEl>
                                        <p:attrNameLst>
                                          <p:attrName>ppt_y</p:attrName>
                                        </p:attrNameLst>
                                      </p:cBhvr>
                                      <p:tavLst>
                                        <p:tav tm="0">
                                          <p:val>
                                            <p:strVal val="#ppt_y+1"/>
                                          </p:val>
                                        </p:tav>
                                        <p:tav tm="100000">
                                          <p:val>
                                            <p:strVal val="#ppt_y"/>
                                          </p:val>
                                        </p:tav>
                                      </p:tavLst>
                                    </p:anim>
                                  </p:childTnLst>
                                </p:cTn>
                              </p:par>
                              <p:par>
                                <p:cTn id="497" nodeType="withEffect" fill="hold" presetClass="entr" presetID="2" presetSubtype="4">
                                  <p:stCondLst>
                                    <p:cond delay="0"/>
                                  </p:stCondLst>
                                  <p:childTnLst>
                                    <p:set>
                                      <p:cBhvr>
                                        <p:cTn id="498" dur="1" fill="hold">
                                          <p:stCondLst>
                                            <p:cond delay="0"/>
                                          </p:stCondLst>
                                        </p:cTn>
                                        <p:tgtEl>
                                          <p:spTgt spid="402"/>
                                        </p:tgtEl>
                                        <p:attrNameLst>
                                          <p:attrName>style.visibility</p:attrName>
                                        </p:attrNameLst>
                                      </p:cBhvr>
                                      <p:to>
                                        <p:strVal val="visible"/>
                                      </p:to>
                                    </p:set>
                                    <p:anim calcmode="lin" valueType="num">
                                      <p:cBhvr additive="repl">
                                        <p:cTn id="499" dur="750"/>
                                        <p:tgtEl>
                                          <p:spTgt spid="402"/>
                                        </p:tgtEl>
                                        <p:attrNameLst>
                                          <p:attrName>ppt_y</p:attrName>
                                        </p:attrNameLst>
                                      </p:cBhvr>
                                      <p:tavLst>
                                        <p:tav tm="0">
                                          <p:val>
                                            <p:strVal val="#ppt_y+1"/>
                                          </p:val>
                                        </p:tav>
                                        <p:tav tm="100000">
                                          <p:val>
                                            <p:strVal val="#ppt_y"/>
                                          </p:val>
                                        </p:tav>
                                      </p:tavLst>
                                    </p:anim>
                                  </p:childTnLst>
                                </p:cTn>
                              </p:par>
                              <p:par>
                                <p:cTn id="500" nodeType="withEffect" fill="hold" presetClass="entr" presetID="2" presetSubtype="4">
                                  <p:stCondLst>
                                    <p:cond delay="0"/>
                                  </p:stCondLst>
                                  <p:childTnLst>
                                    <p:set>
                                      <p:cBhvr>
                                        <p:cTn id="501" dur="1" fill="hold">
                                          <p:stCondLst>
                                            <p:cond delay="0"/>
                                          </p:stCondLst>
                                        </p:cTn>
                                        <p:tgtEl>
                                          <p:spTgt spid="401"/>
                                        </p:tgtEl>
                                        <p:attrNameLst>
                                          <p:attrName>style.visibility</p:attrName>
                                        </p:attrNameLst>
                                      </p:cBhvr>
                                      <p:to>
                                        <p:strVal val="visible"/>
                                      </p:to>
                                    </p:set>
                                    <p:anim calcmode="lin" valueType="num">
                                      <p:cBhvr additive="repl">
                                        <p:cTn id="502" dur="750"/>
                                        <p:tgtEl>
                                          <p:spTgt spid="401"/>
                                        </p:tgtEl>
                                        <p:attrNameLst>
                                          <p:attrName>ppt_y</p:attrName>
                                        </p:attrNameLst>
                                      </p:cBhvr>
                                      <p:tavLst>
                                        <p:tav tm="0">
                                          <p:val>
                                            <p:strVal val="#ppt_y+1"/>
                                          </p:val>
                                        </p:tav>
                                        <p:tav tm="100000">
                                          <p:val>
                                            <p:strVal val="#ppt_y"/>
                                          </p:val>
                                        </p:tav>
                                      </p:tavLst>
                                    </p:anim>
                                  </p:childTnLst>
                                </p:cTn>
                              </p:par>
                            </p:childTnLst>
                          </p:cTn>
                        </p:par>
                        <p:par>
                          <p:cTn id="503" fill="hold">
                            <p:stCondLst>
                              <p:cond delay="1500"/>
                            </p:stCondLst>
                            <p:childTnLst>
                              <p:par>
                                <p:cTn id="504" nodeType="afterEffect" fill="hold" presetClass="entr" presetID="2" presetSubtype="4">
                                  <p:stCondLst>
                                    <p:cond delay="0"/>
                                  </p:stCondLst>
                                  <p:childTnLst>
                                    <p:set>
                                      <p:cBhvr>
                                        <p:cTn id="505" dur="1" fill="hold">
                                          <p:stCondLst>
                                            <p:cond delay="0"/>
                                          </p:stCondLst>
                                        </p:cTn>
                                        <p:tgtEl>
                                          <p:spTgt spid="406"/>
                                        </p:tgtEl>
                                        <p:attrNameLst>
                                          <p:attrName>style.visibility</p:attrName>
                                        </p:attrNameLst>
                                      </p:cBhvr>
                                      <p:to>
                                        <p:strVal val="visible"/>
                                      </p:to>
                                    </p:set>
                                    <p:anim calcmode="lin" valueType="num">
                                      <p:cBhvr additive="repl">
                                        <p:cTn id="506" dur="750"/>
                                        <p:tgtEl>
                                          <p:spTgt spid="406"/>
                                        </p:tgtEl>
                                        <p:attrNameLst>
                                          <p:attrName>ppt_y</p:attrName>
                                        </p:attrNameLst>
                                      </p:cBhvr>
                                      <p:tavLst>
                                        <p:tav tm="0">
                                          <p:val>
                                            <p:strVal val="#ppt_y+1"/>
                                          </p:val>
                                        </p:tav>
                                        <p:tav tm="100000">
                                          <p:val>
                                            <p:strVal val="#ppt_y"/>
                                          </p:val>
                                        </p:tav>
                                      </p:tavLst>
                                    </p:anim>
                                  </p:childTnLst>
                                </p:cTn>
                              </p:par>
                              <p:par>
                                <p:cTn id="507" nodeType="withEffect" fill="hold" presetClass="entr" presetID="2" presetSubtype="4">
                                  <p:stCondLst>
                                    <p:cond delay="0"/>
                                  </p:stCondLst>
                                  <p:childTnLst>
                                    <p:set>
                                      <p:cBhvr>
                                        <p:cTn id="508" dur="1" fill="hold">
                                          <p:stCondLst>
                                            <p:cond delay="0"/>
                                          </p:stCondLst>
                                        </p:cTn>
                                        <p:tgtEl>
                                          <p:spTgt spid="405"/>
                                        </p:tgtEl>
                                        <p:attrNameLst>
                                          <p:attrName>style.visibility</p:attrName>
                                        </p:attrNameLst>
                                      </p:cBhvr>
                                      <p:to>
                                        <p:strVal val="visible"/>
                                      </p:to>
                                    </p:set>
                                    <p:anim calcmode="lin" valueType="num">
                                      <p:cBhvr additive="repl">
                                        <p:cTn id="509" dur="750"/>
                                        <p:tgtEl>
                                          <p:spTgt spid="405"/>
                                        </p:tgtEl>
                                        <p:attrNameLst>
                                          <p:attrName>ppt_y</p:attrName>
                                        </p:attrNameLst>
                                      </p:cBhvr>
                                      <p:tavLst>
                                        <p:tav tm="0">
                                          <p:val>
                                            <p:strVal val="#ppt_y+1"/>
                                          </p:val>
                                        </p:tav>
                                        <p:tav tm="100000">
                                          <p:val>
                                            <p:strVal val="#ppt_y"/>
                                          </p:val>
                                        </p:tav>
                                      </p:tavLst>
                                    </p:anim>
                                  </p:childTnLst>
                                </p:cTn>
                              </p:par>
                              <p:par>
                                <p:cTn id="510" nodeType="withEffect" fill="hold" presetClass="entr" presetID="2" presetSubtype="4">
                                  <p:stCondLst>
                                    <p:cond delay="0"/>
                                  </p:stCondLst>
                                  <p:childTnLst>
                                    <p:set>
                                      <p:cBhvr>
                                        <p:cTn id="511" dur="1" fill="hold">
                                          <p:stCondLst>
                                            <p:cond delay="0"/>
                                          </p:stCondLst>
                                        </p:cTn>
                                        <p:tgtEl>
                                          <p:spTgt spid="404"/>
                                        </p:tgtEl>
                                        <p:attrNameLst>
                                          <p:attrName>style.visibility</p:attrName>
                                        </p:attrNameLst>
                                      </p:cBhvr>
                                      <p:to>
                                        <p:strVal val="visible"/>
                                      </p:to>
                                    </p:set>
                                    <p:anim calcmode="lin" valueType="num">
                                      <p:cBhvr additive="repl">
                                        <p:cTn id="512" dur="750"/>
                                        <p:tgtEl>
                                          <p:spTgt spid="404"/>
                                        </p:tgtEl>
                                        <p:attrNameLst>
                                          <p:attrName>ppt_y</p:attrName>
                                        </p:attrNameLst>
                                      </p:cBhvr>
                                      <p:tavLst>
                                        <p:tav tm="0">
                                          <p:val>
                                            <p:strVal val="#ppt_y+1"/>
                                          </p:val>
                                        </p:tav>
                                        <p:tav tm="100000">
                                          <p:val>
                                            <p:strVal val="#ppt_y"/>
                                          </p:val>
                                        </p:tav>
                                      </p:tavLst>
                                    </p:anim>
                                  </p:childTnLst>
                                </p:cTn>
                              </p:par>
                            </p:childTnLst>
                          </p:cTn>
                        </p:par>
                        <p:par>
                          <p:cTn id="513" fill="hold">
                            <p:stCondLst>
                              <p:cond delay="2250"/>
                            </p:stCondLst>
                            <p:childTnLst>
                              <p:par>
                                <p:cTn id="514" nodeType="afterEffect" fill="hold" presetClass="entr" presetID="2" presetSubtype="4">
                                  <p:stCondLst>
                                    <p:cond delay="0"/>
                                  </p:stCondLst>
                                  <p:childTnLst>
                                    <p:set>
                                      <p:cBhvr>
                                        <p:cTn id="515" dur="1" fill="hold">
                                          <p:stCondLst>
                                            <p:cond delay="0"/>
                                          </p:stCondLst>
                                        </p:cTn>
                                        <p:tgtEl>
                                          <p:spTgt spid="409"/>
                                        </p:tgtEl>
                                        <p:attrNameLst>
                                          <p:attrName>style.visibility</p:attrName>
                                        </p:attrNameLst>
                                      </p:cBhvr>
                                      <p:to>
                                        <p:strVal val="visible"/>
                                      </p:to>
                                    </p:set>
                                    <p:anim calcmode="lin" valueType="num">
                                      <p:cBhvr additive="repl">
                                        <p:cTn id="516" dur="750"/>
                                        <p:tgtEl>
                                          <p:spTgt spid="409"/>
                                        </p:tgtEl>
                                        <p:attrNameLst>
                                          <p:attrName>ppt_y</p:attrName>
                                        </p:attrNameLst>
                                      </p:cBhvr>
                                      <p:tavLst>
                                        <p:tav tm="0">
                                          <p:val>
                                            <p:strVal val="#ppt_y+1"/>
                                          </p:val>
                                        </p:tav>
                                        <p:tav tm="100000">
                                          <p:val>
                                            <p:strVal val="#ppt_y"/>
                                          </p:val>
                                        </p:tav>
                                      </p:tavLst>
                                    </p:anim>
                                  </p:childTnLst>
                                </p:cTn>
                              </p:par>
                              <p:par>
                                <p:cTn id="517" nodeType="withEffect" fill="hold" presetClass="entr" presetID="2" presetSubtype="4">
                                  <p:stCondLst>
                                    <p:cond delay="0"/>
                                  </p:stCondLst>
                                  <p:childTnLst>
                                    <p:set>
                                      <p:cBhvr>
                                        <p:cTn id="518" dur="1" fill="hold">
                                          <p:stCondLst>
                                            <p:cond delay="0"/>
                                          </p:stCondLst>
                                        </p:cTn>
                                        <p:tgtEl>
                                          <p:spTgt spid="408"/>
                                        </p:tgtEl>
                                        <p:attrNameLst>
                                          <p:attrName>style.visibility</p:attrName>
                                        </p:attrNameLst>
                                      </p:cBhvr>
                                      <p:to>
                                        <p:strVal val="visible"/>
                                      </p:to>
                                    </p:set>
                                    <p:anim calcmode="lin" valueType="num">
                                      <p:cBhvr additive="repl">
                                        <p:cTn id="519" dur="750"/>
                                        <p:tgtEl>
                                          <p:spTgt spid="408"/>
                                        </p:tgtEl>
                                        <p:attrNameLst>
                                          <p:attrName>ppt_y</p:attrName>
                                        </p:attrNameLst>
                                      </p:cBhvr>
                                      <p:tavLst>
                                        <p:tav tm="0">
                                          <p:val>
                                            <p:strVal val="#ppt_y+1"/>
                                          </p:val>
                                        </p:tav>
                                        <p:tav tm="100000">
                                          <p:val>
                                            <p:strVal val="#ppt_y"/>
                                          </p:val>
                                        </p:tav>
                                      </p:tavLst>
                                    </p:anim>
                                  </p:childTnLst>
                                </p:cTn>
                              </p:par>
                              <p:par>
                                <p:cTn id="520" nodeType="withEffect" fill="hold" presetClass="entr" presetID="2" presetSubtype="4">
                                  <p:stCondLst>
                                    <p:cond delay="0"/>
                                  </p:stCondLst>
                                  <p:childTnLst>
                                    <p:set>
                                      <p:cBhvr>
                                        <p:cTn id="521" dur="1" fill="hold">
                                          <p:stCondLst>
                                            <p:cond delay="0"/>
                                          </p:stCondLst>
                                        </p:cTn>
                                        <p:tgtEl>
                                          <p:spTgt spid="407"/>
                                        </p:tgtEl>
                                        <p:attrNameLst>
                                          <p:attrName>style.visibility</p:attrName>
                                        </p:attrNameLst>
                                      </p:cBhvr>
                                      <p:to>
                                        <p:strVal val="visible"/>
                                      </p:to>
                                    </p:set>
                                    <p:anim calcmode="lin" valueType="num">
                                      <p:cBhvr additive="repl">
                                        <p:cTn id="522" dur="750"/>
                                        <p:tgtEl>
                                          <p:spTgt spid="407"/>
                                        </p:tgtEl>
                                        <p:attrNameLst>
                                          <p:attrName>ppt_y</p:attrName>
                                        </p:attrNameLst>
                                      </p:cBhvr>
                                      <p:tavLst>
                                        <p:tav tm="0">
                                          <p:val>
                                            <p:strVal val="#ppt_y+1"/>
                                          </p:val>
                                        </p:tav>
                                        <p:tav tm="100000">
                                          <p:val>
                                            <p:strVal val="#ppt_y"/>
                                          </p:val>
                                        </p:tav>
                                      </p:tavLst>
                                    </p:anim>
                                  </p:childTnLst>
                                </p:cTn>
                              </p:par>
                            </p:childTnLst>
                          </p:cTn>
                        </p:par>
                        <p:par>
                          <p:cTn id="523" fill="hold">
                            <p:stCondLst>
                              <p:cond delay="3000"/>
                            </p:stCondLst>
                            <p:childTnLst>
                              <p:par>
                                <p:cTn id="524" nodeType="afterEffect" fill="hold" presetClass="entr" presetID="2" presetSubtype="4">
                                  <p:stCondLst>
                                    <p:cond delay="0"/>
                                  </p:stCondLst>
                                  <p:childTnLst>
                                    <p:set>
                                      <p:cBhvr>
                                        <p:cTn id="525" dur="1" fill="hold">
                                          <p:stCondLst>
                                            <p:cond delay="0"/>
                                          </p:stCondLst>
                                        </p:cTn>
                                        <p:tgtEl>
                                          <p:spTgt spid="412"/>
                                        </p:tgtEl>
                                        <p:attrNameLst>
                                          <p:attrName>style.visibility</p:attrName>
                                        </p:attrNameLst>
                                      </p:cBhvr>
                                      <p:to>
                                        <p:strVal val="visible"/>
                                      </p:to>
                                    </p:set>
                                    <p:anim calcmode="lin" valueType="num">
                                      <p:cBhvr additive="repl">
                                        <p:cTn id="526" dur="750"/>
                                        <p:tgtEl>
                                          <p:spTgt spid="412"/>
                                        </p:tgtEl>
                                        <p:attrNameLst>
                                          <p:attrName>ppt_y</p:attrName>
                                        </p:attrNameLst>
                                      </p:cBhvr>
                                      <p:tavLst>
                                        <p:tav tm="0">
                                          <p:val>
                                            <p:strVal val="#ppt_y+1"/>
                                          </p:val>
                                        </p:tav>
                                        <p:tav tm="100000">
                                          <p:val>
                                            <p:strVal val="#ppt_y"/>
                                          </p:val>
                                        </p:tav>
                                      </p:tavLst>
                                    </p:anim>
                                  </p:childTnLst>
                                </p:cTn>
                              </p:par>
                              <p:par>
                                <p:cTn id="527" nodeType="withEffect" fill="hold" presetClass="entr" presetID="2" presetSubtype="4">
                                  <p:stCondLst>
                                    <p:cond delay="0"/>
                                  </p:stCondLst>
                                  <p:childTnLst>
                                    <p:set>
                                      <p:cBhvr>
                                        <p:cTn id="528" dur="1" fill="hold">
                                          <p:stCondLst>
                                            <p:cond delay="0"/>
                                          </p:stCondLst>
                                        </p:cTn>
                                        <p:tgtEl>
                                          <p:spTgt spid="411"/>
                                        </p:tgtEl>
                                        <p:attrNameLst>
                                          <p:attrName>style.visibility</p:attrName>
                                        </p:attrNameLst>
                                      </p:cBhvr>
                                      <p:to>
                                        <p:strVal val="visible"/>
                                      </p:to>
                                    </p:set>
                                    <p:anim calcmode="lin" valueType="num">
                                      <p:cBhvr additive="repl">
                                        <p:cTn id="529" dur="750"/>
                                        <p:tgtEl>
                                          <p:spTgt spid="411"/>
                                        </p:tgtEl>
                                        <p:attrNameLst>
                                          <p:attrName>ppt_y</p:attrName>
                                        </p:attrNameLst>
                                      </p:cBhvr>
                                      <p:tavLst>
                                        <p:tav tm="0">
                                          <p:val>
                                            <p:strVal val="#ppt_y+1"/>
                                          </p:val>
                                        </p:tav>
                                        <p:tav tm="100000">
                                          <p:val>
                                            <p:strVal val="#ppt_y"/>
                                          </p:val>
                                        </p:tav>
                                      </p:tavLst>
                                    </p:anim>
                                  </p:childTnLst>
                                </p:cTn>
                              </p:par>
                              <p:par>
                                <p:cTn id="530" nodeType="withEffect" fill="hold" presetClass="entr" presetID="2" presetSubtype="4">
                                  <p:stCondLst>
                                    <p:cond delay="0"/>
                                  </p:stCondLst>
                                  <p:childTnLst>
                                    <p:set>
                                      <p:cBhvr>
                                        <p:cTn id="531" dur="1" fill="hold">
                                          <p:stCondLst>
                                            <p:cond delay="0"/>
                                          </p:stCondLst>
                                        </p:cTn>
                                        <p:tgtEl>
                                          <p:spTgt spid="410"/>
                                        </p:tgtEl>
                                        <p:attrNameLst>
                                          <p:attrName>style.visibility</p:attrName>
                                        </p:attrNameLst>
                                      </p:cBhvr>
                                      <p:to>
                                        <p:strVal val="visible"/>
                                      </p:to>
                                    </p:set>
                                    <p:anim calcmode="lin" valueType="num">
                                      <p:cBhvr additive="repl">
                                        <p:cTn id="532" dur="750"/>
                                        <p:tgtEl>
                                          <p:spTgt spid="4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413" name="Google Shape;318;p34" descr=""/>
          <p:cNvPicPr/>
          <p:nvPr/>
        </p:nvPicPr>
        <p:blipFill>
          <a:blip r:embed="rId1"/>
          <a:stretch/>
        </p:blipFill>
        <p:spPr>
          <a:xfrm>
            <a:off x="179280" y="170280"/>
            <a:ext cx="11832840" cy="6516720"/>
          </a:xfrm>
          <a:prstGeom prst="rect">
            <a:avLst/>
          </a:prstGeom>
          <a:ln w="0">
            <a:noFill/>
          </a:ln>
        </p:spPr>
      </p:pic>
      <p:sp>
        <p:nvSpPr>
          <p:cNvPr id="414" name="Google Shape;319;p34"/>
          <p:cNvSpPr/>
          <p:nvPr/>
        </p:nvSpPr>
        <p:spPr>
          <a:xfrm>
            <a:off x="179280" y="170280"/>
            <a:ext cx="11832840" cy="6516720"/>
          </a:xfrm>
          <a:prstGeom prst="rect">
            <a:avLst/>
          </a:prstGeom>
          <a:solidFill>
            <a:schemeClr val="dk1"/>
          </a:solidFill>
          <a:ln w="0">
            <a:noFill/>
          </a:ln>
        </p:spPr>
        <p:style>
          <a:lnRef idx="0"/>
          <a:fillRef idx="0"/>
          <a:effectRef idx="0"/>
          <a:fontRef idx="minor"/>
        </p:style>
      </p:sp>
      <p:sp>
        <p:nvSpPr>
          <p:cNvPr id="415" name="Google Shape;320;p34"/>
          <p:cNvSpPr/>
          <p:nvPr/>
        </p:nvSpPr>
        <p:spPr>
          <a:xfrm>
            <a:off x="2883960" y="2018520"/>
            <a:ext cx="6423120" cy="2820600"/>
          </a:xfrm>
          <a:prstGeom prst="rect">
            <a:avLst/>
          </a:prstGeom>
          <a:noFill/>
          <a:ln w="38100">
            <a:solidFill>
              <a:srgbClr val="7ddd00"/>
            </a:solidFill>
            <a:miter/>
          </a:ln>
        </p:spPr>
        <p:style>
          <a:lnRef idx="0"/>
          <a:fillRef idx="0"/>
          <a:effectRef idx="0"/>
          <a:fontRef idx="minor"/>
        </p:style>
      </p:sp>
      <p:sp>
        <p:nvSpPr>
          <p:cNvPr id="416" name="Google Shape;321;p34"/>
          <p:cNvSpPr/>
          <p:nvPr/>
        </p:nvSpPr>
        <p:spPr>
          <a:xfrm>
            <a:off x="2883960" y="3007080"/>
            <a:ext cx="6423120" cy="843120"/>
          </a:xfrm>
          <a:prstGeom prst="rect">
            <a:avLst/>
          </a:prstGeom>
          <a:noFill/>
          <a:ln w="0">
            <a:noFill/>
          </a:ln>
        </p:spPr>
        <p:style>
          <a:lnRef idx="0"/>
          <a:fillRef idx="0"/>
          <a:effectRef idx="0"/>
          <a:fontRef idx="minor"/>
        </p:style>
        <p:txBody>
          <a:bodyPr lIns="90000" rIns="90000" tIns="45000" bIns="45000" anchor="t">
            <a:spAutoFit/>
          </a:bodyPr>
          <a:p>
            <a:pPr algn="ctr">
              <a:lnSpc>
                <a:spcPct val="130000"/>
              </a:lnSpc>
              <a:tabLst>
                <a:tab algn="l" pos="0"/>
              </a:tabLst>
            </a:pPr>
            <a:r>
              <a:rPr b="0" lang="pt-BR" sz="3800" spc="-1" strike="noStrike">
                <a:solidFill>
                  <a:srgbClr val="ffffff"/>
                </a:solidFill>
                <a:latin typeface="Arial"/>
                <a:ea typeface="Arial"/>
              </a:rPr>
              <a:t>Banco de </a:t>
            </a:r>
            <a:r>
              <a:rPr b="0" lang="pt-BR" sz="3800" spc="-1" strike="noStrike">
                <a:solidFill>
                  <a:srgbClr val="6378b9"/>
                </a:solidFill>
                <a:latin typeface="Arial"/>
                <a:ea typeface="Arial"/>
              </a:rPr>
              <a:t>Ícones</a:t>
            </a:r>
            <a:endParaRPr b="0" lang="pt-BR" sz="3800" spc="-1" strike="noStrike">
              <a:latin typeface="Arial"/>
            </a:endParaRPr>
          </a:p>
        </p:txBody>
      </p:sp>
    </p:spTree>
  </p:cSld>
  <p:transition spd="slow">
    <p:push dir="l"/>
  </p:transition>
  <p:timing>
    <p:tnLst>
      <p:par>
        <p:cTn id="533" dur="indefinite" restart="never" nodeType="tmRoot">
          <p:childTnLst>
            <p:seq>
              <p:cTn id="534" dur="indefinite" nodeType="mainSeq">
                <p:childTnLst>
                  <p:par>
                    <p:cTn id="535" fill="hold">
                      <p:stCondLst>
                        <p:cond delay="0"/>
                      </p:stCondLst>
                      <p:childTnLst>
                        <p:par>
                          <p:cTn id="536" fill="hold">
                            <p:stCondLst>
                              <p:cond delay="0"/>
                            </p:stCondLst>
                            <p:childTnLst>
                              <p:par>
                                <p:cTn id="537" nodeType="withEffect" fill="hold" presetClass="entr" presetID="10">
                                  <p:stCondLst>
                                    <p:cond delay="0"/>
                                  </p:stCondLst>
                                  <p:childTnLst>
                                    <p:set>
                                      <p:cBhvr>
                                        <p:cTn id="538" dur="1" fill="hold">
                                          <p:stCondLst>
                                            <p:cond delay="0"/>
                                          </p:stCondLst>
                                        </p:cTn>
                                        <p:tgtEl>
                                          <p:spTgt spid="414"/>
                                        </p:tgtEl>
                                        <p:attrNameLst>
                                          <p:attrName>style.visibility</p:attrName>
                                        </p:attrNameLst>
                                      </p:cBhvr>
                                      <p:to>
                                        <p:strVal val="visible"/>
                                      </p:to>
                                    </p:set>
                                    <p:animEffect filter="fade" transition="in">
                                      <p:cBhvr additive="repl">
                                        <p:cTn id="539" dur="750"/>
                                        <p:tgtEl>
                                          <p:spTgt spid="414"/>
                                        </p:tgtEl>
                                      </p:cBhvr>
                                    </p:animEffect>
                                  </p:childTnLst>
                                </p:cTn>
                              </p:par>
                            </p:childTnLst>
                          </p:cTn>
                        </p:par>
                        <p:par>
                          <p:cTn id="540" fill="hold">
                            <p:stCondLst>
                              <p:cond delay="750"/>
                            </p:stCondLst>
                            <p:childTnLst>
                              <p:par>
                                <p:cTn id="541" nodeType="afterEffect" fill="hold" presetClass="entr" presetID="23" presetSubtype="16">
                                  <p:stCondLst>
                                    <p:cond delay="0"/>
                                  </p:stCondLst>
                                  <p:childTnLst>
                                    <p:set>
                                      <p:cBhvr>
                                        <p:cTn id="542" dur="1" fill="hold">
                                          <p:stCondLst>
                                            <p:cond delay="0"/>
                                          </p:stCondLst>
                                        </p:cTn>
                                        <p:tgtEl>
                                          <p:spTgt spid="415"/>
                                        </p:tgtEl>
                                        <p:attrNameLst>
                                          <p:attrName>style.visibility</p:attrName>
                                        </p:attrNameLst>
                                      </p:cBhvr>
                                      <p:to>
                                        <p:strVal val="visible"/>
                                      </p:to>
                                    </p:set>
                                    <p:anim calcmode="lin" valueType="num">
                                      <p:cBhvr additive="repl">
                                        <p:cTn id="543" dur="500"/>
                                        <p:tgtEl>
                                          <p:spTgt spid="415"/>
                                        </p:tgtEl>
                                        <p:attrNameLst>
                                          <p:attrName>ppt_w</p:attrName>
                                        </p:attrNameLst>
                                      </p:cBhvr>
                                      <p:tavLst>
                                        <p:tav tm="0">
                                          <p:val>
                                            <p:strVal val="0"/>
                                          </p:val>
                                        </p:tav>
                                        <p:tav tm="100000">
                                          <p:val>
                                            <p:strVal val="#ppt_w"/>
                                          </p:val>
                                        </p:tav>
                                      </p:tavLst>
                                    </p:anim>
                                    <p:anim calcmode="lin" valueType="num">
                                      <p:cBhvr additive="repl">
                                        <p:cTn id="544" dur="500"/>
                                        <p:tgtEl>
                                          <p:spTgt spid="415"/>
                                        </p:tgtEl>
                                        <p:attrNameLst>
                                          <p:attrName>ppt_h</p:attrName>
                                        </p:attrNameLst>
                                      </p:cBhvr>
                                      <p:tavLst>
                                        <p:tav tm="0">
                                          <p:val>
                                            <p:strVal val="0"/>
                                          </p:val>
                                        </p:tav>
                                        <p:tav tm="100000">
                                          <p:val>
                                            <p:strVal val="#ppt_h"/>
                                          </p:val>
                                        </p:tav>
                                      </p:tavLst>
                                    </p:anim>
                                  </p:childTnLst>
                                </p:cTn>
                              </p:par>
                            </p:childTnLst>
                          </p:cTn>
                        </p:par>
                        <p:par>
                          <p:cTn id="545" fill="hold">
                            <p:stCondLst>
                              <p:cond delay="1250"/>
                            </p:stCondLst>
                            <p:childTnLst>
                              <p:par>
                                <p:cTn id="546" nodeType="afterEffect" fill="hold" presetClass="entr" presetID="10">
                                  <p:stCondLst>
                                    <p:cond delay="0"/>
                                  </p:stCondLst>
                                  <p:childTnLst>
                                    <p:set>
                                      <p:cBhvr>
                                        <p:cTn id="547" dur="1" fill="hold">
                                          <p:stCondLst>
                                            <p:cond delay="0"/>
                                          </p:stCondLst>
                                        </p:cTn>
                                        <p:tgtEl>
                                          <p:spTgt spid="416"/>
                                        </p:tgtEl>
                                        <p:attrNameLst>
                                          <p:attrName>style.visibility</p:attrName>
                                        </p:attrNameLst>
                                      </p:cBhvr>
                                      <p:to>
                                        <p:strVal val="visible"/>
                                      </p:to>
                                    </p:set>
                                    <p:animEffect filter="fade" transition="in">
                                      <p:cBhvr additive="repl">
                                        <p:cTn id="548"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7" name="Google Shape;326;p35"/>
          <p:cNvSpPr/>
          <p:nvPr/>
        </p:nvSpPr>
        <p:spPr>
          <a:xfrm>
            <a:off x="11083680" y="5200200"/>
            <a:ext cx="247680" cy="137880"/>
          </a:xfrm>
          <a:custGeom>
            <a:avLst/>
            <a:gdLst/>
            <a:ahLst/>
            <a:rect l="l" t="t" r="r" b="b"/>
            <a:pathLst>
              <a:path w="472" h="266">
                <a:moveTo>
                  <a:pt x="471" y="0"/>
                </a:moveTo>
                <a:lnTo>
                  <a:pt x="471" y="0"/>
                </a:lnTo>
                <a:cubicBezTo>
                  <a:pt x="456" y="0"/>
                  <a:pt x="441" y="0"/>
                  <a:pt x="441" y="0"/>
                </a:cubicBezTo>
                <a:cubicBezTo>
                  <a:pt x="235" y="221"/>
                  <a:pt x="235" y="221"/>
                  <a:pt x="235" y="221"/>
                </a:cubicBezTo>
                <a:cubicBezTo>
                  <a:pt x="29" y="0"/>
                  <a:pt x="29" y="0"/>
                  <a:pt x="29" y="0"/>
                </a:cubicBezTo>
                <a:cubicBezTo>
                  <a:pt x="29" y="0"/>
                  <a:pt x="14" y="0"/>
                  <a:pt x="0" y="0"/>
                </a:cubicBezTo>
                <a:cubicBezTo>
                  <a:pt x="0" y="14"/>
                  <a:pt x="0" y="14"/>
                  <a:pt x="0" y="29"/>
                </a:cubicBezTo>
                <a:cubicBezTo>
                  <a:pt x="220" y="265"/>
                  <a:pt x="220" y="265"/>
                  <a:pt x="220" y="265"/>
                </a:cubicBezTo>
                <a:lnTo>
                  <a:pt x="235" y="265"/>
                </a:lnTo>
                <a:lnTo>
                  <a:pt x="250" y="265"/>
                </a:lnTo>
                <a:cubicBezTo>
                  <a:pt x="471" y="29"/>
                  <a:pt x="471" y="29"/>
                  <a:pt x="471" y="29"/>
                </a:cubicBezTo>
                <a:cubicBezTo>
                  <a:pt x="471" y="14"/>
                  <a:pt x="471" y="14"/>
                  <a:pt x="471" y="0"/>
                </a:cubicBezTo>
              </a:path>
            </a:pathLst>
          </a:custGeom>
          <a:solidFill>
            <a:schemeClr val="dk1"/>
          </a:solidFill>
          <a:ln w="0">
            <a:noFill/>
          </a:ln>
        </p:spPr>
        <p:style>
          <a:lnRef idx="0"/>
          <a:fillRef idx="0"/>
          <a:effectRef idx="0"/>
          <a:fontRef idx="minor"/>
        </p:style>
      </p:sp>
      <p:sp>
        <p:nvSpPr>
          <p:cNvPr id="418" name="Google Shape;327;p35"/>
          <p:cNvSpPr/>
          <p:nvPr/>
        </p:nvSpPr>
        <p:spPr>
          <a:xfrm>
            <a:off x="10534680" y="5200200"/>
            <a:ext cx="247680" cy="137880"/>
          </a:xfrm>
          <a:custGeom>
            <a:avLst/>
            <a:gdLst/>
            <a:ahLst/>
            <a:rect l="l" t="t" r="r" b="b"/>
            <a:pathLst>
              <a:path w="472" h="266">
                <a:moveTo>
                  <a:pt x="471" y="235"/>
                </a:moveTo>
                <a:lnTo>
                  <a:pt x="471" y="235"/>
                </a:lnTo>
                <a:cubicBezTo>
                  <a:pt x="251" y="0"/>
                  <a:pt x="251" y="0"/>
                  <a:pt x="251" y="0"/>
                </a:cubicBezTo>
                <a:cubicBezTo>
                  <a:pt x="251" y="0"/>
                  <a:pt x="251" y="0"/>
                  <a:pt x="236" y="0"/>
                </a:cubicBezTo>
                <a:cubicBezTo>
                  <a:pt x="236" y="0"/>
                  <a:pt x="236" y="0"/>
                  <a:pt x="221" y="0"/>
                </a:cubicBezTo>
                <a:cubicBezTo>
                  <a:pt x="15" y="235"/>
                  <a:pt x="15" y="235"/>
                  <a:pt x="15" y="235"/>
                </a:cubicBezTo>
                <a:cubicBezTo>
                  <a:pt x="0" y="250"/>
                  <a:pt x="0" y="250"/>
                  <a:pt x="15" y="265"/>
                </a:cubicBezTo>
                <a:cubicBezTo>
                  <a:pt x="15" y="265"/>
                  <a:pt x="30" y="265"/>
                  <a:pt x="44" y="265"/>
                </a:cubicBezTo>
                <a:cubicBezTo>
                  <a:pt x="236" y="44"/>
                  <a:pt x="236" y="44"/>
                  <a:pt x="236" y="44"/>
                </a:cubicBezTo>
                <a:cubicBezTo>
                  <a:pt x="442" y="265"/>
                  <a:pt x="442" y="265"/>
                  <a:pt x="442" y="265"/>
                </a:cubicBezTo>
                <a:cubicBezTo>
                  <a:pt x="457" y="265"/>
                  <a:pt x="457" y="265"/>
                  <a:pt x="471" y="265"/>
                </a:cubicBezTo>
                <a:cubicBezTo>
                  <a:pt x="471" y="250"/>
                  <a:pt x="471" y="250"/>
                  <a:pt x="471" y="235"/>
                </a:cubicBezTo>
              </a:path>
            </a:pathLst>
          </a:custGeom>
          <a:solidFill>
            <a:schemeClr val="dk1"/>
          </a:solidFill>
          <a:ln w="0">
            <a:noFill/>
          </a:ln>
        </p:spPr>
        <p:style>
          <a:lnRef idx="0"/>
          <a:fillRef idx="0"/>
          <a:effectRef idx="0"/>
          <a:fontRef idx="minor"/>
        </p:style>
      </p:sp>
      <p:sp>
        <p:nvSpPr>
          <p:cNvPr id="419" name="Google Shape;328;p35"/>
          <p:cNvSpPr/>
          <p:nvPr/>
        </p:nvSpPr>
        <p:spPr>
          <a:xfrm>
            <a:off x="10063080" y="5144400"/>
            <a:ext cx="147600" cy="247680"/>
          </a:xfrm>
          <a:custGeom>
            <a:avLst/>
            <a:gdLst/>
            <a:ahLst/>
            <a:rect l="l" t="t" r="r" b="b"/>
            <a:pathLst>
              <a:path w="281" h="472">
                <a:moveTo>
                  <a:pt x="266" y="221"/>
                </a:moveTo>
                <a:lnTo>
                  <a:pt x="266" y="221"/>
                </a:lnTo>
                <a:cubicBezTo>
                  <a:pt x="30" y="0"/>
                  <a:pt x="30" y="0"/>
                  <a:pt x="30" y="0"/>
                </a:cubicBezTo>
                <a:cubicBezTo>
                  <a:pt x="30" y="0"/>
                  <a:pt x="15" y="0"/>
                  <a:pt x="0" y="0"/>
                </a:cubicBezTo>
                <a:cubicBezTo>
                  <a:pt x="0" y="14"/>
                  <a:pt x="0" y="29"/>
                  <a:pt x="0" y="29"/>
                </a:cubicBezTo>
                <a:cubicBezTo>
                  <a:pt x="221" y="235"/>
                  <a:pt x="221" y="235"/>
                  <a:pt x="221" y="235"/>
                </a:cubicBezTo>
                <a:cubicBezTo>
                  <a:pt x="0" y="442"/>
                  <a:pt x="0" y="442"/>
                  <a:pt x="0" y="442"/>
                </a:cubicBezTo>
                <a:cubicBezTo>
                  <a:pt x="0" y="442"/>
                  <a:pt x="0" y="456"/>
                  <a:pt x="0" y="471"/>
                </a:cubicBezTo>
                <a:cubicBezTo>
                  <a:pt x="15" y="471"/>
                  <a:pt x="30" y="471"/>
                  <a:pt x="30" y="471"/>
                </a:cubicBezTo>
                <a:cubicBezTo>
                  <a:pt x="266" y="250"/>
                  <a:pt x="266" y="250"/>
                  <a:pt x="266" y="250"/>
                </a:cubicBezTo>
                <a:cubicBezTo>
                  <a:pt x="280" y="250"/>
                  <a:pt x="280" y="235"/>
                  <a:pt x="280" y="235"/>
                </a:cubicBezTo>
                <a:cubicBezTo>
                  <a:pt x="280" y="235"/>
                  <a:pt x="280" y="221"/>
                  <a:pt x="266" y="221"/>
                </a:cubicBezTo>
              </a:path>
            </a:pathLst>
          </a:custGeom>
          <a:solidFill>
            <a:schemeClr val="dk1"/>
          </a:solidFill>
          <a:ln w="0">
            <a:noFill/>
          </a:ln>
        </p:spPr>
        <p:style>
          <a:lnRef idx="0"/>
          <a:fillRef idx="0"/>
          <a:effectRef idx="0"/>
          <a:fontRef idx="minor"/>
        </p:style>
      </p:sp>
      <p:sp>
        <p:nvSpPr>
          <p:cNvPr id="420" name="Google Shape;329;p35"/>
          <p:cNvSpPr/>
          <p:nvPr/>
        </p:nvSpPr>
        <p:spPr>
          <a:xfrm>
            <a:off x="9531360" y="5144400"/>
            <a:ext cx="137880" cy="247680"/>
          </a:xfrm>
          <a:custGeom>
            <a:avLst/>
            <a:gdLst/>
            <a:ahLst/>
            <a:rect l="l" t="t"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dk1"/>
          </a:solidFill>
          <a:ln w="0">
            <a:noFill/>
          </a:ln>
        </p:spPr>
        <p:style>
          <a:lnRef idx="0"/>
          <a:fillRef idx="0"/>
          <a:effectRef idx="0"/>
          <a:fontRef idx="minor"/>
        </p:style>
      </p:sp>
      <p:sp>
        <p:nvSpPr>
          <p:cNvPr id="421" name="Google Shape;330;p35"/>
          <p:cNvSpPr/>
          <p:nvPr/>
        </p:nvSpPr>
        <p:spPr>
          <a:xfrm>
            <a:off x="8897760" y="5107680"/>
            <a:ext cx="332280" cy="322920"/>
          </a:xfrm>
          <a:custGeom>
            <a:avLst/>
            <a:gdLst/>
            <a:ahLst/>
            <a:rect l="l" t="t" r="r" b="b"/>
            <a:pathLst>
              <a:path w="634" h="619">
                <a:moveTo>
                  <a:pt x="265" y="353"/>
                </a:moveTo>
                <a:lnTo>
                  <a:pt x="265" y="353"/>
                </a:lnTo>
                <a:cubicBezTo>
                  <a:pt x="89" y="353"/>
                  <a:pt x="89" y="353"/>
                  <a:pt x="89" y="353"/>
                </a:cubicBezTo>
                <a:cubicBezTo>
                  <a:pt x="74" y="353"/>
                  <a:pt x="59" y="353"/>
                  <a:pt x="59" y="368"/>
                </a:cubicBezTo>
                <a:cubicBezTo>
                  <a:pt x="59" y="383"/>
                  <a:pt x="74" y="383"/>
                  <a:pt x="89" y="383"/>
                </a:cubicBezTo>
                <a:cubicBezTo>
                  <a:pt x="221" y="383"/>
                  <a:pt x="221" y="383"/>
                  <a:pt x="221" y="383"/>
                </a:cubicBezTo>
                <a:cubicBezTo>
                  <a:pt x="0" y="589"/>
                  <a:pt x="0" y="589"/>
                  <a:pt x="0" y="589"/>
                </a:cubicBezTo>
                <a:cubicBezTo>
                  <a:pt x="30" y="618"/>
                  <a:pt x="30" y="618"/>
                  <a:pt x="30" y="618"/>
                </a:cubicBezTo>
                <a:cubicBezTo>
                  <a:pt x="236" y="412"/>
                  <a:pt x="236" y="412"/>
                  <a:pt x="236" y="412"/>
                </a:cubicBezTo>
                <a:cubicBezTo>
                  <a:pt x="236" y="545"/>
                  <a:pt x="236" y="545"/>
                  <a:pt x="236" y="545"/>
                </a:cubicBezTo>
                <a:cubicBezTo>
                  <a:pt x="236" y="559"/>
                  <a:pt x="251" y="559"/>
                  <a:pt x="265" y="559"/>
                </a:cubicBezTo>
                <a:cubicBezTo>
                  <a:pt x="265" y="559"/>
                  <a:pt x="280" y="559"/>
                  <a:pt x="280" y="545"/>
                </a:cubicBezTo>
                <a:cubicBezTo>
                  <a:pt x="280" y="368"/>
                  <a:pt x="280" y="368"/>
                  <a:pt x="280" y="368"/>
                </a:cubicBezTo>
                <a:lnTo>
                  <a:pt x="280" y="353"/>
                </a:lnTo>
                <a:cubicBezTo>
                  <a:pt x="265" y="353"/>
                  <a:pt x="265" y="353"/>
                  <a:pt x="265" y="353"/>
                </a:cubicBezTo>
                <a:close/>
                <a:moveTo>
                  <a:pt x="560" y="236"/>
                </a:moveTo>
                <a:lnTo>
                  <a:pt x="560" y="236"/>
                </a:lnTo>
                <a:cubicBezTo>
                  <a:pt x="428" y="236"/>
                  <a:pt x="428" y="236"/>
                  <a:pt x="428" y="236"/>
                </a:cubicBezTo>
                <a:cubicBezTo>
                  <a:pt x="633" y="29"/>
                  <a:pt x="633" y="29"/>
                  <a:pt x="633" y="29"/>
                </a:cubicBezTo>
                <a:cubicBezTo>
                  <a:pt x="604" y="0"/>
                  <a:pt x="604" y="0"/>
                  <a:pt x="604" y="0"/>
                </a:cubicBezTo>
                <a:cubicBezTo>
                  <a:pt x="398" y="206"/>
                  <a:pt x="398" y="206"/>
                  <a:pt x="398" y="206"/>
                </a:cubicBezTo>
                <a:cubicBezTo>
                  <a:pt x="398" y="74"/>
                  <a:pt x="398" y="74"/>
                  <a:pt x="398" y="74"/>
                </a:cubicBezTo>
                <a:cubicBezTo>
                  <a:pt x="398" y="59"/>
                  <a:pt x="383" y="59"/>
                  <a:pt x="383" y="59"/>
                </a:cubicBezTo>
                <a:cubicBezTo>
                  <a:pt x="369" y="59"/>
                  <a:pt x="354" y="59"/>
                  <a:pt x="354" y="74"/>
                </a:cubicBezTo>
                <a:cubicBezTo>
                  <a:pt x="354" y="250"/>
                  <a:pt x="354" y="250"/>
                  <a:pt x="354" y="250"/>
                </a:cubicBezTo>
                <a:cubicBezTo>
                  <a:pt x="354" y="250"/>
                  <a:pt x="354" y="265"/>
                  <a:pt x="369" y="265"/>
                </a:cubicBezTo>
                <a:cubicBezTo>
                  <a:pt x="369" y="265"/>
                  <a:pt x="369" y="265"/>
                  <a:pt x="383" y="265"/>
                </a:cubicBezTo>
                <a:cubicBezTo>
                  <a:pt x="560" y="265"/>
                  <a:pt x="560" y="265"/>
                  <a:pt x="560" y="265"/>
                </a:cubicBezTo>
                <a:cubicBezTo>
                  <a:pt x="560" y="265"/>
                  <a:pt x="575" y="265"/>
                  <a:pt x="575" y="250"/>
                </a:cubicBezTo>
                <a:cubicBezTo>
                  <a:pt x="575" y="236"/>
                  <a:pt x="560" y="236"/>
                  <a:pt x="560" y="236"/>
                </a:cubicBezTo>
                <a:close/>
              </a:path>
            </a:pathLst>
          </a:custGeom>
          <a:solidFill>
            <a:schemeClr val="dk1"/>
          </a:solidFill>
          <a:ln w="0">
            <a:noFill/>
          </a:ln>
        </p:spPr>
        <p:style>
          <a:lnRef idx="0"/>
          <a:fillRef idx="0"/>
          <a:effectRef idx="0"/>
          <a:fontRef idx="minor"/>
        </p:style>
      </p:sp>
      <p:sp>
        <p:nvSpPr>
          <p:cNvPr id="422" name="Google Shape;331;p35"/>
          <p:cNvSpPr/>
          <p:nvPr/>
        </p:nvSpPr>
        <p:spPr>
          <a:xfrm>
            <a:off x="8364600" y="5107680"/>
            <a:ext cx="332280" cy="322920"/>
          </a:xfrm>
          <a:custGeom>
            <a:avLst/>
            <a:gdLst/>
            <a:ahLst/>
            <a:rect l="l" t="t" r="r" b="b"/>
            <a:pathLst>
              <a:path w="634" h="619">
                <a:moveTo>
                  <a:pt x="250" y="339"/>
                </a:moveTo>
                <a:lnTo>
                  <a:pt x="250" y="339"/>
                </a:lnTo>
                <a:cubicBezTo>
                  <a:pt x="44" y="559"/>
                  <a:pt x="44" y="559"/>
                  <a:pt x="44" y="559"/>
                </a:cubicBezTo>
                <a:cubicBezTo>
                  <a:pt x="44" y="427"/>
                  <a:pt x="44" y="427"/>
                  <a:pt x="44" y="427"/>
                </a:cubicBezTo>
                <a:cubicBezTo>
                  <a:pt x="44" y="412"/>
                  <a:pt x="29" y="412"/>
                  <a:pt x="14" y="412"/>
                </a:cubicBezTo>
                <a:cubicBezTo>
                  <a:pt x="14" y="412"/>
                  <a:pt x="0" y="412"/>
                  <a:pt x="0" y="427"/>
                </a:cubicBezTo>
                <a:cubicBezTo>
                  <a:pt x="0" y="604"/>
                  <a:pt x="0" y="604"/>
                  <a:pt x="0" y="604"/>
                </a:cubicBezTo>
                <a:lnTo>
                  <a:pt x="0" y="618"/>
                </a:lnTo>
                <a:cubicBezTo>
                  <a:pt x="14" y="618"/>
                  <a:pt x="14" y="618"/>
                  <a:pt x="14" y="618"/>
                </a:cubicBezTo>
                <a:cubicBezTo>
                  <a:pt x="191" y="618"/>
                  <a:pt x="191" y="618"/>
                  <a:pt x="191" y="618"/>
                </a:cubicBezTo>
                <a:cubicBezTo>
                  <a:pt x="206" y="618"/>
                  <a:pt x="221" y="618"/>
                  <a:pt x="221" y="604"/>
                </a:cubicBezTo>
                <a:cubicBezTo>
                  <a:pt x="221" y="589"/>
                  <a:pt x="206" y="589"/>
                  <a:pt x="191" y="589"/>
                </a:cubicBezTo>
                <a:cubicBezTo>
                  <a:pt x="58" y="589"/>
                  <a:pt x="58" y="589"/>
                  <a:pt x="58" y="589"/>
                </a:cubicBezTo>
                <a:cubicBezTo>
                  <a:pt x="279" y="368"/>
                  <a:pt x="279" y="368"/>
                  <a:pt x="279" y="368"/>
                </a:cubicBezTo>
                <a:lnTo>
                  <a:pt x="250" y="339"/>
                </a:lnTo>
                <a:close/>
                <a:moveTo>
                  <a:pt x="618" y="0"/>
                </a:moveTo>
                <a:lnTo>
                  <a:pt x="618" y="0"/>
                </a:lnTo>
                <a:cubicBezTo>
                  <a:pt x="618" y="0"/>
                  <a:pt x="618" y="0"/>
                  <a:pt x="603" y="0"/>
                </a:cubicBezTo>
                <a:cubicBezTo>
                  <a:pt x="426" y="0"/>
                  <a:pt x="426" y="0"/>
                  <a:pt x="426" y="0"/>
                </a:cubicBezTo>
                <a:cubicBezTo>
                  <a:pt x="426" y="0"/>
                  <a:pt x="412" y="0"/>
                  <a:pt x="412" y="15"/>
                </a:cubicBezTo>
                <a:cubicBezTo>
                  <a:pt x="412" y="29"/>
                  <a:pt x="426" y="29"/>
                  <a:pt x="426" y="29"/>
                </a:cubicBezTo>
                <a:cubicBezTo>
                  <a:pt x="559" y="29"/>
                  <a:pt x="559" y="29"/>
                  <a:pt x="559" y="29"/>
                </a:cubicBezTo>
                <a:cubicBezTo>
                  <a:pt x="353" y="250"/>
                  <a:pt x="353" y="250"/>
                  <a:pt x="353" y="250"/>
                </a:cubicBezTo>
                <a:cubicBezTo>
                  <a:pt x="383" y="280"/>
                  <a:pt x="383" y="280"/>
                  <a:pt x="383" y="280"/>
                </a:cubicBezTo>
                <a:cubicBezTo>
                  <a:pt x="588" y="59"/>
                  <a:pt x="588" y="59"/>
                  <a:pt x="588" y="59"/>
                </a:cubicBezTo>
                <a:cubicBezTo>
                  <a:pt x="588" y="191"/>
                  <a:pt x="588" y="191"/>
                  <a:pt x="588" y="191"/>
                </a:cubicBezTo>
                <a:cubicBezTo>
                  <a:pt x="588" y="206"/>
                  <a:pt x="603" y="206"/>
                  <a:pt x="603" y="206"/>
                </a:cubicBezTo>
                <a:cubicBezTo>
                  <a:pt x="618" y="206"/>
                  <a:pt x="633" y="206"/>
                  <a:pt x="633" y="191"/>
                </a:cubicBezTo>
                <a:cubicBezTo>
                  <a:pt x="633" y="15"/>
                  <a:pt x="633" y="15"/>
                  <a:pt x="633" y="15"/>
                </a:cubicBezTo>
                <a:cubicBezTo>
                  <a:pt x="633" y="15"/>
                  <a:pt x="633" y="0"/>
                  <a:pt x="618" y="0"/>
                </a:cubicBezTo>
                <a:close/>
              </a:path>
            </a:pathLst>
          </a:custGeom>
          <a:solidFill>
            <a:schemeClr val="dk1"/>
          </a:solidFill>
          <a:ln w="0">
            <a:noFill/>
          </a:ln>
        </p:spPr>
        <p:style>
          <a:lnRef idx="0"/>
          <a:fillRef idx="0"/>
          <a:effectRef idx="0"/>
          <a:fontRef idx="minor"/>
        </p:style>
      </p:sp>
      <p:sp>
        <p:nvSpPr>
          <p:cNvPr id="423" name="Google Shape;332;p35"/>
          <p:cNvSpPr/>
          <p:nvPr/>
        </p:nvSpPr>
        <p:spPr>
          <a:xfrm>
            <a:off x="7832880" y="5200200"/>
            <a:ext cx="322920" cy="137880"/>
          </a:xfrm>
          <a:custGeom>
            <a:avLst/>
            <a:gdLst/>
            <a:ahLst/>
            <a:rect l="l" t="t" r="r" b="b"/>
            <a:pathLst>
              <a:path w="619" h="266">
                <a:moveTo>
                  <a:pt x="618" y="118"/>
                </a:moveTo>
                <a:lnTo>
                  <a:pt x="618" y="118"/>
                </a:lnTo>
                <a:cubicBezTo>
                  <a:pt x="500" y="0"/>
                  <a:pt x="500" y="0"/>
                  <a:pt x="500" y="0"/>
                </a:cubicBezTo>
                <a:cubicBezTo>
                  <a:pt x="500" y="0"/>
                  <a:pt x="486" y="0"/>
                  <a:pt x="471" y="0"/>
                </a:cubicBezTo>
                <a:cubicBezTo>
                  <a:pt x="471" y="14"/>
                  <a:pt x="471" y="14"/>
                  <a:pt x="471" y="29"/>
                </a:cubicBezTo>
                <a:cubicBezTo>
                  <a:pt x="559" y="118"/>
                  <a:pt x="559" y="118"/>
                  <a:pt x="559" y="118"/>
                </a:cubicBezTo>
                <a:cubicBezTo>
                  <a:pt x="59" y="118"/>
                  <a:pt x="59" y="118"/>
                  <a:pt x="59" y="118"/>
                </a:cubicBezTo>
                <a:cubicBezTo>
                  <a:pt x="147" y="29"/>
                  <a:pt x="147" y="29"/>
                  <a:pt x="147" y="29"/>
                </a:cubicBezTo>
                <a:cubicBezTo>
                  <a:pt x="147" y="14"/>
                  <a:pt x="147" y="14"/>
                  <a:pt x="147" y="0"/>
                </a:cubicBezTo>
                <a:cubicBezTo>
                  <a:pt x="132" y="0"/>
                  <a:pt x="118" y="0"/>
                  <a:pt x="118" y="0"/>
                </a:cubicBezTo>
                <a:cubicBezTo>
                  <a:pt x="0" y="118"/>
                  <a:pt x="0" y="118"/>
                  <a:pt x="0" y="118"/>
                </a:cubicBezTo>
                <a:lnTo>
                  <a:pt x="0" y="132"/>
                </a:lnTo>
                <a:lnTo>
                  <a:pt x="0" y="147"/>
                </a:lnTo>
                <a:cubicBezTo>
                  <a:pt x="118" y="265"/>
                  <a:pt x="118" y="265"/>
                  <a:pt x="118" y="265"/>
                </a:cubicBezTo>
                <a:cubicBezTo>
                  <a:pt x="118" y="265"/>
                  <a:pt x="132" y="265"/>
                  <a:pt x="147" y="265"/>
                </a:cubicBezTo>
                <a:cubicBezTo>
                  <a:pt x="147" y="250"/>
                  <a:pt x="147" y="250"/>
                  <a:pt x="147" y="235"/>
                </a:cubicBezTo>
                <a:cubicBezTo>
                  <a:pt x="59" y="147"/>
                  <a:pt x="59" y="147"/>
                  <a:pt x="59" y="147"/>
                </a:cubicBezTo>
                <a:cubicBezTo>
                  <a:pt x="559" y="147"/>
                  <a:pt x="559" y="147"/>
                  <a:pt x="559" y="147"/>
                </a:cubicBezTo>
                <a:cubicBezTo>
                  <a:pt x="471" y="235"/>
                  <a:pt x="471" y="235"/>
                  <a:pt x="471" y="235"/>
                </a:cubicBezTo>
                <a:cubicBezTo>
                  <a:pt x="471" y="250"/>
                  <a:pt x="471" y="250"/>
                  <a:pt x="471" y="265"/>
                </a:cubicBezTo>
                <a:cubicBezTo>
                  <a:pt x="486" y="265"/>
                  <a:pt x="500" y="265"/>
                  <a:pt x="500" y="265"/>
                </a:cubicBezTo>
                <a:cubicBezTo>
                  <a:pt x="618" y="147"/>
                  <a:pt x="618" y="147"/>
                  <a:pt x="618" y="147"/>
                </a:cubicBezTo>
                <a:lnTo>
                  <a:pt x="618" y="132"/>
                </a:lnTo>
                <a:lnTo>
                  <a:pt x="618" y="118"/>
                </a:lnTo>
              </a:path>
            </a:pathLst>
          </a:custGeom>
          <a:solidFill>
            <a:schemeClr val="dk1"/>
          </a:solidFill>
          <a:ln w="0">
            <a:noFill/>
          </a:ln>
        </p:spPr>
        <p:style>
          <a:lnRef idx="0"/>
          <a:fillRef idx="0"/>
          <a:effectRef idx="0"/>
          <a:fontRef idx="minor"/>
        </p:style>
      </p:sp>
      <p:sp>
        <p:nvSpPr>
          <p:cNvPr id="424" name="Google Shape;333;p35"/>
          <p:cNvSpPr/>
          <p:nvPr/>
        </p:nvSpPr>
        <p:spPr>
          <a:xfrm>
            <a:off x="7370640" y="5107680"/>
            <a:ext cx="137880" cy="322920"/>
          </a:xfrm>
          <a:custGeom>
            <a:avLst/>
            <a:gdLst/>
            <a:ahLst/>
            <a:rect l="l" t="t" r="r" b="b"/>
            <a:pathLst>
              <a:path w="265" h="619">
                <a:moveTo>
                  <a:pt x="235" y="471"/>
                </a:moveTo>
                <a:lnTo>
                  <a:pt x="235" y="471"/>
                </a:lnTo>
                <a:cubicBezTo>
                  <a:pt x="147" y="559"/>
                  <a:pt x="147" y="559"/>
                  <a:pt x="147" y="559"/>
                </a:cubicBezTo>
                <a:cubicBezTo>
                  <a:pt x="147" y="59"/>
                  <a:pt x="147" y="59"/>
                  <a:pt x="147" y="59"/>
                </a:cubicBezTo>
                <a:cubicBezTo>
                  <a:pt x="235" y="147"/>
                  <a:pt x="235" y="147"/>
                  <a:pt x="235" y="147"/>
                </a:cubicBezTo>
                <a:cubicBezTo>
                  <a:pt x="250" y="147"/>
                  <a:pt x="250" y="147"/>
                  <a:pt x="264" y="147"/>
                </a:cubicBezTo>
                <a:cubicBezTo>
                  <a:pt x="264" y="133"/>
                  <a:pt x="264" y="118"/>
                  <a:pt x="264" y="118"/>
                </a:cubicBezTo>
                <a:cubicBezTo>
                  <a:pt x="147" y="0"/>
                  <a:pt x="147" y="0"/>
                  <a:pt x="147" y="0"/>
                </a:cubicBezTo>
                <a:lnTo>
                  <a:pt x="132" y="0"/>
                </a:lnTo>
                <a:lnTo>
                  <a:pt x="117" y="0"/>
                </a:lnTo>
                <a:cubicBezTo>
                  <a:pt x="0" y="118"/>
                  <a:pt x="0" y="118"/>
                  <a:pt x="0" y="118"/>
                </a:cubicBezTo>
                <a:cubicBezTo>
                  <a:pt x="0" y="118"/>
                  <a:pt x="0" y="133"/>
                  <a:pt x="0" y="147"/>
                </a:cubicBezTo>
                <a:cubicBezTo>
                  <a:pt x="14" y="147"/>
                  <a:pt x="14" y="147"/>
                  <a:pt x="29" y="147"/>
                </a:cubicBezTo>
                <a:cubicBezTo>
                  <a:pt x="117" y="59"/>
                  <a:pt x="117" y="59"/>
                  <a:pt x="117" y="59"/>
                </a:cubicBezTo>
                <a:cubicBezTo>
                  <a:pt x="117" y="559"/>
                  <a:pt x="117" y="559"/>
                  <a:pt x="117" y="559"/>
                </a:cubicBezTo>
                <a:cubicBezTo>
                  <a:pt x="29" y="471"/>
                  <a:pt x="29" y="471"/>
                  <a:pt x="29" y="471"/>
                </a:cubicBezTo>
                <a:cubicBezTo>
                  <a:pt x="14" y="471"/>
                  <a:pt x="14" y="471"/>
                  <a:pt x="0" y="471"/>
                </a:cubicBezTo>
                <a:cubicBezTo>
                  <a:pt x="0" y="486"/>
                  <a:pt x="0" y="500"/>
                  <a:pt x="0" y="500"/>
                </a:cubicBezTo>
                <a:cubicBezTo>
                  <a:pt x="117" y="618"/>
                  <a:pt x="117" y="618"/>
                  <a:pt x="117" y="618"/>
                </a:cubicBezTo>
                <a:lnTo>
                  <a:pt x="132" y="618"/>
                </a:lnTo>
                <a:lnTo>
                  <a:pt x="147" y="618"/>
                </a:lnTo>
                <a:cubicBezTo>
                  <a:pt x="264" y="500"/>
                  <a:pt x="264" y="500"/>
                  <a:pt x="264" y="500"/>
                </a:cubicBezTo>
                <a:cubicBezTo>
                  <a:pt x="264" y="500"/>
                  <a:pt x="264" y="486"/>
                  <a:pt x="264" y="471"/>
                </a:cubicBezTo>
                <a:cubicBezTo>
                  <a:pt x="250" y="471"/>
                  <a:pt x="250" y="471"/>
                  <a:pt x="235" y="471"/>
                </a:cubicBezTo>
              </a:path>
            </a:pathLst>
          </a:custGeom>
          <a:solidFill>
            <a:schemeClr val="dk1"/>
          </a:solidFill>
          <a:ln w="0">
            <a:noFill/>
          </a:ln>
        </p:spPr>
        <p:style>
          <a:lnRef idx="0"/>
          <a:fillRef idx="0"/>
          <a:effectRef idx="0"/>
          <a:fontRef idx="minor"/>
        </p:style>
      </p:sp>
      <p:sp>
        <p:nvSpPr>
          <p:cNvPr id="425" name="Google Shape;334;p35"/>
          <p:cNvSpPr/>
          <p:nvPr/>
        </p:nvSpPr>
        <p:spPr>
          <a:xfrm>
            <a:off x="6766200" y="5121360"/>
            <a:ext cx="276480" cy="293760"/>
          </a:xfrm>
          <a:custGeom>
            <a:avLst/>
            <a:gdLst/>
            <a:ahLst/>
            <a:rect l="l" t="t" r="r" b="b"/>
            <a:pathLst>
              <a:path w="531" h="561">
                <a:moveTo>
                  <a:pt x="530" y="221"/>
                </a:moveTo>
                <a:lnTo>
                  <a:pt x="530" y="221"/>
                </a:lnTo>
                <a:cubicBezTo>
                  <a:pt x="339" y="15"/>
                  <a:pt x="339" y="15"/>
                  <a:pt x="339" y="15"/>
                </a:cubicBezTo>
                <a:cubicBezTo>
                  <a:pt x="324" y="0"/>
                  <a:pt x="310" y="0"/>
                  <a:pt x="310" y="15"/>
                </a:cubicBezTo>
                <a:cubicBezTo>
                  <a:pt x="295" y="15"/>
                  <a:pt x="295" y="15"/>
                  <a:pt x="295" y="30"/>
                </a:cubicBezTo>
                <a:cubicBezTo>
                  <a:pt x="295" y="148"/>
                  <a:pt x="295" y="148"/>
                  <a:pt x="295" y="148"/>
                </a:cubicBezTo>
                <a:cubicBezTo>
                  <a:pt x="133" y="148"/>
                  <a:pt x="0" y="280"/>
                  <a:pt x="0" y="442"/>
                </a:cubicBezTo>
                <a:cubicBezTo>
                  <a:pt x="0" y="487"/>
                  <a:pt x="15" y="516"/>
                  <a:pt x="30" y="560"/>
                </a:cubicBezTo>
                <a:cubicBezTo>
                  <a:pt x="59" y="428"/>
                  <a:pt x="177" y="339"/>
                  <a:pt x="295" y="339"/>
                </a:cubicBezTo>
                <a:lnTo>
                  <a:pt x="295" y="457"/>
                </a:lnTo>
                <a:cubicBezTo>
                  <a:pt x="295" y="457"/>
                  <a:pt x="295" y="471"/>
                  <a:pt x="310" y="471"/>
                </a:cubicBezTo>
                <a:cubicBezTo>
                  <a:pt x="310" y="471"/>
                  <a:pt x="310" y="471"/>
                  <a:pt x="324" y="471"/>
                </a:cubicBezTo>
                <a:cubicBezTo>
                  <a:pt x="324" y="471"/>
                  <a:pt x="324" y="471"/>
                  <a:pt x="339" y="471"/>
                </a:cubicBezTo>
                <a:cubicBezTo>
                  <a:pt x="530" y="251"/>
                  <a:pt x="530" y="251"/>
                  <a:pt x="530" y="251"/>
                </a:cubicBezTo>
                <a:cubicBezTo>
                  <a:pt x="530" y="251"/>
                  <a:pt x="530" y="251"/>
                  <a:pt x="530" y="236"/>
                </a:cubicBezTo>
                <a:cubicBezTo>
                  <a:pt x="530" y="236"/>
                  <a:pt x="530" y="236"/>
                  <a:pt x="530" y="221"/>
                </a:cubicBezTo>
                <a:close/>
                <a:moveTo>
                  <a:pt x="339" y="413"/>
                </a:moveTo>
                <a:lnTo>
                  <a:pt x="339" y="413"/>
                </a:lnTo>
                <a:cubicBezTo>
                  <a:pt x="339" y="295"/>
                  <a:pt x="339" y="295"/>
                  <a:pt x="339" y="295"/>
                </a:cubicBezTo>
                <a:cubicBezTo>
                  <a:pt x="339" y="295"/>
                  <a:pt x="295" y="295"/>
                  <a:pt x="280" y="295"/>
                </a:cubicBezTo>
                <a:cubicBezTo>
                  <a:pt x="192" y="295"/>
                  <a:pt x="89" y="369"/>
                  <a:pt x="44" y="413"/>
                </a:cubicBezTo>
                <a:cubicBezTo>
                  <a:pt x="44" y="339"/>
                  <a:pt x="148" y="192"/>
                  <a:pt x="280" y="177"/>
                </a:cubicBezTo>
                <a:cubicBezTo>
                  <a:pt x="295" y="177"/>
                  <a:pt x="339" y="177"/>
                  <a:pt x="339" y="177"/>
                </a:cubicBezTo>
                <a:cubicBezTo>
                  <a:pt x="339" y="74"/>
                  <a:pt x="339" y="74"/>
                  <a:pt x="339" y="74"/>
                </a:cubicBezTo>
                <a:cubicBezTo>
                  <a:pt x="486" y="236"/>
                  <a:pt x="486" y="236"/>
                  <a:pt x="486" y="236"/>
                </a:cubicBezTo>
                <a:lnTo>
                  <a:pt x="339" y="413"/>
                </a:lnTo>
                <a:close/>
              </a:path>
            </a:pathLst>
          </a:custGeom>
          <a:solidFill>
            <a:schemeClr val="dk1"/>
          </a:solidFill>
          <a:ln w="0">
            <a:noFill/>
          </a:ln>
        </p:spPr>
        <p:style>
          <a:lnRef idx="0"/>
          <a:fillRef idx="0"/>
          <a:effectRef idx="0"/>
          <a:fontRef idx="minor"/>
        </p:style>
      </p:sp>
      <p:sp>
        <p:nvSpPr>
          <p:cNvPr id="426" name="Google Shape;335;p35"/>
          <p:cNvSpPr/>
          <p:nvPr/>
        </p:nvSpPr>
        <p:spPr>
          <a:xfrm>
            <a:off x="6224760" y="5121360"/>
            <a:ext cx="276480" cy="293760"/>
          </a:xfrm>
          <a:custGeom>
            <a:avLst/>
            <a:gdLst/>
            <a:ahLst/>
            <a:rect l="l" t="t" r="r" b="b"/>
            <a:pathLst>
              <a:path w="531" h="561">
                <a:moveTo>
                  <a:pt x="235" y="148"/>
                </a:moveTo>
                <a:lnTo>
                  <a:pt x="235" y="148"/>
                </a:lnTo>
                <a:cubicBezTo>
                  <a:pt x="235" y="30"/>
                  <a:pt x="235" y="30"/>
                  <a:pt x="235" y="30"/>
                </a:cubicBezTo>
                <a:cubicBezTo>
                  <a:pt x="235" y="15"/>
                  <a:pt x="235" y="15"/>
                  <a:pt x="221" y="15"/>
                </a:cubicBezTo>
                <a:cubicBezTo>
                  <a:pt x="221" y="0"/>
                  <a:pt x="206" y="0"/>
                  <a:pt x="191" y="15"/>
                </a:cubicBezTo>
                <a:cubicBezTo>
                  <a:pt x="0" y="221"/>
                  <a:pt x="0" y="221"/>
                  <a:pt x="0" y="221"/>
                </a:cubicBezTo>
                <a:cubicBezTo>
                  <a:pt x="0" y="236"/>
                  <a:pt x="0" y="236"/>
                  <a:pt x="0" y="236"/>
                </a:cubicBezTo>
                <a:cubicBezTo>
                  <a:pt x="0" y="251"/>
                  <a:pt x="0" y="251"/>
                  <a:pt x="0" y="251"/>
                </a:cubicBezTo>
                <a:cubicBezTo>
                  <a:pt x="191" y="471"/>
                  <a:pt x="191" y="471"/>
                  <a:pt x="191" y="471"/>
                </a:cubicBezTo>
                <a:cubicBezTo>
                  <a:pt x="206" y="471"/>
                  <a:pt x="206" y="471"/>
                  <a:pt x="206" y="471"/>
                </a:cubicBezTo>
                <a:cubicBezTo>
                  <a:pt x="221" y="471"/>
                  <a:pt x="221" y="471"/>
                  <a:pt x="221" y="471"/>
                </a:cubicBezTo>
                <a:cubicBezTo>
                  <a:pt x="235" y="471"/>
                  <a:pt x="235" y="457"/>
                  <a:pt x="235" y="457"/>
                </a:cubicBezTo>
                <a:lnTo>
                  <a:pt x="235" y="339"/>
                </a:lnTo>
                <a:cubicBezTo>
                  <a:pt x="353" y="339"/>
                  <a:pt x="471" y="428"/>
                  <a:pt x="500" y="560"/>
                </a:cubicBezTo>
                <a:cubicBezTo>
                  <a:pt x="515" y="516"/>
                  <a:pt x="530" y="487"/>
                  <a:pt x="530" y="442"/>
                </a:cubicBezTo>
                <a:cubicBezTo>
                  <a:pt x="530" y="280"/>
                  <a:pt x="397" y="148"/>
                  <a:pt x="235" y="148"/>
                </a:cubicBezTo>
                <a:close/>
                <a:moveTo>
                  <a:pt x="250" y="295"/>
                </a:moveTo>
                <a:lnTo>
                  <a:pt x="250" y="295"/>
                </a:lnTo>
                <a:cubicBezTo>
                  <a:pt x="235" y="295"/>
                  <a:pt x="191" y="295"/>
                  <a:pt x="191" y="295"/>
                </a:cubicBezTo>
                <a:cubicBezTo>
                  <a:pt x="191" y="413"/>
                  <a:pt x="191" y="413"/>
                  <a:pt x="191" y="413"/>
                </a:cubicBezTo>
                <a:cubicBezTo>
                  <a:pt x="44" y="236"/>
                  <a:pt x="44" y="236"/>
                  <a:pt x="44" y="236"/>
                </a:cubicBezTo>
                <a:cubicBezTo>
                  <a:pt x="191" y="74"/>
                  <a:pt x="191" y="74"/>
                  <a:pt x="191" y="74"/>
                </a:cubicBezTo>
                <a:cubicBezTo>
                  <a:pt x="191" y="177"/>
                  <a:pt x="191" y="177"/>
                  <a:pt x="191" y="177"/>
                </a:cubicBezTo>
                <a:cubicBezTo>
                  <a:pt x="191" y="177"/>
                  <a:pt x="235" y="177"/>
                  <a:pt x="250" y="177"/>
                </a:cubicBezTo>
                <a:cubicBezTo>
                  <a:pt x="382" y="192"/>
                  <a:pt x="486" y="339"/>
                  <a:pt x="486" y="413"/>
                </a:cubicBezTo>
                <a:cubicBezTo>
                  <a:pt x="441" y="369"/>
                  <a:pt x="339" y="295"/>
                  <a:pt x="250" y="295"/>
                </a:cubicBezTo>
                <a:close/>
              </a:path>
            </a:pathLst>
          </a:custGeom>
          <a:solidFill>
            <a:schemeClr val="dk1"/>
          </a:solidFill>
          <a:ln w="0">
            <a:noFill/>
          </a:ln>
        </p:spPr>
        <p:style>
          <a:lnRef idx="0"/>
          <a:fillRef idx="0"/>
          <a:effectRef idx="0"/>
          <a:fontRef idx="minor"/>
        </p:style>
      </p:sp>
      <p:sp>
        <p:nvSpPr>
          <p:cNvPr id="427" name="Google Shape;336;p35"/>
          <p:cNvSpPr/>
          <p:nvPr/>
        </p:nvSpPr>
        <p:spPr>
          <a:xfrm>
            <a:off x="11045160" y="4618440"/>
            <a:ext cx="322920" cy="224640"/>
          </a:xfrm>
          <a:custGeom>
            <a:avLst/>
            <a:gdLst/>
            <a:ahLst/>
            <a:rect l="l" t="t" r="r" b="b"/>
            <a:pathLst>
              <a:path w="619" h="427">
                <a:moveTo>
                  <a:pt x="545" y="0"/>
                </a:moveTo>
                <a:lnTo>
                  <a:pt x="545" y="0"/>
                </a:lnTo>
                <a:cubicBezTo>
                  <a:pt x="191" y="0"/>
                  <a:pt x="191" y="0"/>
                  <a:pt x="191" y="0"/>
                </a:cubicBezTo>
                <a:lnTo>
                  <a:pt x="177" y="0"/>
                </a:lnTo>
                <a:cubicBezTo>
                  <a:pt x="0" y="206"/>
                  <a:pt x="0" y="206"/>
                  <a:pt x="0" y="206"/>
                </a:cubicBezTo>
                <a:cubicBezTo>
                  <a:pt x="0" y="206"/>
                  <a:pt x="0" y="206"/>
                  <a:pt x="0" y="221"/>
                </a:cubicBezTo>
                <a:cubicBezTo>
                  <a:pt x="0" y="221"/>
                  <a:pt x="0" y="221"/>
                  <a:pt x="0" y="235"/>
                </a:cubicBezTo>
                <a:cubicBezTo>
                  <a:pt x="177" y="426"/>
                  <a:pt x="177" y="426"/>
                  <a:pt x="177" y="426"/>
                </a:cubicBezTo>
                <a:lnTo>
                  <a:pt x="191" y="426"/>
                </a:lnTo>
                <a:cubicBezTo>
                  <a:pt x="545" y="426"/>
                  <a:pt x="545" y="426"/>
                  <a:pt x="545" y="426"/>
                </a:cubicBezTo>
                <a:cubicBezTo>
                  <a:pt x="589" y="426"/>
                  <a:pt x="618" y="397"/>
                  <a:pt x="618" y="353"/>
                </a:cubicBezTo>
                <a:cubicBezTo>
                  <a:pt x="618" y="73"/>
                  <a:pt x="618" y="73"/>
                  <a:pt x="618" y="73"/>
                </a:cubicBezTo>
                <a:cubicBezTo>
                  <a:pt x="618" y="29"/>
                  <a:pt x="589" y="0"/>
                  <a:pt x="545" y="0"/>
                </a:cubicBezTo>
                <a:close/>
                <a:moveTo>
                  <a:pt x="589" y="353"/>
                </a:moveTo>
                <a:lnTo>
                  <a:pt x="589" y="353"/>
                </a:lnTo>
                <a:cubicBezTo>
                  <a:pt x="589" y="368"/>
                  <a:pt x="559" y="397"/>
                  <a:pt x="545" y="397"/>
                </a:cubicBezTo>
                <a:cubicBezTo>
                  <a:pt x="206" y="397"/>
                  <a:pt x="206" y="397"/>
                  <a:pt x="206" y="397"/>
                </a:cubicBezTo>
                <a:cubicBezTo>
                  <a:pt x="44" y="221"/>
                  <a:pt x="44" y="221"/>
                  <a:pt x="44" y="221"/>
                </a:cubicBezTo>
                <a:cubicBezTo>
                  <a:pt x="206" y="44"/>
                  <a:pt x="206" y="44"/>
                  <a:pt x="206" y="44"/>
                </a:cubicBezTo>
                <a:cubicBezTo>
                  <a:pt x="545" y="44"/>
                  <a:pt x="545" y="44"/>
                  <a:pt x="545" y="44"/>
                </a:cubicBezTo>
                <a:cubicBezTo>
                  <a:pt x="559" y="44"/>
                  <a:pt x="589" y="58"/>
                  <a:pt x="589" y="73"/>
                </a:cubicBezTo>
                <a:lnTo>
                  <a:pt x="589" y="353"/>
                </a:lnTo>
                <a:close/>
              </a:path>
            </a:pathLst>
          </a:custGeom>
          <a:solidFill>
            <a:schemeClr val="dk1"/>
          </a:solidFill>
          <a:ln w="0">
            <a:noFill/>
          </a:ln>
        </p:spPr>
        <p:style>
          <a:lnRef idx="0"/>
          <a:fillRef idx="0"/>
          <a:effectRef idx="0"/>
          <a:fontRef idx="minor"/>
        </p:style>
      </p:sp>
      <p:sp>
        <p:nvSpPr>
          <p:cNvPr id="428" name="Google Shape;337;p35"/>
          <p:cNvSpPr/>
          <p:nvPr/>
        </p:nvSpPr>
        <p:spPr>
          <a:xfrm>
            <a:off x="10505880" y="4618440"/>
            <a:ext cx="332280" cy="224640"/>
          </a:xfrm>
          <a:custGeom>
            <a:avLst/>
            <a:gdLst/>
            <a:ahLst/>
            <a:rect l="l" t="t" r="r" b="b"/>
            <a:pathLst>
              <a:path w="634" h="427">
                <a:moveTo>
                  <a:pt x="560" y="0"/>
                </a:moveTo>
                <a:lnTo>
                  <a:pt x="560" y="0"/>
                </a:lnTo>
                <a:cubicBezTo>
                  <a:pt x="207" y="0"/>
                  <a:pt x="207" y="0"/>
                  <a:pt x="207" y="0"/>
                </a:cubicBezTo>
                <a:cubicBezTo>
                  <a:pt x="192" y="0"/>
                  <a:pt x="192" y="0"/>
                  <a:pt x="192" y="0"/>
                </a:cubicBezTo>
                <a:cubicBezTo>
                  <a:pt x="15" y="206"/>
                  <a:pt x="15" y="206"/>
                  <a:pt x="15" y="206"/>
                </a:cubicBezTo>
                <a:cubicBezTo>
                  <a:pt x="0" y="206"/>
                  <a:pt x="0" y="206"/>
                  <a:pt x="0" y="221"/>
                </a:cubicBezTo>
                <a:cubicBezTo>
                  <a:pt x="0" y="221"/>
                  <a:pt x="0" y="221"/>
                  <a:pt x="15" y="235"/>
                </a:cubicBezTo>
                <a:cubicBezTo>
                  <a:pt x="192" y="426"/>
                  <a:pt x="192" y="426"/>
                  <a:pt x="192" y="426"/>
                </a:cubicBezTo>
                <a:cubicBezTo>
                  <a:pt x="192" y="426"/>
                  <a:pt x="192" y="426"/>
                  <a:pt x="207" y="426"/>
                </a:cubicBezTo>
                <a:cubicBezTo>
                  <a:pt x="560" y="426"/>
                  <a:pt x="560" y="426"/>
                  <a:pt x="560" y="426"/>
                </a:cubicBezTo>
                <a:cubicBezTo>
                  <a:pt x="604" y="426"/>
                  <a:pt x="633" y="397"/>
                  <a:pt x="633" y="353"/>
                </a:cubicBezTo>
                <a:cubicBezTo>
                  <a:pt x="633" y="73"/>
                  <a:pt x="633" y="73"/>
                  <a:pt x="633" y="73"/>
                </a:cubicBezTo>
                <a:cubicBezTo>
                  <a:pt x="633" y="29"/>
                  <a:pt x="604" y="0"/>
                  <a:pt x="560" y="0"/>
                </a:cubicBezTo>
                <a:close/>
                <a:moveTo>
                  <a:pt x="589" y="353"/>
                </a:moveTo>
                <a:lnTo>
                  <a:pt x="589" y="353"/>
                </a:lnTo>
                <a:cubicBezTo>
                  <a:pt x="589" y="368"/>
                  <a:pt x="575" y="397"/>
                  <a:pt x="560" y="397"/>
                </a:cubicBezTo>
                <a:cubicBezTo>
                  <a:pt x="207" y="397"/>
                  <a:pt x="207" y="397"/>
                  <a:pt x="207" y="397"/>
                </a:cubicBezTo>
                <a:cubicBezTo>
                  <a:pt x="45" y="221"/>
                  <a:pt x="45" y="221"/>
                  <a:pt x="45" y="221"/>
                </a:cubicBezTo>
                <a:cubicBezTo>
                  <a:pt x="207" y="44"/>
                  <a:pt x="207" y="44"/>
                  <a:pt x="207" y="44"/>
                </a:cubicBezTo>
                <a:cubicBezTo>
                  <a:pt x="560" y="44"/>
                  <a:pt x="560" y="44"/>
                  <a:pt x="560" y="44"/>
                </a:cubicBezTo>
                <a:cubicBezTo>
                  <a:pt x="575" y="44"/>
                  <a:pt x="589" y="58"/>
                  <a:pt x="589" y="73"/>
                </a:cubicBezTo>
                <a:lnTo>
                  <a:pt x="589" y="353"/>
                </a:lnTo>
                <a:close/>
                <a:moveTo>
                  <a:pt x="457" y="147"/>
                </a:moveTo>
                <a:lnTo>
                  <a:pt x="457" y="147"/>
                </a:lnTo>
                <a:cubicBezTo>
                  <a:pt x="442" y="132"/>
                  <a:pt x="428" y="132"/>
                  <a:pt x="428" y="147"/>
                </a:cubicBezTo>
                <a:cubicBezTo>
                  <a:pt x="383" y="191"/>
                  <a:pt x="383" y="191"/>
                  <a:pt x="383" y="191"/>
                </a:cubicBezTo>
                <a:cubicBezTo>
                  <a:pt x="339" y="147"/>
                  <a:pt x="339" y="147"/>
                  <a:pt x="339" y="147"/>
                </a:cubicBezTo>
                <a:cubicBezTo>
                  <a:pt x="324" y="132"/>
                  <a:pt x="310" y="132"/>
                  <a:pt x="310" y="147"/>
                </a:cubicBezTo>
                <a:cubicBezTo>
                  <a:pt x="295" y="147"/>
                  <a:pt x="295" y="162"/>
                  <a:pt x="310" y="176"/>
                </a:cubicBezTo>
                <a:cubicBezTo>
                  <a:pt x="354" y="221"/>
                  <a:pt x="354" y="221"/>
                  <a:pt x="354" y="221"/>
                </a:cubicBezTo>
                <a:cubicBezTo>
                  <a:pt x="310" y="265"/>
                  <a:pt x="310" y="265"/>
                  <a:pt x="310" y="265"/>
                </a:cubicBezTo>
                <a:cubicBezTo>
                  <a:pt x="295" y="265"/>
                  <a:pt x="295" y="279"/>
                  <a:pt x="310" y="294"/>
                </a:cubicBezTo>
                <a:cubicBezTo>
                  <a:pt x="310" y="294"/>
                  <a:pt x="324" y="294"/>
                  <a:pt x="339" y="294"/>
                </a:cubicBezTo>
                <a:cubicBezTo>
                  <a:pt x="383" y="250"/>
                  <a:pt x="383" y="250"/>
                  <a:pt x="383" y="250"/>
                </a:cubicBezTo>
                <a:cubicBezTo>
                  <a:pt x="428" y="294"/>
                  <a:pt x="428" y="294"/>
                  <a:pt x="428" y="294"/>
                </a:cubicBezTo>
                <a:cubicBezTo>
                  <a:pt x="428" y="294"/>
                  <a:pt x="442" y="294"/>
                  <a:pt x="457" y="294"/>
                </a:cubicBezTo>
                <a:cubicBezTo>
                  <a:pt x="457" y="279"/>
                  <a:pt x="457" y="265"/>
                  <a:pt x="457" y="265"/>
                </a:cubicBezTo>
                <a:cubicBezTo>
                  <a:pt x="412" y="221"/>
                  <a:pt x="412" y="221"/>
                  <a:pt x="412" y="221"/>
                </a:cubicBezTo>
                <a:cubicBezTo>
                  <a:pt x="457" y="176"/>
                  <a:pt x="457" y="176"/>
                  <a:pt x="457" y="176"/>
                </a:cubicBezTo>
                <a:cubicBezTo>
                  <a:pt x="457" y="162"/>
                  <a:pt x="457" y="147"/>
                  <a:pt x="457" y="147"/>
                </a:cubicBezTo>
                <a:close/>
              </a:path>
            </a:pathLst>
          </a:custGeom>
          <a:solidFill>
            <a:schemeClr val="dk1"/>
          </a:solidFill>
          <a:ln w="0">
            <a:noFill/>
          </a:ln>
        </p:spPr>
        <p:style>
          <a:lnRef idx="0"/>
          <a:fillRef idx="0"/>
          <a:effectRef idx="0"/>
          <a:fontRef idx="minor"/>
        </p:style>
      </p:sp>
      <p:sp>
        <p:nvSpPr>
          <p:cNvPr id="429" name="Google Shape;338;p35"/>
          <p:cNvSpPr/>
          <p:nvPr/>
        </p:nvSpPr>
        <p:spPr>
          <a:xfrm>
            <a:off x="9970560" y="4564800"/>
            <a:ext cx="332280" cy="247680"/>
          </a:xfrm>
          <a:custGeom>
            <a:avLst/>
            <a:gdLst/>
            <a:ahLst/>
            <a:rect l="l" t="t" r="r" b="b"/>
            <a:pathLst>
              <a:path w="634" h="473">
                <a:moveTo>
                  <a:pt x="324" y="133"/>
                </a:moveTo>
                <a:lnTo>
                  <a:pt x="324" y="133"/>
                </a:lnTo>
                <a:cubicBezTo>
                  <a:pt x="324" y="118"/>
                  <a:pt x="324" y="118"/>
                  <a:pt x="309" y="118"/>
                </a:cubicBezTo>
                <a:cubicBezTo>
                  <a:pt x="309" y="118"/>
                  <a:pt x="309" y="118"/>
                  <a:pt x="294" y="133"/>
                </a:cubicBezTo>
                <a:cubicBezTo>
                  <a:pt x="176" y="251"/>
                  <a:pt x="176" y="251"/>
                  <a:pt x="176" y="251"/>
                </a:cubicBezTo>
                <a:lnTo>
                  <a:pt x="176" y="266"/>
                </a:lnTo>
                <a:cubicBezTo>
                  <a:pt x="191" y="280"/>
                  <a:pt x="206" y="280"/>
                  <a:pt x="206" y="266"/>
                </a:cubicBezTo>
                <a:cubicBezTo>
                  <a:pt x="294" y="192"/>
                  <a:pt x="294" y="192"/>
                  <a:pt x="294" y="192"/>
                </a:cubicBezTo>
                <a:cubicBezTo>
                  <a:pt x="294" y="383"/>
                  <a:pt x="294" y="383"/>
                  <a:pt x="294" y="383"/>
                </a:cubicBezTo>
                <a:lnTo>
                  <a:pt x="309" y="398"/>
                </a:lnTo>
                <a:cubicBezTo>
                  <a:pt x="324" y="398"/>
                  <a:pt x="338" y="383"/>
                  <a:pt x="338" y="383"/>
                </a:cubicBezTo>
                <a:cubicBezTo>
                  <a:pt x="338" y="192"/>
                  <a:pt x="338" y="192"/>
                  <a:pt x="338" y="192"/>
                </a:cubicBezTo>
                <a:cubicBezTo>
                  <a:pt x="412" y="266"/>
                  <a:pt x="412" y="266"/>
                  <a:pt x="412" y="266"/>
                </a:cubicBezTo>
                <a:cubicBezTo>
                  <a:pt x="426" y="280"/>
                  <a:pt x="442" y="280"/>
                  <a:pt x="442" y="266"/>
                </a:cubicBezTo>
                <a:cubicBezTo>
                  <a:pt x="456" y="266"/>
                  <a:pt x="456" y="251"/>
                  <a:pt x="442" y="251"/>
                </a:cubicBezTo>
                <a:lnTo>
                  <a:pt x="324" y="133"/>
                </a:lnTo>
                <a:close/>
                <a:moveTo>
                  <a:pt x="456" y="104"/>
                </a:moveTo>
                <a:lnTo>
                  <a:pt x="456" y="104"/>
                </a:lnTo>
                <a:cubicBezTo>
                  <a:pt x="426" y="45"/>
                  <a:pt x="368" y="0"/>
                  <a:pt x="294" y="0"/>
                </a:cubicBezTo>
                <a:cubicBezTo>
                  <a:pt x="206" y="0"/>
                  <a:pt x="117" y="74"/>
                  <a:pt x="117" y="162"/>
                </a:cubicBezTo>
                <a:cubicBezTo>
                  <a:pt x="44" y="192"/>
                  <a:pt x="0" y="251"/>
                  <a:pt x="0" y="325"/>
                </a:cubicBezTo>
                <a:cubicBezTo>
                  <a:pt x="0" y="398"/>
                  <a:pt x="73" y="472"/>
                  <a:pt x="162" y="472"/>
                </a:cubicBezTo>
                <a:cubicBezTo>
                  <a:pt x="485" y="472"/>
                  <a:pt x="485" y="472"/>
                  <a:pt x="485" y="472"/>
                </a:cubicBezTo>
                <a:cubicBezTo>
                  <a:pt x="559" y="442"/>
                  <a:pt x="633" y="369"/>
                  <a:pt x="633" y="295"/>
                </a:cubicBezTo>
                <a:cubicBezTo>
                  <a:pt x="633" y="192"/>
                  <a:pt x="544" y="104"/>
                  <a:pt x="456" y="104"/>
                </a:cubicBezTo>
                <a:close/>
                <a:moveTo>
                  <a:pt x="485" y="442"/>
                </a:moveTo>
                <a:lnTo>
                  <a:pt x="485" y="442"/>
                </a:lnTo>
                <a:cubicBezTo>
                  <a:pt x="162" y="442"/>
                  <a:pt x="162" y="442"/>
                  <a:pt x="162" y="442"/>
                </a:cubicBezTo>
                <a:cubicBezTo>
                  <a:pt x="162" y="442"/>
                  <a:pt x="44" y="428"/>
                  <a:pt x="44" y="325"/>
                </a:cubicBezTo>
                <a:cubicBezTo>
                  <a:pt x="44" y="266"/>
                  <a:pt x="88" y="207"/>
                  <a:pt x="162" y="207"/>
                </a:cubicBezTo>
                <a:cubicBezTo>
                  <a:pt x="162" y="118"/>
                  <a:pt x="206" y="45"/>
                  <a:pt x="294" y="45"/>
                </a:cubicBezTo>
                <a:cubicBezTo>
                  <a:pt x="368" y="45"/>
                  <a:pt x="412" y="89"/>
                  <a:pt x="426" y="148"/>
                </a:cubicBezTo>
                <a:cubicBezTo>
                  <a:pt x="515" y="133"/>
                  <a:pt x="588" y="221"/>
                  <a:pt x="588" y="280"/>
                </a:cubicBezTo>
                <a:cubicBezTo>
                  <a:pt x="588" y="339"/>
                  <a:pt x="544" y="413"/>
                  <a:pt x="485" y="442"/>
                </a:cubicBezTo>
                <a:close/>
              </a:path>
            </a:pathLst>
          </a:custGeom>
          <a:solidFill>
            <a:schemeClr val="dk1"/>
          </a:solidFill>
          <a:ln w="0">
            <a:noFill/>
          </a:ln>
        </p:spPr>
        <p:style>
          <a:lnRef idx="0"/>
          <a:fillRef idx="0"/>
          <a:effectRef idx="0"/>
          <a:fontRef idx="minor"/>
        </p:style>
      </p:sp>
      <p:sp>
        <p:nvSpPr>
          <p:cNvPr id="430" name="Google Shape;339;p35"/>
          <p:cNvSpPr/>
          <p:nvPr/>
        </p:nvSpPr>
        <p:spPr>
          <a:xfrm>
            <a:off x="9438840" y="4564800"/>
            <a:ext cx="322920" cy="247680"/>
          </a:xfrm>
          <a:custGeom>
            <a:avLst/>
            <a:gdLst/>
            <a:ahLst/>
            <a:rect l="l" t="t" r="r" b="b"/>
            <a:pathLst>
              <a:path w="619" h="473">
                <a:moveTo>
                  <a:pt x="412" y="251"/>
                </a:moveTo>
                <a:lnTo>
                  <a:pt x="412" y="251"/>
                </a:lnTo>
                <a:cubicBezTo>
                  <a:pt x="324" y="339"/>
                  <a:pt x="324" y="339"/>
                  <a:pt x="324" y="339"/>
                </a:cubicBezTo>
                <a:cubicBezTo>
                  <a:pt x="324" y="148"/>
                  <a:pt x="324" y="148"/>
                  <a:pt x="324" y="148"/>
                </a:cubicBezTo>
                <a:cubicBezTo>
                  <a:pt x="324" y="133"/>
                  <a:pt x="324" y="118"/>
                  <a:pt x="309" y="118"/>
                </a:cubicBezTo>
                <a:cubicBezTo>
                  <a:pt x="294" y="118"/>
                  <a:pt x="294" y="133"/>
                  <a:pt x="294" y="148"/>
                </a:cubicBezTo>
                <a:cubicBezTo>
                  <a:pt x="294" y="339"/>
                  <a:pt x="294" y="339"/>
                  <a:pt x="294" y="339"/>
                </a:cubicBezTo>
                <a:cubicBezTo>
                  <a:pt x="206" y="251"/>
                  <a:pt x="206" y="251"/>
                  <a:pt x="206" y="251"/>
                </a:cubicBezTo>
                <a:cubicBezTo>
                  <a:pt x="191" y="236"/>
                  <a:pt x="191" y="236"/>
                  <a:pt x="177" y="251"/>
                </a:cubicBezTo>
                <a:cubicBezTo>
                  <a:pt x="177" y="251"/>
                  <a:pt x="177" y="266"/>
                  <a:pt x="177" y="280"/>
                </a:cubicBezTo>
                <a:cubicBezTo>
                  <a:pt x="294" y="398"/>
                  <a:pt x="294" y="398"/>
                  <a:pt x="294" y="398"/>
                </a:cubicBezTo>
                <a:lnTo>
                  <a:pt x="309" y="398"/>
                </a:lnTo>
                <a:lnTo>
                  <a:pt x="324" y="398"/>
                </a:lnTo>
                <a:cubicBezTo>
                  <a:pt x="441" y="280"/>
                  <a:pt x="441" y="280"/>
                  <a:pt x="441" y="280"/>
                </a:cubicBezTo>
                <a:cubicBezTo>
                  <a:pt x="441" y="266"/>
                  <a:pt x="441" y="251"/>
                  <a:pt x="441" y="251"/>
                </a:cubicBezTo>
                <a:cubicBezTo>
                  <a:pt x="427" y="236"/>
                  <a:pt x="427" y="236"/>
                  <a:pt x="412" y="251"/>
                </a:cubicBezTo>
                <a:close/>
                <a:moveTo>
                  <a:pt x="441" y="104"/>
                </a:moveTo>
                <a:lnTo>
                  <a:pt x="441" y="104"/>
                </a:lnTo>
                <a:cubicBezTo>
                  <a:pt x="412" y="45"/>
                  <a:pt x="353" y="0"/>
                  <a:pt x="294" y="0"/>
                </a:cubicBezTo>
                <a:cubicBezTo>
                  <a:pt x="191" y="0"/>
                  <a:pt x="118" y="74"/>
                  <a:pt x="118" y="162"/>
                </a:cubicBezTo>
                <a:cubicBezTo>
                  <a:pt x="44" y="192"/>
                  <a:pt x="0" y="251"/>
                  <a:pt x="0" y="325"/>
                </a:cubicBezTo>
                <a:cubicBezTo>
                  <a:pt x="0" y="398"/>
                  <a:pt x="59" y="472"/>
                  <a:pt x="147" y="472"/>
                </a:cubicBezTo>
                <a:cubicBezTo>
                  <a:pt x="486" y="472"/>
                  <a:pt x="486" y="472"/>
                  <a:pt x="486" y="472"/>
                </a:cubicBezTo>
                <a:cubicBezTo>
                  <a:pt x="559" y="442"/>
                  <a:pt x="618" y="369"/>
                  <a:pt x="618" y="295"/>
                </a:cubicBezTo>
                <a:cubicBezTo>
                  <a:pt x="618" y="192"/>
                  <a:pt x="545" y="104"/>
                  <a:pt x="441" y="104"/>
                </a:cubicBezTo>
                <a:close/>
                <a:moveTo>
                  <a:pt x="486" y="442"/>
                </a:moveTo>
                <a:lnTo>
                  <a:pt x="486" y="442"/>
                </a:lnTo>
                <a:cubicBezTo>
                  <a:pt x="147" y="442"/>
                  <a:pt x="147" y="442"/>
                  <a:pt x="147" y="442"/>
                </a:cubicBezTo>
                <a:cubicBezTo>
                  <a:pt x="147" y="442"/>
                  <a:pt x="29" y="428"/>
                  <a:pt x="29" y="325"/>
                </a:cubicBezTo>
                <a:cubicBezTo>
                  <a:pt x="29" y="266"/>
                  <a:pt x="88" y="207"/>
                  <a:pt x="147" y="207"/>
                </a:cubicBezTo>
                <a:cubicBezTo>
                  <a:pt x="147" y="118"/>
                  <a:pt x="206" y="45"/>
                  <a:pt x="294" y="45"/>
                </a:cubicBezTo>
                <a:cubicBezTo>
                  <a:pt x="353" y="45"/>
                  <a:pt x="398" y="89"/>
                  <a:pt x="412" y="148"/>
                </a:cubicBezTo>
                <a:cubicBezTo>
                  <a:pt x="515" y="133"/>
                  <a:pt x="574" y="221"/>
                  <a:pt x="589" y="280"/>
                </a:cubicBezTo>
                <a:cubicBezTo>
                  <a:pt x="589" y="339"/>
                  <a:pt x="545" y="413"/>
                  <a:pt x="486" y="442"/>
                </a:cubicBezTo>
                <a:close/>
              </a:path>
            </a:pathLst>
          </a:custGeom>
          <a:solidFill>
            <a:schemeClr val="dk1"/>
          </a:solidFill>
          <a:ln w="0">
            <a:noFill/>
          </a:ln>
        </p:spPr>
        <p:style>
          <a:lnRef idx="0"/>
          <a:fillRef idx="0"/>
          <a:effectRef idx="0"/>
          <a:fontRef idx="minor"/>
        </p:style>
      </p:sp>
      <p:sp>
        <p:nvSpPr>
          <p:cNvPr id="431" name="Google Shape;340;p35"/>
          <p:cNvSpPr/>
          <p:nvPr/>
        </p:nvSpPr>
        <p:spPr>
          <a:xfrm>
            <a:off x="8897760" y="4564800"/>
            <a:ext cx="332280" cy="334440"/>
          </a:xfrm>
          <a:custGeom>
            <a:avLst/>
            <a:gdLst/>
            <a:ahLst/>
            <a:rect l="l" t="t" r="r" b="b"/>
            <a:pathLst>
              <a:path w="634" h="635">
                <a:moveTo>
                  <a:pt x="369" y="251"/>
                </a:moveTo>
                <a:lnTo>
                  <a:pt x="369" y="251"/>
                </a:lnTo>
                <a:cubicBezTo>
                  <a:pt x="177" y="251"/>
                  <a:pt x="177" y="251"/>
                  <a:pt x="177" y="251"/>
                </a:cubicBezTo>
                <a:cubicBezTo>
                  <a:pt x="162" y="251"/>
                  <a:pt x="162" y="251"/>
                  <a:pt x="162" y="266"/>
                </a:cubicBezTo>
                <a:cubicBezTo>
                  <a:pt x="162" y="280"/>
                  <a:pt x="162" y="280"/>
                  <a:pt x="177" y="280"/>
                </a:cubicBezTo>
                <a:cubicBezTo>
                  <a:pt x="369" y="280"/>
                  <a:pt x="369" y="280"/>
                  <a:pt x="369" y="280"/>
                </a:cubicBezTo>
                <a:cubicBezTo>
                  <a:pt x="383" y="280"/>
                  <a:pt x="398" y="280"/>
                  <a:pt x="398" y="266"/>
                </a:cubicBezTo>
                <a:cubicBezTo>
                  <a:pt x="398" y="251"/>
                  <a:pt x="383" y="251"/>
                  <a:pt x="369" y="251"/>
                </a:cubicBezTo>
                <a:close/>
                <a:moveTo>
                  <a:pt x="633" y="604"/>
                </a:moveTo>
                <a:lnTo>
                  <a:pt x="633" y="604"/>
                </a:lnTo>
                <a:cubicBezTo>
                  <a:pt x="471" y="442"/>
                  <a:pt x="471" y="442"/>
                  <a:pt x="471" y="442"/>
                </a:cubicBezTo>
                <a:cubicBezTo>
                  <a:pt x="501" y="398"/>
                  <a:pt x="530" y="339"/>
                  <a:pt x="530" y="266"/>
                </a:cubicBezTo>
                <a:cubicBezTo>
                  <a:pt x="530" y="118"/>
                  <a:pt x="412" y="0"/>
                  <a:pt x="265" y="0"/>
                </a:cubicBezTo>
                <a:cubicBezTo>
                  <a:pt x="118" y="0"/>
                  <a:pt x="0" y="118"/>
                  <a:pt x="0" y="266"/>
                </a:cubicBezTo>
                <a:cubicBezTo>
                  <a:pt x="0" y="413"/>
                  <a:pt x="118" y="530"/>
                  <a:pt x="265" y="530"/>
                </a:cubicBezTo>
                <a:cubicBezTo>
                  <a:pt x="339" y="530"/>
                  <a:pt x="383" y="501"/>
                  <a:pt x="442" y="472"/>
                </a:cubicBezTo>
                <a:cubicBezTo>
                  <a:pt x="604" y="634"/>
                  <a:pt x="604" y="634"/>
                  <a:pt x="604" y="634"/>
                </a:cubicBezTo>
                <a:cubicBezTo>
                  <a:pt x="604" y="634"/>
                  <a:pt x="619" y="634"/>
                  <a:pt x="633" y="634"/>
                </a:cubicBezTo>
                <a:cubicBezTo>
                  <a:pt x="633" y="619"/>
                  <a:pt x="633" y="604"/>
                  <a:pt x="633" y="604"/>
                </a:cubicBezTo>
                <a:close/>
                <a:moveTo>
                  <a:pt x="265" y="487"/>
                </a:moveTo>
                <a:lnTo>
                  <a:pt x="265" y="487"/>
                </a:lnTo>
                <a:cubicBezTo>
                  <a:pt x="148" y="487"/>
                  <a:pt x="45" y="383"/>
                  <a:pt x="45" y="266"/>
                </a:cubicBezTo>
                <a:cubicBezTo>
                  <a:pt x="45" y="148"/>
                  <a:pt x="148" y="45"/>
                  <a:pt x="265" y="45"/>
                </a:cubicBezTo>
                <a:cubicBezTo>
                  <a:pt x="398" y="45"/>
                  <a:pt x="486" y="148"/>
                  <a:pt x="486" y="266"/>
                </a:cubicBezTo>
                <a:cubicBezTo>
                  <a:pt x="486" y="383"/>
                  <a:pt x="398" y="487"/>
                  <a:pt x="265" y="487"/>
                </a:cubicBezTo>
                <a:close/>
              </a:path>
            </a:pathLst>
          </a:custGeom>
          <a:solidFill>
            <a:schemeClr val="dk1"/>
          </a:solidFill>
          <a:ln w="0">
            <a:noFill/>
          </a:ln>
        </p:spPr>
        <p:style>
          <a:lnRef idx="0"/>
          <a:fillRef idx="0"/>
          <a:effectRef idx="0"/>
          <a:fontRef idx="minor"/>
        </p:style>
      </p:sp>
      <p:sp>
        <p:nvSpPr>
          <p:cNvPr id="432" name="Google Shape;341;p35"/>
          <p:cNvSpPr/>
          <p:nvPr/>
        </p:nvSpPr>
        <p:spPr>
          <a:xfrm>
            <a:off x="8364600" y="4564800"/>
            <a:ext cx="332280" cy="334440"/>
          </a:xfrm>
          <a:custGeom>
            <a:avLst/>
            <a:gdLst/>
            <a:ahLst/>
            <a:rect l="l" t="t" r="r" b="b"/>
            <a:pathLst>
              <a:path w="634" h="635">
                <a:moveTo>
                  <a:pt x="368" y="251"/>
                </a:moveTo>
                <a:lnTo>
                  <a:pt x="368" y="251"/>
                </a:lnTo>
                <a:cubicBezTo>
                  <a:pt x="279" y="251"/>
                  <a:pt x="279" y="251"/>
                  <a:pt x="279" y="251"/>
                </a:cubicBezTo>
                <a:cubicBezTo>
                  <a:pt x="279" y="177"/>
                  <a:pt x="279" y="177"/>
                  <a:pt x="279" y="177"/>
                </a:cubicBezTo>
                <a:cubicBezTo>
                  <a:pt x="279" y="162"/>
                  <a:pt x="279" y="148"/>
                  <a:pt x="265" y="148"/>
                </a:cubicBezTo>
                <a:cubicBezTo>
                  <a:pt x="250" y="148"/>
                  <a:pt x="250" y="162"/>
                  <a:pt x="250" y="177"/>
                </a:cubicBezTo>
                <a:cubicBezTo>
                  <a:pt x="250" y="251"/>
                  <a:pt x="250" y="251"/>
                  <a:pt x="250" y="251"/>
                </a:cubicBezTo>
                <a:cubicBezTo>
                  <a:pt x="162" y="251"/>
                  <a:pt x="162" y="251"/>
                  <a:pt x="162" y="251"/>
                </a:cubicBezTo>
                <a:cubicBezTo>
                  <a:pt x="162" y="251"/>
                  <a:pt x="147" y="251"/>
                  <a:pt x="147" y="266"/>
                </a:cubicBezTo>
                <a:cubicBezTo>
                  <a:pt x="147" y="280"/>
                  <a:pt x="162" y="295"/>
                  <a:pt x="162" y="295"/>
                </a:cubicBezTo>
                <a:cubicBezTo>
                  <a:pt x="250" y="295"/>
                  <a:pt x="250" y="295"/>
                  <a:pt x="250" y="295"/>
                </a:cubicBezTo>
                <a:cubicBezTo>
                  <a:pt x="250" y="369"/>
                  <a:pt x="250" y="369"/>
                  <a:pt x="250" y="369"/>
                </a:cubicBezTo>
                <a:cubicBezTo>
                  <a:pt x="250" y="383"/>
                  <a:pt x="250" y="383"/>
                  <a:pt x="265" y="383"/>
                </a:cubicBezTo>
                <a:cubicBezTo>
                  <a:pt x="279" y="383"/>
                  <a:pt x="279" y="383"/>
                  <a:pt x="279" y="369"/>
                </a:cubicBezTo>
                <a:cubicBezTo>
                  <a:pt x="279" y="295"/>
                  <a:pt x="279" y="295"/>
                  <a:pt x="279" y="295"/>
                </a:cubicBezTo>
                <a:cubicBezTo>
                  <a:pt x="368" y="295"/>
                  <a:pt x="368" y="295"/>
                  <a:pt x="368" y="295"/>
                </a:cubicBezTo>
                <a:cubicBezTo>
                  <a:pt x="368" y="295"/>
                  <a:pt x="383" y="280"/>
                  <a:pt x="383" y="266"/>
                </a:cubicBezTo>
                <a:cubicBezTo>
                  <a:pt x="383" y="251"/>
                  <a:pt x="368" y="251"/>
                  <a:pt x="368" y="251"/>
                </a:cubicBezTo>
                <a:close/>
                <a:moveTo>
                  <a:pt x="618" y="604"/>
                </a:moveTo>
                <a:lnTo>
                  <a:pt x="618" y="604"/>
                </a:lnTo>
                <a:cubicBezTo>
                  <a:pt x="456" y="442"/>
                  <a:pt x="456" y="442"/>
                  <a:pt x="456" y="442"/>
                </a:cubicBezTo>
                <a:cubicBezTo>
                  <a:pt x="500" y="398"/>
                  <a:pt x="530" y="339"/>
                  <a:pt x="530" y="266"/>
                </a:cubicBezTo>
                <a:cubicBezTo>
                  <a:pt x="530" y="118"/>
                  <a:pt x="412" y="0"/>
                  <a:pt x="265" y="0"/>
                </a:cubicBezTo>
                <a:cubicBezTo>
                  <a:pt x="117" y="0"/>
                  <a:pt x="0" y="118"/>
                  <a:pt x="0" y="266"/>
                </a:cubicBezTo>
                <a:cubicBezTo>
                  <a:pt x="0" y="413"/>
                  <a:pt x="117" y="530"/>
                  <a:pt x="265" y="530"/>
                </a:cubicBezTo>
                <a:cubicBezTo>
                  <a:pt x="324" y="530"/>
                  <a:pt x="383" y="501"/>
                  <a:pt x="426" y="472"/>
                </a:cubicBezTo>
                <a:cubicBezTo>
                  <a:pt x="588" y="634"/>
                  <a:pt x="588" y="634"/>
                  <a:pt x="588" y="634"/>
                </a:cubicBezTo>
                <a:cubicBezTo>
                  <a:pt x="603" y="634"/>
                  <a:pt x="618" y="634"/>
                  <a:pt x="618" y="634"/>
                </a:cubicBezTo>
                <a:cubicBezTo>
                  <a:pt x="633" y="619"/>
                  <a:pt x="633" y="604"/>
                  <a:pt x="618" y="604"/>
                </a:cubicBezTo>
                <a:close/>
                <a:moveTo>
                  <a:pt x="265" y="487"/>
                </a:moveTo>
                <a:lnTo>
                  <a:pt x="265" y="487"/>
                </a:lnTo>
                <a:cubicBezTo>
                  <a:pt x="147" y="487"/>
                  <a:pt x="44" y="383"/>
                  <a:pt x="44" y="266"/>
                </a:cubicBezTo>
                <a:cubicBezTo>
                  <a:pt x="44" y="148"/>
                  <a:pt x="147" y="45"/>
                  <a:pt x="265" y="45"/>
                </a:cubicBezTo>
                <a:cubicBezTo>
                  <a:pt x="383" y="45"/>
                  <a:pt x="485" y="148"/>
                  <a:pt x="485" y="266"/>
                </a:cubicBezTo>
                <a:cubicBezTo>
                  <a:pt x="485" y="383"/>
                  <a:pt x="383" y="487"/>
                  <a:pt x="265" y="487"/>
                </a:cubicBezTo>
                <a:close/>
              </a:path>
            </a:pathLst>
          </a:custGeom>
          <a:solidFill>
            <a:schemeClr val="dk1"/>
          </a:solidFill>
          <a:ln w="0">
            <a:noFill/>
          </a:ln>
        </p:spPr>
        <p:style>
          <a:lnRef idx="0"/>
          <a:fillRef idx="0"/>
          <a:effectRef idx="0"/>
          <a:fontRef idx="minor"/>
        </p:style>
      </p:sp>
      <p:sp>
        <p:nvSpPr>
          <p:cNvPr id="433" name="Google Shape;342;p35"/>
          <p:cNvSpPr/>
          <p:nvPr/>
        </p:nvSpPr>
        <p:spPr>
          <a:xfrm>
            <a:off x="7832880" y="4564800"/>
            <a:ext cx="322920" cy="334440"/>
          </a:xfrm>
          <a:custGeom>
            <a:avLst/>
            <a:gdLst/>
            <a:ahLst/>
            <a:rect l="l" t="t" r="r" b="b"/>
            <a:pathLst>
              <a:path w="619" h="635">
                <a:moveTo>
                  <a:pt x="618" y="604"/>
                </a:moveTo>
                <a:lnTo>
                  <a:pt x="618" y="604"/>
                </a:lnTo>
                <a:cubicBezTo>
                  <a:pt x="456" y="442"/>
                  <a:pt x="456" y="442"/>
                  <a:pt x="456" y="442"/>
                </a:cubicBezTo>
                <a:cubicBezTo>
                  <a:pt x="500" y="398"/>
                  <a:pt x="530" y="339"/>
                  <a:pt x="530" y="266"/>
                </a:cubicBezTo>
                <a:cubicBezTo>
                  <a:pt x="530" y="118"/>
                  <a:pt x="412" y="0"/>
                  <a:pt x="265" y="0"/>
                </a:cubicBezTo>
                <a:cubicBezTo>
                  <a:pt x="118" y="0"/>
                  <a:pt x="0" y="118"/>
                  <a:pt x="0" y="266"/>
                </a:cubicBezTo>
                <a:cubicBezTo>
                  <a:pt x="0" y="413"/>
                  <a:pt x="118" y="530"/>
                  <a:pt x="265" y="530"/>
                </a:cubicBezTo>
                <a:cubicBezTo>
                  <a:pt x="324" y="530"/>
                  <a:pt x="382" y="501"/>
                  <a:pt x="427" y="472"/>
                </a:cubicBezTo>
                <a:cubicBezTo>
                  <a:pt x="589" y="634"/>
                  <a:pt x="589" y="634"/>
                  <a:pt x="589" y="634"/>
                </a:cubicBezTo>
                <a:cubicBezTo>
                  <a:pt x="603" y="634"/>
                  <a:pt x="603" y="634"/>
                  <a:pt x="618" y="634"/>
                </a:cubicBezTo>
                <a:cubicBezTo>
                  <a:pt x="618" y="619"/>
                  <a:pt x="618" y="604"/>
                  <a:pt x="618" y="604"/>
                </a:cubicBezTo>
                <a:close/>
                <a:moveTo>
                  <a:pt x="265" y="487"/>
                </a:moveTo>
                <a:lnTo>
                  <a:pt x="265" y="487"/>
                </a:lnTo>
                <a:cubicBezTo>
                  <a:pt x="132" y="487"/>
                  <a:pt x="29" y="383"/>
                  <a:pt x="29" y="266"/>
                </a:cubicBezTo>
                <a:cubicBezTo>
                  <a:pt x="29" y="148"/>
                  <a:pt x="132" y="45"/>
                  <a:pt x="265" y="45"/>
                </a:cubicBezTo>
                <a:cubicBezTo>
                  <a:pt x="382" y="45"/>
                  <a:pt x="486" y="148"/>
                  <a:pt x="486" y="266"/>
                </a:cubicBezTo>
                <a:cubicBezTo>
                  <a:pt x="486" y="383"/>
                  <a:pt x="382" y="487"/>
                  <a:pt x="265" y="487"/>
                </a:cubicBezTo>
                <a:close/>
              </a:path>
            </a:pathLst>
          </a:custGeom>
          <a:solidFill>
            <a:schemeClr val="dk1"/>
          </a:solidFill>
          <a:ln w="0">
            <a:noFill/>
          </a:ln>
        </p:spPr>
        <p:style>
          <a:lnRef idx="0"/>
          <a:fillRef idx="0"/>
          <a:effectRef idx="0"/>
          <a:fontRef idx="minor"/>
        </p:style>
      </p:sp>
      <p:sp>
        <p:nvSpPr>
          <p:cNvPr id="434" name="Google Shape;343;p35"/>
          <p:cNvSpPr/>
          <p:nvPr/>
        </p:nvSpPr>
        <p:spPr>
          <a:xfrm>
            <a:off x="7291800" y="4564800"/>
            <a:ext cx="332280" cy="334440"/>
          </a:xfrm>
          <a:custGeom>
            <a:avLst/>
            <a:gdLst/>
            <a:ahLst/>
            <a:rect l="l" t="t" r="r" b="b"/>
            <a:pathLst>
              <a:path w="634" h="635">
                <a:moveTo>
                  <a:pt x="30" y="236"/>
                </a:moveTo>
                <a:lnTo>
                  <a:pt x="30" y="236"/>
                </a:lnTo>
                <a:cubicBezTo>
                  <a:pt x="221" y="236"/>
                  <a:pt x="221" y="236"/>
                  <a:pt x="221" y="236"/>
                </a:cubicBezTo>
                <a:cubicBezTo>
                  <a:pt x="236" y="236"/>
                  <a:pt x="236" y="236"/>
                  <a:pt x="236" y="221"/>
                </a:cubicBezTo>
                <a:cubicBezTo>
                  <a:pt x="236" y="207"/>
                  <a:pt x="236" y="207"/>
                  <a:pt x="221" y="207"/>
                </a:cubicBezTo>
                <a:cubicBezTo>
                  <a:pt x="74" y="207"/>
                  <a:pt x="74" y="207"/>
                  <a:pt x="74" y="207"/>
                </a:cubicBezTo>
                <a:cubicBezTo>
                  <a:pt x="118" y="104"/>
                  <a:pt x="207" y="45"/>
                  <a:pt x="324" y="45"/>
                </a:cubicBezTo>
                <a:cubicBezTo>
                  <a:pt x="457" y="45"/>
                  <a:pt x="574" y="148"/>
                  <a:pt x="589" y="280"/>
                </a:cubicBezTo>
                <a:cubicBezTo>
                  <a:pt x="633" y="280"/>
                  <a:pt x="633" y="280"/>
                  <a:pt x="633" y="280"/>
                </a:cubicBezTo>
                <a:cubicBezTo>
                  <a:pt x="619" y="118"/>
                  <a:pt x="486" y="0"/>
                  <a:pt x="324" y="0"/>
                </a:cubicBezTo>
                <a:cubicBezTo>
                  <a:pt x="207" y="0"/>
                  <a:pt x="103" y="74"/>
                  <a:pt x="44" y="162"/>
                </a:cubicBezTo>
                <a:cubicBezTo>
                  <a:pt x="44" y="30"/>
                  <a:pt x="44" y="30"/>
                  <a:pt x="44" y="30"/>
                </a:cubicBezTo>
                <a:cubicBezTo>
                  <a:pt x="44" y="15"/>
                  <a:pt x="30" y="0"/>
                  <a:pt x="30" y="0"/>
                </a:cubicBezTo>
                <a:cubicBezTo>
                  <a:pt x="15" y="0"/>
                  <a:pt x="0" y="15"/>
                  <a:pt x="0" y="30"/>
                </a:cubicBezTo>
                <a:cubicBezTo>
                  <a:pt x="0" y="221"/>
                  <a:pt x="0" y="221"/>
                  <a:pt x="0" y="221"/>
                </a:cubicBezTo>
                <a:cubicBezTo>
                  <a:pt x="0" y="236"/>
                  <a:pt x="30" y="236"/>
                  <a:pt x="30" y="236"/>
                </a:cubicBezTo>
                <a:close/>
                <a:moveTo>
                  <a:pt x="619" y="398"/>
                </a:moveTo>
                <a:lnTo>
                  <a:pt x="619" y="398"/>
                </a:lnTo>
                <a:cubicBezTo>
                  <a:pt x="412" y="398"/>
                  <a:pt x="412" y="398"/>
                  <a:pt x="412" y="398"/>
                </a:cubicBezTo>
                <a:lnTo>
                  <a:pt x="398" y="413"/>
                </a:lnTo>
                <a:cubicBezTo>
                  <a:pt x="398" y="428"/>
                  <a:pt x="412" y="442"/>
                  <a:pt x="412" y="442"/>
                </a:cubicBezTo>
                <a:cubicBezTo>
                  <a:pt x="574" y="442"/>
                  <a:pt x="574" y="442"/>
                  <a:pt x="574" y="442"/>
                </a:cubicBezTo>
                <a:cubicBezTo>
                  <a:pt x="530" y="530"/>
                  <a:pt x="427" y="589"/>
                  <a:pt x="324" y="589"/>
                </a:cubicBezTo>
                <a:cubicBezTo>
                  <a:pt x="177" y="589"/>
                  <a:pt x="74" y="487"/>
                  <a:pt x="44" y="354"/>
                </a:cubicBezTo>
                <a:cubicBezTo>
                  <a:pt x="15" y="354"/>
                  <a:pt x="15" y="354"/>
                  <a:pt x="15" y="354"/>
                </a:cubicBezTo>
                <a:cubicBezTo>
                  <a:pt x="30" y="516"/>
                  <a:pt x="162" y="634"/>
                  <a:pt x="324" y="634"/>
                </a:cubicBezTo>
                <a:cubicBezTo>
                  <a:pt x="442" y="634"/>
                  <a:pt x="545" y="575"/>
                  <a:pt x="589" y="472"/>
                </a:cubicBezTo>
                <a:cubicBezTo>
                  <a:pt x="589" y="619"/>
                  <a:pt x="589" y="619"/>
                  <a:pt x="589" y="619"/>
                </a:cubicBezTo>
                <a:cubicBezTo>
                  <a:pt x="589" y="619"/>
                  <a:pt x="604" y="634"/>
                  <a:pt x="619" y="634"/>
                </a:cubicBezTo>
                <a:lnTo>
                  <a:pt x="633" y="619"/>
                </a:lnTo>
                <a:cubicBezTo>
                  <a:pt x="633" y="413"/>
                  <a:pt x="633" y="413"/>
                  <a:pt x="633" y="413"/>
                </a:cubicBezTo>
                <a:cubicBezTo>
                  <a:pt x="633" y="398"/>
                  <a:pt x="619" y="398"/>
                  <a:pt x="619" y="398"/>
                </a:cubicBezTo>
                <a:close/>
              </a:path>
            </a:pathLst>
          </a:custGeom>
          <a:solidFill>
            <a:schemeClr val="dk1"/>
          </a:solidFill>
          <a:ln w="0">
            <a:noFill/>
          </a:ln>
        </p:spPr>
        <p:style>
          <a:lnRef idx="0"/>
          <a:fillRef idx="0"/>
          <a:effectRef idx="0"/>
          <a:fontRef idx="minor"/>
        </p:style>
      </p:sp>
      <p:sp>
        <p:nvSpPr>
          <p:cNvPr id="435" name="Google Shape;344;p35"/>
          <p:cNvSpPr/>
          <p:nvPr/>
        </p:nvSpPr>
        <p:spPr>
          <a:xfrm>
            <a:off x="6760440" y="4564800"/>
            <a:ext cx="332280" cy="334440"/>
          </a:xfrm>
          <a:custGeom>
            <a:avLst/>
            <a:gdLst/>
            <a:ahLst/>
            <a:rect l="l" t="t" r="r" b="b"/>
            <a:pathLst>
              <a:path w="634" h="635">
                <a:moveTo>
                  <a:pt x="471" y="45"/>
                </a:moveTo>
                <a:lnTo>
                  <a:pt x="471" y="45"/>
                </a:lnTo>
                <a:cubicBezTo>
                  <a:pt x="603" y="45"/>
                  <a:pt x="603" y="45"/>
                  <a:pt x="603" y="45"/>
                </a:cubicBezTo>
                <a:cubicBezTo>
                  <a:pt x="618" y="45"/>
                  <a:pt x="633" y="30"/>
                  <a:pt x="633" y="30"/>
                </a:cubicBezTo>
                <a:cubicBezTo>
                  <a:pt x="633" y="15"/>
                  <a:pt x="618" y="0"/>
                  <a:pt x="603" y="0"/>
                </a:cubicBezTo>
                <a:cubicBezTo>
                  <a:pt x="412" y="0"/>
                  <a:pt x="412" y="0"/>
                  <a:pt x="412" y="0"/>
                </a:cubicBezTo>
                <a:cubicBezTo>
                  <a:pt x="412" y="0"/>
                  <a:pt x="397" y="0"/>
                  <a:pt x="397" y="30"/>
                </a:cubicBezTo>
                <a:cubicBezTo>
                  <a:pt x="397" y="221"/>
                  <a:pt x="397" y="221"/>
                  <a:pt x="397" y="221"/>
                </a:cubicBezTo>
                <a:cubicBezTo>
                  <a:pt x="397" y="236"/>
                  <a:pt x="397" y="236"/>
                  <a:pt x="412" y="236"/>
                </a:cubicBezTo>
                <a:cubicBezTo>
                  <a:pt x="426" y="236"/>
                  <a:pt x="426" y="236"/>
                  <a:pt x="426" y="221"/>
                </a:cubicBezTo>
                <a:cubicBezTo>
                  <a:pt x="426" y="74"/>
                  <a:pt x="426" y="74"/>
                  <a:pt x="426" y="74"/>
                </a:cubicBezTo>
                <a:cubicBezTo>
                  <a:pt x="530" y="118"/>
                  <a:pt x="588" y="207"/>
                  <a:pt x="588" y="325"/>
                </a:cubicBezTo>
                <a:cubicBezTo>
                  <a:pt x="588" y="472"/>
                  <a:pt x="471" y="589"/>
                  <a:pt x="309" y="589"/>
                </a:cubicBezTo>
                <a:cubicBezTo>
                  <a:pt x="162" y="589"/>
                  <a:pt x="44" y="472"/>
                  <a:pt x="44" y="325"/>
                </a:cubicBezTo>
                <a:cubicBezTo>
                  <a:pt x="44" y="177"/>
                  <a:pt x="147" y="74"/>
                  <a:pt x="279" y="45"/>
                </a:cubicBezTo>
                <a:cubicBezTo>
                  <a:pt x="279" y="15"/>
                  <a:pt x="279" y="15"/>
                  <a:pt x="279" y="15"/>
                </a:cubicBezTo>
                <a:cubicBezTo>
                  <a:pt x="117" y="30"/>
                  <a:pt x="0" y="162"/>
                  <a:pt x="0" y="325"/>
                </a:cubicBezTo>
                <a:cubicBezTo>
                  <a:pt x="0" y="487"/>
                  <a:pt x="147" y="634"/>
                  <a:pt x="309" y="634"/>
                </a:cubicBezTo>
                <a:cubicBezTo>
                  <a:pt x="485" y="634"/>
                  <a:pt x="633" y="487"/>
                  <a:pt x="633" y="325"/>
                </a:cubicBezTo>
                <a:cubicBezTo>
                  <a:pt x="633" y="207"/>
                  <a:pt x="559" y="104"/>
                  <a:pt x="471" y="45"/>
                </a:cubicBezTo>
              </a:path>
            </a:pathLst>
          </a:custGeom>
          <a:solidFill>
            <a:schemeClr val="dk1"/>
          </a:solidFill>
          <a:ln w="0">
            <a:noFill/>
          </a:ln>
        </p:spPr>
        <p:style>
          <a:lnRef idx="0"/>
          <a:fillRef idx="0"/>
          <a:effectRef idx="0"/>
          <a:fontRef idx="minor"/>
        </p:style>
      </p:sp>
      <p:sp>
        <p:nvSpPr>
          <p:cNvPr id="436" name="Google Shape;345;p35"/>
          <p:cNvSpPr/>
          <p:nvPr/>
        </p:nvSpPr>
        <p:spPr>
          <a:xfrm>
            <a:off x="6224760" y="4564800"/>
            <a:ext cx="322920" cy="334440"/>
          </a:xfrm>
          <a:custGeom>
            <a:avLst/>
            <a:gdLst/>
            <a:ahLst/>
            <a:rect l="l" t="t" r="r" b="b"/>
            <a:pathLst>
              <a:path w="619" h="635">
                <a:moveTo>
                  <a:pt x="309" y="0"/>
                </a:moveTo>
                <a:lnTo>
                  <a:pt x="309" y="0"/>
                </a:lnTo>
                <a:cubicBezTo>
                  <a:pt x="132" y="0"/>
                  <a:pt x="0" y="148"/>
                  <a:pt x="0" y="325"/>
                </a:cubicBezTo>
                <a:cubicBezTo>
                  <a:pt x="0" y="487"/>
                  <a:pt x="132" y="634"/>
                  <a:pt x="309" y="634"/>
                </a:cubicBezTo>
                <a:cubicBezTo>
                  <a:pt x="486" y="634"/>
                  <a:pt x="618" y="487"/>
                  <a:pt x="618" y="325"/>
                </a:cubicBezTo>
                <a:cubicBezTo>
                  <a:pt x="618" y="148"/>
                  <a:pt x="486" y="0"/>
                  <a:pt x="309" y="0"/>
                </a:cubicBezTo>
                <a:close/>
                <a:moveTo>
                  <a:pt x="309" y="589"/>
                </a:moveTo>
                <a:lnTo>
                  <a:pt x="309" y="589"/>
                </a:lnTo>
                <a:cubicBezTo>
                  <a:pt x="162" y="589"/>
                  <a:pt x="29" y="472"/>
                  <a:pt x="29" y="325"/>
                </a:cubicBezTo>
                <a:cubicBezTo>
                  <a:pt x="29" y="162"/>
                  <a:pt x="162" y="45"/>
                  <a:pt x="309" y="45"/>
                </a:cubicBezTo>
                <a:cubicBezTo>
                  <a:pt x="456" y="45"/>
                  <a:pt x="589" y="162"/>
                  <a:pt x="589" y="325"/>
                </a:cubicBezTo>
                <a:cubicBezTo>
                  <a:pt x="589" y="472"/>
                  <a:pt x="456" y="589"/>
                  <a:pt x="309" y="589"/>
                </a:cubicBezTo>
                <a:close/>
                <a:moveTo>
                  <a:pt x="427" y="177"/>
                </a:moveTo>
                <a:lnTo>
                  <a:pt x="427" y="177"/>
                </a:lnTo>
                <a:cubicBezTo>
                  <a:pt x="412" y="177"/>
                  <a:pt x="412" y="177"/>
                  <a:pt x="397" y="192"/>
                </a:cubicBezTo>
                <a:cubicBezTo>
                  <a:pt x="280" y="413"/>
                  <a:pt x="280" y="413"/>
                  <a:pt x="280" y="413"/>
                </a:cubicBezTo>
                <a:cubicBezTo>
                  <a:pt x="206" y="339"/>
                  <a:pt x="206" y="339"/>
                  <a:pt x="206" y="339"/>
                </a:cubicBezTo>
                <a:cubicBezTo>
                  <a:pt x="191" y="339"/>
                  <a:pt x="191" y="339"/>
                  <a:pt x="177" y="339"/>
                </a:cubicBezTo>
                <a:cubicBezTo>
                  <a:pt x="162" y="354"/>
                  <a:pt x="162" y="369"/>
                  <a:pt x="177" y="369"/>
                </a:cubicBezTo>
                <a:cubicBezTo>
                  <a:pt x="265" y="457"/>
                  <a:pt x="265" y="457"/>
                  <a:pt x="265" y="457"/>
                </a:cubicBezTo>
                <a:cubicBezTo>
                  <a:pt x="280" y="457"/>
                  <a:pt x="280" y="457"/>
                  <a:pt x="294" y="457"/>
                </a:cubicBezTo>
                <a:lnTo>
                  <a:pt x="441" y="207"/>
                </a:lnTo>
                <a:cubicBezTo>
                  <a:pt x="441" y="207"/>
                  <a:pt x="441" y="192"/>
                  <a:pt x="427" y="177"/>
                </a:cubicBezTo>
                <a:close/>
              </a:path>
            </a:pathLst>
          </a:custGeom>
          <a:solidFill>
            <a:schemeClr val="dk1"/>
          </a:solidFill>
          <a:ln w="0">
            <a:noFill/>
          </a:ln>
        </p:spPr>
        <p:style>
          <a:lnRef idx="0"/>
          <a:fillRef idx="0"/>
          <a:effectRef idx="0"/>
          <a:fontRef idx="minor"/>
        </p:style>
      </p:sp>
      <p:sp>
        <p:nvSpPr>
          <p:cNvPr id="437" name="Google Shape;346;p35"/>
          <p:cNvSpPr/>
          <p:nvPr/>
        </p:nvSpPr>
        <p:spPr>
          <a:xfrm>
            <a:off x="11045160" y="4033080"/>
            <a:ext cx="322920" cy="332280"/>
          </a:xfrm>
          <a:custGeom>
            <a:avLst/>
            <a:gdLst/>
            <a:ahLst/>
            <a:rect l="l" t="t" r="r" b="b"/>
            <a:pathLst>
              <a:path w="619" h="634">
                <a:moveTo>
                  <a:pt x="427" y="206"/>
                </a:moveTo>
                <a:lnTo>
                  <a:pt x="427" y="206"/>
                </a:lnTo>
                <a:cubicBezTo>
                  <a:pt x="412" y="191"/>
                  <a:pt x="398" y="191"/>
                  <a:pt x="398" y="206"/>
                </a:cubicBezTo>
                <a:cubicBezTo>
                  <a:pt x="309" y="280"/>
                  <a:pt x="309" y="280"/>
                  <a:pt x="309" y="280"/>
                </a:cubicBezTo>
                <a:cubicBezTo>
                  <a:pt x="221" y="206"/>
                  <a:pt x="221" y="206"/>
                  <a:pt x="221" y="206"/>
                </a:cubicBezTo>
                <a:cubicBezTo>
                  <a:pt x="221" y="191"/>
                  <a:pt x="206" y="191"/>
                  <a:pt x="191" y="206"/>
                </a:cubicBezTo>
                <a:cubicBezTo>
                  <a:pt x="191" y="206"/>
                  <a:pt x="191" y="221"/>
                  <a:pt x="191" y="235"/>
                </a:cubicBezTo>
                <a:cubicBezTo>
                  <a:pt x="280" y="309"/>
                  <a:pt x="280" y="309"/>
                  <a:pt x="280" y="309"/>
                </a:cubicBezTo>
                <a:cubicBezTo>
                  <a:pt x="191" y="397"/>
                  <a:pt x="191" y="397"/>
                  <a:pt x="191" y="397"/>
                </a:cubicBezTo>
                <a:cubicBezTo>
                  <a:pt x="191" y="412"/>
                  <a:pt x="191" y="412"/>
                  <a:pt x="191" y="427"/>
                </a:cubicBezTo>
                <a:cubicBezTo>
                  <a:pt x="206" y="427"/>
                  <a:pt x="221" y="427"/>
                  <a:pt x="221" y="427"/>
                </a:cubicBezTo>
                <a:cubicBezTo>
                  <a:pt x="309" y="338"/>
                  <a:pt x="309" y="338"/>
                  <a:pt x="309" y="338"/>
                </a:cubicBezTo>
                <a:cubicBezTo>
                  <a:pt x="398" y="427"/>
                  <a:pt x="398" y="427"/>
                  <a:pt x="398" y="427"/>
                </a:cubicBezTo>
                <a:cubicBezTo>
                  <a:pt x="398" y="427"/>
                  <a:pt x="412" y="427"/>
                  <a:pt x="427" y="427"/>
                </a:cubicBezTo>
                <a:cubicBezTo>
                  <a:pt x="427" y="412"/>
                  <a:pt x="427" y="412"/>
                  <a:pt x="427" y="397"/>
                </a:cubicBezTo>
                <a:cubicBezTo>
                  <a:pt x="339" y="309"/>
                  <a:pt x="339" y="309"/>
                  <a:pt x="339" y="309"/>
                </a:cubicBezTo>
                <a:cubicBezTo>
                  <a:pt x="427" y="235"/>
                  <a:pt x="427" y="235"/>
                  <a:pt x="427" y="235"/>
                </a:cubicBezTo>
                <a:cubicBezTo>
                  <a:pt x="427" y="221"/>
                  <a:pt x="427" y="206"/>
                  <a:pt x="427" y="206"/>
                </a:cubicBez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7" y="44"/>
                  <a:pt x="589" y="162"/>
                  <a:pt x="589" y="309"/>
                </a:cubicBezTo>
                <a:cubicBezTo>
                  <a:pt x="589" y="471"/>
                  <a:pt x="457" y="589"/>
                  <a:pt x="309" y="589"/>
                </a:cubicBezTo>
                <a:close/>
              </a:path>
            </a:pathLst>
          </a:custGeom>
          <a:solidFill>
            <a:schemeClr val="dk1"/>
          </a:solidFill>
          <a:ln w="0">
            <a:noFill/>
          </a:ln>
        </p:spPr>
        <p:style>
          <a:lnRef idx="0"/>
          <a:fillRef idx="0"/>
          <a:effectRef idx="0"/>
          <a:fontRef idx="minor"/>
        </p:style>
      </p:sp>
      <p:sp>
        <p:nvSpPr>
          <p:cNvPr id="438" name="Google Shape;347;p35"/>
          <p:cNvSpPr/>
          <p:nvPr/>
        </p:nvSpPr>
        <p:spPr>
          <a:xfrm>
            <a:off x="10505880" y="4033080"/>
            <a:ext cx="332280" cy="332280"/>
          </a:xfrm>
          <a:custGeom>
            <a:avLst/>
            <a:gdLst/>
            <a:ahLst/>
            <a:rect l="l" t="t" r="r" b="b"/>
            <a:pathLst>
              <a:path w="634" h="634">
                <a:moveTo>
                  <a:pt x="442" y="294"/>
                </a:moveTo>
                <a:lnTo>
                  <a:pt x="442" y="294"/>
                </a:lnTo>
                <a:cubicBezTo>
                  <a:pt x="207" y="294"/>
                  <a:pt x="207" y="294"/>
                  <a:pt x="207" y="294"/>
                </a:cubicBezTo>
                <a:cubicBezTo>
                  <a:pt x="192" y="294"/>
                  <a:pt x="177" y="309"/>
                  <a:pt x="177" y="309"/>
                </a:cubicBezTo>
                <a:cubicBezTo>
                  <a:pt x="177" y="324"/>
                  <a:pt x="192" y="338"/>
                  <a:pt x="207" y="338"/>
                </a:cubicBezTo>
                <a:cubicBezTo>
                  <a:pt x="442" y="338"/>
                  <a:pt x="442" y="338"/>
                  <a:pt x="442" y="338"/>
                </a:cubicBezTo>
                <a:cubicBezTo>
                  <a:pt x="442" y="338"/>
                  <a:pt x="457" y="324"/>
                  <a:pt x="457" y="309"/>
                </a:cubicBezTo>
                <a:lnTo>
                  <a:pt x="442" y="294"/>
                </a:lnTo>
                <a:close/>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5" y="471"/>
                  <a:pt x="45" y="309"/>
                </a:cubicBezTo>
                <a:cubicBezTo>
                  <a:pt x="45" y="162"/>
                  <a:pt x="162" y="44"/>
                  <a:pt x="324" y="44"/>
                </a:cubicBezTo>
                <a:cubicBezTo>
                  <a:pt x="471" y="44"/>
                  <a:pt x="589" y="162"/>
                  <a:pt x="589" y="309"/>
                </a:cubicBezTo>
                <a:cubicBezTo>
                  <a:pt x="589" y="471"/>
                  <a:pt x="471" y="589"/>
                  <a:pt x="324" y="589"/>
                </a:cubicBezTo>
                <a:close/>
              </a:path>
            </a:pathLst>
          </a:custGeom>
          <a:solidFill>
            <a:schemeClr val="dk1"/>
          </a:solidFill>
          <a:ln w="0">
            <a:noFill/>
          </a:ln>
        </p:spPr>
        <p:style>
          <a:lnRef idx="0"/>
          <a:fillRef idx="0"/>
          <a:effectRef idx="0"/>
          <a:fontRef idx="minor"/>
        </p:style>
      </p:sp>
      <p:sp>
        <p:nvSpPr>
          <p:cNvPr id="439" name="Google Shape;348;p35"/>
          <p:cNvSpPr/>
          <p:nvPr/>
        </p:nvSpPr>
        <p:spPr>
          <a:xfrm>
            <a:off x="9970560" y="4033080"/>
            <a:ext cx="332280" cy="332280"/>
          </a:xfrm>
          <a:custGeom>
            <a:avLst/>
            <a:gdLst/>
            <a:ahLst/>
            <a:rect l="l" t="t" r="r" b="b"/>
            <a:pathLst>
              <a:path w="634" h="634">
                <a:moveTo>
                  <a:pt x="426" y="294"/>
                </a:moveTo>
                <a:lnTo>
                  <a:pt x="426" y="294"/>
                </a:lnTo>
                <a:cubicBezTo>
                  <a:pt x="338" y="294"/>
                  <a:pt x="338" y="294"/>
                  <a:pt x="338" y="294"/>
                </a:cubicBezTo>
                <a:cubicBezTo>
                  <a:pt x="338" y="191"/>
                  <a:pt x="338" y="191"/>
                  <a:pt x="338" y="191"/>
                </a:cubicBezTo>
                <a:cubicBezTo>
                  <a:pt x="338" y="191"/>
                  <a:pt x="324" y="176"/>
                  <a:pt x="309" y="176"/>
                </a:cubicBezTo>
                <a:lnTo>
                  <a:pt x="294" y="191"/>
                </a:lnTo>
                <a:cubicBezTo>
                  <a:pt x="294" y="294"/>
                  <a:pt x="294" y="294"/>
                  <a:pt x="294" y="294"/>
                </a:cubicBezTo>
                <a:cubicBezTo>
                  <a:pt x="191" y="294"/>
                  <a:pt x="191" y="294"/>
                  <a:pt x="191" y="294"/>
                </a:cubicBezTo>
                <a:lnTo>
                  <a:pt x="176" y="309"/>
                </a:lnTo>
                <a:cubicBezTo>
                  <a:pt x="176" y="324"/>
                  <a:pt x="191" y="338"/>
                  <a:pt x="191" y="338"/>
                </a:cubicBezTo>
                <a:cubicBezTo>
                  <a:pt x="294" y="338"/>
                  <a:pt x="294" y="338"/>
                  <a:pt x="294" y="338"/>
                </a:cubicBezTo>
                <a:cubicBezTo>
                  <a:pt x="294" y="427"/>
                  <a:pt x="294" y="427"/>
                  <a:pt x="294" y="427"/>
                </a:cubicBezTo>
                <a:cubicBezTo>
                  <a:pt x="294" y="442"/>
                  <a:pt x="309" y="456"/>
                  <a:pt x="309" y="456"/>
                </a:cubicBezTo>
                <a:cubicBezTo>
                  <a:pt x="324" y="456"/>
                  <a:pt x="338" y="442"/>
                  <a:pt x="338" y="427"/>
                </a:cubicBezTo>
                <a:cubicBezTo>
                  <a:pt x="338" y="338"/>
                  <a:pt x="338" y="338"/>
                  <a:pt x="338" y="338"/>
                </a:cubicBezTo>
                <a:cubicBezTo>
                  <a:pt x="426" y="338"/>
                  <a:pt x="426" y="338"/>
                  <a:pt x="426" y="338"/>
                </a:cubicBezTo>
                <a:cubicBezTo>
                  <a:pt x="442" y="338"/>
                  <a:pt x="456" y="324"/>
                  <a:pt x="456" y="309"/>
                </a:cubicBezTo>
                <a:cubicBezTo>
                  <a:pt x="456" y="309"/>
                  <a:pt x="442" y="294"/>
                  <a:pt x="426" y="294"/>
                </a:cubicBez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dk1"/>
          </a:solidFill>
          <a:ln w="0">
            <a:noFill/>
          </a:ln>
        </p:spPr>
        <p:style>
          <a:lnRef idx="0"/>
          <a:fillRef idx="0"/>
          <a:effectRef idx="0"/>
          <a:fontRef idx="minor"/>
        </p:style>
      </p:sp>
      <p:sp>
        <p:nvSpPr>
          <p:cNvPr id="440" name="Google Shape;349;p35"/>
          <p:cNvSpPr/>
          <p:nvPr/>
        </p:nvSpPr>
        <p:spPr>
          <a:xfrm>
            <a:off x="9438840" y="4033080"/>
            <a:ext cx="322920" cy="332280"/>
          </a:xfrm>
          <a:custGeom>
            <a:avLst/>
            <a:gdLst/>
            <a:ahLst/>
            <a:rect l="l" t="t" r="r" b="b"/>
            <a:pathLst>
              <a:path w="619" h="634">
                <a:moveTo>
                  <a:pt x="412" y="309"/>
                </a:moveTo>
                <a:lnTo>
                  <a:pt x="412" y="309"/>
                </a:lnTo>
                <a:cubicBezTo>
                  <a:pt x="324" y="383"/>
                  <a:pt x="324" y="383"/>
                  <a:pt x="324" y="383"/>
                </a:cubicBezTo>
                <a:cubicBezTo>
                  <a:pt x="324" y="176"/>
                  <a:pt x="324" y="176"/>
                  <a:pt x="324" y="176"/>
                </a:cubicBezTo>
                <a:cubicBezTo>
                  <a:pt x="324" y="162"/>
                  <a:pt x="324" y="162"/>
                  <a:pt x="309" y="162"/>
                </a:cubicBezTo>
                <a:cubicBezTo>
                  <a:pt x="294" y="162"/>
                  <a:pt x="294" y="162"/>
                  <a:pt x="294" y="176"/>
                </a:cubicBezTo>
                <a:cubicBezTo>
                  <a:pt x="294" y="383"/>
                  <a:pt x="294" y="383"/>
                  <a:pt x="294" y="383"/>
                </a:cubicBezTo>
                <a:cubicBezTo>
                  <a:pt x="206" y="309"/>
                  <a:pt x="206" y="309"/>
                  <a:pt x="206" y="309"/>
                </a:cubicBezTo>
                <a:cubicBezTo>
                  <a:pt x="206" y="294"/>
                  <a:pt x="191" y="294"/>
                  <a:pt x="177" y="309"/>
                </a:cubicBezTo>
                <a:cubicBezTo>
                  <a:pt x="177" y="309"/>
                  <a:pt x="177" y="324"/>
                  <a:pt x="177" y="338"/>
                </a:cubicBezTo>
                <a:cubicBezTo>
                  <a:pt x="294" y="442"/>
                  <a:pt x="294" y="442"/>
                  <a:pt x="294" y="442"/>
                </a:cubicBezTo>
                <a:lnTo>
                  <a:pt x="309" y="442"/>
                </a:lnTo>
                <a:lnTo>
                  <a:pt x="324" y="442"/>
                </a:lnTo>
                <a:cubicBezTo>
                  <a:pt x="441" y="338"/>
                  <a:pt x="441" y="338"/>
                  <a:pt x="441" y="338"/>
                </a:cubicBezTo>
                <a:cubicBezTo>
                  <a:pt x="441" y="324"/>
                  <a:pt x="441" y="309"/>
                  <a:pt x="441" y="309"/>
                </a:cubicBezTo>
                <a:cubicBezTo>
                  <a:pt x="427" y="294"/>
                  <a:pt x="412" y="294"/>
                  <a:pt x="412" y="309"/>
                </a:cubicBez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dk1"/>
          </a:solidFill>
          <a:ln w="0">
            <a:noFill/>
          </a:ln>
        </p:spPr>
        <p:style>
          <a:lnRef idx="0"/>
          <a:fillRef idx="0"/>
          <a:effectRef idx="0"/>
          <a:fontRef idx="minor"/>
        </p:style>
      </p:sp>
      <p:sp>
        <p:nvSpPr>
          <p:cNvPr id="441" name="Google Shape;350;p35"/>
          <p:cNvSpPr/>
          <p:nvPr/>
        </p:nvSpPr>
        <p:spPr>
          <a:xfrm>
            <a:off x="8897760" y="4033080"/>
            <a:ext cx="332280" cy="332280"/>
          </a:xfrm>
          <a:custGeom>
            <a:avLst/>
            <a:gdLst/>
            <a:ahLst/>
            <a:rect l="l" t="t" r="r" b="b"/>
            <a:pathLst>
              <a:path w="634" h="634">
                <a:moveTo>
                  <a:pt x="339" y="191"/>
                </a:moveTo>
                <a:lnTo>
                  <a:pt x="339" y="191"/>
                </a:lnTo>
                <a:cubicBezTo>
                  <a:pt x="339" y="176"/>
                  <a:pt x="324" y="176"/>
                  <a:pt x="324" y="176"/>
                </a:cubicBezTo>
                <a:cubicBezTo>
                  <a:pt x="310" y="176"/>
                  <a:pt x="310" y="176"/>
                  <a:pt x="295" y="191"/>
                </a:cubicBezTo>
                <a:cubicBezTo>
                  <a:pt x="192" y="294"/>
                  <a:pt x="192" y="294"/>
                  <a:pt x="192" y="294"/>
                </a:cubicBezTo>
                <a:cubicBezTo>
                  <a:pt x="177" y="309"/>
                  <a:pt x="177" y="324"/>
                  <a:pt x="192" y="324"/>
                </a:cubicBezTo>
                <a:cubicBezTo>
                  <a:pt x="192" y="338"/>
                  <a:pt x="207" y="338"/>
                  <a:pt x="221" y="324"/>
                </a:cubicBezTo>
                <a:cubicBezTo>
                  <a:pt x="295" y="250"/>
                  <a:pt x="295" y="250"/>
                  <a:pt x="295" y="250"/>
                </a:cubicBezTo>
                <a:cubicBezTo>
                  <a:pt x="295" y="456"/>
                  <a:pt x="295" y="456"/>
                  <a:pt x="295" y="456"/>
                </a:cubicBezTo>
                <a:cubicBezTo>
                  <a:pt x="295" y="456"/>
                  <a:pt x="310" y="471"/>
                  <a:pt x="324" y="471"/>
                </a:cubicBezTo>
                <a:lnTo>
                  <a:pt x="339" y="456"/>
                </a:lnTo>
                <a:cubicBezTo>
                  <a:pt x="339" y="250"/>
                  <a:pt x="339" y="250"/>
                  <a:pt x="339" y="250"/>
                </a:cubicBezTo>
                <a:cubicBezTo>
                  <a:pt x="412" y="324"/>
                  <a:pt x="412" y="324"/>
                  <a:pt x="412" y="324"/>
                </a:cubicBezTo>
                <a:cubicBezTo>
                  <a:pt x="428" y="338"/>
                  <a:pt x="442" y="338"/>
                  <a:pt x="442" y="324"/>
                </a:cubicBezTo>
                <a:cubicBezTo>
                  <a:pt x="457" y="324"/>
                  <a:pt x="457" y="309"/>
                  <a:pt x="442" y="294"/>
                </a:cubicBezTo>
                <a:lnTo>
                  <a:pt x="339" y="191"/>
                </a:lnTo>
                <a:close/>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5" y="471"/>
                  <a:pt x="45" y="309"/>
                </a:cubicBezTo>
                <a:cubicBezTo>
                  <a:pt x="45" y="162"/>
                  <a:pt x="162" y="44"/>
                  <a:pt x="324" y="44"/>
                </a:cubicBezTo>
                <a:cubicBezTo>
                  <a:pt x="471" y="44"/>
                  <a:pt x="589" y="162"/>
                  <a:pt x="589" y="309"/>
                </a:cubicBezTo>
                <a:cubicBezTo>
                  <a:pt x="589" y="471"/>
                  <a:pt x="471" y="589"/>
                  <a:pt x="324" y="589"/>
                </a:cubicBezTo>
                <a:close/>
              </a:path>
            </a:pathLst>
          </a:custGeom>
          <a:solidFill>
            <a:schemeClr val="dk1"/>
          </a:solidFill>
          <a:ln w="0">
            <a:noFill/>
          </a:ln>
        </p:spPr>
        <p:style>
          <a:lnRef idx="0"/>
          <a:fillRef idx="0"/>
          <a:effectRef idx="0"/>
          <a:fontRef idx="minor"/>
        </p:style>
      </p:sp>
      <p:sp>
        <p:nvSpPr>
          <p:cNvPr id="442" name="Google Shape;351;p35"/>
          <p:cNvSpPr/>
          <p:nvPr/>
        </p:nvSpPr>
        <p:spPr>
          <a:xfrm>
            <a:off x="8364600" y="4033080"/>
            <a:ext cx="332280" cy="332280"/>
          </a:xfrm>
          <a:custGeom>
            <a:avLst/>
            <a:gdLst/>
            <a:ahLst/>
            <a:rect l="l" t="t"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dk1"/>
          </a:solidFill>
          <a:ln w="0">
            <a:noFill/>
          </a:ln>
        </p:spPr>
        <p:style>
          <a:lnRef idx="0"/>
          <a:fillRef idx="0"/>
          <a:effectRef idx="0"/>
          <a:fontRef idx="minor"/>
        </p:style>
      </p:sp>
      <p:sp>
        <p:nvSpPr>
          <p:cNvPr id="443" name="Google Shape;352;p35"/>
          <p:cNvSpPr/>
          <p:nvPr/>
        </p:nvSpPr>
        <p:spPr>
          <a:xfrm>
            <a:off x="7832880" y="4033080"/>
            <a:ext cx="322920" cy="332280"/>
          </a:xfrm>
          <a:custGeom>
            <a:avLst/>
            <a:gdLst/>
            <a:ahLst/>
            <a:rect l="l" t="t" r="r" b="b"/>
            <a:pathLst>
              <a:path w="619" h="634">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moveTo>
                  <a:pt x="441" y="294"/>
                </a:moveTo>
                <a:lnTo>
                  <a:pt x="441" y="294"/>
                </a:lnTo>
                <a:cubicBezTo>
                  <a:pt x="235" y="294"/>
                  <a:pt x="235" y="294"/>
                  <a:pt x="235" y="294"/>
                </a:cubicBezTo>
                <a:cubicBezTo>
                  <a:pt x="324" y="221"/>
                  <a:pt x="324" y="221"/>
                  <a:pt x="324" y="221"/>
                </a:cubicBezTo>
                <a:cubicBezTo>
                  <a:pt x="324" y="206"/>
                  <a:pt x="324" y="191"/>
                  <a:pt x="324" y="191"/>
                </a:cubicBezTo>
                <a:cubicBezTo>
                  <a:pt x="309" y="176"/>
                  <a:pt x="294" y="176"/>
                  <a:pt x="294" y="191"/>
                </a:cubicBezTo>
                <a:cubicBezTo>
                  <a:pt x="177" y="294"/>
                  <a:pt x="177" y="294"/>
                  <a:pt x="177" y="294"/>
                </a:cubicBezTo>
                <a:lnTo>
                  <a:pt x="177" y="309"/>
                </a:lnTo>
                <a:cubicBezTo>
                  <a:pt x="177" y="324"/>
                  <a:pt x="177" y="324"/>
                  <a:pt x="177" y="338"/>
                </a:cubicBezTo>
                <a:cubicBezTo>
                  <a:pt x="294" y="442"/>
                  <a:pt x="294" y="442"/>
                  <a:pt x="294" y="442"/>
                </a:cubicBezTo>
                <a:cubicBezTo>
                  <a:pt x="294" y="456"/>
                  <a:pt x="309" y="456"/>
                  <a:pt x="324" y="442"/>
                </a:cubicBezTo>
                <a:cubicBezTo>
                  <a:pt x="324" y="442"/>
                  <a:pt x="324" y="427"/>
                  <a:pt x="324" y="412"/>
                </a:cubicBezTo>
                <a:cubicBezTo>
                  <a:pt x="235" y="338"/>
                  <a:pt x="235" y="338"/>
                  <a:pt x="235" y="338"/>
                </a:cubicBezTo>
                <a:cubicBezTo>
                  <a:pt x="441" y="338"/>
                  <a:pt x="441" y="338"/>
                  <a:pt x="441" y="338"/>
                </a:cubicBezTo>
                <a:cubicBezTo>
                  <a:pt x="456" y="338"/>
                  <a:pt x="471" y="324"/>
                  <a:pt x="471" y="309"/>
                </a:cubicBezTo>
                <a:cubicBezTo>
                  <a:pt x="471" y="309"/>
                  <a:pt x="456" y="294"/>
                  <a:pt x="441" y="294"/>
                </a:cubicBezTo>
                <a:close/>
              </a:path>
            </a:pathLst>
          </a:custGeom>
          <a:solidFill>
            <a:schemeClr val="dk1"/>
          </a:solidFill>
          <a:ln w="0">
            <a:noFill/>
          </a:ln>
        </p:spPr>
        <p:style>
          <a:lnRef idx="0"/>
          <a:fillRef idx="0"/>
          <a:effectRef idx="0"/>
          <a:fontRef idx="minor"/>
        </p:style>
      </p:sp>
      <p:sp>
        <p:nvSpPr>
          <p:cNvPr id="444" name="Google Shape;353;p35"/>
          <p:cNvSpPr/>
          <p:nvPr/>
        </p:nvSpPr>
        <p:spPr>
          <a:xfrm>
            <a:off x="7291800" y="4033080"/>
            <a:ext cx="332280" cy="332280"/>
          </a:xfrm>
          <a:custGeom>
            <a:avLst/>
            <a:gdLst/>
            <a:ahLst/>
            <a:rect l="l" t="t" r="r" b="b"/>
            <a:pathLst>
              <a:path w="634" h="634">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4" y="471"/>
                  <a:pt x="44" y="309"/>
                </a:cubicBezTo>
                <a:cubicBezTo>
                  <a:pt x="44" y="162"/>
                  <a:pt x="162" y="44"/>
                  <a:pt x="324" y="44"/>
                </a:cubicBezTo>
                <a:cubicBezTo>
                  <a:pt x="471" y="44"/>
                  <a:pt x="589" y="162"/>
                  <a:pt x="589" y="309"/>
                </a:cubicBezTo>
                <a:cubicBezTo>
                  <a:pt x="589" y="471"/>
                  <a:pt x="471" y="589"/>
                  <a:pt x="324" y="589"/>
                </a:cubicBezTo>
                <a:close/>
                <a:moveTo>
                  <a:pt x="457" y="221"/>
                </a:moveTo>
                <a:lnTo>
                  <a:pt x="457" y="221"/>
                </a:lnTo>
                <a:cubicBezTo>
                  <a:pt x="324" y="368"/>
                  <a:pt x="324" y="368"/>
                  <a:pt x="324" y="368"/>
                </a:cubicBezTo>
                <a:cubicBezTo>
                  <a:pt x="177" y="221"/>
                  <a:pt x="177" y="221"/>
                  <a:pt x="177" y="221"/>
                </a:cubicBezTo>
                <a:cubicBezTo>
                  <a:pt x="177" y="221"/>
                  <a:pt x="162" y="221"/>
                  <a:pt x="148" y="221"/>
                </a:cubicBezTo>
                <a:cubicBezTo>
                  <a:pt x="148" y="235"/>
                  <a:pt x="148" y="250"/>
                  <a:pt x="148" y="250"/>
                </a:cubicBezTo>
                <a:cubicBezTo>
                  <a:pt x="295" y="397"/>
                  <a:pt x="295" y="397"/>
                  <a:pt x="295" y="397"/>
                </a:cubicBezTo>
                <a:cubicBezTo>
                  <a:pt x="310" y="412"/>
                  <a:pt x="310" y="412"/>
                  <a:pt x="324" y="412"/>
                </a:cubicBezTo>
                <a:cubicBezTo>
                  <a:pt x="324" y="412"/>
                  <a:pt x="339" y="412"/>
                  <a:pt x="339" y="397"/>
                </a:cubicBezTo>
                <a:cubicBezTo>
                  <a:pt x="486" y="250"/>
                  <a:pt x="486" y="250"/>
                  <a:pt x="486" y="250"/>
                </a:cubicBezTo>
                <a:cubicBezTo>
                  <a:pt x="501" y="250"/>
                  <a:pt x="501" y="235"/>
                  <a:pt x="486" y="221"/>
                </a:cubicBezTo>
                <a:cubicBezTo>
                  <a:pt x="486" y="221"/>
                  <a:pt x="471" y="221"/>
                  <a:pt x="457" y="221"/>
                </a:cubicBezTo>
                <a:close/>
              </a:path>
            </a:pathLst>
          </a:custGeom>
          <a:solidFill>
            <a:schemeClr val="dk1"/>
          </a:solidFill>
          <a:ln w="0">
            <a:noFill/>
          </a:ln>
        </p:spPr>
        <p:style>
          <a:lnRef idx="0"/>
          <a:fillRef idx="0"/>
          <a:effectRef idx="0"/>
          <a:fontRef idx="minor"/>
        </p:style>
      </p:sp>
      <p:sp>
        <p:nvSpPr>
          <p:cNvPr id="445" name="Google Shape;354;p35"/>
          <p:cNvSpPr/>
          <p:nvPr/>
        </p:nvSpPr>
        <p:spPr>
          <a:xfrm>
            <a:off x="6760440" y="4033080"/>
            <a:ext cx="332280" cy="332280"/>
          </a:xfrm>
          <a:custGeom>
            <a:avLst/>
            <a:gdLst/>
            <a:ahLst/>
            <a:rect l="l" t="t" r="r" b="b"/>
            <a:pathLst>
              <a:path w="634" h="634">
                <a:moveTo>
                  <a:pt x="338" y="221"/>
                </a:moveTo>
                <a:lnTo>
                  <a:pt x="338" y="221"/>
                </a:lnTo>
                <a:cubicBezTo>
                  <a:pt x="324" y="221"/>
                  <a:pt x="324" y="221"/>
                  <a:pt x="309" y="221"/>
                </a:cubicBezTo>
                <a:lnTo>
                  <a:pt x="294" y="221"/>
                </a:lnTo>
                <a:cubicBezTo>
                  <a:pt x="147" y="368"/>
                  <a:pt x="147" y="368"/>
                  <a:pt x="147" y="368"/>
                </a:cubicBezTo>
                <a:cubicBezTo>
                  <a:pt x="132" y="383"/>
                  <a:pt x="132" y="397"/>
                  <a:pt x="147" y="397"/>
                </a:cubicBezTo>
                <a:cubicBezTo>
                  <a:pt x="147" y="412"/>
                  <a:pt x="162" y="412"/>
                  <a:pt x="176" y="397"/>
                </a:cubicBezTo>
                <a:cubicBezTo>
                  <a:pt x="309" y="265"/>
                  <a:pt x="309" y="265"/>
                  <a:pt x="309" y="265"/>
                </a:cubicBezTo>
                <a:cubicBezTo>
                  <a:pt x="456" y="397"/>
                  <a:pt x="456" y="397"/>
                  <a:pt x="456" y="397"/>
                </a:cubicBezTo>
                <a:cubicBezTo>
                  <a:pt x="456" y="412"/>
                  <a:pt x="471" y="412"/>
                  <a:pt x="485" y="397"/>
                </a:cubicBezTo>
                <a:cubicBezTo>
                  <a:pt x="485" y="397"/>
                  <a:pt x="485" y="383"/>
                  <a:pt x="485" y="368"/>
                </a:cubicBezTo>
                <a:lnTo>
                  <a:pt x="338" y="221"/>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dk1"/>
          </a:solidFill>
          <a:ln w="0">
            <a:noFill/>
          </a:ln>
        </p:spPr>
        <p:style>
          <a:lnRef idx="0"/>
          <a:fillRef idx="0"/>
          <a:effectRef idx="0"/>
          <a:fontRef idx="minor"/>
        </p:style>
      </p:sp>
      <p:sp>
        <p:nvSpPr>
          <p:cNvPr id="446" name="Google Shape;355;p35"/>
          <p:cNvSpPr/>
          <p:nvPr/>
        </p:nvSpPr>
        <p:spPr>
          <a:xfrm>
            <a:off x="6224760" y="4033080"/>
            <a:ext cx="322920" cy="332280"/>
          </a:xfrm>
          <a:custGeom>
            <a:avLst/>
            <a:gdLst/>
            <a:ahLst/>
            <a:rect l="l" t="t"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dk1"/>
          </a:solidFill>
          <a:ln w="0">
            <a:noFill/>
          </a:ln>
        </p:spPr>
        <p:style>
          <a:lnRef idx="0"/>
          <a:fillRef idx="0"/>
          <a:effectRef idx="0"/>
          <a:fontRef idx="minor"/>
        </p:style>
      </p:sp>
      <p:sp>
        <p:nvSpPr>
          <p:cNvPr id="447" name="Google Shape;356;p35"/>
          <p:cNvSpPr/>
          <p:nvPr/>
        </p:nvSpPr>
        <p:spPr>
          <a:xfrm>
            <a:off x="11045160" y="3497760"/>
            <a:ext cx="322920" cy="324720"/>
          </a:xfrm>
          <a:custGeom>
            <a:avLst/>
            <a:gdLst/>
            <a:ahLst/>
            <a:rect l="l" t="t" r="r" b="b"/>
            <a:pathLst>
              <a:path w="619" h="619">
                <a:moveTo>
                  <a:pt x="398" y="147"/>
                </a:moveTo>
                <a:lnTo>
                  <a:pt x="398" y="147"/>
                </a:lnTo>
                <a:cubicBezTo>
                  <a:pt x="398" y="132"/>
                  <a:pt x="383" y="132"/>
                  <a:pt x="368" y="147"/>
                </a:cubicBezTo>
                <a:cubicBezTo>
                  <a:pt x="221" y="294"/>
                  <a:pt x="221" y="294"/>
                  <a:pt x="221" y="294"/>
                </a:cubicBezTo>
                <a:lnTo>
                  <a:pt x="221" y="309"/>
                </a:lnTo>
                <a:lnTo>
                  <a:pt x="221" y="324"/>
                </a:lnTo>
                <a:cubicBezTo>
                  <a:pt x="368" y="471"/>
                  <a:pt x="368" y="471"/>
                  <a:pt x="368" y="471"/>
                </a:cubicBezTo>
                <a:cubicBezTo>
                  <a:pt x="383" y="486"/>
                  <a:pt x="398" y="486"/>
                  <a:pt x="398" y="471"/>
                </a:cubicBezTo>
                <a:cubicBezTo>
                  <a:pt x="412" y="471"/>
                  <a:pt x="412" y="457"/>
                  <a:pt x="398" y="441"/>
                </a:cubicBezTo>
                <a:cubicBezTo>
                  <a:pt x="265" y="309"/>
                  <a:pt x="265" y="309"/>
                  <a:pt x="265" y="309"/>
                </a:cubicBezTo>
                <a:cubicBezTo>
                  <a:pt x="398" y="177"/>
                  <a:pt x="398" y="177"/>
                  <a:pt x="398" y="177"/>
                </a:cubicBezTo>
                <a:cubicBezTo>
                  <a:pt x="412" y="162"/>
                  <a:pt x="412" y="147"/>
                  <a:pt x="398" y="147"/>
                </a:cubicBezTo>
                <a:close/>
                <a:moveTo>
                  <a:pt x="309" y="0"/>
                </a:moveTo>
                <a:lnTo>
                  <a:pt x="309" y="0"/>
                </a:lnTo>
                <a:cubicBezTo>
                  <a:pt x="132" y="0"/>
                  <a:pt x="0" y="132"/>
                  <a:pt x="0" y="309"/>
                </a:cubicBezTo>
                <a:cubicBezTo>
                  <a:pt x="0" y="486"/>
                  <a:pt x="132" y="618"/>
                  <a:pt x="309" y="618"/>
                </a:cubicBezTo>
                <a:cubicBezTo>
                  <a:pt x="486" y="618"/>
                  <a:pt x="618" y="486"/>
                  <a:pt x="618" y="309"/>
                </a:cubicBezTo>
                <a:cubicBezTo>
                  <a:pt x="618" y="132"/>
                  <a:pt x="486" y="0"/>
                  <a:pt x="309" y="0"/>
                </a:cubicBezTo>
                <a:close/>
                <a:moveTo>
                  <a:pt x="309" y="589"/>
                </a:moveTo>
                <a:lnTo>
                  <a:pt x="309" y="589"/>
                </a:lnTo>
                <a:cubicBezTo>
                  <a:pt x="162" y="589"/>
                  <a:pt x="29" y="457"/>
                  <a:pt x="29" y="309"/>
                </a:cubicBezTo>
                <a:cubicBezTo>
                  <a:pt x="29" y="162"/>
                  <a:pt x="162" y="29"/>
                  <a:pt x="309" y="29"/>
                </a:cubicBezTo>
                <a:cubicBezTo>
                  <a:pt x="457" y="29"/>
                  <a:pt x="589" y="162"/>
                  <a:pt x="589" y="309"/>
                </a:cubicBezTo>
                <a:cubicBezTo>
                  <a:pt x="589" y="457"/>
                  <a:pt x="457" y="589"/>
                  <a:pt x="309" y="589"/>
                </a:cubicBezTo>
                <a:close/>
              </a:path>
            </a:pathLst>
          </a:custGeom>
          <a:solidFill>
            <a:schemeClr val="dk1"/>
          </a:solidFill>
          <a:ln w="0">
            <a:noFill/>
          </a:ln>
        </p:spPr>
        <p:style>
          <a:lnRef idx="0"/>
          <a:fillRef idx="0"/>
          <a:effectRef idx="0"/>
          <a:fontRef idx="minor"/>
        </p:style>
      </p:sp>
      <p:sp>
        <p:nvSpPr>
          <p:cNvPr id="448" name="Google Shape;357;p35"/>
          <p:cNvSpPr/>
          <p:nvPr/>
        </p:nvSpPr>
        <p:spPr>
          <a:xfrm>
            <a:off x="10505880" y="3515040"/>
            <a:ext cx="338040" cy="276480"/>
          </a:xfrm>
          <a:custGeom>
            <a:avLst/>
            <a:gdLst/>
            <a:ahLst/>
            <a:rect l="l" t="t" r="r" b="b"/>
            <a:pathLst>
              <a:path w="649" h="531">
                <a:moveTo>
                  <a:pt x="604" y="30"/>
                </a:moveTo>
                <a:lnTo>
                  <a:pt x="604" y="30"/>
                </a:lnTo>
                <a:cubicBezTo>
                  <a:pt x="575" y="0"/>
                  <a:pt x="530" y="0"/>
                  <a:pt x="501" y="30"/>
                </a:cubicBezTo>
                <a:cubicBezTo>
                  <a:pt x="207" y="324"/>
                  <a:pt x="207" y="324"/>
                  <a:pt x="207" y="324"/>
                </a:cubicBezTo>
                <a:cubicBezTo>
                  <a:pt x="148" y="251"/>
                  <a:pt x="148" y="251"/>
                  <a:pt x="148" y="251"/>
                </a:cubicBezTo>
                <a:cubicBezTo>
                  <a:pt x="103" y="207"/>
                  <a:pt x="59" y="207"/>
                  <a:pt x="30" y="251"/>
                </a:cubicBezTo>
                <a:cubicBezTo>
                  <a:pt x="0" y="280"/>
                  <a:pt x="0" y="324"/>
                  <a:pt x="30" y="369"/>
                </a:cubicBezTo>
                <a:cubicBezTo>
                  <a:pt x="162" y="486"/>
                  <a:pt x="162" y="486"/>
                  <a:pt x="162" y="486"/>
                </a:cubicBezTo>
                <a:cubicBezTo>
                  <a:pt x="192" y="530"/>
                  <a:pt x="236" y="530"/>
                  <a:pt x="266" y="486"/>
                </a:cubicBezTo>
                <a:cubicBezTo>
                  <a:pt x="604" y="148"/>
                  <a:pt x="604" y="148"/>
                  <a:pt x="604" y="148"/>
                </a:cubicBezTo>
                <a:cubicBezTo>
                  <a:pt x="648" y="118"/>
                  <a:pt x="648" y="59"/>
                  <a:pt x="604" y="30"/>
                </a:cubicBezTo>
                <a:close/>
                <a:moveTo>
                  <a:pt x="575" y="118"/>
                </a:moveTo>
                <a:lnTo>
                  <a:pt x="575" y="118"/>
                </a:lnTo>
                <a:cubicBezTo>
                  <a:pt x="575" y="118"/>
                  <a:pt x="251" y="457"/>
                  <a:pt x="236" y="457"/>
                </a:cubicBezTo>
                <a:cubicBezTo>
                  <a:pt x="221" y="471"/>
                  <a:pt x="207" y="471"/>
                  <a:pt x="192" y="457"/>
                </a:cubicBezTo>
                <a:lnTo>
                  <a:pt x="59" y="324"/>
                </a:lnTo>
                <a:cubicBezTo>
                  <a:pt x="45" y="310"/>
                  <a:pt x="45" y="295"/>
                  <a:pt x="59" y="280"/>
                </a:cubicBezTo>
                <a:cubicBezTo>
                  <a:pt x="74" y="265"/>
                  <a:pt x="103" y="265"/>
                  <a:pt x="118" y="280"/>
                </a:cubicBezTo>
                <a:cubicBezTo>
                  <a:pt x="207" y="369"/>
                  <a:pt x="207" y="369"/>
                  <a:pt x="207" y="369"/>
                </a:cubicBezTo>
                <a:cubicBezTo>
                  <a:pt x="530" y="59"/>
                  <a:pt x="530" y="59"/>
                  <a:pt x="530" y="59"/>
                </a:cubicBezTo>
                <a:cubicBezTo>
                  <a:pt x="545" y="45"/>
                  <a:pt x="560" y="45"/>
                  <a:pt x="575" y="59"/>
                </a:cubicBezTo>
                <a:cubicBezTo>
                  <a:pt x="604" y="74"/>
                  <a:pt x="604" y="103"/>
                  <a:pt x="575" y="118"/>
                </a:cubicBezTo>
                <a:close/>
              </a:path>
            </a:pathLst>
          </a:custGeom>
          <a:solidFill>
            <a:schemeClr val="dk1"/>
          </a:solidFill>
          <a:ln w="0">
            <a:noFill/>
          </a:ln>
        </p:spPr>
        <p:style>
          <a:lnRef idx="0"/>
          <a:fillRef idx="0"/>
          <a:effectRef idx="0"/>
          <a:fontRef idx="minor"/>
        </p:style>
      </p:sp>
      <p:sp>
        <p:nvSpPr>
          <p:cNvPr id="449" name="Google Shape;358;p35"/>
          <p:cNvSpPr/>
          <p:nvPr/>
        </p:nvSpPr>
        <p:spPr>
          <a:xfrm>
            <a:off x="9993600" y="3530520"/>
            <a:ext cx="270720" cy="270720"/>
          </a:xfrm>
          <a:custGeom>
            <a:avLst/>
            <a:gdLst/>
            <a:ahLst/>
            <a:rect l="l" t="t" r="r" b="b"/>
            <a:pathLst>
              <a:path w="516" h="516">
                <a:moveTo>
                  <a:pt x="368" y="265"/>
                </a:moveTo>
                <a:lnTo>
                  <a:pt x="368" y="265"/>
                </a:lnTo>
                <a:cubicBezTo>
                  <a:pt x="486" y="147"/>
                  <a:pt x="486" y="147"/>
                  <a:pt x="486" y="147"/>
                </a:cubicBezTo>
                <a:cubicBezTo>
                  <a:pt x="515" y="118"/>
                  <a:pt x="515" y="73"/>
                  <a:pt x="486" y="44"/>
                </a:cubicBezTo>
                <a:cubicBezTo>
                  <a:pt x="456" y="0"/>
                  <a:pt x="398" y="0"/>
                  <a:pt x="368" y="44"/>
                </a:cubicBezTo>
                <a:cubicBezTo>
                  <a:pt x="265" y="147"/>
                  <a:pt x="265" y="147"/>
                  <a:pt x="265" y="147"/>
                </a:cubicBezTo>
                <a:cubicBezTo>
                  <a:pt x="147" y="44"/>
                  <a:pt x="147" y="44"/>
                  <a:pt x="147" y="44"/>
                </a:cubicBezTo>
                <a:cubicBezTo>
                  <a:pt x="118" y="0"/>
                  <a:pt x="73" y="0"/>
                  <a:pt x="44" y="44"/>
                </a:cubicBezTo>
                <a:cubicBezTo>
                  <a:pt x="0" y="73"/>
                  <a:pt x="0" y="118"/>
                  <a:pt x="44" y="147"/>
                </a:cubicBezTo>
                <a:cubicBezTo>
                  <a:pt x="147" y="265"/>
                  <a:pt x="147" y="265"/>
                  <a:pt x="147" y="265"/>
                </a:cubicBezTo>
                <a:cubicBezTo>
                  <a:pt x="44" y="368"/>
                  <a:pt x="44" y="368"/>
                  <a:pt x="44" y="368"/>
                </a:cubicBezTo>
                <a:cubicBezTo>
                  <a:pt x="0" y="398"/>
                  <a:pt x="0" y="456"/>
                  <a:pt x="44" y="486"/>
                </a:cubicBezTo>
                <a:cubicBezTo>
                  <a:pt x="73" y="515"/>
                  <a:pt x="118" y="515"/>
                  <a:pt x="147" y="486"/>
                </a:cubicBezTo>
                <a:cubicBezTo>
                  <a:pt x="265" y="368"/>
                  <a:pt x="265" y="368"/>
                  <a:pt x="265" y="368"/>
                </a:cubicBezTo>
                <a:cubicBezTo>
                  <a:pt x="368" y="486"/>
                  <a:pt x="368" y="486"/>
                  <a:pt x="368" y="486"/>
                </a:cubicBezTo>
                <a:cubicBezTo>
                  <a:pt x="398" y="515"/>
                  <a:pt x="456" y="515"/>
                  <a:pt x="486" y="486"/>
                </a:cubicBezTo>
                <a:cubicBezTo>
                  <a:pt x="515" y="456"/>
                  <a:pt x="515" y="398"/>
                  <a:pt x="486" y="368"/>
                </a:cubicBezTo>
                <a:lnTo>
                  <a:pt x="368" y="265"/>
                </a:lnTo>
                <a:close/>
                <a:moveTo>
                  <a:pt x="456" y="456"/>
                </a:moveTo>
                <a:lnTo>
                  <a:pt x="456" y="456"/>
                </a:lnTo>
                <a:cubicBezTo>
                  <a:pt x="441" y="471"/>
                  <a:pt x="412" y="471"/>
                  <a:pt x="398" y="456"/>
                </a:cubicBezTo>
                <a:cubicBezTo>
                  <a:pt x="265" y="309"/>
                  <a:pt x="265" y="309"/>
                  <a:pt x="265" y="309"/>
                </a:cubicBezTo>
                <a:cubicBezTo>
                  <a:pt x="118" y="456"/>
                  <a:pt x="118" y="456"/>
                  <a:pt x="118" y="456"/>
                </a:cubicBezTo>
                <a:cubicBezTo>
                  <a:pt x="103" y="471"/>
                  <a:pt x="73" y="471"/>
                  <a:pt x="59" y="456"/>
                </a:cubicBezTo>
                <a:cubicBezTo>
                  <a:pt x="44" y="441"/>
                  <a:pt x="44" y="412"/>
                  <a:pt x="59" y="398"/>
                </a:cubicBezTo>
                <a:cubicBezTo>
                  <a:pt x="206" y="265"/>
                  <a:pt x="206" y="265"/>
                  <a:pt x="206" y="265"/>
                </a:cubicBezTo>
                <a:cubicBezTo>
                  <a:pt x="59" y="118"/>
                  <a:pt x="59" y="118"/>
                  <a:pt x="59" y="118"/>
                </a:cubicBezTo>
                <a:cubicBezTo>
                  <a:pt x="44" y="103"/>
                  <a:pt x="44" y="73"/>
                  <a:pt x="59" y="59"/>
                </a:cubicBezTo>
                <a:cubicBezTo>
                  <a:pt x="73" y="44"/>
                  <a:pt x="103" y="44"/>
                  <a:pt x="118" y="59"/>
                </a:cubicBezTo>
                <a:cubicBezTo>
                  <a:pt x="265" y="206"/>
                  <a:pt x="265" y="206"/>
                  <a:pt x="265" y="206"/>
                </a:cubicBezTo>
                <a:cubicBezTo>
                  <a:pt x="398" y="59"/>
                  <a:pt x="398" y="59"/>
                  <a:pt x="398" y="59"/>
                </a:cubicBezTo>
                <a:cubicBezTo>
                  <a:pt x="412" y="44"/>
                  <a:pt x="441" y="44"/>
                  <a:pt x="456" y="59"/>
                </a:cubicBezTo>
                <a:cubicBezTo>
                  <a:pt x="471" y="73"/>
                  <a:pt x="471" y="103"/>
                  <a:pt x="456" y="118"/>
                </a:cubicBezTo>
                <a:cubicBezTo>
                  <a:pt x="309" y="265"/>
                  <a:pt x="309" y="265"/>
                  <a:pt x="309" y="265"/>
                </a:cubicBezTo>
                <a:cubicBezTo>
                  <a:pt x="456" y="398"/>
                  <a:pt x="456" y="398"/>
                  <a:pt x="456" y="398"/>
                </a:cubicBezTo>
                <a:cubicBezTo>
                  <a:pt x="471" y="412"/>
                  <a:pt x="471" y="441"/>
                  <a:pt x="456" y="456"/>
                </a:cubicBezTo>
                <a:close/>
              </a:path>
            </a:pathLst>
          </a:custGeom>
          <a:solidFill>
            <a:schemeClr val="dk1"/>
          </a:solidFill>
          <a:ln w="0">
            <a:noFill/>
          </a:ln>
        </p:spPr>
        <p:style>
          <a:lnRef idx="0"/>
          <a:fillRef idx="0"/>
          <a:effectRef idx="0"/>
          <a:fontRef idx="minor"/>
        </p:style>
      </p:sp>
      <p:sp>
        <p:nvSpPr>
          <p:cNvPr id="450" name="Google Shape;359;p35"/>
          <p:cNvSpPr/>
          <p:nvPr/>
        </p:nvSpPr>
        <p:spPr>
          <a:xfrm>
            <a:off x="9438840" y="3623040"/>
            <a:ext cx="322920" cy="78120"/>
          </a:xfrm>
          <a:custGeom>
            <a:avLst/>
            <a:gdLst/>
            <a:ahLst/>
            <a:rect l="l" t="t" r="r" b="b"/>
            <a:pathLst>
              <a:path w="619" h="148">
                <a:moveTo>
                  <a:pt x="545" y="0"/>
                </a:moveTo>
                <a:lnTo>
                  <a:pt x="545" y="0"/>
                </a:lnTo>
                <a:cubicBezTo>
                  <a:pt x="73" y="0"/>
                  <a:pt x="73" y="0"/>
                  <a:pt x="73" y="0"/>
                </a:cubicBezTo>
                <a:cubicBezTo>
                  <a:pt x="29" y="0"/>
                  <a:pt x="0" y="29"/>
                  <a:pt x="0" y="73"/>
                </a:cubicBezTo>
                <a:cubicBezTo>
                  <a:pt x="0" y="117"/>
                  <a:pt x="29" y="147"/>
                  <a:pt x="73" y="147"/>
                </a:cubicBezTo>
                <a:cubicBezTo>
                  <a:pt x="545" y="147"/>
                  <a:pt x="545" y="147"/>
                  <a:pt x="545" y="147"/>
                </a:cubicBezTo>
                <a:cubicBezTo>
                  <a:pt x="589" y="147"/>
                  <a:pt x="618" y="117"/>
                  <a:pt x="618" y="73"/>
                </a:cubicBezTo>
                <a:cubicBezTo>
                  <a:pt x="618" y="29"/>
                  <a:pt x="589" y="0"/>
                  <a:pt x="545" y="0"/>
                </a:cubicBezTo>
                <a:close/>
                <a:moveTo>
                  <a:pt x="545" y="117"/>
                </a:moveTo>
                <a:lnTo>
                  <a:pt x="545" y="117"/>
                </a:lnTo>
                <a:cubicBezTo>
                  <a:pt x="73" y="117"/>
                  <a:pt x="73" y="117"/>
                  <a:pt x="73" y="117"/>
                </a:cubicBezTo>
                <a:cubicBezTo>
                  <a:pt x="59" y="117"/>
                  <a:pt x="29" y="88"/>
                  <a:pt x="29" y="73"/>
                </a:cubicBezTo>
                <a:cubicBezTo>
                  <a:pt x="29" y="58"/>
                  <a:pt x="59" y="29"/>
                  <a:pt x="73" y="29"/>
                </a:cubicBezTo>
                <a:cubicBezTo>
                  <a:pt x="545" y="29"/>
                  <a:pt x="545" y="29"/>
                  <a:pt x="545" y="29"/>
                </a:cubicBezTo>
                <a:cubicBezTo>
                  <a:pt x="559" y="29"/>
                  <a:pt x="589" y="58"/>
                  <a:pt x="589" y="73"/>
                </a:cubicBezTo>
                <a:cubicBezTo>
                  <a:pt x="589" y="88"/>
                  <a:pt x="559" y="117"/>
                  <a:pt x="545" y="117"/>
                </a:cubicBezTo>
                <a:close/>
              </a:path>
            </a:pathLst>
          </a:custGeom>
          <a:solidFill>
            <a:schemeClr val="dk1"/>
          </a:solidFill>
          <a:ln w="0">
            <a:noFill/>
          </a:ln>
        </p:spPr>
        <p:style>
          <a:lnRef idx="0"/>
          <a:fillRef idx="0"/>
          <a:effectRef idx="0"/>
          <a:fontRef idx="minor"/>
        </p:style>
      </p:sp>
      <p:sp>
        <p:nvSpPr>
          <p:cNvPr id="451" name="Google Shape;360;p35"/>
          <p:cNvSpPr/>
          <p:nvPr/>
        </p:nvSpPr>
        <p:spPr>
          <a:xfrm>
            <a:off x="8897760" y="3497760"/>
            <a:ext cx="332280" cy="324720"/>
          </a:xfrm>
          <a:custGeom>
            <a:avLst/>
            <a:gdLst/>
            <a:ahLst/>
            <a:rect l="l" t="t" r="r" b="b"/>
            <a:pathLst>
              <a:path w="634" h="619">
                <a:moveTo>
                  <a:pt x="560" y="236"/>
                </a:moveTo>
                <a:lnTo>
                  <a:pt x="560" y="236"/>
                </a:lnTo>
                <a:cubicBezTo>
                  <a:pt x="398" y="236"/>
                  <a:pt x="398" y="236"/>
                  <a:pt x="398" y="236"/>
                </a:cubicBezTo>
                <a:cubicBezTo>
                  <a:pt x="398" y="74"/>
                  <a:pt x="398" y="74"/>
                  <a:pt x="398" y="74"/>
                </a:cubicBezTo>
                <a:cubicBezTo>
                  <a:pt x="398" y="29"/>
                  <a:pt x="369" y="0"/>
                  <a:pt x="324" y="0"/>
                </a:cubicBezTo>
                <a:cubicBezTo>
                  <a:pt x="280" y="0"/>
                  <a:pt x="236" y="29"/>
                  <a:pt x="236" y="74"/>
                </a:cubicBezTo>
                <a:cubicBezTo>
                  <a:pt x="236" y="236"/>
                  <a:pt x="236" y="236"/>
                  <a:pt x="236" y="236"/>
                </a:cubicBezTo>
                <a:cubicBezTo>
                  <a:pt x="89" y="236"/>
                  <a:pt x="89" y="236"/>
                  <a:pt x="89" y="236"/>
                </a:cubicBezTo>
                <a:cubicBezTo>
                  <a:pt x="45" y="236"/>
                  <a:pt x="0" y="265"/>
                  <a:pt x="0" y="309"/>
                </a:cubicBezTo>
                <a:cubicBezTo>
                  <a:pt x="0" y="353"/>
                  <a:pt x="45" y="383"/>
                  <a:pt x="89" y="383"/>
                </a:cubicBezTo>
                <a:cubicBezTo>
                  <a:pt x="236" y="383"/>
                  <a:pt x="236" y="383"/>
                  <a:pt x="236" y="383"/>
                </a:cubicBezTo>
                <a:cubicBezTo>
                  <a:pt x="236" y="545"/>
                  <a:pt x="236" y="545"/>
                  <a:pt x="236" y="545"/>
                </a:cubicBezTo>
                <a:cubicBezTo>
                  <a:pt x="236" y="589"/>
                  <a:pt x="280" y="618"/>
                  <a:pt x="324" y="618"/>
                </a:cubicBezTo>
                <a:cubicBezTo>
                  <a:pt x="369" y="618"/>
                  <a:pt x="398" y="589"/>
                  <a:pt x="398" y="545"/>
                </a:cubicBezTo>
                <a:cubicBezTo>
                  <a:pt x="398" y="383"/>
                  <a:pt x="398" y="383"/>
                  <a:pt x="398" y="383"/>
                </a:cubicBezTo>
                <a:cubicBezTo>
                  <a:pt x="560" y="383"/>
                  <a:pt x="560" y="383"/>
                  <a:pt x="560" y="383"/>
                </a:cubicBezTo>
                <a:cubicBezTo>
                  <a:pt x="604" y="383"/>
                  <a:pt x="633" y="353"/>
                  <a:pt x="633" y="309"/>
                </a:cubicBezTo>
                <a:cubicBezTo>
                  <a:pt x="633" y="265"/>
                  <a:pt x="604" y="236"/>
                  <a:pt x="560" y="236"/>
                </a:cubicBezTo>
                <a:close/>
                <a:moveTo>
                  <a:pt x="560" y="353"/>
                </a:moveTo>
                <a:lnTo>
                  <a:pt x="560" y="353"/>
                </a:lnTo>
                <a:cubicBezTo>
                  <a:pt x="354" y="353"/>
                  <a:pt x="354" y="353"/>
                  <a:pt x="354" y="353"/>
                </a:cubicBezTo>
                <a:cubicBezTo>
                  <a:pt x="354" y="545"/>
                  <a:pt x="354" y="545"/>
                  <a:pt x="354" y="545"/>
                </a:cubicBezTo>
                <a:cubicBezTo>
                  <a:pt x="354" y="559"/>
                  <a:pt x="339" y="589"/>
                  <a:pt x="324" y="589"/>
                </a:cubicBezTo>
                <a:cubicBezTo>
                  <a:pt x="295" y="589"/>
                  <a:pt x="280" y="559"/>
                  <a:pt x="280" y="545"/>
                </a:cubicBezTo>
                <a:cubicBezTo>
                  <a:pt x="280" y="353"/>
                  <a:pt x="280" y="353"/>
                  <a:pt x="280" y="353"/>
                </a:cubicBezTo>
                <a:cubicBezTo>
                  <a:pt x="89" y="353"/>
                  <a:pt x="89" y="353"/>
                  <a:pt x="89" y="353"/>
                </a:cubicBezTo>
                <a:cubicBezTo>
                  <a:pt x="59" y="353"/>
                  <a:pt x="45" y="324"/>
                  <a:pt x="45" y="309"/>
                </a:cubicBezTo>
                <a:cubicBezTo>
                  <a:pt x="45" y="294"/>
                  <a:pt x="59" y="265"/>
                  <a:pt x="89" y="265"/>
                </a:cubicBezTo>
                <a:cubicBezTo>
                  <a:pt x="280" y="265"/>
                  <a:pt x="280" y="265"/>
                  <a:pt x="280" y="265"/>
                </a:cubicBezTo>
                <a:cubicBezTo>
                  <a:pt x="280" y="74"/>
                  <a:pt x="280" y="74"/>
                  <a:pt x="280" y="74"/>
                </a:cubicBezTo>
                <a:cubicBezTo>
                  <a:pt x="280" y="59"/>
                  <a:pt x="295" y="29"/>
                  <a:pt x="324" y="29"/>
                </a:cubicBezTo>
                <a:cubicBezTo>
                  <a:pt x="339" y="29"/>
                  <a:pt x="354" y="59"/>
                  <a:pt x="354" y="74"/>
                </a:cubicBezTo>
                <a:cubicBezTo>
                  <a:pt x="354" y="265"/>
                  <a:pt x="354" y="265"/>
                  <a:pt x="354" y="265"/>
                </a:cubicBezTo>
                <a:cubicBezTo>
                  <a:pt x="560" y="265"/>
                  <a:pt x="560" y="265"/>
                  <a:pt x="560" y="265"/>
                </a:cubicBezTo>
                <a:cubicBezTo>
                  <a:pt x="575" y="265"/>
                  <a:pt x="589" y="294"/>
                  <a:pt x="589" y="309"/>
                </a:cubicBezTo>
                <a:cubicBezTo>
                  <a:pt x="589" y="324"/>
                  <a:pt x="575" y="353"/>
                  <a:pt x="560" y="353"/>
                </a:cubicBezTo>
                <a:close/>
              </a:path>
            </a:pathLst>
          </a:custGeom>
          <a:solidFill>
            <a:schemeClr val="dk1"/>
          </a:solidFill>
          <a:ln w="0">
            <a:noFill/>
          </a:ln>
        </p:spPr>
        <p:style>
          <a:lnRef idx="0"/>
          <a:fillRef idx="0"/>
          <a:effectRef idx="0"/>
          <a:fontRef idx="minor"/>
        </p:style>
      </p:sp>
      <p:sp>
        <p:nvSpPr>
          <p:cNvPr id="452" name="Google Shape;361;p35"/>
          <p:cNvSpPr/>
          <p:nvPr/>
        </p:nvSpPr>
        <p:spPr>
          <a:xfrm>
            <a:off x="8364600" y="3515040"/>
            <a:ext cx="332280" cy="291960"/>
          </a:xfrm>
          <a:custGeom>
            <a:avLst/>
            <a:gdLst/>
            <a:ahLst/>
            <a:rect l="l" t="t" r="r" b="b"/>
            <a:pathLst>
              <a:path w="634" h="561">
                <a:moveTo>
                  <a:pt x="73" y="162"/>
                </a:moveTo>
                <a:lnTo>
                  <a:pt x="73" y="162"/>
                </a:lnTo>
                <a:cubicBezTo>
                  <a:pt x="544" y="162"/>
                  <a:pt x="544" y="162"/>
                  <a:pt x="544" y="162"/>
                </a:cubicBezTo>
                <a:cubicBezTo>
                  <a:pt x="588" y="162"/>
                  <a:pt x="633" y="133"/>
                  <a:pt x="633" y="89"/>
                </a:cubicBezTo>
                <a:cubicBezTo>
                  <a:pt x="633" y="45"/>
                  <a:pt x="588" y="0"/>
                  <a:pt x="544" y="0"/>
                </a:cubicBezTo>
                <a:cubicBezTo>
                  <a:pt x="73" y="0"/>
                  <a:pt x="73" y="0"/>
                  <a:pt x="73" y="0"/>
                </a:cubicBezTo>
                <a:cubicBezTo>
                  <a:pt x="29" y="0"/>
                  <a:pt x="0" y="45"/>
                  <a:pt x="0" y="89"/>
                </a:cubicBezTo>
                <a:cubicBezTo>
                  <a:pt x="0" y="133"/>
                  <a:pt x="29" y="162"/>
                  <a:pt x="73" y="162"/>
                </a:cubicBezTo>
                <a:close/>
                <a:moveTo>
                  <a:pt x="73" y="45"/>
                </a:moveTo>
                <a:lnTo>
                  <a:pt x="73" y="45"/>
                </a:lnTo>
                <a:cubicBezTo>
                  <a:pt x="544" y="45"/>
                  <a:pt x="544" y="45"/>
                  <a:pt x="544" y="45"/>
                </a:cubicBezTo>
                <a:cubicBezTo>
                  <a:pt x="574" y="45"/>
                  <a:pt x="588" y="59"/>
                  <a:pt x="588" y="89"/>
                </a:cubicBezTo>
                <a:cubicBezTo>
                  <a:pt x="588" y="103"/>
                  <a:pt x="574" y="118"/>
                  <a:pt x="544" y="118"/>
                </a:cubicBezTo>
                <a:cubicBezTo>
                  <a:pt x="73" y="118"/>
                  <a:pt x="73" y="118"/>
                  <a:pt x="73" y="118"/>
                </a:cubicBezTo>
                <a:cubicBezTo>
                  <a:pt x="58" y="118"/>
                  <a:pt x="44" y="103"/>
                  <a:pt x="44" y="89"/>
                </a:cubicBezTo>
                <a:cubicBezTo>
                  <a:pt x="44" y="59"/>
                  <a:pt x="58" y="45"/>
                  <a:pt x="73" y="45"/>
                </a:cubicBezTo>
                <a:close/>
                <a:moveTo>
                  <a:pt x="544" y="207"/>
                </a:moveTo>
                <a:lnTo>
                  <a:pt x="544" y="207"/>
                </a:lnTo>
                <a:cubicBezTo>
                  <a:pt x="73" y="207"/>
                  <a:pt x="73" y="207"/>
                  <a:pt x="73" y="207"/>
                </a:cubicBezTo>
                <a:cubicBezTo>
                  <a:pt x="29" y="207"/>
                  <a:pt x="0" y="236"/>
                  <a:pt x="0" y="280"/>
                </a:cubicBezTo>
                <a:cubicBezTo>
                  <a:pt x="0" y="324"/>
                  <a:pt x="29" y="354"/>
                  <a:pt x="73" y="354"/>
                </a:cubicBezTo>
                <a:cubicBezTo>
                  <a:pt x="544" y="354"/>
                  <a:pt x="544" y="354"/>
                  <a:pt x="544" y="354"/>
                </a:cubicBezTo>
                <a:cubicBezTo>
                  <a:pt x="588" y="354"/>
                  <a:pt x="633" y="324"/>
                  <a:pt x="633" y="280"/>
                </a:cubicBezTo>
                <a:cubicBezTo>
                  <a:pt x="633" y="236"/>
                  <a:pt x="588" y="207"/>
                  <a:pt x="544" y="207"/>
                </a:cubicBezTo>
                <a:close/>
                <a:moveTo>
                  <a:pt x="544" y="324"/>
                </a:moveTo>
                <a:lnTo>
                  <a:pt x="544" y="324"/>
                </a:lnTo>
                <a:cubicBezTo>
                  <a:pt x="73" y="324"/>
                  <a:pt x="73" y="324"/>
                  <a:pt x="73" y="324"/>
                </a:cubicBezTo>
                <a:cubicBezTo>
                  <a:pt x="58" y="324"/>
                  <a:pt x="44" y="295"/>
                  <a:pt x="44" y="280"/>
                </a:cubicBezTo>
                <a:cubicBezTo>
                  <a:pt x="44" y="265"/>
                  <a:pt x="58" y="236"/>
                  <a:pt x="73" y="236"/>
                </a:cubicBezTo>
                <a:cubicBezTo>
                  <a:pt x="544" y="236"/>
                  <a:pt x="544" y="236"/>
                  <a:pt x="544" y="236"/>
                </a:cubicBezTo>
                <a:cubicBezTo>
                  <a:pt x="574" y="236"/>
                  <a:pt x="588" y="265"/>
                  <a:pt x="588" y="280"/>
                </a:cubicBezTo>
                <a:cubicBezTo>
                  <a:pt x="588" y="295"/>
                  <a:pt x="574" y="324"/>
                  <a:pt x="544" y="324"/>
                </a:cubicBezTo>
                <a:close/>
                <a:moveTo>
                  <a:pt x="544" y="398"/>
                </a:moveTo>
                <a:lnTo>
                  <a:pt x="544" y="398"/>
                </a:lnTo>
                <a:cubicBezTo>
                  <a:pt x="73" y="398"/>
                  <a:pt x="73" y="398"/>
                  <a:pt x="73" y="398"/>
                </a:cubicBezTo>
                <a:cubicBezTo>
                  <a:pt x="29" y="398"/>
                  <a:pt x="0" y="428"/>
                  <a:pt x="0" y="471"/>
                </a:cubicBezTo>
                <a:cubicBezTo>
                  <a:pt x="0" y="516"/>
                  <a:pt x="29" y="560"/>
                  <a:pt x="73" y="560"/>
                </a:cubicBezTo>
                <a:cubicBezTo>
                  <a:pt x="544" y="560"/>
                  <a:pt x="544" y="560"/>
                  <a:pt x="544" y="560"/>
                </a:cubicBezTo>
                <a:cubicBezTo>
                  <a:pt x="588" y="560"/>
                  <a:pt x="633" y="516"/>
                  <a:pt x="633" y="471"/>
                </a:cubicBezTo>
                <a:cubicBezTo>
                  <a:pt x="633" y="428"/>
                  <a:pt x="588" y="398"/>
                  <a:pt x="544" y="398"/>
                </a:cubicBezTo>
                <a:close/>
                <a:moveTo>
                  <a:pt x="544" y="516"/>
                </a:moveTo>
                <a:lnTo>
                  <a:pt x="544" y="516"/>
                </a:lnTo>
                <a:cubicBezTo>
                  <a:pt x="73" y="516"/>
                  <a:pt x="73" y="516"/>
                  <a:pt x="73" y="516"/>
                </a:cubicBezTo>
                <a:cubicBezTo>
                  <a:pt x="58" y="516"/>
                  <a:pt x="44" y="501"/>
                  <a:pt x="44" y="471"/>
                </a:cubicBezTo>
                <a:cubicBezTo>
                  <a:pt x="44" y="457"/>
                  <a:pt x="58" y="442"/>
                  <a:pt x="73" y="442"/>
                </a:cubicBezTo>
                <a:cubicBezTo>
                  <a:pt x="544" y="442"/>
                  <a:pt x="544" y="442"/>
                  <a:pt x="544" y="442"/>
                </a:cubicBezTo>
                <a:cubicBezTo>
                  <a:pt x="574" y="442"/>
                  <a:pt x="588" y="457"/>
                  <a:pt x="588" y="471"/>
                </a:cubicBezTo>
                <a:cubicBezTo>
                  <a:pt x="588" y="501"/>
                  <a:pt x="574" y="516"/>
                  <a:pt x="544" y="516"/>
                </a:cubicBezTo>
                <a:close/>
              </a:path>
            </a:pathLst>
          </a:custGeom>
          <a:solidFill>
            <a:schemeClr val="dk1"/>
          </a:solidFill>
          <a:ln w="0">
            <a:noFill/>
          </a:ln>
        </p:spPr>
        <p:style>
          <a:lnRef idx="0"/>
          <a:fillRef idx="0"/>
          <a:effectRef idx="0"/>
          <a:fontRef idx="minor"/>
        </p:style>
      </p:sp>
      <p:sp>
        <p:nvSpPr>
          <p:cNvPr id="453" name="Google Shape;362;p35"/>
          <p:cNvSpPr/>
          <p:nvPr/>
        </p:nvSpPr>
        <p:spPr>
          <a:xfrm>
            <a:off x="7832880" y="3497760"/>
            <a:ext cx="322920" cy="324720"/>
          </a:xfrm>
          <a:custGeom>
            <a:avLst/>
            <a:gdLst/>
            <a:ahLst/>
            <a:rect l="l" t="t" r="r" b="b"/>
            <a:pathLst>
              <a:path w="619" h="619">
                <a:moveTo>
                  <a:pt x="427" y="177"/>
                </a:moveTo>
                <a:lnTo>
                  <a:pt x="427" y="177"/>
                </a:lnTo>
                <a:cubicBezTo>
                  <a:pt x="412" y="162"/>
                  <a:pt x="412" y="177"/>
                  <a:pt x="398" y="177"/>
                </a:cubicBezTo>
                <a:cubicBezTo>
                  <a:pt x="280" y="398"/>
                  <a:pt x="280" y="398"/>
                  <a:pt x="280" y="398"/>
                </a:cubicBezTo>
                <a:cubicBezTo>
                  <a:pt x="206" y="339"/>
                  <a:pt x="206" y="339"/>
                  <a:pt x="206" y="339"/>
                </a:cubicBezTo>
                <a:cubicBezTo>
                  <a:pt x="191" y="324"/>
                  <a:pt x="191" y="324"/>
                  <a:pt x="177" y="339"/>
                </a:cubicBezTo>
                <a:cubicBezTo>
                  <a:pt x="162" y="339"/>
                  <a:pt x="162" y="353"/>
                  <a:pt x="177" y="353"/>
                </a:cubicBezTo>
                <a:cubicBezTo>
                  <a:pt x="265" y="441"/>
                  <a:pt x="265" y="441"/>
                  <a:pt x="265" y="441"/>
                </a:cubicBezTo>
                <a:cubicBezTo>
                  <a:pt x="280" y="457"/>
                  <a:pt x="280" y="457"/>
                  <a:pt x="294" y="441"/>
                </a:cubicBezTo>
                <a:lnTo>
                  <a:pt x="441" y="206"/>
                </a:lnTo>
                <a:cubicBezTo>
                  <a:pt x="441" y="191"/>
                  <a:pt x="441" y="177"/>
                  <a:pt x="427" y="177"/>
                </a:cubicBezTo>
                <a:close/>
                <a:moveTo>
                  <a:pt x="545" y="0"/>
                </a:moveTo>
                <a:lnTo>
                  <a:pt x="545" y="0"/>
                </a:lnTo>
                <a:cubicBezTo>
                  <a:pt x="73" y="0"/>
                  <a:pt x="73" y="0"/>
                  <a:pt x="73" y="0"/>
                </a:cubicBezTo>
                <a:cubicBezTo>
                  <a:pt x="29" y="0"/>
                  <a:pt x="0" y="29"/>
                  <a:pt x="0" y="74"/>
                </a:cubicBezTo>
                <a:cubicBezTo>
                  <a:pt x="0" y="545"/>
                  <a:pt x="0" y="545"/>
                  <a:pt x="0" y="545"/>
                </a:cubicBezTo>
                <a:cubicBezTo>
                  <a:pt x="0" y="589"/>
                  <a:pt x="29" y="618"/>
                  <a:pt x="73" y="618"/>
                </a:cubicBezTo>
                <a:cubicBezTo>
                  <a:pt x="545" y="618"/>
                  <a:pt x="545" y="618"/>
                  <a:pt x="545" y="618"/>
                </a:cubicBezTo>
                <a:cubicBezTo>
                  <a:pt x="589" y="618"/>
                  <a:pt x="618" y="589"/>
                  <a:pt x="618" y="545"/>
                </a:cubicBezTo>
                <a:cubicBezTo>
                  <a:pt x="618" y="74"/>
                  <a:pt x="618" y="74"/>
                  <a:pt x="618" y="74"/>
                </a:cubicBezTo>
                <a:cubicBezTo>
                  <a:pt x="618" y="29"/>
                  <a:pt x="589" y="0"/>
                  <a:pt x="545" y="0"/>
                </a:cubicBezTo>
                <a:close/>
                <a:moveTo>
                  <a:pt x="589" y="545"/>
                </a:moveTo>
                <a:lnTo>
                  <a:pt x="589" y="545"/>
                </a:lnTo>
                <a:cubicBezTo>
                  <a:pt x="589" y="559"/>
                  <a:pt x="559" y="589"/>
                  <a:pt x="545"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545" y="29"/>
                  <a:pt x="545" y="29"/>
                  <a:pt x="545" y="29"/>
                </a:cubicBezTo>
                <a:cubicBezTo>
                  <a:pt x="559" y="29"/>
                  <a:pt x="589" y="59"/>
                  <a:pt x="589" y="74"/>
                </a:cubicBezTo>
                <a:lnTo>
                  <a:pt x="589" y="545"/>
                </a:lnTo>
                <a:close/>
              </a:path>
            </a:pathLst>
          </a:custGeom>
          <a:solidFill>
            <a:schemeClr val="dk1"/>
          </a:solidFill>
          <a:ln w="0">
            <a:noFill/>
          </a:ln>
        </p:spPr>
        <p:style>
          <a:lnRef idx="0"/>
          <a:fillRef idx="0"/>
          <a:effectRef idx="0"/>
          <a:fontRef idx="minor"/>
        </p:style>
      </p:sp>
      <p:sp>
        <p:nvSpPr>
          <p:cNvPr id="454" name="Google Shape;363;p35"/>
          <p:cNvSpPr/>
          <p:nvPr/>
        </p:nvSpPr>
        <p:spPr>
          <a:xfrm>
            <a:off x="7291800" y="3497760"/>
            <a:ext cx="332280" cy="324720"/>
          </a:xfrm>
          <a:custGeom>
            <a:avLst/>
            <a:gdLst/>
            <a:ahLst/>
            <a:rect l="l" t="t" r="r" b="b"/>
            <a:pathLst>
              <a:path w="634" h="619">
                <a:moveTo>
                  <a:pt x="560" y="0"/>
                </a:moveTo>
                <a:lnTo>
                  <a:pt x="560" y="0"/>
                </a:lnTo>
                <a:cubicBezTo>
                  <a:pt x="89" y="0"/>
                  <a:pt x="89" y="0"/>
                  <a:pt x="89" y="0"/>
                </a:cubicBezTo>
                <a:cubicBezTo>
                  <a:pt x="44" y="0"/>
                  <a:pt x="0" y="29"/>
                  <a:pt x="0" y="74"/>
                </a:cubicBezTo>
                <a:cubicBezTo>
                  <a:pt x="0" y="545"/>
                  <a:pt x="0" y="545"/>
                  <a:pt x="0" y="545"/>
                </a:cubicBezTo>
                <a:cubicBezTo>
                  <a:pt x="0" y="589"/>
                  <a:pt x="44"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589" y="545"/>
                </a:moveTo>
                <a:lnTo>
                  <a:pt x="589" y="545"/>
                </a:lnTo>
                <a:cubicBezTo>
                  <a:pt x="589" y="559"/>
                  <a:pt x="574" y="589"/>
                  <a:pt x="560" y="589"/>
                </a:cubicBezTo>
                <a:cubicBezTo>
                  <a:pt x="89" y="589"/>
                  <a:pt x="89" y="589"/>
                  <a:pt x="89" y="589"/>
                </a:cubicBezTo>
                <a:cubicBezTo>
                  <a:pt x="59" y="589"/>
                  <a:pt x="44" y="559"/>
                  <a:pt x="44" y="545"/>
                </a:cubicBezTo>
                <a:cubicBezTo>
                  <a:pt x="44" y="74"/>
                  <a:pt x="44" y="74"/>
                  <a:pt x="44" y="74"/>
                </a:cubicBezTo>
                <a:cubicBezTo>
                  <a:pt x="44" y="59"/>
                  <a:pt x="59" y="29"/>
                  <a:pt x="89" y="29"/>
                </a:cubicBezTo>
                <a:cubicBezTo>
                  <a:pt x="560" y="29"/>
                  <a:pt x="560" y="29"/>
                  <a:pt x="560" y="29"/>
                </a:cubicBezTo>
                <a:cubicBezTo>
                  <a:pt x="574" y="29"/>
                  <a:pt x="589" y="59"/>
                  <a:pt x="589" y="74"/>
                </a:cubicBezTo>
                <a:lnTo>
                  <a:pt x="589" y="545"/>
                </a:lnTo>
                <a:close/>
                <a:moveTo>
                  <a:pt x="412" y="206"/>
                </a:moveTo>
                <a:lnTo>
                  <a:pt x="412" y="206"/>
                </a:lnTo>
                <a:cubicBezTo>
                  <a:pt x="412" y="206"/>
                  <a:pt x="398" y="206"/>
                  <a:pt x="383" y="206"/>
                </a:cubicBezTo>
                <a:cubicBezTo>
                  <a:pt x="324" y="280"/>
                  <a:pt x="324" y="280"/>
                  <a:pt x="324" y="280"/>
                </a:cubicBezTo>
                <a:cubicBezTo>
                  <a:pt x="251" y="206"/>
                  <a:pt x="251" y="206"/>
                  <a:pt x="251" y="206"/>
                </a:cubicBezTo>
                <a:cubicBezTo>
                  <a:pt x="236" y="206"/>
                  <a:pt x="236" y="206"/>
                  <a:pt x="221" y="206"/>
                </a:cubicBezTo>
                <a:cubicBezTo>
                  <a:pt x="221" y="221"/>
                  <a:pt x="221" y="236"/>
                  <a:pt x="221" y="236"/>
                </a:cubicBezTo>
                <a:cubicBezTo>
                  <a:pt x="295" y="309"/>
                  <a:pt x="295" y="309"/>
                  <a:pt x="295" y="309"/>
                </a:cubicBezTo>
                <a:cubicBezTo>
                  <a:pt x="221" y="383"/>
                  <a:pt x="221" y="383"/>
                  <a:pt x="221" y="383"/>
                </a:cubicBezTo>
                <a:cubicBezTo>
                  <a:pt x="221" y="383"/>
                  <a:pt x="221" y="398"/>
                  <a:pt x="221" y="412"/>
                </a:cubicBezTo>
                <a:cubicBezTo>
                  <a:pt x="236" y="412"/>
                  <a:pt x="236" y="412"/>
                  <a:pt x="251" y="412"/>
                </a:cubicBezTo>
                <a:cubicBezTo>
                  <a:pt x="324" y="339"/>
                  <a:pt x="324" y="339"/>
                  <a:pt x="324" y="339"/>
                </a:cubicBezTo>
                <a:cubicBezTo>
                  <a:pt x="383" y="412"/>
                  <a:pt x="383" y="412"/>
                  <a:pt x="383" y="412"/>
                </a:cubicBezTo>
                <a:cubicBezTo>
                  <a:pt x="398" y="412"/>
                  <a:pt x="412" y="412"/>
                  <a:pt x="412" y="412"/>
                </a:cubicBezTo>
                <a:cubicBezTo>
                  <a:pt x="427" y="398"/>
                  <a:pt x="427" y="383"/>
                  <a:pt x="412" y="383"/>
                </a:cubicBezTo>
                <a:cubicBezTo>
                  <a:pt x="354" y="309"/>
                  <a:pt x="354" y="309"/>
                  <a:pt x="354" y="309"/>
                </a:cubicBezTo>
                <a:cubicBezTo>
                  <a:pt x="412" y="236"/>
                  <a:pt x="412" y="236"/>
                  <a:pt x="412" y="236"/>
                </a:cubicBezTo>
                <a:cubicBezTo>
                  <a:pt x="427" y="236"/>
                  <a:pt x="427" y="221"/>
                  <a:pt x="412" y="206"/>
                </a:cubicBezTo>
                <a:close/>
              </a:path>
            </a:pathLst>
          </a:custGeom>
          <a:solidFill>
            <a:schemeClr val="dk1"/>
          </a:solidFill>
          <a:ln w="0">
            <a:noFill/>
          </a:ln>
        </p:spPr>
        <p:style>
          <a:lnRef idx="0"/>
          <a:fillRef idx="0"/>
          <a:effectRef idx="0"/>
          <a:fontRef idx="minor"/>
        </p:style>
      </p:sp>
      <p:sp>
        <p:nvSpPr>
          <p:cNvPr id="455" name="Google Shape;364;p35"/>
          <p:cNvSpPr/>
          <p:nvPr/>
        </p:nvSpPr>
        <p:spPr>
          <a:xfrm>
            <a:off x="6760440" y="3497760"/>
            <a:ext cx="332280" cy="324720"/>
          </a:xfrm>
          <a:custGeom>
            <a:avLst/>
            <a:gdLst/>
            <a:ahLst/>
            <a:rect l="l" t="t" r="r" b="b"/>
            <a:pathLst>
              <a:path w="634" h="619">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26" y="294"/>
                </a:moveTo>
                <a:lnTo>
                  <a:pt x="426" y="294"/>
                </a:lnTo>
                <a:cubicBezTo>
                  <a:pt x="191" y="294"/>
                  <a:pt x="191" y="294"/>
                  <a:pt x="191" y="294"/>
                </a:cubicBezTo>
                <a:cubicBezTo>
                  <a:pt x="191" y="294"/>
                  <a:pt x="176" y="294"/>
                  <a:pt x="176" y="309"/>
                </a:cubicBezTo>
                <a:cubicBezTo>
                  <a:pt x="176" y="324"/>
                  <a:pt x="191" y="324"/>
                  <a:pt x="191" y="324"/>
                </a:cubicBezTo>
                <a:cubicBezTo>
                  <a:pt x="426" y="324"/>
                  <a:pt x="426" y="324"/>
                  <a:pt x="426" y="324"/>
                </a:cubicBezTo>
                <a:cubicBezTo>
                  <a:pt x="441" y="324"/>
                  <a:pt x="456" y="324"/>
                  <a:pt x="456" y="309"/>
                </a:cubicBezTo>
                <a:cubicBezTo>
                  <a:pt x="456" y="294"/>
                  <a:pt x="441" y="294"/>
                  <a:pt x="426" y="294"/>
                </a:cubicBezTo>
                <a:close/>
              </a:path>
            </a:pathLst>
          </a:custGeom>
          <a:solidFill>
            <a:schemeClr val="dk1"/>
          </a:solidFill>
          <a:ln w="0">
            <a:noFill/>
          </a:ln>
        </p:spPr>
        <p:style>
          <a:lnRef idx="0"/>
          <a:fillRef idx="0"/>
          <a:effectRef idx="0"/>
          <a:fontRef idx="minor"/>
        </p:style>
      </p:sp>
      <p:sp>
        <p:nvSpPr>
          <p:cNvPr id="456" name="Google Shape;365;p35"/>
          <p:cNvSpPr/>
          <p:nvPr/>
        </p:nvSpPr>
        <p:spPr>
          <a:xfrm>
            <a:off x="6224760" y="3497760"/>
            <a:ext cx="322920" cy="324720"/>
          </a:xfrm>
          <a:custGeom>
            <a:avLst/>
            <a:gdLst/>
            <a:ahLst/>
            <a:rect l="l" t="t" r="r" b="b"/>
            <a:pathLst>
              <a:path w="619" h="619">
                <a:moveTo>
                  <a:pt x="427" y="294"/>
                </a:moveTo>
                <a:lnTo>
                  <a:pt x="427" y="294"/>
                </a:lnTo>
                <a:cubicBezTo>
                  <a:pt x="324" y="294"/>
                  <a:pt x="324" y="294"/>
                  <a:pt x="324" y="294"/>
                </a:cubicBezTo>
                <a:cubicBezTo>
                  <a:pt x="324" y="191"/>
                  <a:pt x="324" y="191"/>
                  <a:pt x="324" y="191"/>
                </a:cubicBezTo>
                <a:cubicBezTo>
                  <a:pt x="324" y="177"/>
                  <a:pt x="324" y="177"/>
                  <a:pt x="309" y="177"/>
                </a:cubicBezTo>
                <a:cubicBezTo>
                  <a:pt x="294" y="177"/>
                  <a:pt x="294" y="177"/>
                  <a:pt x="294" y="191"/>
                </a:cubicBezTo>
                <a:cubicBezTo>
                  <a:pt x="294" y="294"/>
                  <a:pt x="294" y="294"/>
                  <a:pt x="294" y="294"/>
                </a:cubicBezTo>
                <a:cubicBezTo>
                  <a:pt x="191" y="294"/>
                  <a:pt x="191" y="294"/>
                  <a:pt x="191" y="294"/>
                </a:cubicBezTo>
                <a:cubicBezTo>
                  <a:pt x="177" y="294"/>
                  <a:pt x="177" y="294"/>
                  <a:pt x="177" y="309"/>
                </a:cubicBezTo>
                <a:cubicBezTo>
                  <a:pt x="177" y="324"/>
                  <a:pt x="177" y="324"/>
                  <a:pt x="191" y="324"/>
                </a:cubicBezTo>
                <a:cubicBezTo>
                  <a:pt x="294" y="324"/>
                  <a:pt x="294" y="324"/>
                  <a:pt x="294" y="324"/>
                </a:cubicBezTo>
                <a:cubicBezTo>
                  <a:pt x="294" y="427"/>
                  <a:pt x="294" y="427"/>
                  <a:pt x="294" y="427"/>
                </a:cubicBezTo>
                <a:cubicBezTo>
                  <a:pt x="294" y="441"/>
                  <a:pt x="294" y="441"/>
                  <a:pt x="309" y="441"/>
                </a:cubicBezTo>
                <a:cubicBezTo>
                  <a:pt x="324" y="441"/>
                  <a:pt x="324" y="441"/>
                  <a:pt x="324" y="427"/>
                </a:cubicBezTo>
                <a:cubicBezTo>
                  <a:pt x="324" y="324"/>
                  <a:pt x="324" y="324"/>
                  <a:pt x="324" y="324"/>
                </a:cubicBezTo>
                <a:cubicBezTo>
                  <a:pt x="427" y="324"/>
                  <a:pt x="427" y="324"/>
                  <a:pt x="427" y="324"/>
                </a:cubicBezTo>
                <a:cubicBezTo>
                  <a:pt x="441" y="324"/>
                  <a:pt x="441" y="324"/>
                  <a:pt x="441" y="309"/>
                </a:cubicBezTo>
                <a:cubicBezTo>
                  <a:pt x="441" y="294"/>
                  <a:pt x="441" y="294"/>
                  <a:pt x="427" y="294"/>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9" y="618"/>
                  <a:pt x="618" y="589"/>
                  <a:pt x="618" y="545"/>
                </a:cubicBezTo>
                <a:cubicBezTo>
                  <a:pt x="618" y="74"/>
                  <a:pt x="618" y="74"/>
                  <a:pt x="618" y="74"/>
                </a:cubicBezTo>
                <a:cubicBezTo>
                  <a:pt x="618" y="29"/>
                  <a:pt x="589" y="0"/>
                  <a:pt x="544" y="0"/>
                </a:cubicBezTo>
                <a:close/>
                <a:moveTo>
                  <a:pt x="589" y="545"/>
                </a:moveTo>
                <a:lnTo>
                  <a:pt x="589" y="545"/>
                </a:lnTo>
                <a:cubicBezTo>
                  <a:pt x="589" y="559"/>
                  <a:pt x="559" y="589"/>
                  <a:pt x="544"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544" y="29"/>
                  <a:pt x="544" y="29"/>
                  <a:pt x="544" y="29"/>
                </a:cubicBezTo>
                <a:cubicBezTo>
                  <a:pt x="559" y="29"/>
                  <a:pt x="589" y="59"/>
                  <a:pt x="589" y="74"/>
                </a:cubicBezTo>
                <a:lnTo>
                  <a:pt x="589" y="545"/>
                </a:lnTo>
                <a:close/>
              </a:path>
            </a:pathLst>
          </a:custGeom>
          <a:solidFill>
            <a:schemeClr val="dk1"/>
          </a:solidFill>
          <a:ln w="0">
            <a:noFill/>
          </a:ln>
        </p:spPr>
        <p:style>
          <a:lnRef idx="0"/>
          <a:fillRef idx="0"/>
          <a:effectRef idx="0"/>
          <a:fontRef idx="minor"/>
        </p:style>
      </p:sp>
      <p:sp>
        <p:nvSpPr>
          <p:cNvPr id="457" name="Google Shape;366;p35"/>
          <p:cNvSpPr/>
          <p:nvPr/>
        </p:nvSpPr>
        <p:spPr>
          <a:xfrm>
            <a:off x="11045160" y="2956680"/>
            <a:ext cx="322920" cy="332280"/>
          </a:xfrm>
          <a:custGeom>
            <a:avLst/>
            <a:gdLst/>
            <a:ahLst/>
            <a:rect l="l" t="t" r="r" b="b"/>
            <a:pathLst>
              <a:path w="619" h="634">
                <a:moveTo>
                  <a:pt x="412" y="324"/>
                </a:moveTo>
                <a:lnTo>
                  <a:pt x="412" y="324"/>
                </a:lnTo>
                <a:cubicBezTo>
                  <a:pt x="324" y="412"/>
                  <a:pt x="324" y="412"/>
                  <a:pt x="324" y="412"/>
                </a:cubicBezTo>
                <a:cubicBezTo>
                  <a:pt x="324" y="207"/>
                  <a:pt x="324" y="207"/>
                  <a:pt x="324" y="207"/>
                </a:cubicBezTo>
                <a:cubicBezTo>
                  <a:pt x="324" y="192"/>
                  <a:pt x="324" y="177"/>
                  <a:pt x="309" y="177"/>
                </a:cubicBezTo>
                <a:cubicBezTo>
                  <a:pt x="294" y="177"/>
                  <a:pt x="294" y="192"/>
                  <a:pt x="294" y="207"/>
                </a:cubicBezTo>
                <a:cubicBezTo>
                  <a:pt x="294" y="412"/>
                  <a:pt x="294" y="412"/>
                  <a:pt x="294" y="412"/>
                </a:cubicBezTo>
                <a:cubicBezTo>
                  <a:pt x="206" y="324"/>
                  <a:pt x="206" y="324"/>
                  <a:pt x="206" y="324"/>
                </a:cubicBezTo>
                <a:cubicBezTo>
                  <a:pt x="206" y="324"/>
                  <a:pt x="191" y="324"/>
                  <a:pt x="177" y="324"/>
                </a:cubicBezTo>
                <a:cubicBezTo>
                  <a:pt x="177" y="339"/>
                  <a:pt x="177" y="354"/>
                  <a:pt x="177" y="354"/>
                </a:cubicBezTo>
                <a:cubicBezTo>
                  <a:pt x="294" y="471"/>
                  <a:pt x="294" y="471"/>
                  <a:pt x="294" y="471"/>
                </a:cubicBezTo>
                <a:lnTo>
                  <a:pt x="309" y="471"/>
                </a:lnTo>
                <a:lnTo>
                  <a:pt x="324" y="471"/>
                </a:lnTo>
                <a:cubicBezTo>
                  <a:pt x="441" y="354"/>
                  <a:pt x="441" y="354"/>
                  <a:pt x="441" y="354"/>
                </a:cubicBezTo>
                <a:cubicBezTo>
                  <a:pt x="441" y="354"/>
                  <a:pt x="441" y="339"/>
                  <a:pt x="441" y="324"/>
                </a:cubicBezTo>
                <a:cubicBezTo>
                  <a:pt x="427" y="324"/>
                  <a:pt x="412" y="324"/>
                  <a:pt x="412" y="324"/>
                </a:cubicBezTo>
                <a:close/>
                <a:moveTo>
                  <a:pt x="545" y="0"/>
                </a:moveTo>
                <a:lnTo>
                  <a:pt x="545" y="0"/>
                </a:lnTo>
                <a:cubicBezTo>
                  <a:pt x="74" y="0"/>
                  <a:pt x="74" y="0"/>
                  <a:pt x="74" y="0"/>
                </a:cubicBezTo>
                <a:cubicBezTo>
                  <a:pt x="29" y="0"/>
                  <a:pt x="0" y="45"/>
                  <a:pt x="0" y="89"/>
                </a:cubicBezTo>
                <a:cubicBezTo>
                  <a:pt x="0" y="560"/>
                  <a:pt x="0" y="560"/>
                  <a:pt x="0" y="560"/>
                </a:cubicBezTo>
                <a:cubicBezTo>
                  <a:pt x="0" y="604"/>
                  <a:pt x="29" y="633"/>
                  <a:pt x="74"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4" y="589"/>
                  <a:pt x="74" y="589"/>
                  <a:pt x="74" y="589"/>
                </a:cubicBezTo>
                <a:cubicBezTo>
                  <a:pt x="59" y="589"/>
                  <a:pt x="29" y="575"/>
                  <a:pt x="29" y="560"/>
                </a:cubicBezTo>
                <a:cubicBezTo>
                  <a:pt x="29" y="89"/>
                  <a:pt x="29" y="89"/>
                  <a:pt x="29" y="89"/>
                </a:cubicBezTo>
                <a:cubicBezTo>
                  <a:pt x="29" y="59"/>
                  <a:pt x="59" y="45"/>
                  <a:pt x="74" y="45"/>
                </a:cubicBezTo>
                <a:cubicBezTo>
                  <a:pt x="545" y="45"/>
                  <a:pt x="545" y="45"/>
                  <a:pt x="545" y="45"/>
                </a:cubicBezTo>
                <a:cubicBezTo>
                  <a:pt x="559" y="45"/>
                  <a:pt x="589" y="59"/>
                  <a:pt x="589" y="89"/>
                </a:cubicBezTo>
                <a:lnTo>
                  <a:pt x="589" y="560"/>
                </a:lnTo>
                <a:close/>
              </a:path>
            </a:pathLst>
          </a:custGeom>
          <a:solidFill>
            <a:schemeClr val="dk1"/>
          </a:solidFill>
          <a:ln w="0">
            <a:noFill/>
          </a:ln>
        </p:spPr>
        <p:style>
          <a:lnRef idx="0"/>
          <a:fillRef idx="0"/>
          <a:effectRef idx="0"/>
          <a:fontRef idx="minor"/>
        </p:style>
      </p:sp>
      <p:sp>
        <p:nvSpPr>
          <p:cNvPr id="458" name="Google Shape;367;p35"/>
          <p:cNvSpPr/>
          <p:nvPr/>
        </p:nvSpPr>
        <p:spPr>
          <a:xfrm>
            <a:off x="10505880" y="2956680"/>
            <a:ext cx="332280" cy="332280"/>
          </a:xfrm>
          <a:custGeom>
            <a:avLst/>
            <a:gdLst/>
            <a:ahLst/>
            <a:rect l="l" t="t" r="r" b="b"/>
            <a:pathLst>
              <a:path w="634" h="634">
                <a:moveTo>
                  <a:pt x="339" y="177"/>
                </a:moveTo>
                <a:lnTo>
                  <a:pt x="339" y="177"/>
                </a:lnTo>
                <a:cubicBezTo>
                  <a:pt x="339" y="162"/>
                  <a:pt x="324" y="162"/>
                  <a:pt x="324" y="162"/>
                </a:cubicBezTo>
                <a:cubicBezTo>
                  <a:pt x="310" y="162"/>
                  <a:pt x="310" y="162"/>
                  <a:pt x="295" y="177"/>
                </a:cubicBezTo>
                <a:cubicBezTo>
                  <a:pt x="192" y="280"/>
                  <a:pt x="192" y="280"/>
                  <a:pt x="192" y="280"/>
                </a:cubicBezTo>
                <a:cubicBezTo>
                  <a:pt x="177" y="295"/>
                  <a:pt x="177" y="310"/>
                  <a:pt x="192" y="310"/>
                </a:cubicBezTo>
                <a:cubicBezTo>
                  <a:pt x="192" y="324"/>
                  <a:pt x="207" y="324"/>
                  <a:pt x="221" y="310"/>
                </a:cubicBezTo>
                <a:cubicBezTo>
                  <a:pt x="295" y="236"/>
                  <a:pt x="295" y="236"/>
                  <a:pt x="295" y="236"/>
                </a:cubicBezTo>
                <a:cubicBezTo>
                  <a:pt x="295" y="442"/>
                  <a:pt x="295" y="442"/>
                  <a:pt x="295" y="442"/>
                </a:cubicBezTo>
                <a:cubicBezTo>
                  <a:pt x="295" y="442"/>
                  <a:pt x="310" y="457"/>
                  <a:pt x="324" y="457"/>
                </a:cubicBezTo>
                <a:lnTo>
                  <a:pt x="339" y="442"/>
                </a:lnTo>
                <a:cubicBezTo>
                  <a:pt x="339" y="236"/>
                  <a:pt x="339" y="236"/>
                  <a:pt x="339" y="236"/>
                </a:cubicBezTo>
                <a:cubicBezTo>
                  <a:pt x="412" y="310"/>
                  <a:pt x="412" y="310"/>
                  <a:pt x="412" y="310"/>
                </a:cubicBezTo>
                <a:cubicBezTo>
                  <a:pt x="428" y="324"/>
                  <a:pt x="442" y="324"/>
                  <a:pt x="442" y="310"/>
                </a:cubicBezTo>
                <a:cubicBezTo>
                  <a:pt x="457" y="310"/>
                  <a:pt x="457" y="295"/>
                  <a:pt x="442" y="280"/>
                </a:cubicBezTo>
                <a:lnTo>
                  <a:pt x="339" y="177"/>
                </a:lnTo>
                <a:close/>
                <a:moveTo>
                  <a:pt x="560" y="0"/>
                </a:moveTo>
                <a:lnTo>
                  <a:pt x="560" y="0"/>
                </a:lnTo>
                <a:cubicBezTo>
                  <a:pt x="89" y="0"/>
                  <a:pt x="89" y="0"/>
                  <a:pt x="89" y="0"/>
                </a:cubicBezTo>
                <a:cubicBezTo>
                  <a:pt x="45" y="0"/>
                  <a:pt x="0" y="45"/>
                  <a:pt x="0" y="89"/>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5" y="589"/>
                  <a:pt x="560" y="589"/>
                </a:cubicBezTo>
                <a:cubicBezTo>
                  <a:pt x="89" y="589"/>
                  <a:pt x="89" y="589"/>
                  <a:pt x="89" y="589"/>
                </a:cubicBezTo>
                <a:cubicBezTo>
                  <a:pt x="59" y="589"/>
                  <a:pt x="45" y="575"/>
                  <a:pt x="45" y="560"/>
                </a:cubicBezTo>
                <a:cubicBezTo>
                  <a:pt x="45" y="89"/>
                  <a:pt x="45" y="89"/>
                  <a:pt x="45" y="89"/>
                </a:cubicBezTo>
                <a:cubicBezTo>
                  <a:pt x="45" y="59"/>
                  <a:pt x="59" y="45"/>
                  <a:pt x="89" y="45"/>
                </a:cubicBezTo>
                <a:cubicBezTo>
                  <a:pt x="560" y="45"/>
                  <a:pt x="560" y="45"/>
                  <a:pt x="560" y="45"/>
                </a:cubicBezTo>
                <a:cubicBezTo>
                  <a:pt x="575" y="45"/>
                  <a:pt x="589" y="59"/>
                  <a:pt x="589" y="89"/>
                </a:cubicBezTo>
                <a:lnTo>
                  <a:pt x="589" y="560"/>
                </a:lnTo>
                <a:close/>
              </a:path>
            </a:pathLst>
          </a:custGeom>
          <a:solidFill>
            <a:schemeClr val="dk1"/>
          </a:solidFill>
          <a:ln w="0">
            <a:noFill/>
          </a:ln>
        </p:spPr>
        <p:style>
          <a:lnRef idx="0"/>
          <a:fillRef idx="0"/>
          <a:effectRef idx="0"/>
          <a:fontRef idx="minor"/>
        </p:style>
      </p:sp>
      <p:sp>
        <p:nvSpPr>
          <p:cNvPr id="459" name="Google Shape;368;p35"/>
          <p:cNvSpPr/>
          <p:nvPr/>
        </p:nvSpPr>
        <p:spPr>
          <a:xfrm>
            <a:off x="9970560" y="2956680"/>
            <a:ext cx="332280" cy="332280"/>
          </a:xfrm>
          <a:custGeom>
            <a:avLst/>
            <a:gdLst/>
            <a:ahLst/>
            <a:rect l="l" t="t" r="r" b="b"/>
            <a:pathLst>
              <a:path w="634" h="634">
                <a:moveTo>
                  <a:pt x="456" y="295"/>
                </a:moveTo>
                <a:lnTo>
                  <a:pt x="456" y="295"/>
                </a:lnTo>
                <a:cubicBezTo>
                  <a:pt x="353" y="192"/>
                  <a:pt x="353" y="192"/>
                  <a:pt x="353" y="192"/>
                </a:cubicBezTo>
                <a:cubicBezTo>
                  <a:pt x="338" y="177"/>
                  <a:pt x="324" y="177"/>
                  <a:pt x="324" y="192"/>
                </a:cubicBezTo>
                <a:cubicBezTo>
                  <a:pt x="309" y="192"/>
                  <a:pt x="309" y="207"/>
                  <a:pt x="324" y="221"/>
                </a:cubicBezTo>
                <a:cubicBezTo>
                  <a:pt x="397" y="295"/>
                  <a:pt x="397" y="295"/>
                  <a:pt x="397" y="295"/>
                </a:cubicBezTo>
                <a:cubicBezTo>
                  <a:pt x="191" y="295"/>
                  <a:pt x="191" y="295"/>
                  <a:pt x="191" y="295"/>
                </a:cubicBezTo>
                <a:cubicBezTo>
                  <a:pt x="191" y="295"/>
                  <a:pt x="176" y="310"/>
                  <a:pt x="176" y="324"/>
                </a:cubicBezTo>
                <a:lnTo>
                  <a:pt x="191" y="339"/>
                </a:lnTo>
                <a:cubicBezTo>
                  <a:pt x="397" y="339"/>
                  <a:pt x="397" y="339"/>
                  <a:pt x="397" y="339"/>
                </a:cubicBezTo>
                <a:cubicBezTo>
                  <a:pt x="324" y="412"/>
                  <a:pt x="324" y="412"/>
                  <a:pt x="324" y="412"/>
                </a:cubicBezTo>
                <a:cubicBezTo>
                  <a:pt x="309" y="428"/>
                  <a:pt x="309" y="442"/>
                  <a:pt x="324" y="442"/>
                </a:cubicBezTo>
                <a:cubicBezTo>
                  <a:pt x="324" y="457"/>
                  <a:pt x="338" y="457"/>
                  <a:pt x="353" y="442"/>
                </a:cubicBezTo>
                <a:cubicBezTo>
                  <a:pt x="456" y="339"/>
                  <a:pt x="456" y="339"/>
                  <a:pt x="456" y="339"/>
                </a:cubicBezTo>
                <a:cubicBezTo>
                  <a:pt x="471" y="339"/>
                  <a:pt x="471" y="324"/>
                  <a:pt x="471" y="324"/>
                </a:cubicBezTo>
                <a:cubicBezTo>
                  <a:pt x="471" y="310"/>
                  <a:pt x="471" y="310"/>
                  <a:pt x="456" y="295"/>
                </a:cubicBez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9" y="589"/>
                  <a:pt x="44" y="575"/>
                  <a:pt x="44" y="560"/>
                </a:cubicBezTo>
                <a:cubicBezTo>
                  <a:pt x="44" y="89"/>
                  <a:pt x="44" y="89"/>
                  <a:pt x="44" y="89"/>
                </a:cubicBezTo>
                <a:cubicBezTo>
                  <a:pt x="44" y="59"/>
                  <a:pt x="59" y="45"/>
                  <a:pt x="73" y="45"/>
                </a:cubicBezTo>
                <a:cubicBezTo>
                  <a:pt x="544" y="45"/>
                  <a:pt x="544" y="45"/>
                  <a:pt x="544" y="45"/>
                </a:cubicBezTo>
                <a:cubicBezTo>
                  <a:pt x="574" y="45"/>
                  <a:pt x="588" y="59"/>
                  <a:pt x="588" y="89"/>
                </a:cubicBezTo>
                <a:lnTo>
                  <a:pt x="588" y="560"/>
                </a:lnTo>
                <a:close/>
              </a:path>
            </a:pathLst>
          </a:custGeom>
          <a:solidFill>
            <a:schemeClr val="dk1"/>
          </a:solidFill>
          <a:ln w="0">
            <a:noFill/>
          </a:ln>
        </p:spPr>
        <p:style>
          <a:lnRef idx="0"/>
          <a:fillRef idx="0"/>
          <a:effectRef idx="0"/>
          <a:fontRef idx="minor"/>
        </p:style>
      </p:sp>
      <p:sp>
        <p:nvSpPr>
          <p:cNvPr id="460" name="Google Shape;369;p35"/>
          <p:cNvSpPr/>
          <p:nvPr/>
        </p:nvSpPr>
        <p:spPr>
          <a:xfrm>
            <a:off x="9438840" y="2956680"/>
            <a:ext cx="322920" cy="332280"/>
          </a:xfrm>
          <a:custGeom>
            <a:avLst/>
            <a:gdLst/>
            <a:ahLst/>
            <a:rect l="l" t="t" r="r" b="b"/>
            <a:pathLst>
              <a:path w="619" h="634">
                <a:moveTo>
                  <a:pt x="545" y="0"/>
                </a:moveTo>
                <a:lnTo>
                  <a:pt x="545" y="0"/>
                </a:lnTo>
                <a:cubicBezTo>
                  <a:pt x="73" y="0"/>
                  <a:pt x="73" y="0"/>
                  <a:pt x="73" y="0"/>
                </a:cubicBezTo>
                <a:cubicBezTo>
                  <a:pt x="29" y="0"/>
                  <a:pt x="0" y="45"/>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5" y="45"/>
                  <a:pt x="545" y="45"/>
                  <a:pt x="545" y="45"/>
                </a:cubicBezTo>
                <a:cubicBezTo>
                  <a:pt x="559" y="45"/>
                  <a:pt x="589" y="59"/>
                  <a:pt x="589" y="89"/>
                </a:cubicBezTo>
                <a:lnTo>
                  <a:pt x="589" y="560"/>
                </a:lnTo>
                <a:close/>
                <a:moveTo>
                  <a:pt x="427" y="295"/>
                </a:moveTo>
                <a:lnTo>
                  <a:pt x="427" y="295"/>
                </a:lnTo>
                <a:cubicBezTo>
                  <a:pt x="221" y="295"/>
                  <a:pt x="221" y="295"/>
                  <a:pt x="221" y="295"/>
                </a:cubicBezTo>
                <a:cubicBezTo>
                  <a:pt x="294" y="221"/>
                  <a:pt x="294" y="221"/>
                  <a:pt x="294" y="221"/>
                </a:cubicBezTo>
                <a:cubicBezTo>
                  <a:pt x="309" y="207"/>
                  <a:pt x="309" y="192"/>
                  <a:pt x="294" y="192"/>
                </a:cubicBezTo>
                <a:cubicBezTo>
                  <a:pt x="294" y="177"/>
                  <a:pt x="280" y="177"/>
                  <a:pt x="265" y="192"/>
                </a:cubicBezTo>
                <a:cubicBezTo>
                  <a:pt x="162" y="295"/>
                  <a:pt x="162" y="295"/>
                  <a:pt x="162" y="295"/>
                </a:cubicBezTo>
                <a:cubicBezTo>
                  <a:pt x="162" y="310"/>
                  <a:pt x="162" y="310"/>
                  <a:pt x="162" y="324"/>
                </a:cubicBezTo>
                <a:lnTo>
                  <a:pt x="162" y="339"/>
                </a:lnTo>
                <a:cubicBezTo>
                  <a:pt x="265" y="442"/>
                  <a:pt x="265" y="442"/>
                  <a:pt x="265" y="442"/>
                </a:cubicBezTo>
                <a:cubicBezTo>
                  <a:pt x="280" y="457"/>
                  <a:pt x="294" y="457"/>
                  <a:pt x="294" y="442"/>
                </a:cubicBezTo>
                <a:cubicBezTo>
                  <a:pt x="309" y="442"/>
                  <a:pt x="309" y="428"/>
                  <a:pt x="294" y="412"/>
                </a:cubicBezTo>
                <a:cubicBezTo>
                  <a:pt x="221" y="339"/>
                  <a:pt x="221" y="339"/>
                  <a:pt x="221" y="339"/>
                </a:cubicBezTo>
                <a:cubicBezTo>
                  <a:pt x="427" y="339"/>
                  <a:pt x="427" y="339"/>
                  <a:pt x="427" y="339"/>
                </a:cubicBezTo>
                <a:cubicBezTo>
                  <a:pt x="441" y="339"/>
                  <a:pt x="441" y="324"/>
                  <a:pt x="441" y="324"/>
                </a:cubicBezTo>
                <a:cubicBezTo>
                  <a:pt x="441" y="310"/>
                  <a:pt x="441" y="295"/>
                  <a:pt x="427" y="295"/>
                </a:cubicBezTo>
                <a:close/>
              </a:path>
            </a:pathLst>
          </a:custGeom>
          <a:solidFill>
            <a:schemeClr val="dk1"/>
          </a:solidFill>
          <a:ln w="0">
            <a:noFill/>
          </a:ln>
        </p:spPr>
        <p:style>
          <a:lnRef idx="0"/>
          <a:fillRef idx="0"/>
          <a:effectRef idx="0"/>
          <a:fontRef idx="minor"/>
        </p:style>
      </p:sp>
      <p:sp>
        <p:nvSpPr>
          <p:cNvPr id="461" name="Google Shape;370;p35"/>
          <p:cNvSpPr/>
          <p:nvPr/>
        </p:nvSpPr>
        <p:spPr>
          <a:xfrm>
            <a:off x="8897760" y="2956680"/>
            <a:ext cx="332280" cy="332280"/>
          </a:xfrm>
          <a:custGeom>
            <a:avLst/>
            <a:gdLst/>
            <a:ahLst/>
            <a:rect l="l" t="t" r="r" b="b"/>
            <a:pathLst>
              <a:path w="634" h="634">
                <a:moveTo>
                  <a:pt x="486" y="207"/>
                </a:moveTo>
                <a:lnTo>
                  <a:pt x="486" y="207"/>
                </a:lnTo>
                <a:cubicBezTo>
                  <a:pt x="324" y="369"/>
                  <a:pt x="324" y="369"/>
                  <a:pt x="324" y="369"/>
                </a:cubicBezTo>
                <a:cubicBezTo>
                  <a:pt x="162" y="207"/>
                  <a:pt x="162" y="207"/>
                  <a:pt x="162" y="207"/>
                </a:cubicBezTo>
                <a:cubicBezTo>
                  <a:pt x="148" y="207"/>
                  <a:pt x="133" y="207"/>
                  <a:pt x="133" y="207"/>
                </a:cubicBezTo>
                <a:cubicBezTo>
                  <a:pt x="118" y="221"/>
                  <a:pt x="118" y="221"/>
                  <a:pt x="133" y="236"/>
                </a:cubicBezTo>
                <a:cubicBezTo>
                  <a:pt x="310" y="412"/>
                  <a:pt x="310" y="412"/>
                  <a:pt x="310" y="412"/>
                </a:cubicBezTo>
                <a:cubicBezTo>
                  <a:pt x="310" y="412"/>
                  <a:pt x="310" y="412"/>
                  <a:pt x="324" y="412"/>
                </a:cubicBezTo>
                <a:cubicBezTo>
                  <a:pt x="324" y="412"/>
                  <a:pt x="324" y="412"/>
                  <a:pt x="339" y="412"/>
                </a:cubicBezTo>
                <a:cubicBezTo>
                  <a:pt x="516" y="236"/>
                  <a:pt x="516" y="236"/>
                  <a:pt x="516" y="236"/>
                </a:cubicBezTo>
                <a:cubicBezTo>
                  <a:pt x="516" y="221"/>
                  <a:pt x="516" y="221"/>
                  <a:pt x="516" y="207"/>
                </a:cubicBezTo>
                <a:cubicBezTo>
                  <a:pt x="501" y="207"/>
                  <a:pt x="486" y="207"/>
                  <a:pt x="486" y="207"/>
                </a:cubicBezTo>
                <a:close/>
                <a:moveTo>
                  <a:pt x="560" y="0"/>
                </a:moveTo>
                <a:lnTo>
                  <a:pt x="560" y="0"/>
                </a:lnTo>
                <a:cubicBezTo>
                  <a:pt x="89" y="0"/>
                  <a:pt x="89" y="0"/>
                  <a:pt x="89" y="0"/>
                </a:cubicBezTo>
                <a:cubicBezTo>
                  <a:pt x="45" y="0"/>
                  <a:pt x="0" y="45"/>
                  <a:pt x="0" y="89"/>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5" y="589"/>
                  <a:pt x="560" y="589"/>
                </a:cubicBezTo>
                <a:cubicBezTo>
                  <a:pt x="89" y="589"/>
                  <a:pt x="89" y="589"/>
                  <a:pt x="89" y="589"/>
                </a:cubicBezTo>
                <a:cubicBezTo>
                  <a:pt x="59" y="589"/>
                  <a:pt x="45" y="575"/>
                  <a:pt x="45" y="560"/>
                </a:cubicBezTo>
                <a:cubicBezTo>
                  <a:pt x="45" y="89"/>
                  <a:pt x="45" y="89"/>
                  <a:pt x="45" y="89"/>
                </a:cubicBezTo>
                <a:cubicBezTo>
                  <a:pt x="45" y="59"/>
                  <a:pt x="59" y="45"/>
                  <a:pt x="89" y="45"/>
                </a:cubicBezTo>
                <a:cubicBezTo>
                  <a:pt x="560" y="45"/>
                  <a:pt x="560" y="45"/>
                  <a:pt x="560" y="45"/>
                </a:cubicBezTo>
                <a:cubicBezTo>
                  <a:pt x="575" y="45"/>
                  <a:pt x="589" y="59"/>
                  <a:pt x="589" y="89"/>
                </a:cubicBezTo>
                <a:lnTo>
                  <a:pt x="589" y="560"/>
                </a:lnTo>
                <a:close/>
              </a:path>
            </a:pathLst>
          </a:custGeom>
          <a:solidFill>
            <a:schemeClr val="dk1"/>
          </a:solidFill>
          <a:ln w="0">
            <a:noFill/>
          </a:ln>
        </p:spPr>
        <p:style>
          <a:lnRef idx="0"/>
          <a:fillRef idx="0"/>
          <a:effectRef idx="0"/>
          <a:fontRef idx="minor"/>
        </p:style>
      </p:sp>
      <p:sp>
        <p:nvSpPr>
          <p:cNvPr id="462" name="Google Shape;371;p35"/>
          <p:cNvSpPr/>
          <p:nvPr/>
        </p:nvSpPr>
        <p:spPr>
          <a:xfrm>
            <a:off x="8364600" y="2956680"/>
            <a:ext cx="332280" cy="332280"/>
          </a:xfrm>
          <a:custGeom>
            <a:avLst/>
            <a:gdLst/>
            <a:ahLst/>
            <a:rect l="l" t="t" r="r" b="b"/>
            <a:pathLst>
              <a:path w="634" h="634">
                <a:moveTo>
                  <a:pt x="324" y="221"/>
                </a:moveTo>
                <a:lnTo>
                  <a:pt x="324" y="221"/>
                </a:lnTo>
                <a:cubicBezTo>
                  <a:pt x="324" y="221"/>
                  <a:pt x="324" y="221"/>
                  <a:pt x="309" y="221"/>
                </a:cubicBezTo>
                <a:cubicBezTo>
                  <a:pt x="309" y="221"/>
                  <a:pt x="309" y="221"/>
                  <a:pt x="294" y="221"/>
                </a:cubicBezTo>
                <a:cubicBezTo>
                  <a:pt x="117" y="398"/>
                  <a:pt x="117" y="398"/>
                  <a:pt x="117" y="398"/>
                </a:cubicBezTo>
                <a:cubicBezTo>
                  <a:pt x="117" y="412"/>
                  <a:pt x="117" y="428"/>
                  <a:pt x="117" y="428"/>
                </a:cubicBezTo>
                <a:cubicBezTo>
                  <a:pt x="132" y="442"/>
                  <a:pt x="147" y="442"/>
                  <a:pt x="147" y="428"/>
                </a:cubicBezTo>
                <a:cubicBezTo>
                  <a:pt x="309" y="266"/>
                  <a:pt x="309" y="266"/>
                  <a:pt x="309" y="266"/>
                </a:cubicBezTo>
                <a:cubicBezTo>
                  <a:pt x="471" y="428"/>
                  <a:pt x="471" y="428"/>
                  <a:pt x="471" y="428"/>
                </a:cubicBezTo>
                <a:cubicBezTo>
                  <a:pt x="485" y="442"/>
                  <a:pt x="500" y="442"/>
                  <a:pt x="500" y="428"/>
                </a:cubicBezTo>
                <a:cubicBezTo>
                  <a:pt x="515" y="428"/>
                  <a:pt x="515" y="412"/>
                  <a:pt x="500" y="398"/>
                </a:cubicBezTo>
                <a:lnTo>
                  <a:pt x="324" y="221"/>
                </a:ln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8" y="589"/>
                  <a:pt x="44" y="575"/>
                  <a:pt x="44" y="560"/>
                </a:cubicBezTo>
                <a:cubicBezTo>
                  <a:pt x="44" y="89"/>
                  <a:pt x="44" y="89"/>
                  <a:pt x="44" y="89"/>
                </a:cubicBezTo>
                <a:cubicBezTo>
                  <a:pt x="44" y="59"/>
                  <a:pt x="58" y="45"/>
                  <a:pt x="73" y="45"/>
                </a:cubicBezTo>
                <a:cubicBezTo>
                  <a:pt x="544" y="45"/>
                  <a:pt x="544" y="45"/>
                  <a:pt x="544" y="45"/>
                </a:cubicBezTo>
                <a:cubicBezTo>
                  <a:pt x="574" y="45"/>
                  <a:pt x="588" y="59"/>
                  <a:pt x="588" y="89"/>
                </a:cubicBezTo>
                <a:lnTo>
                  <a:pt x="588" y="560"/>
                </a:lnTo>
                <a:close/>
              </a:path>
            </a:pathLst>
          </a:custGeom>
          <a:solidFill>
            <a:schemeClr val="dk1"/>
          </a:solidFill>
          <a:ln w="0">
            <a:noFill/>
          </a:ln>
        </p:spPr>
        <p:style>
          <a:lnRef idx="0"/>
          <a:fillRef idx="0"/>
          <a:effectRef idx="0"/>
          <a:fontRef idx="minor"/>
        </p:style>
      </p:sp>
      <p:sp>
        <p:nvSpPr>
          <p:cNvPr id="463" name="Google Shape;372;p35"/>
          <p:cNvSpPr/>
          <p:nvPr/>
        </p:nvSpPr>
        <p:spPr>
          <a:xfrm>
            <a:off x="7832880" y="2956680"/>
            <a:ext cx="322920" cy="332280"/>
          </a:xfrm>
          <a:custGeom>
            <a:avLst/>
            <a:gdLst/>
            <a:ahLst/>
            <a:rect l="l" t="t" r="r" b="b"/>
            <a:pathLst>
              <a:path w="619" h="634">
                <a:moveTo>
                  <a:pt x="221" y="133"/>
                </a:moveTo>
                <a:lnTo>
                  <a:pt x="221" y="133"/>
                </a:lnTo>
                <a:cubicBezTo>
                  <a:pt x="221" y="118"/>
                  <a:pt x="206" y="118"/>
                  <a:pt x="191" y="133"/>
                </a:cubicBezTo>
                <a:cubicBezTo>
                  <a:pt x="191" y="133"/>
                  <a:pt x="191" y="148"/>
                  <a:pt x="191" y="162"/>
                </a:cubicBezTo>
                <a:cubicBezTo>
                  <a:pt x="353" y="324"/>
                  <a:pt x="353" y="324"/>
                  <a:pt x="353" y="324"/>
                </a:cubicBezTo>
                <a:cubicBezTo>
                  <a:pt x="191" y="486"/>
                  <a:pt x="191" y="486"/>
                  <a:pt x="191" y="486"/>
                </a:cubicBezTo>
                <a:cubicBezTo>
                  <a:pt x="191" y="486"/>
                  <a:pt x="191" y="501"/>
                  <a:pt x="191" y="516"/>
                </a:cubicBezTo>
                <a:cubicBezTo>
                  <a:pt x="206" y="516"/>
                  <a:pt x="221" y="516"/>
                  <a:pt x="221" y="516"/>
                </a:cubicBezTo>
                <a:cubicBezTo>
                  <a:pt x="398" y="339"/>
                  <a:pt x="398" y="339"/>
                  <a:pt x="398" y="339"/>
                </a:cubicBezTo>
                <a:cubicBezTo>
                  <a:pt x="412" y="324"/>
                  <a:pt x="412" y="324"/>
                  <a:pt x="412" y="324"/>
                </a:cubicBezTo>
                <a:cubicBezTo>
                  <a:pt x="412" y="310"/>
                  <a:pt x="412" y="310"/>
                  <a:pt x="398" y="310"/>
                </a:cubicBezTo>
                <a:lnTo>
                  <a:pt x="221" y="133"/>
                </a:lnTo>
                <a:close/>
                <a:moveTo>
                  <a:pt x="545" y="0"/>
                </a:moveTo>
                <a:lnTo>
                  <a:pt x="545" y="0"/>
                </a:lnTo>
                <a:cubicBezTo>
                  <a:pt x="73" y="0"/>
                  <a:pt x="73" y="0"/>
                  <a:pt x="73" y="0"/>
                </a:cubicBezTo>
                <a:cubicBezTo>
                  <a:pt x="29" y="0"/>
                  <a:pt x="0" y="45"/>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5" y="45"/>
                  <a:pt x="545" y="45"/>
                  <a:pt x="545" y="45"/>
                </a:cubicBezTo>
                <a:cubicBezTo>
                  <a:pt x="559" y="45"/>
                  <a:pt x="589" y="59"/>
                  <a:pt x="589" y="89"/>
                </a:cubicBezTo>
                <a:lnTo>
                  <a:pt x="589" y="560"/>
                </a:lnTo>
                <a:close/>
              </a:path>
            </a:pathLst>
          </a:custGeom>
          <a:solidFill>
            <a:schemeClr val="dk1"/>
          </a:solidFill>
          <a:ln w="0">
            <a:noFill/>
          </a:ln>
        </p:spPr>
        <p:style>
          <a:lnRef idx="0"/>
          <a:fillRef idx="0"/>
          <a:effectRef idx="0"/>
          <a:fontRef idx="minor"/>
        </p:style>
      </p:sp>
      <p:sp>
        <p:nvSpPr>
          <p:cNvPr id="464" name="Google Shape;373;p35"/>
          <p:cNvSpPr/>
          <p:nvPr/>
        </p:nvSpPr>
        <p:spPr>
          <a:xfrm>
            <a:off x="7291800" y="2956680"/>
            <a:ext cx="332280" cy="332280"/>
          </a:xfrm>
          <a:custGeom>
            <a:avLst/>
            <a:gdLst/>
            <a:ahLst/>
            <a:rect l="l" t="t" r="r" b="b"/>
            <a:pathLst>
              <a:path w="634" h="634">
                <a:moveTo>
                  <a:pt x="427" y="133"/>
                </a:moveTo>
                <a:lnTo>
                  <a:pt x="427" y="133"/>
                </a:lnTo>
                <a:cubicBezTo>
                  <a:pt x="427" y="118"/>
                  <a:pt x="412" y="118"/>
                  <a:pt x="398" y="133"/>
                </a:cubicBezTo>
                <a:cubicBezTo>
                  <a:pt x="221" y="310"/>
                  <a:pt x="221" y="310"/>
                  <a:pt x="221" y="310"/>
                </a:cubicBezTo>
                <a:cubicBezTo>
                  <a:pt x="221" y="310"/>
                  <a:pt x="221" y="310"/>
                  <a:pt x="221" y="324"/>
                </a:cubicBezTo>
                <a:cubicBezTo>
                  <a:pt x="221" y="324"/>
                  <a:pt x="221" y="324"/>
                  <a:pt x="221" y="339"/>
                </a:cubicBezTo>
                <a:cubicBezTo>
                  <a:pt x="398" y="516"/>
                  <a:pt x="398" y="516"/>
                  <a:pt x="398" y="516"/>
                </a:cubicBezTo>
                <a:cubicBezTo>
                  <a:pt x="412" y="516"/>
                  <a:pt x="427" y="516"/>
                  <a:pt x="427" y="516"/>
                </a:cubicBezTo>
                <a:cubicBezTo>
                  <a:pt x="442" y="501"/>
                  <a:pt x="442" y="486"/>
                  <a:pt x="427" y="486"/>
                </a:cubicBezTo>
                <a:cubicBezTo>
                  <a:pt x="265" y="324"/>
                  <a:pt x="265" y="324"/>
                  <a:pt x="265" y="324"/>
                </a:cubicBezTo>
                <a:cubicBezTo>
                  <a:pt x="427" y="162"/>
                  <a:pt x="427" y="162"/>
                  <a:pt x="427" y="162"/>
                </a:cubicBezTo>
                <a:cubicBezTo>
                  <a:pt x="442" y="148"/>
                  <a:pt x="442" y="133"/>
                  <a:pt x="427" y="133"/>
                </a:cubicBezTo>
                <a:close/>
                <a:moveTo>
                  <a:pt x="560" y="0"/>
                </a:moveTo>
                <a:lnTo>
                  <a:pt x="560" y="0"/>
                </a:lnTo>
                <a:cubicBezTo>
                  <a:pt x="89" y="0"/>
                  <a:pt x="89" y="0"/>
                  <a:pt x="89" y="0"/>
                </a:cubicBezTo>
                <a:cubicBezTo>
                  <a:pt x="44" y="0"/>
                  <a:pt x="0" y="45"/>
                  <a:pt x="0" y="89"/>
                </a:cubicBezTo>
                <a:cubicBezTo>
                  <a:pt x="0" y="560"/>
                  <a:pt x="0" y="560"/>
                  <a:pt x="0" y="560"/>
                </a:cubicBezTo>
                <a:cubicBezTo>
                  <a:pt x="0" y="604"/>
                  <a:pt x="44"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4" y="589"/>
                  <a:pt x="560" y="589"/>
                </a:cubicBezTo>
                <a:cubicBezTo>
                  <a:pt x="89" y="589"/>
                  <a:pt x="89" y="589"/>
                  <a:pt x="89" y="589"/>
                </a:cubicBezTo>
                <a:cubicBezTo>
                  <a:pt x="59" y="589"/>
                  <a:pt x="44" y="575"/>
                  <a:pt x="44" y="560"/>
                </a:cubicBezTo>
                <a:cubicBezTo>
                  <a:pt x="44" y="89"/>
                  <a:pt x="44" y="89"/>
                  <a:pt x="44" y="89"/>
                </a:cubicBezTo>
                <a:cubicBezTo>
                  <a:pt x="44" y="59"/>
                  <a:pt x="59" y="45"/>
                  <a:pt x="89" y="45"/>
                </a:cubicBezTo>
                <a:cubicBezTo>
                  <a:pt x="560" y="45"/>
                  <a:pt x="560" y="45"/>
                  <a:pt x="560" y="45"/>
                </a:cubicBezTo>
                <a:cubicBezTo>
                  <a:pt x="574" y="45"/>
                  <a:pt x="589" y="59"/>
                  <a:pt x="589" y="89"/>
                </a:cubicBezTo>
                <a:lnTo>
                  <a:pt x="589" y="560"/>
                </a:lnTo>
                <a:close/>
              </a:path>
            </a:pathLst>
          </a:custGeom>
          <a:solidFill>
            <a:schemeClr val="dk1"/>
          </a:solidFill>
          <a:ln w="0">
            <a:noFill/>
          </a:ln>
        </p:spPr>
        <p:style>
          <a:lnRef idx="0"/>
          <a:fillRef idx="0"/>
          <a:effectRef idx="0"/>
          <a:fontRef idx="minor"/>
        </p:style>
      </p:sp>
      <p:sp>
        <p:nvSpPr>
          <p:cNvPr id="465" name="Google Shape;374;p35"/>
          <p:cNvSpPr/>
          <p:nvPr/>
        </p:nvSpPr>
        <p:spPr>
          <a:xfrm>
            <a:off x="6760440" y="2956680"/>
            <a:ext cx="332280" cy="332280"/>
          </a:xfrm>
          <a:custGeom>
            <a:avLst/>
            <a:gdLst/>
            <a:ahLst/>
            <a:rect l="l" t="t" r="r" b="b"/>
            <a:pathLst>
              <a:path w="634" h="634">
                <a:moveTo>
                  <a:pt x="235" y="162"/>
                </a:moveTo>
                <a:lnTo>
                  <a:pt x="235" y="162"/>
                </a:lnTo>
                <a:cubicBezTo>
                  <a:pt x="250" y="162"/>
                  <a:pt x="250" y="148"/>
                  <a:pt x="250" y="148"/>
                </a:cubicBezTo>
                <a:cubicBezTo>
                  <a:pt x="250" y="133"/>
                  <a:pt x="250" y="118"/>
                  <a:pt x="235" y="118"/>
                </a:cubicBezTo>
                <a:cubicBezTo>
                  <a:pt x="132" y="118"/>
                  <a:pt x="132" y="118"/>
                  <a:pt x="132" y="118"/>
                </a:cubicBezTo>
                <a:cubicBezTo>
                  <a:pt x="132" y="118"/>
                  <a:pt x="132" y="118"/>
                  <a:pt x="117" y="133"/>
                </a:cubicBezTo>
                <a:cubicBezTo>
                  <a:pt x="117" y="133"/>
                  <a:pt x="117" y="133"/>
                  <a:pt x="117" y="148"/>
                </a:cubicBezTo>
                <a:cubicBezTo>
                  <a:pt x="117" y="236"/>
                  <a:pt x="117" y="236"/>
                  <a:pt x="117" y="236"/>
                </a:cubicBezTo>
                <a:cubicBezTo>
                  <a:pt x="117" y="251"/>
                  <a:pt x="132" y="266"/>
                  <a:pt x="132" y="266"/>
                </a:cubicBezTo>
                <a:cubicBezTo>
                  <a:pt x="147" y="266"/>
                  <a:pt x="162" y="251"/>
                  <a:pt x="162" y="236"/>
                </a:cubicBezTo>
                <a:cubicBezTo>
                  <a:pt x="162" y="192"/>
                  <a:pt x="162" y="192"/>
                  <a:pt x="162" y="192"/>
                </a:cubicBezTo>
                <a:cubicBezTo>
                  <a:pt x="250" y="280"/>
                  <a:pt x="250" y="280"/>
                  <a:pt x="250" y="280"/>
                </a:cubicBezTo>
                <a:cubicBezTo>
                  <a:pt x="279" y="251"/>
                  <a:pt x="279" y="251"/>
                  <a:pt x="279" y="251"/>
                </a:cubicBezTo>
                <a:cubicBezTo>
                  <a:pt x="176" y="162"/>
                  <a:pt x="176" y="162"/>
                  <a:pt x="176" y="162"/>
                </a:cubicBezTo>
                <a:lnTo>
                  <a:pt x="235" y="162"/>
                </a:lnTo>
                <a:close/>
                <a:moveTo>
                  <a:pt x="485" y="383"/>
                </a:moveTo>
                <a:lnTo>
                  <a:pt x="485" y="383"/>
                </a:lnTo>
                <a:cubicBezTo>
                  <a:pt x="485" y="383"/>
                  <a:pt x="471" y="383"/>
                  <a:pt x="471" y="398"/>
                </a:cubicBezTo>
                <a:cubicBezTo>
                  <a:pt x="471" y="442"/>
                  <a:pt x="471" y="442"/>
                  <a:pt x="471" y="442"/>
                </a:cubicBezTo>
                <a:cubicBezTo>
                  <a:pt x="383" y="354"/>
                  <a:pt x="383" y="354"/>
                  <a:pt x="383" y="354"/>
                </a:cubicBezTo>
                <a:cubicBezTo>
                  <a:pt x="353" y="383"/>
                  <a:pt x="353" y="383"/>
                  <a:pt x="353" y="383"/>
                </a:cubicBezTo>
                <a:cubicBezTo>
                  <a:pt x="441" y="471"/>
                  <a:pt x="441" y="471"/>
                  <a:pt x="441" y="471"/>
                </a:cubicBezTo>
                <a:cubicBezTo>
                  <a:pt x="397" y="471"/>
                  <a:pt x="397" y="471"/>
                  <a:pt x="397" y="471"/>
                </a:cubicBezTo>
                <a:cubicBezTo>
                  <a:pt x="383" y="471"/>
                  <a:pt x="367" y="486"/>
                  <a:pt x="367" y="501"/>
                </a:cubicBezTo>
                <a:cubicBezTo>
                  <a:pt x="367" y="501"/>
                  <a:pt x="383" y="516"/>
                  <a:pt x="397" y="516"/>
                </a:cubicBezTo>
                <a:cubicBezTo>
                  <a:pt x="485" y="516"/>
                  <a:pt x="485" y="516"/>
                  <a:pt x="485" y="516"/>
                </a:cubicBezTo>
                <a:cubicBezTo>
                  <a:pt x="500" y="516"/>
                  <a:pt x="500" y="516"/>
                  <a:pt x="500" y="516"/>
                </a:cubicBezTo>
                <a:cubicBezTo>
                  <a:pt x="515" y="501"/>
                  <a:pt x="515" y="501"/>
                  <a:pt x="515" y="501"/>
                </a:cubicBezTo>
                <a:cubicBezTo>
                  <a:pt x="515" y="398"/>
                  <a:pt x="515" y="398"/>
                  <a:pt x="515" y="398"/>
                </a:cubicBezTo>
                <a:cubicBezTo>
                  <a:pt x="515" y="383"/>
                  <a:pt x="500" y="383"/>
                  <a:pt x="485" y="383"/>
                </a:cubicBezTo>
                <a:close/>
                <a:moveTo>
                  <a:pt x="250" y="354"/>
                </a:moveTo>
                <a:lnTo>
                  <a:pt x="250" y="354"/>
                </a:lnTo>
                <a:cubicBezTo>
                  <a:pt x="162" y="442"/>
                  <a:pt x="162" y="442"/>
                  <a:pt x="162" y="442"/>
                </a:cubicBezTo>
                <a:cubicBezTo>
                  <a:pt x="162" y="398"/>
                  <a:pt x="162" y="398"/>
                  <a:pt x="162" y="398"/>
                </a:cubicBezTo>
                <a:cubicBezTo>
                  <a:pt x="162" y="383"/>
                  <a:pt x="147" y="383"/>
                  <a:pt x="132" y="383"/>
                </a:cubicBezTo>
                <a:cubicBezTo>
                  <a:pt x="132" y="383"/>
                  <a:pt x="117" y="383"/>
                  <a:pt x="117" y="398"/>
                </a:cubicBezTo>
                <a:cubicBezTo>
                  <a:pt x="117" y="501"/>
                  <a:pt x="117" y="501"/>
                  <a:pt x="117" y="501"/>
                </a:cubicBezTo>
                <a:cubicBezTo>
                  <a:pt x="117" y="501"/>
                  <a:pt x="117" y="501"/>
                  <a:pt x="117" y="516"/>
                </a:cubicBezTo>
                <a:cubicBezTo>
                  <a:pt x="132" y="516"/>
                  <a:pt x="132" y="516"/>
                  <a:pt x="132" y="516"/>
                </a:cubicBezTo>
                <a:cubicBezTo>
                  <a:pt x="235" y="516"/>
                  <a:pt x="235" y="516"/>
                  <a:pt x="235" y="516"/>
                </a:cubicBezTo>
                <a:cubicBezTo>
                  <a:pt x="250" y="516"/>
                  <a:pt x="250" y="501"/>
                  <a:pt x="250" y="501"/>
                </a:cubicBezTo>
                <a:cubicBezTo>
                  <a:pt x="250" y="486"/>
                  <a:pt x="250" y="471"/>
                  <a:pt x="235" y="471"/>
                </a:cubicBezTo>
                <a:cubicBezTo>
                  <a:pt x="176" y="471"/>
                  <a:pt x="176" y="471"/>
                  <a:pt x="176" y="471"/>
                </a:cubicBezTo>
                <a:cubicBezTo>
                  <a:pt x="279" y="383"/>
                  <a:pt x="279" y="383"/>
                  <a:pt x="279" y="383"/>
                </a:cubicBezTo>
                <a:lnTo>
                  <a:pt x="250" y="354"/>
                </a:ln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8" y="589"/>
                  <a:pt x="44" y="575"/>
                  <a:pt x="44" y="560"/>
                </a:cubicBezTo>
                <a:cubicBezTo>
                  <a:pt x="44" y="89"/>
                  <a:pt x="44" y="89"/>
                  <a:pt x="44" y="89"/>
                </a:cubicBezTo>
                <a:cubicBezTo>
                  <a:pt x="44" y="59"/>
                  <a:pt x="58" y="45"/>
                  <a:pt x="73" y="45"/>
                </a:cubicBezTo>
                <a:cubicBezTo>
                  <a:pt x="544" y="45"/>
                  <a:pt x="544" y="45"/>
                  <a:pt x="544" y="45"/>
                </a:cubicBezTo>
                <a:cubicBezTo>
                  <a:pt x="574" y="45"/>
                  <a:pt x="588" y="59"/>
                  <a:pt x="588" y="89"/>
                </a:cubicBezTo>
                <a:lnTo>
                  <a:pt x="588" y="560"/>
                </a:lnTo>
                <a:close/>
                <a:moveTo>
                  <a:pt x="485" y="118"/>
                </a:moveTo>
                <a:lnTo>
                  <a:pt x="485" y="118"/>
                </a:lnTo>
                <a:cubicBezTo>
                  <a:pt x="397" y="118"/>
                  <a:pt x="397" y="118"/>
                  <a:pt x="397" y="118"/>
                </a:cubicBezTo>
                <a:cubicBezTo>
                  <a:pt x="383" y="118"/>
                  <a:pt x="367" y="133"/>
                  <a:pt x="367" y="148"/>
                </a:cubicBezTo>
                <a:cubicBezTo>
                  <a:pt x="367" y="148"/>
                  <a:pt x="383" y="162"/>
                  <a:pt x="397" y="162"/>
                </a:cubicBezTo>
                <a:cubicBezTo>
                  <a:pt x="441" y="162"/>
                  <a:pt x="441" y="162"/>
                  <a:pt x="441" y="162"/>
                </a:cubicBezTo>
                <a:cubicBezTo>
                  <a:pt x="353" y="251"/>
                  <a:pt x="353" y="251"/>
                  <a:pt x="353" y="251"/>
                </a:cubicBezTo>
                <a:cubicBezTo>
                  <a:pt x="383" y="280"/>
                  <a:pt x="383" y="280"/>
                  <a:pt x="383" y="280"/>
                </a:cubicBezTo>
                <a:cubicBezTo>
                  <a:pt x="471" y="192"/>
                  <a:pt x="471" y="192"/>
                  <a:pt x="471" y="192"/>
                </a:cubicBezTo>
                <a:cubicBezTo>
                  <a:pt x="471" y="236"/>
                  <a:pt x="471" y="236"/>
                  <a:pt x="471" y="236"/>
                </a:cubicBezTo>
                <a:cubicBezTo>
                  <a:pt x="471" y="251"/>
                  <a:pt x="485" y="266"/>
                  <a:pt x="485" y="266"/>
                </a:cubicBezTo>
                <a:cubicBezTo>
                  <a:pt x="500" y="266"/>
                  <a:pt x="515" y="251"/>
                  <a:pt x="515" y="236"/>
                </a:cubicBezTo>
                <a:cubicBezTo>
                  <a:pt x="515" y="148"/>
                  <a:pt x="515" y="148"/>
                  <a:pt x="515" y="148"/>
                </a:cubicBezTo>
                <a:cubicBezTo>
                  <a:pt x="515" y="133"/>
                  <a:pt x="515" y="133"/>
                  <a:pt x="500" y="133"/>
                </a:cubicBezTo>
                <a:cubicBezTo>
                  <a:pt x="500" y="118"/>
                  <a:pt x="500" y="118"/>
                  <a:pt x="485" y="118"/>
                </a:cubicBezTo>
                <a:close/>
              </a:path>
            </a:pathLst>
          </a:custGeom>
          <a:solidFill>
            <a:schemeClr val="dk1"/>
          </a:solidFill>
          <a:ln w="0">
            <a:noFill/>
          </a:ln>
        </p:spPr>
        <p:style>
          <a:lnRef idx="0"/>
          <a:fillRef idx="0"/>
          <a:effectRef idx="0"/>
          <a:fontRef idx="minor"/>
        </p:style>
      </p:sp>
      <p:sp>
        <p:nvSpPr>
          <p:cNvPr id="466" name="Google Shape;375;p35"/>
          <p:cNvSpPr/>
          <p:nvPr/>
        </p:nvSpPr>
        <p:spPr>
          <a:xfrm>
            <a:off x="6224760" y="2956680"/>
            <a:ext cx="322920" cy="332280"/>
          </a:xfrm>
          <a:custGeom>
            <a:avLst/>
            <a:gdLst/>
            <a:ahLst/>
            <a:rect l="l" t="t" r="r" b="b"/>
            <a:pathLst>
              <a:path w="619" h="634">
                <a:moveTo>
                  <a:pt x="265" y="339"/>
                </a:moveTo>
                <a:lnTo>
                  <a:pt x="265" y="339"/>
                </a:lnTo>
                <a:cubicBezTo>
                  <a:pt x="88" y="339"/>
                  <a:pt x="88" y="339"/>
                  <a:pt x="88" y="339"/>
                </a:cubicBezTo>
                <a:lnTo>
                  <a:pt x="73" y="354"/>
                </a:lnTo>
                <a:cubicBezTo>
                  <a:pt x="73" y="369"/>
                  <a:pt x="88" y="383"/>
                  <a:pt x="88" y="383"/>
                </a:cubicBezTo>
                <a:cubicBezTo>
                  <a:pt x="221" y="383"/>
                  <a:pt x="221" y="383"/>
                  <a:pt x="221" y="383"/>
                </a:cubicBezTo>
                <a:cubicBezTo>
                  <a:pt x="88" y="516"/>
                  <a:pt x="88" y="516"/>
                  <a:pt x="88" y="516"/>
                </a:cubicBezTo>
                <a:cubicBezTo>
                  <a:pt x="118" y="545"/>
                  <a:pt x="118" y="545"/>
                  <a:pt x="118" y="545"/>
                </a:cubicBezTo>
                <a:cubicBezTo>
                  <a:pt x="250" y="412"/>
                  <a:pt x="250" y="412"/>
                  <a:pt x="250" y="412"/>
                </a:cubicBezTo>
                <a:cubicBezTo>
                  <a:pt x="250" y="530"/>
                  <a:pt x="250" y="530"/>
                  <a:pt x="250" y="530"/>
                </a:cubicBezTo>
                <a:cubicBezTo>
                  <a:pt x="250" y="545"/>
                  <a:pt x="265" y="560"/>
                  <a:pt x="265" y="560"/>
                </a:cubicBezTo>
                <a:cubicBezTo>
                  <a:pt x="280" y="560"/>
                  <a:pt x="294" y="545"/>
                  <a:pt x="294" y="530"/>
                </a:cubicBezTo>
                <a:cubicBezTo>
                  <a:pt x="294" y="354"/>
                  <a:pt x="294" y="354"/>
                  <a:pt x="294" y="354"/>
                </a:cubicBezTo>
                <a:cubicBezTo>
                  <a:pt x="294" y="354"/>
                  <a:pt x="294" y="354"/>
                  <a:pt x="280" y="339"/>
                </a:cubicBezTo>
                <a:cubicBezTo>
                  <a:pt x="280" y="339"/>
                  <a:pt x="280" y="339"/>
                  <a:pt x="265" y="339"/>
                </a:cubicBezTo>
                <a:close/>
                <a:moveTo>
                  <a:pt x="530" y="266"/>
                </a:moveTo>
                <a:lnTo>
                  <a:pt x="530" y="266"/>
                </a:lnTo>
                <a:cubicBezTo>
                  <a:pt x="397" y="266"/>
                  <a:pt x="397" y="266"/>
                  <a:pt x="397" y="266"/>
                </a:cubicBezTo>
                <a:cubicBezTo>
                  <a:pt x="530" y="133"/>
                  <a:pt x="530" y="133"/>
                  <a:pt x="530" y="133"/>
                </a:cubicBezTo>
                <a:cubicBezTo>
                  <a:pt x="500" y="103"/>
                  <a:pt x="500" y="103"/>
                  <a:pt x="500" y="103"/>
                </a:cubicBezTo>
                <a:cubicBezTo>
                  <a:pt x="368" y="236"/>
                  <a:pt x="368" y="236"/>
                  <a:pt x="368" y="236"/>
                </a:cubicBezTo>
                <a:cubicBezTo>
                  <a:pt x="368" y="103"/>
                  <a:pt x="368" y="103"/>
                  <a:pt x="368" y="103"/>
                </a:cubicBezTo>
                <a:cubicBezTo>
                  <a:pt x="368" y="89"/>
                  <a:pt x="353" y="89"/>
                  <a:pt x="353" y="89"/>
                </a:cubicBezTo>
                <a:cubicBezTo>
                  <a:pt x="339" y="89"/>
                  <a:pt x="324" y="89"/>
                  <a:pt x="324" y="103"/>
                </a:cubicBezTo>
                <a:cubicBezTo>
                  <a:pt x="324" y="280"/>
                  <a:pt x="324" y="280"/>
                  <a:pt x="324" y="280"/>
                </a:cubicBezTo>
                <a:cubicBezTo>
                  <a:pt x="324" y="280"/>
                  <a:pt x="324" y="295"/>
                  <a:pt x="339" y="295"/>
                </a:cubicBezTo>
                <a:cubicBezTo>
                  <a:pt x="339" y="295"/>
                  <a:pt x="339" y="295"/>
                  <a:pt x="353" y="295"/>
                </a:cubicBezTo>
                <a:cubicBezTo>
                  <a:pt x="530" y="295"/>
                  <a:pt x="530" y="295"/>
                  <a:pt x="530" y="295"/>
                </a:cubicBezTo>
                <a:cubicBezTo>
                  <a:pt x="530" y="295"/>
                  <a:pt x="544" y="295"/>
                  <a:pt x="544" y="280"/>
                </a:cubicBezTo>
                <a:cubicBezTo>
                  <a:pt x="544" y="266"/>
                  <a:pt x="530" y="266"/>
                  <a:pt x="530" y="266"/>
                </a:cubicBez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9" y="633"/>
                  <a:pt x="618" y="604"/>
                  <a:pt x="618" y="560"/>
                </a:cubicBezTo>
                <a:cubicBezTo>
                  <a:pt x="618" y="89"/>
                  <a:pt x="618" y="89"/>
                  <a:pt x="618" y="89"/>
                </a:cubicBezTo>
                <a:cubicBezTo>
                  <a:pt x="618" y="45"/>
                  <a:pt x="589" y="0"/>
                  <a:pt x="544" y="0"/>
                </a:cubicBezTo>
                <a:close/>
                <a:moveTo>
                  <a:pt x="589" y="560"/>
                </a:moveTo>
                <a:lnTo>
                  <a:pt x="589" y="560"/>
                </a:lnTo>
                <a:cubicBezTo>
                  <a:pt x="589" y="575"/>
                  <a:pt x="559" y="589"/>
                  <a:pt x="544"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4" y="45"/>
                  <a:pt x="544" y="45"/>
                  <a:pt x="544" y="45"/>
                </a:cubicBezTo>
                <a:cubicBezTo>
                  <a:pt x="559" y="45"/>
                  <a:pt x="589" y="59"/>
                  <a:pt x="589" y="89"/>
                </a:cubicBezTo>
                <a:lnTo>
                  <a:pt x="589" y="560"/>
                </a:lnTo>
                <a:close/>
              </a:path>
            </a:pathLst>
          </a:custGeom>
          <a:solidFill>
            <a:schemeClr val="dk1"/>
          </a:solidFill>
          <a:ln w="0">
            <a:noFill/>
          </a:ln>
        </p:spPr>
        <p:style>
          <a:lnRef idx="0"/>
          <a:fillRef idx="0"/>
          <a:effectRef idx="0"/>
          <a:fontRef idx="minor"/>
        </p:style>
      </p:sp>
      <p:sp>
        <p:nvSpPr>
          <p:cNvPr id="467" name="Google Shape;376;p35"/>
          <p:cNvSpPr/>
          <p:nvPr/>
        </p:nvSpPr>
        <p:spPr>
          <a:xfrm>
            <a:off x="11045160" y="2424960"/>
            <a:ext cx="322920" cy="332280"/>
          </a:xfrm>
          <a:custGeom>
            <a:avLst/>
            <a:gdLst/>
            <a:ahLst/>
            <a:rect l="l" t="t" r="r" b="b"/>
            <a:pathLst>
              <a:path w="619" h="634">
                <a:moveTo>
                  <a:pt x="265" y="515"/>
                </a:moveTo>
                <a:lnTo>
                  <a:pt x="265" y="515"/>
                </a:lnTo>
                <a:cubicBezTo>
                  <a:pt x="132" y="515"/>
                  <a:pt x="132" y="515"/>
                  <a:pt x="132" y="515"/>
                </a:cubicBezTo>
                <a:cubicBezTo>
                  <a:pt x="280" y="383"/>
                  <a:pt x="280" y="383"/>
                  <a:pt x="280" y="383"/>
                </a:cubicBezTo>
                <a:cubicBezTo>
                  <a:pt x="250" y="353"/>
                  <a:pt x="250" y="353"/>
                  <a:pt x="250" y="353"/>
                </a:cubicBezTo>
                <a:cubicBezTo>
                  <a:pt x="118" y="485"/>
                  <a:pt x="118" y="485"/>
                  <a:pt x="118" y="485"/>
                </a:cubicBezTo>
                <a:cubicBezTo>
                  <a:pt x="118" y="353"/>
                  <a:pt x="118" y="353"/>
                  <a:pt x="118" y="353"/>
                </a:cubicBezTo>
                <a:cubicBezTo>
                  <a:pt x="118" y="338"/>
                  <a:pt x="103" y="338"/>
                  <a:pt x="88" y="338"/>
                </a:cubicBezTo>
                <a:cubicBezTo>
                  <a:pt x="88" y="338"/>
                  <a:pt x="74" y="338"/>
                  <a:pt x="74" y="353"/>
                </a:cubicBezTo>
                <a:cubicBezTo>
                  <a:pt x="74" y="530"/>
                  <a:pt x="74" y="530"/>
                  <a:pt x="74" y="530"/>
                </a:cubicBezTo>
                <a:lnTo>
                  <a:pt x="74" y="544"/>
                </a:lnTo>
                <a:cubicBezTo>
                  <a:pt x="88" y="544"/>
                  <a:pt x="88" y="544"/>
                  <a:pt x="88" y="544"/>
                </a:cubicBezTo>
                <a:cubicBezTo>
                  <a:pt x="265" y="544"/>
                  <a:pt x="265" y="544"/>
                  <a:pt x="265" y="544"/>
                </a:cubicBezTo>
                <a:cubicBezTo>
                  <a:pt x="280" y="544"/>
                  <a:pt x="294" y="544"/>
                  <a:pt x="294" y="530"/>
                </a:cubicBezTo>
                <a:cubicBezTo>
                  <a:pt x="294" y="515"/>
                  <a:pt x="280" y="515"/>
                  <a:pt x="265" y="515"/>
                </a:cubicBezTo>
                <a:close/>
                <a:moveTo>
                  <a:pt x="530" y="73"/>
                </a:moveTo>
                <a:lnTo>
                  <a:pt x="530" y="73"/>
                </a:lnTo>
                <a:cubicBezTo>
                  <a:pt x="353" y="73"/>
                  <a:pt x="353" y="73"/>
                  <a:pt x="353" y="73"/>
                </a:cubicBezTo>
                <a:cubicBezTo>
                  <a:pt x="339" y="73"/>
                  <a:pt x="324" y="88"/>
                  <a:pt x="324" y="103"/>
                </a:cubicBezTo>
                <a:cubicBezTo>
                  <a:pt x="324" y="103"/>
                  <a:pt x="339" y="117"/>
                  <a:pt x="353" y="117"/>
                </a:cubicBezTo>
                <a:cubicBezTo>
                  <a:pt x="486" y="117"/>
                  <a:pt x="486" y="117"/>
                  <a:pt x="486" y="117"/>
                </a:cubicBezTo>
                <a:cubicBezTo>
                  <a:pt x="339" y="250"/>
                  <a:pt x="339" y="250"/>
                  <a:pt x="339" y="250"/>
                </a:cubicBezTo>
                <a:cubicBezTo>
                  <a:pt x="368" y="279"/>
                  <a:pt x="368" y="279"/>
                  <a:pt x="368" y="279"/>
                </a:cubicBezTo>
                <a:cubicBezTo>
                  <a:pt x="500" y="147"/>
                  <a:pt x="500" y="147"/>
                  <a:pt x="500" y="147"/>
                </a:cubicBezTo>
                <a:cubicBezTo>
                  <a:pt x="500" y="279"/>
                  <a:pt x="500" y="279"/>
                  <a:pt x="500" y="279"/>
                </a:cubicBezTo>
                <a:cubicBezTo>
                  <a:pt x="500" y="279"/>
                  <a:pt x="515" y="294"/>
                  <a:pt x="530" y="294"/>
                </a:cubicBezTo>
                <a:lnTo>
                  <a:pt x="545" y="279"/>
                </a:lnTo>
                <a:cubicBezTo>
                  <a:pt x="545" y="103"/>
                  <a:pt x="545" y="103"/>
                  <a:pt x="545" y="103"/>
                </a:cubicBezTo>
                <a:cubicBezTo>
                  <a:pt x="545" y="88"/>
                  <a:pt x="545" y="88"/>
                  <a:pt x="545" y="88"/>
                </a:cubicBezTo>
                <a:cubicBezTo>
                  <a:pt x="530" y="73"/>
                  <a:pt x="530" y="73"/>
                  <a:pt x="530" y="73"/>
                </a:cubicBezTo>
                <a:close/>
                <a:moveTo>
                  <a:pt x="545" y="0"/>
                </a:moveTo>
                <a:lnTo>
                  <a:pt x="545" y="0"/>
                </a:lnTo>
                <a:cubicBezTo>
                  <a:pt x="74" y="0"/>
                  <a:pt x="74" y="0"/>
                  <a:pt x="74" y="0"/>
                </a:cubicBezTo>
                <a:cubicBezTo>
                  <a:pt x="29" y="0"/>
                  <a:pt x="0" y="29"/>
                  <a:pt x="0" y="73"/>
                </a:cubicBezTo>
                <a:cubicBezTo>
                  <a:pt x="0" y="544"/>
                  <a:pt x="0" y="544"/>
                  <a:pt x="0" y="544"/>
                </a:cubicBezTo>
                <a:cubicBezTo>
                  <a:pt x="0" y="588"/>
                  <a:pt x="29" y="633"/>
                  <a:pt x="74" y="633"/>
                </a:cubicBezTo>
                <a:cubicBezTo>
                  <a:pt x="545" y="633"/>
                  <a:pt x="545" y="633"/>
                  <a:pt x="545" y="633"/>
                </a:cubicBezTo>
                <a:cubicBezTo>
                  <a:pt x="589" y="633"/>
                  <a:pt x="618" y="588"/>
                  <a:pt x="618" y="544"/>
                </a:cubicBezTo>
                <a:cubicBezTo>
                  <a:pt x="618" y="73"/>
                  <a:pt x="618" y="73"/>
                  <a:pt x="618" y="73"/>
                </a:cubicBezTo>
                <a:cubicBezTo>
                  <a:pt x="618" y="29"/>
                  <a:pt x="589" y="0"/>
                  <a:pt x="545" y="0"/>
                </a:cubicBezTo>
                <a:close/>
                <a:moveTo>
                  <a:pt x="589" y="544"/>
                </a:moveTo>
                <a:lnTo>
                  <a:pt x="589" y="544"/>
                </a:lnTo>
                <a:cubicBezTo>
                  <a:pt x="589" y="574"/>
                  <a:pt x="559" y="588"/>
                  <a:pt x="545" y="588"/>
                </a:cubicBezTo>
                <a:cubicBezTo>
                  <a:pt x="74" y="588"/>
                  <a:pt x="74" y="588"/>
                  <a:pt x="74" y="588"/>
                </a:cubicBezTo>
                <a:cubicBezTo>
                  <a:pt x="59" y="588"/>
                  <a:pt x="29" y="574"/>
                  <a:pt x="29" y="544"/>
                </a:cubicBezTo>
                <a:cubicBezTo>
                  <a:pt x="29" y="73"/>
                  <a:pt x="29" y="73"/>
                  <a:pt x="29" y="73"/>
                </a:cubicBezTo>
                <a:cubicBezTo>
                  <a:pt x="29" y="58"/>
                  <a:pt x="59" y="44"/>
                  <a:pt x="74" y="44"/>
                </a:cubicBezTo>
                <a:cubicBezTo>
                  <a:pt x="545" y="44"/>
                  <a:pt x="545" y="44"/>
                  <a:pt x="545" y="44"/>
                </a:cubicBezTo>
                <a:cubicBezTo>
                  <a:pt x="559" y="44"/>
                  <a:pt x="589" y="58"/>
                  <a:pt x="589" y="73"/>
                </a:cubicBezTo>
                <a:lnTo>
                  <a:pt x="589" y="544"/>
                </a:lnTo>
                <a:close/>
              </a:path>
            </a:pathLst>
          </a:custGeom>
          <a:solidFill>
            <a:schemeClr val="dk1"/>
          </a:solidFill>
          <a:ln w="0">
            <a:noFill/>
          </a:ln>
        </p:spPr>
        <p:style>
          <a:lnRef idx="0"/>
          <a:fillRef idx="0"/>
          <a:effectRef idx="0"/>
          <a:fontRef idx="minor"/>
        </p:style>
      </p:sp>
      <p:sp>
        <p:nvSpPr>
          <p:cNvPr id="468" name="Google Shape;377;p35"/>
          <p:cNvSpPr/>
          <p:nvPr/>
        </p:nvSpPr>
        <p:spPr>
          <a:xfrm>
            <a:off x="10534680" y="2424960"/>
            <a:ext cx="293760" cy="332280"/>
          </a:xfrm>
          <a:custGeom>
            <a:avLst/>
            <a:gdLst/>
            <a:ahLst/>
            <a:rect l="l" t="t" r="r" b="b"/>
            <a:pathLst>
              <a:path w="561" h="634">
                <a:moveTo>
                  <a:pt x="133" y="368"/>
                </a:moveTo>
                <a:lnTo>
                  <a:pt x="133" y="368"/>
                </a:lnTo>
                <a:cubicBezTo>
                  <a:pt x="265" y="500"/>
                  <a:pt x="265" y="500"/>
                  <a:pt x="265" y="500"/>
                </a:cubicBezTo>
                <a:lnTo>
                  <a:pt x="280" y="515"/>
                </a:lnTo>
                <a:lnTo>
                  <a:pt x="295" y="500"/>
                </a:lnTo>
                <a:cubicBezTo>
                  <a:pt x="427" y="368"/>
                  <a:pt x="427" y="368"/>
                  <a:pt x="427" y="368"/>
                </a:cubicBezTo>
                <a:cubicBezTo>
                  <a:pt x="442" y="353"/>
                  <a:pt x="442" y="353"/>
                  <a:pt x="427" y="338"/>
                </a:cubicBezTo>
                <a:cubicBezTo>
                  <a:pt x="427" y="338"/>
                  <a:pt x="412" y="338"/>
                  <a:pt x="398" y="338"/>
                </a:cubicBezTo>
                <a:cubicBezTo>
                  <a:pt x="295" y="441"/>
                  <a:pt x="295" y="441"/>
                  <a:pt x="295" y="441"/>
                </a:cubicBezTo>
                <a:cubicBezTo>
                  <a:pt x="295" y="14"/>
                  <a:pt x="295" y="14"/>
                  <a:pt x="295" y="14"/>
                </a:cubicBezTo>
                <a:cubicBezTo>
                  <a:pt x="295" y="14"/>
                  <a:pt x="295" y="0"/>
                  <a:pt x="280" y="0"/>
                </a:cubicBezTo>
                <a:cubicBezTo>
                  <a:pt x="265" y="0"/>
                  <a:pt x="265" y="14"/>
                  <a:pt x="265" y="14"/>
                </a:cubicBezTo>
                <a:cubicBezTo>
                  <a:pt x="265" y="441"/>
                  <a:pt x="265" y="441"/>
                  <a:pt x="265" y="441"/>
                </a:cubicBezTo>
                <a:cubicBezTo>
                  <a:pt x="162" y="338"/>
                  <a:pt x="162" y="338"/>
                  <a:pt x="162" y="338"/>
                </a:cubicBezTo>
                <a:cubicBezTo>
                  <a:pt x="148" y="338"/>
                  <a:pt x="133" y="338"/>
                  <a:pt x="133" y="338"/>
                </a:cubicBezTo>
                <a:cubicBezTo>
                  <a:pt x="118" y="353"/>
                  <a:pt x="118" y="353"/>
                  <a:pt x="133" y="368"/>
                </a:cubicBezTo>
                <a:close/>
                <a:moveTo>
                  <a:pt x="471" y="73"/>
                </a:moveTo>
                <a:lnTo>
                  <a:pt x="471" y="73"/>
                </a:lnTo>
                <a:cubicBezTo>
                  <a:pt x="412" y="73"/>
                  <a:pt x="412" y="73"/>
                  <a:pt x="412" y="73"/>
                </a:cubicBezTo>
                <a:cubicBezTo>
                  <a:pt x="412" y="117"/>
                  <a:pt x="412" y="117"/>
                  <a:pt x="412" y="117"/>
                </a:cubicBezTo>
                <a:cubicBezTo>
                  <a:pt x="471" y="117"/>
                  <a:pt x="471" y="117"/>
                  <a:pt x="471" y="117"/>
                </a:cubicBezTo>
                <a:cubicBezTo>
                  <a:pt x="501" y="117"/>
                  <a:pt x="516" y="132"/>
                  <a:pt x="516" y="162"/>
                </a:cubicBezTo>
                <a:cubicBezTo>
                  <a:pt x="516" y="544"/>
                  <a:pt x="516" y="544"/>
                  <a:pt x="516" y="544"/>
                </a:cubicBezTo>
                <a:cubicBezTo>
                  <a:pt x="516" y="574"/>
                  <a:pt x="501" y="588"/>
                  <a:pt x="471" y="588"/>
                </a:cubicBezTo>
                <a:cubicBezTo>
                  <a:pt x="89" y="588"/>
                  <a:pt x="89" y="588"/>
                  <a:pt x="89" y="588"/>
                </a:cubicBezTo>
                <a:cubicBezTo>
                  <a:pt x="59" y="588"/>
                  <a:pt x="44" y="574"/>
                  <a:pt x="44" y="544"/>
                </a:cubicBezTo>
                <a:cubicBezTo>
                  <a:pt x="44" y="162"/>
                  <a:pt x="44" y="162"/>
                  <a:pt x="44" y="162"/>
                </a:cubicBezTo>
                <a:cubicBezTo>
                  <a:pt x="44" y="132"/>
                  <a:pt x="59" y="117"/>
                  <a:pt x="89" y="117"/>
                </a:cubicBezTo>
                <a:cubicBezTo>
                  <a:pt x="148" y="117"/>
                  <a:pt x="148" y="117"/>
                  <a:pt x="148" y="117"/>
                </a:cubicBezTo>
                <a:cubicBezTo>
                  <a:pt x="148" y="73"/>
                  <a:pt x="148" y="73"/>
                  <a:pt x="148" y="73"/>
                </a:cubicBezTo>
                <a:cubicBezTo>
                  <a:pt x="89" y="73"/>
                  <a:pt x="89" y="73"/>
                  <a:pt x="89" y="73"/>
                </a:cubicBezTo>
                <a:cubicBezTo>
                  <a:pt x="44" y="73"/>
                  <a:pt x="0" y="117"/>
                  <a:pt x="0" y="162"/>
                </a:cubicBezTo>
                <a:cubicBezTo>
                  <a:pt x="0" y="544"/>
                  <a:pt x="0" y="544"/>
                  <a:pt x="0" y="544"/>
                </a:cubicBezTo>
                <a:cubicBezTo>
                  <a:pt x="0" y="588"/>
                  <a:pt x="44" y="633"/>
                  <a:pt x="89" y="633"/>
                </a:cubicBezTo>
                <a:cubicBezTo>
                  <a:pt x="471" y="633"/>
                  <a:pt x="471" y="633"/>
                  <a:pt x="471" y="633"/>
                </a:cubicBezTo>
                <a:cubicBezTo>
                  <a:pt x="516" y="633"/>
                  <a:pt x="560" y="588"/>
                  <a:pt x="560" y="544"/>
                </a:cubicBezTo>
                <a:cubicBezTo>
                  <a:pt x="560" y="162"/>
                  <a:pt x="560" y="162"/>
                  <a:pt x="560" y="162"/>
                </a:cubicBezTo>
                <a:cubicBezTo>
                  <a:pt x="560" y="117"/>
                  <a:pt x="516" y="73"/>
                  <a:pt x="471" y="73"/>
                </a:cubicBezTo>
                <a:close/>
              </a:path>
            </a:pathLst>
          </a:custGeom>
          <a:solidFill>
            <a:schemeClr val="dk1"/>
          </a:solidFill>
          <a:ln w="0">
            <a:noFill/>
          </a:ln>
        </p:spPr>
        <p:style>
          <a:lnRef idx="0"/>
          <a:fillRef idx="0"/>
          <a:effectRef idx="0"/>
          <a:fontRef idx="minor"/>
        </p:style>
      </p:sp>
      <p:sp>
        <p:nvSpPr>
          <p:cNvPr id="469" name="Google Shape;378;p35"/>
          <p:cNvSpPr/>
          <p:nvPr/>
        </p:nvSpPr>
        <p:spPr>
          <a:xfrm>
            <a:off x="9993600" y="2424960"/>
            <a:ext cx="286200" cy="332280"/>
          </a:xfrm>
          <a:custGeom>
            <a:avLst/>
            <a:gdLst/>
            <a:ahLst/>
            <a:rect l="l" t="t" r="r" b="b"/>
            <a:pathLst>
              <a:path w="545" h="634">
                <a:moveTo>
                  <a:pt x="427" y="265"/>
                </a:moveTo>
                <a:lnTo>
                  <a:pt x="427" y="265"/>
                </a:lnTo>
                <a:cubicBezTo>
                  <a:pt x="280" y="117"/>
                  <a:pt x="280" y="117"/>
                  <a:pt x="280" y="117"/>
                </a:cubicBezTo>
                <a:cubicBezTo>
                  <a:pt x="280" y="117"/>
                  <a:pt x="280" y="117"/>
                  <a:pt x="265" y="117"/>
                </a:cubicBezTo>
                <a:cubicBezTo>
                  <a:pt x="265" y="117"/>
                  <a:pt x="265" y="117"/>
                  <a:pt x="250" y="117"/>
                </a:cubicBezTo>
                <a:cubicBezTo>
                  <a:pt x="118" y="265"/>
                  <a:pt x="118" y="265"/>
                  <a:pt x="118" y="265"/>
                </a:cubicBezTo>
                <a:cubicBezTo>
                  <a:pt x="118" y="265"/>
                  <a:pt x="118" y="279"/>
                  <a:pt x="118" y="294"/>
                </a:cubicBezTo>
                <a:cubicBezTo>
                  <a:pt x="132" y="294"/>
                  <a:pt x="132" y="294"/>
                  <a:pt x="147" y="294"/>
                </a:cubicBezTo>
                <a:cubicBezTo>
                  <a:pt x="250" y="191"/>
                  <a:pt x="250" y="191"/>
                  <a:pt x="250" y="191"/>
                </a:cubicBezTo>
                <a:cubicBezTo>
                  <a:pt x="250" y="603"/>
                  <a:pt x="250" y="603"/>
                  <a:pt x="250" y="603"/>
                </a:cubicBezTo>
                <a:cubicBezTo>
                  <a:pt x="250" y="618"/>
                  <a:pt x="265" y="633"/>
                  <a:pt x="265" y="633"/>
                </a:cubicBezTo>
                <a:cubicBezTo>
                  <a:pt x="280" y="633"/>
                  <a:pt x="294" y="618"/>
                  <a:pt x="294" y="603"/>
                </a:cubicBezTo>
                <a:cubicBezTo>
                  <a:pt x="294" y="191"/>
                  <a:pt x="294" y="191"/>
                  <a:pt x="294" y="191"/>
                </a:cubicBezTo>
                <a:cubicBezTo>
                  <a:pt x="398" y="294"/>
                  <a:pt x="398" y="294"/>
                  <a:pt x="398" y="294"/>
                </a:cubicBezTo>
                <a:cubicBezTo>
                  <a:pt x="398" y="294"/>
                  <a:pt x="412" y="294"/>
                  <a:pt x="427" y="294"/>
                </a:cubicBezTo>
                <a:cubicBezTo>
                  <a:pt x="427" y="279"/>
                  <a:pt x="427" y="265"/>
                  <a:pt x="427" y="265"/>
                </a:cubicBezTo>
                <a:close/>
                <a:moveTo>
                  <a:pt x="471" y="0"/>
                </a:moveTo>
                <a:lnTo>
                  <a:pt x="471" y="0"/>
                </a:lnTo>
                <a:cubicBezTo>
                  <a:pt x="73" y="0"/>
                  <a:pt x="73" y="0"/>
                  <a:pt x="73" y="0"/>
                </a:cubicBezTo>
                <a:cubicBezTo>
                  <a:pt x="29" y="0"/>
                  <a:pt x="0" y="29"/>
                  <a:pt x="0" y="73"/>
                </a:cubicBezTo>
                <a:cubicBezTo>
                  <a:pt x="0" y="471"/>
                  <a:pt x="0" y="471"/>
                  <a:pt x="0" y="471"/>
                </a:cubicBezTo>
                <a:cubicBezTo>
                  <a:pt x="0" y="515"/>
                  <a:pt x="29" y="544"/>
                  <a:pt x="73" y="544"/>
                </a:cubicBezTo>
                <a:cubicBezTo>
                  <a:pt x="132" y="544"/>
                  <a:pt x="132" y="544"/>
                  <a:pt x="132" y="544"/>
                </a:cubicBezTo>
                <a:cubicBezTo>
                  <a:pt x="132" y="515"/>
                  <a:pt x="132" y="515"/>
                  <a:pt x="132" y="515"/>
                </a:cubicBezTo>
                <a:cubicBezTo>
                  <a:pt x="73" y="515"/>
                  <a:pt x="73" y="515"/>
                  <a:pt x="73" y="515"/>
                </a:cubicBezTo>
                <a:cubicBezTo>
                  <a:pt x="59" y="515"/>
                  <a:pt x="29" y="485"/>
                  <a:pt x="29" y="471"/>
                </a:cubicBezTo>
                <a:cubicBezTo>
                  <a:pt x="29" y="73"/>
                  <a:pt x="29" y="73"/>
                  <a:pt x="29" y="73"/>
                </a:cubicBezTo>
                <a:cubicBezTo>
                  <a:pt x="29" y="58"/>
                  <a:pt x="59" y="44"/>
                  <a:pt x="73" y="44"/>
                </a:cubicBezTo>
                <a:cubicBezTo>
                  <a:pt x="471" y="44"/>
                  <a:pt x="471" y="44"/>
                  <a:pt x="471" y="44"/>
                </a:cubicBezTo>
                <a:cubicBezTo>
                  <a:pt x="486" y="44"/>
                  <a:pt x="500" y="58"/>
                  <a:pt x="500" y="73"/>
                </a:cubicBezTo>
                <a:cubicBezTo>
                  <a:pt x="500" y="471"/>
                  <a:pt x="500" y="471"/>
                  <a:pt x="500" y="471"/>
                </a:cubicBezTo>
                <a:cubicBezTo>
                  <a:pt x="500" y="485"/>
                  <a:pt x="486" y="515"/>
                  <a:pt x="471" y="515"/>
                </a:cubicBezTo>
                <a:cubicBezTo>
                  <a:pt x="412" y="515"/>
                  <a:pt x="412" y="515"/>
                  <a:pt x="412" y="515"/>
                </a:cubicBezTo>
                <a:cubicBezTo>
                  <a:pt x="412" y="544"/>
                  <a:pt x="412" y="544"/>
                  <a:pt x="412" y="544"/>
                </a:cubicBezTo>
                <a:cubicBezTo>
                  <a:pt x="471" y="544"/>
                  <a:pt x="471" y="544"/>
                  <a:pt x="471" y="544"/>
                </a:cubicBezTo>
                <a:cubicBezTo>
                  <a:pt x="515" y="544"/>
                  <a:pt x="544" y="515"/>
                  <a:pt x="544" y="471"/>
                </a:cubicBezTo>
                <a:cubicBezTo>
                  <a:pt x="544" y="73"/>
                  <a:pt x="544" y="73"/>
                  <a:pt x="544" y="73"/>
                </a:cubicBezTo>
                <a:cubicBezTo>
                  <a:pt x="544" y="29"/>
                  <a:pt x="515" y="0"/>
                  <a:pt x="471" y="0"/>
                </a:cubicBezTo>
                <a:close/>
              </a:path>
            </a:pathLst>
          </a:custGeom>
          <a:solidFill>
            <a:schemeClr val="dk1"/>
          </a:solidFill>
          <a:ln w="0">
            <a:noFill/>
          </a:ln>
        </p:spPr>
        <p:style>
          <a:lnRef idx="0"/>
          <a:fillRef idx="0"/>
          <a:effectRef idx="0"/>
          <a:fontRef idx="minor"/>
        </p:style>
      </p:sp>
      <p:sp>
        <p:nvSpPr>
          <p:cNvPr id="470" name="Google Shape;379;p35"/>
          <p:cNvSpPr/>
          <p:nvPr/>
        </p:nvSpPr>
        <p:spPr>
          <a:xfrm>
            <a:off x="9438840" y="2448360"/>
            <a:ext cx="322920" cy="286200"/>
          </a:xfrm>
          <a:custGeom>
            <a:avLst/>
            <a:gdLst/>
            <a:ahLst/>
            <a:rect l="l" t="t" r="r" b="b"/>
            <a:pathLst>
              <a:path w="619" h="545">
                <a:moveTo>
                  <a:pt x="603" y="250"/>
                </a:moveTo>
                <a:lnTo>
                  <a:pt x="603" y="250"/>
                </a:lnTo>
                <a:cubicBezTo>
                  <a:pt x="177" y="250"/>
                  <a:pt x="177" y="250"/>
                  <a:pt x="177" y="250"/>
                </a:cubicBezTo>
                <a:cubicBezTo>
                  <a:pt x="280" y="147"/>
                  <a:pt x="280" y="147"/>
                  <a:pt x="280" y="147"/>
                </a:cubicBezTo>
                <a:cubicBezTo>
                  <a:pt x="294" y="132"/>
                  <a:pt x="294" y="132"/>
                  <a:pt x="280" y="118"/>
                </a:cubicBezTo>
                <a:cubicBezTo>
                  <a:pt x="280" y="118"/>
                  <a:pt x="265" y="118"/>
                  <a:pt x="250" y="118"/>
                </a:cubicBezTo>
                <a:cubicBezTo>
                  <a:pt x="118" y="250"/>
                  <a:pt x="118" y="250"/>
                  <a:pt x="118" y="250"/>
                </a:cubicBezTo>
                <a:cubicBezTo>
                  <a:pt x="118" y="265"/>
                  <a:pt x="118" y="265"/>
                  <a:pt x="118" y="265"/>
                </a:cubicBezTo>
                <a:cubicBezTo>
                  <a:pt x="118" y="280"/>
                  <a:pt x="118" y="280"/>
                  <a:pt x="118" y="280"/>
                </a:cubicBezTo>
                <a:cubicBezTo>
                  <a:pt x="250" y="427"/>
                  <a:pt x="250" y="427"/>
                  <a:pt x="250" y="427"/>
                </a:cubicBezTo>
                <a:cubicBezTo>
                  <a:pt x="265" y="427"/>
                  <a:pt x="280" y="427"/>
                  <a:pt x="280" y="427"/>
                </a:cubicBezTo>
                <a:cubicBezTo>
                  <a:pt x="294" y="412"/>
                  <a:pt x="294" y="397"/>
                  <a:pt x="280" y="397"/>
                </a:cubicBezTo>
                <a:cubicBezTo>
                  <a:pt x="177" y="294"/>
                  <a:pt x="177" y="294"/>
                  <a:pt x="177" y="294"/>
                </a:cubicBezTo>
                <a:cubicBezTo>
                  <a:pt x="603" y="294"/>
                  <a:pt x="603" y="294"/>
                  <a:pt x="603" y="294"/>
                </a:cubicBezTo>
                <a:cubicBezTo>
                  <a:pt x="618" y="294"/>
                  <a:pt x="618" y="280"/>
                  <a:pt x="618" y="265"/>
                </a:cubicBezTo>
                <a:cubicBezTo>
                  <a:pt x="618" y="265"/>
                  <a:pt x="618" y="250"/>
                  <a:pt x="603" y="250"/>
                </a:cubicBezTo>
                <a:close/>
                <a:moveTo>
                  <a:pt x="500" y="471"/>
                </a:moveTo>
                <a:lnTo>
                  <a:pt x="500" y="471"/>
                </a:lnTo>
                <a:cubicBezTo>
                  <a:pt x="500" y="486"/>
                  <a:pt x="486" y="500"/>
                  <a:pt x="471" y="500"/>
                </a:cubicBezTo>
                <a:cubicBezTo>
                  <a:pt x="73" y="500"/>
                  <a:pt x="73" y="500"/>
                  <a:pt x="73" y="500"/>
                </a:cubicBezTo>
                <a:cubicBezTo>
                  <a:pt x="59" y="500"/>
                  <a:pt x="29" y="486"/>
                  <a:pt x="29" y="471"/>
                </a:cubicBezTo>
                <a:cubicBezTo>
                  <a:pt x="29" y="73"/>
                  <a:pt x="29" y="73"/>
                  <a:pt x="29" y="73"/>
                </a:cubicBezTo>
                <a:cubicBezTo>
                  <a:pt x="29" y="59"/>
                  <a:pt x="59" y="29"/>
                  <a:pt x="73" y="29"/>
                </a:cubicBezTo>
                <a:cubicBezTo>
                  <a:pt x="471" y="29"/>
                  <a:pt x="471" y="29"/>
                  <a:pt x="471" y="29"/>
                </a:cubicBezTo>
                <a:cubicBezTo>
                  <a:pt x="486" y="29"/>
                  <a:pt x="500" y="59"/>
                  <a:pt x="500" y="73"/>
                </a:cubicBezTo>
                <a:cubicBezTo>
                  <a:pt x="500" y="132"/>
                  <a:pt x="500" y="132"/>
                  <a:pt x="500" y="132"/>
                </a:cubicBezTo>
                <a:cubicBezTo>
                  <a:pt x="545" y="132"/>
                  <a:pt x="545" y="132"/>
                  <a:pt x="545" y="132"/>
                </a:cubicBezTo>
                <a:cubicBezTo>
                  <a:pt x="545" y="73"/>
                  <a:pt x="545" y="73"/>
                  <a:pt x="545" y="73"/>
                </a:cubicBezTo>
                <a:cubicBezTo>
                  <a:pt x="545" y="29"/>
                  <a:pt x="515" y="0"/>
                  <a:pt x="471" y="0"/>
                </a:cubicBezTo>
                <a:cubicBezTo>
                  <a:pt x="73" y="0"/>
                  <a:pt x="73" y="0"/>
                  <a:pt x="73" y="0"/>
                </a:cubicBezTo>
                <a:cubicBezTo>
                  <a:pt x="29" y="0"/>
                  <a:pt x="0" y="29"/>
                  <a:pt x="0" y="73"/>
                </a:cubicBezTo>
                <a:cubicBezTo>
                  <a:pt x="0" y="471"/>
                  <a:pt x="0" y="471"/>
                  <a:pt x="0" y="471"/>
                </a:cubicBezTo>
                <a:cubicBezTo>
                  <a:pt x="0" y="515"/>
                  <a:pt x="29" y="544"/>
                  <a:pt x="73" y="544"/>
                </a:cubicBezTo>
                <a:cubicBezTo>
                  <a:pt x="471" y="544"/>
                  <a:pt x="471" y="544"/>
                  <a:pt x="471" y="544"/>
                </a:cubicBezTo>
                <a:cubicBezTo>
                  <a:pt x="515" y="544"/>
                  <a:pt x="545" y="515"/>
                  <a:pt x="545" y="471"/>
                </a:cubicBezTo>
                <a:cubicBezTo>
                  <a:pt x="545" y="412"/>
                  <a:pt x="545" y="412"/>
                  <a:pt x="545" y="412"/>
                </a:cubicBezTo>
                <a:cubicBezTo>
                  <a:pt x="500" y="412"/>
                  <a:pt x="500" y="412"/>
                  <a:pt x="500" y="412"/>
                </a:cubicBezTo>
                <a:lnTo>
                  <a:pt x="500" y="471"/>
                </a:lnTo>
                <a:close/>
              </a:path>
            </a:pathLst>
          </a:custGeom>
          <a:solidFill>
            <a:schemeClr val="dk1"/>
          </a:solidFill>
          <a:ln w="0">
            <a:noFill/>
          </a:ln>
        </p:spPr>
        <p:style>
          <a:lnRef idx="0"/>
          <a:fillRef idx="0"/>
          <a:effectRef idx="0"/>
          <a:fontRef idx="minor"/>
        </p:style>
      </p:sp>
      <p:sp>
        <p:nvSpPr>
          <p:cNvPr id="471" name="Google Shape;380;p35"/>
          <p:cNvSpPr/>
          <p:nvPr/>
        </p:nvSpPr>
        <p:spPr>
          <a:xfrm>
            <a:off x="8897760" y="2448360"/>
            <a:ext cx="332280" cy="286200"/>
          </a:xfrm>
          <a:custGeom>
            <a:avLst/>
            <a:gdLst/>
            <a:ahLst/>
            <a:rect l="l" t="t" r="r" b="b"/>
            <a:pathLst>
              <a:path w="634" h="545">
                <a:moveTo>
                  <a:pt x="339" y="397"/>
                </a:moveTo>
                <a:lnTo>
                  <a:pt x="339" y="397"/>
                </a:lnTo>
                <a:cubicBezTo>
                  <a:pt x="339" y="397"/>
                  <a:pt x="339" y="412"/>
                  <a:pt x="339" y="427"/>
                </a:cubicBezTo>
                <a:cubicBezTo>
                  <a:pt x="354" y="427"/>
                  <a:pt x="369" y="427"/>
                  <a:pt x="369" y="427"/>
                </a:cubicBezTo>
                <a:cubicBezTo>
                  <a:pt x="516" y="280"/>
                  <a:pt x="516" y="280"/>
                  <a:pt x="516" y="280"/>
                </a:cubicBezTo>
                <a:cubicBezTo>
                  <a:pt x="516" y="280"/>
                  <a:pt x="516" y="280"/>
                  <a:pt x="516" y="265"/>
                </a:cubicBezTo>
                <a:cubicBezTo>
                  <a:pt x="516" y="265"/>
                  <a:pt x="516" y="265"/>
                  <a:pt x="516" y="250"/>
                </a:cubicBezTo>
                <a:cubicBezTo>
                  <a:pt x="369" y="118"/>
                  <a:pt x="369" y="118"/>
                  <a:pt x="369" y="118"/>
                </a:cubicBezTo>
                <a:cubicBezTo>
                  <a:pt x="369" y="118"/>
                  <a:pt x="354" y="118"/>
                  <a:pt x="339" y="118"/>
                </a:cubicBezTo>
                <a:cubicBezTo>
                  <a:pt x="339" y="132"/>
                  <a:pt x="339" y="132"/>
                  <a:pt x="339" y="147"/>
                </a:cubicBezTo>
                <a:cubicBezTo>
                  <a:pt x="442" y="250"/>
                  <a:pt x="442" y="250"/>
                  <a:pt x="442" y="250"/>
                </a:cubicBezTo>
                <a:cubicBezTo>
                  <a:pt x="30" y="250"/>
                  <a:pt x="30" y="250"/>
                  <a:pt x="30" y="250"/>
                </a:cubicBezTo>
                <a:cubicBezTo>
                  <a:pt x="15" y="250"/>
                  <a:pt x="0" y="265"/>
                  <a:pt x="0" y="265"/>
                </a:cubicBezTo>
                <a:cubicBezTo>
                  <a:pt x="0" y="280"/>
                  <a:pt x="15" y="294"/>
                  <a:pt x="30" y="294"/>
                </a:cubicBezTo>
                <a:cubicBezTo>
                  <a:pt x="442" y="294"/>
                  <a:pt x="442" y="294"/>
                  <a:pt x="442" y="294"/>
                </a:cubicBezTo>
                <a:lnTo>
                  <a:pt x="339" y="397"/>
                </a:lnTo>
                <a:close/>
                <a:moveTo>
                  <a:pt x="560" y="0"/>
                </a:moveTo>
                <a:lnTo>
                  <a:pt x="560" y="0"/>
                </a:lnTo>
                <a:cubicBezTo>
                  <a:pt x="162" y="0"/>
                  <a:pt x="162" y="0"/>
                  <a:pt x="162" y="0"/>
                </a:cubicBezTo>
                <a:cubicBezTo>
                  <a:pt x="118" y="0"/>
                  <a:pt x="89" y="29"/>
                  <a:pt x="89" y="73"/>
                </a:cubicBezTo>
                <a:cubicBezTo>
                  <a:pt x="89" y="147"/>
                  <a:pt x="89" y="147"/>
                  <a:pt x="89" y="147"/>
                </a:cubicBezTo>
                <a:cubicBezTo>
                  <a:pt x="118" y="147"/>
                  <a:pt x="118" y="147"/>
                  <a:pt x="118" y="147"/>
                </a:cubicBezTo>
                <a:cubicBezTo>
                  <a:pt x="118" y="73"/>
                  <a:pt x="118" y="73"/>
                  <a:pt x="118" y="73"/>
                </a:cubicBezTo>
                <a:cubicBezTo>
                  <a:pt x="118" y="59"/>
                  <a:pt x="148" y="29"/>
                  <a:pt x="162" y="29"/>
                </a:cubicBezTo>
                <a:cubicBezTo>
                  <a:pt x="560" y="29"/>
                  <a:pt x="560" y="29"/>
                  <a:pt x="560" y="29"/>
                </a:cubicBezTo>
                <a:cubicBezTo>
                  <a:pt x="575" y="29"/>
                  <a:pt x="589" y="59"/>
                  <a:pt x="589" y="73"/>
                </a:cubicBezTo>
                <a:cubicBezTo>
                  <a:pt x="589" y="471"/>
                  <a:pt x="589" y="471"/>
                  <a:pt x="589" y="471"/>
                </a:cubicBezTo>
                <a:cubicBezTo>
                  <a:pt x="589" y="486"/>
                  <a:pt x="575" y="500"/>
                  <a:pt x="560" y="500"/>
                </a:cubicBezTo>
                <a:cubicBezTo>
                  <a:pt x="162" y="500"/>
                  <a:pt x="162" y="500"/>
                  <a:pt x="162" y="500"/>
                </a:cubicBezTo>
                <a:cubicBezTo>
                  <a:pt x="148" y="500"/>
                  <a:pt x="118" y="486"/>
                  <a:pt x="118" y="471"/>
                </a:cubicBezTo>
                <a:cubicBezTo>
                  <a:pt x="118" y="382"/>
                  <a:pt x="118" y="382"/>
                  <a:pt x="118" y="382"/>
                </a:cubicBezTo>
                <a:cubicBezTo>
                  <a:pt x="89" y="382"/>
                  <a:pt x="89" y="382"/>
                  <a:pt x="89" y="382"/>
                </a:cubicBezTo>
                <a:cubicBezTo>
                  <a:pt x="89" y="471"/>
                  <a:pt x="89" y="471"/>
                  <a:pt x="89" y="471"/>
                </a:cubicBezTo>
                <a:cubicBezTo>
                  <a:pt x="89" y="515"/>
                  <a:pt x="118" y="544"/>
                  <a:pt x="162" y="544"/>
                </a:cubicBezTo>
                <a:cubicBezTo>
                  <a:pt x="560" y="544"/>
                  <a:pt x="560" y="544"/>
                  <a:pt x="560" y="544"/>
                </a:cubicBezTo>
                <a:cubicBezTo>
                  <a:pt x="604" y="544"/>
                  <a:pt x="633" y="515"/>
                  <a:pt x="633" y="471"/>
                </a:cubicBezTo>
                <a:cubicBezTo>
                  <a:pt x="633" y="73"/>
                  <a:pt x="633" y="73"/>
                  <a:pt x="633" y="73"/>
                </a:cubicBezTo>
                <a:cubicBezTo>
                  <a:pt x="633" y="29"/>
                  <a:pt x="604" y="0"/>
                  <a:pt x="560" y="0"/>
                </a:cubicBezTo>
                <a:close/>
              </a:path>
            </a:pathLst>
          </a:custGeom>
          <a:solidFill>
            <a:schemeClr val="dk1"/>
          </a:solidFill>
          <a:ln w="0">
            <a:noFill/>
          </a:ln>
        </p:spPr>
        <p:style>
          <a:lnRef idx="0"/>
          <a:fillRef idx="0"/>
          <a:effectRef idx="0"/>
          <a:fontRef idx="minor"/>
        </p:style>
      </p:sp>
      <p:sp>
        <p:nvSpPr>
          <p:cNvPr id="472" name="Google Shape;381;p35"/>
          <p:cNvSpPr/>
          <p:nvPr/>
        </p:nvSpPr>
        <p:spPr>
          <a:xfrm>
            <a:off x="8387640" y="2448360"/>
            <a:ext cx="286200" cy="286200"/>
          </a:xfrm>
          <a:custGeom>
            <a:avLst/>
            <a:gdLst/>
            <a:ahLst/>
            <a:rect l="l" t="t" r="r" b="b"/>
            <a:pathLst>
              <a:path w="545" h="545">
                <a:moveTo>
                  <a:pt x="530" y="0"/>
                </a:moveTo>
                <a:lnTo>
                  <a:pt x="530" y="0"/>
                </a:lnTo>
                <a:cubicBezTo>
                  <a:pt x="382" y="0"/>
                  <a:pt x="382" y="0"/>
                  <a:pt x="382" y="0"/>
                </a:cubicBezTo>
                <a:cubicBezTo>
                  <a:pt x="382" y="0"/>
                  <a:pt x="368" y="0"/>
                  <a:pt x="368" y="14"/>
                </a:cubicBezTo>
                <a:cubicBezTo>
                  <a:pt x="368" y="29"/>
                  <a:pt x="382" y="29"/>
                  <a:pt x="382" y="29"/>
                </a:cubicBezTo>
                <a:cubicBezTo>
                  <a:pt x="471" y="29"/>
                  <a:pt x="471" y="29"/>
                  <a:pt x="471" y="29"/>
                </a:cubicBezTo>
                <a:cubicBezTo>
                  <a:pt x="177" y="309"/>
                  <a:pt x="177" y="309"/>
                  <a:pt x="177" y="309"/>
                </a:cubicBezTo>
                <a:cubicBezTo>
                  <a:pt x="177" y="324"/>
                  <a:pt x="177" y="339"/>
                  <a:pt x="177" y="339"/>
                </a:cubicBezTo>
                <a:cubicBezTo>
                  <a:pt x="191" y="353"/>
                  <a:pt x="191" y="353"/>
                  <a:pt x="206" y="339"/>
                </a:cubicBezTo>
                <a:cubicBezTo>
                  <a:pt x="500" y="59"/>
                  <a:pt x="500" y="59"/>
                  <a:pt x="500" y="59"/>
                </a:cubicBezTo>
                <a:cubicBezTo>
                  <a:pt x="500" y="147"/>
                  <a:pt x="500" y="147"/>
                  <a:pt x="500" y="147"/>
                </a:cubicBezTo>
                <a:cubicBezTo>
                  <a:pt x="500" y="162"/>
                  <a:pt x="515" y="177"/>
                  <a:pt x="530" y="177"/>
                </a:cubicBezTo>
                <a:cubicBezTo>
                  <a:pt x="530" y="177"/>
                  <a:pt x="544" y="162"/>
                  <a:pt x="544" y="147"/>
                </a:cubicBezTo>
                <a:cubicBezTo>
                  <a:pt x="544" y="14"/>
                  <a:pt x="544" y="14"/>
                  <a:pt x="544" y="14"/>
                </a:cubicBezTo>
                <a:cubicBezTo>
                  <a:pt x="544" y="0"/>
                  <a:pt x="530" y="0"/>
                  <a:pt x="530" y="0"/>
                </a:cubicBezTo>
                <a:close/>
                <a:moveTo>
                  <a:pt x="500" y="471"/>
                </a:moveTo>
                <a:lnTo>
                  <a:pt x="500" y="471"/>
                </a:lnTo>
                <a:cubicBezTo>
                  <a:pt x="500" y="486"/>
                  <a:pt x="486" y="500"/>
                  <a:pt x="471" y="500"/>
                </a:cubicBezTo>
                <a:cubicBezTo>
                  <a:pt x="73" y="500"/>
                  <a:pt x="73" y="500"/>
                  <a:pt x="73" y="500"/>
                </a:cubicBezTo>
                <a:cubicBezTo>
                  <a:pt x="44" y="500"/>
                  <a:pt x="29" y="486"/>
                  <a:pt x="29" y="471"/>
                </a:cubicBezTo>
                <a:cubicBezTo>
                  <a:pt x="29" y="73"/>
                  <a:pt x="29" y="73"/>
                  <a:pt x="29" y="73"/>
                </a:cubicBezTo>
                <a:cubicBezTo>
                  <a:pt x="29" y="59"/>
                  <a:pt x="59" y="29"/>
                  <a:pt x="73" y="29"/>
                </a:cubicBezTo>
                <a:cubicBezTo>
                  <a:pt x="294" y="29"/>
                  <a:pt x="294" y="29"/>
                  <a:pt x="294" y="29"/>
                </a:cubicBezTo>
                <a:cubicBezTo>
                  <a:pt x="294" y="0"/>
                  <a:pt x="294" y="0"/>
                  <a:pt x="294" y="0"/>
                </a:cubicBezTo>
                <a:cubicBezTo>
                  <a:pt x="73" y="0"/>
                  <a:pt x="73" y="0"/>
                  <a:pt x="73" y="0"/>
                </a:cubicBezTo>
                <a:cubicBezTo>
                  <a:pt x="29" y="0"/>
                  <a:pt x="0" y="44"/>
                  <a:pt x="0" y="88"/>
                </a:cubicBezTo>
                <a:cubicBezTo>
                  <a:pt x="0" y="471"/>
                  <a:pt x="0" y="471"/>
                  <a:pt x="0" y="471"/>
                </a:cubicBezTo>
                <a:cubicBezTo>
                  <a:pt x="0" y="515"/>
                  <a:pt x="29" y="544"/>
                  <a:pt x="73" y="544"/>
                </a:cubicBezTo>
                <a:cubicBezTo>
                  <a:pt x="456" y="544"/>
                  <a:pt x="456" y="544"/>
                  <a:pt x="456" y="544"/>
                </a:cubicBezTo>
                <a:cubicBezTo>
                  <a:pt x="500" y="544"/>
                  <a:pt x="544" y="515"/>
                  <a:pt x="544" y="471"/>
                </a:cubicBezTo>
                <a:cubicBezTo>
                  <a:pt x="544" y="250"/>
                  <a:pt x="544" y="250"/>
                  <a:pt x="544" y="250"/>
                </a:cubicBezTo>
                <a:cubicBezTo>
                  <a:pt x="500" y="250"/>
                  <a:pt x="500" y="250"/>
                  <a:pt x="500" y="250"/>
                </a:cubicBezTo>
                <a:lnTo>
                  <a:pt x="500" y="471"/>
                </a:lnTo>
                <a:close/>
              </a:path>
            </a:pathLst>
          </a:custGeom>
          <a:solidFill>
            <a:schemeClr val="dk1"/>
          </a:solidFill>
          <a:ln w="0">
            <a:noFill/>
          </a:ln>
        </p:spPr>
        <p:style>
          <a:lnRef idx="0"/>
          <a:fillRef idx="0"/>
          <a:effectRef idx="0"/>
          <a:fontRef idx="minor"/>
        </p:style>
      </p:sp>
      <p:sp>
        <p:nvSpPr>
          <p:cNvPr id="473" name="Google Shape;382;p35"/>
          <p:cNvSpPr/>
          <p:nvPr/>
        </p:nvSpPr>
        <p:spPr>
          <a:xfrm>
            <a:off x="7846560" y="2448360"/>
            <a:ext cx="293760" cy="286200"/>
          </a:xfrm>
          <a:custGeom>
            <a:avLst/>
            <a:gdLst/>
            <a:ahLst/>
            <a:rect l="l" t="t" r="r" b="b"/>
            <a:pathLst>
              <a:path w="561" h="545">
                <a:moveTo>
                  <a:pt x="516" y="250"/>
                </a:moveTo>
                <a:lnTo>
                  <a:pt x="516" y="250"/>
                </a:lnTo>
                <a:cubicBezTo>
                  <a:pt x="516" y="471"/>
                  <a:pt x="516" y="471"/>
                  <a:pt x="516" y="471"/>
                </a:cubicBezTo>
                <a:cubicBezTo>
                  <a:pt x="516" y="486"/>
                  <a:pt x="501" y="500"/>
                  <a:pt x="471" y="500"/>
                </a:cubicBezTo>
                <a:cubicBezTo>
                  <a:pt x="89" y="500"/>
                  <a:pt x="89" y="500"/>
                  <a:pt x="89" y="500"/>
                </a:cubicBezTo>
                <a:cubicBezTo>
                  <a:pt x="59" y="500"/>
                  <a:pt x="44" y="486"/>
                  <a:pt x="44" y="471"/>
                </a:cubicBezTo>
                <a:cubicBezTo>
                  <a:pt x="44" y="73"/>
                  <a:pt x="44" y="73"/>
                  <a:pt x="44" y="73"/>
                </a:cubicBezTo>
                <a:cubicBezTo>
                  <a:pt x="44" y="59"/>
                  <a:pt x="59" y="29"/>
                  <a:pt x="89" y="29"/>
                </a:cubicBezTo>
                <a:cubicBezTo>
                  <a:pt x="295" y="29"/>
                  <a:pt x="295" y="29"/>
                  <a:pt x="295" y="29"/>
                </a:cubicBezTo>
                <a:cubicBezTo>
                  <a:pt x="295" y="0"/>
                  <a:pt x="295" y="0"/>
                  <a:pt x="295" y="0"/>
                </a:cubicBezTo>
                <a:cubicBezTo>
                  <a:pt x="89" y="0"/>
                  <a:pt x="89" y="0"/>
                  <a:pt x="89" y="0"/>
                </a:cubicBezTo>
                <a:cubicBezTo>
                  <a:pt x="44" y="0"/>
                  <a:pt x="0" y="44"/>
                  <a:pt x="0" y="88"/>
                </a:cubicBezTo>
                <a:cubicBezTo>
                  <a:pt x="0" y="471"/>
                  <a:pt x="0" y="471"/>
                  <a:pt x="0" y="471"/>
                </a:cubicBezTo>
                <a:cubicBezTo>
                  <a:pt x="0" y="515"/>
                  <a:pt x="44" y="544"/>
                  <a:pt x="89" y="544"/>
                </a:cubicBezTo>
                <a:cubicBezTo>
                  <a:pt x="471" y="544"/>
                  <a:pt x="471" y="544"/>
                  <a:pt x="471" y="544"/>
                </a:cubicBezTo>
                <a:cubicBezTo>
                  <a:pt x="516" y="544"/>
                  <a:pt x="560" y="515"/>
                  <a:pt x="560" y="471"/>
                </a:cubicBezTo>
                <a:cubicBezTo>
                  <a:pt x="560" y="250"/>
                  <a:pt x="560" y="250"/>
                  <a:pt x="560" y="250"/>
                </a:cubicBezTo>
                <a:lnTo>
                  <a:pt x="516" y="250"/>
                </a:lnTo>
                <a:close/>
                <a:moveTo>
                  <a:pt x="221" y="206"/>
                </a:moveTo>
                <a:lnTo>
                  <a:pt x="221" y="206"/>
                </a:lnTo>
                <a:lnTo>
                  <a:pt x="206" y="191"/>
                </a:lnTo>
                <a:cubicBezTo>
                  <a:pt x="192" y="191"/>
                  <a:pt x="177" y="206"/>
                  <a:pt x="177" y="206"/>
                </a:cubicBezTo>
                <a:cubicBezTo>
                  <a:pt x="177" y="353"/>
                  <a:pt x="177" y="353"/>
                  <a:pt x="177" y="353"/>
                </a:cubicBezTo>
                <a:cubicBezTo>
                  <a:pt x="177" y="353"/>
                  <a:pt x="192" y="368"/>
                  <a:pt x="206" y="368"/>
                </a:cubicBezTo>
                <a:cubicBezTo>
                  <a:pt x="339" y="368"/>
                  <a:pt x="339" y="368"/>
                  <a:pt x="339" y="368"/>
                </a:cubicBezTo>
                <a:cubicBezTo>
                  <a:pt x="353" y="368"/>
                  <a:pt x="353" y="353"/>
                  <a:pt x="353" y="353"/>
                </a:cubicBezTo>
                <a:cubicBezTo>
                  <a:pt x="353" y="339"/>
                  <a:pt x="353" y="324"/>
                  <a:pt x="339" y="324"/>
                </a:cubicBezTo>
                <a:cubicBezTo>
                  <a:pt x="251" y="324"/>
                  <a:pt x="251" y="324"/>
                  <a:pt x="251" y="324"/>
                </a:cubicBezTo>
                <a:cubicBezTo>
                  <a:pt x="545" y="44"/>
                  <a:pt x="545" y="44"/>
                  <a:pt x="545" y="44"/>
                </a:cubicBezTo>
                <a:cubicBezTo>
                  <a:pt x="545" y="29"/>
                  <a:pt x="545" y="14"/>
                  <a:pt x="545" y="14"/>
                </a:cubicBezTo>
                <a:cubicBezTo>
                  <a:pt x="530" y="0"/>
                  <a:pt x="516" y="0"/>
                  <a:pt x="516" y="14"/>
                </a:cubicBezTo>
                <a:cubicBezTo>
                  <a:pt x="221" y="309"/>
                  <a:pt x="221" y="309"/>
                  <a:pt x="221" y="309"/>
                </a:cubicBezTo>
                <a:lnTo>
                  <a:pt x="221" y="206"/>
                </a:lnTo>
                <a:close/>
              </a:path>
            </a:pathLst>
          </a:custGeom>
          <a:solidFill>
            <a:schemeClr val="dk1"/>
          </a:solidFill>
          <a:ln w="0">
            <a:noFill/>
          </a:ln>
        </p:spPr>
        <p:style>
          <a:lnRef idx="0"/>
          <a:fillRef idx="0"/>
          <a:effectRef idx="0"/>
          <a:fontRef idx="minor"/>
        </p:style>
      </p:sp>
      <p:sp>
        <p:nvSpPr>
          <p:cNvPr id="474" name="Google Shape;383;p35"/>
          <p:cNvSpPr/>
          <p:nvPr/>
        </p:nvSpPr>
        <p:spPr>
          <a:xfrm>
            <a:off x="7291800" y="2424960"/>
            <a:ext cx="332280" cy="332280"/>
          </a:xfrm>
          <a:custGeom>
            <a:avLst/>
            <a:gdLst/>
            <a:ahLst/>
            <a:rect l="l" t="t" r="r" b="b"/>
            <a:pathLst>
              <a:path w="634" h="634">
                <a:moveTo>
                  <a:pt x="442" y="544"/>
                </a:moveTo>
                <a:lnTo>
                  <a:pt x="442" y="544"/>
                </a:lnTo>
                <a:cubicBezTo>
                  <a:pt x="442" y="574"/>
                  <a:pt x="412" y="588"/>
                  <a:pt x="398" y="588"/>
                </a:cubicBezTo>
                <a:cubicBezTo>
                  <a:pt x="89" y="588"/>
                  <a:pt x="89" y="588"/>
                  <a:pt x="89" y="588"/>
                </a:cubicBezTo>
                <a:cubicBezTo>
                  <a:pt x="59" y="588"/>
                  <a:pt x="44" y="574"/>
                  <a:pt x="44" y="544"/>
                </a:cubicBezTo>
                <a:cubicBezTo>
                  <a:pt x="44" y="235"/>
                  <a:pt x="44" y="235"/>
                  <a:pt x="44" y="235"/>
                </a:cubicBezTo>
                <a:cubicBezTo>
                  <a:pt x="44" y="221"/>
                  <a:pt x="59" y="191"/>
                  <a:pt x="89" y="191"/>
                </a:cubicBezTo>
                <a:cubicBezTo>
                  <a:pt x="118" y="191"/>
                  <a:pt x="118" y="191"/>
                  <a:pt x="118" y="191"/>
                </a:cubicBezTo>
                <a:cubicBezTo>
                  <a:pt x="118" y="162"/>
                  <a:pt x="118" y="162"/>
                  <a:pt x="118" y="162"/>
                </a:cubicBezTo>
                <a:cubicBezTo>
                  <a:pt x="89" y="162"/>
                  <a:pt x="89" y="162"/>
                  <a:pt x="89" y="162"/>
                </a:cubicBezTo>
                <a:cubicBezTo>
                  <a:pt x="44" y="162"/>
                  <a:pt x="0" y="191"/>
                  <a:pt x="0" y="235"/>
                </a:cubicBezTo>
                <a:cubicBezTo>
                  <a:pt x="0" y="544"/>
                  <a:pt x="0" y="544"/>
                  <a:pt x="0" y="544"/>
                </a:cubicBezTo>
                <a:cubicBezTo>
                  <a:pt x="0" y="588"/>
                  <a:pt x="44" y="633"/>
                  <a:pt x="89" y="633"/>
                </a:cubicBezTo>
                <a:cubicBezTo>
                  <a:pt x="398" y="633"/>
                  <a:pt x="398" y="633"/>
                  <a:pt x="398" y="633"/>
                </a:cubicBezTo>
                <a:cubicBezTo>
                  <a:pt x="442" y="633"/>
                  <a:pt x="471" y="588"/>
                  <a:pt x="471" y="544"/>
                </a:cubicBezTo>
                <a:cubicBezTo>
                  <a:pt x="471" y="515"/>
                  <a:pt x="471" y="515"/>
                  <a:pt x="471" y="515"/>
                </a:cubicBezTo>
                <a:cubicBezTo>
                  <a:pt x="442" y="515"/>
                  <a:pt x="442" y="515"/>
                  <a:pt x="442" y="515"/>
                </a:cubicBezTo>
                <a:lnTo>
                  <a:pt x="442" y="544"/>
                </a:lnTo>
                <a:close/>
                <a:moveTo>
                  <a:pt x="560" y="0"/>
                </a:moveTo>
                <a:lnTo>
                  <a:pt x="560" y="0"/>
                </a:lnTo>
                <a:cubicBezTo>
                  <a:pt x="236" y="0"/>
                  <a:pt x="236" y="0"/>
                  <a:pt x="236" y="0"/>
                </a:cubicBezTo>
                <a:cubicBezTo>
                  <a:pt x="192" y="0"/>
                  <a:pt x="162" y="29"/>
                  <a:pt x="162" y="73"/>
                </a:cubicBezTo>
                <a:cubicBezTo>
                  <a:pt x="162" y="397"/>
                  <a:pt x="162" y="397"/>
                  <a:pt x="162" y="397"/>
                </a:cubicBezTo>
                <a:cubicBezTo>
                  <a:pt x="162" y="441"/>
                  <a:pt x="192" y="471"/>
                  <a:pt x="236" y="471"/>
                </a:cubicBezTo>
                <a:cubicBezTo>
                  <a:pt x="560" y="471"/>
                  <a:pt x="560" y="471"/>
                  <a:pt x="560" y="471"/>
                </a:cubicBezTo>
                <a:cubicBezTo>
                  <a:pt x="604" y="471"/>
                  <a:pt x="633" y="441"/>
                  <a:pt x="633" y="397"/>
                </a:cubicBezTo>
                <a:cubicBezTo>
                  <a:pt x="633" y="73"/>
                  <a:pt x="633" y="73"/>
                  <a:pt x="633" y="73"/>
                </a:cubicBezTo>
                <a:cubicBezTo>
                  <a:pt x="633" y="29"/>
                  <a:pt x="604" y="0"/>
                  <a:pt x="560" y="0"/>
                </a:cubicBezTo>
                <a:close/>
                <a:moveTo>
                  <a:pt x="589" y="397"/>
                </a:moveTo>
                <a:lnTo>
                  <a:pt x="589" y="397"/>
                </a:lnTo>
                <a:cubicBezTo>
                  <a:pt x="589" y="412"/>
                  <a:pt x="574" y="426"/>
                  <a:pt x="560" y="426"/>
                </a:cubicBezTo>
                <a:cubicBezTo>
                  <a:pt x="236" y="426"/>
                  <a:pt x="236" y="426"/>
                  <a:pt x="236" y="426"/>
                </a:cubicBezTo>
                <a:cubicBezTo>
                  <a:pt x="221" y="426"/>
                  <a:pt x="207" y="412"/>
                  <a:pt x="207" y="397"/>
                </a:cubicBezTo>
                <a:cubicBezTo>
                  <a:pt x="207" y="73"/>
                  <a:pt x="207" y="73"/>
                  <a:pt x="207" y="73"/>
                </a:cubicBezTo>
                <a:cubicBezTo>
                  <a:pt x="207" y="58"/>
                  <a:pt x="221" y="44"/>
                  <a:pt x="236" y="44"/>
                </a:cubicBezTo>
                <a:cubicBezTo>
                  <a:pt x="560" y="44"/>
                  <a:pt x="560" y="44"/>
                  <a:pt x="560" y="44"/>
                </a:cubicBezTo>
                <a:cubicBezTo>
                  <a:pt x="574" y="44"/>
                  <a:pt x="589" y="58"/>
                  <a:pt x="589" y="73"/>
                </a:cubicBezTo>
                <a:lnTo>
                  <a:pt x="589" y="397"/>
                </a:lnTo>
                <a:close/>
              </a:path>
            </a:pathLst>
          </a:custGeom>
          <a:solidFill>
            <a:schemeClr val="dk1"/>
          </a:solidFill>
          <a:ln w="0">
            <a:noFill/>
          </a:ln>
        </p:spPr>
        <p:style>
          <a:lnRef idx="0"/>
          <a:fillRef idx="0"/>
          <a:effectRef idx="0"/>
          <a:fontRef idx="minor"/>
        </p:style>
      </p:sp>
      <p:sp>
        <p:nvSpPr>
          <p:cNvPr id="475" name="Google Shape;384;p35"/>
          <p:cNvSpPr/>
          <p:nvPr/>
        </p:nvSpPr>
        <p:spPr>
          <a:xfrm>
            <a:off x="6760440" y="2448360"/>
            <a:ext cx="332280" cy="286200"/>
          </a:xfrm>
          <a:custGeom>
            <a:avLst/>
            <a:gdLst/>
            <a:ahLst/>
            <a:rect l="l" t="t" r="r" b="b"/>
            <a:pathLst>
              <a:path w="634" h="545">
                <a:moveTo>
                  <a:pt x="73" y="191"/>
                </a:moveTo>
                <a:lnTo>
                  <a:pt x="73" y="191"/>
                </a:lnTo>
                <a:cubicBezTo>
                  <a:pt x="29" y="191"/>
                  <a:pt x="0" y="221"/>
                  <a:pt x="0" y="265"/>
                </a:cubicBezTo>
                <a:cubicBezTo>
                  <a:pt x="0" y="309"/>
                  <a:pt x="29" y="353"/>
                  <a:pt x="73" y="353"/>
                </a:cubicBezTo>
                <a:cubicBezTo>
                  <a:pt x="117" y="353"/>
                  <a:pt x="162" y="309"/>
                  <a:pt x="162" y="265"/>
                </a:cubicBezTo>
                <a:cubicBezTo>
                  <a:pt x="162" y="221"/>
                  <a:pt x="117" y="191"/>
                  <a:pt x="73" y="191"/>
                </a:cubicBezTo>
                <a:close/>
                <a:moveTo>
                  <a:pt x="73" y="309"/>
                </a:moveTo>
                <a:lnTo>
                  <a:pt x="73" y="309"/>
                </a:lnTo>
                <a:cubicBezTo>
                  <a:pt x="58" y="309"/>
                  <a:pt x="44" y="294"/>
                  <a:pt x="44" y="265"/>
                </a:cubicBezTo>
                <a:cubicBezTo>
                  <a:pt x="44" y="250"/>
                  <a:pt x="58" y="235"/>
                  <a:pt x="73" y="235"/>
                </a:cubicBezTo>
                <a:cubicBezTo>
                  <a:pt x="103" y="235"/>
                  <a:pt x="117" y="250"/>
                  <a:pt x="117" y="265"/>
                </a:cubicBezTo>
                <a:cubicBezTo>
                  <a:pt x="117" y="294"/>
                  <a:pt x="103" y="309"/>
                  <a:pt x="73" y="309"/>
                </a:cubicBezTo>
                <a:close/>
                <a:moveTo>
                  <a:pt x="544" y="147"/>
                </a:moveTo>
                <a:lnTo>
                  <a:pt x="544" y="147"/>
                </a:lnTo>
                <a:cubicBezTo>
                  <a:pt x="588" y="147"/>
                  <a:pt x="633" y="118"/>
                  <a:pt x="633" y="73"/>
                </a:cubicBezTo>
                <a:cubicBezTo>
                  <a:pt x="633" y="29"/>
                  <a:pt x="588" y="0"/>
                  <a:pt x="544" y="0"/>
                </a:cubicBezTo>
                <a:cubicBezTo>
                  <a:pt x="500" y="0"/>
                  <a:pt x="471" y="29"/>
                  <a:pt x="471" y="73"/>
                </a:cubicBezTo>
                <a:cubicBezTo>
                  <a:pt x="471" y="118"/>
                  <a:pt x="500" y="147"/>
                  <a:pt x="544" y="147"/>
                </a:cubicBezTo>
                <a:close/>
                <a:moveTo>
                  <a:pt x="544" y="29"/>
                </a:moveTo>
                <a:lnTo>
                  <a:pt x="544" y="29"/>
                </a:lnTo>
                <a:cubicBezTo>
                  <a:pt x="574" y="29"/>
                  <a:pt x="588" y="59"/>
                  <a:pt x="588" y="73"/>
                </a:cubicBezTo>
                <a:cubicBezTo>
                  <a:pt x="588" y="88"/>
                  <a:pt x="574" y="118"/>
                  <a:pt x="544" y="118"/>
                </a:cubicBezTo>
                <a:cubicBezTo>
                  <a:pt x="530" y="118"/>
                  <a:pt x="515" y="88"/>
                  <a:pt x="515" y="73"/>
                </a:cubicBezTo>
                <a:cubicBezTo>
                  <a:pt x="515" y="59"/>
                  <a:pt x="530" y="29"/>
                  <a:pt x="544" y="29"/>
                </a:cubicBezTo>
                <a:close/>
                <a:moveTo>
                  <a:pt x="73" y="382"/>
                </a:moveTo>
                <a:lnTo>
                  <a:pt x="73" y="382"/>
                </a:lnTo>
                <a:cubicBezTo>
                  <a:pt x="29" y="382"/>
                  <a:pt x="0" y="427"/>
                  <a:pt x="0" y="471"/>
                </a:cubicBezTo>
                <a:cubicBezTo>
                  <a:pt x="0" y="515"/>
                  <a:pt x="29" y="544"/>
                  <a:pt x="73" y="544"/>
                </a:cubicBezTo>
                <a:cubicBezTo>
                  <a:pt x="117" y="544"/>
                  <a:pt x="162" y="515"/>
                  <a:pt x="162" y="471"/>
                </a:cubicBezTo>
                <a:cubicBezTo>
                  <a:pt x="162" y="427"/>
                  <a:pt x="117" y="382"/>
                  <a:pt x="73" y="382"/>
                </a:cubicBezTo>
                <a:close/>
                <a:moveTo>
                  <a:pt x="73" y="500"/>
                </a:moveTo>
                <a:lnTo>
                  <a:pt x="73" y="500"/>
                </a:lnTo>
                <a:cubicBezTo>
                  <a:pt x="58" y="500"/>
                  <a:pt x="44" y="486"/>
                  <a:pt x="44" y="471"/>
                </a:cubicBezTo>
                <a:cubicBezTo>
                  <a:pt x="44" y="441"/>
                  <a:pt x="58" y="427"/>
                  <a:pt x="73" y="427"/>
                </a:cubicBezTo>
                <a:cubicBezTo>
                  <a:pt x="103" y="427"/>
                  <a:pt x="117" y="441"/>
                  <a:pt x="117" y="471"/>
                </a:cubicBezTo>
                <a:cubicBezTo>
                  <a:pt x="117" y="486"/>
                  <a:pt x="103" y="500"/>
                  <a:pt x="73" y="500"/>
                </a:cubicBezTo>
                <a:close/>
                <a:moveTo>
                  <a:pt x="544" y="382"/>
                </a:moveTo>
                <a:lnTo>
                  <a:pt x="544" y="382"/>
                </a:lnTo>
                <a:cubicBezTo>
                  <a:pt x="500" y="382"/>
                  <a:pt x="471" y="427"/>
                  <a:pt x="471" y="471"/>
                </a:cubicBezTo>
                <a:cubicBezTo>
                  <a:pt x="471" y="515"/>
                  <a:pt x="500" y="544"/>
                  <a:pt x="544" y="544"/>
                </a:cubicBezTo>
                <a:cubicBezTo>
                  <a:pt x="588" y="544"/>
                  <a:pt x="633" y="515"/>
                  <a:pt x="633" y="471"/>
                </a:cubicBezTo>
                <a:cubicBezTo>
                  <a:pt x="633" y="427"/>
                  <a:pt x="588" y="382"/>
                  <a:pt x="544" y="382"/>
                </a:cubicBezTo>
                <a:close/>
                <a:moveTo>
                  <a:pt x="544" y="500"/>
                </a:moveTo>
                <a:lnTo>
                  <a:pt x="544" y="500"/>
                </a:lnTo>
                <a:cubicBezTo>
                  <a:pt x="530" y="500"/>
                  <a:pt x="515" y="486"/>
                  <a:pt x="515" y="471"/>
                </a:cubicBezTo>
                <a:cubicBezTo>
                  <a:pt x="515" y="441"/>
                  <a:pt x="530" y="427"/>
                  <a:pt x="544" y="427"/>
                </a:cubicBezTo>
                <a:cubicBezTo>
                  <a:pt x="574" y="427"/>
                  <a:pt x="588" y="441"/>
                  <a:pt x="588" y="471"/>
                </a:cubicBezTo>
                <a:cubicBezTo>
                  <a:pt x="588" y="486"/>
                  <a:pt x="574" y="500"/>
                  <a:pt x="544" y="500"/>
                </a:cubicBezTo>
                <a:close/>
                <a:moveTo>
                  <a:pt x="73" y="0"/>
                </a:moveTo>
                <a:lnTo>
                  <a:pt x="73" y="0"/>
                </a:lnTo>
                <a:cubicBezTo>
                  <a:pt x="29" y="0"/>
                  <a:pt x="0" y="29"/>
                  <a:pt x="0" y="73"/>
                </a:cubicBezTo>
                <a:cubicBezTo>
                  <a:pt x="0" y="118"/>
                  <a:pt x="29" y="147"/>
                  <a:pt x="73" y="147"/>
                </a:cubicBezTo>
                <a:cubicBezTo>
                  <a:pt x="117" y="147"/>
                  <a:pt x="162" y="118"/>
                  <a:pt x="162" y="73"/>
                </a:cubicBezTo>
                <a:cubicBezTo>
                  <a:pt x="162" y="29"/>
                  <a:pt x="117" y="0"/>
                  <a:pt x="73" y="0"/>
                </a:cubicBezTo>
                <a:close/>
                <a:moveTo>
                  <a:pt x="73" y="118"/>
                </a:moveTo>
                <a:lnTo>
                  <a:pt x="73" y="118"/>
                </a:lnTo>
                <a:cubicBezTo>
                  <a:pt x="58" y="118"/>
                  <a:pt x="44" y="88"/>
                  <a:pt x="44" y="73"/>
                </a:cubicBezTo>
                <a:cubicBezTo>
                  <a:pt x="44" y="59"/>
                  <a:pt x="58" y="29"/>
                  <a:pt x="73" y="29"/>
                </a:cubicBezTo>
                <a:cubicBezTo>
                  <a:pt x="103" y="29"/>
                  <a:pt x="117" y="59"/>
                  <a:pt x="117" y="73"/>
                </a:cubicBezTo>
                <a:cubicBezTo>
                  <a:pt x="117" y="88"/>
                  <a:pt x="103" y="118"/>
                  <a:pt x="73" y="118"/>
                </a:cubicBezTo>
                <a:close/>
                <a:moveTo>
                  <a:pt x="544" y="191"/>
                </a:moveTo>
                <a:lnTo>
                  <a:pt x="544" y="191"/>
                </a:lnTo>
                <a:cubicBezTo>
                  <a:pt x="500" y="191"/>
                  <a:pt x="471" y="221"/>
                  <a:pt x="471" y="265"/>
                </a:cubicBezTo>
                <a:cubicBezTo>
                  <a:pt x="471" y="309"/>
                  <a:pt x="500" y="353"/>
                  <a:pt x="544" y="353"/>
                </a:cubicBezTo>
                <a:cubicBezTo>
                  <a:pt x="588" y="353"/>
                  <a:pt x="633" y="309"/>
                  <a:pt x="633" y="265"/>
                </a:cubicBezTo>
                <a:cubicBezTo>
                  <a:pt x="633" y="221"/>
                  <a:pt x="588" y="191"/>
                  <a:pt x="544" y="191"/>
                </a:cubicBezTo>
                <a:close/>
                <a:moveTo>
                  <a:pt x="544" y="309"/>
                </a:moveTo>
                <a:lnTo>
                  <a:pt x="544" y="309"/>
                </a:lnTo>
                <a:cubicBezTo>
                  <a:pt x="530" y="309"/>
                  <a:pt x="515" y="294"/>
                  <a:pt x="515" y="265"/>
                </a:cubicBezTo>
                <a:cubicBezTo>
                  <a:pt x="515" y="250"/>
                  <a:pt x="530" y="235"/>
                  <a:pt x="544" y="235"/>
                </a:cubicBezTo>
                <a:cubicBezTo>
                  <a:pt x="574" y="235"/>
                  <a:pt x="588" y="250"/>
                  <a:pt x="588" y="265"/>
                </a:cubicBezTo>
                <a:cubicBezTo>
                  <a:pt x="588" y="294"/>
                  <a:pt x="574" y="309"/>
                  <a:pt x="544" y="309"/>
                </a:cubicBezTo>
                <a:close/>
                <a:moveTo>
                  <a:pt x="309" y="0"/>
                </a:moveTo>
                <a:lnTo>
                  <a:pt x="309" y="0"/>
                </a:lnTo>
                <a:cubicBezTo>
                  <a:pt x="265" y="0"/>
                  <a:pt x="235" y="29"/>
                  <a:pt x="235" y="73"/>
                </a:cubicBezTo>
                <a:cubicBezTo>
                  <a:pt x="235" y="118"/>
                  <a:pt x="265" y="147"/>
                  <a:pt x="309" y="147"/>
                </a:cubicBezTo>
                <a:cubicBezTo>
                  <a:pt x="353" y="147"/>
                  <a:pt x="397" y="118"/>
                  <a:pt x="397" y="73"/>
                </a:cubicBezTo>
                <a:cubicBezTo>
                  <a:pt x="397" y="29"/>
                  <a:pt x="353" y="0"/>
                  <a:pt x="309" y="0"/>
                </a:cubicBezTo>
                <a:close/>
                <a:moveTo>
                  <a:pt x="309" y="118"/>
                </a:moveTo>
                <a:lnTo>
                  <a:pt x="309" y="118"/>
                </a:lnTo>
                <a:cubicBezTo>
                  <a:pt x="294" y="118"/>
                  <a:pt x="279" y="88"/>
                  <a:pt x="279" y="73"/>
                </a:cubicBezTo>
                <a:cubicBezTo>
                  <a:pt x="279" y="59"/>
                  <a:pt x="294" y="29"/>
                  <a:pt x="309" y="29"/>
                </a:cubicBezTo>
                <a:cubicBezTo>
                  <a:pt x="338" y="29"/>
                  <a:pt x="353" y="59"/>
                  <a:pt x="353" y="73"/>
                </a:cubicBezTo>
                <a:cubicBezTo>
                  <a:pt x="353" y="88"/>
                  <a:pt x="338" y="118"/>
                  <a:pt x="309" y="118"/>
                </a:cubicBezTo>
                <a:close/>
                <a:moveTo>
                  <a:pt x="309" y="382"/>
                </a:moveTo>
                <a:lnTo>
                  <a:pt x="309" y="382"/>
                </a:lnTo>
                <a:cubicBezTo>
                  <a:pt x="265" y="382"/>
                  <a:pt x="235" y="427"/>
                  <a:pt x="235" y="471"/>
                </a:cubicBezTo>
                <a:cubicBezTo>
                  <a:pt x="235" y="515"/>
                  <a:pt x="265" y="544"/>
                  <a:pt x="309" y="544"/>
                </a:cubicBezTo>
                <a:cubicBezTo>
                  <a:pt x="353" y="544"/>
                  <a:pt x="397" y="515"/>
                  <a:pt x="397" y="471"/>
                </a:cubicBezTo>
                <a:cubicBezTo>
                  <a:pt x="397" y="427"/>
                  <a:pt x="353" y="382"/>
                  <a:pt x="309" y="382"/>
                </a:cubicBezTo>
                <a:close/>
                <a:moveTo>
                  <a:pt x="309" y="500"/>
                </a:moveTo>
                <a:lnTo>
                  <a:pt x="309" y="500"/>
                </a:lnTo>
                <a:cubicBezTo>
                  <a:pt x="294" y="500"/>
                  <a:pt x="279" y="486"/>
                  <a:pt x="279" y="471"/>
                </a:cubicBezTo>
                <a:cubicBezTo>
                  <a:pt x="279" y="441"/>
                  <a:pt x="294" y="427"/>
                  <a:pt x="309" y="427"/>
                </a:cubicBezTo>
                <a:cubicBezTo>
                  <a:pt x="338" y="427"/>
                  <a:pt x="353" y="441"/>
                  <a:pt x="353" y="471"/>
                </a:cubicBezTo>
                <a:cubicBezTo>
                  <a:pt x="353" y="486"/>
                  <a:pt x="338" y="500"/>
                  <a:pt x="309" y="500"/>
                </a:cubicBezTo>
                <a:close/>
                <a:moveTo>
                  <a:pt x="309" y="191"/>
                </a:moveTo>
                <a:lnTo>
                  <a:pt x="309" y="191"/>
                </a:lnTo>
                <a:cubicBezTo>
                  <a:pt x="265" y="191"/>
                  <a:pt x="235" y="221"/>
                  <a:pt x="235" y="265"/>
                </a:cubicBezTo>
                <a:cubicBezTo>
                  <a:pt x="235" y="309"/>
                  <a:pt x="265" y="353"/>
                  <a:pt x="309" y="353"/>
                </a:cubicBezTo>
                <a:cubicBezTo>
                  <a:pt x="353" y="353"/>
                  <a:pt x="397" y="309"/>
                  <a:pt x="397" y="265"/>
                </a:cubicBezTo>
                <a:cubicBezTo>
                  <a:pt x="397" y="221"/>
                  <a:pt x="353" y="191"/>
                  <a:pt x="309" y="191"/>
                </a:cubicBezTo>
                <a:close/>
                <a:moveTo>
                  <a:pt x="309" y="309"/>
                </a:moveTo>
                <a:lnTo>
                  <a:pt x="309" y="309"/>
                </a:lnTo>
                <a:cubicBezTo>
                  <a:pt x="294" y="309"/>
                  <a:pt x="279" y="294"/>
                  <a:pt x="279" y="265"/>
                </a:cubicBezTo>
                <a:cubicBezTo>
                  <a:pt x="279" y="250"/>
                  <a:pt x="294" y="235"/>
                  <a:pt x="309" y="235"/>
                </a:cubicBezTo>
                <a:cubicBezTo>
                  <a:pt x="338" y="235"/>
                  <a:pt x="353" y="250"/>
                  <a:pt x="353" y="265"/>
                </a:cubicBezTo>
                <a:cubicBezTo>
                  <a:pt x="353" y="294"/>
                  <a:pt x="338" y="309"/>
                  <a:pt x="309" y="309"/>
                </a:cubicBezTo>
                <a:close/>
              </a:path>
            </a:pathLst>
          </a:custGeom>
          <a:solidFill>
            <a:schemeClr val="dk1"/>
          </a:solidFill>
          <a:ln w="0">
            <a:noFill/>
          </a:ln>
        </p:spPr>
        <p:style>
          <a:lnRef idx="0"/>
          <a:fillRef idx="0"/>
          <a:effectRef idx="0"/>
          <a:fontRef idx="minor"/>
        </p:style>
      </p:sp>
      <p:sp>
        <p:nvSpPr>
          <p:cNvPr id="476" name="Google Shape;385;p35"/>
          <p:cNvSpPr/>
          <p:nvPr/>
        </p:nvSpPr>
        <p:spPr>
          <a:xfrm>
            <a:off x="6240240" y="2448360"/>
            <a:ext cx="293760" cy="286200"/>
          </a:xfrm>
          <a:custGeom>
            <a:avLst/>
            <a:gdLst/>
            <a:ahLst/>
            <a:rect l="l" t="t" r="r" b="b"/>
            <a:pathLst>
              <a:path w="561" h="545">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chemeClr val="dk1"/>
          </a:solidFill>
          <a:ln w="0">
            <a:noFill/>
          </a:ln>
        </p:spPr>
        <p:style>
          <a:lnRef idx="0"/>
          <a:fillRef idx="0"/>
          <a:effectRef idx="0"/>
          <a:fontRef idx="minor"/>
        </p:style>
      </p:sp>
      <p:sp>
        <p:nvSpPr>
          <p:cNvPr id="477" name="Google Shape;386;p35"/>
          <p:cNvSpPr/>
          <p:nvPr/>
        </p:nvSpPr>
        <p:spPr>
          <a:xfrm>
            <a:off x="11054880" y="1891800"/>
            <a:ext cx="309240" cy="324720"/>
          </a:xfrm>
          <a:custGeom>
            <a:avLst/>
            <a:gdLst/>
            <a:ahLst/>
            <a:rect l="l" t="t" r="r" b="b"/>
            <a:pathLst>
              <a:path w="589" h="619">
                <a:moveTo>
                  <a:pt x="294" y="0"/>
                </a:moveTo>
                <a:lnTo>
                  <a:pt x="294" y="0"/>
                </a:lnTo>
                <a:cubicBezTo>
                  <a:pt x="0" y="339"/>
                  <a:pt x="0" y="339"/>
                  <a:pt x="0" y="339"/>
                </a:cubicBezTo>
                <a:cubicBezTo>
                  <a:pt x="29" y="368"/>
                  <a:pt x="29" y="368"/>
                  <a:pt x="29" y="368"/>
                </a:cubicBezTo>
                <a:cubicBezTo>
                  <a:pt x="103" y="294"/>
                  <a:pt x="103" y="294"/>
                  <a:pt x="103" y="294"/>
                </a:cubicBezTo>
                <a:cubicBezTo>
                  <a:pt x="103" y="545"/>
                  <a:pt x="103" y="545"/>
                  <a:pt x="103" y="545"/>
                </a:cubicBezTo>
                <a:cubicBezTo>
                  <a:pt x="103" y="589"/>
                  <a:pt x="132" y="618"/>
                  <a:pt x="176" y="618"/>
                </a:cubicBezTo>
                <a:cubicBezTo>
                  <a:pt x="412" y="618"/>
                  <a:pt x="412" y="618"/>
                  <a:pt x="412" y="618"/>
                </a:cubicBezTo>
                <a:cubicBezTo>
                  <a:pt x="456" y="618"/>
                  <a:pt x="485" y="589"/>
                  <a:pt x="485" y="545"/>
                </a:cubicBezTo>
                <a:cubicBezTo>
                  <a:pt x="485" y="294"/>
                  <a:pt x="485" y="294"/>
                  <a:pt x="485" y="294"/>
                </a:cubicBezTo>
                <a:cubicBezTo>
                  <a:pt x="559" y="368"/>
                  <a:pt x="559" y="368"/>
                  <a:pt x="559" y="368"/>
                </a:cubicBezTo>
                <a:cubicBezTo>
                  <a:pt x="588" y="339"/>
                  <a:pt x="588" y="339"/>
                  <a:pt x="588" y="339"/>
                </a:cubicBezTo>
                <a:lnTo>
                  <a:pt x="294" y="0"/>
                </a:lnTo>
                <a:close/>
                <a:moveTo>
                  <a:pt x="456" y="545"/>
                </a:moveTo>
                <a:lnTo>
                  <a:pt x="456" y="545"/>
                </a:lnTo>
                <a:cubicBezTo>
                  <a:pt x="456" y="559"/>
                  <a:pt x="426" y="589"/>
                  <a:pt x="412" y="589"/>
                </a:cubicBezTo>
                <a:cubicBezTo>
                  <a:pt x="176" y="589"/>
                  <a:pt x="176" y="589"/>
                  <a:pt x="176" y="589"/>
                </a:cubicBezTo>
                <a:cubicBezTo>
                  <a:pt x="162" y="589"/>
                  <a:pt x="132" y="559"/>
                  <a:pt x="132" y="545"/>
                </a:cubicBezTo>
                <a:cubicBezTo>
                  <a:pt x="132" y="235"/>
                  <a:pt x="132" y="235"/>
                  <a:pt x="132" y="235"/>
                </a:cubicBezTo>
                <a:cubicBezTo>
                  <a:pt x="294" y="59"/>
                  <a:pt x="294" y="59"/>
                  <a:pt x="294" y="59"/>
                </a:cubicBezTo>
                <a:cubicBezTo>
                  <a:pt x="456" y="235"/>
                  <a:pt x="456" y="235"/>
                  <a:pt x="456" y="235"/>
                </a:cubicBezTo>
                <a:lnTo>
                  <a:pt x="456" y="545"/>
                </a:lnTo>
                <a:close/>
              </a:path>
            </a:pathLst>
          </a:custGeom>
          <a:solidFill>
            <a:schemeClr val="dk1"/>
          </a:solidFill>
          <a:ln w="0">
            <a:noFill/>
          </a:ln>
        </p:spPr>
        <p:style>
          <a:lnRef idx="0"/>
          <a:fillRef idx="0"/>
          <a:effectRef idx="0"/>
          <a:fontRef idx="minor"/>
        </p:style>
      </p:sp>
      <p:sp>
        <p:nvSpPr>
          <p:cNvPr id="478" name="Google Shape;387;p35"/>
          <p:cNvSpPr/>
          <p:nvPr/>
        </p:nvSpPr>
        <p:spPr>
          <a:xfrm>
            <a:off x="10505880" y="1891800"/>
            <a:ext cx="332280" cy="324720"/>
          </a:xfrm>
          <a:custGeom>
            <a:avLst/>
            <a:gdLst/>
            <a:ahLst/>
            <a:rect l="l" t="t" r="r" b="b"/>
            <a:pathLst>
              <a:path w="634" h="619">
                <a:moveTo>
                  <a:pt x="0" y="73"/>
                </a:moveTo>
                <a:lnTo>
                  <a:pt x="0" y="73"/>
                </a:lnTo>
                <a:cubicBezTo>
                  <a:pt x="0" y="235"/>
                  <a:pt x="0" y="235"/>
                  <a:pt x="0" y="235"/>
                </a:cubicBezTo>
                <a:cubicBezTo>
                  <a:pt x="45" y="235"/>
                  <a:pt x="45" y="235"/>
                  <a:pt x="45" y="235"/>
                </a:cubicBezTo>
                <a:cubicBezTo>
                  <a:pt x="45" y="73"/>
                  <a:pt x="45" y="73"/>
                  <a:pt x="45" y="73"/>
                </a:cubicBezTo>
                <a:cubicBezTo>
                  <a:pt x="45" y="59"/>
                  <a:pt x="59" y="29"/>
                  <a:pt x="89" y="29"/>
                </a:cubicBezTo>
                <a:cubicBezTo>
                  <a:pt x="236" y="29"/>
                  <a:pt x="236" y="29"/>
                  <a:pt x="236" y="29"/>
                </a:cubicBezTo>
                <a:cubicBezTo>
                  <a:pt x="236" y="0"/>
                  <a:pt x="236" y="0"/>
                  <a:pt x="236" y="0"/>
                </a:cubicBezTo>
                <a:cubicBezTo>
                  <a:pt x="89" y="0"/>
                  <a:pt x="89" y="0"/>
                  <a:pt x="89" y="0"/>
                </a:cubicBezTo>
                <a:cubicBezTo>
                  <a:pt x="45" y="0"/>
                  <a:pt x="0" y="29"/>
                  <a:pt x="0" y="73"/>
                </a:cubicBezTo>
                <a:close/>
                <a:moveTo>
                  <a:pt x="45" y="545"/>
                </a:moveTo>
                <a:lnTo>
                  <a:pt x="45" y="545"/>
                </a:lnTo>
                <a:cubicBezTo>
                  <a:pt x="45" y="382"/>
                  <a:pt x="45" y="382"/>
                  <a:pt x="45" y="382"/>
                </a:cubicBezTo>
                <a:cubicBezTo>
                  <a:pt x="0" y="382"/>
                  <a:pt x="0" y="382"/>
                  <a:pt x="0" y="382"/>
                </a:cubicBezTo>
                <a:cubicBezTo>
                  <a:pt x="0" y="545"/>
                  <a:pt x="0" y="545"/>
                  <a:pt x="0" y="545"/>
                </a:cubicBezTo>
                <a:cubicBezTo>
                  <a:pt x="0" y="589"/>
                  <a:pt x="45" y="618"/>
                  <a:pt x="89" y="618"/>
                </a:cubicBezTo>
                <a:cubicBezTo>
                  <a:pt x="236" y="618"/>
                  <a:pt x="236" y="618"/>
                  <a:pt x="236" y="618"/>
                </a:cubicBezTo>
                <a:cubicBezTo>
                  <a:pt x="236" y="589"/>
                  <a:pt x="236" y="589"/>
                  <a:pt x="236" y="589"/>
                </a:cubicBezTo>
                <a:cubicBezTo>
                  <a:pt x="89" y="589"/>
                  <a:pt x="89" y="589"/>
                  <a:pt x="89" y="589"/>
                </a:cubicBezTo>
                <a:cubicBezTo>
                  <a:pt x="59" y="589"/>
                  <a:pt x="45" y="559"/>
                  <a:pt x="45" y="545"/>
                </a:cubicBezTo>
                <a:close/>
                <a:moveTo>
                  <a:pt x="589" y="545"/>
                </a:moveTo>
                <a:lnTo>
                  <a:pt x="589" y="545"/>
                </a:lnTo>
                <a:cubicBezTo>
                  <a:pt x="589" y="559"/>
                  <a:pt x="575" y="589"/>
                  <a:pt x="560" y="589"/>
                </a:cubicBezTo>
                <a:cubicBezTo>
                  <a:pt x="398" y="589"/>
                  <a:pt x="398" y="589"/>
                  <a:pt x="398" y="589"/>
                </a:cubicBezTo>
                <a:cubicBezTo>
                  <a:pt x="398" y="618"/>
                  <a:pt x="398" y="618"/>
                  <a:pt x="398" y="618"/>
                </a:cubicBezTo>
                <a:cubicBezTo>
                  <a:pt x="560" y="618"/>
                  <a:pt x="560" y="618"/>
                  <a:pt x="560" y="618"/>
                </a:cubicBezTo>
                <a:cubicBezTo>
                  <a:pt x="604" y="618"/>
                  <a:pt x="633" y="589"/>
                  <a:pt x="633" y="545"/>
                </a:cubicBezTo>
                <a:cubicBezTo>
                  <a:pt x="633" y="382"/>
                  <a:pt x="633" y="382"/>
                  <a:pt x="633" y="382"/>
                </a:cubicBezTo>
                <a:cubicBezTo>
                  <a:pt x="589" y="382"/>
                  <a:pt x="589" y="382"/>
                  <a:pt x="589" y="382"/>
                </a:cubicBezTo>
                <a:lnTo>
                  <a:pt x="589" y="545"/>
                </a:lnTo>
                <a:close/>
                <a:moveTo>
                  <a:pt x="560" y="0"/>
                </a:moveTo>
                <a:lnTo>
                  <a:pt x="560" y="0"/>
                </a:lnTo>
                <a:cubicBezTo>
                  <a:pt x="398" y="0"/>
                  <a:pt x="398" y="0"/>
                  <a:pt x="398" y="0"/>
                </a:cubicBezTo>
                <a:cubicBezTo>
                  <a:pt x="398" y="29"/>
                  <a:pt x="398" y="29"/>
                  <a:pt x="398" y="29"/>
                </a:cubicBezTo>
                <a:cubicBezTo>
                  <a:pt x="560" y="29"/>
                  <a:pt x="560" y="29"/>
                  <a:pt x="560" y="29"/>
                </a:cubicBezTo>
                <a:cubicBezTo>
                  <a:pt x="575" y="29"/>
                  <a:pt x="589" y="59"/>
                  <a:pt x="589" y="73"/>
                </a:cubicBezTo>
                <a:cubicBezTo>
                  <a:pt x="589" y="235"/>
                  <a:pt x="589" y="235"/>
                  <a:pt x="589" y="235"/>
                </a:cubicBezTo>
                <a:cubicBezTo>
                  <a:pt x="633" y="235"/>
                  <a:pt x="633" y="235"/>
                  <a:pt x="633" y="235"/>
                </a:cubicBezTo>
                <a:cubicBezTo>
                  <a:pt x="633" y="73"/>
                  <a:pt x="633" y="73"/>
                  <a:pt x="633" y="73"/>
                </a:cubicBezTo>
                <a:cubicBezTo>
                  <a:pt x="633" y="29"/>
                  <a:pt x="604" y="0"/>
                  <a:pt x="560" y="0"/>
                </a:cubicBezTo>
                <a:close/>
              </a:path>
            </a:pathLst>
          </a:custGeom>
          <a:solidFill>
            <a:schemeClr val="dk1"/>
          </a:solidFill>
          <a:ln w="0">
            <a:noFill/>
          </a:ln>
        </p:spPr>
        <p:style>
          <a:lnRef idx="0"/>
          <a:fillRef idx="0"/>
          <a:effectRef idx="0"/>
          <a:fontRef idx="minor"/>
        </p:style>
      </p:sp>
      <p:sp>
        <p:nvSpPr>
          <p:cNvPr id="479" name="Google Shape;388;p35"/>
          <p:cNvSpPr/>
          <p:nvPr/>
        </p:nvSpPr>
        <p:spPr>
          <a:xfrm>
            <a:off x="9980280" y="1899360"/>
            <a:ext cx="309240" cy="309240"/>
          </a:xfrm>
          <a:custGeom>
            <a:avLst/>
            <a:gdLst/>
            <a:ahLst/>
            <a:rect l="l" t="t" r="r" b="b"/>
            <a:pathLst>
              <a:path w="590" h="589">
                <a:moveTo>
                  <a:pt x="295" y="0"/>
                </a:moveTo>
                <a:lnTo>
                  <a:pt x="295" y="0"/>
                </a:lnTo>
                <a:cubicBezTo>
                  <a:pt x="133" y="0"/>
                  <a:pt x="0" y="132"/>
                  <a:pt x="0" y="294"/>
                </a:cubicBezTo>
                <a:cubicBezTo>
                  <a:pt x="0" y="456"/>
                  <a:pt x="133" y="588"/>
                  <a:pt x="295" y="588"/>
                </a:cubicBezTo>
                <a:cubicBezTo>
                  <a:pt x="457" y="588"/>
                  <a:pt x="589" y="456"/>
                  <a:pt x="589" y="294"/>
                </a:cubicBezTo>
                <a:cubicBezTo>
                  <a:pt x="589" y="132"/>
                  <a:pt x="457" y="0"/>
                  <a:pt x="295" y="0"/>
                </a:cubicBezTo>
                <a:close/>
                <a:moveTo>
                  <a:pt x="324" y="544"/>
                </a:moveTo>
                <a:lnTo>
                  <a:pt x="324" y="544"/>
                </a:lnTo>
                <a:cubicBezTo>
                  <a:pt x="324" y="456"/>
                  <a:pt x="324" y="456"/>
                  <a:pt x="324" y="456"/>
                </a:cubicBezTo>
                <a:cubicBezTo>
                  <a:pt x="324" y="441"/>
                  <a:pt x="310" y="426"/>
                  <a:pt x="295" y="426"/>
                </a:cubicBezTo>
                <a:cubicBezTo>
                  <a:pt x="295" y="426"/>
                  <a:pt x="280" y="441"/>
                  <a:pt x="280" y="456"/>
                </a:cubicBezTo>
                <a:cubicBezTo>
                  <a:pt x="280" y="544"/>
                  <a:pt x="280" y="544"/>
                  <a:pt x="280" y="544"/>
                </a:cubicBezTo>
                <a:cubicBezTo>
                  <a:pt x="148" y="544"/>
                  <a:pt x="59" y="441"/>
                  <a:pt x="45" y="309"/>
                </a:cubicBezTo>
                <a:cubicBezTo>
                  <a:pt x="148" y="309"/>
                  <a:pt x="148" y="309"/>
                  <a:pt x="148" y="309"/>
                </a:cubicBezTo>
                <a:cubicBezTo>
                  <a:pt x="148" y="309"/>
                  <a:pt x="162" y="309"/>
                  <a:pt x="162" y="294"/>
                </a:cubicBezTo>
                <a:cubicBezTo>
                  <a:pt x="162" y="279"/>
                  <a:pt x="148" y="279"/>
                  <a:pt x="148" y="279"/>
                </a:cubicBezTo>
                <a:cubicBezTo>
                  <a:pt x="45" y="279"/>
                  <a:pt x="45" y="279"/>
                  <a:pt x="45" y="279"/>
                </a:cubicBezTo>
                <a:cubicBezTo>
                  <a:pt x="59" y="147"/>
                  <a:pt x="148" y="44"/>
                  <a:pt x="280" y="44"/>
                </a:cubicBezTo>
                <a:cubicBezTo>
                  <a:pt x="280" y="132"/>
                  <a:pt x="280" y="132"/>
                  <a:pt x="280" y="132"/>
                </a:cubicBezTo>
                <a:cubicBezTo>
                  <a:pt x="280" y="147"/>
                  <a:pt x="295" y="162"/>
                  <a:pt x="295" y="162"/>
                </a:cubicBezTo>
                <a:cubicBezTo>
                  <a:pt x="310" y="162"/>
                  <a:pt x="324" y="147"/>
                  <a:pt x="324" y="132"/>
                </a:cubicBezTo>
                <a:cubicBezTo>
                  <a:pt x="324" y="44"/>
                  <a:pt x="324" y="44"/>
                  <a:pt x="324" y="44"/>
                </a:cubicBezTo>
                <a:cubicBezTo>
                  <a:pt x="442" y="44"/>
                  <a:pt x="545" y="147"/>
                  <a:pt x="560" y="279"/>
                </a:cubicBezTo>
                <a:cubicBezTo>
                  <a:pt x="457" y="279"/>
                  <a:pt x="457" y="279"/>
                  <a:pt x="457" y="279"/>
                </a:cubicBezTo>
                <a:cubicBezTo>
                  <a:pt x="442" y="279"/>
                  <a:pt x="442" y="279"/>
                  <a:pt x="442" y="294"/>
                </a:cubicBezTo>
                <a:cubicBezTo>
                  <a:pt x="442" y="309"/>
                  <a:pt x="442" y="309"/>
                  <a:pt x="457" y="309"/>
                </a:cubicBezTo>
                <a:cubicBezTo>
                  <a:pt x="560" y="309"/>
                  <a:pt x="560" y="309"/>
                  <a:pt x="560" y="309"/>
                </a:cubicBezTo>
                <a:cubicBezTo>
                  <a:pt x="545" y="441"/>
                  <a:pt x="442" y="544"/>
                  <a:pt x="324" y="544"/>
                </a:cubicBezTo>
                <a:close/>
              </a:path>
            </a:pathLst>
          </a:custGeom>
          <a:solidFill>
            <a:schemeClr val="dk1"/>
          </a:solidFill>
          <a:ln w="0">
            <a:noFill/>
          </a:ln>
        </p:spPr>
        <p:style>
          <a:lnRef idx="0"/>
          <a:fillRef idx="0"/>
          <a:effectRef idx="0"/>
          <a:fontRef idx="minor"/>
        </p:style>
      </p:sp>
      <p:sp>
        <p:nvSpPr>
          <p:cNvPr id="480" name="Google Shape;389;p35"/>
          <p:cNvSpPr/>
          <p:nvPr/>
        </p:nvSpPr>
        <p:spPr>
          <a:xfrm>
            <a:off x="9446760" y="1882080"/>
            <a:ext cx="322920" cy="324720"/>
          </a:xfrm>
          <a:custGeom>
            <a:avLst/>
            <a:gdLst/>
            <a:ahLst/>
            <a:rect l="l" t="t" r="r" b="b"/>
            <a:pathLst>
              <a:path w="619" h="619">
                <a:moveTo>
                  <a:pt x="485" y="59"/>
                </a:moveTo>
                <a:lnTo>
                  <a:pt x="485" y="59"/>
                </a:lnTo>
                <a:cubicBezTo>
                  <a:pt x="397" y="0"/>
                  <a:pt x="279" y="30"/>
                  <a:pt x="221" y="118"/>
                </a:cubicBezTo>
                <a:cubicBezTo>
                  <a:pt x="147" y="250"/>
                  <a:pt x="147" y="250"/>
                  <a:pt x="147" y="250"/>
                </a:cubicBezTo>
                <a:cubicBezTo>
                  <a:pt x="0" y="354"/>
                  <a:pt x="0" y="354"/>
                  <a:pt x="0" y="354"/>
                </a:cubicBezTo>
                <a:cubicBezTo>
                  <a:pt x="147" y="442"/>
                  <a:pt x="147" y="442"/>
                  <a:pt x="147" y="442"/>
                </a:cubicBezTo>
                <a:cubicBezTo>
                  <a:pt x="132" y="486"/>
                  <a:pt x="147" y="545"/>
                  <a:pt x="191" y="574"/>
                </a:cubicBezTo>
                <a:cubicBezTo>
                  <a:pt x="235" y="589"/>
                  <a:pt x="294" y="574"/>
                  <a:pt x="324" y="530"/>
                </a:cubicBezTo>
                <a:cubicBezTo>
                  <a:pt x="471" y="618"/>
                  <a:pt x="471" y="618"/>
                  <a:pt x="471" y="618"/>
                </a:cubicBezTo>
                <a:cubicBezTo>
                  <a:pt x="485" y="442"/>
                  <a:pt x="485" y="442"/>
                  <a:pt x="485" y="442"/>
                </a:cubicBezTo>
                <a:cubicBezTo>
                  <a:pt x="559" y="309"/>
                  <a:pt x="559" y="309"/>
                  <a:pt x="559" y="309"/>
                </a:cubicBezTo>
                <a:cubicBezTo>
                  <a:pt x="618" y="221"/>
                  <a:pt x="588" y="103"/>
                  <a:pt x="485" y="59"/>
                </a:cubicBezTo>
                <a:close/>
                <a:moveTo>
                  <a:pt x="206" y="530"/>
                </a:moveTo>
                <a:lnTo>
                  <a:pt x="206" y="530"/>
                </a:lnTo>
                <a:cubicBezTo>
                  <a:pt x="176" y="515"/>
                  <a:pt x="176" y="486"/>
                  <a:pt x="191" y="456"/>
                </a:cubicBezTo>
                <a:cubicBezTo>
                  <a:pt x="294" y="515"/>
                  <a:pt x="294" y="515"/>
                  <a:pt x="294" y="515"/>
                </a:cubicBezTo>
                <a:cubicBezTo>
                  <a:pt x="265" y="545"/>
                  <a:pt x="235" y="545"/>
                  <a:pt x="206" y="530"/>
                </a:cubicBezTo>
                <a:close/>
                <a:moveTo>
                  <a:pt x="530" y="295"/>
                </a:moveTo>
                <a:lnTo>
                  <a:pt x="530" y="295"/>
                </a:lnTo>
                <a:cubicBezTo>
                  <a:pt x="456" y="427"/>
                  <a:pt x="456" y="427"/>
                  <a:pt x="456" y="427"/>
                </a:cubicBezTo>
                <a:cubicBezTo>
                  <a:pt x="441" y="560"/>
                  <a:pt x="441" y="560"/>
                  <a:pt x="441" y="560"/>
                </a:cubicBezTo>
                <a:cubicBezTo>
                  <a:pt x="73" y="354"/>
                  <a:pt x="73" y="354"/>
                  <a:pt x="73" y="354"/>
                </a:cubicBezTo>
                <a:cubicBezTo>
                  <a:pt x="176" y="280"/>
                  <a:pt x="176" y="280"/>
                  <a:pt x="176" y="280"/>
                </a:cubicBezTo>
                <a:cubicBezTo>
                  <a:pt x="265" y="147"/>
                  <a:pt x="265" y="147"/>
                  <a:pt x="265" y="147"/>
                </a:cubicBezTo>
                <a:cubicBezTo>
                  <a:pt x="294" y="74"/>
                  <a:pt x="397" y="44"/>
                  <a:pt x="471" y="88"/>
                </a:cubicBezTo>
                <a:cubicBezTo>
                  <a:pt x="544" y="133"/>
                  <a:pt x="574" y="221"/>
                  <a:pt x="530" y="295"/>
                </a:cubicBezTo>
                <a:close/>
              </a:path>
            </a:pathLst>
          </a:custGeom>
          <a:solidFill>
            <a:schemeClr val="dk1"/>
          </a:solidFill>
          <a:ln w="0">
            <a:noFill/>
          </a:ln>
        </p:spPr>
        <p:style>
          <a:lnRef idx="0"/>
          <a:fillRef idx="0"/>
          <a:effectRef idx="0"/>
          <a:fontRef idx="minor"/>
        </p:style>
      </p:sp>
      <p:sp>
        <p:nvSpPr>
          <p:cNvPr id="481" name="Google Shape;390;p35"/>
          <p:cNvSpPr/>
          <p:nvPr/>
        </p:nvSpPr>
        <p:spPr>
          <a:xfrm>
            <a:off x="8920800" y="1899360"/>
            <a:ext cx="286200" cy="309240"/>
          </a:xfrm>
          <a:custGeom>
            <a:avLst/>
            <a:gdLst/>
            <a:ahLst/>
            <a:rect l="l" t="t" r="r" b="b"/>
            <a:pathLst>
              <a:path w="545" h="589">
                <a:moveTo>
                  <a:pt x="471" y="353"/>
                </a:moveTo>
                <a:lnTo>
                  <a:pt x="471" y="353"/>
                </a:lnTo>
                <a:cubicBezTo>
                  <a:pt x="471" y="191"/>
                  <a:pt x="471" y="191"/>
                  <a:pt x="471" y="191"/>
                </a:cubicBezTo>
                <a:cubicBezTo>
                  <a:pt x="471" y="88"/>
                  <a:pt x="383" y="0"/>
                  <a:pt x="279" y="0"/>
                </a:cubicBezTo>
                <a:cubicBezTo>
                  <a:pt x="162" y="0"/>
                  <a:pt x="73" y="88"/>
                  <a:pt x="73" y="191"/>
                </a:cubicBezTo>
                <a:cubicBezTo>
                  <a:pt x="73" y="353"/>
                  <a:pt x="73" y="353"/>
                  <a:pt x="73" y="353"/>
                </a:cubicBezTo>
                <a:cubicBezTo>
                  <a:pt x="0" y="515"/>
                  <a:pt x="0" y="515"/>
                  <a:pt x="0" y="515"/>
                </a:cubicBezTo>
                <a:cubicBezTo>
                  <a:pt x="176" y="515"/>
                  <a:pt x="176" y="515"/>
                  <a:pt x="176" y="515"/>
                </a:cubicBezTo>
                <a:cubicBezTo>
                  <a:pt x="191" y="559"/>
                  <a:pt x="220" y="588"/>
                  <a:pt x="279" y="588"/>
                </a:cubicBezTo>
                <a:cubicBezTo>
                  <a:pt x="324" y="588"/>
                  <a:pt x="367" y="559"/>
                  <a:pt x="367" y="515"/>
                </a:cubicBezTo>
                <a:cubicBezTo>
                  <a:pt x="544" y="515"/>
                  <a:pt x="544" y="515"/>
                  <a:pt x="544" y="515"/>
                </a:cubicBezTo>
                <a:lnTo>
                  <a:pt x="471" y="353"/>
                </a:lnTo>
                <a:close/>
                <a:moveTo>
                  <a:pt x="279" y="544"/>
                </a:moveTo>
                <a:lnTo>
                  <a:pt x="279" y="544"/>
                </a:lnTo>
                <a:cubicBezTo>
                  <a:pt x="250" y="544"/>
                  <a:pt x="220" y="530"/>
                  <a:pt x="220" y="515"/>
                </a:cubicBezTo>
                <a:cubicBezTo>
                  <a:pt x="324" y="515"/>
                  <a:pt x="324" y="515"/>
                  <a:pt x="324" y="515"/>
                </a:cubicBezTo>
                <a:cubicBezTo>
                  <a:pt x="324" y="530"/>
                  <a:pt x="294" y="544"/>
                  <a:pt x="279" y="544"/>
                </a:cubicBezTo>
                <a:close/>
                <a:moveTo>
                  <a:pt x="58" y="471"/>
                </a:moveTo>
                <a:lnTo>
                  <a:pt x="58" y="471"/>
                </a:lnTo>
                <a:cubicBezTo>
                  <a:pt x="117" y="353"/>
                  <a:pt x="117" y="353"/>
                  <a:pt x="117" y="353"/>
                </a:cubicBezTo>
                <a:cubicBezTo>
                  <a:pt x="117" y="191"/>
                  <a:pt x="117" y="191"/>
                  <a:pt x="117" y="191"/>
                </a:cubicBezTo>
                <a:cubicBezTo>
                  <a:pt x="117" y="103"/>
                  <a:pt x="191" y="44"/>
                  <a:pt x="279" y="44"/>
                </a:cubicBezTo>
                <a:cubicBezTo>
                  <a:pt x="367" y="44"/>
                  <a:pt x="426" y="103"/>
                  <a:pt x="426" y="191"/>
                </a:cubicBezTo>
                <a:cubicBezTo>
                  <a:pt x="426" y="353"/>
                  <a:pt x="426" y="353"/>
                  <a:pt x="426" y="353"/>
                </a:cubicBezTo>
                <a:cubicBezTo>
                  <a:pt x="485" y="471"/>
                  <a:pt x="485" y="471"/>
                  <a:pt x="485" y="471"/>
                </a:cubicBezTo>
                <a:lnTo>
                  <a:pt x="58" y="471"/>
                </a:lnTo>
                <a:close/>
              </a:path>
            </a:pathLst>
          </a:custGeom>
          <a:solidFill>
            <a:schemeClr val="dk1"/>
          </a:solidFill>
          <a:ln w="0">
            <a:noFill/>
          </a:ln>
        </p:spPr>
        <p:style>
          <a:lnRef idx="0"/>
          <a:fillRef idx="0"/>
          <a:effectRef idx="0"/>
          <a:fontRef idx="minor"/>
        </p:style>
      </p:sp>
      <p:sp>
        <p:nvSpPr>
          <p:cNvPr id="482" name="Google Shape;391;p35"/>
          <p:cNvSpPr/>
          <p:nvPr/>
        </p:nvSpPr>
        <p:spPr>
          <a:xfrm>
            <a:off x="8364600" y="1891800"/>
            <a:ext cx="332280" cy="324720"/>
          </a:xfrm>
          <a:custGeom>
            <a:avLst/>
            <a:gdLst/>
            <a:ahLst/>
            <a:rect l="l" t="t" r="r" b="b"/>
            <a:pathLst>
              <a:path w="634" h="619">
                <a:moveTo>
                  <a:pt x="603" y="500"/>
                </a:moveTo>
                <a:lnTo>
                  <a:pt x="603" y="500"/>
                </a:lnTo>
                <a:cubicBezTo>
                  <a:pt x="544" y="500"/>
                  <a:pt x="544" y="500"/>
                  <a:pt x="544" y="500"/>
                </a:cubicBezTo>
                <a:cubicBezTo>
                  <a:pt x="544" y="177"/>
                  <a:pt x="544" y="177"/>
                  <a:pt x="544" y="177"/>
                </a:cubicBezTo>
                <a:cubicBezTo>
                  <a:pt x="515" y="206"/>
                  <a:pt x="515" y="206"/>
                  <a:pt x="515" y="206"/>
                </a:cubicBezTo>
                <a:cubicBezTo>
                  <a:pt x="515" y="500"/>
                  <a:pt x="515" y="500"/>
                  <a:pt x="515" y="500"/>
                </a:cubicBezTo>
                <a:cubicBezTo>
                  <a:pt x="147" y="500"/>
                  <a:pt x="147" y="500"/>
                  <a:pt x="147" y="500"/>
                </a:cubicBezTo>
                <a:cubicBezTo>
                  <a:pt x="574" y="59"/>
                  <a:pt x="574" y="59"/>
                  <a:pt x="574" y="59"/>
                </a:cubicBezTo>
                <a:cubicBezTo>
                  <a:pt x="544" y="29"/>
                  <a:pt x="544" y="29"/>
                  <a:pt x="544" y="29"/>
                </a:cubicBezTo>
                <a:cubicBezTo>
                  <a:pt x="117" y="471"/>
                  <a:pt x="117" y="471"/>
                  <a:pt x="117" y="471"/>
                </a:cubicBezTo>
                <a:cubicBezTo>
                  <a:pt x="117" y="118"/>
                  <a:pt x="117" y="118"/>
                  <a:pt x="117" y="118"/>
                </a:cubicBezTo>
                <a:cubicBezTo>
                  <a:pt x="397" y="118"/>
                  <a:pt x="397" y="118"/>
                  <a:pt x="397" y="118"/>
                </a:cubicBezTo>
                <a:cubicBezTo>
                  <a:pt x="426" y="73"/>
                  <a:pt x="426" y="73"/>
                  <a:pt x="426" y="73"/>
                </a:cubicBezTo>
                <a:cubicBezTo>
                  <a:pt x="117" y="73"/>
                  <a:pt x="117" y="73"/>
                  <a:pt x="117" y="73"/>
                </a:cubicBezTo>
                <a:cubicBezTo>
                  <a:pt x="117" y="15"/>
                  <a:pt x="117" y="15"/>
                  <a:pt x="117" y="15"/>
                </a:cubicBezTo>
                <a:cubicBezTo>
                  <a:pt x="117" y="0"/>
                  <a:pt x="103" y="0"/>
                  <a:pt x="103" y="0"/>
                </a:cubicBezTo>
                <a:cubicBezTo>
                  <a:pt x="88" y="0"/>
                  <a:pt x="73" y="0"/>
                  <a:pt x="73" y="15"/>
                </a:cubicBezTo>
                <a:cubicBezTo>
                  <a:pt x="73" y="73"/>
                  <a:pt x="73" y="73"/>
                  <a:pt x="73" y="73"/>
                </a:cubicBezTo>
                <a:cubicBezTo>
                  <a:pt x="14" y="73"/>
                  <a:pt x="14" y="73"/>
                  <a:pt x="14" y="73"/>
                </a:cubicBezTo>
                <a:lnTo>
                  <a:pt x="0" y="88"/>
                </a:lnTo>
                <a:cubicBezTo>
                  <a:pt x="0" y="103"/>
                  <a:pt x="14" y="118"/>
                  <a:pt x="14" y="118"/>
                </a:cubicBezTo>
                <a:cubicBezTo>
                  <a:pt x="73" y="118"/>
                  <a:pt x="73" y="118"/>
                  <a:pt x="73" y="118"/>
                </a:cubicBezTo>
                <a:cubicBezTo>
                  <a:pt x="73" y="500"/>
                  <a:pt x="73" y="500"/>
                  <a:pt x="73" y="500"/>
                </a:cubicBezTo>
                <a:cubicBezTo>
                  <a:pt x="73" y="545"/>
                  <a:pt x="73" y="545"/>
                  <a:pt x="73" y="545"/>
                </a:cubicBezTo>
                <a:cubicBezTo>
                  <a:pt x="117" y="545"/>
                  <a:pt x="117" y="545"/>
                  <a:pt x="117" y="545"/>
                </a:cubicBezTo>
                <a:cubicBezTo>
                  <a:pt x="515" y="545"/>
                  <a:pt x="515" y="545"/>
                  <a:pt x="515" y="545"/>
                </a:cubicBezTo>
                <a:cubicBezTo>
                  <a:pt x="515" y="603"/>
                  <a:pt x="515" y="603"/>
                  <a:pt x="515" y="603"/>
                </a:cubicBezTo>
                <a:cubicBezTo>
                  <a:pt x="515" y="618"/>
                  <a:pt x="515" y="618"/>
                  <a:pt x="530" y="618"/>
                </a:cubicBezTo>
                <a:cubicBezTo>
                  <a:pt x="544" y="618"/>
                  <a:pt x="544" y="618"/>
                  <a:pt x="544" y="603"/>
                </a:cubicBezTo>
                <a:cubicBezTo>
                  <a:pt x="544" y="545"/>
                  <a:pt x="544" y="545"/>
                  <a:pt x="544" y="545"/>
                </a:cubicBezTo>
                <a:cubicBezTo>
                  <a:pt x="603" y="545"/>
                  <a:pt x="603" y="545"/>
                  <a:pt x="603" y="545"/>
                </a:cubicBezTo>
                <a:cubicBezTo>
                  <a:pt x="618" y="545"/>
                  <a:pt x="633" y="530"/>
                  <a:pt x="633" y="530"/>
                </a:cubicBezTo>
                <a:cubicBezTo>
                  <a:pt x="633" y="515"/>
                  <a:pt x="618" y="500"/>
                  <a:pt x="603" y="500"/>
                </a:cubicBezTo>
              </a:path>
            </a:pathLst>
          </a:custGeom>
          <a:solidFill>
            <a:schemeClr val="dk1"/>
          </a:solidFill>
          <a:ln w="0">
            <a:noFill/>
          </a:ln>
        </p:spPr>
        <p:style>
          <a:lnRef idx="0"/>
          <a:fillRef idx="0"/>
          <a:effectRef idx="0"/>
          <a:fontRef idx="minor"/>
        </p:style>
      </p:sp>
      <p:sp>
        <p:nvSpPr>
          <p:cNvPr id="483" name="Google Shape;392;p35"/>
          <p:cNvSpPr/>
          <p:nvPr/>
        </p:nvSpPr>
        <p:spPr>
          <a:xfrm>
            <a:off x="7832880" y="1891800"/>
            <a:ext cx="322920" cy="324720"/>
          </a:xfrm>
          <a:custGeom>
            <a:avLst/>
            <a:gdLst/>
            <a:ahLst/>
            <a:rect l="l" t="t" r="r" b="b"/>
            <a:pathLst>
              <a:path w="619" h="619">
                <a:moveTo>
                  <a:pt x="559" y="471"/>
                </a:moveTo>
                <a:lnTo>
                  <a:pt x="559" y="471"/>
                </a:lnTo>
                <a:cubicBezTo>
                  <a:pt x="559" y="147"/>
                  <a:pt x="559" y="147"/>
                  <a:pt x="559" y="147"/>
                </a:cubicBezTo>
                <a:cubicBezTo>
                  <a:pt x="603" y="147"/>
                  <a:pt x="618" y="103"/>
                  <a:pt x="618" y="73"/>
                </a:cubicBezTo>
                <a:cubicBezTo>
                  <a:pt x="618" y="29"/>
                  <a:pt x="589" y="0"/>
                  <a:pt x="545" y="0"/>
                </a:cubicBezTo>
                <a:cubicBezTo>
                  <a:pt x="515" y="0"/>
                  <a:pt x="471" y="15"/>
                  <a:pt x="471" y="59"/>
                </a:cubicBezTo>
                <a:cubicBezTo>
                  <a:pt x="147" y="59"/>
                  <a:pt x="147" y="59"/>
                  <a:pt x="147" y="59"/>
                </a:cubicBezTo>
                <a:cubicBezTo>
                  <a:pt x="147" y="15"/>
                  <a:pt x="103" y="0"/>
                  <a:pt x="73" y="0"/>
                </a:cubicBezTo>
                <a:cubicBezTo>
                  <a:pt x="29" y="0"/>
                  <a:pt x="0" y="29"/>
                  <a:pt x="0" y="73"/>
                </a:cubicBezTo>
                <a:cubicBezTo>
                  <a:pt x="0" y="103"/>
                  <a:pt x="15" y="147"/>
                  <a:pt x="59" y="147"/>
                </a:cubicBezTo>
                <a:cubicBezTo>
                  <a:pt x="59" y="471"/>
                  <a:pt x="59" y="471"/>
                  <a:pt x="59" y="471"/>
                </a:cubicBezTo>
                <a:cubicBezTo>
                  <a:pt x="15" y="471"/>
                  <a:pt x="0" y="515"/>
                  <a:pt x="0" y="545"/>
                </a:cubicBezTo>
                <a:cubicBezTo>
                  <a:pt x="0" y="589"/>
                  <a:pt x="29" y="618"/>
                  <a:pt x="73" y="618"/>
                </a:cubicBezTo>
                <a:cubicBezTo>
                  <a:pt x="103" y="618"/>
                  <a:pt x="147" y="603"/>
                  <a:pt x="147" y="559"/>
                </a:cubicBezTo>
                <a:cubicBezTo>
                  <a:pt x="471" y="559"/>
                  <a:pt x="471" y="559"/>
                  <a:pt x="471" y="559"/>
                </a:cubicBezTo>
                <a:cubicBezTo>
                  <a:pt x="471" y="603"/>
                  <a:pt x="515" y="618"/>
                  <a:pt x="545" y="618"/>
                </a:cubicBezTo>
                <a:cubicBezTo>
                  <a:pt x="589" y="618"/>
                  <a:pt x="618" y="589"/>
                  <a:pt x="618" y="545"/>
                </a:cubicBezTo>
                <a:cubicBezTo>
                  <a:pt x="618" y="515"/>
                  <a:pt x="603" y="471"/>
                  <a:pt x="559" y="471"/>
                </a:cubicBezTo>
                <a:close/>
                <a:moveTo>
                  <a:pt x="545" y="29"/>
                </a:moveTo>
                <a:lnTo>
                  <a:pt x="545" y="29"/>
                </a:lnTo>
                <a:cubicBezTo>
                  <a:pt x="559" y="29"/>
                  <a:pt x="589" y="59"/>
                  <a:pt x="589" y="73"/>
                </a:cubicBezTo>
                <a:cubicBezTo>
                  <a:pt x="589" y="88"/>
                  <a:pt x="559" y="118"/>
                  <a:pt x="545" y="118"/>
                </a:cubicBezTo>
                <a:cubicBezTo>
                  <a:pt x="530" y="118"/>
                  <a:pt x="500" y="88"/>
                  <a:pt x="500" y="73"/>
                </a:cubicBezTo>
                <a:cubicBezTo>
                  <a:pt x="500" y="59"/>
                  <a:pt x="530" y="29"/>
                  <a:pt x="545" y="29"/>
                </a:cubicBezTo>
                <a:close/>
                <a:moveTo>
                  <a:pt x="29" y="73"/>
                </a:moveTo>
                <a:lnTo>
                  <a:pt x="29" y="73"/>
                </a:lnTo>
                <a:cubicBezTo>
                  <a:pt x="29" y="59"/>
                  <a:pt x="59" y="29"/>
                  <a:pt x="73" y="29"/>
                </a:cubicBezTo>
                <a:cubicBezTo>
                  <a:pt x="88" y="29"/>
                  <a:pt x="118" y="59"/>
                  <a:pt x="118" y="73"/>
                </a:cubicBezTo>
                <a:cubicBezTo>
                  <a:pt x="118" y="88"/>
                  <a:pt x="88" y="118"/>
                  <a:pt x="73" y="118"/>
                </a:cubicBezTo>
                <a:cubicBezTo>
                  <a:pt x="59" y="118"/>
                  <a:pt x="29" y="88"/>
                  <a:pt x="29" y="73"/>
                </a:cubicBezTo>
                <a:close/>
                <a:moveTo>
                  <a:pt x="73" y="589"/>
                </a:moveTo>
                <a:lnTo>
                  <a:pt x="73" y="589"/>
                </a:lnTo>
                <a:cubicBezTo>
                  <a:pt x="59" y="589"/>
                  <a:pt x="29" y="559"/>
                  <a:pt x="29" y="545"/>
                </a:cubicBezTo>
                <a:cubicBezTo>
                  <a:pt x="29" y="530"/>
                  <a:pt x="59" y="500"/>
                  <a:pt x="73" y="500"/>
                </a:cubicBezTo>
                <a:cubicBezTo>
                  <a:pt x="88" y="500"/>
                  <a:pt x="118" y="530"/>
                  <a:pt x="118" y="545"/>
                </a:cubicBezTo>
                <a:cubicBezTo>
                  <a:pt x="118" y="559"/>
                  <a:pt x="88" y="589"/>
                  <a:pt x="73" y="589"/>
                </a:cubicBezTo>
                <a:close/>
                <a:moveTo>
                  <a:pt x="471" y="530"/>
                </a:moveTo>
                <a:lnTo>
                  <a:pt x="471" y="530"/>
                </a:lnTo>
                <a:cubicBezTo>
                  <a:pt x="147" y="530"/>
                  <a:pt x="147" y="530"/>
                  <a:pt x="147" y="530"/>
                </a:cubicBezTo>
                <a:cubicBezTo>
                  <a:pt x="147" y="500"/>
                  <a:pt x="118" y="471"/>
                  <a:pt x="88" y="471"/>
                </a:cubicBezTo>
                <a:cubicBezTo>
                  <a:pt x="88" y="147"/>
                  <a:pt x="88" y="147"/>
                  <a:pt x="88" y="147"/>
                </a:cubicBezTo>
                <a:cubicBezTo>
                  <a:pt x="118" y="147"/>
                  <a:pt x="147" y="118"/>
                  <a:pt x="147" y="88"/>
                </a:cubicBezTo>
                <a:cubicBezTo>
                  <a:pt x="471" y="88"/>
                  <a:pt x="471" y="88"/>
                  <a:pt x="471" y="88"/>
                </a:cubicBezTo>
                <a:cubicBezTo>
                  <a:pt x="471" y="118"/>
                  <a:pt x="500" y="147"/>
                  <a:pt x="530" y="147"/>
                </a:cubicBezTo>
                <a:cubicBezTo>
                  <a:pt x="530" y="471"/>
                  <a:pt x="530" y="471"/>
                  <a:pt x="530" y="471"/>
                </a:cubicBezTo>
                <a:cubicBezTo>
                  <a:pt x="500" y="471"/>
                  <a:pt x="471" y="500"/>
                  <a:pt x="471" y="530"/>
                </a:cubicBezTo>
                <a:close/>
                <a:moveTo>
                  <a:pt x="545" y="589"/>
                </a:moveTo>
                <a:lnTo>
                  <a:pt x="545" y="589"/>
                </a:lnTo>
                <a:cubicBezTo>
                  <a:pt x="530" y="589"/>
                  <a:pt x="500" y="559"/>
                  <a:pt x="500" y="545"/>
                </a:cubicBezTo>
                <a:cubicBezTo>
                  <a:pt x="500" y="530"/>
                  <a:pt x="530" y="500"/>
                  <a:pt x="545" y="500"/>
                </a:cubicBezTo>
                <a:cubicBezTo>
                  <a:pt x="559" y="500"/>
                  <a:pt x="589" y="530"/>
                  <a:pt x="589" y="545"/>
                </a:cubicBezTo>
                <a:cubicBezTo>
                  <a:pt x="589" y="559"/>
                  <a:pt x="559" y="589"/>
                  <a:pt x="545" y="589"/>
                </a:cubicBezTo>
                <a:close/>
              </a:path>
            </a:pathLst>
          </a:custGeom>
          <a:solidFill>
            <a:schemeClr val="dk1"/>
          </a:solidFill>
          <a:ln w="0">
            <a:noFill/>
          </a:ln>
        </p:spPr>
        <p:style>
          <a:lnRef idx="0"/>
          <a:fillRef idx="0"/>
          <a:effectRef idx="0"/>
          <a:fontRef idx="minor"/>
        </p:style>
      </p:sp>
      <p:sp>
        <p:nvSpPr>
          <p:cNvPr id="484" name="Google Shape;393;p35"/>
          <p:cNvSpPr/>
          <p:nvPr/>
        </p:nvSpPr>
        <p:spPr>
          <a:xfrm>
            <a:off x="7353360" y="1968840"/>
            <a:ext cx="207360" cy="184320"/>
          </a:xfrm>
          <a:custGeom>
            <a:avLst/>
            <a:gdLst/>
            <a:ahLst/>
            <a:rect l="l" t="t" r="r" b="b"/>
            <a:pathLst>
              <a:path w="399" h="354">
                <a:moveTo>
                  <a:pt x="30" y="44"/>
                </a:moveTo>
                <a:lnTo>
                  <a:pt x="30" y="44"/>
                </a:lnTo>
                <a:cubicBezTo>
                  <a:pt x="383" y="44"/>
                  <a:pt x="383" y="44"/>
                  <a:pt x="383" y="44"/>
                </a:cubicBezTo>
                <a:lnTo>
                  <a:pt x="398" y="30"/>
                </a:lnTo>
                <a:cubicBezTo>
                  <a:pt x="398" y="15"/>
                  <a:pt x="383" y="0"/>
                  <a:pt x="383" y="0"/>
                </a:cubicBezTo>
                <a:cubicBezTo>
                  <a:pt x="30" y="0"/>
                  <a:pt x="30" y="0"/>
                  <a:pt x="30" y="0"/>
                </a:cubicBezTo>
                <a:cubicBezTo>
                  <a:pt x="15" y="0"/>
                  <a:pt x="0" y="15"/>
                  <a:pt x="0" y="30"/>
                </a:cubicBezTo>
                <a:cubicBezTo>
                  <a:pt x="0" y="30"/>
                  <a:pt x="15" y="44"/>
                  <a:pt x="30" y="44"/>
                </a:cubicBezTo>
                <a:close/>
                <a:moveTo>
                  <a:pt x="383" y="324"/>
                </a:moveTo>
                <a:lnTo>
                  <a:pt x="383" y="324"/>
                </a:lnTo>
                <a:cubicBezTo>
                  <a:pt x="30" y="324"/>
                  <a:pt x="30" y="324"/>
                  <a:pt x="30" y="324"/>
                </a:cubicBezTo>
                <a:cubicBezTo>
                  <a:pt x="15" y="324"/>
                  <a:pt x="0" y="324"/>
                  <a:pt x="0" y="339"/>
                </a:cubicBezTo>
                <a:cubicBezTo>
                  <a:pt x="0" y="353"/>
                  <a:pt x="15" y="353"/>
                  <a:pt x="30" y="353"/>
                </a:cubicBezTo>
                <a:cubicBezTo>
                  <a:pt x="383" y="353"/>
                  <a:pt x="383" y="353"/>
                  <a:pt x="383" y="353"/>
                </a:cubicBezTo>
                <a:cubicBezTo>
                  <a:pt x="383" y="353"/>
                  <a:pt x="398" y="353"/>
                  <a:pt x="398" y="339"/>
                </a:cubicBezTo>
                <a:cubicBezTo>
                  <a:pt x="398" y="324"/>
                  <a:pt x="383" y="324"/>
                  <a:pt x="383" y="324"/>
                </a:cubicBezTo>
                <a:close/>
                <a:moveTo>
                  <a:pt x="383" y="162"/>
                </a:moveTo>
                <a:lnTo>
                  <a:pt x="383" y="162"/>
                </a:lnTo>
                <a:cubicBezTo>
                  <a:pt x="30" y="162"/>
                  <a:pt x="30" y="162"/>
                  <a:pt x="30" y="162"/>
                </a:cubicBezTo>
                <a:cubicBezTo>
                  <a:pt x="15" y="162"/>
                  <a:pt x="0" y="177"/>
                  <a:pt x="0" y="177"/>
                </a:cubicBezTo>
                <a:cubicBezTo>
                  <a:pt x="0" y="192"/>
                  <a:pt x="15" y="206"/>
                  <a:pt x="30" y="206"/>
                </a:cubicBezTo>
                <a:cubicBezTo>
                  <a:pt x="383" y="206"/>
                  <a:pt x="383" y="206"/>
                  <a:pt x="383" y="206"/>
                </a:cubicBezTo>
                <a:cubicBezTo>
                  <a:pt x="383" y="206"/>
                  <a:pt x="398" y="192"/>
                  <a:pt x="398" y="177"/>
                </a:cubicBezTo>
                <a:lnTo>
                  <a:pt x="383" y="162"/>
                </a:lnTo>
                <a:close/>
              </a:path>
            </a:pathLst>
          </a:custGeom>
          <a:solidFill>
            <a:schemeClr val="dk1"/>
          </a:solidFill>
          <a:ln w="0">
            <a:noFill/>
          </a:ln>
        </p:spPr>
        <p:style>
          <a:lnRef idx="0"/>
          <a:fillRef idx="0"/>
          <a:effectRef idx="0"/>
          <a:fontRef idx="minor"/>
        </p:style>
      </p:sp>
      <p:sp>
        <p:nvSpPr>
          <p:cNvPr id="485" name="Google Shape;394;p35"/>
          <p:cNvSpPr/>
          <p:nvPr/>
        </p:nvSpPr>
        <p:spPr>
          <a:xfrm>
            <a:off x="6760440" y="1891800"/>
            <a:ext cx="332280" cy="324720"/>
          </a:xfrm>
          <a:custGeom>
            <a:avLst/>
            <a:gdLst/>
            <a:ahLst/>
            <a:rect l="l" t="t"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dk1"/>
          </a:solidFill>
          <a:ln w="0">
            <a:noFill/>
          </a:ln>
        </p:spPr>
        <p:style>
          <a:lnRef idx="0"/>
          <a:fillRef idx="0"/>
          <a:effectRef idx="0"/>
          <a:fontRef idx="minor"/>
        </p:style>
      </p:sp>
      <p:sp>
        <p:nvSpPr>
          <p:cNvPr id="486" name="Google Shape;395;p35"/>
          <p:cNvSpPr/>
          <p:nvPr/>
        </p:nvSpPr>
        <p:spPr>
          <a:xfrm>
            <a:off x="6224760" y="1899360"/>
            <a:ext cx="322920" cy="317160"/>
          </a:xfrm>
          <a:custGeom>
            <a:avLst/>
            <a:gdLst/>
            <a:ahLst/>
            <a:rect l="l" t="t" r="r" b="b"/>
            <a:pathLst>
              <a:path w="619" h="604">
                <a:moveTo>
                  <a:pt x="471" y="0"/>
                </a:moveTo>
                <a:lnTo>
                  <a:pt x="471" y="0"/>
                </a:lnTo>
                <a:cubicBezTo>
                  <a:pt x="397" y="0"/>
                  <a:pt x="353" y="44"/>
                  <a:pt x="309" y="73"/>
                </a:cubicBezTo>
                <a:cubicBezTo>
                  <a:pt x="265" y="29"/>
                  <a:pt x="221" y="0"/>
                  <a:pt x="147" y="0"/>
                </a:cubicBezTo>
                <a:cubicBezTo>
                  <a:pt x="59" y="0"/>
                  <a:pt x="0" y="73"/>
                  <a:pt x="0" y="162"/>
                </a:cubicBezTo>
                <a:cubicBezTo>
                  <a:pt x="0" y="206"/>
                  <a:pt x="15" y="250"/>
                  <a:pt x="29" y="279"/>
                </a:cubicBezTo>
                <a:cubicBezTo>
                  <a:pt x="280" y="574"/>
                  <a:pt x="280" y="574"/>
                  <a:pt x="280" y="574"/>
                </a:cubicBezTo>
                <a:cubicBezTo>
                  <a:pt x="309" y="603"/>
                  <a:pt x="309" y="603"/>
                  <a:pt x="339" y="574"/>
                </a:cubicBezTo>
                <a:cubicBezTo>
                  <a:pt x="589" y="279"/>
                  <a:pt x="589" y="279"/>
                  <a:pt x="589" y="279"/>
                </a:cubicBezTo>
                <a:cubicBezTo>
                  <a:pt x="603" y="250"/>
                  <a:pt x="618" y="206"/>
                  <a:pt x="618" y="162"/>
                </a:cubicBezTo>
                <a:cubicBezTo>
                  <a:pt x="618" y="73"/>
                  <a:pt x="559" y="0"/>
                  <a:pt x="471" y="0"/>
                </a:cubicBezTo>
                <a:close/>
                <a:moveTo>
                  <a:pt x="544" y="265"/>
                </a:moveTo>
                <a:lnTo>
                  <a:pt x="544" y="265"/>
                </a:lnTo>
                <a:cubicBezTo>
                  <a:pt x="309" y="544"/>
                  <a:pt x="309" y="544"/>
                  <a:pt x="309" y="544"/>
                </a:cubicBezTo>
                <a:cubicBezTo>
                  <a:pt x="73" y="265"/>
                  <a:pt x="73" y="265"/>
                  <a:pt x="73" y="265"/>
                </a:cubicBezTo>
                <a:cubicBezTo>
                  <a:pt x="44" y="235"/>
                  <a:pt x="29" y="206"/>
                  <a:pt x="29" y="162"/>
                </a:cubicBezTo>
                <a:cubicBezTo>
                  <a:pt x="29" y="103"/>
                  <a:pt x="88" y="44"/>
                  <a:pt x="147" y="29"/>
                </a:cubicBezTo>
                <a:cubicBezTo>
                  <a:pt x="206" y="29"/>
                  <a:pt x="280" y="88"/>
                  <a:pt x="309" y="132"/>
                </a:cubicBezTo>
                <a:cubicBezTo>
                  <a:pt x="339" y="103"/>
                  <a:pt x="412" y="29"/>
                  <a:pt x="471" y="29"/>
                </a:cubicBezTo>
                <a:cubicBezTo>
                  <a:pt x="530" y="29"/>
                  <a:pt x="589" y="103"/>
                  <a:pt x="589" y="162"/>
                </a:cubicBezTo>
                <a:cubicBezTo>
                  <a:pt x="589" y="206"/>
                  <a:pt x="574" y="235"/>
                  <a:pt x="544" y="265"/>
                </a:cubicBezTo>
                <a:close/>
              </a:path>
            </a:pathLst>
          </a:custGeom>
          <a:solidFill>
            <a:schemeClr val="dk1"/>
          </a:solidFill>
          <a:ln w="0">
            <a:noFill/>
          </a:ln>
        </p:spPr>
        <p:style>
          <a:lnRef idx="0"/>
          <a:fillRef idx="0"/>
          <a:effectRef idx="0"/>
          <a:fontRef idx="minor"/>
        </p:style>
      </p:sp>
      <p:sp>
        <p:nvSpPr>
          <p:cNvPr id="487" name="Google Shape;396;p35"/>
          <p:cNvSpPr/>
          <p:nvPr/>
        </p:nvSpPr>
        <p:spPr>
          <a:xfrm>
            <a:off x="11091240" y="1350720"/>
            <a:ext cx="230400" cy="332280"/>
          </a:xfrm>
          <a:custGeom>
            <a:avLst/>
            <a:gdLst/>
            <a:ahLst/>
            <a:rect l="l" t="t" r="r" b="b"/>
            <a:pathLst>
              <a:path w="443" h="634">
                <a:moveTo>
                  <a:pt x="221" y="324"/>
                </a:moveTo>
                <a:lnTo>
                  <a:pt x="221" y="324"/>
                </a:lnTo>
                <a:cubicBezTo>
                  <a:pt x="221" y="177"/>
                  <a:pt x="310" y="74"/>
                  <a:pt x="442" y="30"/>
                </a:cubicBezTo>
                <a:cubicBezTo>
                  <a:pt x="398" y="15"/>
                  <a:pt x="369" y="0"/>
                  <a:pt x="324" y="0"/>
                </a:cubicBezTo>
                <a:cubicBezTo>
                  <a:pt x="148" y="0"/>
                  <a:pt x="0" y="148"/>
                  <a:pt x="0" y="324"/>
                </a:cubicBezTo>
                <a:cubicBezTo>
                  <a:pt x="0" y="486"/>
                  <a:pt x="148" y="633"/>
                  <a:pt x="324" y="633"/>
                </a:cubicBezTo>
                <a:cubicBezTo>
                  <a:pt x="369" y="633"/>
                  <a:pt x="398" y="633"/>
                  <a:pt x="442" y="619"/>
                </a:cubicBezTo>
                <a:cubicBezTo>
                  <a:pt x="310" y="574"/>
                  <a:pt x="221" y="457"/>
                  <a:pt x="221" y="324"/>
                </a:cubicBezTo>
                <a:close/>
                <a:moveTo>
                  <a:pt x="280" y="589"/>
                </a:moveTo>
                <a:lnTo>
                  <a:pt x="280" y="589"/>
                </a:lnTo>
                <a:cubicBezTo>
                  <a:pt x="192" y="589"/>
                  <a:pt x="44" y="471"/>
                  <a:pt x="44" y="324"/>
                </a:cubicBezTo>
                <a:cubicBezTo>
                  <a:pt x="44" y="162"/>
                  <a:pt x="192" y="59"/>
                  <a:pt x="280" y="44"/>
                </a:cubicBezTo>
                <a:cubicBezTo>
                  <a:pt x="310" y="44"/>
                  <a:pt x="295" y="44"/>
                  <a:pt x="324" y="44"/>
                </a:cubicBezTo>
                <a:cubicBezTo>
                  <a:pt x="265" y="89"/>
                  <a:pt x="192" y="206"/>
                  <a:pt x="192" y="324"/>
                </a:cubicBezTo>
                <a:cubicBezTo>
                  <a:pt x="192" y="442"/>
                  <a:pt x="236" y="545"/>
                  <a:pt x="324" y="589"/>
                </a:cubicBezTo>
                <a:cubicBezTo>
                  <a:pt x="295" y="589"/>
                  <a:pt x="310" y="589"/>
                  <a:pt x="280" y="589"/>
                </a:cubicBezTo>
                <a:close/>
              </a:path>
            </a:pathLst>
          </a:custGeom>
          <a:solidFill>
            <a:schemeClr val="dk1"/>
          </a:solidFill>
          <a:ln w="0">
            <a:noFill/>
          </a:ln>
        </p:spPr>
        <p:style>
          <a:lnRef idx="0"/>
          <a:fillRef idx="0"/>
          <a:effectRef idx="0"/>
          <a:fontRef idx="minor"/>
        </p:style>
      </p:sp>
      <p:sp>
        <p:nvSpPr>
          <p:cNvPr id="488" name="Google Shape;397;p35"/>
          <p:cNvSpPr/>
          <p:nvPr/>
        </p:nvSpPr>
        <p:spPr>
          <a:xfrm>
            <a:off x="10505880" y="1365840"/>
            <a:ext cx="332280" cy="309240"/>
          </a:xfrm>
          <a:custGeom>
            <a:avLst/>
            <a:gdLst/>
            <a:ahLst/>
            <a:rect l="l" t="t" r="r" b="b"/>
            <a:pathLst>
              <a:path w="634" h="590">
                <a:moveTo>
                  <a:pt x="339" y="544"/>
                </a:moveTo>
                <a:lnTo>
                  <a:pt x="339" y="544"/>
                </a:lnTo>
                <a:cubicBezTo>
                  <a:pt x="148" y="544"/>
                  <a:pt x="148" y="544"/>
                  <a:pt x="148" y="544"/>
                </a:cubicBezTo>
                <a:cubicBezTo>
                  <a:pt x="133" y="544"/>
                  <a:pt x="118" y="559"/>
                  <a:pt x="118" y="559"/>
                </a:cubicBezTo>
                <a:cubicBezTo>
                  <a:pt x="118" y="574"/>
                  <a:pt x="133" y="589"/>
                  <a:pt x="148" y="589"/>
                </a:cubicBezTo>
                <a:cubicBezTo>
                  <a:pt x="339" y="589"/>
                  <a:pt x="339" y="589"/>
                  <a:pt x="339" y="589"/>
                </a:cubicBezTo>
                <a:cubicBezTo>
                  <a:pt x="354" y="589"/>
                  <a:pt x="354" y="574"/>
                  <a:pt x="354" y="559"/>
                </a:cubicBezTo>
                <a:cubicBezTo>
                  <a:pt x="354" y="559"/>
                  <a:pt x="354" y="544"/>
                  <a:pt x="339" y="544"/>
                </a:cubicBezTo>
                <a:close/>
                <a:moveTo>
                  <a:pt x="383" y="471"/>
                </a:moveTo>
                <a:lnTo>
                  <a:pt x="383" y="471"/>
                </a:lnTo>
                <a:cubicBezTo>
                  <a:pt x="103" y="471"/>
                  <a:pt x="103" y="471"/>
                  <a:pt x="103" y="471"/>
                </a:cubicBezTo>
                <a:cubicBezTo>
                  <a:pt x="89" y="471"/>
                  <a:pt x="89" y="471"/>
                  <a:pt x="89" y="486"/>
                </a:cubicBezTo>
                <a:cubicBezTo>
                  <a:pt x="89" y="500"/>
                  <a:pt x="89" y="500"/>
                  <a:pt x="103" y="500"/>
                </a:cubicBezTo>
                <a:cubicBezTo>
                  <a:pt x="383" y="500"/>
                  <a:pt x="383" y="500"/>
                  <a:pt x="383" y="500"/>
                </a:cubicBezTo>
                <a:cubicBezTo>
                  <a:pt x="383" y="500"/>
                  <a:pt x="398" y="500"/>
                  <a:pt x="398" y="486"/>
                </a:cubicBezTo>
                <a:cubicBezTo>
                  <a:pt x="398" y="471"/>
                  <a:pt x="383" y="471"/>
                  <a:pt x="383" y="471"/>
                </a:cubicBezTo>
                <a:close/>
                <a:moveTo>
                  <a:pt x="619" y="382"/>
                </a:moveTo>
                <a:lnTo>
                  <a:pt x="619" y="382"/>
                </a:lnTo>
                <a:cubicBezTo>
                  <a:pt x="324" y="382"/>
                  <a:pt x="324" y="382"/>
                  <a:pt x="324" y="382"/>
                </a:cubicBezTo>
                <a:cubicBezTo>
                  <a:pt x="324" y="368"/>
                  <a:pt x="324" y="339"/>
                  <a:pt x="324" y="323"/>
                </a:cubicBezTo>
                <a:cubicBezTo>
                  <a:pt x="324" y="176"/>
                  <a:pt x="412" y="73"/>
                  <a:pt x="530" y="29"/>
                </a:cubicBezTo>
                <a:cubicBezTo>
                  <a:pt x="486" y="14"/>
                  <a:pt x="442" y="0"/>
                  <a:pt x="383" y="0"/>
                </a:cubicBezTo>
                <a:cubicBezTo>
                  <a:pt x="221" y="0"/>
                  <a:pt x="89" y="132"/>
                  <a:pt x="89" y="294"/>
                </a:cubicBezTo>
                <a:cubicBezTo>
                  <a:pt x="89" y="323"/>
                  <a:pt x="89" y="353"/>
                  <a:pt x="103" y="382"/>
                </a:cubicBezTo>
                <a:cubicBezTo>
                  <a:pt x="30" y="382"/>
                  <a:pt x="30" y="382"/>
                  <a:pt x="30" y="382"/>
                </a:cubicBezTo>
                <a:cubicBezTo>
                  <a:pt x="15" y="382"/>
                  <a:pt x="0" y="397"/>
                  <a:pt x="0" y="412"/>
                </a:cubicBezTo>
                <a:cubicBezTo>
                  <a:pt x="0" y="412"/>
                  <a:pt x="15" y="427"/>
                  <a:pt x="30" y="427"/>
                </a:cubicBezTo>
                <a:cubicBezTo>
                  <a:pt x="619" y="427"/>
                  <a:pt x="619" y="427"/>
                  <a:pt x="619" y="427"/>
                </a:cubicBezTo>
                <a:lnTo>
                  <a:pt x="633" y="412"/>
                </a:lnTo>
                <a:cubicBezTo>
                  <a:pt x="633" y="397"/>
                  <a:pt x="619" y="382"/>
                  <a:pt x="619" y="382"/>
                </a:cubicBezTo>
                <a:close/>
                <a:moveTo>
                  <a:pt x="148" y="382"/>
                </a:moveTo>
                <a:lnTo>
                  <a:pt x="148" y="382"/>
                </a:lnTo>
                <a:cubicBezTo>
                  <a:pt x="133" y="353"/>
                  <a:pt x="118" y="339"/>
                  <a:pt x="118" y="309"/>
                </a:cubicBezTo>
                <a:cubicBezTo>
                  <a:pt x="118" y="147"/>
                  <a:pt x="207" y="88"/>
                  <a:pt x="280" y="59"/>
                </a:cubicBezTo>
                <a:cubicBezTo>
                  <a:pt x="339" y="29"/>
                  <a:pt x="398" y="29"/>
                  <a:pt x="442" y="29"/>
                </a:cubicBezTo>
                <a:cubicBezTo>
                  <a:pt x="354" y="73"/>
                  <a:pt x="280" y="191"/>
                  <a:pt x="280" y="323"/>
                </a:cubicBezTo>
                <a:cubicBezTo>
                  <a:pt x="280" y="339"/>
                  <a:pt x="280" y="368"/>
                  <a:pt x="280" y="382"/>
                </a:cubicBezTo>
                <a:lnTo>
                  <a:pt x="148" y="382"/>
                </a:lnTo>
                <a:close/>
              </a:path>
            </a:pathLst>
          </a:custGeom>
          <a:solidFill>
            <a:schemeClr val="dk1"/>
          </a:solidFill>
          <a:ln w="0">
            <a:noFill/>
          </a:ln>
        </p:spPr>
        <p:style>
          <a:lnRef idx="0"/>
          <a:fillRef idx="0"/>
          <a:effectRef idx="0"/>
          <a:fontRef idx="minor"/>
        </p:style>
      </p:sp>
      <p:sp>
        <p:nvSpPr>
          <p:cNvPr id="489" name="Google Shape;398;p35"/>
          <p:cNvSpPr/>
          <p:nvPr/>
        </p:nvSpPr>
        <p:spPr>
          <a:xfrm>
            <a:off x="9993600" y="1381320"/>
            <a:ext cx="286200" cy="268920"/>
          </a:xfrm>
          <a:custGeom>
            <a:avLst/>
            <a:gdLst/>
            <a:ahLst/>
            <a:rect l="l" t="t" r="r" b="b"/>
            <a:pathLst>
              <a:path w="545" h="516">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dk1"/>
          </a:solidFill>
          <a:ln w="0">
            <a:noFill/>
          </a:ln>
        </p:spPr>
        <p:style>
          <a:lnRef idx="0"/>
          <a:fillRef idx="0"/>
          <a:effectRef idx="0"/>
          <a:fontRef idx="minor"/>
        </p:style>
      </p:sp>
      <p:sp>
        <p:nvSpPr>
          <p:cNvPr id="490" name="Google Shape;399;p35"/>
          <p:cNvSpPr/>
          <p:nvPr/>
        </p:nvSpPr>
        <p:spPr>
          <a:xfrm>
            <a:off x="9438840" y="1350720"/>
            <a:ext cx="322920" cy="332280"/>
          </a:xfrm>
          <a:custGeom>
            <a:avLst/>
            <a:gdLst/>
            <a:ahLst/>
            <a:rect l="l" t="t" r="r" b="b"/>
            <a:pathLst>
              <a:path w="619" h="634">
                <a:moveTo>
                  <a:pt x="73" y="295"/>
                </a:moveTo>
                <a:lnTo>
                  <a:pt x="73" y="295"/>
                </a:lnTo>
                <a:cubicBezTo>
                  <a:pt x="15" y="295"/>
                  <a:pt x="15" y="295"/>
                  <a:pt x="15" y="295"/>
                </a:cubicBezTo>
                <a:cubicBezTo>
                  <a:pt x="0" y="295"/>
                  <a:pt x="0" y="310"/>
                  <a:pt x="0" y="324"/>
                </a:cubicBezTo>
                <a:cubicBezTo>
                  <a:pt x="0" y="324"/>
                  <a:pt x="0" y="339"/>
                  <a:pt x="15" y="339"/>
                </a:cubicBezTo>
                <a:cubicBezTo>
                  <a:pt x="73" y="339"/>
                  <a:pt x="73" y="339"/>
                  <a:pt x="73" y="339"/>
                </a:cubicBezTo>
                <a:cubicBezTo>
                  <a:pt x="88" y="339"/>
                  <a:pt x="88" y="324"/>
                  <a:pt x="88" y="324"/>
                </a:cubicBezTo>
                <a:cubicBezTo>
                  <a:pt x="88" y="310"/>
                  <a:pt x="88" y="295"/>
                  <a:pt x="73" y="295"/>
                </a:cubicBezTo>
                <a:close/>
                <a:moveTo>
                  <a:pt x="500" y="162"/>
                </a:moveTo>
                <a:lnTo>
                  <a:pt x="500" y="162"/>
                </a:lnTo>
                <a:cubicBezTo>
                  <a:pt x="545" y="118"/>
                  <a:pt x="545" y="118"/>
                  <a:pt x="545" y="118"/>
                </a:cubicBezTo>
                <a:cubicBezTo>
                  <a:pt x="545" y="103"/>
                  <a:pt x="545" y="103"/>
                  <a:pt x="545" y="89"/>
                </a:cubicBezTo>
                <a:cubicBezTo>
                  <a:pt x="530" y="89"/>
                  <a:pt x="515" y="89"/>
                  <a:pt x="515" y="89"/>
                </a:cubicBezTo>
                <a:cubicBezTo>
                  <a:pt x="471" y="133"/>
                  <a:pt x="471" y="133"/>
                  <a:pt x="471" y="133"/>
                </a:cubicBezTo>
                <a:cubicBezTo>
                  <a:pt x="456" y="133"/>
                  <a:pt x="456" y="148"/>
                  <a:pt x="471" y="162"/>
                </a:cubicBezTo>
                <a:cubicBezTo>
                  <a:pt x="471" y="162"/>
                  <a:pt x="486" y="162"/>
                  <a:pt x="500" y="162"/>
                </a:cubicBezTo>
                <a:close/>
                <a:moveTo>
                  <a:pt x="132" y="162"/>
                </a:moveTo>
                <a:lnTo>
                  <a:pt x="132" y="162"/>
                </a:lnTo>
                <a:cubicBezTo>
                  <a:pt x="132" y="177"/>
                  <a:pt x="147" y="177"/>
                  <a:pt x="162" y="162"/>
                </a:cubicBezTo>
                <a:cubicBezTo>
                  <a:pt x="162" y="162"/>
                  <a:pt x="162" y="148"/>
                  <a:pt x="162" y="133"/>
                </a:cubicBezTo>
                <a:cubicBezTo>
                  <a:pt x="118" y="103"/>
                  <a:pt x="118" y="103"/>
                  <a:pt x="118" y="103"/>
                </a:cubicBezTo>
                <a:cubicBezTo>
                  <a:pt x="103" y="89"/>
                  <a:pt x="88" y="89"/>
                  <a:pt x="88" y="103"/>
                </a:cubicBezTo>
                <a:cubicBezTo>
                  <a:pt x="73" y="103"/>
                  <a:pt x="73" y="118"/>
                  <a:pt x="88" y="118"/>
                </a:cubicBezTo>
                <a:lnTo>
                  <a:pt x="132" y="162"/>
                </a:lnTo>
                <a:close/>
                <a:moveTo>
                  <a:pt x="309" y="103"/>
                </a:moveTo>
                <a:lnTo>
                  <a:pt x="309" y="103"/>
                </a:lnTo>
                <a:cubicBezTo>
                  <a:pt x="324" y="103"/>
                  <a:pt x="324" y="89"/>
                  <a:pt x="324" y="89"/>
                </a:cubicBezTo>
                <a:cubicBezTo>
                  <a:pt x="324" y="30"/>
                  <a:pt x="324" y="30"/>
                  <a:pt x="324" y="30"/>
                </a:cubicBezTo>
                <a:cubicBezTo>
                  <a:pt x="324" y="15"/>
                  <a:pt x="324" y="0"/>
                  <a:pt x="309" y="0"/>
                </a:cubicBezTo>
                <a:cubicBezTo>
                  <a:pt x="294" y="0"/>
                  <a:pt x="294" y="15"/>
                  <a:pt x="294" y="30"/>
                </a:cubicBezTo>
                <a:cubicBezTo>
                  <a:pt x="294" y="89"/>
                  <a:pt x="294" y="89"/>
                  <a:pt x="294" y="89"/>
                </a:cubicBezTo>
                <a:cubicBezTo>
                  <a:pt x="294" y="89"/>
                  <a:pt x="294" y="103"/>
                  <a:pt x="309" y="103"/>
                </a:cubicBezTo>
                <a:close/>
                <a:moveTo>
                  <a:pt x="309" y="530"/>
                </a:moveTo>
                <a:lnTo>
                  <a:pt x="309" y="530"/>
                </a:lnTo>
                <a:cubicBezTo>
                  <a:pt x="294" y="530"/>
                  <a:pt x="294" y="545"/>
                  <a:pt x="294" y="560"/>
                </a:cubicBezTo>
                <a:cubicBezTo>
                  <a:pt x="294" y="619"/>
                  <a:pt x="294" y="619"/>
                  <a:pt x="294" y="619"/>
                </a:cubicBezTo>
                <a:cubicBezTo>
                  <a:pt x="294" y="619"/>
                  <a:pt x="294" y="633"/>
                  <a:pt x="309" y="633"/>
                </a:cubicBezTo>
                <a:cubicBezTo>
                  <a:pt x="324" y="633"/>
                  <a:pt x="324" y="619"/>
                  <a:pt x="324" y="619"/>
                </a:cubicBezTo>
                <a:cubicBezTo>
                  <a:pt x="324" y="560"/>
                  <a:pt x="324" y="560"/>
                  <a:pt x="324" y="560"/>
                </a:cubicBezTo>
                <a:cubicBezTo>
                  <a:pt x="324" y="545"/>
                  <a:pt x="324" y="530"/>
                  <a:pt x="309" y="530"/>
                </a:cubicBezTo>
                <a:close/>
                <a:moveTo>
                  <a:pt x="486" y="471"/>
                </a:moveTo>
                <a:lnTo>
                  <a:pt x="486" y="471"/>
                </a:lnTo>
                <a:cubicBezTo>
                  <a:pt x="486" y="471"/>
                  <a:pt x="471" y="471"/>
                  <a:pt x="456" y="471"/>
                </a:cubicBezTo>
                <a:cubicBezTo>
                  <a:pt x="456" y="486"/>
                  <a:pt x="456" y="486"/>
                  <a:pt x="456" y="501"/>
                </a:cubicBezTo>
                <a:cubicBezTo>
                  <a:pt x="500" y="545"/>
                  <a:pt x="500" y="545"/>
                  <a:pt x="500" y="545"/>
                </a:cubicBezTo>
                <a:cubicBezTo>
                  <a:pt x="515" y="545"/>
                  <a:pt x="530" y="545"/>
                  <a:pt x="530" y="545"/>
                </a:cubicBezTo>
                <a:cubicBezTo>
                  <a:pt x="545" y="530"/>
                  <a:pt x="545" y="516"/>
                  <a:pt x="530" y="516"/>
                </a:cubicBezTo>
                <a:lnTo>
                  <a:pt x="486" y="471"/>
                </a:lnTo>
                <a:close/>
                <a:moveTo>
                  <a:pt x="603" y="295"/>
                </a:moveTo>
                <a:lnTo>
                  <a:pt x="603" y="295"/>
                </a:lnTo>
                <a:cubicBezTo>
                  <a:pt x="545" y="295"/>
                  <a:pt x="545" y="295"/>
                  <a:pt x="545" y="295"/>
                </a:cubicBezTo>
                <a:cubicBezTo>
                  <a:pt x="530" y="295"/>
                  <a:pt x="530" y="310"/>
                  <a:pt x="530" y="324"/>
                </a:cubicBezTo>
                <a:cubicBezTo>
                  <a:pt x="530" y="324"/>
                  <a:pt x="530" y="339"/>
                  <a:pt x="545" y="339"/>
                </a:cubicBezTo>
                <a:cubicBezTo>
                  <a:pt x="603" y="339"/>
                  <a:pt x="603" y="339"/>
                  <a:pt x="603" y="339"/>
                </a:cubicBezTo>
                <a:cubicBezTo>
                  <a:pt x="618" y="339"/>
                  <a:pt x="618" y="324"/>
                  <a:pt x="618" y="324"/>
                </a:cubicBezTo>
                <a:cubicBezTo>
                  <a:pt x="618" y="310"/>
                  <a:pt x="618" y="295"/>
                  <a:pt x="603" y="295"/>
                </a:cubicBezTo>
                <a:close/>
                <a:moveTo>
                  <a:pt x="147" y="457"/>
                </a:moveTo>
                <a:lnTo>
                  <a:pt x="147" y="457"/>
                </a:lnTo>
                <a:cubicBezTo>
                  <a:pt x="103" y="501"/>
                  <a:pt x="103" y="501"/>
                  <a:pt x="103" y="501"/>
                </a:cubicBezTo>
                <a:cubicBezTo>
                  <a:pt x="88" y="516"/>
                  <a:pt x="88" y="516"/>
                  <a:pt x="103" y="530"/>
                </a:cubicBezTo>
                <a:cubicBezTo>
                  <a:pt x="103" y="530"/>
                  <a:pt x="118" y="530"/>
                  <a:pt x="132" y="530"/>
                </a:cubicBezTo>
                <a:cubicBezTo>
                  <a:pt x="162" y="486"/>
                  <a:pt x="162" y="486"/>
                  <a:pt x="162" y="486"/>
                </a:cubicBezTo>
                <a:cubicBezTo>
                  <a:pt x="177" y="486"/>
                  <a:pt x="177" y="471"/>
                  <a:pt x="162" y="457"/>
                </a:cubicBezTo>
                <a:lnTo>
                  <a:pt x="147" y="457"/>
                </a:lnTo>
                <a:close/>
                <a:moveTo>
                  <a:pt x="309" y="148"/>
                </a:moveTo>
                <a:lnTo>
                  <a:pt x="309" y="148"/>
                </a:lnTo>
                <a:cubicBezTo>
                  <a:pt x="206" y="148"/>
                  <a:pt x="132" y="221"/>
                  <a:pt x="132" y="324"/>
                </a:cubicBezTo>
                <a:cubicBezTo>
                  <a:pt x="132" y="412"/>
                  <a:pt x="206" y="501"/>
                  <a:pt x="309" y="501"/>
                </a:cubicBezTo>
                <a:cubicBezTo>
                  <a:pt x="412" y="501"/>
                  <a:pt x="486" y="412"/>
                  <a:pt x="486" y="324"/>
                </a:cubicBezTo>
                <a:cubicBezTo>
                  <a:pt x="486" y="221"/>
                  <a:pt x="412" y="148"/>
                  <a:pt x="309" y="148"/>
                </a:cubicBezTo>
                <a:close/>
                <a:moveTo>
                  <a:pt x="309" y="457"/>
                </a:moveTo>
                <a:lnTo>
                  <a:pt x="309" y="457"/>
                </a:lnTo>
                <a:cubicBezTo>
                  <a:pt x="236" y="457"/>
                  <a:pt x="177" y="398"/>
                  <a:pt x="177" y="324"/>
                </a:cubicBezTo>
                <a:cubicBezTo>
                  <a:pt x="177" y="251"/>
                  <a:pt x="236" y="177"/>
                  <a:pt x="309" y="177"/>
                </a:cubicBezTo>
                <a:cubicBezTo>
                  <a:pt x="383" y="177"/>
                  <a:pt x="441" y="251"/>
                  <a:pt x="441" y="324"/>
                </a:cubicBezTo>
                <a:cubicBezTo>
                  <a:pt x="441" y="398"/>
                  <a:pt x="383" y="457"/>
                  <a:pt x="309" y="457"/>
                </a:cubicBezTo>
                <a:close/>
              </a:path>
            </a:pathLst>
          </a:custGeom>
          <a:solidFill>
            <a:schemeClr val="dk1"/>
          </a:solidFill>
          <a:ln w="0">
            <a:noFill/>
          </a:ln>
        </p:spPr>
        <p:style>
          <a:lnRef idx="0"/>
          <a:fillRef idx="0"/>
          <a:effectRef idx="0"/>
          <a:fontRef idx="minor"/>
        </p:style>
      </p:sp>
      <p:sp>
        <p:nvSpPr>
          <p:cNvPr id="491" name="Google Shape;400;p35"/>
          <p:cNvSpPr/>
          <p:nvPr/>
        </p:nvSpPr>
        <p:spPr>
          <a:xfrm>
            <a:off x="8897760" y="1350720"/>
            <a:ext cx="332280" cy="332280"/>
          </a:xfrm>
          <a:custGeom>
            <a:avLst/>
            <a:gdLst/>
            <a:ahLst/>
            <a:rect l="l" t="t" r="r" b="b"/>
            <a:pathLst>
              <a:path w="634" h="634">
                <a:moveTo>
                  <a:pt x="59" y="398"/>
                </a:moveTo>
                <a:lnTo>
                  <a:pt x="59" y="398"/>
                </a:lnTo>
                <a:cubicBezTo>
                  <a:pt x="45" y="369"/>
                  <a:pt x="45" y="353"/>
                  <a:pt x="45" y="324"/>
                </a:cubicBezTo>
                <a:cubicBezTo>
                  <a:pt x="45" y="162"/>
                  <a:pt x="162" y="44"/>
                  <a:pt x="324" y="44"/>
                </a:cubicBezTo>
                <a:cubicBezTo>
                  <a:pt x="471" y="44"/>
                  <a:pt x="589" y="162"/>
                  <a:pt x="589" y="324"/>
                </a:cubicBezTo>
                <a:cubicBezTo>
                  <a:pt x="589" y="353"/>
                  <a:pt x="589" y="369"/>
                  <a:pt x="589" y="398"/>
                </a:cubicBezTo>
                <a:cubicBezTo>
                  <a:pt x="619" y="398"/>
                  <a:pt x="619" y="398"/>
                  <a:pt x="619" y="398"/>
                </a:cubicBezTo>
                <a:cubicBezTo>
                  <a:pt x="633" y="369"/>
                  <a:pt x="633" y="353"/>
                  <a:pt x="633" y="324"/>
                </a:cubicBezTo>
                <a:cubicBezTo>
                  <a:pt x="633" y="148"/>
                  <a:pt x="486" y="0"/>
                  <a:pt x="324" y="0"/>
                </a:cubicBezTo>
                <a:cubicBezTo>
                  <a:pt x="148" y="0"/>
                  <a:pt x="0" y="148"/>
                  <a:pt x="0" y="324"/>
                </a:cubicBezTo>
                <a:cubicBezTo>
                  <a:pt x="0" y="353"/>
                  <a:pt x="15" y="369"/>
                  <a:pt x="15" y="398"/>
                </a:cubicBezTo>
                <a:lnTo>
                  <a:pt x="59" y="398"/>
                </a:lnTo>
                <a:close/>
                <a:moveTo>
                  <a:pt x="412" y="589"/>
                </a:moveTo>
                <a:lnTo>
                  <a:pt x="412" y="589"/>
                </a:lnTo>
                <a:cubicBezTo>
                  <a:pt x="221" y="589"/>
                  <a:pt x="221" y="589"/>
                  <a:pt x="221" y="589"/>
                </a:cubicBezTo>
                <a:cubicBezTo>
                  <a:pt x="207" y="589"/>
                  <a:pt x="207" y="604"/>
                  <a:pt x="207" y="619"/>
                </a:cubicBezTo>
                <a:cubicBezTo>
                  <a:pt x="207" y="619"/>
                  <a:pt x="207" y="633"/>
                  <a:pt x="221" y="633"/>
                </a:cubicBezTo>
                <a:cubicBezTo>
                  <a:pt x="324" y="633"/>
                  <a:pt x="324" y="633"/>
                  <a:pt x="324" y="633"/>
                </a:cubicBezTo>
                <a:cubicBezTo>
                  <a:pt x="412" y="633"/>
                  <a:pt x="412" y="633"/>
                  <a:pt x="412" y="633"/>
                </a:cubicBezTo>
                <a:cubicBezTo>
                  <a:pt x="428" y="633"/>
                  <a:pt x="442" y="619"/>
                  <a:pt x="442" y="619"/>
                </a:cubicBezTo>
                <a:cubicBezTo>
                  <a:pt x="442" y="604"/>
                  <a:pt x="428" y="589"/>
                  <a:pt x="412" y="589"/>
                </a:cubicBezTo>
                <a:close/>
                <a:moveTo>
                  <a:pt x="619" y="442"/>
                </a:moveTo>
                <a:lnTo>
                  <a:pt x="619" y="442"/>
                </a:lnTo>
                <a:cubicBezTo>
                  <a:pt x="30" y="442"/>
                  <a:pt x="30" y="442"/>
                  <a:pt x="30" y="442"/>
                </a:cubicBezTo>
                <a:cubicBezTo>
                  <a:pt x="15" y="442"/>
                  <a:pt x="0" y="442"/>
                  <a:pt x="0" y="457"/>
                </a:cubicBezTo>
                <a:cubicBezTo>
                  <a:pt x="0" y="471"/>
                  <a:pt x="15" y="471"/>
                  <a:pt x="30" y="471"/>
                </a:cubicBezTo>
                <a:cubicBezTo>
                  <a:pt x="619" y="471"/>
                  <a:pt x="619" y="471"/>
                  <a:pt x="619" y="471"/>
                </a:cubicBezTo>
                <a:cubicBezTo>
                  <a:pt x="619" y="471"/>
                  <a:pt x="633" y="471"/>
                  <a:pt x="633" y="457"/>
                </a:cubicBezTo>
                <a:cubicBezTo>
                  <a:pt x="633" y="442"/>
                  <a:pt x="619" y="442"/>
                  <a:pt x="619" y="442"/>
                </a:cubicBezTo>
                <a:close/>
                <a:moveTo>
                  <a:pt x="560" y="516"/>
                </a:moveTo>
                <a:lnTo>
                  <a:pt x="560" y="516"/>
                </a:lnTo>
                <a:cubicBezTo>
                  <a:pt x="89" y="516"/>
                  <a:pt x="89" y="516"/>
                  <a:pt x="89" y="516"/>
                </a:cubicBezTo>
                <a:cubicBezTo>
                  <a:pt x="74" y="516"/>
                  <a:pt x="59" y="530"/>
                  <a:pt x="59" y="530"/>
                </a:cubicBezTo>
                <a:cubicBezTo>
                  <a:pt x="59" y="545"/>
                  <a:pt x="74" y="560"/>
                  <a:pt x="89" y="560"/>
                </a:cubicBezTo>
                <a:cubicBezTo>
                  <a:pt x="560" y="560"/>
                  <a:pt x="560" y="560"/>
                  <a:pt x="560" y="560"/>
                </a:cubicBezTo>
                <a:cubicBezTo>
                  <a:pt x="560" y="560"/>
                  <a:pt x="575" y="545"/>
                  <a:pt x="575" y="530"/>
                </a:cubicBezTo>
                <a:lnTo>
                  <a:pt x="560" y="516"/>
                </a:lnTo>
                <a:close/>
              </a:path>
            </a:pathLst>
          </a:custGeom>
          <a:solidFill>
            <a:schemeClr val="dk1"/>
          </a:solidFill>
          <a:ln w="0">
            <a:noFill/>
          </a:ln>
        </p:spPr>
        <p:style>
          <a:lnRef idx="0"/>
          <a:fillRef idx="0"/>
          <a:effectRef idx="0"/>
          <a:fontRef idx="minor"/>
        </p:style>
      </p:sp>
      <p:sp>
        <p:nvSpPr>
          <p:cNvPr id="492" name="Google Shape;401;p35"/>
          <p:cNvSpPr/>
          <p:nvPr/>
        </p:nvSpPr>
        <p:spPr>
          <a:xfrm>
            <a:off x="8427960" y="1350720"/>
            <a:ext cx="207360" cy="332280"/>
          </a:xfrm>
          <a:custGeom>
            <a:avLst/>
            <a:gdLst/>
            <a:ahLst/>
            <a:rect l="l" t="t" r="r" b="b"/>
            <a:pathLst>
              <a:path w="399" h="634">
                <a:moveTo>
                  <a:pt x="192" y="0"/>
                </a:moveTo>
                <a:lnTo>
                  <a:pt x="192" y="0"/>
                </a:lnTo>
                <a:cubicBezTo>
                  <a:pt x="133" y="74"/>
                  <a:pt x="0" y="324"/>
                  <a:pt x="0" y="442"/>
                </a:cubicBezTo>
                <a:cubicBezTo>
                  <a:pt x="0" y="545"/>
                  <a:pt x="89" y="633"/>
                  <a:pt x="192" y="633"/>
                </a:cubicBezTo>
                <a:cubicBezTo>
                  <a:pt x="309" y="633"/>
                  <a:pt x="398" y="545"/>
                  <a:pt x="398" y="442"/>
                </a:cubicBezTo>
                <a:cubicBezTo>
                  <a:pt x="398" y="324"/>
                  <a:pt x="251" y="74"/>
                  <a:pt x="192" y="0"/>
                </a:cubicBezTo>
                <a:close/>
                <a:moveTo>
                  <a:pt x="192" y="589"/>
                </a:moveTo>
                <a:lnTo>
                  <a:pt x="192" y="589"/>
                </a:lnTo>
                <a:cubicBezTo>
                  <a:pt x="104" y="589"/>
                  <a:pt x="45" y="530"/>
                  <a:pt x="45" y="442"/>
                </a:cubicBezTo>
                <a:cubicBezTo>
                  <a:pt x="45" y="353"/>
                  <a:pt x="148" y="148"/>
                  <a:pt x="192" y="89"/>
                </a:cubicBezTo>
                <a:cubicBezTo>
                  <a:pt x="251" y="133"/>
                  <a:pt x="354" y="353"/>
                  <a:pt x="354" y="442"/>
                </a:cubicBezTo>
                <a:cubicBezTo>
                  <a:pt x="354" y="530"/>
                  <a:pt x="280" y="589"/>
                  <a:pt x="192" y="589"/>
                </a:cubicBezTo>
                <a:close/>
              </a:path>
            </a:pathLst>
          </a:custGeom>
          <a:solidFill>
            <a:schemeClr val="dk1"/>
          </a:solidFill>
          <a:ln w="0">
            <a:noFill/>
          </a:ln>
        </p:spPr>
        <p:style>
          <a:lnRef idx="0"/>
          <a:fillRef idx="0"/>
          <a:effectRef idx="0"/>
          <a:fontRef idx="minor"/>
        </p:style>
      </p:sp>
      <p:sp>
        <p:nvSpPr>
          <p:cNvPr id="493" name="Google Shape;402;p35"/>
          <p:cNvSpPr/>
          <p:nvPr/>
        </p:nvSpPr>
        <p:spPr>
          <a:xfrm>
            <a:off x="7840800" y="1373760"/>
            <a:ext cx="309240" cy="286200"/>
          </a:xfrm>
          <a:custGeom>
            <a:avLst/>
            <a:gdLst/>
            <a:ahLst/>
            <a:rect l="l" t="t" r="r" b="b"/>
            <a:pathLst>
              <a:path w="589" h="546">
                <a:moveTo>
                  <a:pt x="103" y="309"/>
                </a:moveTo>
                <a:lnTo>
                  <a:pt x="103" y="309"/>
                </a:lnTo>
                <a:cubicBezTo>
                  <a:pt x="117" y="221"/>
                  <a:pt x="206" y="162"/>
                  <a:pt x="294" y="162"/>
                </a:cubicBezTo>
                <a:cubicBezTo>
                  <a:pt x="383" y="162"/>
                  <a:pt x="471" y="221"/>
                  <a:pt x="485" y="309"/>
                </a:cubicBezTo>
                <a:cubicBezTo>
                  <a:pt x="530" y="309"/>
                  <a:pt x="530" y="309"/>
                  <a:pt x="530" y="309"/>
                </a:cubicBezTo>
                <a:cubicBezTo>
                  <a:pt x="515" y="207"/>
                  <a:pt x="412" y="118"/>
                  <a:pt x="294" y="118"/>
                </a:cubicBezTo>
                <a:cubicBezTo>
                  <a:pt x="176" y="118"/>
                  <a:pt x="73" y="207"/>
                  <a:pt x="58" y="309"/>
                </a:cubicBezTo>
                <a:lnTo>
                  <a:pt x="103" y="309"/>
                </a:lnTo>
                <a:close/>
                <a:moveTo>
                  <a:pt x="530" y="162"/>
                </a:moveTo>
                <a:lnTo>
                  <a:pt x="530" y="162"/>
                </a:lnTo>
                <a:cubicBezTo>
                  <a:pt x="559" y="133"/>
                  <a:pt x="559" y="133"/>
                  <a:pt x="559" y="133"/>
                </a:cubicBezTo>
                <a:cubicBezTo>
                  <a:pt x="559" y="133"/>
                  <a:pt x="559" y="118"/>
                  <a:pt x="559" y="104"/>
                </a:cubicBezTo>
                <a:cubicBezTo>
                  <a:pt x="544" y="104"/>
                  <a:pt x="544" y="104"/>
                  <a:pt x="530" y="104"/>
                </a:cubicBezTo>
                <a:cubicBezTo>
                  <a:pt x="500" y="133"/>
                  <a:pt x="500" y="133"/>
                  <a:pt x="500" y="133"/>
                </a:cubicBezTo>
                <a:cubicBezTo>
                  <a:pt x="500" y="148"/>
                  <a:pt x="500" y="162"/>
                  <a:pt x="500" y="162"/>
                </a:cubicBezTo>
                <a:cubicBezTo>
                  <a:pt x="515" y="177"/>
                  <a:pt x="515" y="177"/>
                  <a:pt x="530" y="162"/>
                </a:cubicBezTo>
                <a:close/>
                <a:moveTo>
                  <a:pt x="294" y="74"/>
                </a:moveTo>
                <a:lnTo>
                  <a:pt x="294" y="74"/>
                </a:lnTo>
                <a:cubicBezTo>
                  <a:pt x="309" y="74"/>
                  <a:pt x="309" y="74"/>
                  <a:pt x="309" y="59"/>
                </a:cubicBezTo>
                <a:cubicBezTo>
                  <a:pt x="309" y="15"/>
                  <a:pt x="309" y="15"/>
                  <a:pt x="309" y="15"/>
                </a:cubicBezTo>
                <a:cubicBezTo>
                  <a:pt x="309" y="15"/>
                  <a:pt x="309" y="0"/>
                  <a:pt x="294" y="0"/>
                </a:cubicBezTo>
                <a:cubicBezTo>
                  <a:pt x="279" y="0"/>
                  <a:pt x="279" y="15"/>
                  <a:pt x="279" y="15"/>
                </a:cubicBezTo>
                <a:cubicBezTo>
                  <a:pt x="279" y="59"/>
                  <a:pt x="279" y="59"/>
                  <a:pt x="279" y="59"/>
                </a:cubicBezTo>
                <a:cubicBezTo>
                  <a:pt x="279" y="74"/>
                  <a:pt x="279" y="74"/>
                  <a:pt x="294" y="74"/>
                </a:cubicBezTo>
                <a:close/>
                <a:moveTo>
                  <a:pt x="485" y="516"/>
                </a:moveTo>
                <a:lnTo>
                  <a:pt x="485" y="516"/>
                </a:lnTo>
                <a:cubicBezTo>
                  <a:pt x="103" y="516"/>
                  <a:pt x="103" y="516"/>
                  <a:pt x="103" y="516"/>
                </a:cubicBezTo>
                <a:cubicBezTo>
                  <a:pt x="88" y="516"/>
                  <a:pt x="73" y="516"/>
                  <a:pt x="73" y="530"/>
                </a:cubicBezTo>
                <a:cubicBezTo>
                  <a:pt x="73" y="545"/>
                  <a:pt x="88" y="545"/>
                  <a:pt x="103" y="545"/>
                </a:cubicBezTo>
                <a:cubicBezTo>
                  <a:pt x="485" y="545"/>
                  <a:pt x="485" y="545"/>
                  <a:pt x="485" y="545"/>
                </a:cubicBezTo>
                <a:cubicBezTo>
                  <a:pt x="500" y="545"/>
                  <a:pt x="515" y="545"/>
                  <a:pt x="515" y="530"/>
                </a:cubicBezTo>
                <a:cubicBezTo>
                  <a:pt x="515" y="516"/>
                  <a:pt x="500" y="516"/>
                  <a:pt x="485" y="516"/>
                </a:cubicBezTo>
                <a:close/>
                <a:moveTo>
                  <a:pt x="574" y="354"/>
                </a:moveTo>
                <a:lnTo>
                  <a:pt x="574" y="354"/>
                </a:lnTo>
                <a:cubicBezTo>
                  <a:pt x="14" y="354"/>
                  <a:pt x="14" y="354"/>
                  <a:pt x="14" y="354"/>
                </a:cubicBezTo>
                <a:lnTo>
                  <a:pt x="0" y="368"/>
                </a:lnTo>
                <a:cubicBezTo>
                  <a:pt x="0" y="383"/>
                  <a:pt x="14" y="398"/>
                  <a:pt x="14" y="398"/>
                </a:cubicBezTo>
                <a:cubicBezTo>
                  <a:pt x="574" y="398"/>
                  <a:pt x="574" y="398"/>
                  <a:pt x="574" y="398"/>
                </a:cubicBezTo>
                <a:cubicBezTo>
                  <a:pt x="574" y="398"/>
                  <a:pt x="588" y="383"/>
                  <a:pt x="588" y="368"/>
                </a:cubicBezTo>
                <a:lnTo>
                  <a:pt x="574" y="354"/>
                </a:lnTo>
                <a:close/>
                <a:moveTo>
                  <a:pt x="58" y="162"/>
                </a:moveTo>
                <a:lnTo>
                  <a:pt x="58" y="162"/>
                </a:lnTo>
                <a:cubicBezTo>
                  <a:pt x="73" y="177"/>
                  <a:pt x="73" y="177"/>
                  <a:pt x="88" y="162"/>
                </a:cubicBezTo>
                <a:cubicBezTo>
                  <a:pt x="88" y="162"/>
                  <a:pt x="88" y="148"/>
                  <a:pt x="88" y="133"/>
                </a:cubicBezTo>
                <a:cubicBezTo>
                  <a:pt x="58" y="104"/>
                  <a:pt x="58" y="104"/>
                  <a:pt x="58" y="104"/>
                </a:cubicBezTo>
                <a:cubicBezTo>
                  <a:pt x="44" y="104"/>
                  <a:pt x="44" y="104"/>
                  <a:pt x="29" y="104"/>
                </a:cubicBezTo>
                <a:cubicBezTo>
                  <a:pt x="29" y="118"/>
                  <a:pt x="29" y="133"/>
                  <a:pt x="29" y="133"/>
                </a:cubicBezTo>
                <a:lnTo>
                  <a:pt x="58" y="162"/>
                </a:lnTo>
                <a:close/>
                <a:moveTo>
                  <a:pt x="544" y="427"/>
                </a:moveTo>
                <a:lnTo>
                  <a:pt x="544" y="427"/>
                </a:lnTo>
                <a:cubicBezTo>
                  <a:pt x="44" y="427"/>
                  <a:pt x="44" y="427"/>
                  <a:pt x="44" y="427"/>
                </a:cubicBezTo>
                <a:cubicBezTo>
                  <a:pt x="29" y="427"/>
                  <a:pt x="14" y="442"/>
                  <a:pt x="14" y="457"/>
                </a:cubicBezTo>
                <a:cubicBezTo>
                  <a:pt x="14" y="457"/>
                  <a:pt x="29" y="472"/>
                  <a:pt x="44" y="472"/>
                </a:cubicBezTo>
                <a:cubicBezTo>
                  <a:pt x="544" y="472"/>
                  <a:pt x="544" y="472"/>
                  <a:pt x="544" y="472"/>
                </a:cubicBezTo>
                <a:cubicBezTo>
                  <a:pt x="559" y="472"/>
                  <a:pt x="574" y="457"/>
                  <a:pt x="574" y="457"/>
                </a:cubicBezTo>
                <a:cubicBezTo>
                  <a:pt x="574" y="442"/>
                  <a:pt x="559" y="427"/>
                  <a:pt x="544" y="427"/>
                </a:cubicBezTo>
                <a:close/>
              </a:path>
            </a:pathLst>
          </a:custGeom>
          <a:solidFill>
            <a:schemeClr val="dk1"/>
          </a:solidFill>
          <a:ln w="0">
            <a:noFill/>
          </a:ln>
        </p:spPr>
        <p:style>
          <a:lnRef idx="0"/>
          <a:fillRef idx="0"/>
          <a:effectRef idx="0"/>
          <a:fontRef idx="minor"/>
        </p:style>
      </p:sp>
      <p:sp>
        <p:nvSpPr>
          <p:cNvPr id="494" name="Google Shape;403;p35"/>
          <p:cNvSpPr/>
          <p:nvPr/>
        </p:nvSpPr>
        <p:spPr>
          <a:xfrm>
            <a:off x="7314840" y="1396800"/>
            <a:ext cx="309240" cy="201600"/>
          </a:xfrm>
          <a:custGeom>
            <a:avLst/>
            <a:gdLst/>
            <a:ahLst/>
            <a:rect l="l" t="t" r="r" b="b"/>
            <a:pathLst>
              <a:path w="590" h="383">
                <a:moveTo>
                  <a:pt x="295" y="73"/>
                </a:moveTo>
                <a:lnTo>
                  <a:pt x="295" y="73"/>
                </a:lnTo>
                <a:cubicBezTo>
                  <a:pt x="310" y="73"/>
                  <a:pt x="310" y="59"/>
                  <a:pt x="310" y="59"/>
                </a:cubicBezTo>
                <a:cubicBezTo>
                  <a:pt x="310" y="14"/>
                  <a:pt x="310" y="14"/>
                  <a:pt x="310" y="14"/>
                </a:cubicBezTo>
                <a:cubicBezTo>
                  <a:pt x="310" y="0"/>
                  <a:pt x="310" y="0"/>
                  <a:pt x="295" y="0"/>
                </a:cubicBezTo>
                <a:cubicBezTo>
                  <a:pt x="280" y="0"/>
                  <a:pt x="280" y="0"/>
                  <a:pt x="280" y="14"/>
                </a:cubicBezTo>
                <a:cubicBezTo>
                  <a:pt x="280" y="59"/>
                  <a:pt x="280" y="59"/>
                  <a:pt x="280" y="59"/>
                </a:cubicBezTo>
                <a:cubicBezTo>
                  <a:pt x="280" y="59"/>
                  <a:pt x="280" y="73"/>
                  <a:pt x="295" y="73"/>
                </a:cubicBezTo>
                <a:close/>
                <a:moveTo>
                  <a:pt x="530" y="162"/>
                </a:moveTo>
                <a:lnTo>
                  <a:pt x="530" y="162"/>
                </a:lnTo>
                <a:cubicBezTo>
                  <a:pt x="560" y="132"/>
                  <a:pt x="560" y="132"/>
                  <a:pt x="560" y="132"/>
                </a:cubicBezTo>
                <a:cubicBezTo>
                  <a:pt x="560" y="117"/>
                  <a:pt x="560" y="117"/>
                  <a:pt x="560" y="103"/>
                </a:cubicBezTo>
                <a:cubicBezTo>
                  <a:pt x="545" y="103"/>
                  <a:pt x="545" y="103"/>
                  <a:pt x="530" y="103"/>
                </a:cubicBezTo>
                <a:cubicBezTo>
                  <a:pt x="501" y="132"/>
                  <a:pt x="501" y="132"/>
                  <a:pt x="501" y="132"/>
                </a:cubicBezTo>
                <a:cubicBezTo>
                  <a:pt x="501" y="147"/>
                  <a:pt x="501" y="147"/>
                  <a:pt x="501" y="162"/>
                </a:cubicBezTo>
                <a:cubicBezTo>
                  <a:pt x="516" y="162"/>
                  <a:pt x="516" y="162"/>
                  <a:pt x="530" y="162"/>
                </a:cubicBezTo>
                <a:close/>
                <a:moveTo>
                  <a:pt x="59" y="162"/>
                </a:moveTo>
                <a:lnTo>
                  <a:pt x="59" y="162"/>
                </a:lnTo>
                <a:cubicBezTo>
                  <a:pt x="74" y="162"/>
                  <a:pt x="74" y="162"/>
                  <a:pt x="89" y="162"/>
                </a:cubicBezTo>
                <a:cubicBezTo>
                  <a:pt x="89" y="147"/>
                  <a:pt x="89" y="147"/>
                  <a:pt x="89" y="132"/>
                </a:cubicBezTo>
                <a:cubicBezTo>
                  <a:pt x="59" y="103"/>
                  <a:pt x="59" y="103"/>
                  <a:pt x="59" y="103"/>
                </a:cubicBezTo>
                <a:cubicBezTo>
                  <a:pt x="45" y="103"/>
                  <a:pt x="45" y="103"/>
                  <a:pt x="30" y="103"/>
                </a:cubicBezTo>
                <a:cubicBezTo>
                  <a:pt x="30" y="117"/>
                  <a:pt x="30" y="117"/>
                  <a:pt x="30" y="132"/>
                </a:cubicBezTo>
                <a:lnTo>
                  <a:pt x="59" y="162"/>
                </a:lnTo>
                <a:close/>
                <a:moveTo>
                  <a:pt x="575" y="353"/>
                </a:moveTo>
                <a:lnTo>
                  <a:pt x="575" y="353"/>
                </a:lnTo>
                <a:cubicBezTo>
                  <a:pt x="15" y="353"/>
                  <a:pt x="15" y="353"/>
                  <a:pt x="15" y="353"/>
                </a:cubicBezTo>
                <a:cubicBezTo>
                  <a:pt x="15" y="353"/>
                  <a:pt x="0" y="353"/>
                  <a:pt x="0" y="368"/>
                </a:cubicBezTo>
                <a:cubicBezTo>
                  <a:pt x="0" y="382"/>
                  <a:pt x="15" y="382"/>
                  <a:pt x="15" y="382"/>
                </a:cubicBezTo>
                <a:cubicBezTo>
                  <a:pt x="575" y="382"/>
                  <a:pt x="575" y="382"/>
                  <a:pt x="575" y="382"/>
                </a:cubicBezTo>
                <a:cubicBezTo>
                  <a:pt x="575" y="382"/>
                  <a:pt x="589" y="382"/>
                  <a:pt x="589" y="368"/>
                </a:cubicBezTo>
                <a:cubicBezTo>
                  <a:pt x="589" y="353"/>
                  <a:pt x="575" y="353"/>
                  <a:pt x="575" y="353"/>
                </a:cubicBezTo>
                <a:close/>
                <a:moveTo>
                  <a:pt x="104" y="309"/>
                </a:moveTo>
                <a:lnTo>
                  <a:pt x="104" y="309"/>
                </a:lnTo>
                <a:cubicBezTo>
                  <a:pt x="118" y="221"/>
                  <a:pt x="207" y="147"/>
                  <a:pt x="295" y="147"/>
                </a:cubicBezTo>
                <a:cubicBezTo>
                  <a:pt x="383" y="147"/>
                  <a:pt x="472" y="221"/>
                  <a:pt x="486" y="309"/>
                </a:cubicBezTo>
                <a:cubicBezTo>
                  <a:pt x="530" y="309"/>
                  <a:pt x="530" y="309"/>
                  <a:pt x="530" y="309"/>
                </a:cubicBezTo>
                <a:cubicBezTo>
                  <a:pt x="516" y="191"/>
                  <a:pt x="413" y="117"/>
                  <a:pt x="295" y="117"/>
                </a:cubicBezTo>
                <a:cubicBezTo>
                  <a:pt x="177" y="117"/>
                  <a:pt x="74" y="191"/>
                  <a:pt x="59" y="309"/>
                </a:cubicBezTo>
                <a:lnTo>
                  <a:pt x="104" y="309"/>
                </a:lnTo>
                <a:close/>
              </a:path>
            </a:pathLst>
          </a:custGeom>
          <a:solidFill>
            <a:schemeClr val="dk1"/>
          </a:solidFill>
          <a:ln w="0">
            <a:noFill/>
          </a:ln>
        </p:spPr>
        <p:style>
          <a:lnRef idx="0"/>
          <a:fillRef idx="0"/>
          <a:effectRef idx="0"/>
          <a:fontRef idx="minor"/>
        </p:style>
      </p:sp>
      <p:sp>
        <p:nvSpPr>
          <p:cNvPr id="495" name="Google Shape;404;p35"/>
          <p:cNvSpPr/>
          <p:nvPr/>
        </p:nvSpPr>
        <p:spPr>
          <a:xfrm>
            <a:off x="6766200" y="1350720"/>
            <a:ext cx="332280" cy="332280"/>
          </a:xfrm>
          <a:custGeom>
            <a:avLst/>
            <a:gdLst/>
            <a:ahLst/>
            <a:rect l="l" t="t" r="r" b="b"/>
            <a:pathLst>
              <a:path w="634" h="634">
                <a:moveTo>
                  <a:pt x="265" y="530"/>
                </a:moveTo>
                <a:lnTo>
                  <a:pt x="265" y="530"/>
                </a:lnTo>
                <a:cubicBezTo>
                  <a:pt x="251" y="530"/>
                  <a:pt x="236" y="545"/>
                  <a:pt x="236" y="560"/>
                </a:cubicBezTo>
                <a:cubicBezTo>
                  <a:pt x="236" y="619"/>
                  <a:pt x="236" y="619"/>
                  <a:pt x="236" y="619"/>
                </a:cubicBezTo>
                <a:cubicBezTo>
                  <a:pt x="236" y="619"/>
                  <a:pt x="251" y="633"/>
                  <a:pt x="265" y="633"/>
                </a:cubicBezTo>
                <a:lnTo>
                  <a:pt x="280" y="619"/>
                </a:lnTo>
                <a:cubicBezTo>
                  <a:pt x="280" y="560"/>
                  <a:pt x="280" y="560"/>
                  <a:pt x="280" y="560"/>
                </a:cubicBezTo>
                <a:cubicBezTo>
                  <a:pt x="280" y="545"/>
                  <a:pt x="265" y="530"/>
                  <a:pt x="265" y="530"/>
                </a:cubicBezTo>
                <a:close/>
                <a:moveTo>
                  <a:pt x="148" y="530"/>
                </a:moveTo>
                <a:lnTo>
                  <a:pt x="148" y="530"/>
                </a:lnTo>
                <a:cubicBezTo>
                  <a:pt x="133" y="530"/>
                  <a:pt x="118" y="545"/>
                  <a:pt x="118" y="560"/>
                </a:cubicBezTo>
                <a:cubicBezTo>
                  <a:pt x="118" y="619"/>
                  <a:pt x="118" y="619"/>
                  <a:pt x="118" y="619"/>
                </a:cubicBezTo>
                <a:cubicBezTo>
                  <a:pt x="118" y="619"/>
                  <a:pt x="133" y="633"/>
                  <a:pt x="148" y="633"/>
                </a:cubicBezTo>
                <a:lnTo>
                  <a:pt x="162" y="619"/>
                </a:lnTo>
                <a:cubicBezTo>
                  <a:pt x="162" y="560"/>
                  <a:pt x="162" y="560"/>
                  <a:pt x="162" y="560"/>
                </a:cubicBezTo>
                <a:cubicBezTo>
                  <a:pt x="162" y="545"/>
                  <a:pt x="148" y="530"/>
                  <a:pt x="148" y="530"/>
                </a:cubicBezTo>
                <a:close/>
                <a:moveTo>
                  <a:pt x="383" y="530"/>
                </a:moveTo>
                <a:lnTo>
                  <a:pt x="383" y="530"/>
                </a:lnTo>
                <a:cubicBezTo>
                  <a:pt x="369" y="530"/>
                  <a:pt x="353" y="545"/>
                  <a:pt x="353" y="560"/>
                </a:cubicBezTo>
                <a:cubicBezTo>
                  <a:pt x="353" y="619"/>
                  <a:pt x="353" y="619"/>
                  <a:pt x="353" y="619"/>
                </a:cubicBezTo>
                <a:cubicBezTo>
                  <a:pt x="353" y="619"/>
                  <a:pt x="369" y="633"/>
                  <a:pt x="383" y="633"/>
                </a:cubicBezTo>
                <a:lnTo>
                  <a:pt x="398" y="619"/>
                </a:lnTo>
                <a:cubicBezTo>
                  <a:pt x="398" y="560"/>
                  <a:pt x="398" y="560"/>
                  <a:pt x="398" y="560"/>
                </a:cubicBezTo>
                <a:cubicBezTo>
                  <a:pt x="398" y="545"/>
                  <a:pt x="383" y="530"/>
                  <a:pt x="383" y="530"/>
                </a:cubicBezTo>
                <a:close/>
                <a:moveTo>
                  <a:pt x="501" y="530"/>
                </a:moveTo>
                <a:lnTo>
                  <a:pt x="501" y="530"/>
                </a:lnTo>
                <a:cubicBezTo>
                  <a:pt x="486" y="530"/>
                  <a:pt x="471" y="545"/>
                  <a:pt x="471" y="560"/>
                </a:cubicBezTo>
                <a:cubicBezTo>
                  <a:pt x="471" y="619"/>
                  <a:pt x="471" y="619"/>
                  <a:pt x="471" y="619"/>
                </a:cubicBezTo>
                <a:cubicBezTo>
                  <a:pt x="471" y="619"/>
                  <a:pt x="486" y="633"/>
                  <a:pt x="501" y="633"/>
                </a:cubicBezTo>
                <a:lnTo>
                  <a:pt x="516" y="619"/>
                </a:lnTo>
                <a:cubicBezTo>
                  <a:pt x="516" y="560"/>
                  <a:pt x="516" y="560"/>
                  <a:pt x="516" y="560"/>
                </a:cubicBezTo>
                <a:cubicBezTo>
                  <a:pt x="516" y="545"/>
                  <a:pt x="501" y="530"/>
                  <a:pt x="501" y="530"/>
                </a:cubicBezTo>
                <a:close/>
                <a:moveTo>
                  <a:pt x="457" y="103"/>
                </a:moveTo>
                <a:lnTo>
                  <a:pt x="457" y="103"/>
                </a:lnTo>
                <a:cubicBezTo>
                  <a:pt x="427" y="44"/>
                  <a:pt x="369" y="0"/>
                  <a:pt x="295" y="0"/>
                </a:cubicBezTo>
                <a:cubicBezTo>
                  <a:pt x="206" y="0"/>
                  <a:pt x="133" y="74"/>
                  <a:pt x="118" y="162"/>
                </a:cubicBezTo>
                <a:cubicBezTo>
                  <a:pt x="59" y="192"/>
                  <a:pt x="0" y="251"/>
                  <a:pt x="0" y="324"/>
                </a:cubicBezTo>
                <a:cubicBezTo>
                  <a:pt x="0" y="398"/>
                  <a:pt x="74" y="471"/>
                  <a:pt x="162" y="471"/>
                </a:cubicBezTo>
                <a:cubicBezTo>
                  <a:pt x="162" y="471"/>
                  <a:pt x="427" y="471"/>
                  <a:pt x="442" y="471"/>
                </a:cubicBezTo>
                <a:cubicBezTo>
                  <a:pt x="545" y="471"/>
                  <a:pt x="633" y="398"/>
                  <a:pt x="633" y="295"/>
                </a:cubicBezTo>
                <a:cubicBezTo>
                  <a:pt x="633" y="192"/>
                  <a:pt x="560" y="103"/>
                  <a:pt x="457" y="103"/>
                </a:cubicBezTo>
                <a:close/>
                <a:moveTo>
                  <a:pt x="442" y="442"/>
                </a:moveTo>
                <a:lnTo>
                  <a:pt x="442" y="442"/>
                </a:lnTo>
                <a:cubicBezTo>
                  <a:pt x="427" y="442"/>
                  <a:pt x="162" y="442"/>
                  <a:pt x="162" y="442"/>
                </a:cubicBezTo>
                <a:cubicBezTo>
                  <a:pt x="162" y="442"/>
                  <a:pt x="44" y="427"/>
                  <a:pt x="44" y="324"/>
                </a:cubicBezTo>
                <a:cubicBezTo>
                  <a:pt x="44" y="265"/>
                  <a:pt x="103" y="206"/>
                  <a:pt x="162" y="206"/>
                </a:cubicBezTo>
                <a:cubicBezTo>
                  <a:pt x="162" y="118"/>
                  <a:pt x="221" y="44"/>
                  <a:pt x="295" y="44"/>
                </a:cubicBezTo>
                <a:cubicBezTo>
                  <a:pt x="369" y="44"/>
                  <a:pt x="412" y="89"/>
                  <a:pt x="427" y="148"/>
                </a:cubicBezTo>
                <a:cubicBezTo>
                  <a:pt x="530" y="133"/>
                  <a:pt x="589" y="221"/>
                  <a:pt x="589" y="280"/>
                </a:cubicBezTo>
                <a:cubicBezTo>
                  <a:pt x="604" y="369"/>
                  <a:pt x="501" y="442"/>
                  <a:pt x="442" y="442"/>
                </a:cubicBezTo>
                <a:close/>
              </a:path>
            </a:pathLst>
          </a:custGeom>
          <a:solidFill>
            <a:schemeClr val="dk1"/>
          </a:solidFill>
          <a:ln w="0">
            <a:noFill/>
          </a:ln>
        </p:spPr>
        <p:style>
          <a:lnRef idx="0"/>
          <a:fillRef idx="0"/>
          <a:effectRef idx="0"/>
          <a:fontRef idx="minor"/>
        </p:style>
      </p:sp>
      <p:sp>
        <p:nvSpPr>
          <p:cNvPr id="496" name="Google Shape;405;p35"/>
          <p:cNvSpPr/>
          <p:nvPr/>
        </p:nvSpPr>
        <p:spPr>
          <a:xfrm>
            <a:off x="6224760" y="1350720"/>
            <a:ext cx="322920" cy="247680"/>
          </a:xfrm>
          <a:custGeom>
            <a:avLst/>
            <a:gdLst/>
            <a:ahLst/>
            <a:rect l="l" t="t"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chemeClr val="dk1"/>
          </a:solidFill>
          <a:ln w="0">
            <a:noFill/>
          </a:ln>
        </p:spPr>
        <p:style>
          <a:lnRef idx="0"/>
          <a:fillRef idx="0"/>
          <a:effectRef idx="0"/>
          <a:fontRef idx="minor"/>
        </p:style>
      </p:sp>
      <p:sp>
        <p:nvSpPr>
          <p:cNvPr id="497" name="Google Shape;406;p35"/>
          <p:cNvSpPr/>
          <p:nvPr/>
        </p:nvSpPr>
        <p:spPr>
          <a:xfrm>
            <a:off x="5626080" y="5097960"/>
            <a:ext cx="322920" cy="332280"/>
          </a:xfrm>
          <a:custGeom>
            <a:avLst/>
            <a:gdLst/>
            <a:ahLst/>
            <a:rect l="l" t="t"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chemeClr val="dk1"/>
          </a:solidFill>
          <a:ln w="0">
            <a:noFill/>
          </a:ln>
        </p:spPr>
        <p:style>
          <a:lnRef idx="0"/>
          <a:fillRef idx="0"/>
          <a:effectRef idx="0"/>
          <a:fontRef idx="minor"/>
        </p:style>
      </p:sp>
      <p:sp>
        <p:nvSpPr>
          <p:cNvPr id="498" name="Google Shape;407;p35"/>
          <p:cNvSpPr/>
          <p:nvPr/>
        </p:nvSpPr>
        <p:spPr>
          <a:xfrm>
            <a:off x="5100120" y="5134680"/>
            <a:ext cx="322920" cy="247680"/>
          </a:xfrm>
          <a:custGeom>
            <a:avLst/>
            <a:gdLst/>
            <a:ahLst/>
            <a:rect l="l" t="t" r="r" b="b"/>
            <a:pathLst>
              <a:path w="619" h="472">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4"/>
                </a:cubicBezTo>
                <a:cubicBezTo>
                  <a:pt x="618" y="192"/>
                  <a:pt x="545"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8" y="89"/>
                  <a:pt x="412" y="147"/>
                </a:cubicBezTo>
                <a:cubicBezTo>
                  <a:pt x="515" y="133"/>
                  <a:pt x="574" y="221"/>
                  <a:pt x="589" y="280"/>
                </a:cubicBezTo>
                <a:cubicBezTo>
                  <a:pt x="589" y="368"/>
                  <a:pt x="500" y="442"/>
                  <a:pt x="427" y="442"/>
                </a:cubicBezTo>
                <a:close/>
              </a:path>
            </a:pathLst>
          </a:custGeom>
          <a:solidFill>
            <a:schemeClr val="dk1"/>
          </a:solidFill>
          <a:ln w="0">
            <a:noFill/>
          </a:ln>
        </p:spPr>
        <p:style>
          <a:lnRef idx="0"/>
          <a:fillRef idx="0"/>
          <a:effectRef idx="0"/>
          <a:fontRef idx="minor"/>
        </p:style>
      </p:sp>
      <p:sp>
        <p:nvSpPr>
          <p:cNvPr id="499" name="Google Shape;408;p35"/>
          <p:cNvSpPr/>
          <p:nvPr/>
        </p:nvSpPr>
        <p:spPr>
          <a:xfrm>
            <a:off x="4561200" y="5105880"/>
            <a:ext cx="309240" cy="309240"/>
          </a:xfrm>
          <a:custGeom>
            <a:avLst/>
            <a:gdLst/>
            <a:ahLst/>
            <a:rect l="l" t="t" r="r" b="b"/>
            <a:pathLst>
              <a:path w="590" h="590">
                <a:moveTo>
                  <a:pt x="30" y="0"/>
                </a:moveTo>
                <a:lnTo>
                  <a:pt x="30" y="0"/>
                </a:lnTo>
                <a:cubicBezTo>
                  <a:pt x="15" y="0"/>
                  <a:pt x="0" y="15"/>
                  <a:pt x="0" y="30"/>
                </a:cubicBezTo>
                <a:cubicBezTo>
                  <a:pt x="0" y="574"/>
                  <a:pt x="0" y="574"/>
                  <a:pt x="0" y="574"/>
                </a:cubicBezTo>
                <a:cubicBezTo>
                  <a:pt x="0" y="589"/>
                  <a:pt x="15" y="589"/>
                  <a:pt x="30" y="589"/>
                </a:cubicBezTo>
                <a:cubicBezTo>
                  <a:pt x="30" y="589"/>
                  <a:pt x="45" y="589"/>
                  <a:pt x="45" y="574"/>
                </a:cubicBezTo>
                <a:cubicBezTo>
                  <a:pt x="45" y="30"/>
                  <a:pt x="45" y="30"/>
                  <a:pt x="45" y="30"/>
                </a:cubicBezTo>
                <a:cubicBezTo>
                  <a:pt x="45" y="15"/>
                  <a:pt x="30" y="0"/>
                  <a:pt x="30" y="0"/>
                </a:cubicBezTo>
                <a:close/>
                <a:moveTo>
                  <a:pt x="560" y="44"/>
                </a:moveTo>
                <a:lnTo>
                  <a:pt x="560" y="44"/>
                </a:lnTo>
                <a:cubicBezTo>
                  <a:pt x="118" y="0"/>
                  <a:pt x="118" y="0"/>
                  <a:pt x="118" y="0"/>
                </a:cubicBezTo>
                <a:cubicBezTo>
                  <a:pt x="103" y="0"/>
                  <a:pt x="89" y="30"/>
                  <a:pt x="89" y="44"/>
                </a:cubicBezTo>
                <a:cubicBezTo>
                  <a:pt x="89" y="265"/>
                  <a:pt x="89" y="265"/>
                  <a:pt x="89" y="265"/>
                </a:cubicBezTo>
                <a:cubicBezTo>
                  <a:pt x="89" y="280"/>
                  <a:pt x="103" y="295"/>
                  <a:pt x="118" y="295"/>
                </a:cubicBezTo>
                <a:cubicBezTo>
                  <a:pt x="560" y="265"/>
                  <a:pt x="560" y="265"/>
                  <a:pt x="560" y="265"/>
                </a:cubicBezTo>
                <a:cubicBezTo>
                  <a:pt x="574" y="265"/>
                  <a:pt x="589" y="236"/>
                  <a:pt x="589" y="221"/>
                </a:cubicBezTo>
                <a:cubicBezTo>
                  <a:pt x="589" y="89"/>
                  <a:pt x="589" y="89"/>
                  <a:pt x="589" y="89"/>
                </a:cubicBezTo>
                <a:cubicBezTo>
                  <a:pt x="589" y="59"/>
                  <a:pt x="574" y="44"/>
                  <a:pt x="560" y="44"/>
                </a:cubicBezTo>
                <a:close/>
                <a:moveTo>
                  <a:pt x="280" y="251"/>
                </a:moveTo>
                <a:lnTo>
                  <a:pt x="280" y="251"/>
                </a:lnTo>
                <a:cubicBezTo>
                  <a:pt x="148" y="265"/>
                  <a:pt x="148" y="265"/>
                  <a:pt x="148" y="265"/>
                </a:cubicBezTo>
                <a:cubicBezTo>
                  <a:pt x="118" y="265"/>
                  <a:pt x="118" y="251"/>
                  <a:pt x="118" y="236"/>
                </a:cubicBezTo>
                <a:cubicBezTo>
                  <a:pt x="118" y="59"/>
                  <a:pt x="118" y="59"/>
                  <a:pt x="118" y="59"/>
                </a:cubicBezTo>
                <a:cubicBezTo>
                  <a:pt x="118" y="44"/>
                  <a:pt x="118" y="44"/>
                  <a:pt x="148" y="44"/>
                </a:cubicBezTo>
                <a:cubicBezTo>
                  <a:pt x="280" y="59"/>
                  <a:pt x="280" y="59"/>
                  <a:pt x="280" y="59"/>
                </a:cubicBezTo>
                <a:lnTo>
                  <a:pt x="280" y="251"/>
                </a:lnTo>
                <a:close/>
                <a:moveTo>
                  <a:pt x="442" y="236"/>
                </a:moveTo>
                <a:lnTo>
                  <a:pt x="442" y="236"/>
                </a:lnTo>
                <a:cubicBezTo>
                  <a:pt x="324" y="236"/>
                  <a:pt x="324" y="236"/>
                  <a:pt x="324" y="236"/>
                </a:cubicBezTo>
                <a:cubicBezTo>
                  <a:pt x="324" y="59"/>
                  <a:pt x="324" y="59"/>
                  <a:pt x="324" y="59"/>
                </a:cubicBezTo>
                <a:cubicBezTo>
                  <a:pt x="442" y="74"/>
                  <a:pt x="442" y="74"/>
                  <a:pt x="442" y="74"/>
                </a:cubicBezTo>
                <a:lnTo>
                  <a:pt x="442" y="236"/>
                </a:lnTo>
                <a:close/>
                <a:moveTo>
                  <a:pt x="560" y="206"/>
                </a:moveTo>
                <a:lnTo>
                  <a:pt x="560" y="206"/>
                </a:lnTo>
                <a:cubicBezTo>
                  <a:pt x="560" y="221"/>
                  <a:pt x="560" y="221"/>
                  <a:pt x="530" y="221"/>
                </a:cubicBezTo>
                <a:cubicBezTo>
                  <a:pt x="471" y="221"/>
                  <a:pt x="471" y="221"/>
                  <a:pt x="471" y="221"/>
                </a:cubicBezTo>
                <a:cubicBezTo>
                  <a:pt x="471" y="74"/>
                  <a:pt x="471" y="74"/>
                  <a:pt x="471" y="74"/>
                </a:cubicBezTo>
                <a:cubicBezTo>
                  <a:pt x="530" y="89"/>
                  <a:pt x="530" y="89"/>
                  <a:pt x="530" y="89"/>
                </a:cubicBezTo>
                <a:cubicBezTo>
                  <a:pt x="560" y="89"/>
                  <a:pt x="560" y="89"/>
                  <a:pt x="560" y="103"/>
                </a:cubicBezTo>
                <a:lnTo>
                  <a:pt x="560" y="206"/>
                </a:lnTo>
                <a:close/>
              </a:path>
            </a:pathLst>
          </a:custGeom>
          <a:solidFill>
            <a:schemeClr val="dk1"/>
          </a:solidFill>
          <a:ln w="0">
            <a:noFill/>
          </a:ln>
        </p:spPr>
        <p:style>
          <a:lnRef idx="0"/>
          <a:fillRef idx="0"/>
          <a:effectRef idx="0"/>
          <a:fontRef idx="minor"/>
        </p:style>
      </p:sp>
      <p:sp>
        <p:nvSpPr>
          <p:cNvPr id="500" name="Google Shape;409;p35"/>
          <p:cNvSpPr/>
          <p:nvPr/>
        </p:nvSpPr>
        <p:spPr>
          <a:xfrm>
            <a:off x="4037400" y="5097960"/>
            <a:ext cx="291960" cy="332280"/>
          </a:xfrm>
          <a:custGeom>
            <a:avLst/>
            <a:gdLst/>
            <a:ahLst/>
            <a:rect l="l" t="t" r="r" b="b"/>
            <a:pathLst>
              <a:path w="561" h="635">
                <a:moveTo>
                  <a:pt x="471" y="0"/>
                </a:moveTo>
                <a:lnTo>
                  <a:pt x="471" y="0"/>
                </a:lnTo>
                <a:cubicBezTo>
                  <a:pt x="89" y="0"/>
                  <a:pt x="89" y="0"/>
                  <a:pt x="89" y="0"/>
                </a:cubicBezTo>
                <a:cubicBezTo>
                  <a:pt x="44" y="0"/>
                  <a:pt x="0" y="30"/>
                  <a:pt x="0" y="74"/>
                </a:cubicBezTo>
                <a:cubicBezTo>
                  <a:pt x="0" y="634"/>
                  <a:pt x="0" y="634"/>
                  <a:pt x="0" y="634"/>
                </a:cubicBezTo>
                <a:cubicBezTo>
                  <a:pt x="44" y="634"/>
                  <a:pt x="44" y="634"/>
                  <a:pt x="44" y="634"/>
                </a:cubicBezTo>
                <a:cubicBezTo>
                  <a:pt x="118" y="575"/>
                  <a:pt x="118" y="575"/>
                  <a:pt x="118" y="575"/>
                </a:cubicBezTo>
                <a:cubicBezTo>
                  <a:pt x="207" y="634"/>
                  <a:pt x="207" y="634"/>
                  <a:pt x="207" y="634"/>
                </a:cubicBezTo>
                <a:cubicBezTo>
                  <a:pt x="280" y="575"/>
                  <a:pt x="280" y="575"/>
                  <a:pt x="280" y="575"/>
                </a:cubicBezTo>
                <a:cubicBezTo>
                  <a:pt x="354" y="634"/>
                  <a:pt x="354" y="634"/>
                  <a:pt x="354" y="634"/>
                </a:cubicBezTo>
                <a:cubicBezTo>
                  <a:pt x="442" y="575"/>
                  <a:pt x="442" y="575"/>
                  <a:pt x="442" y="575"/>
                </a:cubicBezTo>
                <a:cubicBezTo>
                  <a:pt x="516" y="634"/>
                  <a:pt x="516" y="634"/>
                  <a:pt x="516" y="634"/>
                </a:cubicBezTo>
                <a:cubicBezTo>
                  <a:pt x="560" y="634"/>
                  <a:pt x="560" y="634"/>
                  <a:pt x="560" y="634"/>
                </a:cubicBezTo>
                <a:cubicBezTo>
                  <a:pt x="560" y="74"/>
                  <a:pt x="560" y="74"/>
                  <a:pt x="560" y="74"/>
                </a:cubicBezTo>
                <a:cubicBezTo>
                  <a:pt x="560" y="30"/>
                  <a:pt x="516" y="0"/>
                  <a:pt x="471" y="0"/>
                </a:cubicBezTo>
                <a:close/>
                <a:moveTo>
                  <a:pt x="516" y="589"/>
                </a:moveTo>
                <a:lnTo>
                  <a:pt x="516" y="589"/>
                </a:lnTo>
                <a:cubicBezTo>
                  <a:pt x="442" y="530"/>
                  <a:pt x="442" y="530"/>
                  <a:pt x="442" y="530"/>
                </a:cubicBezTo>
                <a:cubicBezTo>
                  <a:pt x="354" y="589"/>
                  <a:pt x="354" y="589"/>
                  <a:pt x="354" y="589"/>
                </a:cubicBezTo>
                <a:cubicBezTo>
                  <a:pt x="280" y="530"/>
                  <a:pt x="280" y="530"/>
                  <a:pt x="280" y="530"/>
                </a:cubicBezTo>
                <a:cubicBezTo>
                  <a:pt x="207" y="589"/>
                  <a:pt x="207" y="589"/>
                  <a:pt x="207" y="589"/>
                </a:cubicBezTo>
                <a:cubicBezTo>
                  <a:pt x="118" y="530"/>
                  <a:pt x="118" y="530"/>
                  <a:pt x="118" y="530"/>
                </a:cubicBezTo>
                <a:cubicBezTo>
                  <a:pt x="44" y="589"/>
                  <a:pt x="44" y="589"/>
                  <a:pt x="44" y="589"/>
                </a:cubicBezTo>
                <a:cubicBezTo>
                  <a:pt x="44" y="74"/>
                  <a:pt x="44" y="74"/>
                  <a:pt x="44" y="74"/>
                </a:cubicBezTo>
                <a:cubicBezTo>
                  <a:pt x="44" y="59"/>
                  <a:pt x="59" y="45"/>
                  <a:pt x="89" y="45"/>
                </a:cubicBezTo>
                <a:cubicBezTo>
                  <a:pt x="471" y="45"/>
                  <a:pt x="471" y="45"/>
                  <a:pt x="471" y="45"/>
                </a:cubicBezTo>
                <a:cubicBezTo>
                  <a:pt x="501" y="45"/>
                  <a:pt x="516" y="59"/>
                  <a:pt x="516" y="74"/>
                </a:cubicBezTo>
                <a:lnTo>
                  <a:pt x="516" y="589"/>
                </a:lnTo>
                <a:close/>
                <a:moveTo>
                  <a:pt x="412" y="354"/>
                </a:moveTo>
                <a:lnTo>
                  <a:pt x="412" y="354"/>
                </a:lnTo>
                <a:cubicBezTo>
                  <a:pt x="148" y="354"/>
                  <a:pt x="148" y="354"/>
                  <a:pt x="148" y="354"/>
                </a:cubicBezTo>
                <a:cubicBezTo>
                  <a:pt x="133" y="354"/>
                  <a:pt x="118" y="368"/>
                  <a:pt x="118" y="368"/>
                </a:cubicBezTo>
                <a:cubicBezTo>
                  <a:pt x="118" y="383"/>
                  <a:pt x="133" y="398"/>
                  <a:pt x="148" y="398"/>
                </a:cubicBezTo>
                <a:cubicBezTo>
                  <a:pt x="412" y="398"/>
                  <a:pt x="412" y="398"/>
                  <a:pt x="412" y="398"/>
                </a:cubicBezTo>
                <a:cubicBezTo>
                  <a:pt x="427" y="398"/>
                  <a:pt x="442" y="383"/>
                  <a:pt x="442" y="368"/>
                </a:cubicBezTo>
                <a:cubicBezTo>
                  <a:pt x="442" y="368"/>
                  <a:pt x="427" y="354"/>
                  <a:pt x="412" y="354"/>
                </a:cubicBezTo>
                <a:close/>
                <a:moveTo>
                  <a:pt x="412" y="236"/>
                </a:moveTo>
                <a:lnTo>
                  <a:pt x="412" y="236"/>
                </a:lnTo>
                <a:cubicBezTo>
                  <a:pt x="148" y="236"/>
                  <a:pt x="148" y="236"/>
                  <a:pt x="148" y="236"/>
                </a:cubicBezTo>
                <a:cubicBezTo>
                  <a:pt x="133" y="236"/>
                  <a:pt x="118" y="251"/>
                  <a:pt x="118" y="251"/>
                </a:cubicBezTo>
                <a:cubicBezTo>
                  <a:pt x="118" y="266"/>
                  <a:pt x="133" y="280"/>
                  <a:pt x="148" y="280"/>
                </a:cubicBezTo>
                <a:cubicBezTo>
                  <a:pt x="412" y="280"/>
                  <a:pt x="412" y="280"/>
                  <a:pt x="412" y="280"/>
                </a:cubicBezTo>
                <a:cubicBezTo>
                  <a:pt x="427" y="280"/>
                  <a:pt x="442" y="266"/>
                  <a:pt x="442" y="251"/>
                </a:cubicBezTo>
                <a:cubicBezTo>
                  <a:pt x="442" y="251"/>
                  <a:pt x="427" y="236"/>
                  <a:pt x="412" y="236"/>
                </a:cubicBezTo>
                <a:close/>
                <a:moveTo>
                  <a:pt x="412" y="118"/>
                </a:moveTo>
                <a:lnTo>
                  <a:pt x="412" y="118"/>
                </a:lnTo>
                <a:cubicBezTo>
                  <a:pt x="148" y="118"/>
                  <a:pt x="148" y="118"/>
                  <a:pt x="148" y="118"/>
                </a:cubicBezTo>
                <a:cubicBezTo>
                  <a:pt x="133" y="118"/>
                  <a:pt x="118" y="133"/>
                  <a:pt x="118" y="133"/>
                </a:cubicBezTo>
                <a:cubicBezTo>
                  <a:pt x="118" y="148"/>
                  <a:pt x="133" y="163"/>
                  <a:pt x="148" y="163"/>
                </a:cubicBezTo>
                <a:cubicBezTo>
                  <a:pt x="412" y="163"/>
                  <a:pt x="412" y="163"/>
                  <a:pt x="412" y="163"/>
                </a:cubicBezTo>
                <a:cubicBezTo>
                  <a:pt x="427" y="163"/>
                  <a:pt x="442" y="148"/>
                  <a:pt x="442" y="133"/>
                </a:cubicBezTo>
                <a:cubicBezTo>
                  <a:pt x="442" y="133"/>
                  <a:pt x="427" y="118"/>
                  <a:pt x="412" y="118"/>
                </a:cubicBezTo>
                <a:close/>
              </a:path>
            </a:pathLst>
          </a:custGeom>
          <a:solidFill>
            <a:schemeClr val="dk1"/>
          </a:solidFill>
          <a:ln w="0">
            <a:noFill/>
          </a:ln>
        </p:spPr>
        <p:style>
          <a:lnRef idx="0"/>
          <a:fillRef idx="0"/>
          <a:effectRef idx="0"/>
          <a:fontRef idx="minor"/>
        </p:style>
      </p:sp>
      <p:sp>
        <p:nvSpPr>
          <p:cNvPr id="501" name="Google Shape;410;p35"/>
          <p:cNvSpPr/>
          <p:nvPr/>
        </p:nvSpPr>
        <p:spPr>
          <a:xfrm>
            <a:off x="3478680" y="5097960"/>
            <a:ext cx="332280" cy="332280"/>
          </a:xfrm>
          <a:custGeom>
            <a:avLst/>
            <a:gdLst/>
            <a:ahLst/>
            <a:rect l="l" t="t" r="r" b="b"/>
            <a:pathLst>
              <a:path w="634" h="635">
                <a:moveTo>
                  <a:pt x="383" y="133"/>
                </a:moveTo>
                <a:lnTo>
                  <a:pt x="383" y="133"/>
                </a:lnTo>
                <a:cubicBezTo>
                  <a:pt x="354" y="163"/>
                  <a:pt x="354" y="207"/>
                  <a:pt x="383" y="251"/>
                </a:cubicBezTo>
                <a:cubicBezTo>
                  <a:pt x="428" y="280"/>
                  <a:pt x="471" y="280"/>
                  <a:pt x="501" y="251"/>
                </a:cubicBezTo>
                <a:cubicBezTo>
                  <a:pt x="530" y="207"/>
                  <a:pt x="530" y="163"/>
                  <a:pt x="501" y="133"/>
                </a:cubicBezTo>
                <a:cubicBezTo>
                  <a:pt x="471" y="104"/>
                  <a:pt x="428" y="104"/>
                  <a:pt x="383" y="133"/>
                </a:cubicBezTo>
                <a:close/>
                <a:moveTo>
                  <a:pt x="471" y="221"/>
                </a:moveTo>
                <a:lnTo>
                  <a:pt x="471" y="221"/>
                </a:lnTo>
                <a:cubicBezTo>
                  <a:pt x="457" y="236"/>
                  <a:pt x="428" y="236"/>
                  <a:pt x="412" y="221"/>
                </a:cubicBezTo>
                <a:cubicBezTo>
                  <a:pt x="398" y="207"/>
                  <a:pt x="398" y="177"/>
                  <a:pt x="412" y="163"/>
                </a:cubicBezTo>
                <a:cubicBezTo>
                  <a:pt x="428" y="148"/>
                  <a:pt x="457" y="148"/>
                  <a:pt x="471" y="163"/>
                </a:cubicBezTo>
                <a:cubicBezTo>
                  <a:pt x="486" y="177"/>
                  <a:pt x="486" y="207"/>
                  <a:pt x="471" y="221"/>
                </a:cubicBezTo>
                <a:close/>
                <a:moveTo>
                  <a:pt x="589" y="0"/>
                </a:moveTo>
                <a:lnTo>
                  <a:pt x="589" y="0"/>
                </a:lnTo>
                <a:cubicBezTo>
                  <a:pt x="339" y="0"/>
                  <a:pt x="339" y="0"/>
                  <a:pt x="339" y="0"/>
                </a:cubicBezTo>
                <a:cubicBezTo>
                  <a:pt x="310" y="0"/>
                  <a:pt x="310" y="15"/>
                  <a:pt x="295" y="30"/>
                </a:cubicBezTo>
                <a:cubicBezTo>
                  <a:pt x="30" y="295"/>
                  <a:pt x="30" y="295"/>
                  <a:pt x="30" y="295"/>
                </a:cubicBezTo>
                <a:cubicBezTo>
                  <a:pt x="0" y="325"/>
                  <a:pt x="0" y="368"/>
                  <a:pt x="30" y="398"/>
                </a:cubicBezTo>
                <a:cubicBezTo>
                  <a:pt x="236" y="604"/>
                  <a:pt x="236" y="604"/>
                  <a:pt x="236" y="604"/>
                </a:cubicBezTo>
                <a:cubicBezTo>
                  <a:pt x="265" y="634"/>
                  <a:pt x="310" y="634"/>
                  <a:pt x="339" y="604"/>
                </a:cubicBezTo>
                <a:cubicBezTo>
                  <a:pt x="604" y="339"/>
                  <a:pt x="604" y="339"/>
                  <a:pt x="604" y="339"/>
                </a:cubicBezTo>
                <a:cubicBezTo>
                  <a:pt x="619" y="325"/>
                  <a:pt x="633" y="325"/>
                  <a:pt x="633" y="295"/>
                </a:cubicBezTo>
                <a:cubicBezTo>
                  <a:pt x="633" y="45"/>
                  <a:pt x="633" y="45"/>
                  <a:pt x="633" y="45"/>
                </a:cubicBezTo>
                <a:cubicBezTo>
                  <a:pt x="633" y="15"/>
                  <a:pt x="619" y="0"/>
                  <a:pt x="589" y="0"/>
                </a:cubicBezTo>
                <a:close/>
                <a:moveTo>
                  <a:pt x="324" y="575"/>
                </a:moveTo>
                <a:lnTo>
                  <a:pt x="324" y="575"/>
                </a:lnTo>
                <a:cubicBezTo>
                  <a:pt x="295" y="589"/>
                  <a:pt x="280" y="589"/>
                  <a:pt x="265" y="575"/>
                </a:cubicBezTo>
                <a:cubicBezTo>
                  <a:pt x="59" y="368"/>
                  <a:pt x="59" y="368"/>
                  <a:pt x="59" y="368"/>
                </a:cubicBezTo>
                <a:cubicBezTo>
                  <a:pt x="45" y="354"/>
                  <a:pt x="45" y="339"/>
                  <a:pt x="59" y="325"/>
                </a:cubicBezTo>
                <a:cubicBezTo>
                  <a:pt x="89" y="295"/>
                  <a:pt x="89" y="295"/>
                  <a:pt x="89" y="295"/>
                </a:cubicBezTo>
                <a:cubicBezTo>
                  <a:pt x="339" y="545"/>
                  <a:pt x="339" y="545"/>
                  <a:pt x="339" y="545"/>
                </a:cubicBezTo>
                <a:lnTo>
                  <a:pt x="324" y="575"/>
                </a:lnTo>
                <a:close/>
                <a:moveTo>
                  <a:pt x="589" y="280"/>
                </a:moveTo>
                <a:lnTo>
                  <a:pt x="589" y="280"/>
                </a:lnTo>
                <a:cubicBezTo>
                  <a:pt x="589" y="295"/>
                  <a:pt x="589" y="310"/>
                  <a:pt x="575" y="325"/>
                </a:cubicBezTo>
                <a:cubicBezTo>
                  <a:pt x="369" y="516"/>
                  <a:pt x="369" y="516"/>
                  <a:pt x="369" y="516"/>
                </a:cubicBezTo>
                <a:cubicBezTo>
                  <a:pt x="118" y="266"/>
                  <a:pt x="118" y="266"/>
                  <a:pt x="118" y="266"/>
                </a:cubicBezTo>
                <a:cubicBezTo>
                  <a:pt x="324" y="59"/>
                  <a:pt x="324" y="59"/>
                  <a:pt x="324" y="59"/>
                </a:cubicBezTo>
                <a:cubicBezTo>
                  <a:pt x="324" y="45"/>
                  <a:pt x="339" y="45"/>
                  <a:pt x="354" y="45"/>
                </a:cubicBezTo>
                <a:cubicBezTo>
                  <a:pt x="575" y="45"/>
                  <a:pt x="575" y="45"/>
                  <a:pt x="575" y="45"/>
                </a:cubicBezTo>
                <a:cubicBezTo>
                  <a:pt x="589" y="45"/>
                  <a:pt x="589" y="45"/>
                  <a:pt x="589" y="59"/>
                </a:cubicBezTo>
                <a:lnTo>
                  <a:pt x="589" y="280"/>
                </a:lnTo>
                <a:close/>
              </a:path>
            </a:pathLst>
          </a:custGeom>
          <a:solidFill>
            <a:schemeClr val="dk1"/>
          </a:solidFill>
          <a:ln w="0">
            <a:noFill/>
          </a:ln>
        </p:spPr>
        <p:style>
          <a:lnRef idx="0"/>
          <a:fillRef idx="0"/>
          <a:effectRef idx="0"/>
          <a:fontRef idx="minor"/>
        </p:style>
      </p:sp>
      <p:sp>
        <p:nvSpPr>
          <p:cNvPr id="502" name="Google Shape;411;p35"/>
          <p:cNvSpPr/>
          <p:nvPr/>
        </p:nvSpPr>
        <p:spPr>
          <a:xfrm>
            <a:off x="3003120" y="5097960"/>
            <a:ext cx="222840" cy="332280"/>
          </a:xfrm>
          <a:custGeom>
            <a:avLst/>
            <a:gdLst/>
            <a:ahLst/>
            <a:rect l="l" t="t" r="r" b="b"/>
            <a:pathLst>
              <a:path w="428" h="635">
                <a:moveTo>
                  <a:pt x="412" y="192"/>
                </a:moveTo>
                <a:lnTo>
                  <a:pt x="412" y="192"/>
                </a:lnTo>
                <a:cubicBezTo>
                  <a:pt x="235" y="15"/>
                  <a:pt x="235" y="15"/>
                  <a:pt x="235" y="15"/>
                </a:cubicBezTo>
                <a:cubicBezTo>
                  <a:pt x="221" y="0"/>
                  <a:pt x="191" y="0"/>
                  <a:pt x="176" y="15"/>
                </a:cubicBezTo>
                <a:cubicBezTo>
                  <a:pt x="0" y="192"/>
                  <a:pt x="0" y="192"/>
                  <a:pt x="0" y="192"/>
                </a:cubicBezTo>
                <a:cubicBezTo>
                  <a:pt x="0" y="207"/>
                  <a:pt x="0" y="207"/>
                  <a:pt x="0" y="221"/>
                </a:cubicBezTo>
                <a:cubicBezTo>
                  <a:pt x="0" y="545"/>
                  <a:pt x="0" y="545"/>
                  <a:pt x="0" y="545"/>
                </a:cubicBezTo>
                <a:cubicBezTo>
                  <a:pt x="0" y="589"/>
                  <a:pt x="29" y="634"/>
                  <a:pt x="73" y="634"/>
                </a:cubicBezTo>
                <a:cubicBezTo>
                  <a:pt x="353" y="634"/>
                  <a:pt x="353" y="634"/>
                  <a:pt x="353" y="634"/>
                </a:cubicBezTo>
                <a:cubicBezTo>
                  <a:pt x="382" y="634"/>
                  <a:pt x="427" y="589"/>
                  <a:pt x="427" y="545"/>
                </a:cubicBezTo>
                <a:cubicBezTo>
                  <a:pt x="427" y="251"/>
                  <a:pt x="427" y="251"/>
                  <a:pt x="427" y="251"/>
                </a:cubicBezTo>
                <a:cubicBezTo>
                  <a:pt x="427" y="221"/>
                  <a:pt x="427" y="207"/>
                  <a:pt x="412" y="192"/>
                </a:cubicBezTo>
                <a:close/>
                <a:moveTo>
                  <a:pt x="382" y="545"/>
                </a:moveTo>
                <a:lnTo>
                  <a:pt x="382" y="545"/>
                </a:lnTo>
                <a:cubicBezTo>
                  <a:pt x="382" y="575"/>
                  <a:pt x="368" y="589"/>
                  <a:pt x="353" y="589"/>
                </a:cubicBezTo>
                <a:cubicBezTo>
                  <a:pt x="73" y="589"/>
                  <a:pt x="73" y="589"/>
                  <a:pt x="73" y="589"/>
                </a:cubicBezTo>
                <a:cubicBezTo>
                  <a:pt x="59" y="589"/>
                  <a:pt x="29" y="575"/>
                  <a:pt x="29" y="545"/>
                </a:cubicBezTo>
                <a:cubicBezTo>
                  <a:pt x="29" y="236"/>
                  <a:pt x="29" y="236"/>
                  <a:pt x="29" y="236"/>
                </a:cubicBezTo>
                <a:cubicBezTo>
                  <a:pt x="29" y="221"/>
                  <a:pt x="29" y="221"/>
                  <a:pt x="44" y="207"/>
                </a:cubicBezTo>
                <a:cubicBezTo>
                  <a:pt x="191" y="45"/>
                  <a:pt x="191" y="45"/>
                  <a:pt x="191" y="45"/>
                </a:cubicBezTo>
                <a:cubicBezTo>
                  <a:pt x="206" y="45"/>
                  <a:pt x="221" y="45"/>
                  <a:pt x="221" y="45"/>
                </a:cubicBezTo>
                <a:cubicBezTo>
                  <a:pt x="368" y="207"/>
                  <a:pt x="368" y="207"/>
                  <a:pt x="368" y="207"/>
                </a:cubicBezTo>
                <a:cubicBezTo>
                  <a:pt x="382" y="221"/>
                  <a:pt x="382" y="221"/>
                  <a:pt x="382" y="236"/>
                </a:cubicBezTo>
                <a:lnTo>
                  <a:pt x="382" y="545"/>
                </a:lnTo>
                <a:close/>
                <a:moveTo>
                  <a:pt x="206" y="163"/>
                </a:moveTo>
                <a:lnTo>
                  <a:pt x="206" y="163"/>
                </a:lnTo>
                <a:cubicBezTo>
                  <a:pt x="162" y="163"/>
                  <a:pt x="132" y="207"/>
                  <a:pt x="132" y="251"/>
                </a:cubicBezTo>
                <a:cubicBezTo>
                  <a:pt x="132" y="295"/>
                  <a:pt x="162" y="325"/>
                  <a:pt x="206" y="325"/>
                </a:cubicBezTo>
                <a:cubicBezTo>
                  <a:pt x="250" y="325"/>
                  <a:pt x="294" y="295"/>
                  <a:pt x="294" y="251"/>
                </a:cubicBezTo>
                <a:cubicBezTo>
                  <a:pt x="294" y="207"/>
                  <a:pt x="250" y="163"/>
                  <a:pt x="206" y="163"/>
                </a:cubicBezTo>
                <a:close/>
                <a:moveTo>
                  <a:pt x="206" y="280"/>
                </a:moveTo>
                <a:lnTo>
                  <a:pt x="206" y="280"/>
                </a:lnTo>
                <a:cubicBezTo>
                  <a:pt x="191" y="280"/>
                  <a:pt x="176" y="266"/>
                  <a:pt x="176" y="251"/>
                </a:cubicBezTo>
                <a:cubicBezTo>
                  <a:pt x="176" y="221"/>
                  <a:pt x="191" y="207"/>
                  <a:pt x="206" y="207"/>
                </a:cubicBezTo>
                <a:cubicBezTo>
                  <a:pt x="235" y="207"/>
                  <a:pt x="250" y="221"/>
                  <a:pt x="250" y="251"/>
                </a:cubicBezTo>
                <a:cubicBezTo>
                  <a:pt x="250" y="266"/>
                  <a:pt x="235" y="280"/>
                  <a:pt x="206" y="280"/>
                </a:cubicBezTo>
                <a:close/>
              </a:path>
            </a:pathLst>
          </a:custGeom>
          <a:solidFill>
            <a:schemeClr val="dk1"/>
          </a:solidFill>
          <a:ln w="0">
            <a:noFill/>
          </a:ln>
        </p:spPr>
        <p:style>
          <a:lnRef idx="0"/>
          <a:fillRef idx="0"/>
          <a:effectRef idx="0"/>
          <a:fontRef idx="minor"/>
        </p:style>
      </p:sp>
      <p:sp>
        <p:nvSpPr>
          <p:cNvPr id="503" name="Google Shape;412;p35"/>
          <p:cNvSpPr/>
          <p:nvPr/>
        </p:nvSpPr>
        <p:spPr>
          <a:xfrm>
            <a:off x="2421720" y="5097960"/>
            <a:ext cx="309240" cy="332280"/>
          </a:xfrm>
          <a:custGeom>
            <a:avLst/>
            <a:gdLst/>
            <a:ahLst/>
            <a:rect l="l" t="t" r="r" b="b"/>
            <a:pathLst>
              <a:path w="589" h="635">
                <a:moveTo>
                  <a:pt x="544" y="163"/>
                </a:moveTo>
                <a:lnTo>
                  <a:pt x="544" y="163"/>
                </a:lnTo>
                <a:cubicBezTo>
                  <a:pt x="544" y="15"/>
                  <a:pt x="544" y="15"/>
                  <a:pt x="544" y="15"/>
                </a:cubicBezTo>
                <a:cubicBezTo>
                  <a:pt x="544" y="15"/>
                  <a:pt x="544" y="0"/>
                  <a:pt x="530" y="0"/>
                </a:cubicBezTo>
                <a:lnTo>
                  <a:pt x="515" y="0"/>
                </a:lnTo>
                <a:cubicBezTo>
                  <a:pt x="0" y="163"/>
                  <a:pt x="0" y="163"/>
                  <a:pt x="0" y="163"/>
                </a:cubicBezTo>
                <a:cubicBezTo>
                  <a:pt x="0" y="192"/>
                  <a:pt x="0" y="192"/>
                  <a:pt x="0" y="192"/>
                </a:cubicBezTo>
                <a:cubicBezTo>
                  <a:pt x="0" y="589"/>
                  <a:pt x="0" y="589"/>
                  <a:pt x="0" y="589"/>
                </a:cubicBezTo>
                <a:cubicBezTo>
                  <a:pt x="0" y="604"/>
                  <a:pt x="14" y="634"/>
                  <a:pt x="44" y="634"/>
                </a:cubicBezTo>
                <a:cubicBezTo>
                  <a:pt x="544" y="634"/>
                  <a:pt x="544" y="634"/>
                  <a:pt x="544" y="634"/>
                </a:cubicBezTo>
                <a:cubicBezTo>
                  <a:pt x="574" y="634"/>
                  <a:pt x="588" y="604"/>
                  <a:pt x="588" y="589"/>
                </a:cubicBezTo>
                <a:cubicBezTo>
                  <a:pt x="588" y="192"/>
                  <a:pt x="588" y="192"/>
                  <a:pt x="588" y="192"/>
                </a:cubicBezTo>
                <a:cubicBezTo>
                  <a:pt x="588" y="177"/>
                  <a:pt x="574" y="163"/>
                  <a:pt x="544" y="163"/>
                </a:cubicBezTo>
                <a:close/>
                <a:moveTo>
                  <a:pt x="515" y="45"/>
                </a:moveTo>
                <a:lnTo>
                  <a:pt x="515" y="45"/>
                </a:lnTo>
                <a:cubicBezTo>
                  <a:pt x="515" y="163"/>
                  <a:pt x="515" y="163"/>
                  <a:pt x="515" y="163"/>
                </a:cubicBezTo>
                <a:cubicBezTo>
                  <a:pt x="132" y="163"/>
                  <a:pt x="132" y="163"/>
                  <a:pt x="132" y="163"/>
                </a:cubicBezTo>
                <a:lnTo>
                  <a:pt x="515" y="45"/>
                </a:lnTo>
                <a:close/>
                <a:moveTo>
                  <a:pt x="544" y="413"/>
                </a:moveTo>
                <a:lnTo>
                  <a:pt x="544" y="413"/>
                </a:lnTo>
                <a:cubicBezTo>
                  <a:pt x="544" y="427"/>
                  <a:pt x="544" y="413"/>
                  <a:pt x="544" y="427"/>
                </a:cubicBezTo>
                <a:cubicBezTo>
                  <a:pt x="471" y="427"/>
                  <a:pt x="471" y="427"/>
                  <a:pt x="471" y="427"/>
                </a:cubicBezTo>
                <a:cubicBezTo>
                  <a:pt x="471" y="413"/>
                  <a:pt x="471" y="427"/>
                  <a:pt x="471" y="413"/>
                </a:cubicBezTo>
                <a:cubicBezTo>
                  <a:pt x="471" y="398"/>
                  <a:pt x="471" y="398"/>
                  <a:pt x="471" y="398"/>
                </a:cubicBezTo>
                <a:cubicBezTo>
                  <a:pt x="544" y="398"/>
                  <a:pt x="544" y="398"/>
                  <a:pt x="544" y="398"/>
                </a:cubicBezTo>
                <a:cubicBezTo>
                  <a:pt x="544" y="413"/>
                  <a:pt x="544" y="398"/>
                  <a:pt x="544" y="413"/>
                </a:cubicBezTo>
                <a:close/>
                <a:moveTo>
                  <a:pt x="544" y="354"/>
                </a:moveTo>
                <a:lnTo>
                  <a:pt x="544" y="354"/>
                </a:lnTo>
                <a:cubicBezTo>
                  <a:pt x="456" y="354"/>
                  <a:pt x="456" y="354"/>
                  <a:pt x="456" y="354"/>
                </a:cubicBezTo>
                <a:cubicBezTo>
                  <a:pt x="441" y="354"/>
                  <a:pt x="426" y="368"/>
                  <a:pt x="426" y="368"/>
                </a:cubicBezTo>
                <a:cubicBezTo>
                  <a:pt x="426" y="457"/>
                  <a:pt x="426" y="457"/>
                  <a:pt x="426" y="457"/>
                </a:cubicBezTo>
                <a:cubicBezTo>
                  <a:pt x="426" y="457"/>
                  <a:pt x="441" y="472"/>
                  <a:pt x="456" y="472"/>
                </a:cubicBezTo>
                <a:cubicBezTo>
                  <a:pt x="544" y="472"/>
                  <a:pt x="544" y="472"/>
                  <a:pt x="544" y="472"/>
                </a:cubicBezTo>
                <a:cubicBezTo>
                  <a:pt x="544" y="575"/>
                  <a:pt x="544" y="575"/>
                  <a:pt x="544" y="575"/>
                </a:cubicBezTo>
                <a:cubicBezTo>
                  <a:pt x="544" y="575"/>
                  <a:pt x="544" y="589"/>
                  <a:pt x="530" y="589"/>
                </a:cubicBezTo>
                <a:cubicBezTo>
                  <a:pt x="58" y="589"/>
                  <a:pt x="58" y="589"/>
                  <a:pt x="58" y="589"/>
                </a:cubicBezTo>
                <a:cubicBezTo>
                  <a:pt x="44" y="589"/>
                  <a:pt x="44" y="575"/>
                  <a:pt x="44" y="575"/>
                </a:cubicBezTo>
                <a:cubicBezTo>
                  <a:pt x="44" y="575"/>
                  <a:pt x="44" y="207"/>
                  <a:pt x="44" y="192"/>
                </a:cubicBezTo>
                <a:cubicBezTo>
                  <a:pt x="530" y="192"/>
                  <a:pt x="530" y="192"/>
                  <a:pt x="530" y="192"/>
                </a:cubicBezTo>
                <a:cubicBezTo>
                  <a:pt x="544" y="192"/>
                  <a:pt x="544" y="207"/>
                  <a:pt x="544" y="221"/>
                </a:cubicBezTo>
                <a:lnTo>
                  <a:pt x="544" y="354"/>
                </a:lnTo>
                <a:close/>
              </a:path>
            </a:pathLst>
          </a:custGeom>
          <a:solidFill>
            <a:schemeClr val="dk1"/>
          </a:solidFill>
          <a:ln w="0">
            <a:noFill/>
          </a:ln>
        </p:spPr>
        <p:style>
          <a:lnRef idx="0"/>
          <a:fillRef idx="0"/>
          <a:effectRef idx="0"/>
          <a:fontRef idx="minor"/>
        </p:style>
      </p:sp>
      <p:sp>
        <p:nvSpPr>
          <p:cNvPr id="504" name="Google Shape;413;p35"/>
          <p:cNvSpPr/>
          <p:nvPr/>
        </p:nvSpPr>
        <p:spPr>
          <a:xfrm>
            <a:off x="1872720" y="5097960"/>
            <a:ext cx="332280" cy="332280"/>
          </a:xfrm>
          <a:custGeom>
            <a:avLst/>
            <a:gdLst/>
            <a:ahLst/>
            <a:rect l="l" t="t" r="r" b="b"/>
            <a:pathLst>
              <a:path w="634" h="635">
                <a:moveTo>
                  <a:pt x="339" y="163"/>
                </a:moveTo>
                <a:lnTo>
                  <a:pt x="339" y="163"/>
                </a:lnTo>
                <a:cubicBezTo>
                  <a:pt x="324" y="163"/>
                  <a:pt x="324" y="163"/>
                  <a:pt x="324" y="163"/>
                </a:cubicBezTo>
                <a:cubicBezTo>
                  <a:pt x="310" y="163"/>
                  <a:pt x="310" y="163"/>
                  <a:pt x="310" y="163"/>
                </a:cubicBezTo>
                <a:cubicBezTo>
                  <a:pt x="207" y="280"/>
                  <a:pt x="207" y="280"/>
                  <a:pt x="207" y="280"/>
                </a:cubicBezTo>
                <a:cubicBezTo>
                  <a:pt x="207" y="295"/>
                  <a:pt x="207" y="295"/>
                  <a:pt x="207" y="310"/>
                </a:cubicBezTo>
                <a:cubicBezTo>
                  <a:pt x="221" y="310"/>
                  <a:pt x="221" y="310"/>
                  <a:pt x="236" y="310"/>
                </a:cubicBezTo>
                <a:cubicBezTo>
                  <a:pt x="295" y="236"/>
                  <a:pt x="295" y="236"/>
                  <a:pt x="295" y="236"/>
                </a:cubicBezTo>
                <a:cubicBezTo>
                  <a:pt x="295" y="530"/>
                  <a:pt x="295" y="530"/>
                  <a:pt x="295" y="530"/>
                </a:cubicBezTo>
                <a:cubicBezTo>
                  <a:pt x="295" y="545"/>
                  <a:pt x="310" y="545"/>
                  <a:pt x="324" y="545"/>
                </a:cubicBezTo>
                <a:cubicBezTo>
                  <a:pt x="324" y="545"/>
                  <a:pt x="339" y="545"/>
                  <a:pt x="339" y="530"/>
                </a:cubicBezTo>
                <a:cubicBezTo>
                  <a:pt x="339" y="236"/>
                  <a:pt x="339" y="236"/>
                  <a:pt x="339" y="236"/>
                </a:cubicBezTo>
                <a:cubicBezTo>
                  <a:pt x="398" y="310"/>
                  <a:pt x="398" y="310"/>
                  <a:pt x="398" y="310"/>
                </a:cubicBezTo>
                <a:cubicBezTo>
                  <a:pt x="412" y="310"/>
                  <a:pt x="427" y="310"/>
                  <a:pt x="427" y="310"/>
                </a:cubicBezTo>
                <a:cubicBezTo>
                  <a:pt x="442" y="295"/>
                  <a:pt x="442" y="295"/>
                  <a:pt x="427" y="280"/>
                </a:cubicBezTo>
                <a:lnTo>
                  <a:pt x="339" y="163"/>
                </a:lnTo>
                <a:close/>
                <a:moveTo>
                  <a:pt x="560" y="0"/>
                </a:moveTo>
                <a:lnTo>
                  <a:pt x="560" y="0"/>
                </a:lnTo>
                <a:cubicBezTo>
                  <a:pt x="89" y="0"/>
                  <a:pt x="89" y="0"/>
                  <a:pt x="89" y="0"/>
                </a:cubicBezTo>
                <a:cubicBezTo>
                  <a:pt x="44" y="0"/>
                  <a:pt x="0" y="30"/>
                  <a:pt x="0" y="74"/>
                </a:cubicBezTo>
                <a:cubicBezTo>
                  <a:pt x="0" y="545"/>
                  <a:pt x="0" y="545"/>
                  <a:pt x="0" y="545"/>
                </a:cubicBezTo>
                <a:cubicBezTo>
                  <a:pt x="0" y="589"/>
                  <a:pt x="44" y="634"/>
                  <a:pt x="89" y="634"/>
                </a:cubicBezTo>
                <a:cubicBezTo>
                  <a:pt x="560" y="634"/>
                  <a:pt x="560" y="634"/>
                  <a:pt x="560" y="634"/>
                </a:cubicBezTo>
                <a:cubicBezTo>
                  <a:pt x="604" y="634"/>
                  <a:pt x="633" y="589"/>
                  <a:pt x="633" y="545"/>
                </a:cubicBezTo>
                <a:cubicBezTo>
                  <a:pt x="633" y="74"/>
                  <a:pt x="633" y="74"/>
                  <a:pt x="633" y="74"/>
                </a:cubicBezTo>
                <a:cubicBezTo>
                  <a:pt x="633" y="30"/>
                  <a:pt x="604" y="0"/>
                  <a:pt x="560" y="0"/>
                </a:cubicBezTo>
                <a:close/>
                <a:moveTo>
                  <a:pt x="589" y="545"/>
                </a:moveTo>
                <a:lnTo>
                  <a:pt x="589" y="545"/>
                </a:lnTo>
                <a:cubicBezTo>
                  <a:pt x="589" y="575"/>
                  <a:pt x="574" y="589"/>
                  <a:pt x="560" y="589"/>
                </a:cubicBezTo>
                <a:cubicBezTo>
                  <a:pt x="89" y="589"/>
                  <a:pt x="89" y="589"/>
                  <a:pt x="89" y="589"/>
                </a:cubicBezTo>
                <a:cubicBezTo>
                  <a:pt x="59" y="589"/>
                  <a:pt x="44" y="575"/>
                  <a:pt x="44" y="545"/>
                </a:cubicBezTo>
                <a:cubicBezTo>
                  <a:pt x="44" y="74"/>
                  <a:pt x="44" y="74"/>
                  <a:pt x="44" y="74"/>
                </a:cubicBezTo>
                <a:cubicBezTo>
                  <a:pt x="44" y="59"/>
                  <a:pt x="59" y="45"/>
                  <a:pt x="89" y="45"/>
                </a:cubicBezTo>
                <a:cubicBezTo>
                  <a:pt x="560" y="45"/>
                  <a:pt x="560" y="45"/>
                  <a:pt x="560" y="45"/>
                </a:cubicBezTo>
                <a:cubicBezTo>
                  <a:pt x="574" y="45"/>
                  <a:pt x="589" y="59"/>
                  <a:pt x="589" y="74"/>
                </a:cubicBezTo>
                <a:lnTo>
                  <a:pt x="589" y="545"/>
                </a:lnTo>
                <a:close/>
                <a:moveTo>
                  <a:pt x="501" y="74"/>
                </a:moveTo>
                <a:lnTo>
                  <a:pt x="501" y="74"/>
                </a:lnTo>
                <a:cubicBezTo>
                  <a:pt x="148" y="74"/>
                  <a:pt x="148" y="74"/>
                  <a:pt x="148" y="74"/>
                </a:cubicBezTo>
                <a:cubicBezTo>
                  <a:pt x="133" y="74"/>
                  <a:pt x="118" y="89"/>
                  <a:pt x="118" y="104"/>
                </a:cubicBezTo>
                <a:cubicBezTo>
                  <a:pt x="118" y="104"/>
                  <a:pt x="133" y="118"/>
                  <a:pt x="148" y="118"/>
                </a:cubicBezTo>
                <a:cubicBezTo>
                  <a:pt x="501" y="118"/>
                  <a:pt x="501" y="118"/>
                  <a:pt x="501" y="118"/>
                </a:cubicBezTo>
                <a:lnTo>
                  <a:pt x="516" y="104"/>
                </a:lnTo>
                <a:cubicBezTo>
                  <a:pt x="516" y="89"/>
                  <a:pt x="501" y="74"/>
                  <a:pt x="501" y="74"/>
                </a:cubicBezTo>
                <a:close/>
              </a:path>
            </a:pathLst>
          </a:custGeom>
          <a:solidFill>
            <a:schemeClr val="dk1"/>
          </a:solidFill>
          <a:ln w="0">
            <a:noFill/>
          </a:ln>
        </p:spPr>
        <p:style>
          <a:lnRef idx="0"/>
          <a:fillRef idx="0"/>
          <a:effectRef idx="0"/>
          <a:fontRef idx="minor"/>
        </p:style>
      </p:sp>
      <p:sp>
        <p:nvSpPr>
          <p:cNvPr id="505" name="Google Shape;414;p35"/>
          <p:cNvSpPr/>
          <p:nvPr/>
        </p:nvSpPr>
        <p:spPr>
          <a:xfrm>
            <a:off x="1341360" y="5097960"/>
            <a:ext cx="332280" cy="332280"/>
          </a:xfrm>
          <a:custGeom>
            <a:avLst/>
            <a:gdLst/>
            <a:ahLst/>
            <a:rect l="l" t="t" r="r" b="b"/>
            <a:pathLst>
              <a:path w="634" h="635">
                <a:moveTo>
                  <a:pt x="294" y="472"/>
                </a:moveTo>
                <a:lnTo>
                  <a:pt x="294" y="472"/>
                </a:lnTo>
                <a:cubicBezTo>
                  <a:pt x="309" y="472"/>
                  <a:pt x="309" y="472"/>
                  <a:pt x="309" y="472"/>
                </a:cubicBezTo>
                <a:cubicBezTo>
                  <a:pt x="324" y="472"/>
                  <a:pt x="324" y="472"/>
                  <a:pt x="324" y="472"/>
                </a:cubicBezTo>
                <a:cubicBezTo>
                  <a:pt x="426" y="354"/>
                  <a:pt x="426" y="354"/>
                  <a:pt x="426" y="354"/>
                </a:cubicBezTo>
                <a:cubicBezTo>
                  <a:pt x="426" y="339"/>
                  <a:pt x="426" y="325"/>
                  <a:pt x="426" y="325"/>
                </a:cubicBezTo>
                <a:cubicBezTo>
                  <a:pt x="412" y="310"/>
                  <a:pt x="412" y="310"/>
                  <a:pt x="397" y="325"/>
                </a:cubicBezTo>
                <a:cubicBezTo>
                  <a:pt x="338" y="398"/>
                  <a:pt x="338" y="398"/>
                  <a:pt x="338" y="398"/>
                </a:cubicBezTo>
                <a:cubicBezTo>
                  <a:pt x="338" y="104"/>
                  <a:pt x="338" y="104"/>
                  <a:pt x="338" y="104"/>
                </a:cubicBezTo>
                <a:cubicBezTo>
                  <a:pt x="338" y="89"/>
                  <a:pt x="324" y="74"/>
                  <a:pt x="309" y="74"/>
                </a:cubicBezTo>
                <a:cubicBezTo>
                  <a:pt x="309" y="74"/>
                  <a:pt x="294" y="89"/>
                  <a:pt x="294" y="104"/>
                </a:cubicBezTo>
                <a:cubicBezTo>
                  <a:pt x="294" y="398"/>
                  <a:pt x="294" y="398"/>
                  <a:pt x="294" y="398"/>
                </a:cubicBezTo>
                <a:cubicBezTo>
                  <a:pt x="235" y="325"/>
                  <a:pt x="235" y="325"/>
                  <a:pt x="235" y="325"/>
                </a:cubicBezTo>
                <a:cubicBezTo>
                  <a:pt x="220" y="310"/>
                  <a:pt x="206" y="310"/>
                  <a:pt x="206" y="325"/>
                </a:cubicBezTo>
                <a:cubicBezTo>
                  <a:pt x="191" y="325"/>
                  <a:pt x="191" y="339"/>
                  <a:pt x="206" y="354"/>
                </a:cubicBezTo>
                <a:lnTo>
                  <a:pt x="294" y="472"/>
                </a:lnTo>
                <a:close/>
                <a:moveTo>
                  <a:pt x="485" y="516"/>
                </a:moveTo>
                <a:lnTo>
                  <a:pt x="485" y="516"/>
                </a:lnTo>
                <a:cubicBezTo>
                  <a:pt x="132" y="516"/>
                  <a:pt x="132" y="516"/>
                  <a:pt x="132" y="516"/>
                </a:cubicBezTo>
                <a:cubicBezTo>
                  <a:pt x="132" y="516"/>
                  <a:pt x="117" y="516"/>
                  <a:pt x="117" y="530"/>
                </a:cubicBezTo>
                <a:cubicBezTo>
                  <a:pt x="117" y="545"/>
                  <a:pt x="132" y="545"/>
                  <a:pt x="132" y="545"/>
                </a:cubicBezTo>
                <a:cubicBezTo>
                  <a:pt x="485" y="545"/>
                  <a:pt x="485" y="545"/>
                  <a:pt x="485" y="545"/>
                </a:cubicBezTo>
                <a:cubicBezTo>
                  <a:pt x="500" y="545"/>
                  <a:pt x="515" y="545"/>
                  <a:pt x="515" y="530"/>
                </a:cubicBezTo>
                <a:cubicBezTo>
                  <a:pt x="515" y="516"/>
                  <a:pt x="500" y="516"/>
                  <a:pt x="485" y="516"/>
                </a:cubicBezTo>
                <a:close/>
                <a:moveTo>
                  <a:pt x="544" y="0"/>
                </a:moveTo>
                <a:lnTo>
                  <a:pt x="544" y="0"/>
                </a:lnTo>
                <a:cubicBezTo>
                  <a:pt x="73" y="0"/>
                  <a:pt x="73" y="0"/>
                  <a:pt x="73" y="0"/>
                </a:cubicBezTo>
                <a:cubicBezTo>
                  <a:pt x="29" y="0"/>
                  <a:pt x="0" y="30"/>
                  <a:pt x="0" y="74"/>
                </a:cubicBezTo>
                <a:cubicBezTo>
                  <a:pt x="0" y="545"/>
                  <a:pt x="0" y="545"/>
                  <a:pt x="0" y="545"/>
                </a:cubicBezTo>
                <a:cubicBezTo>
                  <a:pt x="0" y="589"/>
                  <a:pt x="29" y="634"/>
                  <a:pt x="73" y="634"/>
                </a:cubicBezTo>
                <a:cubicBezTo>
                  <a:pt x="544" y="634"/>
                  <a:pt x="544" y="634"/>
                  <a:pt x="544" y="634"/>
                </a:cubicBezTo>
                <a:cubicBezTo>
                  <a:pt x="588" y="634"/>
                  <a:pt x="633" y="589"/>
                  <a:pt x="633" y="545"/>
                </a:cubicBezTo>
                <a:cubicBezTo>
                  <a:pt x="633" y="74"/>
                  <a:pt x="633" y="74"/>
                  <a:pt x="633" y="74"/>
                </a:cubicBezTo>
                <a:cubicBezTo>
                  <a:pt x="633" y="30"/>
                  <a:pt x="588" y="0"/>
                  <a:pt x="544" y="0"/>
                </a:cubicBezTo>
                <a:close/>
                <a:moveTo>
                  <a:pt x="588" y="545"/>
                </a:moveTo>
                <a:lnTo>
                  <a:pt x="588" y="545"/>
                </a:lnTo>
                <a:cubicBezTo>
                  <a:pt x="588" y="575"/>
                  <a:pt x="574" y="589"/>
                  <a:pt x="544" y="589"/>
                </a:cubicBezTo>
                <a:cubicBezTo>
                  <a:pt x="73" y="589"/>
                  <a:pt x="73" y="589"/>
                  <a:pt x="73" y="589"/>
                </a:cubicBezTo>
                <a:cubicBezTo>
                  <a:pt x="58" y="589"/>
                  <a:pt x="44" y="575"/>
                  <a:pt x="44" y="545"/>
                </a:cubicBezTo>
                <a:cubicBezTo>
                  <a:pt x="44" y="74"/>
                  <a:pt x="44" y="74"/>
                  <a:pt x="44" y="74"/>
                </a:cubicBezTo>
                <a:cubicBezTo>
                  <a:pt x="44" y="59"/>
                  <a:pt x="58" y="45"/>
                  <a:pt x="73" y="45"/>
                </a:cubicBezTo>
                <a:cubicBezTo>
                  <a:pt x="544" y="45"/>
                  <a:pt x="544" y="45"/>
                  <a:pt x="544" y="45"/>
                </a:cubicBezTo>
                <a:cubicBezTo>
                  <a:pt x="574" y="45"/>
                  <a:pt x="588" y="59"/>
                  <a:pt x="588" y="74"/>
                </a:cubicBezTo>
                <a:lnTo>
                  <a:pt x="588" y="545"/>
                </a:lnTo>
                <a:close/>
              </a:path>
            </a:pathLst>
          </a:custGeom>
          <a:solidFill>
            <a:schemeClr val="dk1"/>
          </a:solidFill>
          <a:ln w="0">
            <a:noFill/>
          </a:ln>
        </p:spPr>
        <p:style>
          <a:lnRef idx="0"/>
          <a:fillRef idx="0"/>
          <a:effectRef idx="0"/>
          <a:fontRef idx="minor"/>
        </p:style>
      </p:sp>
      <p:sp>
        <p:nvSpPr>
          <p:cNvPr id="506" name="Google Shape;415;p35"/>
          <p:cNvSpPr/>
          <p:nvPr/>
        </p:nvSpPr>
        <p:spPr>
          <a:xfrm>
            <a:off x="807840" y="5097960"/>
            <a:ext cx="322920" cy="332280"/>
          </a:xfrm>
          <a:custGeom>
            <a:avLst/>
            <a:gdLst/>
            <a:ahLst/>
            <a:rect l="l" t="t" r="r" b="b"/>
            <a:pathLst>
              <a:path w="619" h="635">
                <a:moveTo>
                  <a:pt x="589" y="118"/>
                </a:moveTo>
                <a:lnTo>
                  <a:pt x="589" y="118"/>
                </a:lnTo>
                <a:cubicBezTo>
                  <a:pt x="441" y="118"/>
                  <a:pt x="441" y="118"/>
                  <a:pt x="441" y="118"/>
                </a:cubicBezTo>
                <a:cubicBezTo>
                  <a:pt x="441" y="104"/>
                  <a:pt x="441" y="89"/>
                  <a:pt x="441" y="74"/>
                </a:cubicBezTo>
                <a:cubicBezTo>
                  <a:pt x="441" y="30"/>
                  <a:pt x="412" y="0"/>
                  <a:pt x="368" y="0"/>
                </a:cubicBezTo>
                <a:cubicBezTo>
                  <a:pt x="339" y="0"/>
                  <a:pt x="324" y="15"/>
                  <a:pt x="309" y="30"/>
                </a:cubicBezTo>
                <a:cubicBezTo>
                  <a:pt x="294" y="15"/>
                  <a:pt x="280" y="0"/>
                  <a:pt x="250" y="0"/>
                </a:cubicBezTo>
                <a:cubicBezTo>
                  <a:pt x="206" y="0"/>
                  <a:pt x="177" y="30"/>
                  <a:pt x="177" y="74"/>
                </a:cubicBezTo>
                <a:cubicBezTo>
                  <a:pt x="177" y="89"/>
                  <a:pt x="177" y="104"/>
                  <a:pt x="177" y="118"/>
                </a:cubicBezTo>
                <a:cubicBezTo>
                  <a:pt x="29" y="118"/>
                  <a:pt x="29" y="118"/>
                  <a:pt x="29" y="118"/>
                </a:cubicBezTo>
                <a:cubicBezTo>
                  <a:pt x="15" y="118"/>
                  <a:pt x="0" y="133"/>
                  <a:pt x="0" y="163"/>
                </a:cubicBezTo>
                <a:cubicBezTo>
                  <a:pt x="0" y="192"/>
                  <a:pt x="0" y="192"/>
                  <a:pt x="0" y="192"/>
                </a:cubicBezTo>
                <a:cubicBezTo>
                  <a:pt x="0" y="221"/>
                  <a:pt x="15" y="236"/>
                  <a:pt x="29" y="236"/>
                </a:cubicBezTo>
                <a:cubicBezTo>
                  <a:pt x="29" y="545"/>
                  <a:pt x="29" y="545"/>
                  <a:pt x="29" y="545"/>
                </a:cubicBezTo>
                <a:cubicBezTo>
                  <a:pt x="29" y="589"/>
                  <a:pt x="73" y="634"/>
                  <a:pt x="118" y="634"/>
                </a:cubicBezTo>
                <a:cubicBezTo>
                  <a:pt x="500" y="634"/>
                  <a:pt x="500" y="634"/>
                  <a:pt x="500" y="634"/>
                </a:cubicBezTo>
                <a:cubicBezTo>
                  <a:pt x="544" y="634"/>
                  <a:pt x="589" y="589"/>
                  <a:pt x="589" y="545"/>
                </a:cubicBezTo>
                <a:cubicBezTo>
                  <a:pt x="589" y="236"/>
                  <a:pt x="589" y="236"/>
                  <a:pt x="589" y="236"/>
                </a:cubicBezTo>
                <a:cubicBezTo>
                  <a:pt x="603" y="236"/>
                  <a:pt x="618" y="221"/>
                  <a:pt x="618" y="192"/>
                </a:cubicBezTo>
                <a:cubicBezTo>
                  <a:pt x="618" y="163"/>
                  <a:pt x="618" y="163"/>
                  <a:pt x="618" y="163"/>
                </a:cubicBezTo>
                <a:cubicBezTo>
                  <a:pt x="618" y="133"/>
                  <a:pt x="603" y="118"/>
                  <a:pt x="589" y="118"/>
                </a:cubicBezTo>
                <a:close/>
                <a:moveTo>
                  <a:pt x="368" y="45"/>
                </a:moveTo>
                <a:lnTo>
                  <a:pt x="368" y="45"/>
                </a:lnTo>
                <a:cubicBezTo>
                  <a:pt x="382" y="45"/>
                  <a:pt x="412" y="59"/>
                  <a:pt x="412" y="74"/>
                </a:cubicBezTo>
                <a:cubicBezTo>
                  <a:pt x="412" y="104"/>
                  <a:pt x="382" y="118"/>
                  <a:pt x="368" y="118"/>
                </a:cubicBezTo>
                <a:cubicBezTo>
                  <a:pt x="353" y="118"/>
                  <a:pt x="324" y="104"/>
                  <a:pt x="324" y="74"/>
                </a:cubicBezTo>
                <a:cubicBezTo>
                  <a:pt x="324" y="59"/>
                  <a:pt x="353" y="45"/>
                  <a:pt x="368" y="45"/>
                </a:cubicBezTo>
                <a:close/>
                <a:moveTo>
                  <a:pt x="250" y="45"/>
                </a:moveTo>
                <a:lnTo>
                  <a:pt x="250" y="45"/>
                </a:lnTo>
                <a:cubicBezTo>
                  <a:pt x="265" y="45"/>
                  <a:pt x="294" y="59"/>
                  <a:pt x="294" y="74"/>
                </a:cubicBezTo>
                <a:cubicBezTo>
                  <a:pt x="294" y="104"/>
                  <a:pt x="265" y="118"/>
                  <a:pt x="250" y="118"/>
                </a:cubicBezTo>
                <a:cubicBezTo>
                  <a:pt x="235" y="118"/>
                  <a:pt x="206" y="104"/>
                  <a:pt x="206" y="74"/>
                </a:cubicBezTo>
                <a:cubicBezTo>
                  <a:pt x="206" y="59"/>
                  <a:pt x="235" y="45"/>
                  <a:pt x="250" y="45"/>
                </a:cubicBezTo>
                <a:close/>
                <a:moveTo>
                  <a:pt x="294" y="589"/>
                </a:moveTo>
                <a:lnTo>
                  <a:pt x="294" y="589"/>
                </a:lnTo>
                <a:cubicBezTo>
                  <a:pt x="118" y="589"/>
                  <a:pt x="118" y="589"/>
                  <a:pt x="118" y="589"/>
                </a:cubicBezTo>
                <a:cubicBezTo>
                  <a:pt x="88" y="589"/>
                  <a:pt x="73" y="575"/>
                  <a:pt x="73" y="545"/>
                </a:cubicBezTo>
                <a:cubicBezTo>
                  <a:pt x="73" y="427"/>
                  <a:pt x="73" y="427"/>
                  <a:pt x="73" y="427"/>
                </a:cubicBezTo>
                <a:cubicBezTo>
                  <a:pt x="294" y="427"/>
                  <a:pt x="294" y="427"/>
                  <a:pt x="294" y="427"/>
                </a:cubicBezTo>
                <a:lnTo>
                  <a:pt x="294" y="589"/>
                </a:lnTo>
                <a:close/>
                <a:moveTo>
                  <a:pt x="294" y="398"/>
                </a:moveTo>
                <a:lnTo>
                  <a:pt x="294" y="398"/>
                </a:lnTo>
                <a:cubicBezTo>
                  <a:pt x="73" y="398"/>
                  <a:pt x="73" y="398"/>
                  <a:pt x="73" y="398"/>
                </a:cubicBezTo>
                <a:cubicBezTo>
                  <a:pt x="73" y="236"/>
                  <a:pt x="73" y="236"/>
                  <a:pt x="73" y="236"/>
                </a:cubicBezTo>
                <a:cubicBezTo>
                  <a:pt x="294" y="236"/>
                  <a:pt x="294" y="236"/>
                  <a:pt x="294" y="236"/>
                </a:cubicBezTo>
                <a:lnTo>
                  <a:pt x="294" y="398"/>
                </a:lnTo>
                <a:close/>
                <a:moveTo>
                  <a:pt x="544" y="545"/>
                </a:moveTo>
                <a:lnTo>
                  <a:pt x="544" y="545"/>
                </a:lnTo>
                <a:cubicBezTo>
                  <a:pt x="544" y="575"/>
                  <a:pt x="530" y="589"/>
                  <a:pt x="500" y="589"/>
                </a:cubicBezTo>
                <a:cubicBezTo>
                  <a:pt x="324" y="589"/>
                  <a:pt x="324" y="589"/>
                  <a:pt x="324" y="589"/>
                </a:cubicBezTo>
                <a:cubicBezTo>
                  <a:pt x="324" y="427"/>
                  <a:pt x="324" y="427"/>
                  <a:pt x="324" y="427"/>
                </a:cubicBezTo>
                <a:cubicBezTo>
                  <a:pt x="544" y="427"/>
                  <a:pt x="544" y="427"/>
                  <a:pt x="544" y="427"/>
                </a:cubicBezTo>
                <a:lnTo>
                  <a:pt x="544" y="545"/>
                </a:lnTo>
                <a:close/>
                <a:moveTo>
                  <a:pt x="544" y="398"/>
                </a:moveTo>
                <a:lnTo>
                  <a:pt x="544" y="398"/>
                </a:lnTo>
                <a:cubicBezTo>
                  <a:pt x="324" y="398"/>
                  <a:pt x="324" y="398"/>
                  <a:pt x="324" y="398"/>
                </a:cubicBezTo>
                <a:cubicBezTo>
                  <a:pt x="324" y="236"/>
                  <a:pt x="324" y="236"/>
                  <a:pt x="324" y="236"/>
                </a:cubicBezTo>
                <a:cubicBezTo>
                  <a:pt x="544" y="236"/>
                  <a:pt x="544" y="236"/>
                  <a:pt x="544" y="236"/>
                </a:cubicBezTo>
                <a:lnTo>
                  <a:pt x="544" y="398"/>
                </a:lnTo>
                <a:close/>
                <a:moveTo>
                  <a:pt x="559" y="192"/>
                </a:moveTo>
                <a:lnTo>
                  <a:pt x="559" y="192"/>
                </a:lnTo>
                <a:cubicBezTo>
                  <a:pt x="59" y="192"/>
                  <a:pt x="59" y="192"/>
                  <a:pt x="59" y="192"/>
                </a:cubicBezTo>
                <a:cubicBezTo>
                  <a:pt x="44" y="192"/>
                  <a:pt x="29" y="192"/>
                  <a:pt x="29" y="177"/>
                </a:cubicBezTo>
                <a:cubicBezTo>
                  <a:pt x="29" y="163"/>
                  <a:pt x="44" y="163"/>
                  <a:pt x="59" y="163"/>
                </a:cubicBezTo>
                <a:cubicBezTo>
                  <a:pt x="559" y="163"/>
                  <a:pt x="559" y="163"/>
                  <a:pt x="559" y="163"/>
                </a:cubicBezTo>
                <a:cubicBezTo>
                  <a:pt x="574" y="163"/>
                  <a:pt x="589" y="163"/>
                  <a:pt x="589" y="177"/>
                </a:cubicBezTo>
                <a:cubicBezTo>
                  <a:pt x="589" y="192"/>
                  <a:pt x="574" y="192"/>
                  <a:pt x="559" y="192"/>
                </a:cubicBezTo>
                <a:close/>
              </a:path>
            </a:pathLst>
          </a:custGeom>
          <a:solidFill>
            <a:schemeClr val="dk1"/>
          </a:solidFill>
          <a:ln w="0">
            <a:noFill/>
          </a:ln>
        </p:spPr>
        <p:style>
          <a:lnRef idx="0"/>
          <a:fillRef idx="0"/>
          <a:effectRef idx="0"/>
          <a:fontRef idx="minor"/>
        </p:style>
      </p:sp>
      <p:sp>
        <p:nvSpPr>
          <p:cNvPr id="507" name="Google Shape;416;p35"/>
          <p:cNvSpPr/>
          <p:nvPr/>
        </p:nvSpPr>
        <p:spPr>
          <a:xfrm>
            <a:off x="5664600" y="4562640"/>
            <a:ext cx="247680" cy="324720"/>
          </a:xfrm>
          <a:custGeom>
            <a:avLst/>
            <a:gdLst/>
            <a:ahLst/>
            <a:rect l="l" t="t" r="r" b="b"/>
            <a:pathLst>
              <a:path w="472" h="619">
                <a:moveTo>
                  <a:pt x="397" y="73"/>
                </a:moveTo>
                <a:lnTo>
                  <a:pt x="397" y="73"/>
                </a:lnTo>
                <a:cubicBezTo>
                  <a:pt x="353" y="73"/>
                  <a:pt x="353" y="73"/>
                  <a:pt x="353" y="73"/>
                </a:cubicBezTo>
                <a:cubicBezTo>
                  <a:pt x="353" y="29"/>
                  <a:pt x="294" y="0"/>
                  <a:pt x="235" y="0"/>
                </a:cubicBezTo>
                <a:cubicBezTo>
                  <a:pt x="176" y="0"/>
                  <a:pt x="117" y="29"/>
                  <a:pt x="117" y="73"/>
                </a:cubicBezTo>
                <a:cubicBezTo>
                  <a:pt x="73" y="73"/>
                  <a:pt x="73" y="73"/>
                  <a:pt x="73" y="73"/>
                </a:cubicBezTo>
                <a:cubicBezTo>
                  <a:pt x="29" y="73"/>
                  <a:pt x="0" y="103"/>
                  <a:pt x="0" y="147"/>
                </a:cubicBezTo>
                <a:cubicBezTo>
                  <a:pt x="0" y="544"/>
                  <a:pt x="0" y="544"/>
                  <a:pt x="0" y="544"/>
                </a:cubicBezTo>
                <a:cubicBezTo>
                  <a:pt x="0" y="589"/>
                  <a:pt x="29" y="618"/>
                  <a:pt x="73" y="618"/>
                </a:cubicBezTo>
                <a:cubicBezTo>
                  <a:pt x="397" y="618"/>
                  <a:pt x="397" y="618"/>
                  <a:pt x="397" y="618"/>
                </a:cubicBezTo>
                <a:cubicBezTo>
                  <a:pt x="441" y="618"/>
                  <a:pt x="471" y="589"/>
                  <a:pt x="471" y="544"/>
                </a:cubicBezTo>
                <a:cubicBezTo>
                  <a:pt x="471" y="147"/>
                  <a:pt x="471" y="147"/>
                  <a:pt x="471" y="147"/>
                </a:cubicBezTo>
                <a:cubicBezTo>
                  <a:pt x="471" y="103"/>
                  <a:pt x="441" y="73"/>
                  <a:pt x="397" y="73"/>
                </a:cubicBezTo>
                <a:close/>
                <a:moveTo>
                  <a:pt x="235" y="29"/>
                </a:moveTo>
                <a:lnTo>
                  <a:pt x="235" y="29"/>
                </a:lnTo>
                <a:cubicBezTo>
                  <a:pt x="279" y="29"/>
                  <a:pt x="309" y="44"/>
                  <a:pt x="309" y="73"/>
                </a:cubicBezTo>
                <a:cubicBezTo>
                  <a:pt x="162" y="73"/>
                  <a:pt x="162" y="73"/>
                  <a:pt x="162" y="73"/>
                </a:cubicBezTo>
                <a:cubicBezTo>
                  <a:pt x="162" y="44"/>
                  <a:pt x="191" y="29"/>
                  <a:pt x="235" y="29"/>
                </a:cubicBezTo>
                <a:close/>
                <a:moveTo>
                  <a:pt x="426" y="544"/>
                </a:moveTo>
                <a:lnTo>
                  <a:pt x="426" y="544"/>
                </a:lnTo>
                <a:cubicBezTo>
                  <a:pt x="426" y="559"/>
                  <a:pt x="412" y="589"/>
                  <a:pt x="397" y="589"/>
                </a:cubicBezTo>
                <a:cubicBezTo>
                  <a:pt x="73" y="589"/>
                  <a:pt x="73" y="589"/>
                  <a:pt x="73" y="589"/>
                </a:cubicBezTo>
                <a:cubicBezTo>
                  <a:pt x="58" y="589"/>
                  <a:pt x="44" y="559"/>
                  <a:pt x="44" y="544"/>
                </a:cubicBezTo>
                <a:cubicBezTo>
                  <a:pt x="44" y="500"/>
                  <a:pt x="44" y="500"/>
                  <a:pt x="44" y="500"/>
                </a:cubicBezTo>
                <a:cubicBezTo>
                  <a:pt x="426" y="500"/>
                  <a:pt x="426" y="500"/>
                  <a:pt x="426" y="500"/>
                </a:cubicBezTo>
                <a:lnTo>
                  <a:pt x="426" y="544"/>
                </a:lnTo>
                <a:close/>
                <a:moveTo>
                  <a:pt x="426" y="471"/>
                </a:moveTo>
                <a:lnTo>
                  <a:pt x="426" y="471"/>
                </a:lnTo>
                <a:cubicBezTo>
                  <a:pt x="44" y="471"/>
                  <a:pt x="44" y="471"/>
                  <a:pt x="44" y="471"/>
                </a:cubicBezTo>
                <a:cubicBezTo>
                  <a:pt x="44" y="147"/>
                  <a:pt x="44" y="147"/>
                  <a:pt x="44" y="147"/>
                </a:cubicBezTo>
                <a:cubicBezTo>
                  <a:pt x="44" y="132"/>
                  <a:pt x="58" y="118"/>
                  <a:pt x="73" y="118"/>
                </a:cubicBezTo>
                <a:cubicBezTo>
                  <a:pt x="117" y="118"/>
                  <a:pt x="117" y="118"/>
                  <a:pt x="117" y="118"/>
                </a:cubicBezTo>
                <a:cubicBezTo>
                  <a:pt x="117" y="235"/>
                  <a:pt x="117" y="235"/>
                  <a:pt x="117" y="235"/>
                </a:cubicBezTo>
                <a:cubicBezTo>
                  <a:pt x="162" y="235"/>
                  <a:pt x="162" y="235"/>
                  <a:pt x="162" y="235"/>
                </a:cubicBezTo>
                <a:cubicBezTo>
                  <a:pt x="162" y="118"/>
                  <a:pt x="162" y="118"/>
                  <a:pt x="162" y="118"/>
                </a:cubicBezTo>
                <a:cubicBezTo>
                  <a:pt x="309" y="118"/>
                  <a:pt x="309" y="118"/>
                  <a:pt x="309" y="118"/>
                </a:cubicBezTo>
                <a:cubicBezTo>
                  <a:pt x="309" y="235"/>
                  <a:pt x="309" y="235"/>
                  <a:pt x="309" y="235"/>
                </a:cubicBezTo>
                <a:cubicBezTo>
                  <a:pt x="353" y="235"/>
                  <a:pt x="353" y="235"/>
                  <a:pt x="353" y="235"/>
                </a:cubicBezTo>
                <a:cubicBezTo>
                  <a:pt x="353" y="118"/>
                  <a:pt x="353" y="118"/>
                  <a:pt x="353" y="118"/>
                </a:cubicBezTo>
                <a:cubicBezTo>
                  <a:pt x="397" y="118"/>
                  <a:pt x="397" y="118"/>
                  <a:pt x="397" y="118"/>
                </a:cubicBezTo>
                <a:cubicBezTo>
                  <a:pt x="412" y="118"/>
                  <a:pt x="426" y="132"/>
                  <a:pt x="426" y="147"/>
                </a:cubicBezTo>
                <a:lnTo>
                  <a:pt x="426" y="471"/>
                </a:lnTo>
                <a:close/>
              </a:path>
            </a:pathLst>
          </a:custGeom>
          <a:solidFill>
            <a:schemeClr val="dk1"/>
          </a:solidFill>
          <a:ln w="0">
            <a:noFill/>
          </a:ln>
        </p:spPr>
        <p:style>
          <a:lnRef idx="0"/>
          <a:fillRef idx="0"/>
          <a:effectRef idx="0"/>
          <a:fontRef idx="minor"/>
        </p:style>
      </p:sp>
      <p:sp>
        <p:nvSpPr>
          <p:cNvPr id="508" name="Google Shape;417;p35"/>
          <p:cNvSpPr/>
          <p:nvPr/>
        </p:nvSpPr>
        <p:spPr>
          <a:xfrm>
            <a:off x="5086800" y="4562640"/>
            <a:ext cx="332280" cy="324720"/>
          </a:xfrm>
          <a:custGeom>
            <a:avLst/>
            <a:gdLst/>
            <a:ahLst/>
            <a:rect l="l" t="t" r="r" b="b"/>
            <a:pathLst>
              <a:path w="634" h="619">
                <a:moveTo>
                  <a:pt x="118" y="544"/>
                </a:moveTo>
                <a:lnTo>
                  <a:pt x="118" y="544"/>
                </a:lnTo>
                <a:cubicBezTo>
                  <a:pt x="118" y="589"/>
                  <a:pt x="162" y="618"/>
                  <a:pt x="207" y="618"/>
                </a:cubicBezTo>
                <a:cubicBezTo>
                  <a:pt x="251" y="618"/>
                  <a:pt x="280" y="589"/>
                  <a:pt x="280" y="544"/>
                </a:cubicBezTo>
                <a:cubicBezTo>
                  <a:pt x="280" y="500"/>
                  <a:pt x="251" y="471"/>
                  <a:pt x="207" y="471"/>
                </a:cubicBezTo>
                <a:cubicBezTo>
                  <a:pt x="162" y="471"/>
                  <a:pt x="118" y="500"/>
                  <a:pt x="118" y="544"/>
                </a:cubicBezTo>
                <a:close/>
                <a:moveTo>
                  <a:pt x="207" y="500"/>
                </a:moveTo>
                <a:lnTo>
                  <a:pt x="207" y="500"/>
                </a:lnTo>
                <a:cubicBezTo>
                  <a:pt x="221" y="500"/>
                  <a:pt x="236" y="530"/>
                  <a:pt x="236" y="544"/>
                </a:cubicBezTo>
                <a:cubicBezTo>
                  <a:pt x="236" y="559"/>
                  <a:pt x="221" y="589"/>
                  <a:pt x="207" y="589"/>
                </a:cubicBezTo>
                <a:cubicBezTo>
                  <a:pt x="177" y="589"/>
                  <a:pt x="162" y="559"/>
                  <a:pt x="162" y="544"/>
                </a:cubicBezTo>
                <a:cubicBezTo>
                  <a:pt x="162" y="530"/>
                  <a:pt x="177" y="500"/>
                  <a:pt x="207" y="500"/>
                </a:cubicBezTo>
                <a:close/>
                <a:moveTo>
                  <a:pt x="162" y="427"/>
                </a:moveTo>
                <a:lnTo>
                  <a:pt x="162" y="427"/>
                </a:lnTo>
                <a:cubicBezTo>
                  <a:pt x="148" y="427"/>
                  <a:pt x="118" y="412"/>
                  <a:pt x="118" y="382"/>
                </a:cubicBezTo>
                <a:cubicBezTo>
                  <a:pt x="575" y="353"/>
                  <a:pt x="575" y="353"/>
                  <a:pt x="575" y="353"/>
                </a:cubicBezTo>
                <a:cubicBezTo>
                  <a:pt x="575" y="353"/>
                  <a:pt x="633" y="103"/>
                  <a:pt x="633" y="88"/>
                </a:cubicBezTo>
                <a:lnTo>
                  <a:pt x="619" y="73"/>
                </a:lnTo>
                <a:cubicBezTo>
                  <a:pt x="118" y="73"/>
                  <a:pt x="118" y="73"/>
                  <a:pt x="118" y="73"/>
                </a:cubicBezTo>
                <a:cubicBezTo>
                  <a:pt x="118" y="29"/>
                  <a:pt x="118" y="29"/>
                  <a:pt x="118" y="29"/>
                </a:cubicBezTo>
                <a:cubicBezTo>
                  <a:pt x="148" y="29"/>
                  <a:pt x="148" y="29"/>
                  <a:pt x="148" y="29"/>
                </a:cubicBezTo>
                <a:cubicBezTo>
                  <a:pt x="148" y="29"/>
                  <a:pt x="162" y="29"/>
                  <a:pt x="162" y="14"/>
                </a:cubicBezTo>
                <a:cubicBezTo>
                  <a:pt x="162" y="0"/>
                  <a:pt x="148" y="0"/>
                  <a:pt x="148" y="0"/>
                </a:cubicBezTo>
                <a:cubicBezTo>
                  <a:pt x="30" y="0"/>
                  <a:pt x="30" y="0"/>
                  <a:pt x="30" y="0"/>
                </a:cubicBezTo>
                <a:cubicBezTo>
                  <a:pt x="15" y="0"/>
                  <a:pt x="0" y="0"/>
                  <a:pt x="0" y="14"/>
                </a:cubicBezTo>
                <a:cubicBezTo>
                  <a:pt x="0" y="29"/>
                  <a:pt x="15" y="29"/>
                  <a:pt x="30" y="29"/>
                </a:cubicBezTo>
                <a:cubicBezTo>
                  <a:pt x="89" y="29"/>
                  <a:pt x="89" y="29"/>
                  <a:pt x="89" y="29"/>
                </a:cubicBezTo>
                <a:cubicBezTo>
                  <a:pt x="89" y="382"/>
                  <a:pt x="89" y="382"/>
                  <a:pt x="89" y="382"/>
                </a:cubicBezTo>
                <a:cubicBezTo>
                  <a:pt x="89" y="427"/>
                  <a:pt x="118" y="471"/>
                  <a:pt x="162" y="471"/>
                </a:cubicBezTo>
                <a:cubicBezTo>
                  <a:pt x="207" y="471"/>
                  <a:pt x="207" y="471"/>
                  <a:pt x="207" y="471"/>
                </a:cubicBezTo>
                <a:cubicBezTo>
                  <a:pt x="442" y="471"/>
                  <a:pt x="442" y="471"/>
                  <a:pt x="442" y="471"/>
                </a:cubicBezTo>
                <a:cubicBezTo>
                  <a:pt x="619" y="471"/>
                  <a:pt x="619" y="471"/>
                  <a:pt x="619" y="471"/>
                </a:cubicBezTo>
                <a:cubicBezTo>
                  <a:pt x="619" y="471"/>
                  <a:pt x="619" y="441"/>
                  <a:pt x="619" y="427"/>
                </a:cubicBezTo>
                <a:lnTo>
                  <a:pt x="162" y="427"/>
                </a:lnTo>
                <a:close/>
                <a:moveTo>
                  <a:pt x="118" y="118"/>
                </a:moveTo>
                <a:lnTo>
                  <a:pt x="118" y="118"/>
                </a:lnTo>
                <a:cubicBezTo>
                  <a:pt x="589" y="118"/>
                  <a:pt x="589" y="118"/>
                  <a:pt x="589" y="118"/>
                </a:cubicBezTo>
                <a:cubicBezTo>
                  <a:pt x="545" y="309"/>
                  <a:pt x="545" y="309"/>
                  <a:pt x="545" y="309"/>
                </a:cubicBezTo>
                <a:cubicBezTo>
                  <a:pt x="118" y="353"/>
                  <a:pt x="118" y="353"/>
                  <a:pt x="118" y="353"/>
                </a:cubicBezTo>
                <a:lnTo>
                  <a:pt x="118" y="118"/>
                </a:lnTo>
                <a:close/>
                <a:moveTo>
                  <a:pt x="354" y="544"/>
                </a:moveTo>
                <a:lnTo>
                  <a:pt x="354" y="544"/>
                </a:lnTo>
                <a:cubicBezTo>
                  <a:pt x="354" y="589"/>
                  <a:pt x="398" y="618"/>
                  <a:pt x="442" y="618"/>
                </a:cubicBezTo>
                <a:cubicBezTo>
                  <a:pt x="486" y="618"/>
                  <a:pt x="516" y="589"/>
                  <a:pt x="516" y="544"/>
                </a:cubicBezTo>
                <a:cubicBezTo>
                  <a:pt x="516" y="500"/>
                  <a:pt x="486" y="471"/>
                  <a:pt x="442" y="471"/>
                </a:cubicBezTo>
                <a:cubicBezTo>
                  <a:pt x="398" y="471"/>
                  <a:pt x="354" y="500"/>
                  <a:pt x="354" y="544"/>
                </a:cubicBezTo>
                <a:close/>
                <a:moveTo>
                  <a:pt x="442" y="500"/>
                </a:moveTo>
                <a:lnTo>
                  <a:pt x="442" y="500"/>
                </a:lnTo>
                <a:cubicBezTo>
                  <a:pt x="457" y="500"/>
                  <a:pt x="471" y="530"/>
                  <a:pt x="471" y="544"/>
                </a:cubicBezTo>
                <a:cubicBezTo>
                  <a:pt x="471" y="559"/>
                  <a:pt x="457" y="589"/>
                  <a:pt x="442" y="589"/>
                </a:cubicBezTo>
                <a:cubicBezTo>
                  <a:pt x="412" y="589"/>
                  <a:pt x="398" y="559"/>
                  <a:pt x="398" y="544"/>
                </a:cubicBezTo>
                <a:cubicBezTo>
                  <a:pt x="398" y="530"/>
                  <a:pt x="412" y="500"/>
                  <a:pt x="442" y="500"/>
                </a:cubicBezTo>
                <a:close/>
              </a:path>
            </a:pathLst>
          </a:custGeom>
          <a:solidFill>
            <a:schemeClr val="dk1"/>
          </a:solidFill>
          <a:ln w="0">
            <a:noFill/>
          </a:ln>
        </p:spPr>
        <p:style>
          <a:lnRef idx="0"/>
          <a:fillRef idx="0"/>
          <a:effectRef idx="0"/>
          <a:fontRef idx="minor"/>
        </p:style>
      </p:sp>
      <p:sp>
        <p:nvSpPr>
          <p:cNvPr id="509" name="Google Shape;418;p35"/>
          <p:cNvSpPr/>
          <p:nvPr/>
        </p:nvSpPr>
        <p:spPr>
          <a:xfrm>
            <a:off x="4553280" y="4572360"/>
            <a:ext cx="332280" cy="309240"/>
          </a:xfrm>
          <a:custGeom>
            <a:avLst/>
            <a:gdLst/>
            <a:ahLst/>
            <a:rect l="l" t="t" r="r" b="b"/>
            <a:pathLst>
              <a:path w="634" h="590">
                <a:moveTo>
                  <a:pt x="191" y="162"/>
                </a:moveTo>
                <a:lnTo>
                  <a:pt x="191" y="162"/>
                </a:lnTo>
                <a:cubicBezTo>
                  <a:pt x="147" y="0"/>
                  <a:pt x="147" y="0"/>
                  <a:pt x="147" y="0"/>
                </a:cubicBezTo>
                <a:cubicBezTo>
                  <a:pt x="14" y="0"/>
                  <a:pt x="14" y="0"/>
                  <a:pt x="14" y="0"/>
                </a:cubicBezTo>
                <a:lnTo>
                  <a:pt x="0" y="15"/>
                </a:lnTo>
                <a:cubicBezTo>
                  <a:pt x="0" y="30"/>
                  <a:pt x="14" y="45"/>
                  <a:pt x="14" y="45"/>
                </a:cubicBezTo>
                <a:cubicBezTo>
                  <a:pt x="117" y="45"/>
                  <a:pt x="117" y="45"/>
                  <a:pt x="117" y="45"/>
                </a:cubicBezTo>
                <a:cubicBezTo>
                  <a:pt x="162" y="162"/>
                  <a:pt x="162" y="162"/>
                  <a:pt x="162" y="162"/>
                </a:cubicBezTo>
                <a:cubicBezTo>
                  <a:pt x="191" y="398"/>
                  <a:pt x="191" y="398"/>
                  <a:pt x="191" y="398"/>
                </a:cubicBezTo>
                <a:cubicBezTo>
                  <a:pt x="191" y="442"/>
                  <a:pt x="235" y="471"/>
                  <a:pt x="279" y="471"/>
                </a:cubicBezTo>
                <a:cubicBezTo>
                  <a:pt x="485" y="471"/>
                  <a:pt x="485" y="471"/>
                  <a:pt x="485" y="471"/>
                </a:cubicBezTo>
                <a:cubicBezTo>
                  <a:pt x="530" y="471"/>
                  <a:pt x="574" y="442"/>
                  <a:pt x="574" y="398"/>
                </a:cubicBezTo>
                <a:cubicBezTo>
                  <a:pt x="633" y="162"/>
                  <a:pt x="633" y="162"/>
                  <a:pt x="633" y="162"/>
                </a:cubicBezTo>
                <a:lnTo>
                  <a:pt x="191" y="162"/>
                </a:lnTo>
                <a:close/>
                <a:moveTo>
                  <a:pt x="530" y="398"/>
                </a:moveTo>
                <a:lnTo>
                  <a:pt x="530" y="398"/>
                </a:lnTo>
                <a:cubicBezTo>
                  <a:pt x="530" y="413"/>
                  <a:pt x="515" y="427"/>
                  <a:pt x="485" y="427"/>
                </a:cubicBezTo>
                <a:cubicBezTo>
                  <a:pt x="279" y="427"/>
                  <a:pt x="279" y="427"/>
                  <a:pt x="279" y="427"/>
                </a:cubicBezTo>
                <a:cubicBezTo>
                  <a:pt x="250" y="427"/>
                  <a:pt x="235" y="413"/>
                  <a:pt x="235" y="398"/>
                </a:cubicBezTo>
                <a:cubicBezTo>
                  <a:pt x="206" y="192"/>
                  <a:pt x="206" y="192"/>
                  <a:pt x="206" y="192"/>
                </a:cubicBezTo>
                <a:cubicBezTo>
                  <a:pt x="574" y="192"/>
                  <a:pt x="574" y="192"/>
                  <a:pt x="574" y="192"/>
                </a:cubicBezTo>
                <a:lnTo>
                  <a:pt x="530" y="398"/>
                </a:lnTo>
                <a:close/>
                <a:moveTo>
                  <a:pt x="279" y="516"/>
                </a:moveTo>
                <a:lnTo>
                  <a:pt x="279" y="516"/>
                </a:lnTo>
                <a:cubicBezTo>
                  <a:pt x="250" y="516"/>
                  <a:pt x="235" y="530"/>
                  <a:pt x="235" y="545"/>
                </a:cubicBezTo>
                <a:cubicBezTo>
                  <a:pt x="235" y="575"/>
                  <a:pt x="250" y="589"/>
                  <a:pt x="279" y="589"/>
                </a:cubicBezTo>
                <a:cubicBezTo>
                  <a:pt x="294" y="589"/>
                  <a:pt x="309" y="575"/>
                  <a:pt x="309" y="545"/>
                </a:cubicBezTo>
                <a:cubicBezTo>
                  <a:pt x="309" y="530"/>
                  <a:pt x="294" y="516"/>
                  <a:pt x="279" y="516"/>
                </a:cubicBezTo>
                <a:close/>
                <a:moveTo>
                  <a:pt x="471" y="516"/>
                </a:moveTo>
                <a:lnTo>
                  <a:pt x="471" y="516"/>
                </a:lnTo>
                <a:cubicBezTo>
                  <a:pt x="456" y="516"/>
                  <a:pt x="426" y="530"/>
                  <a:pt x="426" y="545"/>
                </a:cubicBezTo>
                <a:cubicBezTo>
                  <a:pt x="426" y="575"/>
                  <a:pt x="456" y="589"/>
                  <a:pt x="471" y="589"/>
                </a:cubicBezTo>
                <a:cubicBezTo>
                  <a:pt x="485" y="589"/>
                  <a:pt x="515" y="575"/>
                  <a:pt x="515" y="545"/>
                </a:cubicBezTo>
                <a:cubicBezTo>
                  <a:pt x="515" y="530"/>
                  <a:pt x="485" y="516"/>
                  <a:pt x="471" y="516"/>
                </a:cubicBezTo>
                <a:close/>
              </a:path>
            </a:pathLst>
          </a:custGeom>
          <a:solidFill>
            <a:schemeClr val="dk1"/>
          </a:solidFill>
          <a:ln w="0">
            <a:noFill/>
          </a:ln>
        </p:spPr>
        <p:style>
          <a:lnRef idx="0"/>
          <a:fillRef idx="0"/>
          <a:effectRef idx="0"/>
          <a:fontRef idx="minor"/>
        </p:style>
      </p:sp>
      <p:sp>
        <p:nvSpPr>
          <p:cNvPr id="510" name="Google Shape;419;p35"/>
          <p:cNvSpPr/>
          <p:nvPr/>
        </p:nvSpPr>
        <p:spPr>
          <a:xfrm>
            <a:off x="4020120" y="4595400"/>
            <a:ext cx="322920" cy="263160"/>
          </a:xfrm>
          <a:custGeom>
            <a:avLst/>
            <a:gdLst/>
            <a:ahLst/>
            <a:rect l="l" t="t" r="r" b="b"/>
            <a:pathLst>
              <a:path w="619" h="501">
                <a:moveTo>
                  <a:pt x="603" y="117"/>
                </a:moveTo>
                <a:lnTo>
                  <a:pt x="603" y="117"/>
                </a:lnTo>
                <a:cubicBezTo>
                  <a:pt x="471" y="117"/>
                  <a:pt x="471" y="117"/>
                  <a:pt x="471" y="117"/>
                </a:cubicBezTo>
                <a:cubicBezTo>
                  <a:pt x="515" y="29"/>
                  <a:pt x="515" y="29"/>
                  <a:pt x="515" y="29"/>
                </a:cubicBezTo>
                <a:cubicBezTo>
                  <a:pt x="559" y="29"/>
                  <a:pt x="559" y="29"/>
                  <a:pt x="559" y="29"/>
                </a:cubicBezTo>
                <a:cubicBezTo>
                  <a:pt x="574" y="29"/>
                  <a:pt x="589" y="29"/>
                  <a:pt x="589" y="14"/>
                </a:cubicBezTo>
                <a:cubicBezTo>
                  <a:pt x="589" y="0"/>
                  <a:pt x="574" y="0"/>
                  <a:pt x="559" y="0"/>
                </a:cubicBezTo>
                <a:cubicBezTo>
                  <a:pt x="486" y="0"/>
                  <a:pt x="486" y="0"/>
                  <a:pt x="486" y="0"/>
                </a:cubicBezTo>
                <a:cubicBezTo>
                  <a:pt x="427" y="117"/>
                  <a:pt x="427" y="117"/>
                  <a:pt x="427" y="117"/>
                </a:cubicBezTo>
                <a:cubicBezTo>
                  <a:pt x="191" y="117"/>
                  <a:pt x="191" y="117"/>
                  <a:pt x="191" y="117"/>
                </a:cubicBezTo>
                <a:cubicBezTo>
                  <a:pt x="132" y="0"/>
                  <a:pt x="132" y="0"/>
                  <a:pt x="132" y="0"/>
                </a:cubicBezTo>
                <a:cubicBezTo>
                  <a:pt x="59" y="0"/>
                  <a:pt x="59" y="0"/>
                  <a:pt x="59" y="0"/>
                </a:cubicBezTo>
                <a:cubicBezTo>
                  <a:pt x="44" y="0"/>
                  <a:pt x="29" y="0"/>
                  <a:pt x="29" y="14"/>
                </a:cubicBezTo>
                <a:cubicBezTo>
                  <a:pt x="29" y="29"/>
                  <a:pt x="44" y="29"/>
                  <a:pt x="59" y="29"/>
                </a:cubicBezTo>
                <a:cubicBezTo>
                  <a:pt x="103" y="29"/>
                  <a:pt x="103" y="29"/>
                  <a:pt x="103" y="29"/>
                </a:cubicBezTo>
                <a:cubicBezTo>
                  <a:pt x="147" y="117"/>
                  <a:pt x="147" y="117"/>
                  <a:pt x="147" y="117"/>
                </a:cubicBezTo>
                <a:cubicBezTo>
                  <a:pt x="15" y="117"/>
                  <a:pt x="15" y="117"/>
                  <a:pt x="15" y="117"/>
                </a:cubicBezTo>
                <a:cubicBezTo>
                  <a:pt x="0" y="117"/>
                  <a:pt x="0" y="117"/>
                  <a:pt x="0" y="132"/>
                </a:cubicBezTo>
                <a:cubicBezTo>
                  <a:pt x="0" y="147"/>
                  <a:pt x="0" y="147"/>
                  <a:pt x="15" y="147"/>
                </a:cubicBezTo>
                <a:cubicBezTo>
                  <a:pt x="29" y="147"/>
                  <a:pt x="29" y="147"/>
                  <a:pt x="29" y="147"/>
                </a:cubicBezTo>
                <a:cubicBezTo>
                  <a:pt x="59" y="426"/>
                  <a:pt x="59" y="426"/>
                  <a:pt x="59" y="426"/>
                </a:cubicBezTo>
                <a:cubicBezTo>
                  <a:pt x="59" y="471"/>
                  <a:pt x="88" y="500"/>
                  <a:pt x="132" y="500"/>
                </a:cubicBezTo>
                <a:cubicBezTo>
                  <a:pt x="471" y="500"/>
                  <a:pt x="471" y="500"/>
                  <a:pt x="471" y="500"/>
                </a:cubicBezTo>
                <a:cubicBezTo>
                  <a:pt x="515" y="500"/>
                  <a:pt x="545" y="471"/>
                  <a:pt x="545" y="426"/>
                </a:cubicBezTo>
                <a:cubicBezTo>
                  <a:pt x="589" y="147"/>
                  <a:pt x="589" y="147"/>
                  <a:pt x="589" y="147"/>
                </a:cubicBezTo>
                <a:cubicBezTo>
                  <a:pt x="603" y="147"/>
                  <a:pt x="603" y="147"/>
                  <a:pt x="603" y="147"/>
                </a:cubicBezTo>
                <a:cubicBezTo>
                  <a:pt x="618" y="147"/>
                  <a:pt x="618" y="147"/>
                  <a:pt x="618" y="132"/>
                </a:cubicBezTo>
                <a:cubicBezTo>
                  <a:pt x="618" y="117"/>
                  <a:pt x="618" y="117"/>
                  <a:pt x="603" y="117"/>
                </a:cubicBezTo>
                <a:close/>
                <a:moveTo>
                  <a:pt x="191" y="471"/>
                </a:moveTo>
                <a:lnTo>
                  <a:pt x="191" y="471"/>
                </a:lnTo>
                <a:cubicBezTo>
                  <a:pt x="132" y="471"/>
                  <a:pt x="132" y="471"/>
                  <a:pt x="132" y="471"/>
                </a:cubicBezTo>
                <a:cubicBezTo>
                  <a:pt x="118" y="471"/>
                  <a:pt x="88" y="441"/>
                  <a:pt x="88" y="426"/>
                </a:cubicBezTo>
                <a:cubicBezTo>
                  <a:pt x="88" y="382"/>
                  <a:pt x="88" y="382"/>
                  <a:pt x="88" y="382"/>
                </a:cubicBezTo>
                <a:cubicBezTo>
                  <a:pt x="191" y="382"/>
                  <a:pt x="191" y="382"/>
                  <a:pt x="191" y="382"/>
                </a:cubicBezTo>
                <a:lnTo>
                  <a:pt x="191" y="471"/>
                </a:lnTo>
                <a:close/>
                <a:moveTo>
                  <a:pt x="191" y="353"/>
                </a:moveTo>
                <a:lnTo>
                  <a:pt x="191" y="353"/>
                </a:lnTo>
                <a:cubicBezTo>
                  <a:pt x="88" y="353"/>
                  <a:pt x="88" y="353"/>
                  <a:pt x="88" y="353"/>
                </a:cubicBezTo>
                <a:cubicBezTo>
                  <a:pt x="88" y="264"/>
                  <a:pt x="88" y="264"/>
                  <a:pt x="88" y="264"/>
                </a:cubicBezTo>
                <a:cubicBezTo>
                  <a:pt x="191" y="264"/>
                  <a:pt x="191" y="264"/>
                  <a:pt x="191" y="264"/>
                </a:cubicBezTo>
                <a:lnTo>
                  <a:pt x="191" y="353"/>
                </a:lnTo>
                <a:close/>
                <a:moveTo>
                  <a:pt x="191" y="235"/>
                </a:moveTo>
                <a:lnTo>
                  <a:pt x="191" y="235"/>
                </a:lnTo>
                <a:cubicBezTo>
                  <a:pt x="73" y="235"/>
                  <a:pt x="73" y="235"/>
                  <a:pt x="73" y="235"/>
                </a:cubicBezTo>
                <a:cubicBezTo>
                  <a:pt x="73" y="147"/>
                  <a:pt x="73" y="147"/>
                  <a:pt x="73" y="147"/>
                </a:cubicBezTo>
                <a:cubicBezTo>
                  <a:pt x="191" y="147"/>
                  <a:pt x="191" y="147"/>
                  <a:pt x="191" y="147"/>
                </a:cubicBezTo>
                <a:lnTo>
                  <a:pt x="191" y="235"/>
                </a:lnTo>
                <a:close/>
                <a:moveTo>
                  <a:pt x="383" y="471"/>
                </a:moveTo>
                <a:lnTo>
                  <a:pt x="383" y="471"/>
                </a:lnTo>
                <a:cubicBezTo>
                  <a:pt x="236" y="471"/>
                  <a:pt x="236" y="471"/>
                  <a:pt x="236" y="471"/>
                </a:cubicBezTo>
                <a:cubicBezTo>
                  <a:pt x="236" y="382"/>
                  <a:pt x="236" y="382"/>
                  <a:pt x="236" y="382"/>
                </a:cubicBezTo>
                <a:cubicBezTo>
                  <a:pt x="383" y="382"/>
                  <a:pt x="383" y="382"/>
                  <a:pt x="383" y="382"/>
                </a:cubicBezTo>
                <a:lnTo>
                  <a:pt x="383" y="471"/>
                </a:lnTo>
                <a:close/>
                <a:moveTo>
                  <a:pt x="383" y="353"/>
                </a:moveTo>
                <a:lnTo>
                  <a:pt x="383" y="353"/>
                </a:lnTo>
                <a:cubicBezTo>
                  <a:pt x="236" y="353"/>
                  <a:pt x="236" y="353"/>
                  <a:pt x="236" y="353"/>
                </a:cubicBezTo>
                <a:cubicBezTo>
                  <a:pt x="236" y="264"/>
                  <a:pt x="236" y="264"/>
                  <a:pt x="236" y="264"/>
                </a:cubicBezTo>
                <a:cubicBezTo>
                  <a:pt x="383" y="264"/>
                  <a:pt x="383" y="264"/>
                  <a:pt x="383" y="264"/>
                </a:cubicBezTo>
                <a:lnTo>
                  <a:pt x="383" y="353"/>
                </a:lnTo>
                <a:close/>
                <a:moveTo>
                  <a:pt x="383" y="235"/>
                </a:moveTo>
                <a:lnTo>
                  <a:pt x="383" y="235"/>
                </a:lnTo>
                <a:cubicBezTo>
                  <a:pt x="236" y="235"/>
                  <a:pt x="236" y="235"/>
                  <a:pt x="236" y="235"/>
                </a:cubicBezTo>
                <a:cubicBezTo>
                  <a:pt x="236" y="147"/>
                  <a:pt x="236" y="147"/>
                  <a:pt x="236" y="147"/>
                </a:cubicBezTo>
                <a:cubicBezTo>
                  <a:pt x="383" y="147"/>
                  <a:pt x="383" y="147"/>
                  <a:pt x="383" y="147"/>
                </a:cubicBezTo>
                <a:lnTo>
                  <a:pt x="383" y="235"/>
                </a:lnTo>
                <a:close/>
                <a:moveTo>
                  <a:pt x="500" y="426"/>
                </a:moveTo>
                <a:lnTo>
                  <a:pt x="500" y="426"/>
                </a:lnTo>
                <a:cubicBezTo>
                  <a:pt x="500" y="441"/>
                  <a:pt x="486" y="471"/>
                  <a:pt x="471" y="471"/>
                </a:cubicBezTo>
                <a:cubicBezTo>
                  <a:pt x="427" y="471"/>
                  <a:pt x="427" y="471"/>
                  <a:pt x="427" y="471"/>
                </a:cubicBezTo>
                <a:cubicBezTo>
                  <a:pt x="427" y="382"/>
                  <a:pt x="427" y="382"/>
                  <a:pt x="427" y="382"/>
                </a:cubicBezTo>
                <a:cubicBezTo>
                  <a:pt x="515" y="382"/>
                  <a:pt x="515" y="382"/>
                  <a:pt x="515" y="382"/>
                </a:cubicBezTo>
                <a:lnTo>
                  <a:pt x="500" y="426"/>
                </a:lnTo>
                <a:close/>
                <a:moveTo>
                  <a:pt x="515" y="353"/>
                </a:moveTo>
                <a:lnTo>
                  <a:pt x="515" y="353"/>
                </a:lnTo>
                <a:cubicBezTo>
                  <a:pt x="427" y="353"/>
                  <a:pt x="427" y="353"/>
                  <a:pt x="427" y="353"/>
                </a:cubicBezTo>
                <a:cubicBezTo>
                  <a:pt x="427" y="264"/>
                  <a:pt x="427" y="264"/>
                  <a:pt x="427" y="264"/>
                </a:cubicBezTo>
                <a:cubicBezTo>
                  <a:pt x="530" y="264"/>
                  <a:pt x="530" y="264"/>
                  <a:pt x="530" y="264"/>
                </a:cubicBezTo>
                <a:lnTo>
                  <a:pt x="515" y="353"/>
                </a:lnTo>
                <a:close/>
                <a:moveTo>
                  <a:pt x="530" y="235"/>
                </a:moveTo>
                <a:lnTo>
                  <a:pt x="530" y="235"/>
                </a:lnTo>
                <a:cubicBezTo>
                  <a:pt x="427" y="235"/>
                  <a:pt x="427" y="235"/>
                  <a:pt x="427" y="235"/>
                </a:cubicBezTo>
                <a:cubicBezTo>
                  <a:pt x="427" y="147"/>
                  <a:pt x="427" y="147"/>
                  <a:pt x="427" y="147"/>
                </a:cubicBezTo>
                <a:cubicBezTo>
                  <a:pt x="545" y="147"/>
                  <a:pt x="545" y="147"/>
                  <a:pt x="545" y="147"/>
                </a:cubicBezTo>
                <a:lnTo>
                  <a:pt x="530" y="235"/>
                </a:lnTo>
                <a:close/>
              </a:path>
            </a:pathLst>
          </a:custGeom>
          <a:solidFill>
            <a:schemeClr val="dk1"/>
          </a:solidFill>
          <a:ln w="0">
            <a:noFill/>
          </a:ln>
        </p:spPr>
        <p:style>
          <a:lnRef idx="0"/>
          <a:fillRef idx="0"/>
          <a:effectRef idx="0"/>
          <a:fontRef idx="minor"/>
        </p:style>
      </p:sp>
      <p:sp>
        <p:nvSpPr>
          <p:cNvPr id="511" name="Google Shape;420;p35"/>
          <p:cNvSpPr/>
          <p:nvPr/>
        </p:nvSpPr>
        <p:spPr>
          <a:xfrm>
            <a:off x="3478680" y="4562640"/>
            <a:ext cx="332280" cy="324720"/>
          </a:xfrm>
          <a:custGeom>
            <a:avLst/>
            <a:gdLst/>
            <a:ahLst/>
            <a:rect l="l" t="t" r="r" b="b"/>
            <a:pathLst>
              <a:path w="634" h="619">
                <a:moveTo>
                  <a:pt x="516" y="0"/>
                </a:moveTo>
                <a:lnTo>
                  <a:pt x="516" y="0"/>
                </a:lnTo>
                <a:cubicBezTo>
                  <a:pt x="118" y="0"/>
                  <a:pt x="118" y="0"/>
                  <a:pt x="118" y="0"/>
                </a:cubicBezTo>
                <a:cubicBezTo>
                  <a:pt x="0" y="191"/>
                  <a:pt x="0" y="191"/>
                  <a:pt x="0" y="191"/>
                </a:cubicBezTo>
                <a:lnTo>
                  <a:pt x="0" y="265"/>
                </a:lnTo>
                <a:cubicBezTo>
                  <a:pt x="0" y="294"/>
                  <a:pt x="15" y="309"/>
                  <a:pt x="30" y="323"/>
                </a:cubicBezTo>
                <a:cubicBezTo>
                  <a:pt x="30" y="544"/>
                  <a:pt x="30" y="544"/>
                  <a:pt x="30" y="544"/>
                </a:cubicBezTo>
                <a:cubicBezTo>
                  <a:pt x="30" y="589"/>
                  <a:pt x="59" y="618"/>
                  <a:pt x="103" y="618"/>
                </a:cubicBezTo>
                <a:cubicBezTo>
                  <a:pt x="530" y="618"/>
                  <a:pt x="530" y="618"/>
                  <a:pt x="530" y="618"/>
                </a:cubicBezTo>
                <a:cubicBezTo>
                  <a:pt x="575" y="618"/>
                  <a:pt x="619" y="589"/>
                  <a:pt x="619" y="544"/>
                </a:cubicBezTo>
                <a:cubicBezTo>
                  <a:pt x="619" y="323"/>
                  <a:pt x="619" y="323"/>
                  <a:pt x="619" y="323"/>
                </a:cubicBezTo>
                <a:cubicBezTo>
                  <a:pt x="633" y="309"/>
                  <a:pt x="633" y="294"/>
                  <a:pt x="633" y="265"/>
                </a:cubicBezTo>
                <a:cubicBezTo>
                  <a:pt x="633" y="250"/>
                  <a:pt x="633" y="191"/>
                  <a:pt x="633" y="191"/>
                </a:cubicBezTo>
                <a:lnTo>
                  <a:pt x="516" y="0"/>
                </a:lnTo>
                <a:close/>
                <a:moveTo>
                  <a:pt x="575" y="544"/>
                </a:moveTo>
                <a:lnTo>
                  <a:pt x="575" y="544"/>
                </a:lnTo>
                <a:cubicBezTo>
                  <a:pt x="575" y="559"/>
                  <a:pt x="560" y="589"/>
                  <a:pt x="530" y="589"/>
                </a:cubicBezTo>
                <a:cubicBezTo>
                  <a:pt x="103" y="589"/>
                  <a:pt x="103" y="589"/>
                  <a:pt x="103" y="589"/>
                </a:cubicBezTo>
                <a:cubicBezTo>
                  <a:pt x="89" y="589"/>
                  <a:pt x="59" y="559"/>
                  <a:pt x="59" y="544"/>
                </a:cubicBezTo>
                <a:cubicBezTo>
                  <a:pt x="59" y="500"/>
                  <a:pt x="59" y="500"/>
                  <a:pt x="59" y="500"/>
                </a:cubicBezTo>
                <a:cubicBezTo>
                  <a:pt x="575" y="500"/>
                  <a:pt x="575" y="500"/>
                  <a:pt x="575" y="500"/>
                </a:cubicBezTo>
                <a:lnTo>
                  <a:pt x="575" y="544"/>
                </a:lnTo>
                <a:close/>
                <a:moveTo>
                  <a:pt x="575" y="471"/>
                </a:moveTo>
                <a:lnTo>
                  <a:pt x="575" y="471"/>
                </a:lnTo>
                <a:cubicBezTo>
                  <a:pt x="59" y="471"/>
                  <a:pt x="59" y="471"/>
                  <a:pt x="59" y="471"/>
                </a:cubicBezTo>
                <a:cubicBezTo>
                  <a:pt x="59" y="353"/>
                  <a:pt x="59" y="353"/>
                  <a:pt x="59" y="353"/>
                </a:cubicBezTo>
                <a:cubicBezTo>
                  <a:pt x="74" y="353"/>
                  <a:pt x="89" y="353"/>
                  <a:pt x="103" y="353"/>
                </a:cubicBezTo>
                <a:cubicBezTo>
                  <a:pt x="118" y="353"/>
                  <a:pt x="162" y="323"/>
                  <a:pt x="177" y="294"/>
                </a:cubicBezTo>
                <a:cubicBezTo>
                  <a:pt x="192" y="323"/>
                  <a:pt x="221" y="353"/>
                  <a:pt x="251" y="353"/>
                </a:cubicBezTo>
                <a:cubicBezTo>
                  <a:pt x="280" y="353"/>
                  <a:pt x="310" y="323"/>
                  <a:pt x="324" y="309"/>
                </a:cubicBezTo>
                <a:cubicBezTo>
                  <a:pt x="324" y="323"/>
                  <a:pt x="369" y="353"/>
                  <a:pt x="398" y="353"/>
                </a:cubicBezTo>
                <a:cubicBezTo>
                  <a:pt x="428" y="353"/>
                  <a:pt x="457" y="323"/>
                  <a:pt x="471" y="294"/>
                </a:cubicBezTo>
                <a:cubicBezTo>
                  <a:pt x="486" y="323"/>
                  <a:pt x="501" y="353"/>
                  <a:pt x="530" y="353"/>
                </a:cubicBezTo>
                <a:cubicBezTo>
                  <a:pt x="545" y="353"/>
                  <a:pt x="575" y="353"/>
                  <a:pt x="575" y="353"/>
                </a:cubicBezTo>
                <a:lnTo>
                  <a:pt x="575" y="471"/>
                </a:lnTo>
                <a:close/>
                <a:moveTo>
                  <a:pt x="589" y="265"/>
                </a:moveTo>
                <a:lnTo>
                  <a:pt x="589" y="265"/>
                </a:lnTo>
                <a:cubicBezTo>
                  <a:pt x="589" y="294"/>
                  <a:pt x="560" y="309"/>
                  <a:pt x="530" y="309"/>
                </a:cubicBezTo>
                <a:cubicBezTo>
                  <a:pt x="501" y="309"/>
                  <a:pt x="471" y="294"/>
                  <a:pt x="471" y="265"/>
                </a:cubicBezTo>
                <a:cubicBezTo>
                  <a:pt x="457" y="265"/>
                  <a:pt x="457" y="265"/>
                  <a:pt x="457" y="265"/>
                </a:cubicBezTo>
                <a:cubicBezTo>
                  <a:pt x="457" y="294"/>
                  <a:pt x="428" y="309"/>
                  <a:pt x="398" y="309"/>
                </a:cubicBezTo>
                <a:cubicBezTo>
                  <a:pt x="369" y="309"/>
                  <a:pt x="324" y="294"/>
                  <a:pt x="324" y="265"/>
                </a:cubicBezTo>
                <a:cubicBezTo>
                  <a:pt x="310" y="265"/>
                  <a:pt x="310" y="265"/>
                  <a:pt x="310" y="265"/>
                </a:cubicBezTo>
                <a:cubicBezTo>
                  <a:pt x="310" y="294"/>
                  <a:pt x="280" y="309"/>
                  <a:pt x="251" y="309"/>
                </a:cubicBezTo>
                <a:cubicBezTo>
                  <a:pt x="221" y="309"/>
                  <a:pt x="177" y="294"/>
                  <a:pt x="177" y="265"/>
                </a:cubicBezTo>
                <a:cubicBezTo>
                  <a:pt x="162" y="265"/>
                  <a:pt x="162" y="265"/>
                  <a:pt x="162" y="265"/>
                </a:cubicBezTo>
                <a:cubicBezTo>
                  <a:pt x="162" y="294"/>
                  <a:pt x="133" y="309"/>
                  <a:pt x="103" y="309"/>
                </a:cubicBezTo>
                <a:cubicBezTo>
                  <a:pt x="74" y="309"/>
                  <a:pt x="45" y="294"/>
                  <a:pt x="45" y="265"/>
                </a:cubicBezTo>
                <a:cubicBezTo>
                  <a:pt x="45" y="235"/>
                  <a:pt x="45" y="235"/>
                  <a:pt x="45" y="235"/>
                </a:cubicBezTo>
                <a:cubicBezTo>
                  <a:pt x="589" y="235"/>
                  <a:pt x="589" y="235"/>
                  <a:pt x="589" y="235"/>
                </a:cubicBezTo>
                <a:lnTo>
                  <a:pt x="589" y="265"/>
                </a:lnTo>
                <a:close/>
                <a:moveTo>
                  <a:pt x="45" y="191"/>
                </a:moveTo>
                <a:lnTo>
                  <a:pt x="45" y="191"/>
                </a:lnTo>
                <a:cubicBezTo>
                  <a:pt x="133" y="29"/>
                  <a:pt x="133" y="29"/>
                  <a:pt x="133" y="29"/>
                </a:cubicBezTo>
                <a:cubicBezTo>
                  <a:pt x="501" y="29"/>
                  <a:pt x="501" y="29"/>
                  <a:pt x="501" y="29"/>
                </a:cubicBezTo>
                <a:cubicBezTo>
                  <a:pt x="589" y="191"/>
                  <a:pt x="589" y="191"/>
                  <a:pt x="589" y="191"/>
                </a:cubicBezTo>
                <a:lnTo>
                  <a:pt x="45" y="191"/>
                </a:lnTo>
                <a:close/>
              </a:path>
            </a:pathLst>
          </a:custGeom>
          <a:solidFill>
            <a:schemeClr val="dk1"/>
          </a:solidFill>
          <a:ln w="0">
            <a:noFill/>
          </a:ln>
        </p:spPr>
        <p:style>
          <a:lnRef idx="0"/>
          <a:fillRef idx="0"/>
          <a:effectRef idx="0"/>
          <a:fontRef idx="minor"/>
        </p:style>
      </p:sp>
      <p:sp>
        <p:nvSpPr>
          <p:cNvPr id="512" name="Google Shape;421;p35"/>
          <p:cNvSpPr/>
          <p:nvPr/>
        </p:nvSpPr>
        <p:spPr>
          <a:xfrm>
            <a:off x="2985840" y="4595400"/>
            <a:ext cx="247680" cy="263160"/>
          </a:xfrm>
          <a:custGeom>
            <a:avLst/>
            <a:gdLst/>
            <a:ahLst/>
            <a:rect l="l" t="t"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dk1"/>
          </a:solidFill>
          <a:ln w="0">
            <a:noFill/>
          </a:ln>
        </p:spPr>
        <p:style>
          <a:lnRef idx="0"/>
          <a:fillRef idx="0"/>
          <a:effectRef idx="0"/>
          <a:fontRef idx="minor"/>
        </p:style>
      </p:sp>
      <p:sp>
        <p:nvSpPr>
          <p:cNvPr id="513" name="Google Shape;422;p35"/>
          <p:cNvSpPr/>
          <p:nvPr/>
        </p:nvSpPr>
        <p:spPr>
          <a:xfrm>
            <a:off x="2421720" y="4585680"/>
            <a:ext cx="309240" cy="270720"/>
          </a:xfrm>
          <a:custGeom>
            <a:avLst/>
            <a:gdLst/>
            <a:ahLst/>
            <a:rect l="l" t="t" r="r" b="b"/>
            <a:pathLst>
              <a:path w="589" h="516">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dk1"/>
          </a:solidFill>
          <a:ln w="0">
            <a:noFill/>
          </a:ln>
        </p:spPr>
        <p:style>
          <a:lnRef idx="0"/>
          <a:fillRef idx="0"/>
          <a:effectRef idx="0"/>
          <a:fontRef idx="minor"/>
        </p:style>
      </p:sp>
      <p:sp>
        <p:nvSpPr>
          <p:cNvPr id="514" name="Google Shape;423;p35"/>
          <p:cNvSpPr/>
          <p:nvPr/>
        </p:nvSpPr>
        <p:spPr>
          <a:xfrm>
            <a:off x="1918800" y="4562640"/>
            <a:ext cx="255240" cy="324720"/>
          </a:xfrm>
          <a:custGeom>
            <a:avLst/>
            <a:gdLst/>
            <a:ahLst/>
            <a:rect l="l" t="t" r="r" b="b"/>
            <a:pathLst>
              <a:path w="486" h="619">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chemeClr val="dk1"/>
          </a:solidFill>
          <a:ln w="0">
            <a:noFill/>
          </a:ln>
        </p:spPr>
        <p:style>
          <a:lnRef idx="0"/>
          <a:fillRef idx="0"/>
          <a:effectRef idx="0"/>
          <a:fontRef idx="minor"/>
        </p:style>
      </p:sp>
      <p:sp>
        <p:nvSpPr>
          <p:cNvPr id="515" name="Google Shape;424;p35"/>
          <p:cNvSpPr/>
          <p:nvPr/>
        </p:nvSpPr>
        <p:spPr>
          <a:xfrm>
            <a:off x="1348920" y="4556880"/>
            <a:ext cx="324720" cy="322920"/>
          </a:xfrm>
          <a:custGeom>
            <a:avLst/>
            <a:gdLst/>
            <a:ahLst/>
            <a:rect l="l" t="t" r="r" b="b"/>
            <a:pathLst>
              <a:path w="620" h="619">
                <a:moveTo>
                  <a:pt x="148" y="559"/>
                </a:moveTo>
                <a:lnTo>
                  <a:pt x="148" y="559"/>
                </a:lnTo>
                <a:cubicBezTo>
                  <a:pt x="118" y="589"/>
                  <a:pt x="103" y="589"/>
                  <a:pt x="89" y="559"/>
                </a:cubicBezTo>
                <a:cubicBezTo>
                  <a:pt x="59" y="545"/>
                  <a:pt x="59" y="545"/>
                  <a:pt x="59" y="545"/>
                </a:cubicBezTo>
                <a:cubicBezTo>
                  <a:pt x="44" y="530"/>
                  <a:pt x="44" y="500"/>
                  <a:pt x="59" y="486"/>
                </a:cubicBezTo>
                <a:cubicBezTo>
                  <a:pt x="251" y="295"/>
                  <a:pt x="251" y="295"/>
                  <a:pt x="251" y="295"/>
                </a:cubicBezTo>
                <a:cubicBezTo>
                  <a:pt x="221" y="280"/>
                  <a:pt x="192" y="295"/>
                  <a:pt x="162" y="309"/>
                </a:cubicBezTo>
                <a:cubicBezTo>
                  <a:pt x="30" y="456"/>
                  <a:pt x="30" y="456"/>
                  <a:pt x="30" y="456"/>
                </a:cubicBezTo>
                <a:cubicBezTo>
                  <a:pt x="0" y="486"/>
                  <a:pt x="0" y="530"/>
                  <a:pt x="30" y="559"/>
                </a:cubicBezTo>
                <a:cubicBezTo>
                  <a:pt x="59" y="589"/>
                  <a:pt x="59" y="589"/>
                  <a:pt x="59" y="589"/>
                </a:cubicBezTo>
                <a:cubicBezTo>
                  <a:pt x="89" y="618"/>
                  <a:pt x="133" y="618"/>
                  <a:pt x="162" y="589"/>
                </a:cubicBezTo>
                <a:cubicBezTo>
                  <a:pt x="310" y="456"/>
                  <a:pt x="310" y="456"/>
                  <a:pt x="310" y="456"/>
                </a:cubicBezTo>
                <a:cubicBezTo>
                  <a:pt x="324" y="427"/>
                  <a:pt x="339" y="397"/>
                  <a:pt x="324" y="383"/>
                </a:cubicBezTo>
                <a:lnTo>
                  <a:pt x="148" y="559"/>
                </a:lnTo>
                <a:close/>
                <a:moveTo>
                  <a:pt x="589" y="59"/>
                </a:moveTo>
                <a:lnTo>
                  <a:pt x="589" y="59"/>
                </a:lnTo>
                <a:cubicBezTo>
                  <a:pt x="560" y="29"/>
                  <a:pt x="560" y="29"/>
                  <a:pt x="560" y="29"/>
                </a:cubicBezTo>
                <a:cubicBezTo>
                  <a:pt x="530" y="0"/>
                  <a:pt x="486" y="0"/>
                  <a:pt x="457" y="29"/>
                </a:cubicBezTo>
                <a:cubicBezTo>
                  <a:pt x="310" y="177"/>
                  <a:pt x="310" y="177"/>
                  <a:pt x="310" y="177"/>
                </a:cubicBezTo>
                <a:cubicBezTo>
                  <a:pt x="295" y="191"/>
                  <a:pt x="280" y="221"/>
                  <a:pt x="295" y="250"/>
                </a:cubicBezTo>
                <a:cubicBezTo>
                  <a:pt x="471" y="59"/>
                  <a:pt x="471" y="59"/>
                  <a:pt x="471" y="59"/>
                </a:cubicBezTo>
                <a:cubicBezTo>
                  <a:pt x="486" y="44"/>
                  <a:pt x="516" y="44"/>
                  <a:pt x="530" y="59"/>
                </a:cubicBezTo>
                <a:cubicBezTo>
                  <a:pt x="560" y="88"/>
                  <a:pt x="560" y="88"/>
                  <a:pt x="560" y="88"/>
                </a:cubicBezTo>
                <a:cubicBezTo>
                  <a:pt x="574" y="103"/>
                  <a:pt x="574" y="133"/>
                  <a:pt x="560" y="147"/>
                </a:cubicBezTo>
                <a:cubicBezTo>
                  <a:pt x="369" y="338"/>
                  <a:pt x="369" y="338"/>
                  <a:pt x="369" y="338"/>
                </a:cubicBezTo>
                <a:cubicBezTo>
                  <a:pt x="398" y="338"/>
                  <a:pt x="427" y="338"/>
                  <a:pt x="457" y="309"/>
                </a:cubicBezTo>
                <a:cubicBezTo>
                  <a:pt x="589" y="177"/>
                  <a:pt x="589" y="177"/>
                  <a:pt x="589" y="177"/>
                </a:cubicBezTo>
                <a:cubicBezTo>
                  <a:pt x="619" y="147"/>
                  <a:pt x="619" y="88"/>
                  <a:pt x="589" y="59"/>
                </a:cubicBezTo>
                <a:close/>
                <a:moveTo>
                  <a:pt x="369" y="250"/>
                </a:moveTo>
                <a:lnTo>
                  <a:pt x="369" y="250"/>
                </a:lnTo>
                <a:cubicBezTo>
                  <a:pt x="369" y="250"/>
                  <a:pt x="353" y="250"/>
                  <a:pt x="339" y="250"/>
                </a:cubicBezTo>
                <a:cubicBezTo>
                  <a:pt x="251" y="354"/>
                  <a:pt x="251" y="354"/>
                  <a:pt x="251" y="354"/>
                </a:cubicBezTo>
                <a:cubicBezTo>
                  <a:pt x="236" y="354"/>
                  <a:pt x="236" y="368"/>
                  <a:pt x="251" y="383"/>
                </a:cubicBezTo>
                <a:cubicBezTo>
                  <a:pt x="251" y="383"/>
                  <a:pt x="265" y="383"/>
                  <a:pt x="280" y="383"/>
                </a:cubicBezTo>
                <a:cubicBezTo>
                  <a:pt x="369" y="280"/>
                  <a:pt x="369" y="280"/>
                  <a:pt x="369" y="280"/>
                </a:cubicBezTo>
                <a:cubicBezTo>
                  <a:pt x="383" y="265"/>
                  <a:pt x="383" y="265"/>
                  <a:pt x="369" y="250"/>
                </a:cubicBezTo>
                <a:close/>
              </a:path>
            </a:pathLst>
          </a:custGeom>
          <a:solidFill>
            <a:schemeClr val="dk1"/>
          </a:solidFill>
          <a:ln w="0">
            <a:noFill/>
          </a:ln>
        </p:spPr>
        <p:style>
          <a:lnRef idx="0"/>
          <a:fillRef idx="0"/>
          <a:effectRef idx="0"/>
          <a:fontRef idx="minor"/>
        </p:style>
      </p:sp>
      <p:sp>
        <p:nvSpPr>
          <p:cNvPr id="516" name="Google Shape;425;p35"/>
          <p:cNvSpPr/>
          <p:nvPr/>
        </p:nvSpPr>
        <p:spPr>
          <a:xfrm>
            <a:off x="815400" y="4595400"/>
            <a:ext cx="309240" cy="263160"/>
          </a:xfrm>
          <a:custGeom>
            <a:avLst/>
            <a:gdLst/>
            <a:ahLst/>
            <a:rect l="l" t="t" r="r" b="b"/>
            <a:pathLst>
              <a:path w="589" h="501">
                <a:moveTo>
                  <a:pt x="382" y="353"/>
                </a:moveTo>
                <a:lnTo>
                  <a:pt x="382" y="353"/>
                </a:lnTo>
                <a:cubicBezTo>
                  <a:pt x="309" y="426"/>
                  <a:pt x="309" y="426"/>
                  <a:pt x="309" y="426"/>
                </a:cubicBezTo>
                <a:cubicBezTo>
                  <a:pt x="309" y="147"/>
                  <a:pt x="309" y="147"/>
                  <a:pt x="309" y="147"/>
                </a:cubicBezTo>
                <a:cubicBezTo>
                  <a:pt x="309" y="147"/>
                  <a:pt x="309" y="132"/>
                  <a:pt x="294" y="132"/>
                </a:cubicBezTo>
                <a:cubicBezTo>
                  <a:pt x="279" y="132"/>
                  <a:pt x="279" y="147"/>
                  <a:pt x="279" y="147"/>
                </a:cubicBezTo>
                <a:cubicBezTo>
                  <a:pt x="279" y="426"/>
                  <a:pt x="279" y="426"/>
                  <a:pt x="279" y="426"/>
                </a:cubicBezTo>
                <a:cubicBezTo>
                  <a:pt x="206" y="353"/>
                  <a:pt x="206" y="353"/>
                  <a:pt x="206" y="353"/>
                </a:cubicBezTo>
                <a:cubicBezTo>
                  <a:pt x="206" y="353"/>
                  <a:pt x="191" y="353"/>
                  <a:pt x="176" y="353"/>
                </a:cubicBezTo>
                <a:cubicBezTo>
                  <a:pt x="176" y="368"/>
                  <a:pt x="176" y="368"/>
                  <a:pt x="176" y="382"/>
                </a:cubicBezTo>
                <a:cubicBezTo>
                  <a:pt x="279" y="500"/>
                  <a:pt x="279" y="500"/>
                  <a:pt x="279" y="500"/>
                </a:cubicBezTo>
                <a:lnTo>
                  <a:pt x="294" y="500"/>
                </a:lnTo>
                <a:lnTo>
                  <a:pt x="309" y="500"/>
                </a:lnTo>
                <a:cubicBezTo>
                  <a:pt x="412" y="382"/>
                  <a:pt x="412" y="382"/>
                  <a:pt x="412" y="382"/>
                </a:cubicBezTo>
                <a:cubicBezTo>
                  <a:pt x="412" y="368"/>
                  <a:pt x="412" y="368"/>
                  <a:pt x="412" y="353"/>
                </a:cubicBezTo>
                <a:cubicBezTo>
                  <a:pt x="397" y="353"/>
                  <a:pt x="382" y="353"/>
                  <a:pt x="382" y="353"/>
                </a:cubicBezTo>
                <a:close/>
                <a:moveTo>
                  <a:pt x="574" y="0"/>
                </a:moveTo>
                <a:lnTo>
                  <a:pt x="574" y="0"/>
                </a:lnTo>
                <a:cubicBezTo>
                  <a:pt x="14" y="0"/>
                  <a:pt x="14" y="0"/>
                  <a:pt x="14" y="0"/>
                </a:cubicBezTo>
                <a:cubicBezTo>
                  <a:pt x="14" y="0"/>
                  <a:pt x="0" y="0"/>
                  <a:pt x="0" y="14"/>
                </a:cubicBezTo>
                <a:cubicBezTo>
                  <a:pt x="0" y="176"/>
                  <a:pt x="0" y="176"/>
                  <a:pt x="0" y="176"/>
                </a:cubicBezTo>
                <a:lnTo>
                  <a:pt x="14" y="191"/>
                </a:lnTo>
                <a:cubicBezTo>
                  <a:pt x="29" y="191"/>
                  <a:pt x="44" y="176"/>
                  <a:pt x="44" y="176"/>
                </a:cubicBezTo>
                <a:cubicBezTo>
                  <a:pt x="44" y="29"/>
                  <a:pt x="44" y="29"/>
                  <a:pt x="44" y="29"/>
                </a:cubicBezTo>
                <a:cubicBezTo>
                  <a:pt x="544" y="29"/>
                  <a:pt x="544" y="29"/>
                  <a:pt x="544" y="29"/>
                </a:cubicBezTo>
                <a:cubicBezTo>
                  <a:pt x="544" y="176"/>
                  <a:pt x="544" y="176"/>
                  <a:pt x="544" y="176"/>
                </a:cubicBezTo>
                <a:cubicBezTo>
                  <a:pt x="544" y="176"/>
                  <a:pt x="559" y="191"/>
                  <a:pt x="574" y="191"/>
                </a:cubicBezTo>
                <a:lnTo>
                  <a:pt x="588" y="176"/>
                </a:lnTo>
                <a:cubicBezTo>
                  <a:pt x="588" y="14"/>
                  <a:pt x="588" y="14"/>
                  <a:pt x="588" y="14"/>
                </a:cubicBezTo>
                <a:cubicBezTo>
                  <a:pt x="588" y="0"/>
                  <a:pt x="574" y="0"/>
                  <a:pt x="574" y="0"/>
                </a:cubicBezTo>
                <a:close/>
              </a:path>
            </a:pathLst>
          </a:custGeom>
          <a:solidFill>
            <a:schemeClr val="dk1"/>
          </a:solidFill>
          <a:ln w="0">
            <a:noFill/>
          </a:ln>
        </p:spPr>
        <p:style>
          <a:lnRef idx="0"/>
          <a:fillRef idx="0"/>
          <a:effectRef idx="0"/>
          <a:fontRef idx="minor"/>
        </p:style>
      </p:sp>
      <p:sp>
        <p:nvSpPr>
          <p:cNvPr id="517" name="Google Shape;426;p35"/>
          <p:cNvSpPr/>
          <p:nvPr/>
        </p:nvSpPr>
        <p:spPr>
          <a:xfrm>
            <a:off x="5635800" y="4054320"/>
            <a:ext cx="309240" cy="268920"/>
          </a:xfrm>
          <a:custGeom>
            <a:avLst/>
            <a:gdLst/>
            <a:ahLst/>
            <a:rect l="l" t="t" r="r" b="b"/>
            <a:pathLst>
              <a:path w="589" h="516">
                <a:moveTo>
                  <a:pt x="574" y="324"/>
                </a:moveTo>
                <a:lnTo>
                  <a:pt x="574" y="324"/>
                </a:lnTo>
                <a:cubicBezTo>
                  <a:pt x="559" y="324"/>
                  <a:pt x="544" y="324"/>
                  <a:pt x="544" y="339"/>
                </a:cubicBezTo>
                <a:cubicBezTo>
                  <a:pt x="544" y="471"/>
                  <a:pt x="544" y="471"/>
                  <a:pt x="544" y="471"/>
                </a:cubicBezTo>
                <a:cubicBezTo>
                  <a:pt x="44" y="471"/>
                  <a:pt x="44" y="471"/>
                  <a:pt x="44" y="471"/>
                </a:cubicBezTo>
                <a:cubicBezTo>
                  <a:pt x="44" y="339"/>
                  <a:pt x="44" y="339"/>
                  <a:pt x="44" y="339"/>
                </a:cubicBezTo>
                <a:cubicBezTo>
                  <a:pt x="44" y="324"/>
                  <a:pt x="29" y="324"/>
                  <a:pt x="14" y="324"/>
                </a:cubicBezTo>
                <a:cubicBezTo>
                  <a:pt x="14" y="324"/>
                  <a:pt x="0" y="324"/>
                  <a:pt x="0" y="339"/>
                </a:cubicBezTo>
                <a:cubicBezTo>
                  <a:pt x="0" y="501"/>
                  <a:pt x="0" y="501"/>
                  <a:pt x="0" y="501"/>
                </a:cubicBezTo>
                <a:lnTo>
                  <a:pt x="14" y="515"/>
                </a:lnTo>
                <a:cubicBezTo>
                  <a:pt x="574" y="515"/>
                  <a:pt x="574" y="515"/>
                  <a:pt x="574" y="515"/>
                </a:cubicBezTo>
                <a:lnTo>
                  <a:pt x="588" y="501"/>
                </a:lnTo>
                <a:cubicBezTo>
                  <a:pt x="588" y="339"/>
                  <a:pt x="588" y="339"/>
                  <a:pt x="588" y="339"/>
                </a:cubicBezTo>
                <a:cubicBezTo>
                  <a:pt x="588" y="324"/>
                  <a:pt x="574" y="324"/>
                  <a:pt x="574" y="324"/>
                </a:cubicBezTo>
                <a:close/>
                <a:moveTo>
                  <a:pt x="206" y="162"/>
                </a:moveTo>
                <a:lnTo>
                  <a:pt x="206" y="162"/>
                </a:lnTo>
                <a:cubicBezTo>
                  <a:pt x="279" y="74"/>
                  <a:pt x="279" y="74"/>
                  <a:pt x="279" y="74"/>
                </a:cubicBezTo>
                <a:cubicBezTo>
                  <a:pt x="279" y="353"/>
                  <a:pt x="279" y="353"/>
                  <a:pt x="279" y="353"/>
                </a:cubicBezTo>
                <a:cubicBezTo>
                  <a:pt x="279" y="368"/>
                  <a:pt x="279" y="383"/>
                  <a:pt x="294" y="383"/>
                </a:cubicBezTo>
                <a:cubicBezTo>
                  <a:pt x="309" y="383"/>
                  <a:pt x="309" y="368"/>
                  <a:pt x="309" y="353"/>
                </a:cubicBezTo>
                <a:cubicBezTo>
                  <a:pt x="309" y="74"/>
                  <a:pt x="309" y="74"/>
                  <a:pt x="309" y="74"/>
                </a:cubicBezTo>
                <a:cubicBezTo>
                  <a:pt x="383" y="162"/>
                  <a:pt x="383" y="162"/>
                  <a:pt x="383" y="162"/>
                </a:cubicBezTo>
                <a:cubicBezTo>
                  <a:pt x="383" y="162"/>
                  <a:pt x="397" y="162"/>
                  <a:pt x="412" y="162"/>
                </a:cubicBezTo>
                <a:cubicBezTo>
                  <a:pt x="412" y="147"/>
                  <a:pt x="412" y="133"/>
                  <a:pt x="412" y="133"/>
                </a:cubicBezTo>
                <a:cubicBezTo>
                  <a:pt x="309" y="15"/>
                  <a:pt x="309" y="15"/>
                  <a:pt x="309" y="15"/>
                </a:cubicBezTo>
                <a:cubicBezTo>
                  <a:pt x="309" y="0"/>
                  <a:pt x="294" y="0"/>
                  <a:pt x="294" y="0"/>
                </a:cubicBezTo>
                <a:cubicBezTo>
                  <a:pt x="294" y="0"/>
                  <a:pt x="279" y="0"/>
                  <a:pt x="279" y="15"/>
                </a:cubicBezTo>
                <a:cubicBezTo>
                  <a:pt x="176" y="133"/>
                  <a:pt x="176" y="133"/>
                  <a:pt x="176" y="133"/>
                </a:cubicBezTo>
                <a:cubicBezTo>
                  <a:pt x="176" y="133"/>
                  <a:pt x="176" y="147"/>
                  <a:pt x="176" y="162"/>
                </a:cubicBezTo>
                <a:cubicBezTo>
                  <a:pt x="191" y="162"/>
                  <a:pt x="206" y="162"/>
                  <a:pt x="206" y="162"/>
                </a:cubicBezTo>
                <a:close/>
              </a:path>
            </a:pathLst>
          </a:custGeom>
          <a:solidFill>
            <a:schemeClr val="dk1"/>
          </a:solidFill>
          <a:ln w="0">
            <a:noFill/>
          </a:ln>
        </p:spPr>
        <p:style>
          <a:lnRef idx="0"/>
          <a:fillRef idx="0"/>
          <a:effectRef idx="0"/>
          <a:fontRef idx="minor"/>
        </p:style>
      </p:sp>
      <p:sp>
        <p:nvSpPr>
          <p:cNvPr id="518" name="Google Shape;427;p35"/>
          <p:cNvSpPr/>
          <p:nvPr/>
        </p:nvSpPr>
        <p:spPr>
          <a:xfrm>
            <a:off x="5086800" y="4037040"/>
            <a:ext cx="332280" cy="309240"/>
          </a:xfrm>
          <a:custGeom>
            <a:avLst/>
            <a:gdLst/>
            <a:ahLst/>
            <a:rect l="l" t="t" r="r" b="b"/>
            <a:pathLst>
              <a:path w="634" h="590">
                <a:moveTo>
                  <a:pt x="560" y="0"/>
                </a:moveTo>
                <a:lnTo>
                  <a:pt x="560" y="0"/>
                </a:lnTo>
                <a:cubicBezTo>
                  <a:pt x="89" y="0"/>
                  <a:pt x="89" y="0"/>
                  <a:pt x="89" y="0"/>
                </a:cubicBezTo>
                <a:cubicBezTo>
                  <a:pt x="45" y="0"/>
                  <a:pt x="0" y="29"/>
                  <a:pt x="0" y="73"/>
                </a:cubicBezTo>
                <a:cubicBezTo>
                  <a:pt x="0" y="500"/>
                  <a:pt x="0" y="500"/>
                  <a:pt x="0" y="500"/>
                </a:cubicBezTo>
                <a:cubicBezTo>
                  <a:pt x="0" y="544"/>
                  <a:pt x="45" y="589"/>
                  <a:pt x="89" y="589"/>
                </a:cubicBezTo>
                <a:cubicBezTo>
                  <a:pt x="560" y="589"/>
                  <a:pt x="560" y="589"/>
                  <a:pt x="560" y="589"/>
                </a:cubicBezTo>
                <a:cubicBezTo>
                  <a:pt x="604" y="589"/>
                  <a:pt x="633" y="544"/>
                  <a:pt x="633" y="500"/>
                </a:cubicBezTo>
                <a:cubicBezTo>
                  <a:pt x="633" y="73"/>
                  <a:pt x="633" y="73"/>
                  <a:pt x="633" y="73"/>
                </a:cubicBezTo>
                <a:cubicBezTo>
                  <a:pt x="633" y="29"/>
                  <a:pt x="604" y="0"/>
                  <a:pt x="560" y="0"/>
                </a:cubicBezTo>
                <a:close/>
                <a:moveTo>
                  <a:pt x="118" y="544"/>
                </a:moveTo>
                <a:lnTo>
                  <a:pt x="118" y="544"/>
                </a:lnTo>
                <a:cubicBezTo>
                  <a:pt x="89" y="544"/>
                  <a:pt x="89" y="544"/>
                  <a:pt x="89" y="544"/>
                </a:cubicBezTo>
                <a:cubicBezTo>
                  <a:pt x="59" y="544"/>
                  <a:pt x="45" y="530"/>
                  <a:pt x="45" y="500"/>
                </a:cubicBezTo>
                <a:cubicBezTo>
                  <a:pt x="45" y="73"/>
                  <a:pt x="45" y="73"/>
                  <a:pt x="45" y="73"/>
                </a:cubicBezTo>
                <a:cubicBezTo>
                  <a:pt x="45" y="59"/>
                  <a:pt x="59" y="29"/>
                  <a:pt x="89" y="29"/>
                </a:cubicBezTo>
                <a:cubicBezTo>
                  <a:pt x="118" y="29"/>
                  <a:pt x="118" y="29"/>
                  <a:pt x="118" y="29"/>
                </a:cubicBezTo>
                <a:lnTo>
                  <a:pt x="118" y="544"/>
                </a:lnTo>
                <a:close/>
                <a:moveTo>
                  <a:pt x="589" y="500"/>
                </a:moveTo>
                <a:lnTo>
                  <a:pt x="589" y="500"/>
                </a:lnTo>
                <a:cubicBezTo>
                  <a:pt x="589" y="530"/>
                  <a:pt x="575" y="544"/>
                  <a:pt x="560" y="544"/>
                </a:cubicBezTo>
                <a:cubicBezTo>
                  <a:pt x="162" y="544"/>
                  <a:pt x="162" y="544"/>
                  <a:pt x="162" y="544"/>
                </a:cubicBezTo>
                <a:cubicBezTo>
                  <a:pt x="162" y="29"/>
                  <a:pt x="162" y="29"/>
                  <a:pt x="162" y="29"/>
                </a:cubicBezTo>
                <a:cubicBezTo>
                  <a:pt x="560" y="29"/>
                  <a:pt x="560" y="29"/>
                  <a:pt x="560" y="29"/>
                </a:cubicBezTo>
                <a:cubicBezTo>
                  <a:pt x="575" y="29"/>
                  <a:pt x="589" y="59"/>
                  <a:pt x="589" y="73"/>
                </a:cubicBezTo>
                <a:lnTo>
                  <a:pt x="589" y="500"/>
                </a:lnTo>
                <a:close/>
                <a:moveTo>
                  <a:pt x="530" y="264"/>
                </a:moveTo>
                <a:lnTo>
                  <a:pt x="530" y="264"/>
                </a:lnTo>
                <a:cubicBezTo>
                  <a:pt x="295" y="264"/>
                  <a:pt x="295" y="264"/>
                  <a:pt x="295" y="264"/>
                </a:cubicBezTo>
                <a:cubicBezTo>
                  <a:pt x="369" y="206"/>
                  <a:pt x="369" y="206"/>
                  <a:pt x="369" y="206"/>
                </a:cubicBezTo>
                <a:cubicBezTo>
                  <a:pt x="383" y="191"/>
                  <a:pt x="383" y="191"/>
                  <a:pt x="369" y="176"/>
                </a:cubicBezTo>
                <a:cubicBezTo>
                  <a:pt x="369" y="176"/>
                  <a:pt x="354" y="176"/>
                  <a:pt x="339" y="176"/>
                </a:cubicBezTo>
                <a:cubicBezTo>
                  <a:pt x="221" y="280"/>
                  <a:pt x="221" y="280"/>
                  <a:pt x="221" y="280"/>
                </a:cubicBezTo>
                <a:cubicBezTo>
                  <a:pt x="221" y="280"/>
                  <a:pt x="221" y="280"/>
                  <a:pt x="221" y="294"/>
                </a:cubicBezTo>
                <a:cubicBezTo>
                  <a:pt x="221" y="294"/>
                  <a:pt x="221" y="294"/>
                  <a:pt x="221" y="309"/>
                </a:cubicBezTo>
                <a:cubicBezTo>
                  <a:pt x="339" y="397"/>
                  <a:pt x="339" y="397"/>
                  <a:pt x="339" y="397"/>
                </a:cubicBezTo>
                <a:cubicBezTo>
                  <a:pt x="354" y="412"/>
                  <a:pt x="369" y="412"/>
                  <a:pt x="369" y="397"/>
                </a:cubicBezTo>
                <a:cubicBezTo>
                  <a:pt x="383" y="397"/>
                  <a:pt x="383" y="382"/>
                  <a:pt x="369" y="368"/>
                </a:cubicBezTo>
                <a:cubicBezTo>
                  <a:pt x="295" y="309"/>
                  <a:pt x="295" y="309"/>
                  <a:pt x="295" y="309"/>
                </a:cubicBezTo>
                <a:cubicBezTo>
                  <a:pt x="530" y="309"/>
                  <a:pt x="530" y="309"/>
                  <a:pt x="530" y="309"/>
                </a:cubicBezTo>
                <a:cubicBezTo>
                  <a:pt x="545" y="309"/>
                  <a:pt x="560" y="294"/>
                  <a:pt x="560" y="294"/>
                </a:cubicBezTo>
                <a:cubicBezTo>
                  <a:pt x="560" y="280"/>
                  <a:pt x="545" y="264"/>
                  <a:pt x="530" y="264"/>
                </a:cubicBezTo>
                <a:close/>
              </a:path>
            </a:pathLst>
          </a:custGeom>
          <a:solidFill>
            <a:schemeClr val="dk1"/>
          </a:solidFill>
          <a:ln w="0">
            <a:noFill/>
          </a:ln>
        </p:spPr>
        <p:style>
          <a:lnRef idx="0"/>
          <a:fillRef idx="0"/>
          <a:effectRef idx="0"/>
          <a:fontRef idx="minor"/>
        </p:style>
      </p:sp>
      <p:sp>
        <p:nvSpPr>
          <p:cNvPr id="519" name="Google Shape;428;p35"/>
          <p:cNvSpPr/>
          <p:nvPr/>
        </p:nvSpPr>
        <p:spPr>
          <a:xfrm>
            <a:off x="4553280" y="4037040"/>
            <a:ext cx="332280" cy="309240"/>
          </a:xfrm>
          <a:custGeom>
            <a:avLst/>
            <a:gdLst/>
            <a:ahLst/>
            <a:rect l="l" t="t" r="r" b="b"/>
            <a:pathLst>
              <a:path w="634" h="590">
                <a:moveTo>
                  <a:pt x="544" y="0"/>
                </a:moveTo>
                <a:lnTo>
                  <a:pt x="544" y="0"/>
                </a:lnTo>
                <a:cubicBezTo>
                  <a:pt x="73" y="0"/>
                  <a:pt x="73" y="0"/>
                  <a:pt x="73" y="0"/>
                </a:cubicBezTo>
                <a:cubicBezTo>
                  <a:pt x="29" y="0"/>
                  <a:pt x="0" y="29"/>
                  <a:pt x="0" y="73"/>
                </a:cubicBezTo>
                <a:cubicBezTo>
                  <a:pt x="0" y="500"/>
                  <a:pt x="0" y="500"/>
                  <a:pt x="0" y="500"/>
                </a:cubicBezTo>
                <a:cubicBezTo>
                  <a:pt x="0" y="544"/>
                  <a:pt x="29" y="589"/>
                  <a:pt x="73" y="589"/>
                </a:cubicBezTo>
                <a:cubicBezTo>
                  <a:pt x="544" y="589"/>
                  <a:pt x="544" y="589"/>
                  <a:pt x="544" y="589"/>
                </a:cubicBezTo>
                <a:cubicBezTo>
                  <a:pt x="588" y="589"/>
                  <a:pt x="633" y="544"/>
                  <a:pt x="633" y="500"/>
                </a:cubicBezTo>
                <a:cubicBezTo>
                  <a:pt x="633" y="73"/>
                  <a:pt x="633" y="73"/>
                  <a:pt x="633" y="73"/>
                </a:cubicBezTo>
                <a:cubicBezTo>
                  <a:pt x="633" y="29"/>
                  <a:pt x="588" y="0"/>
                  <a:pt x="544" y="0"/>
                </a:cubicBezTo>
                <a:close/>
                <a:moveTo>
                  <a:pt x="471" y="544"/>
                </a:moveTo>
                <a:lnTo>
                  <a:pt x="471" y="544"/>
                </a:lnTo>
                <a:cubicBezTo>
                  <a:pt x="73" y="544"/>
                  <a:pt x="73" y="544"/>
                  <a:pt x="73" y="544"/>
                </a:cubicBezTo>
                <a:cubicBezTo>
                  <a:pt x="59" y="544"/>
                  <a:pt x="44" y="530"/>
                  <a:pt x="44" y="500"/>
                </a:cubicBezTo>
                <a:cubicBezTo>
                  <a:pt x="44" y="73"/>
                  <a:pt x="44" y="73"/>
                  <a:pt x="44" y="73"/>
                </a:cubicBezTo>
                <a:cubicBezTo>
                  <a:pt x="44" y="59"/>
                  <a:pt x="59" y="29"/>
                  <a:pt x="73" y="29"/>
                </a:cubicBezTo>
                <a:cubicBezTo>
                  <a:pt x="471" y="29"/>
                  <a:pt x="471" y="29"/>
                  <a:pt x="471" y="29"/>
                </a:cubicBezTo>
                <a:lnTo>
                  <a:pt x="471" y="544"/>
                </a:lnTo>
                <a:close/>
                <a:moveTo>
                  <a:pt x="588" y="500"/>
                </a:moveTo>
                <a:lnTo>
                  <a:pt x="588" y="500"/>
                </a:lnTo>
                <a:cubicBezTo>
                  <a:pt x="588" y="530"/>
                  <a:pt x="574" y="544"/>
                  <a:pt x="544" y="544"/>
                </a:cubicBezTo>
                <a:cubicBezTo>
                  <a:pt x="515" y="544"/>
                  <a:pt x="515" y="544"/>
                  <a:pt x="515" y="544"/>
                </a:cubicBezTo>
                <a:cubicBezTo>
                  <a:pt x="515" y="29"/>
                  <a:pt x="515" y="29"/>
                  <a:pt x="515" y="29"/>
                </a:cubicBezTo>
                <a:cubicBezTo>
                  <a:pt x="544" y="29"/>
                  <a:pt x="544" y="29"/>
                  <a:pt x="544" y="29"/>
                </a:cubicBezTo>
                <a:cubicBezTo>
                  <a:pt x="574" y="29"/>
                  <a:pt x="588" y="59"/>
                  <a:pt x="588" y="73"/>
                </a:cubicBezTo>
                <a:lnTo>
                  <a:pt x="588" y="500"/>
                </a:lnTo>
                <a:close/>
                <a:moveTo>
                  <a:pt x="103" y="309"/>
                </a:moveTo>
                <a:lnTo>
                  <a:pt x="103" y="309"/>
                </a:lnTo>
                <a:cubicBezTo>
                  <a:pt x="338" y="309"/>
                  <a:pt x="338" y="309"/>
                  <a:pt x="338" y="309"/>
                </a:cubicBezTo>
                <a:cubicBezTo>
                  <a:pt x="265" y="368"/>
                  <a:pt x="265" y="368"/>
                  <a:pt x="265" y="368"/>
                </a:cubicBezTo>
                <a:cubicBezTo>
                  <a:pt x="250" y="382"/>
                  <a:pt x="250" y="397"/>
                  <a:pt x="265" y="397"/>
                </a:cubicBezTo>
                <a:cubicBezTo>
                  <a:pt x="265" y="412"/>
                  <a:pt x="279" y="412"/>
                  <a:pt x="294" y="397"/>
                </a:cubicBezTo>
                <a:cubicBezTo>
                  <a:pt x="412" y="309"/>
                  <a:pt x="412" y="309"/>
                  <a:pt x="412" y="309"/>
                </a:cubicBezTo>
                <a:cubicBezTo>
                  <a:pt x="412" y="294"/>
                  <a:pt x="412" y="294"/>
                  <a:pt x="412" y="294"/>
                </a:cubicBezTo>
                <a:cubicBezTo>
                  <a:pt x="412" y="280"/>
                  <a:pt x="412" y="280"/>
                  <a:pt x="412" y="280"/>
                </a:cubicBezTo>
                <a:cubicBezTo>
                  <a:pt x="294" y="176"/>
                  <a:pt x="294" y="176"/>
                  <a:pt x="294" y="176"/>
                </a:cubicBezTo>
                <a:cubicBezTo>
                  <a:pt x="279" y="176"/>
                  <a:pt x="265" y="176"/>
                  <a:pt x="265" y="176"/>
                </a:cubicBezTo>
                <a:cubicBezTo>
                  <a:pt x="250" y="191"/>
                  <a:pt x="250" y="191"/>
                  <a:pt x="265" y="206"/>
                </a:cubicBezTo>
                <a:cubicBezTo>
                  <a:pt x="338" y="264"/>
                  <a:pt x="338" y="264"/>
                  <a:pt x="338" y="264"/>
                </a:cubicBezTo>
                <a:cubicBezTo>
                  <a:pt x="103" y="264"/>
                  <a:pt x="103" y="264"/>
                  <a:pt x="103" y="264"/>
                </a:cubicBezTo>
                <a:cubicBezTo>
                  <a:pt x="88" y="264"/>
                  <a:pt x="73" y="280"/>
                  <a:pt x="73" y="294"/>
                </a:cubicBezTo>
                <a:cubicBezTo>
                  <a:pt x="73" y="294"/>
                  <a:pt x="88" y="309"/>
                  <a:pt x="103" y="309"/>
                </a:cubicBezTo>
                <a:close/>
              </a:path>
            </a:pathLst>
          </a:custGeom>
          <a:solidFill>
            <a:schemeClr val="dk1"/>
          </a:solidFill>
          <a:ln w="0">
            <a:noFill/>
          </a:ln>
        </p:spPr>
        <p:style>
          <a:lnRef idx="0"/>
          <a:fillRef idx="0"/>
          <a:effectRef idx="0"/>
          <a:fontRef idx="minor"/>
        </p:style>
      </p:sp>
      <p:sp>
        <p:nvSpPr>
          <p:cNvPr id="520" name="Google Shape;429;p35"/>
          <p:cNvSpPr/>
          <p:nvPr/>
        </p:nvSpPr>
        <p:spPr>
          <a:xfrm>
            <a:off x="4027680" y="4023360"/>
            <a:ext cx="309240" cy="332280"/>
          </a:xfrm>
          <a:custGeom>
            <a:avLst/>
            <a:gdLst/>
            <a:ahLst/>
            <a:rect l="l" t="t" r="r" b="b"/>
            <a:pathLst>
              <a:path w="589" h="634">
                <a:moveTo>
                  <a:pt x="515" y="0"/>
                </a:moveTo>
                <a:lnTo>
                  <a:pt x="515" y="0"/>
                </a:lnTo>
                <a:cubicBezTo>
                  <a:pt x="73" y="0"/>
                  <a:pt x="73" y="0"/>
                  <a:pt x="73" y="0"/>
                </a:cubicBezTo>
                <a:cubicBezTo>
                  <a:pt x="29" y="0"/>
                  <a:pt x="0" y="44"/>
                  <a:pt x="0" y="89"/>
                </a:cubicBezTo>
                <a:cubicBezTo>
                  <a:pt x="0" y="560"/>
                  <a:pt x="0" y="560"/>
                  <a:pt x="0" y="560"/>
                </a:cubicBezTo>
                <a:cubicBezTo>
                  <a:pt x="0" y="604"/>
                  <a:pt x="29" y="633"/>
                  <a:pt x="73" y="633"/>
                </a:cubicBezTo>
                <a:cubicBezTo>
                  <a:pt x="515" y="633"/>
                  <a:pt x="515" y="633"/>
                  <a:pt x="515" y="633"/>
                </a:cubicBezTo>
                <a:cubicBezTo>
                  <a:pt x="559" y="633"/>
                  <a:pt x="588" y="604"/>
                  <a:pt x="588" y="560"/>
                </a:cubicBezTo>
                <a:cubicBezTo>
                  <a:pt x="588" y="89"/>
                  <a:pt x="588" y="89"/>
                  <a:pt x="588" y="89"/>
                </a:cubicBezTo>
                <a:cubicBezTo>
                  <a:pt x="588" y="44"/>
                  <a:pt x="559" y="0"/>
                  <a:pt x="515" y="0"/>
                </a:cubicBezTo>
                <a:close/>
                <a:moveTo>
                  <a:pt x="544" y="560"/>
                </a:moveTo>
                <a:lnTo>
                  <a:pt x="544" y="560"/>
                </a:lnTo>
                <a:cubicBezTo>
                  <a:pt x="544" y="574"/>
                  <a:pt x="530" y="589"/>
                  <a:pt x="515" y="589"/>
                </a:cubicBezTo>
                <a:cubicBezTo>
                  <a:pt x="73" y="589"/>
                  <a:pt x="73" y="589"/>
                  <a:pt x="73" y="589"/>
                </a:cubicBezTo>
                <a:cubicBezTo>
                  <a:pt x="58" y="589"/>
                  <a:pt x="44" y="574"/>
                  <a:pt x="44" y="560"/>
                </a:cubicBezTo>
                <a:cubicBezTo>
                  <a:pt x="44" y="162"/>
                  <a:pt x="44" y="162"/>
                  <a:pt x="44" y="162"/>
                </a:cubicBezTo>
                <a:cubicBezTo>
                  <a:pt x="544" y="162"/>
                  <a:pt x="544" y="162"/>
                  <a:pt x="544" y="162"/>
                </a:cubicBezTo>
                <a:lnTo>
                  <a:pt x="544" y="560"/>
                </a:lnTo>
                <a:close/>
                <a:moveTo>
                  <a:pt x="544" y="118"/>
                </a:moveTo>
                <a:lnTo>
                  <a:pt x="544" y="118"/>
                </a:lnTo>
                <a:cubicBezTo>
                  <a:pt x="44" y="118"/>
                  <a:pt x="44" y="118"/>
                  <a:pt x="44" y="118"/>
                </a:cubicBezTo>
                <a:cubicBezTo>
                  <a:pt x="44" y="89"/>
                  <a:pt x="44" y="89"/>
                  <a:pt x="44" y="89"/>
                </a:cubicBezTo>
                <a:cubicBezTo>
                  <a:pt x="44" y="59"/>
                  <a:pt x="58" y="44"/>
                  <a:pt x="73" y="44"/>
                </a:cubicBezTo>
                <a:cubicBezTo>
                  <a:pt x="515" y="44"/>
                  <a:pt x="515" y="44"/>
                  <a:pt x="515" y="44"/>
                </a:cubicBezTo>
                <a:cubicBezTo>
                  <a:pt x="530" y="44"/>
                  <a:pt x="544" y="59"/>
                  <a:pt x="544" y="89"/>
                </a:cubicBezTo>
                <a:lnTo>
                  <a:pt x="544" y="118"/>
                </a:lnTo>
                <a:close/>
                <a:moveTo>
                  <a:pt x="206" y="368"/>
                </a:moveTo>
                <a:lnTo>
                  <a:pt x="206" y="368"/>
                </a:lnTo>
                <a:cubicBezTo>
                  <a:pt x="279" y="294"/>
                  <a:pt x="279" y="294"/>
                  <a:pt x="279" y="294"/>
                </a:cubicBezTo>
                <a:cubicBezTo>
                  <a:pt x="279" y="530"/>
                  <a:pt x="279" y="530"/>
                  <a:pt x="279" y="530"/>
                </a:cubicBezTo>
                <a:cubicBezTo>
                  <a:pt x="279" y="545"/>
                  <a:pt x="279" y="560"/>
                  <a:pt x="294" y="560"/>
                </a:cubicBezTo>
                <a:cubicBezTo>
                  <a:pt x="309" y="560"/>
                  <a:pt x="309" y="545"/>
                  <a:pt x="309" y="530"/>
                </a:cubicBezTo>
                <a:cubicBezTo>
                  <a:pt x="309" y="294"/>
                  <a:pt x="309" y="294"/>
                  <a:pt x="309" y="294"/>
                </a:cubicBezTo>
                <a:cubicBezTo>
                  <a:pt x="383" y="368"/>
                  <a:pt x="383" y="368"/>
                  <a:pt x="383" y="368"/>
                </a:cubicBezTo>
                <a:cubicBezTo>
                  <a:pt x="383" y="383"/>
                  <a:pt x="397" y="383"/>
                  <a:pt x="412" y="368"/>
                </a:cubicBezTo>
                <a:cubicBezTo>
                  <a:pt x="412" y="368"/>
                  <a:pt x="412" y="353"/>
                  <a:pt x="412" y="339"/>
                </a:cubicBezTo>
                <a:cubicBezTo>
                  <a:pt x="309" y="221"/>
                  <a:pt x="309" y="221"/>
                  <a:pt x="309" y="221"/>
                </a:cubicBezTo>
                <a:lnTo>
                  <a:pt x="294" y="221"/>
                </a:lnTo>
                <a:lnTo>
                  <a:pt x="279" y="221"/>
                </a:lnTo>
                <a:cubicBezTo>
                  <a:pt x="176" y="339"/>
                  <a:pt x="176" y="339"/>
                  <a:pt x="176" y="339"/>
                </a:cubicBezTo>
                <a:cubicBezTo>
                  <a:pt x="176" y="353"/>
                  <a:pt x="176" y="368"/>
                  <a:pt x="176" y="368"/>
                </a:cubicBezTo>
                <a:cubicBezTo>
                  <a:pt x="191" y="383"/>
                  <a:pt x="206" y="383"/>
                  <a:pt x="206" y="368"/>
                </a:cubicBezTo>
                <a:close/>
              </a:path>
            </a:pathLst>
          </a:custGeom>
          <a:solidFill>
            <a:schemeClr val="dk1"/>
          </a:solidFill>
          <a:ln w="0">
            <a:noFill/>
          </a:ln>
        </p:spPr>
        <p:style>
          <a:lnRef idx="0"/>
          <a:fillRef idx="0"/>
          <a:effectRef idx="0"/>
          <a:fontRef idx="minor"/>
        </p:style>
      </p:sp>
      <p:sp>
        <p:nvSpPr>
          <p:cNvPr id="521" name="Google Shape;430;p35"/>
          <p:cNvSpPr/>
          <p:nvPr/>
        </p:nvSpPr>
        <p:spPr>
          <a:xfrm>
            <a:off x="3496320" y="4023360"/>
            <a:ext cx="309240" cy="332280"/>
          </a:xfrm>
          <a:custGeom>
            <a:avLst/>
            <a:gdLst/>
            <a:ahLst/>
            <a:rect l="l" t="t" r="r" b="b"/>
            <a:pathLst>
              <a:path w="590" h="634">
                <a:moveTo>
                  <a:pt x="500" y="0"/>
                </a:moveTo>
                <a:lnTo>
                  <a:pt x="500" y="0"/>
                </a:lnTo>
                <a:cubicBezTo>
                  <a:pt x="73" y="0"/>
                  <a:pt x="73" y="0"/>
                  <a:pt x="73" y="0"/>
                </a:cubicBezTo>
                <a:cubicBezTo>
                  <a:pt x="29" y="0"/>
                  <a:pt x="0" y="44"/>
                  <a:pt x="0" y="89"/>
                </a:cubicBezTo>
                <a:cubicBezTo>
                  <a:pt x="0" y="560"/>
                  <a:pt x="0" y="560"/>
                  <a:pt x="0" y="560"/>
                </a:cubicBezTo>
                <a:cubicBezTo>
                  <a:pt x="0" y="604"/>
                  <a:pt x="29" y="633"/>
                  <a:pt x="73" y="633"/>
                </a:cubicBezTo>
                <a:cubicBezTo>
                  <a:pt x="500" y="633"/>
                  <a:pt x="500" y="633"/>
                  <a:pt x="500" y="633"/>
                </a:cubicBezTo>
                <a:cubicBezTo>
                  <a:pt x="545" y="633"/>
                  <a:pt x="589" y="604"/>
                  <a:pt x="589" y="560"/>
                </a:cubicBezTo>
                <a:cubicBezTo>
                  <a:pt x="589" y="89"/>
                  <a:pt x="589" y="89"/>
                  <a:pt x="589" y="89"/>
                </a:cubicBezTo>
                <a:cubicBezTo>
                  <a:pt x="589" y="44"/>
                  <a:pt x="545" y="0"/>
                  <a:pt x="500" y="0"/>
                </a:cubicBezTo>
                <a:close/>
                <a:moveTo>
                  <a:pt x="545" y="560"/>
                </a:moveTo>
                <a:lnTo>
                  <a:pt x="545" y="560"/>
                </a:lnTo>
                <a:cubicBezTo>
                  <a:pt x="545" y="574"/>
                  <a:pt x="530" y="589"/>
                  <a:pt x="500" y="589"/>
                </a:cubicBezTo>
                <a:cubicBezTo>
                  <a:pt x="73" y="589"/>
                  <a:pt x="73" y="589"/>
                  <a:pt x="73" y="589"/>
                </a:cubicBezTo>
                <a:cubicBezTo>
                  <a:pt x="59" y="589"/>
                  <a:pt x="29" y="574"/>
                  <a:pt x="29" y="560"/>
                </a:cubicBezTo>
                <a:cubicBezTo>
                  <a:pt x="29" y="515"/>
                  <a:pt x="29" y="515"/>
                  <a:pt x="29" y="515"/>
                </a:cubicBezTo>
                <a:cubicBezTo>
                  <a:pt x="545" y="515"/>
                  <a:pt x="545" y="515"/>
                  <a:pt x="545" y="515"/>
                </a:cubicBezTo>
                <a:lnTo>
                  <a:pt x="545" y="560"/>
                </a:lnTo>
                <a:close/>
                <a:moveTo>
                  <a:pt x="545" y="471"/>
                </a:moveTo>
                <a:lnTo>
                  <a:pt x="545" y="471"/>
                </a:lnTo>
                <a:cubicBezTo>
                  <a:pt x="29" y="471"/>
                  <a:pt x="29" y="471"/>
                  <a:pt x="29" y="471"/>
                </a:cubicBezTo>
                <a:cubicBezTo>
                  <a:pt x="29" y="89"/>
                  <a:pt x="29" y="89"/>
                  <a:pt x="29" y="89"/>
                </a:cubicBezTo>
                <a:cubicBezTo>
                  <a:pt x="29" y="59"/>
                  <a:pt x="59" y="44"/>
                  <a:pt x="73" y="44"/>
                </a:cubicBezTo>
                <a:cubicBezTo>
                  <a:pt x="500" y="44"/>
                  <a:pt x="500" y="44"/>
                  <a:pt x="500" y="44"/>
                </a:cubicBezTo>
                <a:cubicBezTo>
                  <a:pt x="530" y="44"/>
                  <a:pt x="545" y="59"/>
                  <a:pt x="545" y="89"/>
                </a:cubicBezTo>
                <a:lnTo>
                  <a:pt x="545" y="471"/>
                </a:lnTo>
                <a:close/>
                <a:moveTo>
                  <a:pt x="368" y="265"/>
                </a:moveTo>
                <a:lnTo>
                  <a:pt x="368" y="265"/>
                </a:lnTo>
                <a:cubicBezTo>
                  <a:pt x="309" y="339"/>
                  <a:pt x="309" y="339"/>
                  <a:pt x="309" y="339"/>
                </a:cubicBezTo>
                <a:cubicBezTo>
                  <a:pt x="309" y="103"/>
                  <a:pt x="309" y="103"/>
                  <a:pt x="309" y="103"/>
                </a:cubicBezTo>
                <a:cubicBezTo>
                  <a:pt x="309" y="89"/>
                  <a:pt x="294" y="89"/>
                  <a:pt x="294" y="89"/>
                </a:cubicBezTo>
                <a:cubicBezTo>
                  <a:pt x="280" y="89"/>
                  <a:pt x="265" y="89"/>
                  <a:pt x="265" y="103"/>
                </a:cubicBezTo>
                <a:cubicBezTo>
                  <a:pt x="265" y="339"/>
                  <a:pt x="265" y="339"/>
                  <a:pt x="265" y="339"/>
                </a:cubicBezTo>
                <a:cubicBezTo>
                  <a:pt x="206" y="265"/>
                  <a:pt x="206" y="265"/>
                  <a:pt x="206" y="265"/>
                </a:cubicBezTo>
                <a:cubicBezTo>
                  <a:pt x="191" y="265"/>
                  <a:pt x="191" y="265"/>
                  <a:pt x="177" y="265"/>
                </a:cubicBezTo>
                <a:cubicBezTo>
                  <a:pt x="177" y="280"/>
                  <a:pt x="177" y="280"/>
                  <a:pt x="177" y="294"/>
                </a:cubicBezTo>
                <a:cubicBezTo>
                  <a:pt x="280" y="412"/>
                  <a:pt x="280" y="412"/>
                  <a:pt x="280" y="412"/>
                </a:cubicBezTo>
                <a:cubicBezTo>
                  <a:pt x="280" y="412"/>
                  <a:pt x="280" y="412"/>
                  <a:pt x="294" y="412"/>
                </a:cubicBezTo>
                <a:cubicBezTo>
                  <a:pt x="294" y="412"/>
                  <a:pt x="294" y="412"/>
                  <a:pt x="309" y="412"/>
                </a:cubicBezTo>
                <a:cubicBezTo>
                  <a:pt x="398" y="294"/>
                  <a:pt x="398" y="294"/>
                  <a:pt x="398" y="294"/>
                </a:cubicBezTo>
                <a:cubicBezTo>
                  <a:pt x="412" y="280"/>
                  <a:pt x="412" y="280"/>
                  <a:pt x="398" y="265"/>
                </a:cubicBezTo>
                <a:cubicBezTo>
                  <a:pt x="398" y="265"/>
                  <a:pt x="382" y="265"/>
                  <a:pt x="368" y="265"/>
                </a:cubicBezTo>
                <a:close/>
              </a:path>
            </a:pathLst>
          </a:custGeom>
          <a:solidFill>
            <a:schemeClr val="dk1"/>
          </a:solidFill>
          <a:ln w="0">
            <a:noFill/>
          </a:ln>
        </p:spPr>
        <p:style>
          <a:lnRef idx="0"/>
          <a:fillRef idx="0"/>
          <a:effectRef idx="0"/>
          <a:fontRef idx="minor"/>
        </p:style>
      </p:sp>
      <p:sp>
        <p:nvSpPr>
          <p:cNvPr id="522" name="Google Shape;431;p35"/>
          <p:cNvSpPr/>
          <p:nvPr/>
        </p:nvSpPr>
        <p:spPr>
          <a:xfrm>
            <a:off x="2985840" y="4023360"/>
            <a:ext cx="270720" cy="332280"/>
          </a:xfrm>
          <a:custGeom>
            <a:avLst/>
            <a:gdLst/>
            <a:ahLst/>
            <a:rect l="l" t="t" r="r" b="b"/>
            <a:pathLst>
              <a:path w="516" h="634">
                <a:moveTo>
                  <a:pt x="280" y="0"/>
                </a:moveTo>
                <a:lnTo>
                  <a:pt x="280" y="0"/>
                </a:lnTo>
                <a:cubicBezTo>
                  <a:pt x="236" y="0"/>
                  <a:pt x="236" y="0"/>
                  <a:pt x="236" y="0"/>
                </a:cubicBezTo>
                <a:cubicBezTo>
                  <a:pt x="221" y="0"/>
                  <a:pt x="206" y="30"/>
                  <a:pt x="206" y="44"/>
                </a:cubicBezTo>
                <a:cubicBezTo>
                  <a:pt x="206" y="589"/>
                  <a:pt x="206" y="589"/>
                  <a:pt x="206" y="589"/>
                </a:cubicBezTo>
                <a:cubicBezTo>
                  <a:pt x="206" y="619"/>
                  <a:pt x="221" y="633"/>
                  <a:pt x="236" y="633"/>
                </a:cubicBezTo>
                <a:cubicBezTo>
                  <a:pt x="280" y="633"/>
                  <a:pt x="280" y="633"/>
                  <a:pt x="280" y="633"/>
                </a:cubicBezTo>
                <a:cubicBezTo>
                  <a:pt x="295" y="633"/>
                  <a:pt x="324" y="619"/>
                  <a:pt x="324" y="589"/>
                </a:cubicBezTo>
                <a:cubicBezTo>
                  <a:pt x="324" y="44"/>
                  <a:pt x="324" y="44"/>
                  <a:pt x="324" y="44"/>
                </a:cubicBezTo>
                <a:cubicBezTo>
                  <a:pt x="324" y="30"/>
                  <a:pt x="295" y="0"/>
                  <a:pt x="280" y="0"/>
                </a:cubicBezTo>
                <a:close/>
                <a:moveTo>
                  <a:pt x="280" y="574"/>
                </a:moveTo>
                <a:lnTo>
                  <a:pt x="280" y="574"/>
                </a:lnTo>
                <a:cubicBezTo>
                  <a:pt x="280" y="589"/>
                  <a:pt x="265" y="589"/>
                  <a:pt x="265" y="589"/>
                </a:cubicBezTo>
                <a:cubicBezTo>
                  <a:pt x="251" y="589"/>
                  <a:pt x="236" y="589"/>
                  <a:pt x="236" y="574"/>
                </a:cubicBezTo>
                <a:cubicBezTo>
                  <a:pt x="236" y="59"/>
                  <a:pt x="236" y="59"/>
                  <a:pt x="236" y="59"/>
                </a:cubicBezTo>
                <a:cubicBezTo>
                  <a:pt x="236" y="59"/>
                  <a:pt x="251" y="44"/>
                  <a:pt x="265" y="44"/>
                </a:cubicBezTo>
                <a:lnTo>
                  <a:pt x="280" y="59"/>
                </a:lnTo>
                <a:lnTo>
                  <a:pt x="280" y="574"/>
                </a:lnTo>
                <a:close/>
                <a:moveTo>
                  <a:pt x="89" y="177"/>
                </a:moveTo>
                <a:lnTo>
                  <a:pt x="89" y="177"/>
                </a:lnTo>
                <a:cubicBezTo>
                  <a:pt x="44" y="177"/>
                  <a:pt x="44" y="177"/>
                  <a:pt x="44" y="177"/>
                </a:cubicBezTo>
                <a:cubicBezTo>
                  <a:pt x="30" y="177"/>
                  <a:pt x="0" y="206"/>
                  <a:pt x="0" y="221"/>
                </a:cubicBezTo>
                <a:cubicBezTo>
                  <a:pt x="0" y="589"/>
                  <a:pt x="0" y="589"/>
                  <a:pt x="0" y="589"/>
                </a:cubicBezTo>
                <a:cubicBezTo>
                  <a:pt x="0" y="619"/>
                  <a:pt x="30" y="633"/>
                  <a:pt x="44" y="633"/>
                </a:cubicBezTo>
                <a:cubicBezTo>
                  <a:pt x="89" y="633"/>
                  <a:pt x="89" y="633"/>
                  <a:pt x="89" y="633"/>
                </a:cubicBezTo>
                <a:cubicBezTo>
                  <a:pt x="103" y="633"/>
                  <a:pt x="118" y="619"/>
                  <a:pt x="118" y="589"/>
                </a:cubicBezTo>
                <a:cubicBezTo>
                  <a:pt x="118" y="221"/>
                  <a:pt x="118" y="221"/>
                  <a:pt x="118" y="221"/>
                </a:cubicBezTo>
                <a:cubicBezTo>
                  <a:pt x="118" y="206"/>
                  <a:pt x="103" y="177"/>
                  <a:pt x="89" y="177"/>
                </a:cubicBezTo>
                <a:close/>
                <a:moveTo>
                  <a:pt x="89" y="574"/>
                </a:moveTo>
                <a:lnTo>
                  <a:pt x="89" y="574"/>
                </a:lnTo>
                <a:cubicBezTo>
                  <a:pt x="89" y="589"/>
                  <a:pt x="74" y="589"/>
                  <a:pt x="59" y="589"/>
                </a:cubicBezTo>
                <a:cubicBezTo>
                  <a:pt x="59" y="589"/>
                  <a:pt x="44" y="589"/>
                  <a:pt x="44" y="574"/>
                </a:cubicBezTo>
                <a:cubicBezTo>
                  <a:pt x="44" y="236"/>
                  <a:pt x="44" y="236"/>
                  <a:pt x="44" y="236"/>
                </a:cubicBezTo>
                <a:lnTo>
                  <a:pt x="59" y="221"/>
                </a:lnTo>
                <a:cubicBezTo>
                  <a:pt x="74" y="221"/>
                  <a:pt x="89" y="236"/>
                  <a:pt x="89" y="236"/>
                </a:cubicBezTo>
                <a:lnTo>
                  <a:pt x="89" y="574"/>
                </a:lnTo>
                <a:close/>
                <a:moveTo>
                  <a:pt x="471" y="324"/>
                </a:moveTo>
                <a:lnTo>
                  <a:pt x="471" y="324"/>
                </a:lnTo>
                <a:cubicBezTo>
                  <a:pt x="442" y="324"/>
                  <a:pt x="442" y="324"/>
                  <a:pt x="442" y="324"/>
                </a:cubicBezTo>
                <a:cubicBezTo>
                  <a:pt x="412" y="324"/>
                  <a:pt x="398" y="339"/>
                  <a:pt x="398" y="353"/>
                </a:cubicBezTo>
                <a:cubicBezTo>
                  <a:pt x="398" y="589"/>
                  <a:pt x="398" y="589"/>
                  <a:pt x="398" y="589"/>
                </a:cubicBezTo>
                <a:cubicBezTo>
                  <a:pt x="398" y="619"/>
                  <a:pt x="412" y="633"/>
                  <a:pt x="442" y="633"/>
                </a:cubicBezTo>
                <a:cubicBezTo>
                  <a:pt x="471" y="633"/>
                  <a:pt x="471" y="633"/>
                  <a:pt x="471" y="633"/>
                </a:cubicBezTo>
                <a:cubicBezTo>
                  <a:pt x="501" y="633"/>
                  <a:pt x="515" y="619"/>
                  <a:pt x="515" y="589"/>
                </a:cubicBezTo>
                <a:cubicBezTo>
                  <a:pt x="515" y="353"/>
                  <a:pt x="515" y="353"/>
                  <a:pt x="515" y="353"/>
                </a:cubicBezTo>
                <a:cubicBezTo>
                  <a:pt x="515" y="339"/>
                  <a:pt x="501" y="324"/>
                  <a:pt x="471" y="324"/>
                </a:cubicBezTo>
                <a:close/>
                <a:moveTo>
                  <a:pt x="471" y="574"/>
                </a:moveTo>
                <a:lnTo>
                  <a:pt x="471" y="574"/>
                </a:lnTo>
                <a:cubicBezTo>
                  <a:pt x="471" y="589"/>
                  <a:pt x="471" y="589"/>
                  <a:pt x="457" y="589"/>
                </a:cubicBezTo>
                <a:cubicBezTo>
                  <a:pt x="442" y="589"/>
                  <a:pt x="442" y="589"/>
                  <a:pt x="442" y="574"/>
                </a:cubicBezTo>
                <a:cubicBezTo>
                  <a:pt x="442" y="383"/>
                  <a:pt x="442" y="383"/>
                  <a:pt x="442" y="383"/>
                </a:cubicBezTo>
                <a:cubicBezTo>
                  <a:pt x="442" y="368"/>
                  <a:pt x="442" y="353"/>
                  <a:pt x="457" y="353"/>
                </a:cubicBezTo>
                <a:cubicBezTo>
                  <a:pt x="471" y="353"/>
                  <a:pt x="471" y="368"/>
                  <a:pt x="471" y="383"/>
                </a:cubicBezTo>
                <a:lnTo>
                  <a:pt x="471" y="574"/>
                </a:lnTo>
                <a:close/>
              </a:path>
            </a:pathLst>
          </a:custGeom>
          <a:solidFill>
            <a:schemeClr val="dk1"/>
          </a:solidFill>
          <a:ln w="0">
            <a:noFill/>
          </a:ln>
        </p:spPr>
        <p:style>
          <a:lnRef idx="0"/>
          <a:fillRef idx="0"/>
          <a:effectRef idx="0"/>
          <a:fontRef idx="minor"/>
        </p:style>
      </p:sp>
      <p:sp>
        <p:nvSpPr>
          <p:cNvPr id="523" name="Google Shape;432;p35"/>
          <p:cNvSpPr/>
          <p:nvPr/>
        </p:nvSpPr>
        <p:spPr>
          <a:xfrm>
            <a:off x="2415960" y="4023360"/>
            <a:ext cx="322920" cy="332280"/>
          </a:xfrm>
          <a:custGeom>
            <a:avLst/>
            <a:gdLst/>
            <a:ahLst/>
            <a:rect l="l" t="t" r="r" b="b"/>
            <a:pathLst>
              <a:path w="619" h="634">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dk1"/>
          </a:solidFill>
          <a:ln w="0">
            <a:noFill/>
          </a:ln>
        </p:spPr>
        <p:style>
          <a:lnRef idx="0"/>
          <a:fillRef idx="0"/>
          <a:effectRef idx="0"/>
          <a:fontRef idx="minor"/>
        </p:style>
      </p:sp>
      <p:sp>
        <p:nvSpPr>
          <p:cNvPr id="524" name="Google Shape;433;p35"/>
          <p:cNvSpPr/>
          <p:nvPr/>
        </p:nvSpPr>
        <p:spPr>
          <a:xfrm>
            <a:off x="1872720" y="4023360"/>
            <a:ext cx="332280" cy="332280"/>
          </a:xfrm>
          <a:custGeom>
            <a:avLst/>
            <a:gdLst/>
            <a:ahLst/>
            <a:rect l="l" t="t"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chemeClr val="dk1"/>
          </a:solidFill>
          <a:ln w="0">
            <a:noFill/>
          </a:ln>
        </p:spPr>
        <p:style>
          <a:lnRef idx="0"/>
          <a:fillRef idx="0"/>
          <a:effectRef idx="0"/>
          <a:fontRef idx="minor"/>
        </p:style>
      </p:sp>
      <p:sp>
        <p:nvSpPr>
          <p:cNvPr id="525" name="Google Shape;434;p35"/>
          <p:cNvSpPr/>
          <p:nvPr/>
        </p:nvSpPr>
        <p:spPr>
          <a:xfrm>
            <a:off x="1377720" y="4037040"/>
            <a:ext cx="270720" cy="317160"/>
          </a:xfrm>
          <a:custGeom>
            <a:avLst/>
            <a:gdLst/>
            <a:ahLst/>
            <a:rect l="l" t="t" r="r" b="b"/>
            <a:pathLst>
              <a:path w="516" h="604">
                <a:moveTo>
                  <a:pt x="30" y="59"/>
                </a:moveTo>
                <a:lnTo>
                  <a:pt x="30" y="59"/>
                </a:lnTo>
                <a:cubicBezTo>
                  <a:pt x="383" y="59"/>
                  <a:pt x="383" y="59"/>
                  <a:pt x="383" y="59"/>
                </a:cubicBezTo>
                <a:cubicBezTo>
                  <a:pt x="383" y="59"/>
                  <a:pt x="398" y="44"/>
                  <a:pt x="398" y="29"/>
                </a:cubicBezTo>
                <a:lnTo>
                  <a:pt x="383" y="14"/>
                </a:lnTo>
                <a:cubicBezTo>
                  <a:pt x="30" y="14"/>
                  <a:pt x="30" y="14"/>
                  <a:pt x="30" y="14"/>
                </a:cubicBezTo>
                <a:cubicBezTo>
                  <a:pt x="15" y="14"/>
                  <a:pt x="0" y="29"/>
                  <a:pt x="0" y="29"/>
                </a:cubicBezTo>
                <a:cubicBezTo>
                  <a:pt x="0" y="44"/>
                  <a:pt x="15" y="59"/>
                  <a:pt x="30" y="59"/>
                </a:cubicBezTo>
                <a:close/>
                <a:moveTo>
                  <a:pt x="30" y="176"/>
                </a:moveTo>
                <a:lnTo>
                  <a:pt x="30" y="176"/>
                </a:lnTo>
                <a:cubicBezTo>
                  <a:pt x="383" y="176"/>
                  <a:pt x="383" y="176"/>
                  <a:pt x="383" y="176"/>
                </a:cubicBezTo>
                <a:cubicBezTo>
                  <a:pt x="383" y="176"/>
                  <a:pt x="398" y="162"/>
                  <a:pt x="398" y="147"/>
                </a:cubicBezTo>
                <a:lnTo>
                  <a:pt x="383" y="132"/>
                </a:lnTo>
                <a:cubicBezTo>
                  <a:pt x="30" y="132"/>
                  <a:pt x="30" y="132"/>
                  <a:pt x="30" y="132"/>
                </a:cubicBezTo>
                <a:cubicBezTo>
                  <a:pt x="15" y="132"/>
                  <a:pt x="0" y="147"/>
                  <a:pt x="0" y="147"/>
                </a:cubicBezTo>
                <a:cubicBezTo>
                  <a:pt x="0" y="162"/>
                  <a:pt x="15" y="176"/>
                  <a:pt x="30" y="176"/>
                </a:cubicBezTo>
                <a:close/>
                <a:moveTo>
                  <a:pt x="147" y="368"/>
                </a:moveTo>
                <a:lnTo>
                  <a:pt x="147" y="368"/>
                </a:lnTo>
                <a:cubicBezTo>
                  <a:pt x="30" y="368"/>
                  <a:pt x="30" y="368"/>
                  <a:pt x="30" y="368"/>
                </a:cubicBezTo>
                <a:cubicBezTo>
                  <a:pt x="15" y="368"/>
                  <a:pt x="0" y="382"/>
                  <a:pt x="0" y="382"/>
                </a:cubicBezTo>
                <a:cubicBezTo>
                  <a:pt x="0" y="397"/>
                  <a:pt x="15" y="412"/>
                  <a:pt x="30" y="412"/>
                </a:cubicBezTo>
                <a:cubicBezTo>
                  <a:pt x="147" y="412"/>
                  <a:pt x="147" y="412"/>
                  <a:pt x="147" y="412"/>
                </a:cubicBezTo>
                <a:cubicBezTo>
                  <a:pt x="147" y="412"/>
                  <a:pt x="162" y="397"/>
                  <a:pt x="162" y="382"/>
                </a:cubicBezTo>
                <a:lnTo>
                  <a:pt x="147" y="368"/>
                </a:lnTo>
                <a:close/>
                <a:moveTo>
                  <a:pt x="30" y="294"/>
                </a:moveTo>
                <a:lnTo>
                  <a:pt x="30" y="294"/>
                </a:lnTo>
                <a:cubicBezTo>
                  <a:pt x="236" y="294"/>
                  <a:pt x="236" y="294"/>
                  <a:pt x="236" y="294"/>
                </a:cubicBezTo>
                <a:cubicBezTo>
                  <a:pt x="251" y="294"/>
                  <a:pt x="265" y="280"/>
                  <a:pt x="265" y="264"/>
                </a:cubicBezTo>
                <a:cubicBezTo>
                  <a:pt x="265" y="264"/>
                  <a:pt x="251" y="250"/>
                  <a:pt x="236" y="250"/>
                </a:cubicBezTo>
                <a:cubicBezTo>
                  <a:pt x="30" y="250"/>
                  <a:pt x="30" y="250"/>
                  <a:pt x="30" y="250"/>
                </a:cubicBezTo>
                <a:cubicBezTo>
                  <a:pt x="15" y="250"/>
                  <a:pt x="0" y="264"/>
                  <a:pt x="0" y="264"/>
                </a:cubicBezTo>
                <a:cubicBezTo>
                  <a:pt x="0" y="280"/>
                  <a:pt x="15" y="294"/>
                  <a:pt x="30" y="294"/>
                </a:cubicBezTo>
                <a:close/>
                <a:moveTo>
                  <a:pt x="501" y="0"/>
                </a:moveTo>
                <a:lnTo>
                  <a:pt x="501" y="0"/>
                </a:lnTo>
                <a:cubicBezTo>
                  <a:pt x="486" y="0"/>
                  <a:pt x="471" y="0"/>
                  <a:pt x="471" y="14"/>
                </a:cubicBezTo>
                <a:cubicBezTo>
                  <a:pt x="471" y="338"/>
                  <a:pt x="471" y="338"/>
                  <a:pt x="471" y="338"/>
                </a:cubicBezTo>
                <a:cubicBezTo>
                  <a:pt x="427" y="309"/>
                  <a:pt x="368" y="309"/>
                  <a:pt x="294" y="338"/>
                </a:cubicBezTo>
                <a:cubicBezTo>
                  <a:pt x="221" y="382"/>
                  <a:pt x="177" y="471"/>
                  <a:pt x="221" y="530"/>
                </a:cubicBezTo>
                <a:cubicBezTo>
                  <a:pt x="251" y="589"/>
                  <a:pt x="339" y="603"/>
                  <a:pt x="427" y="559"/>
                </a:cubicBezTo>
                <a:cubicBezTo>
                  <a:pt x="486" y="515"/>
                  <a:pt x="515" y="456"/>
                  <a:pt x="515" y="412"/>
                </a:cubicBezTo>
                <a:cubicBezTo>
                  <a:pt x="515" y="14"/>
                  <a:pt x="515" y="14"/>
                  <a:pt x="515" y="14"/>
                </a:cubicBezTo>
                <a:cubicBezTo>
                  <a:pt x="515" y="0"/>
                  <a:pt x="501" y="0"/>
                  <a:pt x="501" y="0"/>
                </a:cubicBezTo>
                <a:close/>
                <a:moveTo>
                  <a:pt x="412" y="515"/>
                </a:moveTo>
                <a:lnTo>
                  <a:pt x="412" y="515"/>
                </a:lnTo>
                <a:cubicBezTo>
                  <a:pt x="353" y="559"/>
                  <a:pt x="280" y="559"/>
                  <a:pt x="251" y="515"/>
                </a:cubicBezTo>
                <a:cubicBezTo>
                  <a:pt x="221" y="471"/>
                  <a:pt x="251" y="412"/>
                  <a:pt x="310" y="368"/>
                </a:cubicBezTo>
                <a:cubicBezTo>
                  <a:pt x="368" y="338"/>
                  <a:pt x="442" y="338"/>
                  <a:pt x="471" y="382"/>
                </a:cubicBezTo>
                <a:cubicBezTo>
                  <a:pt x="501" y="427"/>
                  <a:pt x="471" y="485"/>
                  <a:pt x="412" y="515"/>
                </a:cubicBezTo>
                <a:close/>
              </a:path>
            </a:pathLst>
          </a:custGeom>
          <a:solidFill>
            <a:schemeClr val="dk1"/>
          </a:solidFill>
          <a:ln w="0">
            <a:noFill/>
          </a:ln>
        </p:spPr>
        <p:style>
          <a:lnRef idx="0"/>
          <a:fillRef idx="0"/>
          <a:effectRef idx="0"/>
          <a:fontRef idx="minor"/>
        </p:style>
      </p:sp>
      <p:sp>
        <p:nvSpPr>
          <p:cNvPr id="526" name="Google Shape;435;p35"/>
          <p:cNvSpPr/>
          <p:nvPr/>
        </p:nvSpPr>
        <p:spPr>
          <a:xfrm>
            <a:off x="807840" y="4023360"/>
            <a:ext cx="322920" cy="332280"/>
          </a:xfrm>
          <a:custGeom>
            <a:avLst/>
            <a:gdLst/>
            <a:ahLst/>
            <a:rect l="l" t="t" r="r" b="b"/>
            <a:pathLst>
              <a:path w="619" h="634">
                <a:moveTo>
                  <a:pt x="530" y="89"/>
                </a:moveTo>
                <a:lnTo>
                  <a:pt x="530" y="89"/>
                </a:lnTo>
                <a:cubicBezTo>
                  <a:pt x="265" y="118"/>
                  <a:pt x="265" y="118"/>
                  <a:pt x="265" y="118"/>
                </a:cubicBezTo>
                <a:cubicBezTo>
                  <a:pt x="265" y="118"/>
                  <a:pt x="250" y="133"/>
                  <a:pt x="250" y="147"/>
                </a:cubicBezTo>
                <a:cubicBezTo>
                  <a:pt x="250" y="310"/>
                  <a:pt x="250" y="310"/>
                  <a:pt x="250" y="310"/>
                </a:cubicBezTo>
                <a:cubicBezTo>
                  <a:pt x="221" y="294"/>
                  <a:pt x="177" y="294"/>
                  <a:pt x="132" y="324"/>
                </a:cubicBezTo>
                <a:cubicBezTo>
                  <a:pt x="88" y="353"/>
                  <a:pt x="59" y="398"/>
                  <a:pt x="88" y="442"/>
                </a:cubicBezTo>
                <a:cubicBezTo>
                  <a:pt x="103" y="486"/>
                  <a:pt x="177" y="486"/>
                  <a:pt x="235" y="457"/>
                </a:cubicBezTo>
                <a:cubicBezTo>
                  <a:pt x="280" y="427"/>
                  <a:pt x="294" y="398"/>
                  <a:pt x="294" y="353"/>
                </a:cubicBezTo>
                <a:lnTo>
                  <a:pt x="294" y="162"/>
                </a:lnTo>
                <a:cubicBezTo>
                  <a:pt x="500" y="133"/>
                  <a:pt x="500" y="133"/>
                  <a:pt x="500" y="133"/>
                </a:cubicBezTo>
                <a:cubicBezTo>
                  <a:pt x="500" y="265"/>
                  <a:pt x="500" y="265"/>
                  <a:pt x="500" y="265"/>
                </a:cubicBezTo>
                <a:cubicBezTo>
                  <a:pt x="471" y="251"/>
                  <a:pt x="427" y="251"/>
                  <a:pt x="397" y="280"/>
                </a:cubicBezTo>
                <a:cubicBezTo>
                  <a:pt x="339" y="310"/>
                  <a:pt x="309" y="368"/>
                  <a:pt x="339" y="398"/>
                </a:cubicBezTo>
                <a:cubicBezTo>
                  <a:pt x="368" y="442"/>
                  <a:pt x="427" y="442"/>
                  <a:pt x="486" y="412"/>
                </a:cubicBezTo>
                <a:cubicBezTo>
                  <a:pt x="530" y="398"/>
                  <a:pt x="544" y="353"/>
                  <a:pt x="544" y="324"/>
                </a:cubicBezTo>
                <a:lnTo>
                  <a:pt x="544" y="103"/>
                </a:lnTo>
                <a:cubicBezTo>
                  <a:pt x="544" y="89"/>
                  <a:pt x="530" y="89"/>
                  <a:pt x="530" y="89"/>
                </a:cubicBezTo>
                <a:close/>
                <a:moveTo>
                  <a:pt x="206" y="427"/>
                </a:moveTo>
                <a:lnTo>
                  <a:pt x="206" y="427"/>
                </a:lnTo>
                <a:cubicBezTo>
                  <a:pt x="177" y="442"/>
                  <a:pt x="132" y="442"/>
                  <a:pt x="118" y="427"/>
                </a:cubicBezTo>
                <a:cubicBezTo>
                  <a:pt x="103" y="398"/>
                  <a:pt x="118" y="368"/>
                  <a:pt x="147" y="353"/>
                </a:cubicBezTo>
                <a:cubicBezTo>
                  <a:pt x="191" y="339"/>
                  <a:pt x="221" y="339"/>
                  <a:pt x="235" y="353"/>
                </a:cubicBezTo>
                <a:cubicBezTo>
                  <a:pt x="265" y="368"/>
                  <a:pt x="250" y="412"/>
                  <a:pt x="206" y="427"/>
                </a:cubicBezTo>
                <a:close/>
                <a:moveTo>
                  <a:pt x="471" y="383"/>
                </a:moveTo>
                <a:lnTo>
                  <a:pt x="471" y="383"/>
                </a:lnTo>
                <a:cubicBezTo>
                  <a:pt x="441" y="412"/>
                  <a:pt x="397" y="398"/>
                  <a:pt x="368" y="383"/>
                </a:cubicBezTo>
                <a:cubicBezTo>
                  <a:pt x="353" y="368"/>
                  <a:pt x="368" y="324"/>
                  <a:pt x="412" y="310"/>
                </a:cubicBezTo>
                <a:cubicBezTo>
                  <a:pt x="441" y="294"/>
                  <a:pt x="471" y="294"/>
                  <a:pt x="500" y="310"/>
                </a:cubicBezTo>
                <a:cubicBezTo>
                  <a:pt x="515" y="324"/>
                  <a:pt x="500" y="368"/>
                  <a:pt x="471" y="383"/>
                </a:cubicBezTo>
                <a:close/>
                <a:moveTo>
                  <a:pt x="559" y="589"/>
                </a:moveTo>
                <a:lnTo>
                  <a:pt x="559" y="589"/>
                </a:lnTo>
                <a:cubicBezTo>
                  <a:pt x="59" y="589"/>
                  <a:pt x="59" y="589"/>
                  <a:pt x="59" y="589"/>
                </a:cubicBezTo>
                <a:cubicBezTo>
                  <a:pt x="44" y="589"/>
                  <a:pt x="29" y="604"/>
                  <a:pt x="29" y="619"/>
                </a:cubicBezTo>
                <a:cubicBezTo>
                  <a:pt x="29" y="619"/>
                  <a:pt x="44" y="633"/>
                  <a:pt x="59" y="633"/>
                </a:cubicBezTo>
                <a:cubicBezTo>
                  <a:pt x="559" y="633"/>
                  <a:pt x="559" y="633"/>
                  <a:pt x="559" y="633"/>
                </a:cubicBezTo>
                <a:cubicBezTo>
                  <a:pt x="574" y="633"/>
                  <a:pt x="589" y="619"/>
                  <a:pt x="589" y="619"/>
                </a:cubicBezTo>
                <a:cubicBezTo>
                  <a:pt x="589" y="604"/>
                  <a:pt x="574" y="589"/>
                  <a:pt x="559" y="589"/>
                </a:cubicBezTo>
                <a:close/>
                <a:moveTo>
                  <a:pt x="544" y="0"/>
                </a:moveTo>
                <a:lnTo>
                  <a:pt x="544" y="0"/>
                </a:lnTo>
                <a:cubicBezTo>
                  <a:pt x="73" y="0"/>
                  <a:pt x="73" y="0"/>
                  <a:pt x="73" y="0"/>
                </a:cubicBezTo>
                <a:cubicBezTo>
                  <a:pt x="29" y="0"/>
                  <a:pt x="0" y="44"/>
                  <a:pt x="0" y="89"/>
                </a:cubicBezTo>
                <a:cubicBezTo>
                  <a:pt x="0" y="471"/>
                  <a:pt x="0" y="471"/>
                  <a:pt x="0" y="471"/>
                </a:cubicBezTo>
                <a:cubicBezTo>
                  <a:pt x="0" y="515"/>
                  <a:pt x="29" y="560"/>
                  <a:pt x="73" y="560"/>
                </a:cubicBezTo>
                <a:cubicBezTo>
                  <a:pt x="544" y="560"/>
                  <a:pt x="544" y="560"/>
                  <a:pt x="544" y="560"/>
                </a:cubicBezTo>
                <a:cubicBezTo>
                  <a:pt x="589" y="560"/>
                  <a:pt x="618" y="515"/>
                  <a:pt x="618" y="471"/>
                </a:cubicBezTo>
                <a:cubicBezTo>
                  <a:pt x="618" y="89"/>
                  <a:pt x="618" y="89"/>
                  <a:pt x="618" y="89"/>
                </a:cubicBezTo>
                <a:cubicBezTo>
                  <a:pt x="618" y="44"/>
                  <a:pt x="589" y="0"/>
                  <a:pt x="544" y="0"/>
                </a:cubicBezTo>
                <a:close/>
                <a:moveTo>
                  <a:pt x="589" y="471"/>
                </a:moveTo>
                <a:lnTo>
                  <a:pt x="589" y="471"/>
                </a:lnTo>
                <a:cubicBezTo>
                  <a:pt x="589" y="501"/>
                  <a:pt x="559" y="515"/>
                  <a:pt x="544" y="515"/>
                </a:cubicBezTo>
                <a:cubicBezTo>
                  <a:pt x="73" y="515"/>
                  <a:pt x="73" y="515"/>
                  <a:pt x="73" y="515"/>
                </a:cubicBezTo>
                <a:cubicBezTo>
                  <a:pt x="59" y="515"/>
                  <a:pt x="29" y="501"/>
                  <a:pt x="29" y="471"/>
                </a:cubicBezTo>
                <a:cubicBezTo>
                  <a:pt x="29" y="89"/>
                  <a:pt x="29" y="89"/>
                  <a:pt x="29" y="89"/>
                </a:cubicBezTo>
                <a:cubicBezTo>
                  <a:pt x="29" y="59"/>
                  <a:pt x="59" y="44"/>
                  <a:pt x="73" y="44"/>
                </a:cubicBezTo>
                <a:cubicBezTo>
                  <a:pt x="544" y="44"/>
                  <a:pt x="544" y="44"/>
                  <a:pt x="544" y="44"/>
                </a:cubicBezTo>
                <a:cubicBezTo>
                  <a:pt x="559" y="44"/>
                  <a:pt x="589" y="59"/>
                  <a:pt x="589" y="89"/>
                </a:cubicBezTo>
                <a:lnTo>
                  <a:pt x="589" y="471"/>
                </a:lnTo>
                <a:close/>
              </a:path>
            </a:pathLst>
          </a:custGeom>
          <a:solidFill>
            <a:schemeClr val="dk1"/>
          </a:solidFill>
          <a:ln w="0">
            <a:noFill/>
          </a:ln>
        </p:spPr>
        <p:style>
          <a:lnRef idx="0"/>
          <a:fillRef idx="0"/>
          <a:effectRef idx="0"/>
          <a:fontRef idx="minor"/>
        </p:style>
      </p:sp>
      <p:sp>
        <p:nvSpPr>
          <p:cNvPr id="527" name="Google Shape;436;p35"/>
          <p:cNvSpPr/>
          <p:nvPr/>
        </p:nvSpPr>
        <p:spPr>
          <a:xfrm>
            <a:off x="5612400" y="3497760"/>
            <a:ext cx="338040" cy="317160"/>
          </a:xfrm>
          <a:custGeom>
            <a:avLst/>
            <a:gdLst/>
            <a:ahLst/>
            <a:rect l="l" t="t" r="r" b="b"/>
            <a:pathLst>
              <a:path w="649" h="605">
                <a:moveTo>
                  <a:pt x="633" y="0"/>
                </a:moveTo>
                <a:lnTo>
                  <a:pt x="633" y="0"/>
                </a:lnTo>
                <a:cubicBezTo>
                  <a:pt x="633" y="0"/>
                  <a:pt x="633" y="0"/>
                  <a:pt x="619" y="0"/>
                </a:cubicBezTo>
                <a:cubicBezTo>
                  <a:pt x="295" y="89"/>
                  <a:pt x="295" y="89"/>
                  <a:pt x="295" y="89"/>
                </a:cubicBezTo>
                <a:cubicBezTo>
                  <a:pt x="295" y="89"/>
                  <a:pt x="280" y="89"/>
                  <a:pt x="280" y="103"/>
                </a:cubicBezTo>
                <a:cubicBezTo>
                  <a:pt x="280" y="383"/>
                  <a:pt x="280" y="383"/>
                  <a:pt x="280" y="383"/>
                </a:cubicBezTo>
                <a:cubicBezTo>
                  <a:pt x="236" y="353"/>
                  <a:pt x="177" y="353"/>
                  <a:pt x="118" y="383"/>
                </a:cubicBezTo>
                <a:cubicBezTo>
                  <a:pt x="45" y="427"/>
                  <a:pt x="0" y="501"/>
                  <a:pt x="30" y="545"/>
                </a:cubicBezTo>
                <a:cubicBezTo>
                  <a:pt x="74" y="604"/>
                  <a:pt x="162" y="604"/>
                  <a:pt x="236" y="574"/>
                </a:cubicBezTo>
                <a:cubicBezTo>
                  <a:pt x="280" y="545"/>
                  <a:pt x="310" y="501"/>
                  <a:pt x="324" y="456"/>
                </a:cubicBezTo>
                <a:lnTo>
                  <a:pt x="324" y="118"/>
                </a:lnTo>
                <a:cubicBezTo>
                  <a:pt x="619" y="44"/>
                  <a:pt x="619" y="44"/>
                  <a:pt x="619" y="44"/>
                </a:cubicBezTo>
                <a:cubicBezTo>
                  <a:pt x="619" y="294"/>
                  <a:pt x="619" y="294"/>
                  <a:pt x="619" y="294"/>
                </a:cubicBezTo>
                <a:cubicBezTo>
                  <a:pt x="575" y="280"/>
                  <a:pt x="501" y="280"/>
                  <a:pt x="442" y="309"/>
                </a:cubicBezTo>
                <a:cubicBezTo>
                  <a:pt x="369" y="339"/>
                  <a:pt x="339" y="412"/>
                  <a:pt x="369" y="471"/>
                </a:cubicBezTo>
                <a:cubicBezTo>
                  <a:pt x="398" y="515"/>
                  <a:pt x="487" y="530"/>
                  <a:pt x="575" y="501"/>
                </a:cubicBezTo>
                <a:cubicBezTo>
                  <a:pt x="619" y="471"/>
                  <a:pt x="648" y="412"/>
                  <a:pt x="648" y="383"/>
                </a:cubicBezTo>
                <a:cubicBezTo>
                  <a:pt x="648" y="368"/>
                  <a:pt x="648" y="30"/>
                  <a:pt x="648" y="30"/>
                </a:cubicBezTo>
                <a:cubicBezTo>
                  <a:pt x="648" y="15"/>
                  <a:pt x="648" y="0"/>
                  <a:pt x="633" y="0"/>
                </a:cubicBezTo>
                <a:close/>
                <a:moveTo>
                  <a:pt x="221" y="530"/>
                </a:moveTo>
                <a:lnTo>
                  <a:pt x="221" y="530"/>
                </a:lnTo>
                <a:cubicBezTo>
                  <a:pt x="162" y="560"/>
                  <a:pt x="104" y="560"/>
                  <a:pt x="74" y="530"/>
                </a:cubicBezTo>
                <a:cubicBezTo>
                  <a:pt x="45" y="501"/>
                  <a:pt x="74" y="442"/>
                  <a:pt x="133" y="412"/>
                </a:cubicBezTo>
                <a:cubicBezTo>
                  <a:pt x="177" y="383"/>
                  <a:pt x="236" y="383"/>
                  <a:pt x="266" y="412"/>
                </a:cubicBezTo>
                <a:cubicBezTo>
                  <a:pt x="310" y="442"/>
                  <a:pt x="266" y="515"/>
                  <a:pt x="221" y="530"/>
                </a:cubicBezTo>
                <a:close/>
                <a:moveTo>
                  <a:pt x="560" y="456"/>
                </a:moveTo>
                <a:lnTo>
                  <a:pt x="560" y="456"/>
                </a:lnTo>
                <a:cubicBezTo>
                  <a:pt x="501" y="486"/>
                  <a:pt x="428" y="486"/>
                  <a:pt x="413" y="456"/>
                </a:cubicBezTo>
                <a:cubicBezTo>
                  <a:pt x="383" y="412"/>
                  <a:pt x="398" y="368"/>
                  <a:pt x="457" y="339"/>
                </a:cubicBezTo>
                <a:cubicBezTo>
                  <a:pt x="516" y="309"/>
                  <a:pt x="575" y="309"/>
                  <a:pt x="604" y="339"/>
                </a:cubicBezTo>
                <a:cubicBezTo>
                  <a:pt x="633" y="368"/>
                  <a:pt x="604" y="427"/>
                  <a:pt x="560" y="456"/>
                </a:cubicBezTo>
                <a:close/>
              </a:path>
            </a:pathLst>
          </a:custGeom>
          <a:solidFill>
            <a:schemeClr val="dk1"/>
          </a:solidFill>
          <a:ln w="0">
            <a:noFill/>
          </a:ln>
        </p:spPr>
        <p:style>
          <a:lnRef idx="0"/>
          <a:fillRef idx="0"/>
          <a:effectRef idx="0"/>
          <a:fontRef idx="minor"/>
        </p:style>
      </p:sp>
      <p:sp>
        <p:nvSpPr>
          <p:cNvPr id="528" name="Google Shape;437;p35"/>
          <p:cNvSpPr/>
          <p:nvPr/>
        </p:nvSpPr>
        <p:spPr>
          <a:xfrm>
            <a:off x="5146560" y="3497760"/>
            <a:ext cx="178200" cy="324720"/>
          </a:xfrm>
          <a:custGeom>
            <a:avLst/>
            <a:gdLst/>
            <a:ahLst/>
            <a:rect l="l" t="t" r="r" b="b"/>
            <a:pathLst>
              <a:path w="340" h="619">
                <a:moveTo>
                  <a:pt x="324" y="0"/>
                </a:moveTo>
                <a:lnTo>
                  <a:pt x="324" y="0"/>
                </a:lnTo>
                <a:cubicBezTo>
                  <a:pt x="294" y="0"/>
                  <a:pt x="294" y="30"/>
                  <a:pt x="294" y="30"/>
                </a:cubicBezTo>
                <a:cubicBezTo>
                  <a:pt x="294" y="339"/>
                  <a:pt x="294" y="339"/>
                  <a:pt x="294" y="339"/>
                </a:cubicBezTo>
                <a:cubicBezTo>
                  <a:pt x="251" y="309"/>
                  <a:pt x="177" y="309"/>
                  <a:pt x="118" y="353"/>
                </a:cubicBezTo>
                <a:cubicBezTo>
                  <a:pt x="44" y="398"/>
                  <a:pt x="0" y="486"/>
                  <a:pt x="30" y="545"/>
                </a:cubicBezTo>
                <a:cubicBezTo>
                  <a:pt x="74" y="604"/>
                  <a:pt x="162" y="618"/>
                  <a:pt x="251" y="560"/>
                </a:cubicBezTo>
                <a:cubicBezTo>
                  <a:pt x="310" y="530"/>
                  <a:pt x="339" y="471"/>
                  <a:pt x="339" y="412"/>
                </a:cubicBezTo>
                <a:cubicBezTo>
                  <a:pt x="339" y="30"/>
                  <a:pt x="339" y="30"/>
                  <a:pt x="339" y="30"/>
                </a:cubicBezTo>
                <a:cubicBezTo>
                  <a:pt x="339" y="15"/>
                  <a:pt x="324" y="0"/>
                  <a:pt x="324" y="0"/>
                </a:cubicBezTo>
                <a:close/>
                <a:moveTo>
                  <a:pt x="236" y="530"/>
                </a:moveTo>
                <a:lnTo>
                  <a:pt x="236" y="530"/>
                </a:lnTo>
                <a:cubicBezTo>
                  <a:pt x="177" y="574"/>
                  <a:pt x="103" y="574"/>
                  <a:pt x="74" y="530"/>
                </a:cubicBezTo>
                <a:cubicBezTo>
                  <a:pt x="44" y="486"/>
                  <a:pt x="74" y="412"/>
                  <a:pt x="133" y="383"/>
                </a:cubicBezTo>
                <a:cubicBezTo>
                  <a:pt x="192" y="339"/>
                  <a:pt x="265" y="353"/>
                  <a:pt x="294" y="398"/>
                </a:cubicBezTo>
                <a:cubicBezTo>
                  <a:pt x="324" y="442"/>
                  <a:pt x="280" y="501"/>
                  <a:pt x="236" y="530"/>
                </a:cubicBezTo>
                <a:close/>
              </a:path>
            </a:pathLst>
          </a:custGeom>
          <a:solidFill>
            <a:schemeClr val="dk1"/>
          </a:solidFill>
          <a:ln w="0">
            <a:noFill/>
          </a:ln>
        </p:spPr>
        <p:style>
          <a:lnRef idx="0"/>
          <a:fillRef idx="0"/>
          <a:effectRef idx="0"/>
          <a:fontRef idx="minor"/>
        </p:style>
      </p:sp>
      <p:sp>
        <p:nvSpPr>
          <p:cNvPr id="529" name="Google Shape;438;p35"/>
          <p:cNvSpPr/>
          <p:nvPr/>
        </p:nvSpPr>
        <p:spPr>
          <a:xfrm>
            <a:off x="4584240" y="3482280"/>
            <a:ext cx="247680" cy="332280"/>
          </a:xfrm>
          <a:custGeom>
            <a:avLst/>
            <a:gdLst/>
            <a:ahLst/>
            <a:rect l="l" t="t" r="r" b="b"/>
            <a:pathLst>
              <a:path w="472" h="634">
                <a:moveTo>
                  <a:pt x="456" y="132"/>
                </a:moveTo>
                <a:lnTo>
                  <a:pt x="456" y="132"/>
                </a:lnTo>
                <a:cubicBezTo>
                  <a:pt x="324" y="14"/>
                  <a:pt x="324" y="14"/>
                  <a:pt x="324" y="14"/>
                </a:cubicBezTo>
                <a:cubicBezTo>
                  <a:pt x="324" y="0"/>
                  <a:pt x="309" y="0"/>
                  <a:pt x="294" y="14"/>
                </a:cubicBezTo>
                <a:lnTo>
                  <a:pt x="294" y="29"/>
                </a:lnTo>
                <a:cubicBezTo>
                  <a:pt x="294" y="368"/>
                  <a:pt x="294" y="368"/>
                  <a:pt x="294" y="368"/>
                </a:cubicBezTo>
                <a:cubicBezTo>
                  <a:pt x="250" y="338"/>
                  <a:pt x="176" y="338"/>
                  <a:pt x="117" y="382"/>
                </a:cubicBezTo>
                <a:cubicBezTo>
                  <a:pt x="29" y="427"/>
                  <a:pt x="0" y="515"/>
                  <a:pt x="29" y="574"/>
                </a:cubicBezTo>
                <a:cubicBezTo>
                  <a:pt x="73" y="633"/>
                  <a:pt x="162" y="633"/>
                  <a:pt x="235" y="589"/>
                </a:cubicBezTo>
                <a:cubicBezTo>
                  <a:pt x="294" y="559"/>
                  <a:pt x="338" y="500"/>
                  <a:pt x="338" y="441"/>
                </a:cubicBezTo>
                <a:cubicBezTo>
                  <a:pt x="338" y="73"/>
                  <a:pt x="338" y="73"/>
                  <a:pt x="338" y="73"/>
                </a:cubicBezTo>
                <a:cubicBezTo>
                  <a:pt x="426" y="162"/>
                  <a:pt x="426" y="162"/>
                  <a:pt x="426" y="162"/>
                </a:cubicBezTo>
                <a:cubicBezTo>
                  <a:pt x="441" y="176"/>
                  <a:pt x="456" y="176"/>
                  <a:pt x="456" y="162"/>
                </a:cubicBezTo>
                <a:cubicBezTo>
                  <a:pt x="471" y="162"/>
                  <a:pt x="471" y="147"/>
                  <a:pt x="456" y="132"/>
                </a:cubicBezTo>
                <a:close/>
                <a:moveTo>
                  <a:pt x="220" y="559"/>
                </a:moveTo>
                <a:lnTo>
                  <a:pt x="220" y="559"/>
                </a:lnTo>
                <a:cubicBezTo>
                  <a:pt x="176" y="603"/>
                  <a:pt x="103" y="589"/>
                  <a:pt x="73" y="559"/>
                </a:cubicBezTo>
                <a:cubicBezTo>
                  <a:pt x="44" y="515"/>
                  <a:pt x="73" y="441"/>
                  <a:pt x="132" y="412"/>
                </a:cubicBezTo>
                <a:cubicBezTo>
                  <a:pt x="176" y="368"/>
                  <a:pt x="250" y="382"/>
                  <a:pt x="279" y="427"/>
                </a:cubicBezTo>
                <a:cubicBezTo>
                  <a:pt x="309" y="456"/>
                  <a:pt x="279" y="530"/>
                  <a:pt x="220" y="559"/>
                </a:cubicBezTo>
                <a:close/>
              </a:path>
            </a:pathLst>
          </a:custGeom>
          <a:solidFill>
            <a:schemeClr val="dk1"/>
          </a:solidFill>
          <a:ln w="0">
            <a:noFill/>
          </a:ln>
        </p:spPr>
        <p:style>
          <a:lnRef idx="0"/>
          <a:fillRef idx="0"/>
          <a:effectRef idx="0"/>
          <a:fontRef idx="minor"/>
        </p:style>
      </p:sp>
      <p:sp>
        <p:nvSpPr>
          <p:cNvPr id="530" name="Google Shape;439;p35"/>
          <p:cNvSpPr/>
          <p:nvPr/>
        </p:nvSpPr>
        <p:spPr>
          <a:xfrm>
            <a:off x="4014000" y="3520800"/>
            <a:ext cx="338040" cy="270720"/>
          </a:xfrm>
          <a:custGeom>
            <a:avLst/>
            <a:gdLst/>
            <a:ahLst/>
            <a:rect l="l" t="t" r="r" b="b"/>
            <a:pathLst>
              <a:path w="649" h="517">
                <a:moveTo>
                  <a:pt x="324" y="471"/>
                </a:moveTo>
                <a:lnTo>
                  <a:pt x="324" y="471"/>
                </a:lnTo>
                <a:cubicBezTo>
                  <a:pt x="221" y="471"/>
                  <a:pt x="147" y="398"/>
                  <a:pt x="118" y="309"/>
                </a:cubicBezTo>
                <a:cubicBezTo>
                  <a:pt x="177" y="309"/>
                  <a:pt x="177" y="309"/>
                  <a:pt x="177" y="309"/>
                </a:cubicBezTo>
                <a:cubicBezTo>
                  <a:pt x="192" y="309"/>
                  <a:pt x="192" y="295"/>
                  <a:pt x="177" y="295"/>
                </a:cubicBezTo>
                <a:cubicBezTo>
                  <a:pt x="103" y="221"/>
                  <a:pt x="103" y="221"/>
                  <a:pt x="103" y="221"/>
                </a:cubicBezTo>
                <a:lnTo>
                  <a:pt x="88" y="221"/>
                </a:lnTo>
                <a:cubicBezTo>
                  <a:pt x="15" y="295"/>
                  <a:pt x="15" y="295"/>
                  <a:pt x="15" y="295"/>
                </a:cubicBezTo>
                <a:cubicBezTo>
                  <a:pt x="0" y="309"/>
                  <a:pt x="15" y="309"/>
                  <a:pt x="15" y="309"/>
                </a:cubicBezTo>
                <a:cubicBezTo>
                  <a:pt x="74" y="309"/>
                  <a:pt x="74" y="309"/>
                  <a:pt x="74" y="309"/>
                </a:cubicBezTo>
                <a:cubicBezTo>
                  <a:pt x="103" y="427"/>
                  <a:pt x="206" y="516"/>
                  <a:pt x="324" y="516"/>
                </a:cubicBezTo>
                <a:cubicBezTo>
                  <a:pt x="413" y="516"/>
                  <a:pt x="501" y="457"/>
                  <a:pt x="545" y="383"/>
                </a:cubicBezTo>
                <a:cubicBezTo>
                  <a:pt x="501" y="368"/>
                  <a:pt x="501" y="368"/>
                  <a:pt x="501" y="368"/>
                </a:cubicBezTo>
                <a:cubicBezTo>
                  <a:pt x="471" y="427"/>
                  <a:pt x="398" y="471"/>
                  <a:pt x="324" y="471"/>
                </a:cubicBezTo>
                <a:close/>
                <a:moveTo>
                  <a:pt x="633" y="221"/>
                </a:moveTo>
                <a:lnTo>
                  <a:pt x="633" y="221"/>
                </a:lnTo>
                <a:cubicBezTo>
                  <a:pt x="574" y="221"/>
                  <a:pt x="574" y="221"/>
                  <a:pt x="574" y="221"/>
                </a:cubicBezTo>
                <a:cubicBezTo>
                  <a:pt x="560" y="89"/>
                  <a:pt x="456" y="0"/>
                  <a:pt x="324" y="0"/>
                </a:cubicBezTo>
                <a:cubicBezTo>
                  <a:pt x="221" y="0"/>
                  <a:pt x="133" y="59"/>
                  <a:pt x="103" y="133"/>
                </a:cubicBezTo>
                <a:cubicBezTo>
                  <a:pt x="133" y="148"/>
                  <a:pt x="133" y="148"/>
                  <a:pt x="133" y="148"/>
                </a:cubicBezTo>
                <a:cubicBezTo>
                  <a:pt x="177" y="89"/>
                  <a:pt x="236" y="45"/>
                  <a:pt x="324" y="45"/>
                </a:cubicBezTo>
                <a:cubicBezTo>
                  <a:pt x="427" y="45"/>
                  <a:pt x="515" y="118"/>
                  <a:pt x="530" y="221"/>
                </a:cubicBezTo>
                <a:cubicBezTo>
                  <a:pt x="471" y="221"/>
                  <a:pt x="471" y="221"/>
                  <a:pt x="471" y="221"/>
                </a:cubicBezTo>
                <a:cubicBezTo>
                  <a:pt x="456" y="221"/>
                  <a:pt x="456" y="221"/>
                  <a:pt x="471" y="236"/>
                </a:cubicBezTo>
                <a:cubicBezTo>
                  <a:pt x="545" y="309"/>
                  <a:pt x="545" y="309"/>
                  <a:pt x="545" y="309"/>
                </a:cubicBezTo>
                <a:lnTo>
                  <a:pt x="560" y="309"/>
                </a:lnTo>
                <a:cubicBezTo>
                  <a:pt x="633" y="236"/>
                  <a:pt x="633" y="236"/>
                  <a:pt x="633" y="236"/>
                </a:cubicBezTo>
                <a:cubicBezTo>
                  <a:pt x="648" y="236"/>
                  <a:pt x="633" y="221"/>
                  <a:pt x="633" y="221"/>
                </a:cubicBezTo>
                <a:close/>
              </a:path>
            </a:pathLst>
          </a:custGeom>
          <a:solidFill>
            <a:schemeClr val="dk1"/>
          </a:solidFill>
          <a:ln w="0">
            <a:noFill/>
          </a:ln>
        </p:spPr>
        <p:style>
          <a:lnRef idx="0"/>
          <a:fillRef idx="0"/>
          <a:effectRef idx="0"/>
          <a:fontRef idx="minor"/>
        </p:style>
      </p:sp>
      <p:sp>
        <p:nvSpPr>
          <p:cNvPr id="531" name="Google Shape;440;p35"/>
          <p:cNvSpPr/>
          <p:nvPr/>
        </p:nvSpPr>
        <p:spPr>
          <a:xfrm>
            <a:off x="3502080" y="3528720"/>
            <a:ext cx="276480" cy="240120"/>
          </a:xfrm>
          <a:custGeom>
            <a:avLst/>
            <a:gdLst/>
            <a:ahLst/>
            <a:rect l="l" t="t" r="r" b="b"/>
            <a:pathLst>
              <a:path w="531" h="457">
                <a:moveTo>
                  <a:pt x="14" y="103"/>
                </a:moveTo>
                <a:lnTo>
                  <a:pt x="14" y="103"/>
                </a:lnTo>
                <a:cubicBezTo>
                  <a:pt x="103" y="103"/>
                  <a:pt x="103" y="103"/>
                  <a:pt x="103" y="103"/>
                </a:cubicBezTo>
                <a:cubicBezTo>
                  <a:pt x="162" y="192"/>
                  <a:pt x="162" y="192"/>
                  <a:pt x="162" y="192"/>
                </a:cubicBezTo>
                <a:cubicBezTo>
                  <a:pt x="191" y="162"/>
                  <a:pt x="191" y="162"/>
                  <a:pt x="191" y="162"/>
                </a:cubicBezTo>
                <a:cubicBezTo>
                  <a:pt x="191" y="162"/>
                  <a:pt x="117" y="74"/>
                  <a:pt x="117" y="59"/>
                </a:cubicBezTo>
                <a:cubicBezTo>
                  <a:pt x="14" y="59"/>
                  <a:pt x="14" y="59"/>
                  <a:pt x="14" y="59"/>
                </a:cubicBezTo>
                <a:cubicBezTo>
                  <a:pt x="14" y="59"/>
                  <a:pt x="0" y="74"/>
                  <a:pt x="0" y="88"/>
                </a:cubicBezTo>
                <a:cubicBezTo>
                  <a:pt x="0" y="103"/>
                  <a:pt x="14" y="103"/>
                  <a:pt x="14" y="103"/>
                </a:cubicBezTo>
                <a:close/>
                <a:moveTo>
                  <a:pt x="412" y="103"/>
                </a:moveTo>
                <a:lnTo>
                  <a:pt x="412" y="103"/>
                </a:lnTo>
                <a:cubicBezTo>
                  <a:pt x="412" y="162"/>
                  <a:pt x="412" y="162"/>
                  <a:pt x="412" y="162"/>
                </a:cubicBezTo>
                <a:lnTo>
                  <a:pt x="441" y="162"/>
                </a:lnTo>
                <a:cubicBezTo>
                  <a:pt x="530" y="88"/>
                  <a:pt x="530" y="88"/>
                  <a:pt x="530" y="88"/>
                </a:cubicBezTo>
                <a:lnTo>
                  <a:pt x="530" y="74"/>
                </a:lnTo>
                <a:cubicBezTo>
                  <a:pt x="441" y="15"/>
                  <a:pt x="441" y="15"/>
                  <a:pt x="441" y="15"/>
                </a:cubicBezTo>
                <a:cubicBezTo>
                  <a:pt x="441" y="0"/>
                  <a:pt x="412" y="0"/>
                  <a:pt x="412" y="15"/>
                </a:cubicBezTo>
                <a:cubicBezTo>
                  <a:pt x="412" y="59"/>
                  <a:pt x="412" y="59"/>
                  <a:pt x="412" y="59"/>
                </a:cubicBezTo>
                <a:cubicBezTo>
                  <a:pt x="309" y="59"/>
                  <a:pt x="309" y="59"/>
                  <a:pt x="309" y="59"/>
                </a:cubicBezTo>
                <a:cubicBezTo>
                  <a:pt x="103" y="353"/>
                  <a:pt x="103" y="353"/>
                  <a:pt x="103" y="353"/>
                </a:cubicBezTo>
                <a:cubicBezTo>
                  <a:pt x="14" y="353"/>
                  <a:pt x="14" y="353"/>
                  <a:pt x="14" y="353"/>
                </a:cubicBezTo>
                <a:cubicBezTo>
                  <a:pt x="14" y="353"/>
                  <a:pt x="0" y="368"/>
                  <a:pt x="0" y="383"/>
                </a:cubicBezTo>
                <a:lnTo>
                  <a:pt x="14" y="397"/>
                </a:lnTo>
                <a:cubicBezTo>
                  <a:pt x="117" y="397"/>
                  <a:pt x="117" y="397"/>
                  <a:pt x="117" y="397"/>
                </a:cubicBezTo>
                <a:cubicBezTo>
                  <a:pt x="338" y="103"/>
                  <a:pt x="338" y="103"/>
                  <a:pt x="338" y="103"/>
                </a:cubicBezTo>
                <a:lnTo>
                  <a:pt x="412" y="103"/>
                </a:lnTo>
                <a:close/>
                <a:moveTo>
                  <a:pt x="441" y="309"/>
                </a:moveTo>
                <a:lnTo>
                  <a:pt x="441" y="309"/>
                </a:lnTo>
                <a:cubicBezTo>
                  <a:pt x="441" y="294"/>
                  <a:pt x="412" y="294"/>
                  <a:pt x="412" y="309"/>
                </a:cubicBezTo>
                <a:cubicBezTo>
                  <a:pt x="412" y="353"/>
                  <a:pt x="412" y="353"/>
                  <a:pt x="412" y="353"/>
                </a:cubicBezTo>
                <a:cubicBezTo>
                  <a:pt x="338" y="353"/>
                  <a:pt x="338" y="353"/>
                  <a:pt x="338" y="353"/>
                </a:cubicBezTo>
                <a:cubicBezTo>
                  <a:pt x="265" y="265"/>
                  <a:pt x="265" y="265"/>
                  <a:pt x="265" y="265"/>
                </a:cubicBezTo>
                <a:cubicBezTo>
                  <a:pt x="235" y="294"/>
                  <a:pt x="235" y="294"/>
                  <a:pt x="235" y="294"/>
                </a:cubicBezTo>
                <a:cubicBezTo>
                  <a:pt x="309" y="397"/>
                  <a:pt x="309" y="397"/>
                  <a:pt x="309" y="397"/>
                </a:cubicBezTo>
                <a:cubicBezTo>
                  <a:pt x="412" y="397"/>
                  <a:pt x="412" y="397"/>
                  <a:pt x="412" y="397"/>
                </a:cubicBezTo>
                <a:cubicBezTo>
                  <a:pt x="412" y="456"/>
                  <a:pt x="412" y="456"/>
                  <a:pt x="412" y="456"/>
                </a:cubicBezTo>
                <a:lnTo>
                  <a:pt x="441" y="456"/>
                </a:lnTo>
                <a:cubicBezTo>
                  <a:pt x="530" y="383"/>
                  <a:pt x="530" y="383"/>
                  <a:pt x="530" y="383"/>
                </a:cubicBezTo>
                <a:lnTo>
                  <a:pt x="530" y="368"/>
                </a:lnTo>
                <a:lnTo>
                  <a:pt x="441" y="309"/>
                </a:lnTo>
                <a:close/>
              </a:path>
            </a:pathLst>
          </a:custGeom>
          <a:solidFill>
            <a:schemeClr val="dk1"/>
          </a:solidFill>
          <a:ln w="0">
            <a:noFill/>
          </a:ln>
        </p:spPr>
        <p:style>
          <a:lnRef idx="0"/>
          <a:fillRef idx="0"/>
          <a:effectRef idx="0"/>
          <a:fontRef idx="minor"/>
        </p:style>
      </p:sp>
      <p:sp>
        <p:nvSpPr>
          <p:cNvPr id="532" name="Google Shape;441;p35"/>
          <p:cNvSpPr/>
          <p:nvPr/>
        </p:nvSpPr>
        <p:spPr>
          <a:xfrm>
            <a:off x="2985840" y="3528720"/>
            <a:ext cx="240120" cy="247680"/>
          </a:xfrm>
          <a:custGeom>
            <a:avLst/>
            <a:gdLst/>
            <a:ahLst/>
            <a:rect l="l" t="t" r="r" b="b"/>
            <a:pathLst>
              <a:path w="458" h="472">
                <a:moveTo>
                  <a:pt x="457" y="221"/>
                </a:moveTo>
                <a:lnTo>
                  <a:pt x="457" y="221"/>
                </a:lnTo>
                <a:cubicBezTo>
                  <a:pt x="236" y="15"/>
                  <a:pt x="236" y="15"/>
                  <a:pt x="236" y="15"/>
                </a:cubicBezTo>
                <a:cubicBezTo>
                  <a:pt x="236" y="0"/>
                  <a:pt x="221" y="0"/>
                  <a:pt x="206" y="15"/>
                </a:cubicBezTo>
                <a:cubicBezTo>
                  <a:pt x="206" y="15"/>
                  <a:pt x="206" y="30"/>
                  <a:pt x="206" y="44"/>
                </a:cubicBezTo>
                <a:cubicBezTo>
                  <a:pt x="412" y="235"/>
                  <a:pt x="412" y="235"/>
                  <a:pt x="412" y="235"/>
                </a:cubicBezTo>
                <a:cubicBezTo>
                  <a:pt x="206" y="442"/>
                  <a:pt x="206" y="442"/>
                  <a:pt x="206" y="442"/>
                </a:cubicBezTo>
                <a:cubicBezTo>
                  <a:pt x="206" y="456"/>
                  <a:pt x="206" y="456"/>
                  <a:pt x="206" y="471"/>
                </a:cubicBezTo>
                <a:cubicBezTo>
                  <a:pt x="221" y="471"/>
                  <a:pt x="236" y="471"/>
                  <a:pt x="236" y="471"/>
                </a:cubicBezTo>
                <a:cubicBezTo>
                  <a:pt x="457" y="250"/>
                  <a:pt x="457" y="250"/>
                  <a:pt x="457" y="250"/>
                </a:cubicBezTo>
                <a:cubicBezTo>
                  <a:pt x="457" y="250"/>
                  <a:pt x="457" y="250"/>
                  <a:pt x="457" y="235"/>
                </a:cubicBezTo>
                <a:cubicBezTo>
                  <a:pt x="457" y="235"/>
                  <a:pt x="457" y="235"/>
                  <a:pt x="457" y="221"/>
                </a:cubicBezTo>
                <a:close/>
                <a:moveTo>
                  <a:pt x="221" y="235"/>
                </a:moveTo>
                <a:lnTo>
                  <a:pt x="221" y="235"/>
                </a:lnTo>
                <a:cubicBezTo>
                  <a:pt x="221" y="235"/>
                  <a:pt x="221" y="235"/>
                  <a:pt x="221" y="221"/>
                </a:cubicBezTo>
                <a:cubicBezTo>
                  <a:pt x="44" y="44"/>
                  <a:pt x="44" y="44"/>
                  <a:pt x="44" y="44"/>
                </a:cubicBezTo>
                <a:cubicBezTo>
                  <a:pt x="30" y="44"/>
                  <a:pt x="15" y="44"/>
                  <a:pt x="15" y="44"/>
                </a:cubicBezTo>
                <a:cubicBezTo>
                  <a:pt x="0" y="59"/>
                  <a:pt x="0" y="74"/>
                  <a:pt x="15" y="74"/>
                </a:cubicBezTo>
                <a:cubicBezTo>
                  <a:pt x="177" y="235"/>
                  <a:pt x="177" y="235"/>
                  <a:pt x="177" y="235"/>
                </a:cubicBezTo>
                <a:cubicBezTo>
                  <a:pt x="15" y="397"/>
                  <a:pt x="15" y="397"/>
                  <a:pt x="15" y="397"/>
                </a:cubicBezTo>
                <a:cubicBezTo>
                  <a:pt x="0" y="412"/>
                  <a:pt x="0" y="427"/>
                  <a:pt x="15" y="427"/>
                </a:cubicBezTo>
                <a:cubicBezTo>
                  <a:pt x="15" y="442"/>
                  <a:pt x="30" y="442"/>
                  <a:pt x="44" y="427"/>
                </a:cubicBezTo>
                <a:cubicBezTo>
                  <a:pt x="221" y="250"/>
                  <a:pt x="221" y="250"/>
                  <a:pt x="221" y="250"/>
                </a:cubicBezTo>
                <a:cubicBezTo>
                  <a:pt x="221" y="250"/>
                  <a:pt x="221" y="250"/>
                  <a:pt x="221" y="235"/>
                </a:cubicBezTo>
                <a:close/>
              </a:path>
            </a:pathLst>
          </a:custGeom>
          <a:solidFill>
            <a:schemeClr val="dk1"/>
          </a:solidFill>
          <a:ln w="0">
            <a:noFill/>
          </a:ln>
        </p:spPr>
        <p:style>
          <a:lnRef idx="0"/>
          <a:fillRef idx="0"/>
          <a:effectRef idx="0"/>
          <a:fontRef idx="minor"/>
        </p:style>
      </p:sp>
      <p:sp>
        <p:nvSpPr>
          <p:cNvPr id="533" name="Google Shape;442;p35"/>
          <p:cNvSpPr/>
          <p:nvPr/>
        </p:nvSpPr>
        <p:spPr>
          <a:xfrm>
            <a:off x="2462040" y="3528720"/>
            <a:ext cx="240120" cy="247680"/>
          </a:xfrm>
          <a:custGeom>
            <a:avLst/>
            <a:gdLst/>
            <a:ahLst/>
            <a:rect l="l" t="t" r="r" b="b"/>
            <a:pathLst>
              <a:path w="458" h="472">
                <a:moveTo>
                  <a:pt x="44" y="235"/>
                </a:moveTo>
                <a:lnTo>
                  <a:pt x="44" y="235"/>
                </a:lnTo>
                <a:cubicBezTo>
                  <a:pt x="251" y="44"/>
                  <a:pt x="251" y="44"/>
                  <a:pt x="251" y="44"/>
                </a:cubicBezTo>
                <a:cubicBezTo>
                  <a:pt x="265" y="30"/>
                  <a:pt x="265" y="15"/>
                  <a:pt x="251" y="15"/>
                </a:cubicBezTo>
                <a:cubicBezTo>
                  <a:pt x="251" y="0"/>
                  <a:pt x="236" y="0"/>
                  <a:pt x="221" y="15"/>
                </a:cubicBezTo>
                <a:cubicBezTo>
                  <a:pt x="15" y="221"/>
                  <a:pt x="15" y="221"/>
                  <a:pt x="15" y="221"/>
                </a:cubicBezTo>
                <a:cubicBezTo>
                  <a:pt x="0" y="235"/>
                  <a:pt x="0" y="235"/>
                  <a:pt x="0" y="235"/>
                </a:cubicBezTo>
                <a:cubicBezTo>
                  <a:pt x="0" y="250"/>
                  <a:pt x="0" y="250"/>
                  <a:pt x="15" y="250"/>
                </a:cubicBezTo>
                <a:cubicBezTo>
                  <a:pt x="221" y="471"/>
                  <a:pt x="221" y="471"/>
                  <a:pt x="221" y="471"/>
                </a:cubicBezTo>
                <a:cubicBezTo>
                  <a:pt x="236" y="471"/>
                  <a:pt x="251" y="471"/>
                  <a:pt x="251" y="471"/>
                </a:cubicBezTo>
                <a:cubicBezTo>
                  <a:pt x="265" y="456"/>
                  <a:pt x="265" y="456"/>
                  <a:pt x="251" y="442"/>
                </a:cubicBezTo>
                <a:lnTo>
                  <a:pt x="44" y="235"/>
                </a:lnTo>
                <a:close/>
                <a:moveTo>
                  <a:pt x="294" y="235"/>
                </a:moveTo>
                <a:lnTo>
                  <a:pt x="294" y="235"/>
                </a:lnTo>
                <a:cubicBezTo>
                  <a:pt x="457" y="74"/>
                  <a:pt x="457" y="74"/>
                  <a:pt x="457" y="74"/>
                </a:cubicBezTo>
                <a:cubicBezTo>
                  <a:pt x="457" y="74"/>
                  <a:pt x="457" y="59"/>
                  <a:pt x="457" y="44"/>
                </a:cubicBezTo>
                <a:cubicBezTo>
                  <a:pt x="442" y="44"/>
                  <a:pt x="427" y="44"/>
                  <a:pt x="427" y="44"/>
                </a:cubicBezTo>
                <a:cubicBezTo>
                  <a:pt x="251" y="221"/>
                  <a:pt x="251" y="221"/>
                  <a:pt x="251" y="221"/>
                </a:cubicBezTo>
                <a:cubicBezTo>
                  <a:pt x="251" y="235"/>
                  <a:pt x="236" y="235"/>
                  <a:pt x="236" y="235"/>
                </a:cubicBezTo>
                <a:cubicBezTo>
                  <a:pt x="236" y="250"/>
                  <a:pt x="251" y="250"/>
                  <a:pt x="251" y="250"/>
                </a:cubicBezTo>
                <a:cubicBezTo>
                  <a:pt x="427" y="427"/>
                  <a:pt x="427" y="427"/>
                  <a:pt x="427" y="427"/>
                </a:cubicBezTo>
                <a:cubicBezTo>
                  <a:pt x="427" y="442"/>
                  <a:pt x="442" y="442"/>
                  <a:pt x="457" y="427"/>
                </a:cubicBezTo>
                <a:cubicBezTo>
                  <a:pt x="457" y="427"/>
                  <a:pt x="457" y="412"/>
                  <a:pt x="457" y="397"/>
                </a:cubicBezTo>
                <a:lnTo>
                  <a:pt x="294" y="235"/>
                </a:lnTo>
                <a:close/>
              </a:path>
            </a:pathLst>
          </a:custGeom>
          <a:solidFill>
            <a:schemeClr val="dk1"/>
          </a:solidFill>
          <a:ln w="0">
            <a:noFill/>
          </a:ln>
        </p:spPr>
        <p:style>
          <a:lnRef idx="0"/>
          <a:fillRef idx="0"/>
          <a:effectRef idx="0"/>
          <a:fontRef idx="minor"/>
        </p:style>
      </p:sp>
      <p:sp>
        <p:nvSpPr>
          <p:cNvPr id="534" name="Google Shape;443;p35"/>
          <p:cNvSpPr/>
          <p:nvPr/>
        </p:nvSpPr>
        <p:spPr>
          <a:xfrm>
            <a:off x="1895760" y="3561480"/>
            <a:ext cx="286200" cy="184320"/>
          </a:xfrm>
          <a:custGeom>
            <a:avLst/>
            <a:gdLst/>
            <a:ahLst/>
            <a:rect l="l" t="t" r="r" b="b"/>
            <a:pathLst>
              <a:path w="546" h="354">
                <a:moveTo>
                  <a:pt x="133" y="44"/>
                </a:moveTo>
                <a:lnTo>
                  <a:pt x="133" y="44"/>
                </a:lnTo>
                <a:cubicBezTo>
                  <a:pt x="530" y="44"/>
                  <a:pt x="530" y="44"/>
                  <a:pt x="530" y="44"/>
                </a:cubicBezTo>
                <a:cubicBezTo>
                  <a:pt x="545" y="44"/>
                  <a:pt x="545" y="29"/>
                  <a:pt x="545" y="29"/>
                </a:cubicBezTo>
                <a:cubicBezTo>
                  <a:pt x="545" y="15"/>
                  <a:pt x="545" y="0"/>
                  <a:pt x="530" y="0"/>
                </a:cubicBezTo>
                <a:cubicBezTo>
                  <a:pt x="133" y="0"/>
                  <a:pt x="133" y="0"/>
                  <a:pt x="133" y="0"/>
                </a:cubicBezTo>
                <a:cubicBezTo>
                  <a:pt x="133" y="0"/>
                  <a:pt x="118" y="15"/>
                  <a:pt x="118" y="29"/>
                </a:cubicBezTo>
                <a:lnTo>
                  <a:pt x="133" y="44"/>
                </a:lnTo>
                <a:close/>
                <a:moveTo>
                  <a:pt x="15" y="324"/>
                </a:moveTo>
                <a:lnTo>
                  <a:pt x="15" y="324"/>
                </a:lnTo>
                <a:cubicBezTo>
                  <a:pt x="15" y="324"/>
                  <a:pt x="0" y="324"/>
                  <a:pt x="0" y="338"/>
                </a:cubicBezTo>
                <a:cubicBezTo>
                  <a:pt x="0" y="353"/>
                  <a:pt x="15" y="353"/>
                  <a:pt x="15" y="353"/>
                </a:cubicBezTo>
                <a:cubicBezTo>
                  <a:pt x="30" y="353"/>
                  <a:pt x="45" y="353"/>
                  <a:pt x="45" y="338"/>
                </a:cubicBezTo>
                <a:cubicBezTo>
                  <a:pt x="45" y="324"/>
                  <a:pt x="30" y="324"/>
                  <a:pt x="15" y="324"/>
                </a:cubicBezTo>
                <a:close/>
                <a:moveTo>
                  <a:pt x="15" y="162"/>
                </a:moveTo>
                <a:lnTo>
                  <a:pt x="15" y="162"/>
                </a:lnTo>
                <a:lnTo>
                  <a:pt x="0" y="176"/>
                </a:lnTo>
                <a:cubicBezTo>
                  <a:pt x="0" y="191"/>
                  <a:pt x="15" y="206"/>
                  <a:pt x="15" y="206"/>
                </a:cubicBezTo>
                <a:cubicBezTo>
                  <a:pt x="30" y="206"/>
                  <a:pt x="45" y="191"/>
                  <a:pt x="45" y="176"/>
                </a:cubicBezTo>
                <a:cubicBezTo>
                  <a:pt x="45" y="176"/>
                  <a:pt x="30" y="162"/>
                  <a:pt x="15" y="162"/>
                </a:cubicBezTo>
                <a:close/>
                <a:moveTo>
                  <a:pt x="530" y="324"/>
                </a:moveTo>
                <a:lnTo>
                  <a:pt x="530" y="324"/>
                </a:lnTo>
                <a:cubicBezTo>
                  <a:pt x="133" y="324"/>
                  <a:pt x="133" y="324"/>
                  <a:pt x="133" y="324"/>
                </a:cubicBezTo>
                <a:cubicBezTo>
                  <a:pt x="133" y="324"/>
                  <a:pt x="118" y="324"/>
                  <a:pt x="118" y="338"/>
                </a:cubicBezTo>
                <a:cubicBezTo>
                  <a:pt x="118" y="353"/>
                  <a:pt x="133" y="353"/>
                  <a:pt x="133" y="353"/>
                </a:cubicBezTo>
                <a:cubicBezTo>
                  <a:pt x="530" y="353"/>
                  <a:pt x="530" y="353"/>
                  <a:pt x="530" y="353"/>
                </a:cubicBezTo>
                <a:cubicBezTo>
                  <a:pt x="545" y="353"/>
                  <a:pt x="545" y="353"/>
                  <a:pt x="545" y="338"/>
                </a:cubicBezTo>
                <a:cubicBezTo>
                  <a:pt x="545" y="324"/>
                  <a:pt x="545" y="324"/>
                  <a:pt x="530" y="324"/>
                </a:cubicBezTo>
                <a:close/>
                <a:moveTo>
                  <a:pt x="530" y="162"/>
                </a:moveTo>
                <a:lnTo>
                  <a:pt x="530" y="162"/>
                </a:lnTo>
                <a:cubicBezTo>
                  <a:pt x="133" y="162"/>
                  <a:pt x="133" y="162"/>
                  <a:pt x="133" y="162"/>
                </a:cubicBezTo>
                <a:lnTo>
                  <a:pt x="118" y="176"/>
                </a:lnTo>
                <a:cubicBezTo>
                  <a:pt x="118" y="191"/>
                  <a:pt x="133" y="206"/>
                  <a:pt x="133" y="206"/>
                </a:cubicBezTo>
                <a:cubicBezTo>
                  <a:pt x="530" y="206"/>
                  <a:pt x="530" y="206"/>
                  <a:pt x="530" y="206"/>
                </a:cubicBezTo>
                <a:cubicBezTo>
                  <a:pt x="545" y="206"/>
                  <a:pt x="545" y="191"/>
                  <a:pt x="545" y="176"/>
                </a:cubicBezTo>
                <a:cubicBezTo>
                  <a:pt x="545" y="176"/>
                  <a:pt x="545" y="162"/>
                  <a:pt x="530" y="162"/>
                </a:cubicBezTo>
                <a:close/>
                <a:moveTo>
                  <a:pt x="15" y="0"/>
                </a:moveTo>
                <a:lnTo>
                  <a:pt x="15" y="0"/>
                </a:lnTo>
                <a:cubicBezTo>
                  <a:pt x="15" y="0"/>
                  <a:pt x="0" y="15"/>
                  <a:pt x="0" y="29"/>
                </a:cubicBezTo>
                <a:lnTo>
                  <a:pt x="15" y="44"/>
                </a:lnTo>
                <a:cubicBezTo>
                  <a:pt x="30" y="44"/>
                  <a:pt x="45" y="29"/>
                  <a:pt x="45" y="29"/>
                </a:cubicBezTo>
                <a:cubicBezTo>
                  <a:pt x="45" y="15"/>
                  <a:pt x="30" y="0"/>
                  <a:pt x="15" y="0"/>
                </a:cubicBezTo>
                <a:close/>
              </a:path>
            </a:pathLst>
          </a:custGeom>
          <a:solidFill>
            <a:schemeClr val="dk1"/>
          </a:solidFill>
          <a:ln w="0">
            <a:noFill/>
          </a:ln>
        </p:spPr>
        <p:style>
          <a:lnRef idx="0"/>
          <a:fillRef idx="0"/>
          <a:effectRef idx="0"/>
          <a:fontRef idx="minor"/>
        </p:style>
      </p:sp>
      <p:sp>
        <p:nvSpPr>
          <p:cNvPr id="535" name="Google Shape;444;p35"/>
          <p:cNvSpPr/>
          <p:nvPr/>
        </p:nvSpPr>
        <p:spPr>
          <a:xfrm>
            <a:off x="1354680" y="3520800"/>
            <a:ext cx="299520" cy="270720"/>
          </a:xfrm>
          <a:custGeom>
            <a:avLst/>
            <a:gdLst/>
            <a:ahLst/>
            <a:rect l="l" t="t" r="r" b="b"/>
            <a:pathLst>
              <a:path w="575" h="517">
                <a:moveTo>
                  <a:pt x="545" y="471"/>
                </a:moveTo>
                <a:lnTo>
                  <a:pt x="545" y="471"/>
                </a:lnTo>
                <a:cubicBezTo>
                  <a:pt x="29" y="471"/>
                  <a:pt x="29" y="471"/>
                  <a:pt x="29" y="471"/>
                </a:cubicBezTo>
                <a:cubicBezTo>
                  <a:pt x="15" y="471"/>
                  <a:pt x="15" y="486"/>
                  <a:pt x="15" y="486"/>
                </a:cubicBezTo>
                <a:cubicBezTo>
                  <a:pt x="15" y="501"/>
                  <a:pt x="15" y="516"/>
                  <a:pt x="29" y="516"/>
                </a:cubicBezTo>
                <a:cubicBezTo>
                  <a:pt x="545" y="516"/>
                  <a:pt x="545" y="516"/>
                  <a:pt x="545" y="516"/>
                </a:cubicBezTo>
                <a:cubicBezTo>
                  <a:pt x="545" y="516"/>
                  <a:pt x="559" y="501"/>
                  <a:pt x="559" y="486"/>
                </a:cubicBezTo>
                <a:lnTo>
                  <a:pt x="545" y="471"/>
                </a:lnTo>
                <a:close/>
                <a:moveTo>
                  <a:pt x="44" y="427"/>
                </a:moveTo>
                <a:lnTo>
                  <a:pt x="44" y="427"/>
                </a:lnTo>
                <a:cubicBezTo>
                  <a:pt x="515" y="427"/>
                  <a:pt x="515" y="427"/>
                  <a:pt x="515" y="427"/>
                </a:cubicBezTo>
                <a:cubicBezTo>
                  <a:pt x="574" y="427"/>
                  <a:pt x="559" y="398"/>
                  <a:pt x="559" y="383"/>
                </a:cubicBezTo>
                <a:cubicBezTo>
                  <a:pt x="309" y="15"/>
                  <a:pt x="309" y="15"/>
                  <a:pt x="309" y="15"/>
                </a:cubicBezTo>
                <a:cubicBezTo>
                  <a:pt x="309" y="0"/>
                  <a:pt x="265" y="0"/>
                  <a:pt x="250" y="15"/>
                </a:cubicBezTo>
                <a:cubicBezTo>
                  <a:pt x="15" y="383"/>
                  <a:pt x="15" y="383"/>
                  <a:pt x="15" y="383"/>
                </a:cubicBezTo>
                <a:cubicBezTo>
                  <a:pt x="0" y="412"/>
                  <a:pt x="0" y="427"/>
                  <a:pt x="44" y="427"/>
                </a:cubicBezTo>
                <a:close/>
                <a:moveTo>
                  <a:pt x="280" y="59"/>
                </a:moveTo>
                <a:lnTo>
                  <a:pt x="280" y="59"/>
                </a:lnTo>
                <a:cubicBezTo>
                  <a:pt x="501" y="398"/>
                  <a:pt x="501" y="398"/>
                  <a:pt x="501" y="398"/>
                </a:cubicBezTo>
                <a:cubicBezTo>
                  <a:pt x="59" y="398"/>
                  <a:pt x="59" y="398"/>
                  <a:pt x="59" y="398"/>
                </a:cubicBezTo>
                <a:lnTo>
                  <a:pt x="280" y="59"/>
                </a:lnTo>
                <a:close/>
              </a:path>
            </a:pathLst>
          </a:custGeom>
          <a:solidFill>
            <a:schemeClr val="dk1"/>
          </a:solidFill>
          <a:ln w="0">
            <a:noFill/>
          </a:ln>
        </p:spPr>
        <p:style>
          <a:lnRef idx="0"/>
          <a:fillRef idx="0"/>
          <a:effectRef idx="0"/>
          <a:fontRef idx="minor"/>
        </p:style>
      </p:sp>
      <p:sp>
        <p:nvSpPr>
          <p:cNvPr id="536" name="Google Shape;445;p35"/>
          <p:cNvSpPr/>
          <p:nvPr/>
        </p:nvSpPr>
        <p:spPr>
          <a:xfrm>
            <a:off x="799920" y="3505320"/>
            <a:ext cx="332280" cy="293760"/>
          </a:xfrm>
          <a:custGeom>
            <a:avLst/>
            <a:gdLst/>
            <a:ahLst/>
            <a:rect l="l" t="t" r="r" b="b"/>
            <a:pathLst>
              <a:path w="634" h="560">
                <a:moveTo>
                  <a:pt x="589" y="15"/>
                </a:moveTo>
                <a:lnTo>
                  <a:pt x="589" y="15"/>
                </a:lnTo>
                <a:cubicBezTo>
                  <a:pt x="397" y="147"/>
                  <a:pt x="397" y="147"/>
                  <a:pt x="397" y="147"/>
                </a:cubicBezTo>
                <a:cubicBezTo>
                  <a:pt x="397" y="44"/>
                  <a:pt x="397" y="44"/>
                  <a:pt x="397" y="44"/>
                </a:cubicBezTo>
                <a:cubicBezTo>
                  <a:pt x="397" y="0"/>
                  <a:pt x="383" y="0"/>
                  <a:pt x="354" y="15"/>
                </a:cubicBezTo>
                <a:cubicBezTo>
                  <a:pt x="15" y="250"/>
                  <a:pt x="15" y="250"/>
                  <a:pt x="15" y="250"/>
                </a:cubicBezTo>
                <a:cubicBezTo>
                  <a:pt x="0" y="265"/>
                  <a:pt x="0" y="294"/>
                  <a:pt x="15" y="309"/>
                </a:cubicBezTo>
                <a:cubicBezTo>
                  <a:pt x="354" y="559"/>
                  <a:pt x="354" y="559"/>
                  <a:pt x="354" y="559"/>
                </a:cubicBezTo>
                <a:cubicBezTo>
                  <a:pt x="368" y="559"/>
                  <a:pt x="397" y="559"/>
                  <a:pt x="397" y="515"/>
                </a:cubicBezTo>
                <a:cubicBezTo>
                  <a:pt x="397" y="412"/>
                  <a:pt x="397" y="412"/>
                  <a:pt x="397" y="412"/>
                </a:cubicBezTo>
                <a:cubicBezTo>
                  <a:pt x="589" y="559"/>
                  <a:pt x="589" y="559"/>
                  <a:pt x="589" y="559"/>
                </a:cubicBezTo>
                <a:cubicBezTo>
                  <a:pt x="604" y="559"/>
                  <a:pt x="633" y="559"/>
                  <a:pt x="633" y="515"/>
                </a:cubicBezTo>
                <a:cubicBezTo>
                  <a:pt x="633" y="44"/>
                  <a:pt x="633" y="44"/>
                  <a:pt x="633" y="44"/>
                </a:cubicBezTo>
                <a:cubicBezTo>
                  <a:pt x="633" y="0"/>
                  <a:pt x="618" y="0"/>
                  <a:pt x="589" y="15"/>
                </a:cubicBezTo>
                <a:close/>
                <a:moveTo>
                  <a:pt x="604" y="500"/>
                </a:moveTo>
                <a:lnTo>
                  <a:pt x="604" y="500"/>
                </a:lnTo>
                <a:cubicBezTo>
                  <a:pt x="368" y="338"/>
                  <a:pt x="368" y="338"/>
                  <a:pt x="368" y="338"/>
                </a:cubicBezTo>
                <a:lnTo>
                  <a:pt x="368" y="500"/>
                </a:lnTo>
                <a:cubicBezTo>
                  <a:pt x="44" y="279"/>
                  <a:pt x="44" y="279"/>
                  <a:pt x="44" y="279"/>
                </a:cubicBezTo>
                <a:cubicBezTo>
                  <a:pt x="368" y="59"/>
                  <a:pt x="368" y="59"/>
                  <a:pt x="368" y="59"/>
                </a:cubicBezTo>
                <a:cubicBezTo>
                  <a:pt x="368" y="103"/>
                  <a:pt x="368" y="236"/>
                  <a:pt x="368" y="236"/>
                </a:cubicBezTo>
                <a:cubicBezTo>
                  <a:pt x="604" y="59"/>
                  <a:pt x="604" y="59"/>
                  <a:pt x="604" y="59"/>
                </a:cubicBezTo>
                <a:lnTo>
                  <a:pt x="604" y="500"/>
                </a:lnTo>
                <a:close/>
              </a:path>
            </a:pathLst>
          </a:custGeom>
          <a:solidFill>
            <a:schemeClr val="dk1"/>
          </a:solidFill>
          <a:ln w="0">
            <a:noFill/>
          </a:ln>
        </p:spPr>
        <p:style>
          <a:lnRef idx="0"/>
          <a:fillRef idx="0"/>
          <a:effectRef idx="0"/>
          <a:fontRef idx="minor"/>
        </p:style>
      </p:sp>
      <p:sp>
        <p:nvSpPr>
          <p:cNvPr id="537" name="Google Shape;446;p35"/>
          <p:cNvSpPr/>
          <p:nvPr/>
        </p:nvSpPr>
        <p:spPr>
          <a:xfrm>
            <a:off x="5626080" y="2973960"/>
            <a:ext cx="332280" cy="291960"/>
          </a:xfrm>
          <a:custGeom>
            <a:avLst/>
            <a:gdLst/>
            <a:ahLst/>
            <a:rect l="l" t="t" r="r" b="b"/>
            <a:pathLst>
              <a:path w="634" h="561">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dk1"/>
          </a:solidFill>
          <a:ln w="0">
            <a:noFill/>
          </a:ln>
        </p:spPr>
        <p:style>
          <a:lnRef idx="0"/>
          <a:fillRef idx="0"/>
          <a:effectRef idx="0"/>
          <a:fontRef idx="minor"/>
        </p:style>
      </p:sp>
      <p:sp>
        <p:nvSpPr>
          <p:cNvPr id="538" name="Google Shape;447;p35"/>
          <p:cNvSpPr/>
          <p:nvPr/>
        </p:nvSpPr>
        <p:spPr>
          <a:xfrm>
            <a:off x="5109840" y="2973960"/>
            <a:ext cx="286200" cy="291960"/>
          </a:xfrm>
          <a:custGeom>
            <a:avLst/>
            <a:gdLst/>
            <a:ahLst/>
            <a:rect l="l" t="t" r="r" b="b"/>
            <a:pathLst>
              <a:path w="545" h="561">
                <a:moveTo>
                  <a:pt x="515" y="0"/>
                </a:moveTo>
                <a:lnTo>
                  <a:pt x="515" y="0"/>
                </a:lnTo>
                <a:cubicBezTo>
                  <a:pt x="44" y="0"/>
                  <a:pt x="44" y="0"/>
                  <a:pt x="44" y="0"/>
                </a:cubicBezTo>
                <a:cubicBezTo>
                  <a:pt x="14" y="0"/>
                  <a:pt x="0" y="30"/>
                  <a:pt x="0" y="44"/>
                </a:cubicBezTo>
                <a:cubicBezTo>
                  <a:pt x="0" y="515"/>
                  <a:pt x="0" y="515"/>
                  <a:pt x="0" y="515"/>
                </a:cubicBezTo>
                <a:cubicBezTo>
                  <a:pt x="0" y="530"/>
                  <a:pt x="14" y="560"/>
                  <a:pt x="44" y="560"/>
                </a:cubicBezTo>
                <a:cubicBezTo>
                  <a:pt x="515" y="560"/>
                  <a:pt x="515" y="560"/>
                  <a:pt x="515" y="560"/>
                </a:cubicBezTo>
                <a:cubicBezTo>
                  <a:pt x="530" y="560"/>
                  <a:pt x="544" y="530"/>
                  <a:pt x="544" y="515"/>
                </a:cubicBezTo>
                <a:cubicBezTo>
                  <a:pt x="544" y="44"/>
                  <a:pt x="544" y="44"/>
                  <a:pt x="544" y="44"/>
                </a:cubicBezTo>
                <a:cubicBezTo>
                  <a:pt x="544" y="30"/>
                  <a:pt x="530" y="0"/>
                  <a:pt x="515" y="0"/>
                </a:cubicBezTo>
                <a:close/>
                <a:moveTo>
                  <a:pt x="515" y="501"/>
                </a:moveTo>
                <a:lnTo>
                  <a:pt x="515" y="501"/>
                </a:lnTo>
                <a:cubicBezTo>
                  <a:pt x="515" y="501"/>
                  <a:pt x="500" y="515"/>
                  <a:pt x="485" y="515"/>
                </a:cubicBezTo>
                <a:cubicBezTo>
                  <a:pt x="58" y="515"/>
                  <a:pt x="58" y="515"/>
                  <a:pt x="58" y="515"/>
                </a:cubicBezTo>
                <a:cubicBezTo>
                  <a:pt x="44" y="515"/>
                  <a:pt x="44" y="501"/>
                  <a:pt x="44" y="501"/>
                </a:cubicBezTo>
                <a:cubicBezTo>
                  <a:pt x="44" y="59"/>
                  <a:pt x="44" y="59"/>
                  <a:pt x="44" y="59"/>
                </a:cubicBezTo>
                <a:cubicBezTo>
                  <a:pt x="44" y="59"/>
                  <a:pt x="44" y="44"/>
                  <a:pt x="58" y="44"/>
                </a:cubicBezTo>
                <a:cubicBezTo>
                  <a:pt x="485" y="44"/>
                  <a:pt x="485" y="44"/>
                  <a:pt x="485" y="44"/>
                </a:cubicBezTo>
                <a:cubicBezTo>
                  <a:pt x="500" y="44"/>
                  <a:pt x="515" y="59"/>
                  <a:pt x="515" y="59"/>
                </a:cubicBezTo>
                <a:lnTo>
                  <a:pt x="515" y="501"/>
                </a:lnTo>
                <a:close/>
              </a:path>
            </a:pathLst>
          </a:custGeom>
          <a:solidFill>
            <a:schemeClr val="dk1"/>
          </a:solidFill>
          <a:ln w="0">
            <a:noFill/>
          </a:ln>
        </p:spPr>
        <p:style>
          <a:lnRef idx="0"/>
          <a:fillRef idx="0"/>
          <a:effectRef idx="0"/>
          <a:fontRef idx="minor"/>
        </p:style>
      </p:sp>
      <p:sp>
        <p:nvSpPr>
          <p:cNvPr id="539" name="Google Shape;448;p35"/>
          <p:cNvSpPr/>
          <p:nvPr/>
        </p:nvSpPr>
        <p:spPr>
          <a:xfrm>
            <a:off x="4614840" y="2973960"/>
            <a:ext cx="207360" cy="291960"/>
          </a:xfrm>
          <a:custGeom>
            <a:avLst/>
            <a:gdLst/>
            <a:ahLst/>
            <a:rect l="l" t="t" r="r" b="b"/>
            <a:pathLst>
              <a:path w="399" h="561">
                <a:moveTo>
                  <a:pt x="354" y="0"/>
                </a:moveTo>
                <a:lnTo>
                  <a:pt x="354" y="0"/>
                </a:lnTo>
                <a:cubicBezTo>
                  <a:pt x="280" y="0"/>
                  <a:pt x="280" y="0"/>
                  <a:pt x="280" y="0"/>
                </a:cubicBezTo>
                <a:cubicBezTo>
                  <a:pt x="251" y="0"/>
                  <a:pt x="236" y="30"/>
                  <a:pt x="236" y="44"/>
                </a:cubicBezTo>
                <a:cubicBezTo>
                  <a:pt x="236" y="515"/>
                  <a:pt x="236" y="515"/>
                  <a:pt x="236" y="515"/>
                </a:cubicBezTo>
                <a:cubicBezTo>
                  <a:pt x="236" y="530"/>
                  <a:pt x="251" y="560"/>
                  <a:pt x="280" y="560"/>
                </a:cubicBezTo>
                <a:cubicBezTo>
                  <a:pt x="354" y="560"/>
                  <a:pt x="354" y="560"/>
                  <a:pt x="354" y="560"/>
                </a:cubicBezTo>
                <a:cubicBezTo>
                  <a:pt x="368" y="560"/>
                  <a:pt x="398" y="530"/>
                  <a:pt x="398" y="515"/>
                </a:cubicBezTo>
                <a:cubicBezTo>
                  <a:pt x="398" y="44"/>
                  <a:pt x="398" y="44"/>
                  <a:pt x="398" y="44"/>
                </a:cubicBezTo>
                <a:cubicBezTo>
                  <a:pt x="398" y="30"/>
                  <a:pt x="368" y="0"/>
                  <a:pt x="354" y="0"/>
                </a:cubicBezTo>
                <a:close/>
                <a:moveTo>
                  <a:pt x="354" y="501"/>
                </a:moveTo>
                <a:lnTo>
                  <a:pt x="354" y="501"/>
                </a:lnTo>
                <a:lnTo>
                  <a:pt x="339" y="515"/>
                </a:lnTo>
                <a:cubicBezTo>
                  <a:pt x="295" y="515"/>
                  <a:pt x="295" y="515"/>
                  <a:pt x="295" y="515"/>
                </a:cubicBezTo>
                <a:cubicBezTo>
                  <a:pt x="280" y="515"/>
                  <a:pt x="280" y="501"/>
                  <a:pt x="280" y="501"/>
                </a:cubicBezTo>
                <a:cubicBezTo>
                  <a:pt x="280" y="59"/>
                  <a:pt x="280" y="59"/>
                  <a:pt x="280" y="59"/>
                </a:cubicBezTo>
                <a:cubicBezTo>
                  <a:pt x="280" y="59"/>
                  <a:pt x="280" y="44"/>
                  <a:pt x="295" y="44"/>
                </a:cubicBezTo>
                <a:cubicBezTo>
                  <a:pt x="339" y="44"/>
                  <a:pt x="339" y="44"/>
                  <a:pt x="339" y="44"/>
                </a:cubicBezTo>
                <a:lnTo>
                  <a:pt x="354" y="59"/>
                </a:lnTo>
                <a:lnTo>
                  <a:pt x="354" y="501"/>
                </a:lnTo>
                <a:close/>
                <a:moveTo>
                  <a:pt x="118" y="0"/>
                </a:moveTo>
                <a:lnTo>
                  <a:pt x="118" y="0"/>
                </a:lnTo>
                <a:cubicBezTo>
                  <a:pt x="45" y="0"/>
                  <a:pt x="45" y="0"/>
                  <a:pt x="45" y="0"/>
                </a:cubicBezTo>
                <a:cubicBezTo>
                  <a:pt x="15" y="0"/>
                  <a:pt x="0" y="30"/>
                  <a:pt x="0" y="44"/>
                </a:cubicBezTo>
                <a:cubicBezTo>
                  <a:pt x="0" y="515"/>
                  <a:pt x="0" y="515"/>
                  <a:pt x="0" y="515"/>
                </a:cubicBezTo>
                <a:cubicBezTo>
                  <a:pt x="0" y="530"/>
                  <a:pt x="15" y="560"/>
                  <a:pt x="45" y="560"/>
                </a:cubicBezTo>
                <a:cubicBezTo>
                  <a:pt x="118" y="560"/>
                  <a:pt x="118" y="560"/>
                  <a:pt x="118" y="560"/>
                </a:cubicBezTo>
                <a:cubicBezTo>
                  <a:pt x="133" y="560"/>
                  <a:pt x="162" y="530"/>
                  <a:pt x="162" y="515"/>
                </a:cubicBezTo>
                <a:cubicBezTo>
                  <a:pt x="162" y="44"/>
                  <a:pt x="162" y="44"/>
                  <a:pt x="162" y="44"/>
                </a:cubicBezTo>
                <a:cubicBezTo>
                  <a:pt x="162" y="30"/>
                  <a:pt x="133" y="0"/>
                  <a:pt x="118" y="0"/>
                </a:cubicBezTo>
                <a:close/>
                <a:moveTo>
                  <a:pt x="118" y="501"/>
                </a:moveTo>
                <a:lnTo>
                  <a:pt x="118" y="501"/>
                </a:lnTo>
                <a:lnTo>
                  <a:pt x="104" y="515"/>
                </a:lnTo>
                <a:cubicBezTo>
                  <a:pt x="59" y="515"/>
                  <a:pt x="59" y="515"/>
                  <a:pt x="59" y="515"/>
                </a:cubicBezTo>
                <a:cubicBezTo>
                  <a:pt x="45" y="515"/>
                  <a:pt x="45" y="501"/>
                  <a:pt x="45" y="501"/>
                </a:cubicBezTo>
                <a:cubicBezTo>
                  <a:pt x="45" y="59"/>
                  <a:pt x="45" y="59"/>
                  <a:pt x="45" y="59"/>
                </a:cubicBezTo>
                <a:cubicBezTo>
                  <a:pt x="45" y="59"/>
                  <a:pt x="45" y="44"/>
                  <a:pt x="59" y="44"/>
                </a:cubicBezTo>
                <a:cubicBezTo>
                  <a:pt x="104" y="44"/>
                  <a:pt x="104" y="44"/>
                  <a:pt x="104" y="44"/>
                </a:cubicBezTo>
                <a:lnTo>
                  <a:pt x="118" y="59"/>
                </a:lnTo>
                <a:lnTo>
                  <a:pt x="118" y="501"/>
                </a:lnTo>
                <a:close/>
              </a:path>
            </a:pathLst>
          </a:custGeom>
          <a:solidFill>
            <a:schemeClr val="dk1"/>
          </a:solidFill>
          <a:ln w="0">
            <a:noFill/>
          </a:ln>
        </p:spPr>
        <p:style>
          <a:lnRef idx="0"/>
          <a:fillRef idx="0"/>
          <a:effectRef idx="0"/>
          <a:fontRef idx="minor"/>
        </p:style>
      </p:sp>
      <p:sp>
        <p:nvSpPr>
          <p:cNvPr id="540" name="Google Shape;449;p35"/>
          <p:cNvSpPr/>
          <p:nvPr/>
        </p:nvSpPr>
        <p:spPr>
          <a:xfrm>
            <a:off x="4066200" y="2973960"/>
            <a:ext cx="230400" cy="291960"/>
          </a:xfrm>
          <a:custGeom>
            <a:avLst/>
            <a:gdLst/>
            <a:ahLst/>
            <a:rect l="l" t="t" r="r" b="b"/>
            <a:pathLst>
              <a:path w="443" h="561">
                <a:moveTo>
                  <a:pt x="427" y="250"/>
                </a:moveTo>
                <a:lnTo>
                  <a:pt x="427" y="250"/>
                </a:lnTo>
                <a:cubicBezTo>
                  <a:pt x="59" y="15"/>
                  <a:pt x="59" y="15"/>
                  <a:pt x="59" y="15"/>
                </a:cubicBezTo>
                <a:cubicBezTo>
                  <a:pt x="30" y="0"/>
                  <a:pt x="0" y="0"/>
                  <a:pt x="0" y="44"/>
                </a:cubicBezTo>
                <a:cubicBezTo>
                  <a:pt x="0" y="515"/>
                  <a:pt x="0" y="515"/>
                  <a:pt x="0" y="515"/>
                </a:cubicBezTo>
                <a:cubicBezTo>
                  <a:pt x="0" y="560"/>
                  <a:pt x="30" y="560"/>
                  <a:pt x="59" y="545"/>
                </a:cubicBezTo>
                <a:cubicBezTo>
                  <a:pt x="427" y="309"/>
                  <a:pt x="427" y="309"/>
                  <a:pt x="427" y="309"/>
                </a:cubicBezTo>
                <a:cubicBezTo>
                  <a:pt x="442" y="294"/>
                  <a:pt x="442" y="265"/>
                  <a:pt x="427" y="250"/>
                </a:cubicBezTo>
                <a:close/>
                <a:moveTo>
                  <a:pt x="44" y="501"/>
                </a:moveTo>
                <a:lnTo>
                  <a:pt x="44" y="501"/>
                </a:lnTo>
                <a:cubicBezTo>
                  <a:pt x="44" y="486"/>
                  <a:pt x="44" y="88"/>
                  <a:pt x="44" y="59"/>
                </a:cubicBezTo>
                <a:cubicBezTo>
                  <a:pt x="398" y="280"/>
                  <a:pt x="398" y="280"/>
                  <a:pt x="398" y="280"/>
                </a:cubicBezTo>
                <a:lnTo>
                  <a:pt x="44" y="501"/>
                </a:lnTo>
                <a:close/>
              </a:path>
            </a:pathLst>
          </a:custGeom>
          <a:solidFill>
            <a:schemeClr val="dk1"/>
          </a:solidFill>
          <a:ln w="0">
            <a:noFill/>
          </a:ln>
        </p:spPr>
        <p:style>
          <a:lnRef idx="0"/>
          <a:fillRef idx="0"/>
          <a:effectRef idx="0"/>
          <a:fontRef idx="minor"/>
        </p:style>
      </p:sp>
      <p:sp>
        <p:nvSpPr>
          <p:cNvPr id="541" name="Google Shape;450;p35"/>
          <p:cNvSpPr/>
          <p:nvPr/>
        </p:nvSpPr>
        <p:spPr>
          <a:xfrm>
            <a:off x="3496320" y="2973960"/>
            <a:ext cx="309240" cy="291960"/>
          </a:xfrm>
          <a:custGeom>
            <a:avLst/>
            <a:gdLst/>
            <a:ahLst/>
            <a:rect l="l" t="t"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chemeClr val="dk1"/>
          </a:solidFill>
          <a:ln w="0">
            <a:noFill/>
          </a:ln>
        </p:spPr>
        <p:style>
          <a:lnRef idx="0"/>
          <a:fillRef idx="0"/>
          <a:effectRef idx="0"/>
          <a:fontRef idx="minor"/>
        </p:style>
      </p:sp>
      <p:sp>
        <p:nvSpPr>
          <p:cNvPr id="542" name="Google Shape;451;p35"/>
          <p:cNvSpPr/>
          <p:nvPr/>
        </p:nvSpPr>
        <p:spPr>
          <a:xfrm>
            <a:off x="2953080" y="2997000"/>
            <a:ext cx="309240" cy="245880"/>
          </a:xfrm>
          <a:custGeom>
            <a:avLst/>
            <a:gdLst/>
            <a:ahLst/>
            <a:rect l="l" t="t" r="r" b="b"/>
            <a:pathLst>
              <a:path w="590" h="472">
                <a:moveTo>
                  <a:pt x="501" y="236"/>
                </a:moveTo>
                <a:lnTo>
                  <a:pt x="501" y="236"/>
                </a:lnTo>
                <a:cubicBezTo>
                  <a:pt x="589" y="148"/>
                  <a:pt x="589" y="148"/>
                  <a:pt x="589" y="148"/>
                </a:cubicBezTo>
                <a:cubicBezTo>
                  <a:pt x="589" y="148"/>
                  <a:pt x="589" y="133"/>
                  <a:pt x="589" y="118"/>
                </a:cubicBezTo>
                <a:cubicBezTo>
                  <a:pt x="574" y="118"/>
                  <a:pt x="560" y="118"/>
                  <a:pt x="560" y="133"/>
                </a:cubicBezTo>
                <a:cubicBezTo>
                  <a:pt x="471" y="206"/>
                  <a:pt x="471" y="206"/>
                  <a:pt x="471" y="206"/>
                </a:cubicBezTo>
                <a:cubicBezTo>
                  <a:pt x="398" y="133"/>
                  <a:pt x="398" y="133"/>
                  <a:pt x="398" y="133"/>
                </a:cubicBezTo>
                <a:cubicBezTo>
                  <a:pt x="383" y="118"/>
                  <a:pt x="369" y="118"/>
                  <a:pt x="369" y="118"/>
                </a:cubicBezTo>
                <a:cubicBezTo>
                  <a:pt x="354" y="133"/>
                  <a:pt x="354" y="148"/>
                  <a:pt x="369" y="148"/>
                </a:cubicBezTo>
                <a:cubicBezTo>
                  <a:pt x="442" y="236"/>
                  <a:pt x="442" y="236"/>
                  <a:pt x="442" y="236"/>
                </a:cubicBezTo>
                <a:cubicBezTo>
                  <a:pt x="369" y="324"/>
                  <a:pt x="369" y="324"/>
                  <a:pt x="369" y="324"/>
                </a:cubicBezTo>
                <a:cubicBezTo>
                  <a:pt x="354" y="324"/>
                  <a:pt x="354" y="339"/>
                  <a:pt x="369" y="353"/>
                </a:cubicBezTo>
                <a:cubicBezTo>
                  <a:pt x="369" y="353"/>
                  <a:pt x="383" y="353"/>
                  <a:pt x="398" y="339"/>
                </a:cubicBezTo>
                <a:cubicBezTo>
                  <a:pt x="471" y="265"/>
                  <a:pt x="471" y="265"/>
                  <a:pt x="471" y="265"/>
                </a:cubicBezTo>
                <a:cubicBezTo>
                  <a:pt x="560" y="339"/>
                  <a:pt x="560" y="339"/>
                  <a:pt x="560" y="339"/>
                </a:cubicBezTo>
                <a:cubicBezTo>
                  <a:pt x="560" y="353"/>
                  <a:pt x="574" y="353"/>
                  <a:pt x="589" y="353"/>
                </a:cubicBezTo>
                <a:cubicBezTo>
                  <a:pt x="589" y="339"/>
                  <a:pt x="589" y="324"/>
                  <a:pt x="589" y="324"/>
                </a:cubicBezTo>
                <a:lnTo>
                  <a:pt x="501" y="236"/>
                </a:lnTo>
                <a:close/>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5" y="471"/>
                  <a:pt x="324" y="457"/>
                  <a:pt x="324" y="427"/>
                </a:cubicBezTo>
                <a:cubicBezTo>
                  <a:pt x="324" y="44"/>
                  <a:pt x="324" y="44"/>
                  <a:pt x="324" y="44"/>
                </a:cubicBezTo>
                <a:cubicBezTo>
                  <a:pt x="324" y="15"/>
                  <a:pt x="295" y="0"/>
                  <a:pt x="280" y="0"/>
                </a:cubicBezTo>
                <a:close/>
                <a:moveTo>
                  <a:pt x="103" y="295"/>
                </a:moveTo>
                <a:lnTo>
                  <a:pt x="103" y="295"/>
                </a:lnTo>
                <a:cubicBezTo>
                  <a:pt x="103" y="309"/>
                  <a:pt x="89" y="309"/>
                  <a:pt x="89"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9" y="162"/>
                  <a:pt x="89" y="162"/>
                  <a:pt x="89" y="162"/>
                </a:cubicBezTo>
                <a:cubicBezTo>
                  <a:pt x="89" y="162"/>
                  <a:pt x="103" y="162"/>
                  <a:pt x="103" y="177"/>
                </a:cubicBezTo>
                <a:lnTo>
                  <a:pt x="103" y="295"/>
                </a:lnTo>
                <a:close/>
                <a:moveTo>
                  <a:pt x="280" y="427"/>
                </a:moveTo>
                <a:lnTo>
                  <a:pt x="280" y="427"/>
                </a:lnTo>
                <a:cubicBezTo>
                  <a:pt x="148" y="339"/>
                  <a:pt x="148" y="339"/>
                  <a:pt x="148" y="339"/>
                </a:cubicBezTo>
                <a:cubicBezTo>
                  <a:pt x="148" y="118"/>
                  <a:pt x="148" y="118"/>
                  <a:pt x="148" y="118"/>
                </a:cubicBezTo>
                <a:cubicBezTo>
                  <a:pt x="280" y="44"/>
                  <a:pt x="280" y="44"/>
                  <a:pt x="280" y="44"/>
                </a:cubicBezTo>
                <a:lnTo>
                  <a:pt x="280" y="427"/>
                </a:lnTo>
                <a:close/>
              </a:path>
            </a:pathLst>
          </a:custGeom>
          <a:solidFill>
            <a:schemeClr val="dk1"/>
          </a:solidFill>
          <a:ln w="0">
            <a:noFill/>
          </a:ln>
        </p:spPr>
        <p:style>
          <a:lnRef idx="0"/>
          <a:fillRef idx="0"/>
          <a:effectRef idx="0"/>
          <a:fontRef idx="minor"/>
        </p:style>
      </p:sp>
      <p:sp>
        <p:nvSpPr>
          <p:cNvPr id="543" name="Google Shape;452;p35"/>
          <p:cNvSpPr/>
          <p:nvPr/>
        </p:nvSpPr>
        <p:spPr>
          <a:xfrm>
            <a:off x="2415960" y="2973960"/>
            <a:ext cx="315000" cy="291960"/>
          </a:xfrm>
          <a:custGeom>
            <a:avLst/>
            <a:gdLst/>
            <a:ahLst/>
            <a:rect l="l" t="t" r="r" b="b"/>
            <a:pathLst>
              <a:path w="604" h="561">
                <a:moveTo>
                  <a:pt x="368" y="0"/>
                </a:moveTo>
                <a:lnTo>
                  <a:pt x="368" y="0"/>
                </a:lnTo>
                <a:cubicBezTo>
                  <a:pt x="368" y="44"/>
                  <a:pt x="368" y="44"/>
                  <a:pt x="368" y="44"/>
                </a:cubicBezTo>
                <a:cubicBezTo>
                  <a:pt x="486" y="74"/>
                  <a:pt x="559" y="162"/>
                  <a:pt x="559" y="280"/>
                </a:cubicBezTo>
                <a:cubicBezTo>
                  <a:pt x="559" y="397"/>
                  <a:pt x="486" y="486"/>
                  <a:pt x="368" y="515"/>
                </a:cubicBezTo>
                <a:cubicBezTo>
                  <a:pt x="368" y="560"/>
                  <a:pt x="368" y="560"/>
                  <a:pt x="368" y="560"/>
                </a:cubicBezTo>
                <a:cubicBezTo>
                  <a:pt x="500" y="530"/>
                  <a:pt x="603" y="427"/>
                  <a:pt x="603" y="280"/>
                </a:cubicBezTo>
                <a:cubicBezTo>
                  <a:pt x="603" y="133"/>
                  <a:pt x="500" y="30"/>
                  <a:pt x="368" y="0"/>
                </a:cubicBezTo>
                <a:close/>
                <a:moveTo>
                  <a:pt x="486" y="280"/>
                </a:moveTo>
                <a:lnTo>
                  <a:pt x="486" y="280"/>
                </a:lnTo>
                <a:cubicBezTo>
                  <a:pt x="486" y="206"/>
                  <a:pt x="441" y="147"/>
                  <a:pt x="368" y="147"/>
                </a:cubicBezTo>
                <a:cubicBezTo>
                  <a:pt x="368" y="177"/>
                  <a:pt x="368" y="177"/>
                  <a:pt x="368" y="177"/>
                </a:cubicBezTo>
                <a:cubicBezTo>
                  <a:pt x="412" y="192"/>
                  <a:pt x="441" y="235"/>
                  <a:pt x="441" y="280"/>
                </a:cubicBezTo>
                <a:cubicBezTo>
                  <a:pt x="441" y="324"/>
                  <a:pt x="412" y="368"/>
                  <a:pt x="368" y="383"/>
                </a:cubicBezTo>
                <a:cubicBezTo>
                  <a:pt x="368" y="412"/>
                  <a:pt x="368" y="412"/>
                  <a:pt x="368" y="412"/>
                </a:cubicBezTo>
                <a:cubicBezTo>
                  <a:pt x="441" y="412"/>
                  <a:pt x="486" y="353"/>
                  <a:pt x="486" y="280"/>
                </a:cubicBezTo>
                <a:close/>
                <a:moveTo>
                  <a:pt x="265" y="44"/>
                </a:moveTo>
                <a:lnTo>
                  <a:pt x="265" y="44"/>
                </a:lnTo>
                <a:cubicBezTo>
                  <a:pt x="88" y="162"/>
                  <a:pt x="88" y="162"/>
                  <a:pt x="88" y="162"/>
                </a:cubicBezTo>
                <a:cubicBezTo>
                  <a:pt x="29" y="162"/>
                  <a:pt x="29" y="162"/>
                  <a:pt x="29" y="162"/>
                </a:cubicBezTo>
                <a:cubicBezTo>
                  <a:pt x="15" y="162"/>
                  <a:pt x="0" y="177"/>
                  <a:pt x="0" y="206"/>
                </a:cubicBezTo>
                <a:cubicBezTo>
                  <a:pt x="0" y="353"/>
                  <a:pt x="0" y="353"/>
                  <a:pt x="0" y="353"/>
                </a:cubicBezTo>
                <a:cubicBezTo>
                  <a:pt x="0" y="383"/>
                  <a:pt x="15" y="397"/>
                  <a:pt x="29" y="397"/>
                </a:cubicBezTo>
                <a:cubicBezTo>
                  <a:pt x="88" y="397"/>
                  <a:pt x="88" y="397"/>
                  <a:pt x="88" y="397"/>
                </a:cubicBezTo>
                <a:cubicBezTo>
                  <a:pt x="265" y="515"/>
                  <a:pt x="265" y="515"/>
                  <a:pt x="265" y="515"/>
                </a:cubicBezTo>
                <a:cubicBezTo>
                  <a:pt x="294" y="515"/>
                  <a:pt x="309" y="501"/>
                  <a:pt x="309" y="471"/>
                </a:cubicBezTo>
                <a:cubicBezTo>
                  <a:pt x="309" y="88"/>
                  <a:pt x="309" y="88"/>
                  <a:pt x="309" y="88"/>
                </a:cubicBezTo>
                <a:cubicBezTo>
                  <a:pt x="309" y="59"/>
                  <a:pt x="294" y="44"/>
                  <a:pt x="265" y="44"/>
                </a:cubicBezTo>
                <a:close/>
                <a:moveTo>
                  <a:pt x="88" y="339"/>
                </a:moveTo>
                <a:lnTo>
                  <a:pt x="88" y="339"/>
                </a:lnTo>
                <a:cubicBezTo>
                  <a:pt x="88" y="353"/>
                  <a:pt x="88" y="353"/>
                  <a:pt x="73" y="353"/>
                </a:cubicBezTo>
                <a:cubicBezTo>
                  <a:pt x="59" y="353"/>
                  <a:pt x="59" y="353"/>
                  <a:pt x="59" y="353"/>
                </a:cubicBezTo>
                <a:cubicBezTo>
                  <a:pt x="44" y="353"/>
                  <a:pt x="29" y="353"/>
                  <a:pt x="29" y="339"/>
                </a:cubicBezTo>
                <a:cubicBezTo>
                  <a:pt x="29" y="221"/>
                  <a:pt x="29" y="221"/>
                  <a:pt x="29" y="221"/>
                </a:cubicBezTo>
                <a:cubicBezTo>
                  <a:pt x="29" y="206"/>
                  <a:pt x="44" y="206"/>
                  <a:pt x="59" y="206"/>
                </a:cubicBezTo>
                <a:cubicBezTo>
                  <a:pt x="73" y="206"/>
                  <a:pt x="73" y="206"/>
                  <a:pt x="73" y="206"/>
                </a:cubicBezTo>
                <a:cubicBezTo>
                  <a:pt x="88" y="206"/>
                  <a:pt x="88" y="206"/>
                  <a:pt x="88" y="221"/>
                </a:cubicBezTo>
                <a:lnTo>
                  <a:pt x="88" y="339"/>
                </a:lnTo>
                <a:close/>
                <a:moveTo>
                  <a:pt x="265" y="471"/>
                </a:moveTo>
                <a:lnTo>
                  <a:pt x="265" y="471"/>
                </a:lnTo>
                <a:cubicBezTo>
                  <a:pt x="132" y="383"/>
                  <a:pt x="132" y="383"/>
                  <a:pt x="132" y="383"/>
                </a:cubicBezTo>
                <a:cubicBezTo>
                  <a:pt x="132" y="353"/>
                  <a:pt x="132" y="192"/>
                  <a:pt x="132" y="162"/>
                </a:cubicBezTo>
                <a:cubicBezTo>
                  <a:pt x="265" y="88"/>
                  <a:pt x="265" y="88"/>
                  <a:pt x="265" y="88"/>
                </a:cubicBezTo>
                <a:cubicBezTo>
                  <a:pt x="265" y="103"/>
                  <a:pt x="265" y="456"/>
                  <a:pt x="265" y="471"/>
                </a:cubicBezTo>
                <a:close/>
              </a:path>
            </a:pathLst>
          </a:custGeom>
          <a:solidFill>
            <a:schemeClr val="dk1"/>
          </a:solidFill>
          <a:ln w="0">
            <a:noFill/>
          </a:ln>
        </p:spPr>
        <p:style>
          <a:lnRef idx="0"/>
          <a:fillRef idx="0"/>
          <a:effectRef idx="0"/>
          <a:fontRef idx="minor"/>
        </p:style>
      </p:sp>
      <p:sp>
        <p:nvSpPr>
          <p:cNvPr id="544" name="Google Shape;453;p35"/>
          <p:cNvSpPr/>
          <p:nvPr/>
        </p:nvSpPr>
        <p:spPr>
          <a:xfrm>
            <a:off x="1903680" y="2997000"/>
            <a:ext cx="263160" cy="245880"/>
          </a:xfrm>
          <a:custGeom>
            <a:avLst/>
            <a:gdLst/>
            <a:ahLst/>
            <a:rect l="l" t="t" r="r" b="b"/>
            <a:pathLst>
              <a:path w="502" h="472">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5" y="471"/>
                  <a:pt x="324" y="457"/>
                  <a:pt x="324" y="427"/>
                </a:cubicBezTo>
                <a:cubicBezTo>
                  <a:pt x="324" y="44"/>
                  <a:pt x="324" y="44"/>
                  <a:pt x="324" y="44"/>
                </a:cubicBezTo>
                <a:cubicBezTo>
                  <a:pt x="324" y="15"/>
                  <a:pt x="295" y="0"/>
                  <a:pt x="280" y="0"/>
                </a:cubicBezTo>
                <a:close/>
                <a:moveTo>
                  <a:pt x="103" y="295"/>
                </a:moveTo>
                <a:lnTo>
                  <a:pt x="103" y="295"/>
                </a:lnTo>
                <a:cubicBezTo>
                  <a:pt x="103" y="309"/>
                  <a:pt x="89" y="309"/>
                  <a:pt x="89"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9" y="162"/>
                  <a:pt x="89" y="162"/>
                  <a:pt x="89" y="162"/>
                </a:cubicBezTo>
                <a:cubicBezTo>
                  <a:pt x="89" y="162"/>
                  <a:pt x="103" y="162"/>
                  <a:pt x="103" y="177"/>
                </a:cubicBezTo>
                <a:lnTo>
                  <a:pt x="103" y="295"/>
                </a:lnTo>
                <a:close/>
                <a:moveTo>
                  <a:pt x="280" y="427"/>
                </a:moveTo>
                <a:lnTo>
                  <a:pt x="280" y="427"/>
                </a:lnTo>
                <a:cubicBezTo>
                  <a:pt x="148" y="339"/>
                  <a:pt x="148" y="339"/>
                  <a:pt x="148" y="339"/>
                </a:cubicBezTo>
                <a:cubicBezTo>
                  <a:pt x="148" y="309"/>
                  <a:pt x="148" y="148"/>
                  <a:pt x="148" y="118"/>
                </a:cubicBezTo>
                <a:cubicBezTo>
                  <a:pt x="280" y="44"/>
                  <a:pt x="280" y="44"/>
                  <a:pt x="280" y="44"/>
                </a:cubicBezTo>
                <a:cubicBezTo>
                  <a:pt x="280" y="59"/>
                  <a:pt x="280" y="412"/>
                  <a:pt x="280" y="427"/>
                </a:cubicBezTo>
                <a:close/>
                <a:moveTo>
                  <a:pt x="383" y="103"/>
                </a:moveTo>
                <a:lnTo>
                  <a:pt x="383" y="103"/>
                </a:lnTo>
                <a:cubicBezTo>
                  <a:pt x="383" y="133"/>
                  <a:pt x="383" y="133"/>
                  <a:pt x="383" y="133"/>
                </a:cubicBezTo>
                <a:cubicBezTo>
                  <a:pt x="427" y="148"/>
                  <a:pt x="457" y="191"/>
                  <a:pt x="457" y="236"/>
                </a:cubicBezTo>
                <a:cubicBezTo>
                  <a:pt x="457" y="280"/>
                  <a:pt x="427" y="324"/>
                  <a:pt x="383" y="339"/>
                </a:cubicBezTo>
                <a:cubicBezTo>
                  <a:pt x="383" y="368"/>
                  <a:pt x="383" y="368"/>
                  <a:pt x="383" y="368"/>
                </a:cubicBezTo>
                <a:cubicBezTo>
                  <a:pt x="442" y="368"/>
                  <a:pt x="501" y="309"/>
                  <a:pt x="501" y="236"/>
                </a:cubicBezTo>
                <a:cubicBezTo>
                  <a:pt x="501" y="162"/>
                  <a:pt x="442" y="103"/>
                  <a:pt x="383" y="103"/>
                </a:cubicBezTo>
                <a:close/>
              </a:path>
            </a:pathLst>
          </a:custGeom>
          <a:solidFill>
            <a:schemeClr val="dk1"/>
          </a:solidFill>
          <a:ln w="0">
            <a:noFill/>
          </a:ln>
        </p:spPr>
        <p:style>
          <a:lnRef idx="0"/>
          <a:fillRef idx="0"/>
          <a:effectRef idx="0"/>
          <a:fontRef idx="minor"/>
        </p:style>
      </p:sp>
      <p:sp>
        <p:nvSpPr>
          <p:cNvPr id="545" name="Google Shape;454;p35"/>
          <p:cNvSpPr/>
          <p:nvPr/>
        </p:nvSpPr>
        <p:spPr>
          <a:xfrm>
            <a:off x="1410480" y="2997000"/>
            <a:ext cx="170640" cy="245880"/>
          </a:xfrm>
          <a:custGeom>
            <a:avLst/>
            <a:gdLst/>
            <a:ahLst/>
            <a:rect l="l" t="t" r="r" b="b"/>
            <a:pathLst>
              <a:path w="325" h="472">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4" y="471"/>
                  <a:pt x="324" y="457"/>
                  <a:pt x="324" y="427"/>
                </a:cubicBezTo>
                <a:cubicBezTo>
                  <a:pt x="324" y="44"/>
                  <a:pt x="324" y="44"/>
                  <a:pt x="324" y="44"/>
                </a:cubicBezTo>
                <a:cubicBezTo>
                  <a:pt x="324" y="15"/>
                  <a:pt x="294" y="0"/>
                  <a:pt x="280" y="0"/>
                </a:cubicBezTo>
                <a:close/>
                <a:moveTo>
                  <a:pt x="103" y="295"/>
                </a:moveTo>
                <a:lnTo>
                  <a:pt x="103" y="295"/>
                </a:lnTo>
                <a:cubicBezTo>
                  <a:pt x="103" y="309"/>
                  <a:pt x="88" y="309"/>
                  <a:pt x="88"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8" y="162"/>
                  <a:pt x="88" y="162"/>
                  <a:pt x="88" y="162"/>
                </a:cubicBezTo>
                <a:cubicBezTo>
                  <a:pt x="88" y="162"/>
                  <a:pt x="103" y="162"/>
                  <a:pt x="103" y="177"/>
                </a:cubicBezTo>
                <a:lnTo>
                  <a:pt x="103" y="295"/>
                </a:lnTo>
                <a:close/>
                <a:moveTo>
                  <a:pt x="280" y="427"/>
                </a:moveTo>
                <a:lnTo>
                  <a:pt x="280" y="427"/>
                </a:lnTo>
                <a:cubicBezTo>
                  <a:pt x="147" y="339"/>
                  <a:pt x="147" y="339"/>
                  <a:pt x="147" y="339"/>
                </a:cubicBezTo>
                <a:cubicBezTo>
                  <a:pt x="147" y="309"/>
                  <a:pt x="147" y="148"/>
                  <a:pt x="147" y="118"/>
                </a:cubicBezTo>
                <a:cubicBezTo>
                  <a:pt x="280" y="44"/>
                  <a:pt x="280" y="44"/>
                  <a:pt x="280" y="44"/>
                </a:cubicBezTo>
                <a:cubicBezTo>
                  <a:pt x="280" y="59"/>
                  <a:pt x="280" y="412"/>
                  <a:pt x="280" y="427"/>
                </a:cubicBezTo>
                <a:close/>
              </a:path>
            </a:pathLst>
          </a:custGeom>
          <a:solidFill>
            <a:schemeClr val="dk1"/>
          </a:solidFill>
          <a:ln w="0">
            <a:noFill/>
          </a:ln>
        </p:spPr>
        <p:style>
          <a:lnRef idx="0"/>
          <a:fillRef idx="0"/>
          <a:effectRef idx="0"/>
          <a:fontRef idx="minor"/>
        </p:style>
      </p:sp>
      <p:sp>
        <p:nvSpPr>
          <p:cNvPr id="546" name="Google Shape;455;p35"/>
          <p:cNvSpPr/>
          <p:nvPr/>
        </p:nvSpPr>
        <p:spPr>
          <a:xfrm>
            <a:off x="846360" y="2956680"/>
            <a:ext cx="247680" cy="322920"/>
          </a:xfrm>
          <a:custGeom>
            <a:avLst/>
            <a:gdLst/>
            <a:ahLst/>
            <a:rect l="l" t="t" r="r" b="b"/>
            <a:pathLst>
              <a:path w="472" h="619">
                <a:moveTo>
                  <a:pt x="368" y="441"/>
                </a:moveTo>
                <a:lnTo>
                  <a:pt x="368" y="441"/>
                </a:lnTo>
                <a:cubicBezTo>
                  <a:pt x="368" y="368"/>
                  <a:pt x="309" y="309"/>
                  <a:pt x="236" y="309"/>
                </a:cubicBezTo>
                <a:cubicBezTo>
                  <a:pt x="162" y="309"/>
                  <a:pt x="104" y="368"/>
                  <a:pt x="104" y="441"/>
                </a:cubicBezTo>
                <a:cubicBezTo>
                  <a:pt x="104" y="515"/>
                  <a:pt x="162" y="589"/>
                  <a:pt x="236" y="589"/>
                </a:cubicBezTo>
                <a:cubicBezTo>
                  <a:pt x="309" y="589"/>
                  <a:pt x="368" y="515"/>
                  <a:pt x="368" y="441"/>
                </a:cubicBezTo>
                <a:close/>
                <a:moveTo>
                  <a:pt x="236" y="544"/>
                </a:moveTo>
                <a:lnTo>
                  <a:pt x="236" y="544"/>
                </a:lnTo>
                <a:cubicBezTo>
                  <a:pt x="177" y="544"/>
                  <a:pt x="133" y="500"/>
                  <a:pt x="133" y="441"/>
                </a:cubicBezTo>
                <a:cubicBezTo>
                  <a:pt x="133" y="397"/>
                  <a:pt x="177" y="353"/>
                  <a:pt x="236" y="353"/>
                </a:cubicBezTo>
                <a:cubicBezTo>
                  <a:pt x="295" y="353"/>
                  <a:pt x="339" y="397"/>
                  <a:pt x="339" y="441"/>
                </a:cubicBezTo>
                <a:cubicBezTo>
                  <a:pt x="339" y="500"/>
                  <a:pt x="295" y="544"/>
                  <a:pt x="236" y="544"/>
                </a:cubicBezTo>
                <a:close/>
                <a:moveTo>
                  <a:pt x="398" y="0"/>
                </a:moveTo>
                <a:lnTo>
                  <a:pt x="398" y="0"/>
                </a:lnTo>
                <a:cubicBezTo>
                  <a:pt x="74" y="0"/>
                  <a:pt x="74" y="0"/>
                  <a:pt x="74" y="0"/>
                </a:cubicBezTo>
                <a:cubicBezTo>
                  <a:pt x="30" y="0"/>
                  <a:pt x="0" y="29"/>
                  <a:pt x="0" y="73"/>
                </a:cubicBezTo>
                <a:cubicBezTo>
                  <a:pt x="0" y="544"/>
                  <a:pt x="0" y="544"/>
                  <a:pt x="0" y="544"/>
                </a:cubicBezTo>
                <a:cubicBezTo>
                  <a:pt x="0" y="589"/>
                  <a:pt x="30" y="618"/>
                  <a:pt x="74" y="618"/>
                </a:cubicBezTo>
                <a:cubicBezTo>
                  <a:pt x="398" y="618"/>
                  <a:pt x="398" y="618"/>
                  <a:pt x="398" y="618"/>
                </a:cubicBezTo>
                <a:cubicBezTo>
                  <a:pt x="442" y="618"/>
                  <a:pt x="471" y="589"/>
                  <a:pt x="471" y="544"/>
                </a:cubicBezTo>
                <a:cubicBezTo>
                  <a:pt x="471" y="73"/>
                  <a:pt x="471" y="73"/>
                  <a:pt x="471" y="73"/>
                </a:cubicBezTo>
                <a:cubicBezTo>
                  <a:pt x="471" y="29"/>
                  <a:pt x="442" y="0"/>
                  <a:pt x="398" y="0"/>
                </a:cubicBezTo>
                <a:close/>
                <a:moveTo>
                  <a:pt x="427" y="544"/>
                </a:moveTo>
                <a:lnTo>
                  <a:pt x="427" y="544"/>
                </a:lnTo>
                <a:cubicBezTo>
                  <a:pt x="427" y="559"/>
                  <a:pt x="413" y="589"/>
                  <a:pt x="398" y="589"/>
                </a:cubicBezTo>
                <a:cubicBezTo>
                  <a:pt x="236" y="589"/>
                  <a:pt x="236" y="589"/>
                  <a:pt x="236" y="589"/>
                </a:cubicBezTo>
                <a:cubicBezTo>
                  <a:pt x="74" y="589"/>
                  <a:pt x="74" y="589"/>
                  <a:pt x="74" y="589"/>
                </a:cubicBezTo>
                <a:cubicBezTo>
                  <a:pt x="59" y="589"/>
                  <a:pt x="45" y="559"/>
                  <a:pt x="45" y="544"/>
                </a:cubicBezTo>
                <a:cubicBezTo>
                  <a:pt x="45" y="73"/>
                  <a:pt x="45" y="73"/>
                  <a:pt x="45" y="73"/>
                </a:cubicBezTo>
                <a:cubicBezTo>
                  <a:pt x="45" y="59"/>
                  <a:pt x="59" y="29"/>
                  <a:pt x="74" y="29"/>
                </a:cubicBezTo>
                <a:cubicBezTo>
                  <a:pt x="398" y="29"/>
                  <a:pt x="398" y="29"/>
                  <a:pt x="398" y="29"/>
                </a:cubicBezTo>
                <a:cubicBezTo>
                  <a:pt x="413" y="29"/>
                  <a:pt x="427" y="59"/>
                  <a:pt x="427" y="73"/>
                </a:cubicBezTo>
                <a:lnTo>
                  <a:pt x="427" y="544"/>
                </a:lnTo>
                <a:close/>
                <a:moveTo>
                  <a:pt x="236" y="73"/>
                </a:moveTo>
                <a:lnTo>
                  <a:pt x="236" y="73"/>
                </a:lnTo>
                <a:cubicBezTo>
                  <a:pt x="177" y="73"/>
                  <a:pt x="133" y="117"/>
                  <a:pt x="133" y="176"/>
                </a:cubicBezTo>
                <a:cubicBezTo>
                  <a:pt x="133" y="221"/>
                  <a:pt x="177" y="264"/>
                  <a:pt x="236" y="264"/>
                </a:cubicBezTo>
                <a:cubicBezTo>
                  <a:pt x="295" y="264"/>
                  <a:pt x="339" y="221"/>
                  <a:pt x="339" y="176"/>
                </a:cubicBezTo>
                <a:cubicBezTo>
                  <a:pt x="339" y="117"/>
                  <a:pt x="295" y="73"/>
                  <a:pt x="236" y="73"/>
                </a:cubicBezTo>
                <a:close/>
                <a:moveTo>
                  <a:pt x="236" y="235"/>
                </a:moveTo>
                <a:lnTo>
                  <a:pt x="236" y="235"/>
                </a:lnTo>
                <a:cubicBezTo>
                  <a:pt x="207" y="235"/>
                  <a:pt x="177" y="206"/>
                  <a:pt x="177" y="176"/>
                </a:cubicBezTo>
                <a:cubicBezTo>
                  <a:pt x="177" y="132"/>
                  <a:pt x="207" y="117"/>
                  <a:pt x="236" y="117"/>
                </a:cubicBezTo>
                <a:cubicBezTo>
                  <a:pt x="266" y="117"/>
                  <a:pt x="295" y="132"/>
                  <a:pt x="295" y="176"/>
                </a:cubicBezTo>
                <a:cubicBezTo>
                  <a:pt x="295" y="206"/>
                  <a:pt x="266" y="235"/>
                  <a:pt x="236" y="235"/>
                </a:cubicBezTo>
                <a:close/>
              </a:path>
            </a:pathLst>
          </a:custGeom>
          <a:solidFill>
            <a:schemeClr val="dk1"/>
          </a:solidFill>
          <a:ln w="0">
            <a:noFill/>
          </a:ln>
        </p:spPr>
        <p:style>
          <a:lnRef idx="0"/>
          <a:fillRef idx="0"/>
          <a:effectRef idx="0"/>
          <a:fontRef idx="minor"/>
        </p:style>
      </p:sp>
      <p:sp>
        <p:nvSpPr>
          <p:cNvPr id="547" name="Google Shape;456;p35"/>
          <p:cNvSpPr/>
          <p:nvPr/>
        </p:nvSpPr>
        <p:spPr>
          <a:xfrm>
            <a:off x="5626080" y="2417400"/>
            <a:ext cx="322920" cy="332280"/>
          </a:xfrm>
          <a:custGeom>
            <a:avLst/>
            <a:gdLst/>
            <a:ahLst/>
            <a:rect l="l" t="t" r="r" b="b"/>
            <a:pathLst>
              <a:path w="619" h="634">
                <a:moveTo>
                  <a:pt x="530" y="515"/>
                </a:moveTo>
                <a:lnTo>
                  <a:pt x="530" y="515"/>
                </a:lnTo>
                <a:cubicBezTo>
                  <a:pt x="515" y="515"/>
                  <a:pt x="500" y="530"/>
                  <a:pt x="500" y="530"/>
                </a:cubicBezTo>
                <a:cubicBezTo>
                  <a:pt x="500" y="545"/>
                  <a:pt x="515" y="560"/>
                  <a:pt x="530" y="560"/>
                </a:cubicBezTo>
                <a:cubicBezTo>
                  <a:pt x="530" y="560"/>
                  <a:pt x="545" y="545"/>
                  <a:pt x="545" y="530"/>
                </a:cubicBezTo>
                <a:lnTo>
                  <a:pt x="530" y="515"/>
                </a:lnTo>
                <a:close/>
                <a:moveTo>
                  <a:pt x="88" y="118"/>
                </a:moveTo>
                <a:lnTo>
                  <a:pt x="88" y="118"/>
                </a:lnTo>
                <a:cubicBezTo>
                  <a:pt x="103" y="118"/>
                  <a:pt x="118" y="118"/>
                  <a:pt x="118" y="103"/>
                </a:cubicBezTo>
                <a:cubicBezTo>
                  <a:pt x="118" y="88"/>
                  <a:pt x="103" y="88"/>
                  <a:pt x="88" y="88"/>
                </a:cubicBezTo>
                <a:cubicBezTo>
                  <a:pt x="88" y="88"/>
                  <a:pt x="74" y="88"/>
                  <a:pt x="74" y="103"/>
                </a:cubicBezTo>
                <a:cubicBezTo>
                  <a:pt x="74" y="118"/>
                  <a:pt x="88" y="118"/>
                  <a:pt x="88" y="118"/>
                </a:cubicBezTo>
                <a:close/>
                <a:moveTo>
                  <a:pt x="88" y="515"/>
                </a:moveTo>
                <a:lnTo>
                  <a:pt x="88" y="515"/>
                </a:lnTo>
                <a:lnTo>
                  <a:pt x="74" y="530"/>
                </a:lnTo>
                <a:cubicBezTo>
                  <a:pt x="74" y="545"/>
                  <a:pt x="88" y="560"/>
                  <a:pt x="88" y="560"/>
                </a:cubicBezTo>
                <a:cubicBezTo>
                  <a:pt x="103" y="560"/>
                  <a:pt x="118" y="545"/>
                  <a:pt x="118" y="530"/>
                </a:cubicBezTo>
                <a:cubicBezTo>
                  <a:pt x="118" y="530"/>
                  <a:pt x="103" y="515"/>
                  <a:pt x="88" y="515"/>
                </a:cubicBezTo>
                <a:close/>
                <a:moveTo>
                  <a:pt x="309" y="88"/>
                </a:moveTo>
                <a:lnTo>
                  <a:pt x="309" y="88"/>
                </a:lnTo>
                <a:cubicBezTo>
                  <a:pt x="177" y="88"/>
                  <a:pt x="74" y="192"/>
                  <a:pt x="74" y="324"/>
                </a:cubicBezTo>
                <a:cubicBezTo>
                  <a:pt x="74" y="456"/>
                  <a:pt x="177" y="560"/>
                  <a:pt x="309" y="560"/>
                </a:cubicBezTo>
                <a:cubicBezTo>
                  <a:pt x="441" y="560"/>
                  <a:pt x="545" y="456"/>
                  <a:pt x="545" y="324"/>
                </a:cubicBezTo>
                <a:cubicBezTo>
                  <a:pt x="545" y="192"/>
                  <a:pt x="441" y="88"/>
                  <a:pt x="309" y="88"/>
                </a:cubicBezTo>
                <a:close/>
                <a:moveTo>
                  <a:pt x="309" y="515"/>
                </a:moveTo>
                <a:lnTo>
                  <a:pt x="309" y="515"/>
                </a:lnTo>
                <a:cubicBezTo>
                  <a:pt x="206" y="515"/>
                  <a:pt x="118" y="427"/>
                  <a:pt x="118" y="324"/>
                </a:cubicBezTo>
                <a:cubicBezTo>
                  <a:pt x="118" y="206"/>
                  <a:pt x="206" y="118"/>
                  <a:pt x="309" y="118"/>
                </a:cubicBezTo>
                <a:cubicBezTo>
                  <a:pt x="412" y="118"/>
                  <a:pt x="500" y="206"/>
                  <a:pt x="500" y="324"/>
                </a:cubicBezTo>
                <a:cubicBezTo>
                  <a:pt x="500" y="427"/>
                  <a:pt x="412" y="515"/>
                  <a:pt x="309" y="515"/>
                </a:cubicBezTo>
                <a:close/>
                <a:moveTo>
                  <a:pt x="309" y="206"/>
                </a:moveTo>
                <a:lnTo>
                  <a:pt x="309" y="206"/>
                </a:lnTo>
                <a:cubicBezTo>
                  <a:pt x="250" y="206"/>
                  <a:pt x="191" y="251"/>
                  <a:pt x="191" y="324"/>
                </a:cubicBezTo>
                <a:cubicBezTo>
                  <a:pt x="191" y="383"/>
                  <a:pt x="250" y="442"/>
                  <a:pt x="309" y="442"/>
                </a:cubicBezTo>
                <a:cubicBezTo>
                  <a:pt x="368" y="442"/>
                  <a:pt x="427" y="383"/>
                  <a:pt x="427" y="324"/>
                </a:cubicBezTo>
                <a:cubicBezTo>
                  <a:pt x="427" y="251"/>
                  <a:pt x="368" y="206"/>
                  <a:pt x="309" y="206"/>
                </a:cubicBezTo>
                <a:close/>
                <a:moveTo>
                  <a:pt x="309" y="398"/>
                </a:moveTo>
                <a:lnTo>
                  <a:pt x="309" y="398"/>
                </a:lnTo>
                <a:cubicBezTo>
                  <a:pt x="265" y="398"/>
                  <a:pt x="236" y="368"/>
                  <a:pt x="236" y="324"/>
                </a:cubicBezTo>
                <a:cubicBezTo>
                  <a:pt x="236" y="280"/>
                  <a:pt x="265" y="235"/>
                  <a:pt x="309" y="235"/>
                </a:cubicBezTo>
                <a:cubicBezTo>
                  <a:pt x="353" y="235"/>
                  <a:pt x="383" y="280"/>
                  <a:pt x="383" y="324"/>
                </a:cubicBezTo>
                <a:cubicBezTo>
                  <a:pt x="383" y="368"/>
                  <a:pt x="353" y="398"/>
                  <a:pt x="309" y="398"/>
                </a:cubicBezTo>
                <a:close/>
                <a:moveTo>
                  <a:pt x="545" y="0"/>
                </a:moveTo>
                <a:lnTo>
                  <a:pt x="545" y="0"/>
                </a:lnTo>
                <a:cubicBezTo>
                  <a:pt x="74" y="0"/>
                  <a:pt x="74" y="0"/>
                  <a:pt x="74" y="0"/>
                </a:cubicBezTo>
                <a:cubicBezTo>
                  <a:pt x="29" y="0"/>
                  <a:pt x="0" y="44"/>
                  <a:pt x="0" y="88"/>
                </a:cubicBezTo>
                <a:cubicBezTo>
                  <a:pt x="0" y="560"/>
                  <a:pt x="0" y="560"/>
                  <a:pt x="0" y="560"/>
                </a:cubicBezTo>
                <a:cubicBezTo>
                  <a:pt x="0" y="604"/>
                  <a:pt x="29" y="633"/>
                  <a:pt x="74" y="633"/>
                </a:cubicBezTo>
                <a:cubicBezTo>
                  <a:pt x="545" y="633"/>
                  <a:pt x="545" y="633"/>
                  <a:pt x="545" y="633"/>
                </a:cubicBezTo>
                <a:cubicBezTo>
                  <a:pt x="589" y="633"/>
                  <a:pt x="618" y="604"/>
                  <a:pt x="618" y="560"/>
                </a:cubicBezTo>
                <a:cubicBezTo>
                  <a:pt x="618" y="88"/>
                  <a:pt x="618" y="88"/>
                  <a:pt x="618" y="88"/>
                </a:cubicBezTo>
                <a:cubicBezTo>
                  <a:pt x="618" y="44"/>
                  <a:pt x="589" y="0"/>
                  <a:pt x="545" y="0"/>
                </a:cubicBezTo>
                <a:close/>
                <a:moveTo>
                  <a:pt x="589" y="560"/>
                </a:moveTo>
                <a:lnTo>
                  <a:pt x="589" y="560"/>
                </a:lnTo>
                <a:cubicBezTo>
                  <a:pt x="589" y="574"/>
                  <a:pt x="559" y="589"/>
                  <a:pt x="545" y="589"/>
                </a:cubicBezTo>
                <a:cubicBezTo>
                  <a:pt x="74" y="589"/>
                  <a:pt x="74" y="589"/>
                  <a:pt x="74" y="589"/>
                </a:cubicBezTo>
                <a:cubicBezTo>
                  <a:pt x="59" y="589"/>
                  <a:pt x="29" y="574"/>
                  <a:pt x="29" y="560"/>
                </a:cubicBezTo>
                <a:cubicBezTo>
                  <a:pt x="29" y="88"/>
                  <a:pt x="29" y="88"/>
                  <a:pt x="29" y="88"/>
                </a:cubicBezTo>
                <a:cubicBezTo>
                  <a:pt x="29" y="59"/>
                  <a:pt x="59" y="44"/>
                  <a:pt x="74" y="44"/>
                </a:cubicBezTo>
                <a:cubicBezTo>
                  <a:pt x="545" y="44"/>
                  <a:pt x="545" y="44"/>
                  <a:pt x="545" y="44"/>
                </a:cubicBezTo>
                <a:cubicBezTo>
                  <a:pt x="559" y="44"/>
                  <a:pt x="589" y="59"/>
                  <a:pt x="589" y="88"/>
                </a:cubicBezTo>
                <a:lnTo>
                  <a:pt x="589" y="560"/>
                </a:lnTo>
                <a:close/>
                <a:moveTo>
                  <a:pt x="530" y="88"/>
                </a:moveTo>
                <a:lnTo>
                  <a:pt x="530" y="88"/>
                </a:lnTo>
                <a:cubicBezTo>
                  <a:pt x="515" y="88"/>
                  <a:pt x="500" y="88"/>
                  <a:pt x="500" y="103"/>
                </a:cubicBezTo>
                <a:cubicBezTo>
                  <a:pt x="500" y="118"/>
                  <a:pt x="515" y="118"/>
                  <a:pt x="530" y="118"/>
                </a:cubicBezTo>
                <a:cubicBezTo>
                  <a:pt x="530" y="118"/>
                  <a:pt x="545" y="118"/>
                  <a:pt x="545" y="103"/>
                </a:cubicBezTo>
                <a:cubicBezTo>
                  <a:pt x="545" y="88"/>
                  <a:pt x="530" y="88"/>
                  <a:pt x="530" y="88"/>
                </a:cubicBezTo>
                <a:close/>
              </a:path>
            </a:pathLst>
          </a:custGeom>
          <a:solidFill>
            <a:schemeClr val="dk1"/>
          </a:solidFill>
          <a:ln w="0">
            <a:noFill/>
          </a:ln>
        </p:spPr>
        <p:style>
          <a:lnRef idx="0"/>
          <a:fillRef idx="0"/>
          <a:effectRef idx="0"/>
          <a:fontRef idx="minor"/>
        </p:style>
      </p:sp>
      <p:sp>
        <p:nvSpPr>
          <p:cNvPr id="548" name="Google Shape;457;p35"/>
          <p:cNvSpPr/>
          <p:nvPr/>
        </p:nvSpPr>
        <p:spPr>
          <a:xfrm>
            <a:off x="5140800" y="2417400"/>
            <a:ext cx="222840" cy="332280"/>
          </a:xfrm>
          <a:custGeom>
            <a:avLst/>
            <a:gdLst/>
            <a:ahLst/>
            <a:rect l="l" t="t" r="r" b="b"/>
            <a:pathLst>
              <a:path w="428" h="634">
                <a:moveTo>
                  <a:pt x="413" y="147"/>
                </a:moveTo>
                <a:lnTo>
                  <a:pt x="413" y="147"/>
                </a:lnTo>
                <a:cubicBezTo>
                  <a:pt x="383" y="59"/>
                  <a:pt x="309" y="0"/>
                  <a:pt x="221" y="0"/>
                </a:cubicBezTo>
                <a:cubicBezTo>
                  <a:pt x="118" y="0"/>
                  <a:pt x="45" y="59"/>
                  <a:pt x="30" y="147"/>
                </a:cubicBezTo>
                <a:cubicBezTo>
                  <a:pt x="15" y="147"/>
                  <a:pt x="0" y="162"/>
                  <a:pt x="0" y="177"/>
                </a:cubicBezTo>
                <a:cubicBezTo>
                  <a:pt x="0" y="221"/>
                  <a:pt x="0" y="221"/>
                  <a:pt x="0" y="221"/>
                </a:cubicBezTo>
                <a:cubicBezTo>
                  <a:pt x="0" y="235"/>
                  <a:pt x="15" y="265"/>
                  <a:pt x="45" y="265"/>
                </a:cubicBezTo>
                <a:cubicBezTo>
                  <a:pt x="59" y="280"/>
                  <a:pt x="74" y="309"/>
                  <a:pt x="104" y="324"/>
                </a:cubicBezTo>
                <a:cubicBezTo>
                  <a:pt x="133" y="589"/>
                  <a:pt x="133" y="589"/>
                  <a:pt x="133" y="589"/>
                </a:cubicBezTo>
                <a:cubicBezTo>
                  <a:pt x="133" y="618"/>
                  <a:pt x="163" y="633"/>
                  <a:pt x="177" y="633"/>
                </a:cubicBezTo>
                <a:cubicBezTo>
                  <a:pt x="251" y="633"/>
                  <a:pt x="251" y="633"/>
                  <a:pt x="251" y="633"/>
                </a:cubicBezTo>
                <a:cubicBezTo>
                  <a:pt x="280" y="633"/>
                  <a:pt x="295" y="618"/>
                  <a:pt x="295" y="589"/>
                </a:cubicBezTo>
                <a:cubicBezTo>
                  <a:pt x="339" y="324"/>
                  <a:pt x="339" y="324"/>
                  <a:pt x="339" y="324"/>
                </a:cubicBezTo>
                <a:cubicBezTo>
                  <a:pt x="354" y="309"/>
                  <a:pt x="383" y="280"/>
                  <a:pt x="398" y="265"/>
                </a:cubicBezTo>
                <a:cubicBezTo>
                  <a:pt x="413" y="265"/>
                  <a:pt x="427" y="235"/>
                  <a:pt x="427" y="221"/>
                </a:cubicBezTo>
                <a:cubicBezTo>
                  <a:pt x="427" y="177"/>
                  <a:pt x="427" y="177"/>
                  <a:pt x="427" y="177"/>
                </a:cubicBezTo>
                <a:cubicBezTo>
                  <a:pt x="427" y="162"/>
                  <a:pt x="427" y="147"/>
                  <a:pt x="413" y="147"/>
                </a:cubicBezTo>
                <a:close/>
                <a:moveTo>
                  <a:pt x="221" y="44"/>
                </a:moveTo>
                <a:lnTo>
                  <a:pt x="221" y="44"/>
                </a:lnTo>
                <a:cubicBezTo>
                  <a:pt x="280" y="44"/>
                  <a:pt x="354" y="88"/>
                  <a:pt x="368" y="147"/>
                </a:cubicBezTo>
                <a:cubicBezTo>
                  <a:pt x="59" y="147"/>
                  <a:pt x="59" y="147"/>
                  <a:pt x="59" y="147"/>
                </a:cubicBezTo>
                <a:cubicBezTo>
                  <a:pt x="89" y="88"/>
                  <a:pt x="148" y="44"/>
                  <a:pt x="221" y="44"/>
                </a:cubicBezTo>
                <a:close/>
                <a:moveTo>
                  <a:pt x="251" y="560"/>
                </a:moveTo>
                <a:lnTo>
                  <a:pt x="251" y="560"/>
                </a:lnTo>
                <a:cubicBezTo>
                  <a:pt x="251" y="574"/>
                  <a:pt x="251" y="589"/>
                  <a:pt x="236" y="589"/>
                </a:cubicBezTo>
                <a:cubicBezTo>
                  <a:pt x="192" y="589"/>
                  <a:pt x="192" y="589"/>
                  <a:pt x="192" y="589"/>
                </a:cubicBezTo>
                <a:cubicBezTo>
                  <a:pt x="177" y="589"/>
                  <a:pt x="177" y="574"/>
                  <a:pt x="177" y="560"/>
                </a:cubicBezTo>
                <a:cubicBezTo>
                  <a:pt x="133" y="339"/>
                  <a:pt x="133" y="339"/>
                  <a:pt x="133" y="339"/>
                </a:cubicBezTo>
                <a:cubicBezTo>
                  <a:pt x="163" y="353"/>
                  <a:pt x="192" y="353"/>
                  <a:pt x="221" y="353"/>
                </a:cubicBezTo>
                <a:cubicBezTo>
                  <a:pt x="251" y="353"/>
                  <a:pt x="266" y="353"/>
                  <a:pt x="295" y="339"/>
                </a:cubicBezTo>
                <a:lnTo>
                  <a:pt x="251" y="560"/>
                </a:lnTo>
                <a:close/>
                <a:moveTo>
                  <a:pt x="221" y="324"/>
                </a:moveTo>
                <a:lnTo>
                  <a:pt x="221" y="324"/>
                </a:lnTo>
                <a:cubicBezTo>
                  <a:pt x="163" y="324"/>
                  <a:pt x="118" y="294"/>
                  <a:pt x="89" y="265"/>
                </a:cubicBezTo>
                <a:cubicBezTo>
                  <a:pt x="339" y="265"/>
                  <a:pt x="339" y="265"/>
                  <a:pt x="339" y="265"/>
                </a:cubicBezTo>
                <a:cubicBezTo>
                  <a:pt x="309" y="294"/>
                  <a:pt x="266" y="324"/>
                  <a:pt x="221" y="324"/>
                </a:cubicBezTo>
                <a:close/>
                <a:moveTo>
                  <a:pt x="368" y="221"/>
                </a:moveTo>
                <a:lnTo>
                  <a:pt x="368" y="221"/>
                </a:lnTo>
                <a:cubicBezTo>
                  <a:pt x="59" y="221"/>
                  <a:pt x="59" y="221"/>
                  <a:pt x="59" y="221"/>
                </a:cubicBezTo>
                <a:cubicBezTo>
                  <a:pt x="45" y="221"/>
                  <a:pt x="45" y="206"/>
                  <a:pt x="45" y="206"/>
                </a:cubicBezTo>
                <a:cubicBezTo>
                  <a:pt x="45" y="192"/>
                  <a:pt x="45" y="177"/>
                  <a:pt x="59" y="177"/>
                </a:cubicBezTo>
                <a:cubicBezTo>
                  <a:pt x="368" y="177"/>
                  <a:pt x="368" y="177"/>
                  <a:pt x="368" y="177"/>
                </a:cubicBezTo>
                <a:cubicBezTo>
                  <a:pt x="383" y="177"/>
                  <a:pt x="398" y="192"/>
                  <a:pt x="398" y="206"/>
                </a:cubicBezTo>
                <a:cubicBezTo>
                  <a:pt x="398" y="206"/>
                  <a:pt x="383" y="221"/>
                  <a:pt x="368" y="221"/>
                </a:cubicBezTo>
                <a:close/>
              </a:path>
            </a:pathLst>
          </a:custGeom>
          <a:solidFill>
            <a:schemeClr val="dk1"/>
          </a:solidFill>
          <a:ln w="0">
            <a:noFill/>
          </a:ln>
        </p:spPr>
        <p:style>
          <a:lnRef idx="0"/>
          <a:fillRef idx="0"/>
          <a:effectRef idx="0"/>
          <a:fontRef idx="minor"/>
        </p:style>
      </p:sp>
      <p:sp>
        <p:nvSpPr>
          <p:cNvPr id="549" name="Google Shape;458;p35"/>
          <p:cNvSpPr/>
          <p:nvPr/>
        </p:nvSpPr>
        <p:spPr>
          <a:xfrm>
            <a:off x="4553280" y="2417400"/>
            <a:ext cx="332280" cy="332280"/>
          </a:xfrm>
          <a:custGeom>
            <a:avLst/>
            <a:gdLst/>
            <a:ahLst/>
            <a:rect l="l" t="t" r="r" b="b"/>
            <a:pathLst>
              <a:path w="634" h="634">
                <a:moveTo>
                  <a:pt x="588" y="294"/>
                </a:moveTo>
                <a:lnTo>
                  <a:pt x="588" y="294"/>
                </a:lnTo>
                <a:cubicBezTo>
                  <a:pt x="588" y="280"/>
                  <a:pt x="588" y="280"/>
                  <a:pt x="588" y="265"/>
                </a:cubicBezTo>
                <a:cubicBezTo>
                  <a:pt x="588" y="118"/>
                  <a:pt x="471" y="0"/>
                  <a:pt x="309" y="0"/>
                </a:cubicBezTo>
                <a:cubicBezTo>
                  <a:pt x="162" y="0"/>
                  <a:pt x="44" y="118"/>
                  <a:pt x="44" y="265"/>
                </a:cubicBezTo>
                <a:cubicBezTo>
                  <a:pt x="44" y="280"/>
                  <a:pt x="44" y="280"/>
                  <a:pt x="44" y="294"/>
                </a:cubicBezTo>
                <a:cubicBezTo>
                  <a:pt x="14" y="309"/>
                  <a:pt x="0" y="324"/>
                  <a:pt x="0" y="353"/>
                </a:cubicBezTo>
                <a:cubicBezTo>
                  <a:pt x="0" y="471"/>
                  <a:pt x="0" y="471"/>
                  <a:pt x="0" y="471"/>
                </a:cubicBezTo>
                <a:cubicBezTo>
                  <a:pt x="0" y="515"/>
                  <a:pt x="29" y="560"/>
                  <a:pt x="73" y="560"/>
                </a:cubicBezTo>
                <a:lnTo>
                  <a:pt x="162" y="560"/>
                </a:lnTo>
                <a:cubicBezTo>
                  <a:pt x="206" y="560"/>
                  <a:pt x="235" y="515"/>
                  <a:pt x="235" y="471"/>
                </a:cubicBezTo>
                <a:cubicBezTo>
                  <a:pt x="235" y="353"/>
                  <a:pt x="235" y="353"/>
                  <a:pt x="235" y="353"/>
                </a:cubicBezTo>
                <a:cubicBezTo>
                  <a:pt x="235" y="309"/>
                  <a:pt x="206" y="280"/>
                  <a:pt x="162" y="280"/>
                </a:cubicBezTo>
                <a:cubicBezTo>
                  <a:pt x="162" y="280"/>
                  <a:pt x="88" y="280"/>
                  <a:pt x="73" y="280"/>
                </a:cubicBezTo>
                <a:cubicBezTo>
                  <a:pt x="73" y="147"/>
                  <a:pt x="176" y="44"/>
                  <a:pt x="309" y="44"/>
                </a:cubicBezTo>
                <a:cubicBezTo>
                  <a:pt x="442" y="44"/>
                  <a:pt x="544" y="133"/>
                  <a:pt x="544" y="280"/>
                </a:cubicBezTo>
                <a:lnTo>
                  <a:pt x="471" y="280"/>
                </a:lnTo>
                <a:cubicBezTo>
                  <a:pt x="426" y="280"/>
                  <a:pt x="397" y="309"/>
                  <a:pt x="397" y="353"/>
                </a:cubicBezTo>
                <a:cubicBezTo>
                  <a:pt x="397" y="471"/>
                  <a:pt x="397" y="471"/>
                  <a:pt x="397" y="471"/>
                </a:cubicBezTo>
                <a:cubicBezTo>
                  <a:pt x="397" y="515"/>
                  <a:pt x="426" y="560"/>
                  <a:pt x="471" y="560"/>
                </a:cubicBezTo>
                <a:lnTo>
                  <a:pt x="515" y="560"/>
                </a:lnTo>
                <a:cubicBezTo>
                  <a:pt x="515" y="618"/>
                  <a:pt x="515" y="618"/>
                  <a:pt x="515" y="618"/>
                </a:cubicBezTo>
                <a:cubicBezTo>
                  <a:pt x="515" y="618"/>
                  <a:pt x="515" y="633"/>
                  <a:pt x="530" y="633"/>
                </a:cubicBezTo>
                <a:cubicBezTo>
                  <a:pt x="544" y="633"/>
                  <a:pt x="544" y="618"/>
                  <a:pt x="544" y="618"/>
                </a:cubicBezTo>
                <a:cubicBezTo>
                  <a:pt x="544" y="560"/>
                  <a:pt x="544" y="560"/>
                  <a:pt x="544" y="560"/>
                </a:cubicBezTo>
                <a:cubicBezTo>
                  <a:pt x="588" y="560"/>
                  <a:pt x="633" y="515"/>
                  <a:pt x="633" y="471"/>
                </a:cubicBezTo>
                <a:cubicBezTo>
                  <a:pt x="633" y="353"/>
                  <a:pt x="633" y="353"/>
                  <a:pt x="633" y="353"/>
                </a:cubicBezTo>
                <a:cubicBezTo>
                  <a:pt x="633" y="324"/>
                  <a:pt x="618" y="309"/>
                  <a:pt x="588" y="294"/>
                </a:cubicBezTo>
                <a:close/>
                <a:moveTo>
                  <a:pt x="132" y="324"/>
                </a:moveTo>
                <a:lnTo>
                  <a:pt x="132" y="324"/>
                </a:lnTo>
                <a:cubicBezTo>
                  <a:pt x="162" y="324"/>
                  <a:pt x="162" y="324"/>
                  <a:pt x="162" y="324"/>
                </a:cubicBezTo>
                <a:cubicBezTo>
                  <a:pt x="176" y="324"/>
                  <a:pt x="191" y="339"/>
                  <a:pt x="191" y="353"/>
                </a:cubicBezTo>
                <a:cubicBezTo>
                  <a:pt x="191" y="471"/>
                  <a:pt x="191" y="471"/>
                  <a:pt x="191" y="471"/>
                </a:cubicBezTo>
                <a:cubicBezTo>
                  <a:pt x="191" y="501"/>
                  <a:pt x="176" y="515"/>
                  <a:pt x="162" y="515"/>
                </a:cubicBezTo>
                <a:cubicBezTo>
                  <a:pt x="147" y="515"/>
                  <a:pt x="147" y="515"/>
                  <a:pt x="147" y="515"/>
                </a:cubicBezTo>
                <a:cubicBezTo>
                  <a:pt x="132" y="486"/>
                  <a:pt x="117" y="442"/>
                  <a:pt x="117" y="412"/>
                </a:cubicBezTo>
                <a:cubicBezTo>
                  <a:pt x="117" y="383"/>
                  <a:pt x="117" y="353"/>
                  <a:pt x="132" y="324"/>
                </a:cubicBezTo>
                <a:close/>
                <a:moveTo>
                  <a:pt x="88" y="324"/>
                </a:moveTo>
                <a:lnTo>
                  <a:pt x="88" y="324"/>
                </a:lnTo>
                <a:cubicBezTo>
                  <a:pt x="88" y="353"/>
                  <a:pt x="73" y="383"/>
                  <a:pt x="73" y="412"/>
                </a:cubicBezTo>
                <a:cubicBezTo>
                  <a:pt x="73" y="442"/>
                  <a:pt x="88" y="486"/>
                  <a:pt x="103" y="515"/>
                </a:cubicBezTo>
                <a:cubicBezTo>
                  <a:pt x="73" y="515"/>
                  <a:pt x="73" y="515"/>
                  <a:pt x="73" y="515"/>
                </a:cubicBezTo>
                <a:cubicBezTo>
                  <a:pt x="59" y="515"/>
                  <a:pt x="44" y="501"/>
                  <a:pt x="44" y="471"/>
                </a:cubicBezTo>
                <a:cubicBezTo>
                  <a:pt x="44" y="353"/>
                  <a:pt x="44" y="353"/>
                  <a:pt x="44" y="353"/>
                </a:cubicBezTo>
                <a:cubicBezTo>
                  <a:pt x="44" y="339"/>
                  <a:pt x="59" y="324"/>
                  <a:pt x="73" y="324"/>
                </a:cubicBezTo>
                <a:lnTo>
                  <a:pt x="88" y="324"/>
                </a:lnTo>
                <a:close/>
                <a:moveTo>
                  <a:pt x="485" y="515"/>
                </a:moveTo>
                <a:lnTo>
                  <a:pt x="485" y="515"/>
                </a:lnTo>
                <a:cubicBezTo>
                  <a:pt x="471" y="515"/>
                  <a:pt x="471" y="515"/>
                  <a:pt x="471" y="515"/>
                </a:cubicBezTo>
                <a:cubicBezTo>
                  <a:pt x="456" y="515"/>
                  <a:pt x="426" y="501"/>
                  <a:pt x="426" y="471"/>
                </a:cubicBezTo>
                <a:cubicBezTo>
                  <a:pt x="426" y="353"/>
                  <a:pt x="426" y="353"/>
                  <a:pt x="426" y="353"/>
                </a:cubicBezTo>
                <a:cubicBezTo>
                  <a:pt x="426" y="339"/>
                  <a:pt x="456" y="324"/>
                  <a:pt x="471" y="324"/>
                </a:cubicBezTo>
                <a:cubicBezTo>
                  <a:pt x="500" y="324"/>
                  <a:pt x="500" y="324"/>
                  <a:pt x="500" y="324"/>
                </a:cubicBezTo>
                <a:cubicBezTo>
                  <a:pt x="500" y="353"/>
                  <a:pt x="515" y="383"/>
                  <a:pt x="515" y="412"/>
                </a:cubicBezTo>
                <a:cubicBezTo>
                  <a:pt x="515" y="442"/>
                  <a:pt x="500" y="486"/>
                  <a:pt x="485" y="515"/>
                </a:cubicBezTo>
                <a:close/>
                <a:moveTo>
                  <a:pt x="588" y="471"/>
                </a:moveTo>
                <a:lnTo>
                  <a:pt x="588" y="471"/>
                </a:lnTo>
                <a:cubicBezTo>
                  <a:pt x="588" y="501"/>
                  <a:pt x="574" y="515"/>
                  <a:pt x="544" y="515"/>
                </a:cubicBezTo>
                <a:cubicBezTo>
                  <a:pt x="530" y="515"/>
                  <a:pt x="530" y="515"/>
                  <a:pt x="530" y="515"/>
                </a:cubicBezTo>
                <a:cubicBezTo>
                  <a:pt x="544" y="486"/>
                  <a:pt x="544" y="442"/>
                  <a:pt x="544" y="412"/>
                </a:cubicBezTo>
                <a:cubicBezTo>
                  <a:pt x="544" y="383"/>
                  <a:pt x="544" y="353"/>
                  <a:pt x="530" y="324"/>
                </a:cubicBezTo>
                <a:cubicBezTo>
                  <a:pt x="544" y="324"/>
                  <a:pt x="544" y="324"/>
                  <a:pt x="544" y="324"/>
                </a:cubicBezTo>
                <a:cubicBezTo>
                  <a:pt x="574" y="324"/>
                  <a:pt x="588" y="339"/>
                  <a:pt x="588" y="353"/>
                </a:cubicBezTo>
                <a:lnTo>
                  <a:pt x="588" y="471"/>
                </a:lnTo>
                <a:close/>
              </a:path>
            </a:pathLst>
          </a:custGeom>
          <a:solidFill>
            <a:schemeClr val="dk1"/>
          </a:solidFill>
          <a:ln w="0">
            <a:noFill/>
          </a:ln>
        </p:spPr>
        <p:style>
          <a:lnRef idx="0"/>
          <a:fillRef idx="0"/>
          <a:effectRef idx="0"/>
          <a:fontRef idx="minor"/>
        </p:style>
      </p:sp>
      <p:sp>
        <p:nvSpPr>
          <p:cNvPr id="550" name="Google Shape;459;p35"/>
          <p:cNvSpPr/>
          <p:nvPr/>
        </p:nvSpPr>
        <p:spPr>
          <a:xfrm>
            <a:off x="4027680" y="2417400"/>
            <a:ext cx="309240" cy="332280"/>
          </a:xfrm>
          <a:custGeom>
            <a:avLst/>
            <a:gdLst/>
            <a:ahLst/>
            <a:rect l="l" t="t" r="r" b="b"/>
            <a:pathLst>
              <a:path w="589" h="634">
                <a:moveTo>
                  <a:pt x="456" y="353"/>
                </a:moveTo>
                <a:lnTo>
                  <a:pt x="456" y="353"/>
                </a:lnTo>
                <a:cubicBezTo>
                  <a:pt x="485" y="353"/>
                  <a:pt x="515" y="339"/>
                  <a:pt x="515" y="294"/>
                </a:cubicBezTo>
                <a:cubicBezTo>
                  <a:pt x="515" y="265"/>
                  <a:pt x="485" y="235"/>
                  <a:pt x="456" y="235"/>
                </a:cubicBezTo>
                <a:cubicBezTo>
                  <a:pt x="412" y="235"/>
                  <a:pt x="397" y="265"/>
                  <a:pt x="397" y="294"/>
                </a:cubicBezTo>
                <a:cubicBezTo>
                  <a:pt x="397" y="339"/>
                  <a:pt x="412" y="353"/>
                  <a:pt x="456" y="353"/>
                </a:cubicBezTo>
                <a:close/>
                <a:moveTo>
                  <a:pt x="426" y="280"/>
                </a:moveTo>
                <a:lnTo>
                  <a:pt x="426" y="280"/>
                </a:lnTo>
                <a:cubicBezTo>
                  <a:pt x="471" y="280"/>
                  <a:pt x="471" y="280"/>
                  <a:pt x="471" y="280"/>
                </a:cubicBezTo>
                <a:cubicBezTo>
                  <a:pt x="471" y="324"/>
                  <a:pt x="471" y="324"/>
                  <a:pt x="471" y="324"/>
                </a:cubicBezTo>
                <a:cubicBezTo>
                  <a:pt x="426" y="324"/>
                  <a:pt x="426" y="324"/>
                  <a:pt x="426" y="324"/>
                </a:cubicBezTo>
                <a:lnTo>
                  <a:pt x="426" y="280"/>
                </a:lnTo>
                <a:close/>
                <a:moveTo>
                  <a:pt x="456" y="515"/>
                </a:moveTo>
                <a:lnTo>
                  <a:pt x="456" y="515"/>
                </a:lnTo>
                <a:cubicBezTo>
                  <a:pt x="485" y="515"/>
                  <a:pt x="515" y="486"/>
                  <a:pt x="515" y="456"/>
                </a:cubicBezTo>
                <a:cubicBezTo>
                  <a:pt x="515" y="427"/>
                  <a:pt x="485" y="398"/>
                  <a:pt x="456" y="398"/>
                </a:cubicBezTo>
                <a:cubicBezTo>
                  <a:pt x="412" y="398"/>
                  <a:pt x="397" y="427"/>
                  <a:pt x="397" y="456"/>
                </a:cubicBezTo>
                <a:cubicBezTo>
                  <a:pt x="397" y="486"/>
                  <a:pt x="412" y="515"/>
                  <a:pt x="456" y="515"/>
                </a:cubicBezTo>
                <a:close/>
                <a:moveTo>
                  <a:pt x="426" y="442"/>
                </a:moveTo>
                <a:lnTo>
                  <a:pt x="426" y="442"/>
                </a:lnTo>
                <a:cubicBezTo>
                  <a:pt x="471" y="442"/>
                  <a:pt x="471" y="442"/>
                  <a:pt x="471" y="442"/>
                </a:cubicBezTo>
                <a:cubicBezTo>
                  <a:pt x="471" y="471"/>
                  <a:pt x="471" y="471"/>
                  <a:pt x="471" y="471"/>
                </a:cubicBezTo>
                <a:cubicBezTo>
                  <a:pt x="426" y="471"/>
                  <a:pt x="426" y="471"/>
                  <a:pt x="426" y="471"/>
                </a:cubicBezTo>
                <a:lnTo>
                  <a:pt x="426" y="442"/>
                </a:lnTo>
                <a:close/>
                <a:moveTo>
                  <a:pt x="515" y="0"/>
                </a:moveTo>
                <a:lnTo>
                  <a:pt x="515" y="0"/>
                </a:lnTo>
                <a:cubicBezTo>
                  <a:pt x="73" y="0"/>
                  <a:pt x="73" y="0"/>
                  <a:pt x="73" y="0"/>
                </a:cubicBezTo>
                <a:cubicBezTo>
                  <a:pt x="29" y="0"/>
                  <a:pt x="0" y="44"/>
                  <a:pt x="0" y="88"/>
                </a:cubicBezTo>
                <a:cubicBezTo>
                  <a:pt x="0" y="560"/>
                  <a:pt x="0" y="560"/>
                  <a:pt x="0" y="560"/>
                </a:cubicBezTo>
                <a:cubicBezTo>
                  <a:pt x="0" y="604"/>
                  <a:pt x="29" y="633"/>
                  <a:pt x="73" y="633"/>
                </a:cubicBezTo>
                <a:cubicBezTo>
                  <a:pt x="515" y="633"/>
                  <a:pt x="515" y="633"/>
                  <a:pt x="515" y="633"/>
                </a:cubicBezTo>
                <a:cubicBezTo>
                  <a:pt x="559" y="633"/>
                  <a:pt x="588" y="604"/>
                  <a:pt x="588" y="560"/>
                </a:cubicBezTo>
                <a:cubicBezTo>
                  <a:pt x="588" y="88"/>
                  <a:pt x="588" y="88"/>
                  <a:pt x="588" y="88"/>
                </a:cubicBezTo>
                <a:cubicBezTo>
                  <a:pt x="588" y="44"/>
                  <a:pt x="559" y="0"/>
                  <a:pt x="515" y="0"/>
                </a:cubicBezTo>
                <a:close/>
                <a:moveTo>
                  <a:pt x="544" y="560"/>
                </a:moveTo>
                <a:lnTo>
                  <a:pt x="544" y="560"/>
                </a:lnTo>
                <a:cubicBezTo>
                  <a:pt x="544" y="574"/>
                  <a:pt x="530" y="589"/>
                  <a:pt x="515" y="589"/>
                </a:cubicBezTo>
                <a:cubicBezTo>
                  <a:pt x="73" y="589"/>
                  <a:pt x="73" y="589"/>
                  <a:pt x="73" y="589"/>
                </a:cubicBezTo>
                <a:cubicBezTo>
                  <a:pt x="58" y="589"/>
                  <a:pt x="44" y="574"/>
                  <a:pt x="44" y="560"/>
                </a:cubicBezTo>
                <a:cubicBezTo>
                  <a:pt x="44" y="162"/>
                  <a:pt x="44" y="162"/>
                  <a:pt x="44" y="162"/>
                </a:cubicBezTo>
                <a:cubicBezTo>
                  <a:pt x="544" y="162"/>
                  <a:pt x="544" y="162"/>
                  <a:pt x="544" y="162"/>
                </a:cubicBezTo>
                <a:lnTo>
                  <a:pt x="544" y="560"/>
                </a:lnTo>
                <a:close/>
                <a:moveTo>
                  <a:pt x="544" y="118"/>
                </a:moveTo>
                <a:lnTo>
                  <a:pt x="544" y="118"/>
                </a:lnTo>
                <a:cubicBezTo>
                  <a:pt x="44" y="118"/>
                  <a:pt x="44" y="118"/>
                  <a:pt x="44" y="118"/>
                </a:cubicBezTo>
                <a:cubicBezTo>
                  <a:pt x="44" y="88"/>
                  <a:pt x="44" y="88"/>
                  <a:pt x="44" y="88"/>
                </a:cubicBezTo>
                <a:cubicBezTo>
                  <a:pt x="44" y="59"/>
                  <a:pt x="58" y="44"/>
                  <a:pt x="73" y="44"/>
                </a:cubicBezTo>
                <a:cubicBezTo>
                  <a:pt x="515" y="44"/>
                  <a:pt x="515" y="44"/>
                  <a:pt x="515" y="44"/>
                </a:cubicBezTo>
                <a:cubicBezTo>
                  <a:pt x="530" y="44"/>
                  <a:pt x="544" y="59"/>
                  <a:pt x="544" y="88"/>
                </a:cubicBezTo>
                <a:lnTo>
                  <a:pt x="544" y="118"/>
                </a:lnTo>
                <a:close/>
                <a:moveTo>
                  <a:pt x="294" y="353"/>
                </a:moveTo>
                <a:lnTo>
                  <a:pt x="294" y="353"/>
                </a:lnTo>
                <a:cubicBezTo>
                  <a:pt x="324" y="353"/>
                  <a:pt x="353" y="339"/>
                  <a:pt x="353" y="294"/>
                </a:cubicBezTo>
                <a:cubicBezTo>
                  <a:pt x="353" y="265"/>
                  <a:pt x="324" y="235"/>
                  <a:pt x="294" y="235"/>
                </a:cubicBezTo>
                <a:cubicBezTo>
                  <a:pt x="265" y="235"/>
                  <a:pt x="235" y="265"/>
                  <a:pt x="235" y="294"/>
                </a:cubicBezTo>
                <a:cubicBezTo>
                  <a:pt x="235" y="339"/>
                  <a:pt x="265" y="353"/>
                  <a:pt x="294" y="353"/>
                </a:cubicBezTo>
                <a:close/>
                <a:moveTo>
                  <a:pt x="279" y="280"/>
                </a:moveTo>
                <a:lnTo>
                  <a:pt x="279" y="280"/>
                </a:lnTo>
                <a:cubicBezTo>
                  <a:pt x="309" y="280"/>
                  <a:pt x="309" y="280"/>
                  <a:pt x="309" y="280"/>
                </a:cubicBezTo>
                <a:cubicBezTo>
                  <a:pt x="309" y="324"/>
                  <a:pt x="309" y="324"/>
                  <a:pt x="309" y="324"/>
                </a:cubicBezTo>
                <a:cubicBezTo>
                  <a:pt x="279" y="324"/>
                  <a:pt x="279" y="324"/>
                  <a:pt x="279" y="324"/>
                </a:cubicBezTo>
                <a:lnTo>
                  <a:pt x="279" y="280"/>
                </a:lnTo>
                <a:close/>
                <a:moveTo>
                  <a:pt x="132" y="353"/>
                </a:moveTo>
                <a:lnTo>
                  <a:pt x="132" y="353"/>
                </a:lnTo>
                <a:cubicBezTo>
                  <a:pt x="176" y="353"/>
                  <a:pt x="191" y="339"/>
                  <a:pt x="191" y="294"/>
                </a:cubicBezTo>
                <a:cubicBezTo>
                  <a:pt x="191" y="265"/>
                  <a:pt x="176" y="235"/>
                  <a:pt x="132" y="235"/>
                </a:cubicBezTo>
                <a:cubicBezTo>
                  <a:pt x="103" y="235"/>
                  <a:pt x="73" y="265"/>
                  <a:pt x="73" y="294"/>
                </a:cubicBezTo>
                <a:cubicBezTo>
                  <a:pt x="73" y="339"/>
                  <a:pt x="103" y="353"/>
                  <a:pt x="132" y="353"/>
                </a:cubicBezTo>
                <a:close/>
                <a:moveTo>
                  <a:pt x="117" y="280"/>
                </a:moveTo>
                <a:lnTo>
                  <a:pt x="117" y="280"/>
                </a:lnTo>
                <a:cubicBezTo>
                  <a:pt x="162" y="280"/>
                  <a:pt x="162" y="280"/>
                  <a:pt x="162" y="280"/>
                </a:cubicBezTo>
                <a:cubicBezTo>
                  <a:pt x="162" y="324"/>
                  <a:pt x="162" y="324"/>
                  <a:pt x="162" y="324"/>
                </a:cubicBezTo>
                <a:cubicBezTo>
                  <a:pt x="117" y="324"/>
                  <a:pt x="117" y="324"/>
                  <a:pt x="117" y="324"/>
                </a:cubicBezTo>
                <a:lnTo>
                  <a:pt x="117" y="280"/>
                </a:lnTo>
                <a:close/>
                <a:moveTo>
                  <a:pt x="294" y="515"/>
                </a:moveTo>
                <a:lnTo>
                  <a:pt x="294" y="515"/>
                </a:lnTo>
                <a:cubicBezTo>
                  <a:pt x="324" y="515"/>
                  <a:pt x="353" y="486"/>
                  <a:pt x="353" y="456"/>
                </a:cubicBezTo>
                <a:cubicBezTo>
                  <a:pt x="353" y="427"/>
                  <a:pt x="324" y="398"/>
                  <a:pt x="294" y="398"/>
                </a:cubicBezTo>
                <a:cubicBezTo>
                  <a:pt x="265" y="398"/>
                  <a:pt x="235" y="427"/>
                  <a:pt x="235" y="456"/>
                </a:cubicBezTo>
                <a:cubicBezTo>
                  <a:pt x="235" y="486"/>
                  <a:pt x="265" y="515"/>
                  <a:pt x="294" y="515"/>
                </a:cubicBezTo>
                <a:close/>
                <a:moveTo>
                  <a:pt x="279" y="442"/>
                </a:moveTo>
                <a:lnTo>
                  <a:pt x="279" y="442"/>
                </a:lnTo>
                <a:cubicBezTo>
                  <a:pt x="309" y="442"/>
                  <a:pt x="309" y="442"/>
                  <a:pt x="309" y="442"/>
                </a:cubicBezTo>
                <a:cubicBezTo>
                  <a:pt x="309" y="471"/>
                  <a:pt x="309" y="471"/>
                  <a:pt x="309" y="471"/>
                </a:cubicBezTo>
                <a:cubicBezTo>
                  <a:pt x="279" y="471"/>
                  <a:pt x="279" y="471"/>
                  <a:pt x="279" y="471"/>
                </a:cubicBezTo>
                <a:lnTo>
                  <a:pt x="279" y="442"/>
                </a:lnTo>
                <a:close/>
                <a:moveTo>
                  <a:pt x="132" y="515"/>
                </a:moveTo>
                <a:lnTo>
                  <a:pt x="132" y="515"/>
                </a:lnTo>
                <a:cubicBezTo>
                  <a:pt x="176" y="515"/>
                  <a:pt x="191" y="486"/>
                  <a:pt x="191" y="456"/>
                </a:cubicBezTo>
                <a:cubicBezTo>
                  <a:pt x="191" y="427"/>
                  <a:pt x="176" y="398"/>
                  <a:pt x="132" y="398"/>
                </a:cubicBezTo>
                <a:cubicBezTo>
                  <a:pt x="103" y="398"/>
                  <a:pt x="73" y="427"/>
                  <a:pt x="73" y="456"/>
                </a:cubicBezTo>
                <a:cubicBezTo>
                  <a:pt x="73" y="486"/>
                  <a:pt x="103" y="515"/>
                  <a:pt x="132" y="515"/>
                </a:cubicBezTo>
                <a:close/>
                <a:moveTo>
                  <a:pt x="117" y="442"/>
                </a:moveTo>
                <a:lnTo>
                  <a:pt x="117" y="442"/>
                </a:lnTo>
                <a:cubicBezTo>
                  <a:pt x="162" y="442"/>
                  <a:pt x="162" y="442"/>
                  <a:pt x="162" y="442"/>
                </a:cubicBezTo>
                <a:cubicBezTo>
                  <a:pt x="162" y="471"/>
                  <a:pt x="162" y="471"/>
                  <a:pt x="162" y="471"/>
                </a:cubicBezTo>
                <a:cubicBezTo>
                  <a:pt x="117" y="471"/>
                  <a:pt x="117" y="471"/>
                  <a:pt x="117" y="471"/>
                </a:cubicBezTo>
                <a:lnTo>
                  <a:pt x="117" y="442"/>
                </a:lnTo>
                <a:close/>
              </a:path>
            </a:pathLst>
          </a:custGeom>
          <a:solidFill>
            <a:schemeClr val="dk1"/>
          </a:solidFill>
          <a:ln w="0">
            <a:noFill/>
          </a:ln>
        </p:spPr>
        <p:style>
          <a:lnRef idx="0"/>
          <a:fillRef idx="0"/>
          <a:effectRef idx="0"/>
          <a:fontRef idx="minor"/>
        </p:style>
      </p:sp>
      <p:sp>
        <p:nvSpPr>
          <p:cNvPr id="551" name="Google Shape;460;p35"/>
          <p:cNvSpPr/>
          <p:nvPr/>
        </p:nvSpPr>
        <p:spPr>
          <a:xfrm>
            <a:off x="3478680" y="2417400"/>
            <a:ext cx="332280" cy="332280"/>
          </a:xfrm>
          <a:custGeom>
            <a:avLst/>
            <a:gdLst/>
            <a:ahLst/>
            <a:rect l="l" t="t" r="r" b="b"/>
            <a:pathLst>
              <a:path w="634" h="634">
                <a:moveTo>
                  <a:pt x="501" y="235"/>
                </a:moveTo>
                <a:lnTo>
                  <a:pt x="501" y="235"/>
                </a:lnTo>
                <a:cubicBezTo>
                  <a:pt x="457" y="235"/>
                  <a:pt x="442" y="265"/>
                  <a:pt x="442" y="294"/>
                </a:cubicBezTo>
                <a:cubicBezTo>
                  <a:pt x="442" y="339"/>
                  <a:pt x="457" y="353"/>
                  <a:pt x="501" y="353"/>
                </a:cubicBezTo>
                <a:cubicBezTo>
                  <a:pt x="530" y="353"/>
                  <a:pt x="560" y="339"/>
                  <a:pt x="560" y="294"/>
                </a:cubicBezTo>
                <a:cubicBezTo>
                  <a:pt x="560" y="265"/>
                  <a:pt x="530" y="235"/>
                  <a:pt x="501" y="235"/>
                </a:cubicBezTo>
                <a:close/>
                <a:moveTo>
                  <a:pt x="516" y="324"/>
                </a:moveTo>
                <a:lnTo>
                  <a:pt x="516" y="324"/>
                </a:lnTo>
                <a:cubicBezTo>
                  <a:pt x="471" y="324"/>
                  <a:pt x="471" y="324"/>
                  <a:pt x="471" y="324"/>
                </a:cubicBezTo>
                <a:cubicBezTo>
                  <a:pt x="471" y="280"/>
                  <a:pt x="471" y="280"/>
                  <a:pt x="471" y="280"/>
                </a:cubicBezTo>
                <a:cubicBezTo>
                  <a:pt x="516" y="280"/>
                  <a:pt x="516" y="280"/>
                  <a:pt x="516" y="280"/>
                </a:cubicBezTo>
                <a:lnTo>
                  <a:pt x="516" y="324"/>
                </a:lnTo>
                <a:close/>
                <a:moveTo>
                  <a:pt x="530" y="515"/>
                </a:moveTo>
                <a:lnTo>
                  <a:pt x="530" y="515"/>
                </a:lnTo>
                <a:cubicBezTo>
                  <a:pt x="457" y="515"/>
                  <a:pt x="457" y="515"/>
                  <a:pt x="457" y="515"/>
                </a:cubicBezTo>
                <a:cubicBezTo>
                  <a:pt x="442" y="515"/>
                  <a:pt x="442" y="530"/>
                  <a:pt x="442" y="530"/>
                </a:cubicBezTo>
                <a:cubicBezTo>
                  <a:pt x="442" y="545"/>
                  <a:pt x="442" y="560"/>
                  <a:pt x="457" y="560"/>
                </a:cubicBezTo>
                <a:cubicBezTo>
                  <a:pt x="530" y="560"/>
                  <a:pt x="530" y="560"/>
                  <a:pt x="530" y="560"/>
                </a:cubicBezTo>
                <a:cubicBezTo>
                  <a:pt x="545" y="560"/>
                  <a:pt x="560" y="545"/>
                  <a:pt x="560" y="530"/>
                </a:cubicBezTo>
                <a:cubicBezTo>
                  <a:pt x="560" y="530"/>
                  <a:pt x="545" y="515"/>
                  <a:pt x="530" y="515"/>
                </a:cubicBezTo>
                <a:close/>
                <a:moveTo>
                  <a:pt x="354" y="235"/>
                </a:moveTo>
                <a:lnTo>
                  <a:pt x="354" y="235"/>
                </a:lnTo>
                <a:cubicBezTo>
                  <a:pt x="118" y="235"/>
                  <a:pt x="118" y="235"/>
                  <a:pt x="118" y="235"/>
                </a:cubicBezTo>
                <a:cubicBezTo>
                  <a:pt x="103" y="235"/>
                  <a:pt x="89" y="265"/>
                  <a:pt x="89" y="280"/>
                </a:cubicBezTo>
                <a:cubicBezTo>
                  <a:pt x="89" y="515"/>
                  <a:pt x="89" y="515"/>
                  <a:pt x="89" y="515"/>
                </a:cubicBezTo>
                <a:cubicBezTo>
                  <a:pt x="89" y="530"/>
                  <a:pt x="103" y="560"/>
                  <a:pt x="118" y="560"/>
                </a:cubicBezTo>
                <a:cubicBezTo>
                  <a:pt x="354" y="560"/>
                  <a:pt x="354" y="560"/>
                  <a:pt x="354" y="560"/>
                </a:cubicBezTo>
                <a:cubicBezTo>
                  <a:pt x="383" y="560"/>
                  <a:pt x="398" y="530"/>
                  <a:pt x="398" y="515"/>
                </a:cubicBezTo>
                <a:cubicBezTo>
                  <a:pt x="398" y="280"/>
                  <a:pt x="398" y="280"/>
                  <a:pt x="398" y="280"/>
                </a:cubicBezTo>
                <a:cubicBezTo>
                  <a:pt x="398" y="265"/>
                  <a:pt x="383" y="235"/>
                  <a:pt x="354" y="235"/>
                </a:cubicBezTo>
                <a:close/>
                <a:moveTo>
                  <a:pt x="354" y="501"/>
                </a:moveTo>
                <a:lnTo>
                  <a:pt x="354" y="501"/>
                </a:lnTo>
                <a:cubicBezTo>
                  <a:pt x="354" y="501"/>
                  <a:pt x="354" y="515"/>
                  <a:pt x="339" y="515"/>
                </a:cubicBezTo>
                <a:cubicBezTo>
                  <a:pt x="148" y="515"/>
                  <a:pt x="148" y="515"/>
                  <a:pt x="148" y="515"/>
                </a:cubicBezTo>
                <a:cubicBezTo>
                  <a:pt x="133" y="515"/>
                  <a:pt x="118" y="501"/>
                  <a:pt x="118" y="501"/>
                </a:cubicBezTo>
                <a:cubicBezTo>
                  <a:pt x="118" y="294"/>
                  <a:pt x="118" y="294"/>
                  <a:pt x="118" y="294"/>
                </a:cubicBezTo>
                <a:cubicBezTo>
                  <a:pt x="118" y="294"/>
                  <a:pt x="133" y="280"/>
                  <a:pt x="148" y="280"/>
                </a:cubicBezTo>
                <a:cubicBezTo>
                  <a:pt x="339" y="280"/>
                  <a:pt x="339" y="280"/>
                  <a:pt x="339" y="280"/>
                </a:cubicBezTo>
                <a:cubicBezTo>
                  <a:pt x="354" y="280"/>
                  <a:pt x="354" y="294"/>
                  <a:pt x="354" y="294"/>
                </a:cubicBezTo>
                <a:lnTo>
                  <a:pt x="354" y="501"/>
                </a:lnTo>
                <a:close/>
                <a:moveTo>
                  <a:pt x="530" y="456"/>
                </a:moveTo>
                <a:lnTo>
                  <a:pt x="530" y="456"/>
                </a:lnTo>
                <a:cubicBezTo>
                  <a:pt x="457" y="456"/>
                  <a:pt x="457" y="456"/>
                  <a:pt x="457" y="456"/>
                </a:cubicBezTo>
                <a:cubicBezTo>
                  <a:pt x="442" y="456"/>
                  <a:pt x="442" y="471"/>
                  <a:pt x="442" y="471"/>
                </a:cubicBezTo>
                <a:cubicBezTo>
                  <a:pt x="442" y="486"/>
                  <a:pt x="442" y="501"/>
                  <a:pt x="457" y="501"/>
                </a:cubicBezTo>
                <a:cubicBezTo>
                  <a:pt x="530" y="501"/>
                  <a:pt x="530" y="501"/>
                  <a:pt x="530" y="501"/>
                </a:cubicBezTo>
                <a:cubicBezTo>
                  <a:pt x="545" y="501"/>
                  <a:pt x="560" y="486"/>
                  <a:pt x="560" y="471"/>
                </a:cubicBezTo>
                <a:cubicBezTo>
                  <a:pt x="560" y="471"/>
                  <a:pt x="545" y="456"/>
                  <a:pt x="530" y="456"/>
                </a:cubicBezTo>
                <a:close/>
                <a:moveTo>
                  <a:pt x="560" y="162"/>
                </a:moveTo>
                <a:lnTo>
                  <a:pt x="560" y="162"/>
                </a:lnTo>
                <a:cubicBezTo>
                  <a:pt x="369" y="162"/>
                  <a:pt x="369" y="162"/>
                  <a:pt x="369" y="162"/>
                </a:cubicBezTo>
                <a:cubicBezTo>
                  <a:pt x="545" y="44"/>
                  <a:pt x="545" y="44"/>
                  <a:pt x="545" y="44"/>
                </a:cubicBezTo>
                <a:cubicBezTo>
                  <a:pt x="560" y="44"/>
                  <a:pt x="560" y="30"/>
                  <a:pt x="545" y="15"/>
                </a:cubicBezTo>
                <a:cubicBezTo>
                  <a:pt x="545" y="0"/>
                  <a:pt x="530" y="0"/>
                  <a:pt x="530" y="15"/>
                </a:cubicBezTo>
                <a:cubicBezTo>
                  <a:pt x="530" y="15"/>
                  <a:pt x="339" y="133"/>
                  <a:pt x="324" y="147"/>
                </a:cubicBezTo>
                <a:cubicBezTo>
                  <a:pt x="118" y="15"/>
                  <a:pt x="118" y="15"/>
                  <a:pt x="118" y="15"/>
                </a:cubicBezTo>
                <a:cubicBezTo>
                  <a:pt x="103" y="0"/>
                  <a:pt x="89" y="0"/>
                  <a:pt x="89" y="15"/>
                </a:cubicBezTo>
                <a:cubicBezTo>
                  <a:pt x="89" y="30"/>
                  <a:pt x="89" y="44"/>
                  <a:pt x="89" y="44"/>
                </a:cubicBezTo>
                <a:cubicBezTo>
                  <a:pt x="265" y="162"/>
                  <a:pt x="265" y="162"/>
                  <a:pt x="265" y="162"/>
                </a:cubicBezTo>
                <a:cubicBezTo>
                  <a:pt x="89" y="162"/>
                  <a:pt x="89" y="162"/>
                  <a:pt x="89" y="162"/>
                </a:cubicBezTo>
                <a:cubicBezTo>
                  <a:pt x="45" y="162"/>
                  <a:pt x="0" y="192"/>
                  <a:pt x="0" y="235"/>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235"/>
                  <a:pt x="633" y="235"/>
                  <a:pt x="633" y="235"/>
                </a:cubicBezTo>
                <a:cubicBezTo>
                  <a:pt x="633" y="192"/>
                  <a:pt x="604" y="162"/>
                  <a:pt x="560" y="162"/>
                </a:cubicBezTo>
                <a:close/>
                <a:moveTo>
                  <a:pt x="589" y="560"/>
                </a:moveTo>
                <a:lnTo>
                  <a:pt x="589" y="560"/>
                </a:lnTo>
                <a:cubicBezTo>
                  <a:pt x="589" y="574"/>
                  <a:pt x="575" y="589"/>
                  <a:pt x="560" y="589"/>
                </a:cubicBezTo>
                <a:cubicBezTo>
                  <a:pt x="89" y="589"/>
                  <a:pt x="89" y="589"/>
                  <a:pt x="89" y="589"/>
                </a:cubicBezTo>
                <a:cubicBezTo>
                  <a:pt x="59" y="589"/>
                  <a:pt x="45" y="574"/>
                  <a:pt x="45" y="560"/>
                </a:cubicBezTo>
                <a:cubicBezTo>
                  <a:pt x="45" y="235"/>
                  <a:pt x="45" y="235"/>
                  <a:pt x="45" y="235"/>
                </a:cubicBezTo>
                <a:cubicBezTo>
                  <a:pt x="45" y="221"/>
                  <a:pt x="59" y="206"/>
                  <a:pt x="89" y="206"/>
                </a:cubicBezTo>
                <a:cubicBezTo>
                  <a:pt x="560" y="206"/>
                  <a:pt x="560" y="206"/>
                  <a:pt x="560" y="206"/>
                </a:cubicBezTo>
                <a:cubicBezTo>
                  <a:pt x="575" y="206"/>
                  <a:pt x="589" y="221"/>
                  <a:pt x="589" y="235"/>
                </a:cubicBezTo>
                <a:lnTo>
                  <a:pt x="589" y="560"/>
                </a:lnTo>
                <a:close/>
              </a:path>
            </a:pathLst>
          </a:custGeom>
          <a:solidFill>
            <a:schemeClr val="dk1"/>
          </a:solidFill>
          <a:ln w="0">
            <a:noFill/>
          </a:ln>
        </p:spPr>
        <p:style>
          <a:lnRef idx="0"/>
          <a:fillRef idx="0"/>
          <a:effectRef idx="0"/>
          <a:fontRef idx="minor"/>
        </p:style>
      </p:sp>
      <p:sp>
        <p:nvSpPr>
          <p:cNvPr id="552" name="Google Shape;461;p35"/>
          <p:cNvSpPr/>
          <p:nvPr/>
        </p:nvSpPr>
        <p:spPr>
          <a:xfrm>
            <a:off x="2947320" y="2440440"/>
            <a:ext cx="332280" cy="286200"/>
          </a:xfrm>
          <a:custGeom>
            <a:avLst/>
            <a:gdLst/>
            <a:ahLst/>
            <a:rect l="l" t="t" r="r" b="b"/>
            <a:pathLst>
              <a:path w="634" h="546">
                <a:moveTo>
                  <a:pt x="221" y="236"/>
                </a:moveTo>
                <a:lnTo>
                  <a:pt x="221" y="236"/>
                </a:lnTo>
                <a:cubicBezTo>
                  <a:pt x="103" y="236"/>
                  <a:pt x="103" y="236"/>
                  <a:pt x="103" y="236"/>
                </a:cubicBezTo>
                <a:cubicBezTo>
                  <a:pt x="88" y="236"/>
                  <a:pt x="73" y="250"/>
                  <a:pt x="73" y="250"/>
                </a:cubicBezTo>
                <a:cubicBezTo>
                  <a:pt x="73" y="265"/>
                  <a:pt x="88" y="280"/>
                  <a:pt x="103" y="280"/>
                </a:cubicBezTo>
                <a:cubicBezTo>
                  <a:pt x="221" y="280"/>
                  <a:pt x="221" y="280"/>
                  <a:pt x="221" y="280"/>
                </a:cubicBezTo>
                <a:cubicBezTo>
                  <a:pt x="221" y="280"/>
                  <a:pt x="235" y="265"/>
                  <a:pt x="235" y="250"/>
                </a:cubicBezTo>
                <a:lnTo>
                  <a:pt x="221" y="236"/>
                </a:lnTo>
                <a:close/>
                <a:moveTo>
                  <a:pt x="221" y="398"/>
                </a:moveTo>
                <a:lnTo>
                  <a:pt x="221" y="398"/>
                </a:lnTo>
                <a:cubicBezTo>
                  <a:pt x="103" y="398"/>
                  <a:pt x="103" y="398"/>
                  <a:pt x="103" y="398"/>
                </a:cubicBezTo>
                <a:cubicBezTo>
                  <a:pt x="88" y="398"/>
                  <a:pt x="73" y="398"/>
                  <a:pt x="73" y="412"/>
                </a:cubicBezTo>
                <a:cubicBezTo>
                  <a:pt x="73" y="427"/>
                  <a:pt x="88" y="427"/>
                  <a:pt x="103" y="427"/>
                </a:cubicBezTo>
                <a:cubicBezTo>
                  <a:pt x="221" y="427"/>
                  <a:pt x="221" y="427"/>
                  <a:pt x="221" y="427"/>
                </a:cubicBezTo>
                <a:cubicBezTo>
                  <a:pt x="221" y="427"/>
                  <a:pt x="235" y="427"/>
                  <a:pt x="235" y="412"/>
                </a:cubicBezTo>
                <a:cubicBezTo>
                  <a:pt x="235" y="398"/>
                  <a:pt x="221" y="398"/>
                  <a:pt x="221" y="398"/>
                </a:cubicBezTo>
                <a:close/>
                <a:moveTo>
                  <a:pt x="221" y="309"/>
                </a:moveTo>
                <a:lnTo>
                  <a:pt x="221" y="309"/>
                </a:lnTo>
                <a:cubicBezTo>
                  <a:pt x="103" y="309"/>
                  <a:pt x="103" y="309"/>
                  <a:pt x="103" y="309"/>
                </a:cubicBezTo>
                <a:cubicBezTo>
                  <a:pt x="88" y="309"/>
                  <a:pt x="73" y="324"/>
                  <a:pt x="73" y="339"/>
                </a:cubicBezTo>
                <a:cubicBezTo>
                  <a:pt x="73" y="339"/>
                  <a:pt x="88" y="354"/>
                  <a:pt x="103" y="354"/>
                </a:cubicBezTo>
                <a:cubicBezTo>
                  <a:pt x="221" y="354"/>
                  <a:pt x="221" y="354"/>
                  <a:pt x="221" y="354"/>
                </a:cubicBezTo>
                <a:lnTo>
                  <a:pt x="235" y="339"/>
                </a:lnTo>
                <a:cubicBezTo>
                  <a:pt x="235" y="324"/>
                  <a:pt x="221" y="309"/>
                  <a:pt x="221" y="309"/>
                </a:cubicBezTo>
                <a:close/>
                <a:moveTo>
                  <a:pt x="412" y="221"/>
                </a:moveTo>
                <a:lnTo>
                  <a:pt x="412" y="221"/>
                </a:lnTo>
                <a:cubicBezTo>
                  <a:pt x="353" y="221"/>
                  <a:pt x="294" y="265"/>
                  <a:pt x="294" y="339"/>
                </a:cubicBezTo>
                <a:cubicBezTo>
                  <a:pt x="294" y="398"/>
                  <a:pt x="353" y="457"/>
                  <a:pt x="412" y="457"/>
                </a:cubicBezTo>
                <a:cubicBezTo>
                  <a:pt x="471" y="457"/>
                  <a:pt x="530" y="398"/>
                  <a:pt x="530" y="339"/>
                </a:cubicBezTo>
                <a:cubicBezTo>
                  <a:pt x="530" y="265"/>
                  <a:pt x="471" y="221"/>
                  <a:pt x="412" y="221"/>
                </a:cubicBezTo>
                <a:close/>
                <a:moveTo>
                  <a:pt x="412" y="412"/>
                </a:moveTo>
                <a:lnTo>
                  <a:pt x="412" y="412"/>
                </a:lnTo>
                <a:cubicBezTo>
                  <a:pt x="368" y="412"/>
                  <a:pt x="338" y="383"/>
                  <a:pt x="338" y="339"/>
                </a:cubicBezTo>
                <a:cubicBezTo>
                  <a:pt x="338" y="295"/>
                  <a:pt x="368" y="250"/>
                  <a:pt x="412" y="250"/>
                </a:cubicBezTo>
                <a:cubicBezTo>
                  <a:pt x="456" y="250"/>
                  <a:pt x="485" y="295"/>
                  <a:pt x="485" y="339"/>
                </a:cubicBezTo>
                <a:cubicBezTo>
                  <a:pt x="485" y="383"/>
                  <a:pt x="456" y="412"/>
                  <a:pt x="412" y="412"/>
                </a:cubicBezTo>
                <a:close/>
                <a:moveTo>
                  <a:pt x="544" y="118"/>
                </a:moveTo>
                <a:lnTo>
                  <a:pt x="544" y="118"/>
                </a:lnTo>
                <a:cubicBezTo>
                  <a:pt x="515" y="118"/>
                  <a:pt x="515" y="118"/>
                  <a:pt x="515" y="118"/>
                </a:cubicBezTo>
                <a:cubicBezTo>
                  <a:pt x="294" y="0"/>
                  <a:pt x="294" y="0"/>
                  <a:pt x="294" y="0"/>
                </a:cubicBezTo>
                <a:cubicBezTo>
                  <a:pt x="294" y="0"/>
                  <a:pt x="279" y="0"/>
                  <a:pt x="279" y="15"/>
                </a:cubicBezTo>
                <a:cubicBezTo>
                  <a:pt x="265" y="15"/>
                  <a:pt x="279" y="30"/>
                  <a:pt x="279" y="30"/>
                </a:cubicBezTo>
                <a:cubicBezTo>
                  <a:pt x="426" y="118"/>
                  <a:pt x="426" y="118"/>
                  <a:pt x="426" y="118"/>
                </a:cubicBezTo>
                <a:cubicBezTo>
                  <a:pt x="73" y="118"/>
                  <a:pt x="73" y="118"/>
                  <a:pt x="73" y="118"/>
                </a:cubicBezTo>
                <a:cubicBezTo>
                  <a:pt x="29" y="118"/>
                  <a:pt x="0" y="148"/>
                  <a:pt x="0" y="191"/>
                </a:cubicBezTo>
                <a:cubicBezTo>
                  <a:pt x="0" y="471"/>
                  <a:pt x="0" y="471"/>
                  <a:pt x="0" y="471"/>
                </a:cubicBezTo>
                <a:cubicBezTo>
                  <a:pt x="0" y="516"/>
                  <a:pt x="29" y="545"/>
                  <a:pt x="73" y="545"/>
                </a:cubicBezTo>
                <a:cubicBezTo>
                  <a:pt x="544" y="545"/>
                  <a:pt x="544" y="545"/>
                  <a:pt x="544" y="545"/>
                </a:cubicBezTo>
                <a:cubicBezTo>
                  <a:pt x="588" y="545"/>
                  <a:pt x="633" y="516"/>
                  <a:pt x="633" y="471"/>
                </a:cubicBezTo>
                <a:cubicBezTo>
                  <a:pt x="633" y="191"/>
                  <a:pt x="633" y="191"/>
                  <a:pt x="633" y="191"/>
                </a:cubicBezTo>
                <a:cubicBezTo>
                  <a:pt x="633" y="148"/>
                  <a:pt x="588" y="118"/>
                  <a:pt x="544" y="118"/>
                </a:cubicBezTo>
                <a:close/>
                <a:moveTo>
                  <a:pt x="588" y="471"/>
                </a:moveTo>
                <a:lnTo>
                  <a:pt x="588" y="471"/>
                </a:lnTo>
                <a:cubicBezTo>
                  <a:pt x="588" y="486"/>
                  <a:pt x="574" y="516"/>
                  <a:pt x="544" y="516"/>
                </a:cubicBezTo>
                <a:cubicBezTo>
                  <a:pt x="73" y="516"/>
                  <a:pt x="73" y="516"/>
                  <a:pt x="73" y="516"/>
                </a:cubicBezTo>
                <a:cubicBezTo>
                  <a:pt x="58" y="516"/>
                  <a:pt x="44" y="486"/>
                  <a:pt x="44" y="471"/>
                </a:cubicBezTo>
                <a:cubicBezTo>
                  <a:pt x="44" y="191"/>
                  <a:pt x="44" y="191"/>
                  <a:pt x="44" y="191"/>
                </a:cubicBezTo>
                <a:cubicBezTo>
                  <a:pt x="44" y="177"/>
                  <a:pt x="58" y="162"/>
                  <a:pt x="73" y="162"/>
                </a:cubicBezTo>
                <a:cubicBezTo>
                  <a:pt x="544" y="162"/>
                  <a:pt x="544" y="162"/>
                  <a:pt x="544" y="162"/>
                </a:cubicBezTo>
                <a:cubicBezTo>
                  <a:pt x="574" y="162"/>
                  <a:pt x="588" y="177"/>
                  <a:pt x="588" y="191"/>
                </a:cubicBezTo>
                <a:lnTo>
                  <a:pt x="588" y="471"/>
                </a:lnTo>
                <a:close/>
              </a:path>
            </a:pathLst>
          </a:custGeom>
          <a:solidFill>
            <a:schemeClr val="dk1"/>
          </a:solidFill>
          <a:ln w="0">
            <a:noFill/>
          </a:ln>
        </p:spPr>
        <p:style>
          <a:lnRef idx="0"/>
          <a:fillRef idx="0"/>
          <a:effectRef idx="0"/>
          <a:fontRef idx="minor"/>
        </p:style>
      </p:sp>
      <p:sp>
        <p:nvSpPr>
          <p:cNvPr id="553" name="Google Shape;462;p35"/>
          <p:cNvSpPr/>
          <p:nvPr/>
        </p:nvSpPr>
        <p:spPr>
          <a:xfrm>
            <a:off x="2452320" y="2431080"/>
            <a:ext cx="245880" cy="309240"/>
          </a:xfrm>
          <a:custGeom>
            <a:avLst/>
            <a:gdLst/>
            <a:ahLst/>
            <a:rect l="l" t="t" r="r" b="b"/>
            <a:pathLst>
              <a:path w="473" h="589">
                <a:moveTo>
                  <a:pt x="398" y="0"/>
                </a:moveTo>
                <a:lnTo>
                  <a:pt x="398" y="0"/>
                </a:lnTo>
                <a:cubicBezTo>
                  <a:pt x="74" y="0"/>
                  <a:pt x="74" y="0"/>
                  <a:pt x="74" y="0"/>
                </a:cubicBezTo>
                <a:cubicBezTo>
                  <a:pt x="30" y="0"/>
                  <a:pt x="0" y="29"/>
                  <a:pt x="0" y="73"/>
                </a:cubicBezTo>
                <a:cubicBezTo>
                  <a:pt x="0" y="588"/>
                  <a:pt x="0" y="588"/>
                  <a:pt x="0" y="588"/>
                </a:cubicBezTo>
                <a:cubicBezTo>
                  <a:pt x="45" y="588"/>
                  <a:pt x="30" y="588"/>
                  <a:pt x="74" y="588"/>
                </a:cubicBezTo>
                <a:cubicBezTo>
                  <a:pt x="398" y="588"/>
                  <a:pt x="398" y="588"/>
                  <a:pt x="398" y="588"/>
                </a:cubicBezTo>
                <a:cubicBezTo>
                  <a:pt x="442" y="588"/>
                  <a:pt x="413" y="588"/>
                  <a:pt x="472" y="588"/>
                </a:cubicBezTo>
                <a:cubicBezTo>
                  <a:pt x="472" y="73"/>
                  <a:pt x="472" y="73"/>
                  <a:pt x="472" y="73"/>
                </a:cubicBezTo>
                <a:cubicBezTo>
                  <a:pt x="472" y="29"/>
                  <a:pt x="442" y="0"/>
                  <a:pt x="398" y="0"/>
                </a:cubicBezTo>
                <a:close/>
                <a:moveTo>
                  <a:pt x="74" y="544"/>
                </a:moveTo>
                <a:lnTo>
                  <a:pt x="74" y="544"/>
                </a:lnTo>
                <a:cubicBezTo>
                  <a:pt x="45" y="544"/>
                  <a:pt x="45" y="544"/>
                  <a:pt x="45" y="544"/>
                </a:cubicBezTo>
                <a:cubicBezTo>
                  <a:pt x="45" y="500"/>
                  <a:pt x="45" y="500"/>
                  <a:pt x="45" y="500"/>
                </a:cubicBezTo>
                <a:cubicBezTo>
                  <a:pt x="74" y="500"/>
                  <a:pt x="74" y="500"/>
                  <a:pt x="74" y="500"/>
                </a:cubicBezTo>
                <a:lnTo>
                  <a:pt x="74" y="544"/>
                </a:lnTo>
                <a:close/>
                <a:moveTo>
                  <a:pt x="74" y="471"/>
                </a:moveTo>
                <a:lnTo>
                  <a:pt x="74" y="471"/>
                </a:lnTo>
                <a:cubicBezTo>
                  <a:pt x="45" y="471"/>
                  <a:pt x="45" y="471"/>
                  <a:pt x="45" y="471"/>
                </a:cubicBezTo>
                <a:cubicBezTo>
                  <a:pt x="45" y="426"/>
                  <a:pt x="45" y="426"/>
                  <a:pt x="45" y="426"/>
                </a:cubicBezTo>
                <a:cubicBezTo>
                  <a:pt x="74" y="426"/>
                  <a:pt x="74" y="426"/>
                  <a:pt x="74" y="426"/>
                </a:cubicBezTo>
                <a:lnTo>
                  <a:pt x="74" y="471"/>
                </a:lnTo>
                <a:close/>
                <a:moveTo>
                  <a:pt x="74" y="382"/>
                </a:moveTo>
                <a:lnTo>
                  <a:pt x="74" y="382"/>
                </a:lnTo>
                <a:cubicBezTo>
                  <a:pt x="45" y="382"/>
                  <a:pt x="45" y="382"/>
                  <a:pt x="45" y="382"/>
                </a:cubicBezTo>
                <a:cubicBezTo>
                  <a:pt x="45" y="353"/>
                  <a:pt x="45" y="353"/>
                  <a:pt x="45" y="353"/>
                </a:cubicBezTo>
                <a:cubicBezTo>
                  <a:pt x="74" y="353"/>
                  <a:pt x="74" y="353"/>
                  <a:pt x="74" y="353"/>
                </a:cubicBezTo>
                <a:lnTo>
                  <a:pt x="74" y="382"/>
                </a:lnTo>
                <a:close/>
                <a:moveTo>
                  <a:pt x="74" y="309"/>
                </a:moveTo>
                <a:lnTo>
                  <a:pt x="74" y="309"/>
                </a:lnTo>
                <a:cubicBezTo>
                  <a:pt x="45" y="309"/>
                  <a:pt x="45" y="309"/>
                  <a:pt x="45" y="309"/>
                </a:cubicBezTo>
                <a:cubicBezTo>
                  <a:pt x="45" y="264"/>
                  <a:pt x="45" y="264"/>
                  <a:pt x="45" y="264"/>
                </a:cubicBezTo>
                <a:cubicBezTo>
                  <a:pt x="74" y="264"/>
                  <a:pt x="74" y="264"/>
                  <a:pt x="74" y="264"/>
                </a:cubicBezTo>
                <a:lnTo>
                  <a:pt x="74" y="309"/>
                </a:lnTo>
                <a:close/>
                <a:moveTo>
                  <a:pt x="74" y="235"/>
                </a:moveTo>
                <a:lnTo>
                  <a:pt x="74" y="235"/>
                </a:lnTo>
                <a:cubicBezTo>
                  <a:pt x="45" y="235"/>
                  <a:pt x="45" y="235"/>
                  <a:pt x="45" y="235"/>
                </a:cubicBezTo>
                <a:cubicBezTo>
                  <a:pt x="45" y="191"/>
                  <a:pt x="45" y="191"/>
                  <a:pt x="45" y="191"/>
                </a:cubicBezTo>
                <a:cubicBezTo>
                  <a:pt x="74" y="191"/>
                  <a:pt x="74" y="191"/>
                  <a:pt x="74" y="191"/>
                </a:cubicBezTo>
                <a:lnTo>
                  <a:pt x="74" y="235"/>
                </a:lnTo>
                <a:close/>
                <a:moveTo>
                  <a:pt x="74" y="147"/>
                </a:moveTo>
                <a:lnTo>
                  <a:pt x="74" y="147"/>
                </a:lnTo>
                <a:cubicBezTo>
                  <a:pt x="45" y="147"/>
                  <a:pt x="45" y="147"/>
                  <a:pt x="45" y="147"/>
                </a:cubicBezTo>
                <a:cubicBezTo>
                  <a:pt x="45" y="117"/>
                  <a:pt x="45" y="117"/>
                  <a:pt x="45" y="117"/>
                </a:cubicBezTo>
                <a:cubicBezTo>
                  <a:pt x="74" y="117"/>
                  <a:pt x="74" y="117"/>
                  <a:pt x="74" y="117"/>
                </a:cubicBezTo>
                <a:lnTo>
                  <a:pt x="74" y="147"/>
                </a:lnTo>
                <a:close/>
                <a:moveTo>
                  <a:pt x="354" y="530"/>
                </a:moveTo>
                <a:lnTo>
                  <a:pt x="354" y="530"/>
                </a:lnTo>
                <a:lnTo>
                  <a:pt x="339" y="544"/>
                </a:lnTo>
                <a:cubicBezTo>
                  <a:pt x="133" y="544"/>
                  <a:pt x="133" y="544"/>
                  <a:pt x="133" y="544"/>
                </a:cubicBezTo>
                <a:lnTo>
                  <a:pt x="118" y="530"/>
                </a:lnTo>
                <a:cubicBezTo>
                  <a:pt x="118" y="323"/>
                  <a:pt x="118" y="323"/>
                  <a:pt x="118" y="323"/>
                </a:cubicBezTo>
                <a:lnTo>
                  <a:pt x="133" y="309"/>
                </a:lnTo>
                <a:cubicBezTo>
                  <a:pt x="339" y="309"/>
                  <a:pt x="339" y="309"/>
                  <a:pt x="339" y="309"/>
                </a:cubicBezTo>
                <a:lnTo>
                  <a:pt x="354" y="323"/>
                </a:lnTo>
                <a:lnTo>
                  <a:pt x="354" y="530"/>
                </a:lnTo>
                <a:close/>
                <a:moveTo>
                  <a:pt x="354" y="250"/>
                </a:moveTo>
                <a:lnTo>
                  <a:pt x="354" y="250"/>
                </a:lnTo>
                <a:cubicBezTo>
                  <a:pt x="354" y="264"/>
                  <a:pt x="339" y="264"/>
                  <a:pt x="339" y="264"/>
                </a:cubicBezTo>
                <a:cubicBezTo>
                  <a:pt x="133" y="264"/>
                  <a:pt x="133" y="264"/>
                  <a:pt x="133" y="264"/>
                </a:cubicBezTo>
                <a:cubicBezTo>
                  <a:pt x="133" y="264"/>
                  <a:pt x="118" y="264"/>
                  <a:pt x="118" y="250"/>
                </a:cubicBezTo>
                <a:cubicBezTo>
                  <a:pt x="118" y="58"/>
                  <a:pt x="118" y="58"/>
                  <a:pt x="118" y="58"/>
                </a:cubicBezTo>
                <a:cubicBezTo>
                  <a:pt x="118" y="44"/>
                  <a:pt x="133" y="29"/>
                  <a:pt x="133" y="29"/>
                </a:cubicBezTo>
                <a:cubicBezTo>
                  <a:pt x="339" y="29"/>
                  <a:pt x="339" y="29"/>
                  <a:pt x="339" y="29"/>
                </a:cubicBezTo>
                <a:cubicBezTo>
                  <a:pt x="339" y="29"/>
                  <a:pt x="354" y="44"/>
                  <a:pt x="354" y="58"/>
                </a:cubicBezTo>
                <a:lnTo>
                  <a:pt x="354" y="250"/>
                </a:lnTo>
                <a:close/>
                <a:moveTo>
                  <a:pt x="427" y="544"/>
                </a:moveTo>
                <a:lnTo>
                  <a:pt x="427" y="544"/>
                </a:lnTo>
                <a:cubicBezTo>
                  <a:pt x="398" y="544"/>
                  <a:pt x="398" y="544"/>
                  <a:pt x="398" y="544"/>
                </a:cubicBezTo>
                <a:cubicBezTo>
                  <a:pt x="398" y="500"/>
                  <a:pt x="398" y="500"/>
                  <a:pt x="398" y="500"/>
                </a:cubicBezTo>
                <a:cubicBezTo>
                  <a:pt x="427" y="500"/>
                  <a:pt x="427" y="500"/>
                  <a:pt x="427" y="500"/>
                </a:cubicBezTo>
                <a:lnTo>
                  <a:pt x="427" y="544"/>
                </a:lnTo>
                <a:close/>
                <a:moveTo>
                  <a:pt x="427" y="471"/>
                </a:moveTo>
                <a:lnTo>
                  <a:pt x="427" y="471"/>
                </a:lnTo>
                <a:cubicBezTo>
                  <a:pt x="398" y="471"/>
                  <a:pt x="398" y="471"/>
                  <a:pt x="398" y="471"/>
                </a:cubicBezTo>
                <a:cubicBezTo>
                  <a:pt x="398" y="426"/>
                  <a:pt x="398" y="426"/>
                  <a:pt x="398" y="426"/>
                </a:cubicBezTo>
                <a:cubicBezTo>
                  <a:pt x="427" y="426"/>
                  <a:pt x="427" y="426"/>
                  <a:pt x="427" y="426"/>
                </a:cubicBezTo>
                <a:lnTo>
                  <a:pt x="427" y="471"/>
                </a:lnTo>
                <a:close/>
                <a:moveTo>
                  <a:pt x="427" y="382"/>
                </a:moveTo>
                <a:lnTo>
                  <a:pt x="427" y="382"/>
                </a:lnTo>
                <a:cubicBezTo>
                  <a:pt x="398" y="382"/>
                  <a:pt x="398" y="382"/>
                  <a:pt x="398" y="382"/>
                </a:cubicBezTo>
                <a:cubicBezTo>
                  <a:pt x="398" y="353"/>
                  <a:pt x="398" y="353"/>
                  <a:pt x="398" y="353"/>
                </a:cubicBezTo>
                <a:cubicBezTo>
                  <a:pt x="427" y="353"/>
                  <a:pt x="427" y="353"/>
                  <a:pt x="427" y="353"/>
                </a:cubicBezTo>
                <a:lnTo>
                  <a:pt x="427" y="382"/>
                </a:lnTo>
                <a:close/>
                <a:moveTo>
                  <a:pt x="427" y="309"/>
                </a:moveTo>
                <a:lnTo>
                  <a:pt x="427" y="309"/>
                </a:lnTo>
                <a:cubicBezTo>
                  <a:pt x="398" y="309"/>
                  <a:pt x="398" y="309"/>
                  <a:pt x="398" y="309"/>
                </a:cubicBezTo>
                <a:cubicBezTo>
                  <a:pt x="398" y="264"/>
                  <a:pt x="398" y="264"/>
                  <a:pt x="398" y="264"/>
                </a:cubicBezTo>
                <a:cubicBezTo>
                  <a:pt x="427" y="264"/>
                  <a:pt x="427" y="264"/>
                  <a:pt x="427" y="264"/>
                </a:cubicBezTo>
                <a:lnTo>
                  <a:pt x="427" y="309"/>
                </a:lnTo>
                <a:close/>
                <a:moveTo>
                  <a:pt x="427" y="235"/>
                </a:moveTo>
                <a:lnTo>
                  <a:pt x="427" y="235"/>
                </a:lnTo>
                <a:cubicBezTo>
                  <a:pt x="398" y="235"/>
                  <a:pt x="398" y="235"/>
                  <a:pt x="398" y="235"/>
                </a:cubicBezTo>
                <a:cubicBezTo>
                  <a:pt x="398" y="191"/>
                  <a:pt x="398" y="191"/>
                  <a:pt x="398" y="191"/>
                </a:cubicBezTo>
                <a:cubicBezTo>
                  <a:pt x="427" y="191"/>
                  <a:pt x="427" y="191"/>
                  <a:pt x="427" y="191"/>
                </a:cubicBezTo>
                <a:lnTo>
                  <a:pt x="427" y="235"/>
                </a:lnTo>
                <a:close/>
                <a:moveTo>
                  <a:pt x="427" y="147"/>
                </a:moveTo>
                <a:lnTo>
                  <a:pt x="427" y="147"/>
                </a:lnTo>
                <a:cubicBezTo>
                  <a:pt x="398" y="147"/>
                  <a:pt x="398" y="147"/>
                  <a:pt x="398" y="147"/>
                </a:cubicBezTo>
                <a:cubicBezTo>
                  <a:pt x="398" y="117"/>
                  <a:pt x="398" y="117"/>
                  <a:pt x="398" y="117"/>
                </a:cubicBezTo>
                <a:cubicBezTo>
                  <a:pt x="427" y="117"/>
                  <a:pt x="427" y="117"/>
                  <a:pt x="427" y="117"/>
                </a:cubicBezTo>
                <a:lnTo>
                  <a:pt x="427" y="147"/>
                </a:lnTo>
                <a:close/>
              </a:path>
            </a:pathLst>
          </a:custGeom>
          <a:solidFill>
            <a:schemeClr val="dk1"/>
          </a:solidFill>
          <a:ln w="0">
            <a:noFill/>
          </a:ln>
        </p:spPr>
        <p:style>
          <a:lnRef idx="0"/>
          <a:fillRef idx="0"/>
          <a:effectRef idx="0"/>
          <a:fontRef idx="minor"/>
        </p:style>
      </p:sp>
      <p:sp>
        <p:nvSpPr>
          <p:cNvPr id="554" name="Google Shape;463;p35"/>
          <p:cNvSpPr/>
          <p:nvPr/>
        </p:nvSpPr>
        <p:spPr>
          <a:xfrm>
            <a:off x="1872720" y="2440440"/>
            <a:ext cx="332280" cy="286200"/>
          </a:xfrm>
          <a:custGeom>
            <a:avLst/>
            <a:gdLst/>
            <a:ahLst/>
            <a:rect l="l" t="t" r="r" b="b"/>
            <a:pathLst>
              <a:path w="634" h="546">
                <a:moveTo>
                  <a:pt x="589" y="236"/>
                </a:moveTo>
                <a:lnTo>
                  <a:pt x="589" y="236"/>
                </a:lnTo>
                <a:cubicBezTo>
                  <a:pt x="471" y="309"/>
                  <a:pt x="471" y="309"/>
                  <a:pt x="471" y="309"/>
                </a:cubicBezTo>
                <a:cubicBezTo>
                  <a:pt x="471" y="295"/>
                  <a:pt x="471" y="265"/>
                  <a:pt x="442" y="250"/>
                </a:cubicBezTo>
                <a:cubicBezTo>
                  <a:pt x="486" y="236"/>
                  <a:pt x="516" y="191"/>
                  <a:pt x="516" y="133"/>
                </a:cubicBezTo>
                <a:cubicBezTo>
                  <a:pt x="516" y="59"/>
                  <a:pt x="457" y="0"/>
                  <a:pt x="383" y="0"/>
                </a:cubicBezTo>
                <a:cubicBezTo>
                  <a:pt x="310" y="0"/>
                  <a:pt x="236" y="59"/>
                  <a:pt x="236" y="133"/>
                </a:cubicBezTo>
                <a:cubicBezTo>
                  <a:pt x="236" y="177"/>
                  <a:pt x="251" y="207"/>
                  <a:pt x="280" y="236"/>
                </a:cubicBezTo>
                <a:cubicBezTo>
                  <a:pt x="207" y="236"/>
                  <a:pt x="207" y="236"/>
                  <a:pt x="207" y="236"/>
                </a:cubicBezTo>
                <a:cubicBezTo>
                  <a:pt x="236" y="221"/>
                  <a:pt x="236" y="191"/>
                  <a:pt x="236" y="162"/>
                </a:cubicBezTo>
                <a:cubicBezTo>
                  <a:pt x="236" y="89"/>
                  <a:pt x="192" y="44"/>
                  <a:pt x="118" y="44"/>
                </a:cubicBezTo>
                <a:cubicBezTo>
                  <a:pt x="59" y="44"/>
                  <a:pt x="0" y="89"/>
                  <a:pt x="0" y="162"/>
                </a:cubicBezTo>
                <a:cubicBezTo>
                  <a:pt x="0" y="191"/>
                  <a:pt x="15" y="221"/>
                  <a:pt x="44" y="250"/>
                </a:cubicBezTo>
                <a:cubicBezTo>
                  <a:pt x="15" y="265"/>
                  <a:pt x="0" y="280"/>
                  <a:pt x="0" y="309"/>
                </a:cubicBezTo>
                <a:cubicBezTo>
                  <a:pt x="0" y="471"/>
                  <a:pt x="0" y="471"/>
                  <a:pt x="0" y="471"/>
                </a:cubicBezTo>
                <a:cubicBezTo>
                  <a:pt x="0" y="516"/>
                  <a:pt x="44" y="545"/>
                  <a:pt x="89" y="545"/>
                </a:cubicBezTo>
                <a:cubicBezTo>
                  <a:pt x="398" y="545"/>
                  <a:pt x="398" y="545"/>
                  <a:pt x="398" y="545"/>
                </a:cubicBezTo>
                <a:cubicBezTo>
                  <a:pt x="442" y="545"/>
                  <a:pt x="471" y="516"/>
                  <a:pt x="471" y="471"/>
                </a:cubicBezTo>
                <a:cubicBezTo>
                  <a:pt x="471" y="457"/>
                  <a:pt x="471" y="457"/>
                  <a:pt x="471" y="457"/>
                </a:cubicBezTo>
                <a:cubicBezTo>
                  <a:pt x="589" y="545"/>
                  <a:pt x="589" y="545"/>
                  <a:pt x="589" y="545"/>
                </a:cubicBezTo>
                <a:cubicBezTo>
                  <a:pt x="619" y="545"/>
                  <a:pt x="633" y="530"/>
                  <a:pt x="633" y="516"/>
                </a:cubicBezTo>
                <a:cubicBezTo>
                  <a:pt x="633" y="280"/>
                  <a:pt x="633" y="280"/>
                  <a:pt x="633" y="280"/>
                </a:cubicBezTo>
                <a:cubicBezTo>
                  <a:pt x="633" y="250"/>
                  <a:pt x="619" y="236"/>
                  <a:pt x="589" y="236"/>
                </a:cubicBezTo>
                <a:close/>
                <a:moveTo>
                  <a:pt x="44" y="162"/>
                </a:moveTo>
                <a:lnTo>
                  <a:pt x="44" y="162"/>
                </a:lnTo>
                <a:cubicBezTo>
                  <a:pt x="44" y="118"/>
                  <a:pt x="74" y="74"/>
                  <a:pt x="118" y="74"/>
                </a:cubicBezTo>
                <a:cubicBezTo>
                  <a:pt x="162" y="74"/>
                  <a:pt x="207" y="118"/>
                  <a:pt x="207" y="162"/>
                </a:cubicBezTo>
                <a:cubicBezTo>
                  <a:pt x="207" y="207"/>
                  <a:pt x="162" y="236"/>
                  <a:pt x="118" y="236"/>
                </a:cubicBezTo>
                <a:cubicBezTo>
                  <a:pt x="74" y="236"/>
                  <a:pt x="44" y="207"/>
                  <a:pt x="44" y="162"/>
                </a:cubicBezTo>
                <a:close/>
                <a:moveTo>
                  <a:pt x="442" y="471"/>
                </a:moveTo>
                <a:lnTo>
                  <a:pt x="442" y="471"/>
                </a:lnTo>
                <a:cubicBezTo>
                  <a:pt x="442" y="486"/>
                  <a:pt x="412" y="516"/>
                  <a:pt x="398" y="516"/>
                </a:cubicBezTo>
                <a:cubicBezTo>
                  <a:pt x="89" y="516"/>
                  <a:pt x="89" y="516"/>
                  <a:pt x="89" y="516"/>
                </a:cubicBezTo>
                <a:cubicBezTo>
                  <a:pt x="59" y="516"/>
                  <a:pt x="44" y="486"/>
                  <a:pt x="44" y="471"/>
                </a:cubicBezTo>
                <a:cubicBezTo>
                  <a:pt x="44" y="309"/>
                  <a:pt x="44" y="309"/>
                  <a:pt x="44" y="309"/>
                </a:cubicBezTo>
                <a:cubicBezTo>
                  <a:pt x="44" y="295"/>
                  <a:pt x="59" y="280"/>
                  <a:pt x="89" y="280"/>
                </a:cubicBezTo>
                <a:cubicBezTo>
                  <a:pt x="398" y="280"/>
                  <a:pt x="398" y="280"/>
                  <a:pt x="398" y="280"/>
                </a:cubicBezTo>
                <a:cubicBezTo>
                  <a:pt x="412" y="280"/>
                  <a:pt x="442" y="295"/>
                  <a:pt x="442" y="309"/>
                </a:cubicBezTo>
                <a:lnTo>
                  <a:pt x="442" y="471"/>
                </a:lnTo>
                <a:close/>
                <a:moveTo>
                  <a:pt x="383" y="236"/>
                </a:moveTo>
                <a:lnTo>
                  <a:pt x="383" y="236"/>
                </a:lnTo>
                <a:cubicBezTo>
                  <a:pt x="324" y="236"/>
                  <a:pt x="280" y="191"/>
                  <a:pt x="280" y="133"/>
                </a:cubicBezTo>
                <a:cubicBezTo>
                  <a:pt x="280" y="89"/>
                  <a:pt x="324" y="44"/>
                  <a:pt x="383" y="44"/>
                </a:cubicBezTo>
                <a:cubicBezTo>
                  <a:pt x="427" y="44"/>
                  <a:pt x="471" y="89"/>
                  <a:pt x="471" y="133"/>
                </a:cubicBezTo>
                <a:cubicBezTo>
                  <a:pt x="471" y="191"/>
                  <a:pt x="427" y="236"/>
                  <a:pt x="383" y="236"/>
                </a:cubicBezTo>
                <a:close/>
                <a:moveTo>
                  <a:pt x="589" y="516"/>
                </a:moveTo>
                <a:lnTo>
                  <a:pt x="589" y="516"/>
                </a:lnTo>
                <a:cubicBezTo>
                  <a:pt x="471" y="412"/>
                  <a:pt x="471" y="412"/>
                  <a:pt x="471" y="412"/>
                </a:cubicBezTo>
                <a:cubicBezTo>
                  <a:pt x="471" y="398"/>
                  <a:pt x="471" y="368"/>
                  <a:pt x="471" y="354"/>
                </a:cubicBezTo>
                <a:cubicBezTo>
                  <a:pt x="589" y="280"/>
                  <a:pt x="589" y="280"/>
                  <a:pt x="589" y="280"/>
                </a:cubicBezTo>
                <a:cubicBezTo>
                  <a:pt x="589" y="309"/>
                  <a:pt x="589" y="501"/>
                  <a:pt x="589" y="516"/>
                </a:cubicBezTo>
                <a:close/>
              </a:path>
            </a:pathLst>
          </a:custGeom>
          <a:solidFill>
            <a:schemeClr val="dk1"/>
          </a:solidFill>
          <a:ln w="0">
            <a:noFill/>
          </a:ln>
        </p:spPr>
        <p:style>
          <a:lnRef idx="0"/>
          <a:fillRef idx="0"/>
          <a:effectRef idx="0"/>
          <a:fontRef idx="minor"/>
        </p:style>
      </p:sp>
      <p:sp>
        <p:nvSpPr>
          <p:cNvPr id="555" name="Google Shape;464;p35"/>
          <p:cNvSpPr/>
          <p:nvPr/>
        </p:nvSpPr>
        <p:spPr>
          <a:xfrm>
            <a:off x="1341360" y="2417400"/>
            <a:ext cx="332280" cy="332280"/>
          </a:xfrm>
          <a:custGeom>
            <a:avLst/>
            <a:gdLst/>
            <a:ahLst/>
            <a:rect l="l" t="t" r="r" b="b"/>
            <a:pathLst>
              <a:path w="634" h="634">
                <a:moveTo>
                  <a:pt x="544" y="0"/>
                </a:moveTo>
                <a:lnTo>
                  <a:pt x="544" y="0"/>
                </a:lnTo>
                <a:cubicBezTo>
                  <a:pt x="73" y="0"/>
                  <a:pt x="73" y="0"/>
                  <a:pt x="73" y="0"/>
                </a:cubicBezTo>
                <a:cubicBezTo>
                  <a:pt x="29" y="0"/>
                  <a:pt x="0" y="44"/>
                  <a:pt x="0" y="88"/>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8"/>
                  <a:pt x="633" y="88"/>
                  <a:pt x="633" y="88"/>
                </a:cubicBezTo>
                <a:cubicBezTo>
                  <a:pt x="633" y="44"/>
                  <a:pt x="588" y="0"/>
                  <a:pt x="544" y="0"/>
                </a:cubicBezTo>
                <a:close/>
                <a:moveTo>
                  <a:pt x="162" y="44"/>
                </a:moveTo>
                <a:lnTo>
                  <a:pt x="162" y="44"/>
                </a:lnTo>
                <a:cubicBezTo>
                  <a:pt x="162" y="44"/>
                  <a:pt x="456" y="44"/>
                  <a:pt x="471" y="44"/>
                </a:cubicBezTo>
                <a:cubicBezTo>
                  <a:pt x="471" y="221"/>
                  <a:pt x="471" y="221"/>
                  <a:pt x="471" y="221"/>
                </a:cubicBezTo>
                <a:cubicBezTo>
                  <a:pt x="471" y="235"/>
                  <a:pt x="456" y="235"/>
                  <a:pt x="456" y="235"/>
                </a:cubicBezTo>
                <a:cubicBezTo>
                  <a:pt x="176" y="235"/>
                  <a:pt x="176" y="235"/>
                  <a:pt x="176" y="235"/>
                </a:cubicBezTo>
                <a:cubicBezTo>
                  <a:pt x="162" y="235"/>
                  <a:pt x="162" y="235"/>
                  <a:pt x="162" y="221"/>
                </a:cubicBezTo>
                <a:lnTo>
                  <a:pt x="162" y="44"/>
                </a:lnTo>
                <a:close/>
                <a:moveTo>
                  <a:pt x="588" y="560"/>
                </a:moveTo>
                <a:lnTo>
                  <a:pt x="588" y="560"/>
                </a:lnTo>
                <a:cubicBezTo>
                  <a:pt x="588" y="574"/>
                  <a:pt x="574" y="589"/>
                  <a:pt x="544" y="589"/>
                </a:cubicBezTo>
                <a:cubicBezTo>
                  <a:pt x="73" y="589"/>
                  <a:pt x="73" y="589"/>
                  <a:pt x="73" y="589"/>
                </a:cubicBezTo>
                <a:cubicBezTo>
                  <a:pt x="58" y="589"/>
                  <a:pt x="44" y="574"/>
                  <a:pt x="44" y="560"/>
                </a:cubicBezTo>
                <a:cubicBezTo>
                  <a:pt x="44" y="88"/>
                  <a:pt x="44" y="88"/>
                  <a:pt x="44" y="88"/>
                </a:cubicBezTo>
                <a:cubicBezTo>
                  <a:pt x="44" y="59"/>
                  <a:pt x="58" y="44"/>
                  <a:pt x="73" y="44"/>
                </a:cubicBezTo>
                <a:cubicBezTo>
                  <a:pt x="117" y="44"/>
                  <a:pt x="117" y="44"/>
                  <a:pt x="117" y="44"/>
                </a:cubicBezTo>
                <a:cubicBezTo>
                  <a:pt x="117" y="235"/>
                  <a:pt x="117" y="235"/>
                  <a:pt x="117" y="235"/>
                </a:cubicBezTo>
                <a:cubicBezTo>
                  <a:pt x="117" y="265"/>
                  <a:pt x="132" y="280"/>
                  <a:pt x="162" y="280"/>
                </a:cubicBezTo>
                <a:cubicBezTo>
                  <a:pt x="471" y="280"/>
                  <a:pt x="471" y="280"/>
                  <a:pt x="471" y="280"/>
                </a:cubicBezTo>
                <a:cubicBezTo>
                  <a:pt x="485" y="280"/>
                  <a:pt x="515" y="265"/>
                  <a:pt x="515" y="235"/>
                </a:cubicBezTo>
                <a:cubicBezTo>
                  <a:pt x="515" y="44"/>
                  <a:pt x="515" y="44"/>
                  <a:pt x="515" y="44"/>
                </a:cubicBezTo>
                <a:cubicBezTo>
                  <a:pt x="544" y="44"/>
                  <a:pt x="544" y="44"/>
                  <a:pt x="544" y="44"/>
                </a:cubicBezTo>
                <a:cubicBezTo>
                  <a:pt x="574" y="44"/>
                  <a:pt x="588" y="59"/>
                  <a:pt x="588" y="88"/>
                </a:cubicBezTo>
                <a:lnTo>
                  <a:pt x="588" y="560"/>
                </a:lnTo>
                <a:close/>
                <a:moveTo>
                  <a:pt x="367" y="206"/>
                </a:moveTo>
                <a:lnTo>
                  <a:pt x="367" y="206"/>
                </a:lnTo>
                <a:cubicBezTo>
                  <a:pt x="383" y="206"/>
                  <a:pt x="397" y="192"/>
                  <a:pt x="397" y="177"/>
                </a:cubicBezTo>
                <a:cubicBezTo>
                  <a:pt x="397" y="103"/>
                  <a:pt x="397" y="103"/>
                  <a:pt x="397" y="103"/>
                </a:cubicBezTo>
                <a:cubicBezTo>
                  <a:pt x="397" y="88"/>
                  <a:pt x="383" y="88"/>
                  <a:pt x="367" y="88"/>
                </a:cubicBezTo>
                <a:cubicBezTo>
                  <a:pt x="367" y="88"/>
                  <a:pt x="353" y="88"/>
                  <a:pt x="353" y="103"/>
                </a:cubicBezTo>
                <a:cubicBezTo>
                  <a:pt x="353" y="177"/>
                  <a:pt x="353" y="177"/>
                  <a:pt x="353" y="177"/>
                </a:cubicBezTo>
                <a:cubicBezTo>
                  <a:pt x="353" y="192"/>
                  <a:pt x="367" y="206"/>
                  <a:pt x="367" y="206"/>
                </a:cubicBezTo>
                <a:close/>
              </a:path>
            </a:pathLst>
          </a:custGeom>
          <a:solidFill>
            <a:schemeClr val="dk1"/>
          </a:solidFill>
          <a:ln w="0">
            <a:noFill/>
          </a:ln>
        </p:spPr>
        <p:style>
          <a:lnRef idx="0"/>
          <a:fillRef idx="0"/>
          <a:effectRef idx="0"/>
          <a:fontRef idx="minor"/>
        </p:style>
      </p:sp>
      <p:sp>
        <p:nvSpPr>
          <p:cNvPr id="556" name="Google Shape;465;p35"/>
          <p:cNvSpPr/>
          <p:nvPr/>
        </p:nvSpPr>
        <p:spPr>
          <a:xfrm>
            <a:off x="869400" y="2417400"/>
            <a:ext cx="201600" cy="332280"/>
          </a:xfrm>
          <a:custGeom>
            <a:avLst/>
            <a:gdLst/>
            <a:ahLst/>
            <a:rect l="l" t="t" r="r" b="b"/>
            <a:pathLst>
              <a:path w="383" h="634">
                <a:moveTo>
                  <a:pt x="191" y="162"/>
                </a:moveTo>
                <a:lnTo>
                  <a:pt x="191" y="162"/>
                </a:lnTo>
                <a:cubicBezTo>
                  <a:pt x="176" y="162"/>
                  <a:pt x="176" y="177"/>
                  <a:pt x="176" y="177"/>
                </a:cubicBezTo>
                <a:cubicBezTo>
                  <a:pt x="176" y="265"/>
                  <a:pt x="176" y="265"/>
                  <a:pt x="176" y="265"/>
                </a:cubicBezTo>
                <a:cubicBezTo>
                  <a:pt x="176" y="265"/>
                  <a:pt x="176" y="280"/>
                  <a:pt x="191" y="280"/>
                </a:cubicBezTo>
                <a:cubicBezTo>
                  <a:pt x="206" y="280"/>
                  <a:pt x="206" y="265"/>
                  <a:pt x="206" y="265"/>
                </a:cubicBezTo>
                <a:cubicBezTo>
                  <a:pt x="206" y="177"/>
                  <a:pt x="206" y="177"/>
                  <a:pt x="206" y="177"/>
                </a:cubicBezTo>
                <a:cubicBezTo>
                  <a:pt x="206" y="177"/>
                  <a:pt x="206" y="162"/>
                  <a:pt x="191" y="162"/>
                </a:cubicBezTo>
                <a:close/>
                <a:moveTo>
                  <a:pt x="309" y="88"/>
                </a:moveTo>
                <a:lnTo>
                  <a:pt x="309" y="88"/>
                </a:lnTo>
                <a:cubicBezTo>
                  <a:pt x="206" y="88"/>
                  <a:pt x="206" y="88"/>
                  <a:pt x="206" y="88"/>
                </a:cubicBezTo>
                <a:cubicBezTo>
                  <a:pt x="206" y="0"/>
                  <a:pt x="206" y="0"/>
                  <a:pt x="206" y="0"/>
                </a:cubicBezTo>
                <a:cubicBezTo>
                  <a:pt x="132" y="0"/>
                  <a:pt x="132" y="0"/>
                  <a:pt x="132" y="0"/>
                </a:cubicBezTo>
                <a:cubicBezTo>
                  <a:pt x="117" y="0"/>
                  <a:pt x="117" y="15"/>
                  <a:pt x="117" y="30"/>
                </a:cubicBezTo>
                <a:cubicBezTo>
                  <a:pt x="117" y="30"/>
                  <a:pt x="117" y="44"/>
                  <a:pt x="132" y="44"/>
                </a:cubicBezTo>
                <a:cubicBezTo>
                  <a:pt x="176" y="44"/>
                  <a:pt x="176" y="44"/>
                  <a:pt x="176" y="44"/>
                </a:cubicBezTo>
                <a:cubicBezTo>
                  <a:pt x="176" y="88"/>
                  <a:pt x="176" y="88"/>
                  <a:pt x="176" y="88"/>
                </a:cubicBezTo>
                <a:cubicBezTo>
                  <a:pt x="73" y="88"/>
                  <a:pt x="73" y="88"/>
                  <a:pt x="73" y="88"/>
                </a:cubicBezTo>
                <a:cubicBezTo>
                  <a:pt x="29" y="88"/>
                  <a:pt x="0" y="118"/>
                  <a:pt x="0" y="162"/>
                </a:cubicBezTo>
                <a:cubicBezTo>
                  <a:pt x="0" y="560"/>
                  <a:pt x="0" y="560"/>
                  <a:pt x="0" y="560"/>
                </a:cubicBezTo>
                <a:cubicBezTo>
                  <a:pt x="0" y="604"/>
                  <a:pt x="29" y="633"/>
                  <a:pt x="73" y="633"/>
                </a:cubicBezTo>
                <a:cubicBezTo>
                  <a:pt x="309" y="633"/>
                  <a:pt x="309" y="633"/>
                  <a:pt x="309" y="633"/>
                </a:cubicBezTo>
                <a:cubicBezTo>
                  <a:pt x="353" y="633"/>
                  <a:pt x="382" y="604"/>
                  <a:pt x="382" y="560"/>
                </a:cubicBezTo>
                <a:cubicBezTo>
                  <a:pt x="382" y="162"/>
                  <a:pt x="382" y="162"/>
                  <a:pt x="382" y="162"/>
                </a:cubicBezTo>
                <a:cubicBezTo>
                  <a:pt x="382" y="118"/>
                  <a:pt x="353" y="88"/>
                  <a:pt x="309" y="88"/>
                </a:cubicBezTo>
                <a:close/>
                <a:moveTo>
                  <a:pt x="353" y="560"/>
                </a:moveTo>
                <a:lnTo>
                  <a:pt x="353" y="560"/>
                </a:lnTo>
                <a:cubicBezTo>
                  <a:pt x="353" y="574"/>
                  <a:pt x="323" y="589"/>
                  <a:pt x="309" y="589"/>
                </a:cubicBezTo>
                <a:cubicBezTo>
                  <a:pt x="73" y="589"/>
                  <a:pt x="73" y="589"/>
                  <a:pt x="73" y="589"/>
                </a:cubicBezTo>
                <a:cubicBezTo>
                  <a:pt x="59" y="589"/>
                  <a:pt x="29" y="574"/>
                  <a:pt x="29" y="560"/>
                </a:cubicBezTo>
                <a:cubicBezTo>
                  <a:pt x="29" y="162"/>
                  <a:pt x="29" y="162"/>
                  <a:pt x="29" y="162"/>
                </a:cubicBezTo>
                <a:cubicBezTo>
                  <a:pt x="29" y="147"/>
                  <a:pt x="59" y="118"/>
                  <a:pt x="73" y="118"/>
                </a:cubicBezTo>
                <a:cubicBezTo>
                  <a:pt x="309" y="118"/>
                  <a:pt x="309" y="118"/>
                  <a:pt x="309" y="118"/>
                </a:cubicBezTo>
                <a:cubicBezTo>
                  <a:pt x="323" y="118"/>
                  <a:pt x="353" y="147"/>
                  <a:pt x="353" y="162"/>
                </a:cubicBezTo>
                <a:lnTo>
                  <a:pt x="353" y="560"/>
                </a:lnTo>
                <a:close/>
              </a:path>
            </a:pathLst>
          </a:custGeom>
          <a:solidFill>
            <a:schemeClr val="dk1"/>
          </a:solidFill>
          <a:ln w="0">
            <a:noFill/>
          </a:ln>
        </p:spPr>
        <p:style>
          <a:lnRef idx="0"/>
          <a:fillRef idx="0"/>
          <a:effectRef idx="0"/>
          <a:fontRef idx="minor"/>
        </p:style>
      </p:sp>
      <p:sp>
        <p:nvSpPr>
          <p:cNvPr id="557" name="Google Shape;466;p35"/>
          <p:cNvSpPr/>
          <p:nvPr/>
        </p:nvSpPr>
        <p:spPr>
          <a:xfrm>
            <a:off x="5626080" y="1882080"/>
            <a:ext cx="317160" cy="334440"/>
          </a:xfrm>
          <a:custGeom>
            <a:avLst/>
            <a:gdLst/>
            <a:ahLst/>
            <a:rect l="l" t="t" r="r" b="b"/>
            <a:pathLst>
              <a:path w="604" h="634">
                <a:moveTo>
                  <a:pt x="530" y="0"/>
                </a:moveTo>
                <a:lnTo>
                  <a:pt x="530" y="0"/>
                </a:lnTo>
                <a:cubicBezTo>
                  <a:pt x="74" y="0"/>
                  <a:pt x="74" y="0"/>
                  <a:pt x="74" y="0"/>
                </a:cubicBezTo>
                <a:cubicBezTo>
                  <a:pt x="29" y="0"/>
                  <a:pt x="0" y="30"/>
                  <a:pt x="0" y="74"/>
                </a:cubicBezTo>
                <a:cubicBezTo>
                  <a:pt x="0" y="427"/>
                  <a:pt x="0" y="427"/>
                  <a:pt x="0" y="427"/>
                </a:cubicBezTo>
                <a:cubicBezTo>
                  <a:pt x="0" y="471"/>
                  <a:pt x="29" y="516"/>
                  <a:pt x="74" y="516"/>
                </a:cubicBezTo>
                <a:cubicBezTo>
                  <a:pt x="236" y="516"/>
                  <a:pt x="236" y="516"/>
                  <a:pt x="236" y="516"/>
                </a:cubicBezTo>
                <a:cubicBezTo>
                  <a:pt x="236" y="589"/>
                  <a:pt x="236" y="589"/>
                  <a:pt x="236" y="589"/>
                </a:cubicBezTo>
                <a:cubicBezTo>
                  <a:pt x="191" y="589"/>
                  <a:pt x="191" y="589"/>
                  <a:pt x="191" y="589"/>
                </a:cubicBezTo>
                <a:cubicBezTo>
                  <a:pt x="177" y="589"/>
                  <a:pt x="177" y="604"/>
                  <a:pt x="177" y="604"/>
                </a:cubicBezTo>
                <a:cubicBezTo>
                  <a:pt x="177" y="619"/>
                  <a:pt x="177" y="633"/>
                  <a:pt x="191" y="633"/>
                </a:cubicBezTo>
                <a:cubicBezTo>
                  <a:pt x="427" y="633"/>
                  <a:pt x="427" y="633"/>
                  <a:pt x="427" y="633"/>
                </a:cubicBezTo>
                <a:cubicBezTo>
                  <a:pt x="441" y="633"/>
                  <a:pt x="441" y="619"/>
                  <a:pt x="441" y="604"/>
                </a:cubicBezTo>
                <a:cubicBezTo>
                  <a:pt x="441" y="604"/>
                  <a:pt x="441" y="589"/>
                  <a:pt x="427" y="589"/>
                </a:cubicBezTo>
                <a:cubicBezTo>
                  <a:pt x="383" y="589"/>
                  <a:pt x="383" y="589"/>
                  <a:pt x="383" y="589"/>
                </a:cubicBezTo>
                <a:cubicBezTo>
                  <a:pt x="383" y="516"/>
                  <a:pt x="383" y="516"/>
                  <a:pt x="383" y="516"/>
                </a:cubicBezTo>
                <a:cubicBezTo>
                  <a:pt x="530" y="516"/>
                  <a:pt x="530" y="516"/>
                  <a:pt x="530" y="516"/>
                </a:cubicBezTo>
                <a:cubicBezTo>
                  <a:pt x="574" y="516"/>
                  <a:pt x="603" y="471"/>
                  <a:pt x="603" y="427"/>
                </a:cubicBezTo>
                <a:cubicBezTo>
                  <a:pt x="603" y="74"/>
                  <a:pt x="603" y="74"/>
                  <a:pt x="603" y="74"/>
                </a:cubicBezTo>
                <a:cubicBezTo>
                  <a:pt x="603" y="30"/>
                  <a:pt x="574" y="0"/>
                  <a:pt x="530" y="0"/>
                </a:cubicBezTo>
                <a:close/>
                <a:moveTo>
                  <a:pt x="353" y="589"/>
                </a:moveTo>
                <a:lnTo>
                  <a:pt x="353" y="589"/>
                </a:lnTo>
                <a:cubicBezTo>
                  <a:pt x="265" y="589"/>
                  <a:pt x="265" y="589"/>
                  <a:pt x="265" y="589"/>
                </a:cubicBezTo>
                <a:cubicBezTo>
                  <a:pt x="265" y="516"/>
                  <a:pt x="265" y="516"/>
                  <a:pt x="265" y="516"/>
                </a:cubicBezTo>
                <a:cubicBezTo>
                  <a:pt x="353" y="516"/>
                  <a:pt x="353" y="516"/>
                  <a:pt x="353" y="516"/>
                </a:cubicBezTo>
                <a:lnTo>
                  <a:pt x="353" y="589"/>
                </a:lnTo>
                <a:close/>
                <a:moveTo>
                  <a:pt x="559" y="427"/>
                </a:moveTo>
                <a:lnTo>
                  <a:pt x="559" y="427"/>
                </a:lnTo>
                <a:cubicBezTo>
                  <a:pt x="559" y="457"/>
                  <a:pt x="545" y="471"/>
                  <a:pt x="530" y="471"/>
                </a:cubicBezTo>
                <a:cubicBezTo>
                  <a:pt x="74" y="471"/>
                  <a:pt x="74" y="471"/>
                  <a:pt x="74" y="471"/>
                </a:cubicBezTo>
                <a:cubicBezTo>
                  <a:pt x="59" y="471"/>
                  <a:pt x="29" y="457"/>
                  <a:pt x="29" y="427"/>
                </a:cubicBezTo>
                <a:cubicBezTo>
                  <a:pt x="29" y="398"/>
                  <a:pt x="29" y="398"/>
                  <a:pt x="29" y="398"/>
                </a:cubicBezTo>
                <a:cubicBezTo>
                  <a:pt x="559" y="398"/>
                  <a:pt x="559" y="398"/>
                  <a:pt x="559" y="398"/>
                </a:cubicBezTo>
                <a:lnTo>
                  <a:pt x="559" y="427"/>
                </a:lnTo>
                <a:close/>
                <a:moveTo>
                  <a:pt x="559" y="354"/>
                </a:moveTo>
                <a:lnTo>
                  <a:pt x="559" y="354"/>
                </a:lnTo>
                <a:cubicBezTo>
                  <a:pt x="29" y="354"/>
                  <a:pt x="29" y="354"/>
                  <a:pt x="29" y="354"/>
                </a:cubicBezTo>
                <a:cubicBezTo>
                  <a:pt x="29" y="74"/>
                  <a:pt x="29" y="74"/>
                  <a:pt x="29" y="74"/>
                </a:cubicBezTo>
                <a:cubicBezTo>
                  <a:pt x="29" y="59"/>
                  <a:pt x="59" y="44"/>
                  <a:pt x="74" y="44"/>
                </a:cubicBezTo>
                <a:cubicBezTo>
                  <a:pt x="530" y="44"/>
                  <a:pt x="530" y="44"/>
                  <a:pt x="530" y="44"/>
                </a:cubicBezTo>
                <a:cubicBezTo>
                  <a:pt x="545" y="44"/>
                  <a:pt x="559" y="59"/>
                  <a:pt x="559" y="74"/>
                </a:cubicBezTo>
                <a:lnTo>
                  <a:pt x="559" y="354"/>
                </a:lnTo>
                <a:close/>
              </a:path>
            </a:pathLst>
          </a:custGeom>
          <a:solidFill>
            <a:schemeClr val="dk1"/>
          </a:solidFill>
          <a:ln w="0">
            <a:noFill/>
          </a:ln>
        </p:spPr>
        <p:style>
          <a:lnRef idx="0"/>
          <a:fillRef idx="0"/>
          <a:effectRef idx="0"/>
          <a:fontRef idx="minor"/>
        </p:style>
      </p:sp>
      <p:sp>
        <p:nvSpPr>
          <p:cNvPr id="558" name="Google Shape;467;p35"/>
          <p:cNvSpPr/>
          <p:nvPr/>
        </p:nvSpPr>
        <p:spPr>
          <a:xfrm>
            <a:off x="5132880" y="1882080"/>
            <a:ext cx="230400" cy="334440"/>
          </a:xfrm>
          <a:custGeom>
            <a:avLst/>
            <a:gdLst/>
            <a:ahLst/>
            <a:rect l="l" t="t" r="r" b="b"/>
            <a:pathLst>
              <a:path w="442" h="634">
                <a:moveTo>
                  <a:pt x="368" y="0"/>
                </a:moveTo>
                <a:lnTo>
                  <a:pt x="368" y="0"/>
                </a:lnTo>
                <a:cubicBezTo>
                  <a:pt x="73" y="0"/>
                  <a:pt x="73" y="0"/>
                  <a:pt x="73" y="0"/>
                </a:cubicBezTo>
                <a:cubicBezTo>
                  <a:pt x="29" y="0"/>
                  <a:pt x="0" y="30"/>
                  <a:pt x="0" y="74"/>
                </a:cubicBezTo>
                <a:cubicBezTo>
                  <a:pt x="0" y="545"/>
                  <a:pt x="0" y="545"/>
                  <a:pt x="0" y="545"/>
                </a:cubicBezTo>
                <a:cubicBezTo>
                  <a:pt x="0" y="589"/>
                  <a:pt x="29" y="633"/>
                  <a:pt x="73" y="633"/>
                </a:cubicBezTo>
                <a:cubicBezTo>
                  <a:pt x="368" y="633"/>
                  <a:pt x="368" y="633"/>
                  <a:pt x="368" y="633"/>
                </a:cubicBezTo>
                <a:cubicBezTo>
                  <a:pt x="412" y="633"/>
                  <a:pt x="441" y="589"/>
                  <a:pt x="441" y="545"/>
                </a:cubicBezTo>
                <a:cubicBezTo>
                  <a:pt x="441" y="74"/>
                  <a:pt x="441" y="74"/>
                  <a:pt x="441" y="74"/>
                </a:cubicBezTo>
                <a:cubicBezTo>
                  <a:pt x="441" y="30"/>
                  <a:pt x="412" y="0"/>
                  <a:pt x="368" y="0"/>
                </a:cubicBezTo>
                <a:close/>
                <a:moveTo>
                  <a:pt x="412" y="545"/>
                </a:moveTo>
                <a:lnTo>
                  <a:pt x="412" y="545"/>
                </a:lnTo>
                <a:cubicBezTo>
                  <a:pt x="412" y="574"/>
                  <a:pt x="382" y="589"/>
                  <a:pt x="368" y="589"/>
                </a:cubicBezTo>
                <a:cubicBezTo>
                  <a:pt x="73" y="589"/>
                  <a:pt x="73" y="589"/>
                  <a:pt x="73" y="589"/>
                </a:cubicBezTo>
                <a:cubicBezTo>
                  <a:pt x="59" y="589"/>
                  <a:pt x="29" y="574"/>
                  <a:pt x="29" y="545"/>
                </a:cubicBezTo>
                <a:cubicBezTo>
                  <a:pt x="29" y="486"/>
                  <a:pt x="29" y="486"/>
                  <a:pt x="29" y="486"/>
                </a:cubicBezTo>
                <a:cubicBezTo>
                  <a:pt x="412" y="486"/>
                  <a:pt x="412" y="486"/>
                  <a:pt x="412" y="486"/>
                </a:cubicBezTo>
                <a:lnTo>
                  <a:pt x="412" y="545"/>
                </a:lnTo>
                <a:close/>
                <a:moveTo>
                  <a:pt x="412" y="457"/>
                </a:moveTo>
                <a:lnTo>
                  <a:pt x="412" y="457"/>
                </a:lnTo>
                <a:cubicBezTo>
                  <a:pt x="29" y="457"/>
                  <a:pt x="29" y="457"/>
                  <a:pt x="29" y="457"/>
                </a:cubicBezTo>
                <a:cubicBezTo>
                  <a:pt x="29" y="133"/>
                  <a:pt x="29" y="133"/>
                  <a:pt x="29" y="133"/>
                </a:cubicBezTo>
                <a:cubicBezTo>
                  <a:pt x="412" y="133"/>
                  <a:pt x="412" y="133"/>
                  <a:pt x="412" y="133"/>
                </a:cubicBezTo>
                <a:lnTo>
                  <a:pt x="412" y="457"/>
                </a:lnTo>
                <a:close/>
                <a:moveTo>
                  <a:pt x="412" y="103"/>
                </a:moveTo>
                <a:lnTo>
                  <a:pt x="412" y="103"/>
                </a:lnTo>
                <a:cubicBezTo>
                  <a:pt x="29" y="103"/>
                  <a:pt x="29" y="103"/>
                  <a:pt x="29" y="103"/>
                </a:cubicBezTo>
                <a:cubicBezTo>
                  <a:pt x="29" y="74"/>
                  <a:pt x="29" y="74"/>
                  <a:pt x="29" y="74"/>
                </a:cubicBezTo>
                <a:cubicBezTo>
                  <a:pt x="29" y="59"/>
                  <a:pt x="59" y="44"/>
                  <a:pt x="73" y="44"/>
                </a:cubicBezTo>
                <a:cubicBezTo>
                  <a:pt x="368" y="44"/>
                  <a:pt x="368" y="44"/>
                  <a:pt x="368" y="44"/>
                </a:cubicBezTo>
                <a:cubicBezTo>
                  <a:pt x="382" y="44"/>
                  <a:pt x="412" y="59"/>
                  <a:pt x="412" y="74"/>
                </a:cubicBezTo>
                <a:lnTo>
                  <a:pt x="412" y="103"/>
                </a:lnTo>
                <a:close/>
                <a:moveTo>
                  <a:pt x="221" y="574"/>
                </a:moveTo>
                <a:lnTo>
                  <a:pt x="221" y="574"/>
                </a:lnTo>
                <a:cubicBezTo>
                  <a:pt x="235" y="574"/>
                  <a:pt x="250" y="560"/>
                  <a:pt x="250" y="545"/>
                </a:cubicBezTo>
                <a:cubicBezTo>
                  <a:pt x="250" y="530"/>
                  <a:pt x="235" y="516"/>
                  <a:pt x="221" y="516"/>
                </a:cubicBezTo>
                <a:cubicBezTo>
                  <a:pt x="206" y="516"/>
                  <a:pt x="191" y="530"/>
                  <a:pt x="191" y="545"/>
                </a:cubicBezTo>
                <a:cubicBezTo>
                  <a:pt x="191" y="560"/>
                  <a:pt x="206" y="574"/>
                  <a:pt x="221" y="574"/>
                </a:cubicBezTo>
                <a:close/>
              </a:path>
            </a:pathLst>
          </a:custGeom>
          <a:solidFill>
            <a:schemeClr val="dk1"/>
          </a:solidFill>
          <a:ln w="0">
            <a:noFill/>
          </a:ln>
        </p:spPr>
        <p:style>
          <a:lnRef idx="0"/>
          <a:fillRef idx="0"/>
          <a:effectRef idx="0"/>
          <a:fontRef idx="minor"/>
        </p:style>
      </p:sp>
      <p:sp>
        <p:nvSpPr>
          <p:cNvPr id="559" name="Google Shape;468;p35"/>
          <p:cNvSpPr/>
          <p:nvPr/>
        </p:nvSpPr>
        <p:spPr>
          <a:xfrm>
            <a:off x="4622760" y="1882080"/>
            <a:ext cx="184320" cy="334440"/>
          </a:xfrm>
          <a:custGeom>
            <a:avLst/>
            <a:gdLst/>
            <a:ahLst/>
            <a:rect l="l" t="t" r="r" b="b"/>
            <a:pathLst>
              <a:path w="354" h="634">
                <a:moveTo>
                  <a:pt x="177" y="545"/>
                </a:moveTo>
                <a:lnTo>
                  <a:pt x="177" y="545"/>
                </a:lnTo>
                <a:cubicBezTo>
                  <a:pt x="206" y="545"/>
                  <a:pt x="221" y="530"/>
                  <a:pt x="221" y="516"/>
                </a:cubicBezTo>
                <a:cubicBezTo>
                  <a:pt x="221" y="486"/>
                  <a:pt x="206" y="471"/>
                  <a:pt x="177" y="471"/>
                </a:cubicBezTo>
                <a:cubicBezTo>
                  <a:pt x="162" y="471"/>
                  <a:pt x="147" y="486"/>
                  <a:pt x="147" y="516"/>
                </a:cubicBezTo>
                <a:cubicBezTo>
                  <a:pt x="147" y="530"/>
                  <a:pt x="162" y="545"/>
                  <a:pt x="177" y="545"/>
                </a:cubicBezTo>
                <a:close/>
                <a:moveTo>
                  <a:pt x="280" y="0"/>
                </a:moveTo>
                <a:lnTo>
                  <a:pt x="280" y="0"/>
                </a:lnTo>
                <a:cubicBezTo>
                  <a:pt x="89" y="0"/>
                  <a:pt x="89" y="0"/>
                  <a:pt x="89" y="0"/>
                </a:cubicBezTo>
                <a:cubicBezTo>
                  <a:pt x="44" y="0"/>
                  <a:pt x="0" y="30"/>
                  <a:pt x="0" y="74"/>
                </a:cubicBezTo>
                <a:cubicBezTo>
                  <a:pt x="0" y="545"/>
                  <a:pt x="0" y="545"/>
                  <a:pt x="0" y="545"/>
                </a:cubicBezTo>
                <a:cubicBezTo>
                  <a:pt x="0" y="589"/>
                  <a:pt x="44" y="633"/>
                  <a:pt x="89" y="633"/>
                </a:cubicBezTo>
                <a:cubicBezTo>
                  <a:pt x="280" y="633"/>
                  <a:pt x="280" y="633"/>
                  <a:pt x="280" y="633"/>
                </a:cubicBezTo>
                <a:cubicBezTo>
                  <a:pt x="324" y="633"/>
                  <a:pt x="353" y="589"/>
                  <a:pt x="353" y="545"/>
                </a:cubicBezTo>
                <a:cubicBezTo>
                  <a:pt x="353" y="74"/>
                  <a:pt x="353" y="74"/>
                  <a:pt x="353" y="74"/>
                </a:cubicBezTo>
                <a:cubicBezTo>
                  <a:pt x="353" y="30"/>
                  <a:pt x="324" y="0"/>
                  <a:pt x="280" y="0"/>
                </a:cubicBezTo>
                <a:close/>
                <a:moveTo>
                  <a:pt x="324" y="545"/>
                </a:moveTo>
                <a:lnTo>
                  <a:pt x="324" y="545"/>
                </a:lnTo>
                <a:cubicBezTo>
                  <a:pt x="324" y="574"/>
                  <a:pt x="294" y="589"/>
                  <a:pt x="280" y="589"/>
                </a:cubicBezTo>
                <a:cubicBezTo>
                  <a:pt x="89" y="589"/>
                  <a:pt x="89" y="589"/>
                  <a:pt x="89" y="589"/>
                </a:cubicBezTo>
                <a:cubicBezTo>
                  <a:pt x="59" y="589"/>
                  <a:pt x="44" y="574"/>
                  <a:pt x="44" y="545"/>
                </a:cubicBezTo>
                <a:cubicBezTo>
                  <a:pt x="44" y="427"/>
                  <a:pt x="44" y="427"/>
                  <a:pt x="44" y="427"/>
                </a:cubicBezTo>
                <a:cubicBezTo>
                  <a:pt x="324" y="427"/>
                  <a:pt x="324" y="427"/>
                  <a:pt x="324" y="427"/>
                </a:cubicBezTo>
                <a:lnTo>
                  <a:pt x="324" y="545"/>
                </a:lnTo>
                <a:close/>
                <a:moveTo>
                  <a:pt x="324" y="398"/>
                </a:moveTo>
                <a:lnTo>
                  <a:pt x="324" y="398"/>
                </a:lnTo>
                <a:cubicBezTo>
                  <a:pt x="44" y="398"/>
                  <a:pt x="44" y="398"/>
                  <a:pt x="44" y="398"/>
                </a:cubicBezTo>
                <a:cubicBezTo>
                  <a:pt x="44" y="133"/>
                  <a:pt x="44" y="133"/>
                  <a:pt x="44" y="133"/>
                </a:cubicBezTo>
                <a:cubicBezTo>
                  <a:pt x="324" y="133"/>
                  <a:pt x="324" y="133"/>
                  <a:pt x="324" y="133"/>
                </a:cubicBezTo>
                <a:lnTo>
                  <a:pt x="324" y="398"/>
                </a:lnTo>
                <a:close/>
                <a:moveTo>
                  <a:pt x="324" y="103"/>
                </a:moveTo>
                <a:lnTo>
                  <a:pt x="324" y="103"/>
                </a:lnTo>
                <a:cubicBezTo>
                  <a:pt x="44" y="103"/>
                  <a:pt x="44" y="103"/>
                  <a:pt x="44" y="103"/>
                </a:cubicBezTo>
                <a:cubicBezTo>
                  <a:pt x="44" y="74"/>
                  <a:pt x="44" y="74"/>
                  <a:pt x="44" y="74"/>
                </a:cubicBezTo>
                <a:cubicBezTo>
                  <a:pt x="44" y="59"/>
                  <a:pt x="59" y="44"/>
                  <a:pt x="89" y="44"/>
                </a:cubicBezTo>
                <a:cubicBezTo>
                  <a:pt x="280" y="44"/>
                  <a:pt x="280" y="44"/>
                  <a:pt x="280" y="44"/>
                </a:cubicBezTo>
                <a:cubicBezTo>
                  <a:pt x="294" y="44"/>
                  <a:pt x="324" y="59"/>
                  <a:pt x="324" y="74"/>
                </a:cubicBezTo>
                <a:lnTo>
                  <a:pt x="324" y="103"/>
                </a:lnTo>
                <a:close/>
              </a:path>
            </a:pathLst>
          </a:custGeom>
          <a:solidFill>
            <a:schemeClr val="dk1"/>
          </a:solidFill>
          <a:ln w="0">
            <a:noFill/>
          </a:ln>
        </p:spPr>
        <p:style>
          <a:lnRef idx="0"/>
          <a:fillRef idx="0"/>
          <a:effectRef idx="0"/>
          <a:fontRef idx="minor"/>
        </p:style>
      </p:sp>
      <p:sp>
        <p:nvSpPr>
          <p:cNvPr id="560" name="Google Shape;469;p35"/>
          <p:cNvSpPr/>
          <p:nvPr/>
        </p:nvSpPr>
        <p:spPr>
          <a:xfrm>
            <a:off x="4050720" y="1882080"/>
            <a:ext cx="263160" cy="334440"/>
          </a:xfrm>
          <a:custGeom>
            <a:avLst/>
            <a:gdLst/>
            <a:ahLst/>
            <a:rect l="l" t="t" r="r" b="b"/>
            <a:pathLst>
              <a:path w="501" h="634">
                <a:moveTo>
                  <a:pt x="382" y="516"/>
                </a:moveTo>
                <a:lnTo>
                  <a:pt x="382" y="516"/>
                </a:lnTo>
                <a:cubicBezTo>
                  <a:pt x="382" y="516"/>
                  <a:pt x="368" y="516"/>
                  <a:pt x="368" y="530"/>
                </a:cubicBezTo>
                <a:cubicBezTo>
                  <a:pt x="368" y="545"/>
                  <a:pt x="382" y="545"/>
                  <a:pt x="382" y="545"/>
                </a:cubicBezTo>
                <a:cubicBezTo>
                  <a:pt x="397" y="545"/>
                  <a:pt x="412" y="545"/>
                  <a:pt x="412" y="530"/>
                </a:cubicBezTo>
                <a:cubicBezTo>
                  <a:pt x="412" y="516"/>
                  <a:pt x="397" y="516"/>
                  <a:pt x="382" y="516"/>
                </a:cubicBezTo>
                <a:close/>
                <a:moveTo>
                  <a:pt x="309" y="427"/>
                </a:moveTo>
                <a:lnTo>
                  <a:pt x="309" y="427"/>
                </a:lnTo>
                <a:cubicBezTo>
                  <a:pt x="294" y="427"/>
                  <a:pt x="294" y="442"/>
                  <a:pt x="294" y="457"/>
                </a:cubicBezTo>
                <a:cubicBezTo>
                  <a:pt x="294" y="457"/>
                  <a:pt x="294" y="471"/>
                  <a:pt x="309" y="471"/>
                </a:cubicBezTo>
                <a:cubicBezTo>
                  <a:pt x="324" y="471"/>
                  <a:pt x="324" y="457"/>
                  <a:pt x="324" y="457"/>
                </a:cubicBezTo>
                <a:cubicBezTo>
                  <a:pt x="324" y="442"/>
                  <a:pt x="324" y="427"/>
                  <a:pt x="309" y="427"/>
                </a:cubicBezTo>
                <a:close/>
                <a:moveTo>
                  <a:pt x="294" y="516"/>
                </a:moveTo>
                <a:lnTo>
                  <a:pt x="294" y="516"/>
                </a:lnTo>
                <a:cubicBezTo>
                  <a:pt x="280" y="516"/>
                  <a:pt x="265" y="516"/>
                  <a:pt x="265" y="530"/>
                </a:cubicBezTo>
                <a:cubicBezTo>
                  <a:pt x="265" y="545"/>
                  <a:pt x="280" y="545"/>
                  <a:pt x="294" y="545"/>
                </a:cubicBezTo>
                <a:cubicBezTo>
                  <a:pt x="294" y="545"/>
                  <a:pt x="309" y="545"/>
                  <a:pt x="309" y="530"/>
                </a:cubicBezTo>
                <a:cubicBezTo>
                  <a:pt x="309" y="516"/>
                  <a:pt x="294" y="516"/>
                  <a:pt x="294" y="516"/>
                </a:cubicBezTo>
                <a:close/>
                <a:moveTo>
                  <a:pt x="177" y="471"/>
                </a:moveTo>
                <a:lnTo>
                  <a:pt x="177" y="471"/>
                </a:lnTo>
                <a:cubicBezTo>
                  <a:pt x="147" y="471"/>
                  <a:pt x="147" y="471"/>
                  <a:pt x="147" y="471"/>
                </a:cubicBezTo>
                <a:cubicBezTo>
                  <a:pt x="147" y="457"/>
                  <a:pt x="147" y="457"/>
                  <a:pt x="147" y="457"/>
                </a:cubicBezTo>
                <a:cubicBezTo>
                  <a:pt x="147" y="442"/>
                  <a:pt x="147" y="427"/>
                  <a:pt x="132" y="427"/>
                </a:cubicBezTo>
                <a:cubicBezTo>
                  <a:pt x="118" y="427"/>
                  <a:pt x="118" y="442"/>
                  <a:pt x="118" y="457"/>
                </a:cubicBezTo>
                <a:cubicBezTo>
                  <a:pt x="118" y="471"/>
                  <a:pt x="118" y="471"/>
                  <a:pt x="118" y="471"/>
                </a:cubicBezTo>
                <a:cubicBezTo>
                  <a:pt x="88" y="471"/>
                  <a:pt x="88" y="471"/>
                  <a:pt x="88" y="471"/>
                </a:cubicBezTo>
                <a:lnTo>
                  <a:pt x="73" y="486"/>
                </a:lnTo>
                <a:cubicBezTo>
                  <a:pt x="73" y="501"/>
                  <a:pt x="88" y="516"/>
                  <a:pt x="88" y="516"/>
                </a:cubicBezTo>
                <a:cubicBezTo>
                  <a:pt x="118" y="516"/>
                  <a:pt x="118" y="516"/>
                  <a:pt x="118" y="516"/>
                </a:cubicBezTo>
                <a:cubicBezTo>
                  <a:pt x="118" y="530"/>
                  <a:pt x="118" y="530"/>
                  <a:pt x="118" y="530"/>
                </a:cubicBezTo>
                <a:cubicBezTo>
                  <a:pt x="118" y="545"/>
                  <a:pt x="118" y="545"/>
                  <a:pt x="132" y="545"/>
                </a:cubicBezTo>
                <a:cubicBezTo>
                  <a:pt x="147" y="545"/>
                  <a:pt x="147" y="545"/>
                  <a:pt x="147" y="530"/>
                </a:cubicBezTo>
                <a:cubicBezTo>
                  <a:pt x="147" y="516"/>
                  <a:pt x="147" y="516"/>
                  <a:pt x="147" y="516"/>
                </a:cubicBezTo>
                <a:cubicBezTo>
                  <a:pt x="177" y="516"/>
                  <a:pt x="177" y="516"/>
                  <a:pt x="177" y="516"/>
                </a:cubicBezTo>
                <a:cubicBezTo>
                  <a:pt x="177" y="516"/>
                  <a:pt x="191" y="501"/>
                  <a:pt x="191" y="486"/>
                </a:cubicBezTo>
                <a:lnTo>
                  <a:pt x="177" y="471"/>
                </a:lnTo>
                <a:close/>
                <a:moveTo>
                  <a:pt x="427" y="0"/>
                </a:moveTo>
                <a:lnTo>
                  <a:pt x="427" y="0"/>
                </a:lnTo>
                <a:cubicBezTo>
                  <a:pt x="73" y="0"/>
                  <a:pt x="73" y="0"/>
                  <a:pt x="73" y="0"/>
                </a:cubicBezTo>
                <a:cubicBezTo>
                  <a:pt x="29" y="0"/>
                  <a:pt x="0" y="30"/>
                  <a:pt x="0" y="74"/>
                </a:cubicBezTo>
                <a:cubicBezTo>
                  <a:pt x="0" y="545"/>
                  <a:pt x="0" y="545"/>
                  <a:pt x="0" y="545"/>
                </a:cubicBezTo>
                <a:cubicBezTo>
                  <a:pt x="0" y="589"/>
                  <a:pt x="29" y="633"/>
                  <a:pt x="73" y="633"/>
                </a:cubicBezTo>
                <a:cubicBezTo>
                  <a:pt x="427" y="633"/>
                  <a:pt x="427" y="633"/>
                  <a:pt x="427" y="633"/>
                </a:cubicBezTo>
                <a:cubicBezTo>
                  <a:pt x="471" y="633"/>
                  <a:pt x="500" y="589"/>
                  <a:pt x="500" y="545"/>
                </a:cubicBezTo>
                <a:cubicBezTo>
                  <a:pt x="500" y="74"/>
                  <a:pt x="500" y="74"/>
                  <a:pt x="500" y="74"/>
                </a:cubicBezTo>
                <a:cubicBezTo>
                  <a:pt x="500" y="30"/>
                  <a:pt x="471" y="0"/>
                  <a:pt x="427" y="0"/>
                </a:cubicBezTo>
                <a:close/>
                <a:moveTo>
                  <a:pt x="471" y="545"/>
                </a:moveTo>
                <a:lnTo>
                  <a:pt x="471" y="545"/>
                </a:lnTo>
                <a:cubicBezTo>
                  <a:pt x="471" y="574"/>
                  <a:pt x="441" y="589"/>
                  <a:pt x="427" y="589"/>
                </a:cubicBezTo>
                <a:cubicBezTo>
                  <a:pt x="73" y="589"/>
                  <a:pt x="73" y="589"/>
                  <a:pt x="73" y="589"/>
                </a:cubicBezTo>
                <a:cubicBezTo>
                  <a:pt x="59" y="589"/>
                  <a:pt x="29" y="574"/>
                  <a:pt x="29" y="545"/>
                </a:cubicBezTo>
                <a:cubicBezTo>
                  <a:pt x="29" y="74"/>
                  <a:pt x="29" y="74"/>
                  <a:pt x="29" y="74"/>
                </a:cubicBezTo>
                <a:cubicBezTo>
                  <a:pt x="29" y="59"/>
                  <a:pt x="59" y="44"/>
                  <a:pt x="73" y="44"/>
                </a:cubicBezTo>
                <a:cubicBezTo>
                  <a:pt x="427" y="44"/>
                  <a:pt x="427" y="44"/>
                  <a:pt x="427" y="44"/>
                </a:cubicBezTo>
                <a:cubicBezTo>
                  <a:pt x="441" y="44"/>
                  <a:pt x="471" y="59"/>
                  <a:pt x="471" y="74"/>
                </a:cubicBezTo>
                <a:lnTo>
                  <a:pt x="471" y="545"/>
                </a:lnTo>
                <a:close/>
                <a:moveTo>
                  <a:pt x="412" y="427"/>
                </a:moveTo>
                <a:lnTo>
                  <a:pt x="412" y="427"/>
                </a:lnTo>
                <a:cubicBezTo>
                  <a:pt x="397" y="427"/>
                  <a:pt x="382" y="442"/>
                  <a:pt x="382" y="457"/>
                </a:cubicBezTo>
                <a:cubicBezTo>
                  <a:pt x="382" y="457"/>
                  <a:pt x="397" y="471"/>
                  <a:pt x="412" y="471"/>
                </a:cubicBezTo>
                <a:lnTo>
                  <a:pt x="427" y="457"/>
                </a:lnTo>
                <a:cubicBezTo>
                  <a:pt x="427" y="442"/>
                  <a:pt x="412" y="427"/>
                  <a:pt x="412" y="427"/>
                </a:cubicBezTo>
                <a:close/>
                <a:moveTo>
                  <a:pt x="382" y="74"/>
                </a:moveTo>
                <a:lnTo>
                  <a:pt x="382" y="74"/>
                </a:lnTo>
                <a:cubicBezTo>
                  <a:pt x="118" y="74"/>
                  <a:pt x="118" y="74"/>
                  <a:pt x="118" y="74"/>
                </a:cubicBezTo>
                <a:cubicBezTo>
                  <a:pt x="88" y="74"/>
                  <a:pt x="73" y="103"/>
                  <a:pt x="73" y="118"/>
                </a:cubicBezTo>
                <a:cubicBezTo>
                  <a:pt x="73" y="354"/>
                  <a:pt x="73" y="354"/>
                  <a:pt x="73" y="354"/>
                </a:cubicBezTo>
                <a:cubicBezTo>
                  <a:pt x="73" y="368"/>
                  <a:pt x="88" y="398"/>
                  <a:pt x="118" y="398"/>
                </a:cubicBezTo>
                <a:cubicBezTo>
                  <a:pt x="382" y="398"/>
                  <a:pt x="382" y="398"/>
                  <a:pt x="382" y="398"/>
                </a:cubicBezTo>
                <a:cubicBezTo>
                  <a:pt x="412" y="398"/>
                  <a:pt x="427" y="368"/>
                  <a:pt x="427" y="354"/>
                </a:cubicBezTo>
                <a:cubicBezTo>
                  <a:pt x="427" y="118"/>
                  <a:pt x="427" y="118"/>
                  <a:pt x="427" y="118"/>
                </a:cubicBezTo>
                <a:cubicBezTo>
                  <a:pt x="427" y="103"/>
                  <a:pt x="412" y="74"/>
                  <a:pt x="382" y="74"/>
                </a:cubicBezTo>
                <a:close/>
                <a:moveTo>
                  <a:pt x="382" y="339"/>
                </a:moveTo>
                <a:lnTo>
                  <a:pt x="382" y="339"/>
                </a:lnTo>
                <a:cubicBezTo>
                  <a:pt x="382" y="339"/>
                  <a:pt x="382" y="354"/>
                  <a:pt x="368" y="354"/>
                </a:cubicBezTo>
                <a:cubicBezTo>
                  <a:pt x="132" y="354"/>
                  <a:pt x="132" y="354"/>
                  <a:pt x="132" y="354"/>
                </a:cubicBezTo>
                <a:cubicBezTo>
                  <a:pt x="118" y="354"/>
                  <a:pt x="118" y="339"/>
                  <a:pt x="118" y="339"/>
                </a:cubicBezTo>
                <a:cubicBezTo>
                  <a:pt x="118" y="133"/>
                  <a:pt x="118" y="133"/>
                  <a:pt x="118" y="133"/>
                </a:cubicBezTo>
                <a:cubicBezTo>
                  <a:pt x="118" y="133"/>
                  <a:pt x="118" y="118"/>
                  <a:pt x="132" y="118"/>
                </a:cubicBezTo>
                <a:cubicBezTo>
                  <a:pt x="368" y="118"/>
                  <a:pt x="368" y="118"/>
                  <a:pt x="368" y="118"/>
                </a:cubicBezTo>
                <a:cubicBezTo>
                  <a:pt x="382" y="118"/>
                  <a:pt x="382" y="133"/>
                  <a:pt x="382" y="133"/>
                </a:cubicBezTo>
                <a:lnTo>
                  <a:pt x="382" y="339"/>
                </a:lnTo>
                <a:close/>
              </a:path>
            </a:pathLst>
          </a:custGeom>
          <a:solidFill>
            <a:schemeClr val="dk1"/>
          </a:solidFill>
          <a:ln w="0">
            <a:noFill/>
          </a:ln>
        </p:spPr>
        <p:style>
          <a:lnRef idx="0"/>
          <a:fillRef idx="0"/>
          <a:effectRef idx="0"/>
          <a:fontRef idx="minor"/>
        </p:style>
      </p:sp>
      <p:sp>
        <p:nvSpPr>
          <p:cNvPr id="561" name="Google Shape;470;p35"/>
          <p:cNvSpPr/>
          <p:nvPr/>
        </p:nvSpPr>
        <p:spPr>
          <a:xfrm>
            <a:off x="3478680" y="1953360"/>
            <a:ext cx="332280" cy="184320"/>
          </a:xfrm>
          <a:custGeom>
            <a:avLst/>
            <a:gdLst/>
            <a:ahLst/>
            <a:rect l="l" t="t" r="r" b="b"/>
            <a:pathLst>
              <a:path w="634" h="354">
                <a:moveTo>
                  <a:pt x="383" y="147"/>
                </a:moveTo>
                <a:lnTo>
                  <a:pt x="383" y="147"/>
                </a:lnTo>
                <a:cubicBezTo>
                  <a:pt x="369" y="147"/>
                  <a:pt x="354" y="162"/>
                  <a:pt x="354" y="176"/>
                </a:cubicBezTo>
                <a:cubicBezTo>
                  <a:pt x="354" y="191"/>
                  <a:pt x="369" y="206"/>
                  <a:pt x="383" y="206"/>
                </a:cubicBezTo>
                <a:cubicBezTo>
                  <a:pt x="398" y="206"/>
                  <a:pt x="412" y="191"/>
                  <a:pt x="412" y="176"/>
                </a:cubicBezTo>
                <a:cubicBezTo>
                  <a:pt x="412" y="162"/>
                  <a:pt x="398" y="147"/>
                  <a:pt x="383" y="147"/>
                </a:cubicBezTo>
                <a:close/>
                <a:moveTo>
                  <a:pt x="265" y="162"/>
                </a:moveTo>
                <a:lnTo>
                  <a:pt x="265" y="162"/>
                </a:lnTo>
                <a:cubicBezTo>
                  <a:pt x="207" y="162"/>
                  <a:pt x="207" y="162"/>
                  <a:pt x="207" y="162"/>
                </a:cubicBezTo>
                <a:cubicBezTo>
                  <a:pt x="207" y="103"/>
                  <a:pt x="207" y="103"/>
                  <a:pt x="207" y="103"/>
                </a:cubicBezTo>
                <a:cubicBezTo>
                  <a:pt x="207" y="88"/>
                  <a:pt x="192" y="88"/>
                  <a:pt x="177" y="88"/>
                </a:cubicBezTo>
                <a:cubicBezTo>
                  <a:pt x="177" y="88"/>
                  <a:pt x="162" y="88"/>
                  <a:pt x="162" y="103"/>
                </a:cubicBezTo>
                <a:cubicBezTo>
                  <a:pt x="162" y="162"/>
                  <a:pt x="162" y="162"/>
                  <a:pt x="162" y="162"/>
                </a:cubicBezTo>
                <a:cubicBezTo>
                  <a:pt x="103" y="162"/>
                  <a:pt x="103" y="162"/>
                  <a:pt x="103" y="162"/>
                </a:cubicBezTo>
                <a:cubicBezTo>
                  <a:pt x="89" y="162"/>
                  <a:pt x="89" y="176"/>
                  <a:pt x="89" y="176"/>
                </a:cubicBezTo>
                <a:cubicBezTo>
                  <a:pt x="89" y="191"/>
                  <a:pt x="89" y="206"/>
                  <a:pt x="103" y="206"/>
                </a:cubicBezTo>
                <a:cubicBezTo>
                  <a:pt x="162" y="206"/>
                  <a:pt x="162" y="206"/>
                  <a:pt x="162" y="206"/>
                </a:cubicBezTo>
                <a:cubicBezTo>
                  <a:pt x="162" y="265"/>
                  <a:pt x="162" y="265"/>
                  <a:pt x="162" y="265"/>
                </a:cubicBezTo>
                <a:lnTo>
                  <a:pt x="177" y="279"/>
                </a:lnTo>
                <a:cubicBezTo>
                  <a:pt x="192" y="279"/>
                  <a:pt x="207" y="265"/>
                  <a:pt x="207" y="265"/>
                </a:cubicBezTo>
                <a:cubicBezTo>
                  <a:pt x="207" y="206"/>
                  <a:pt x="207" y="206"/>
                  <a:pt x="207" y="206"/>
                </a:cubicBezTo>
                <a:cubicBezTo>
                  <a:pt x="265" y="206"/>
                  <a:pt x="265" y="206"/>
                  <a:pt x="265" y="206"/>
                </a:cubicBezTo>
                <a:cubicBezTo>
                  <a:pt x="265" y="206"/>
                  <a:pt x="280" y="191"/>
                  <a:pt x="280" y="176"/>
                </a:cubicBezTo>
                <a:lnTo>
                  <a:pt x="265" y="162"/>
                </a:lnTo>
                <a:close/>
                <a:moveTo>
                  <a:pt x="442" y="221"/>
                </a:moveTo>
                <a:lnTo>
                  <a:pt x="442" y="221"/>
                </a:lnTo>
                <a:cubicBezTo>
                  <a:pt x="428" y="221"/>
                  <a:pt x="412" y="235"/>
                  <a:pt x="412" y="250"/>
                </a:cubicBezTo>
                <a:cubicBezTo>
                  <a:pt x="412" y="265"/>
                  <a:pt x="428" y="279"/>
                  <a:pt x="442" y="279"/>
                </a:cubicBezTo>
                <a:cubicBezTo>
                  <a:pt x="457" y="279"/>
                  <a:pt x="471" y="265"/>
                  <a:pt x="471" y="250"/>
                </a:cubicBezTo>
                <a:cubicBezTo>
                  <a:pt x="471" y="235"/>
                  <a:pt x="457" y="221"/>
                  <a:pt x="442" y="221"/>
                </a:cubicBezTo>
                <a:close/>
                <a:moveTo>
                  <a:pt x="516" y="0"/>
                </a:moveTo>
                <a:lnTo>
                  <a:pt x="516" y="0"/>
                </a:lnTo>
                <a:cubicBezTo>
                  <a:pt x="118" y="0"/>
                  <a:pt x="118" y="0"/>
                  <a:pt x="118" y="0"/>
                </a:cubicBezTo>
                <a:cubicBezTo>
                  <a:pt x="59" y="0"/>
                  <a:pt x="0" y="58"/>
                  <a:pt x="0" y="117"/>
                </a:cubicBezTo>
                <a:cubicBezTo>
                  <a:pt x="0" y="235"/>
                  <a:pt x="0" y="235"/>
                  <a:pt x="0" y="235"/>
                </a:cubicBezTo>
                <a:cubicBezTo>
                  <a:pt x="0" y="309"/>
                  <a:pt x="59" y="353"/>
                  <a:pt x="118" y="353"/>
                </a:cubicBezTo>
                <a:cubicBezTo>
                  <a:pt x="516" y="353"/>
                  <a:pt x="516" y="353"/>
                  <a:pt x="516" y="353"/>
                </a:cubicBezTo>
                <a:cubicBezTo>
                  <a:pt x="575" y="353"/>
                  <a:pt x="633" y="309"/>
                  <a:pt x="633" y="235"/>
                </a:cubicBezTo>
                <a:cubicBezTo>
                  <a:pt x="633" y="117"/>
                  <a:pt x="633" y="117"/>
                  <a:pt x="633" y="117"/>
                </a:cubicBezTo>
                <a:cubicBezTo>
                  <a:pt x="633" y="58"/>
                  <a:pt x="575" y="0"/>
                  <a:pt x="516" y="0"/>
                </a:cubicBezTo>
                <a:close/>
                <a:moveTo>
                  <a:pt x="589" y="235"/>
                </a:moveTo>
                <a:lnTo>
                  <a:pt x="589" y="235"/>
                </a:lnTo>
                <a:cubicBezTo>
                  <a:pt x="589" y="279"/>
                  <a:pt x="560" y="324"/>
                  <a:pt x="516" y="324"/>
                </a:cubicBezTo>
                <a:cubicBezTo>
                  <a:pt x="118" y="324"/>
                  <a:pt x="118" y="324"/>
                  <a:pt x="118" y="324"/>
                </a:cubicBezTo>
                <a:cubicBezTo>
                  <a:pt x="74" y="324"/>
                  <a:pt x="45" y="279"/>
                  <a:pt x="45" y="235"/>
                </a:cubicBezTo>
                <a:cubicBezTo>
                  <a:pt x="45" y="117"/>
                  <a:pt x="45" y="117"/>
                  <a:pt x="45" y="117"/>
                </a:cubicBezTo>
                <a:cubicBezTo>
                  <a:pt x="45" y="74"/>
                  <a:pt x="74" y="44"/>
                  <a:pt x="118" y="44"/>
                </a:cubicBezTo>
                <a:cubicBezTo>
                  <a:pt x="516" y="44"/>
                  <a:pt x="516" y="44"/>
                  <a:pt x="516" y="44"/>
                </a:cubicBezTo>
                <a:cubicBezTo>
                  <a:pt x="560" y="44"/>
                  <a:pt x="589" y="74"/>
                  <a:pt x="589" y="117"/>
                </a:cubicBezTo>
                <a:lnTo>
                  <a:pt x="589" y="235"/>
                </a:lnTo>
                <a:close/>
                <a:moveTo>
                  <a:pt x="530" y="162"/>
                </a:moveTo>
                <a:lnTo>
                  <a:pt x="530" y="162"/>
                </a:lnTo>
                <a:cubicBezTo>
                  <a:pt x="516" y="162"/>
                  <a:pt x="501" y="176"/>
                  <a:pt x="501" y="191"/>
                </a:cubicBezTo>
                <a:cubicBezTo>
                  <a:pt x="501" y="206"/>
                  <a:pt x="516" y="221"/>
                  <a:pt x="530" y="221"/>
                </a:cubicBezTo>
                <a:cubicBezTo>
                  <a:pt x="545" y="221"/>
                  <a:pt x="560" y="206"/>
                  <a:pt x="560" y="191"/>
                </a:cubicBezTo>
                <a:cubicBezTo>
                  <a:pt x="560" y="176"/>
                  <a:pt x="545" y="162"/>
                  <a:pt x="530" y="162"/>
                </a:cubicBezTo>
                <a:close/>
                <a:moveTo>
                  <a:pt x="471" y="88"/>
                </a:moveTo>
                <a:lnTo>
                  <a:pt x="471" y="88"/>
                </a:lnTo>
                <a:cubicBezTo>
                  <a:pt x="457" y="88"/>
                  <a:pt x="442" y="103"/>
                  <a:pt x="442" y="117"/>
                </a:cubicBezTo>
                <a:cubicBezTo>
                  <a:pt x="442" y="132"/>
                  <a:pt x="457" y="147"/>
                  <a:pt x="471" y="147"/>
                </a:cubicBezTo>
                <a:cubicBezTo>
                  <a:pt x="486" y="147"/>
                  <a:pt x="501" y="132"/>
                  <a:pt x="501" y="117"/>
                </a:cubicBezTo>
                <a:cubicBezTo>
                  <a:pt x="501" y="103"/>
                  <a:pt x="486" y="88"/>
                  <a:pt x="471" y="88"/>
                </a:cubicBezTo>
                <a:close/>
              </a:path>
            </a:pathLst>
          </a:custGeom>
          <a:solidFill>
            <a:schemeClr val="dk1"/>
          </a:solidFill>
          <a:ln w="0">
            <a:noFill/>
          </a:ln>
        </p:spPr>
        <p:style>
          <a:lnRef idx="0"/>
          <a:fillRef idx="0"/>
          <a:effectRef idx="0"/>
          <a:fontRef idx="minor"/>
        </p:style>
      </p:sp>
      <p:sp>
        <p:nvSpPr>
          <p:cNvPr id="562" name="Google Shape;471;p35"/>
          <p:cNvSpPr/>
          <p:nvPr/>
        </p:nvSpPr>
        <p:spPr>
          <a:xfrm>
            <a:off x="2947320" y="1936080"/>
            <a:ext cx="332280" cy="224640"/>
          </a:xfrm>
          <a:custGeom>
            <a:avLst/>
            <a:gdLst/>
            <a:ahLst/>
            <a:rect l="l" t="t" r="r" b="b"/>
            <a:pathLst>
              <a:path w="634" h="428">
                <a:moveTo>
                  <a:pt x="103" y="265"/>
                </a:moveTo>
                <a:lnTo>
                  <a:pt x="103" y="265"/>
                </a:lnTo>
                <a:cubicBezTo>
                  <a:pt x="88" y="265"/>
                  <a:pt x="73" y="280"/>
                  <a:pt x="73" y="295"/>
                </a:cubicBezTo>
                <a:cubicBezTo>
                  <a:pt x="73" y="295"/>
                  <a:pt x="88" y="309"/>
                  <a:pt x="103" y="309"/>
                </a:cubicBezTo>
                <a:lnTo>
                  <a:pt x="117" y="295"/>
                </a:lnTo>
                <a:cubicBezTo>
                  <a:pt x="117" y="280"/>
                  <a:pt x="103" y="265"/>
                  <a:pt x="103" y="265"/>
                </a:cubicBezTo>
                <a:close/>
                <a:moveTo>
                  <a:pt x="456" y="74"/>
                </a:moveTo>
                <a:lnTo>
                  <a:pt x="456" y="74"/>
                </a:lnTo>
                <a:cubicBezTo>
                  <a:pt x="176" y="74"/>
                  <a:pt x="176" y="74"/>
                  <a:pt x="176" y="74"/>
                </a:cubicBezTo>
                <a:cubicBezTo>
                  <a:pt x="162" y="74"/>
                  <a:pt x="162" y="88"/>
                  <a:pt x="162" y="88"/>
                </a:cubicBezTo>
                <a:cubicBezTo>
                  <a:pt x="162" y="324"/>
                  <a:pt x="162" y="324"/>
                  <a:pt x="162" y="324"/>
                </a:cubicBezTo>
                <a:cubicBezTo>
                  <a:pt x="162" y="339"/>
                  <a:pt x="162" y="354"/>
                  <a:pt x="176" y="354"/>
                </a:cubicBezTo>
                <a:cubicBezTo>
                  <a:pt x="456" y="354"/>
                  <a:pt x="456" y="354"/>
                  <a:pt x="456" y="354"/>
                </a:cubicBezTo>
                <a:cubicBezTo>
                  <a:pt x="456" y="354"/>
                  <a:pt x="471" y="339"/>
                  <a:pt x="471" y="324"/>
                </a:cubicBezTo>
                <a:cubicBezTo>
                  <a:pt x="471" y="88"/>
                  <a:pt x="471" y="88"/>
                  <a:pt x="471" y="88"/>
                </a:cubicBezTo>
                <a:lnTo>
                  <a:pt x="456" y="74"/>
                </a:lnTo>
                <a:close/>
                <a:moveTo>
                  <a:pt x="426" y="295"/>
                </a:moveTo>
                <a:lnTo>
                  <a:pt x="426" y="295"/>
                </a:lnTo>
                <a:cubicBezTo>
                  <a:pt x="426" y="295"/>
                  <a:pt x="426" y="309"/>
                  <a:pt x="412" y="309"/>
                </a:cubicBezTo>
                <a:cubicBezTo>
                  <a:pt x="221" y="309"/>
                  <a:pt x="221" y="309"/>
                  <a:pt x="221" y="309"/>
                </a:cubicBezTo>
                <a:cubicBezTo>
                  <a:pt x="206" y="309"/>
                  <a:pt x="191" y="295"/>
                  <a:pt x="191" y="295"/>
                </a:cubicBezTo>
                <a:cubicBezTo>
                  <a:pt x="191" y="133"/>
                  <a:pt x="191" y="133"/>
                  <a:pt x="191" y="133"/>
                </a:cubicBezTo>
                <a:cubicBezTo>
                  <a:pt x="191" y="118"/>
                  <a:pt x="206" y="118"/>
                  <a:pt x="221" y="118"/>
                </a:cubicBezTo>
                <a:cubicBezTo>
                  <a:pt x="412" y="118"/>
                  <a:pt x="412" y="118"/>
                  <a:pt x="412" y="118"/>
                </a:cubicBezTo>
                <a:cubicBezTo>
                  <a:pt x="426" y="118"/>
                  <a:pt x="426" y="118"/>
                  <a:pt x="426" y="133"/>
                </a:cubicBezTo>
                <a:lnTo>
                  <a:pt x="426" y="295"/>
                </a:lnTo>
                <a:close/>
                <a:moveTo>
                  <a:pt x="103" y="192"/>
                </a:moveTo>
                <a:lnTo>
                  <a:pt x="103" y="192"/>
                </a:lnTo>
                <a:cubicBezTo>
                  <a:pt x="88" y="192"/>
                  <a:pt x="73" y="206"/>
                  <a:pt x="73" y="206"/>
                </a:cubicBezTo>
                <a:cubicBezTo>
                  <a:pt x="73" y="221"/>
                  <a:pt x="88" y="236"/>
                  <a:pt x="103" y="236"/>
                </a:cubicBezTo>
                <a:cubicBezTo>
                  <a:pt x="103" y="236"/>
                  <a:pt x="117" y="221"/>
                  <a:pt x="117" y="206"/>
                </a:cubicBezTo>
                <a:lnTo>
                  <a:pt x="103" y="192"/>
                </a:lnTo>
                <a:close/>
                <a:moveTo>
                  <a:pt x="544" y="0"/>
                </a:moveTo>
                <a:lnTo>
                  <a:pt x="544" y="0"/>
                </a:lnTo>
                <a:cubicBezTo>
                  <a:pt x="73" y="0"/>
                  <a:pt x="73" y="0"/>
                  <a:pt x="73" y="0"/>
                </a:cubicBezTo>
                <a:cubicBezTo>
                  <a:pt x="29" y="0"/>
                  <a:pt x="0" y="30"/>
                  <a:pt x="0" y="74"/>
                </a:cubicBezTo>
                <a:cubicBezTo>
                  <a:pt x="0" y="354"/>
                  <a:pt x="0" y="354"/>
                  <a:pt x="0" y="354"/>
                </a:cubicBezTo>
                <a:cubicBezTo>
                  <a:pt x="0" y="398"/>
                  <a:pt x="29" y="427"/>
                  <a:pt x="73" y="427"/>
                </a:cubicBezTo>
                <a:cubicBezTo>
                  <a:pt x="544" y="427"/>
                  <a:pt x="544" y="427"/>
                  <a:pt x="544" y="427"/>
                </a:cubicBezTo>
                <a:cubicBezTo>
                  <a:pt x="588" y="427"/>
                  <a:pt x="633" y="398"/>
                  <a:pt x="633" y="354"/>
                </a:cubicBezTo>
                <a:cubicBezTo>
                  <a:pt x="633" y="74"/>
                  <a:pt x="633" y="74"/>
                  <a:pt x="633" y="74"/>
                </a:cubicBezTo>
                <a:cubicBezTo>
                  <a:pt x="633" y="30"/>
                  <a:pt x="588" y="0"/>
                  <a:pt x="544" y="0"/>
                </a:cubicBezTo>
                <a:close/>
                <a:moveTo>
                  <a:pt x="588" y="354"/>
                </a:moveTo>
                <a:lnTo>
                  <a:pt x="588" y="354"/>
                </a:lnTo>
                <a:cubicBezTo>
                  <a:pt x="588" y="368"/>
                  <a:pt x="574" y="383"/>
                  <a:pt x="544" y="383"/>
                </a:cubicBezTo>
                <a:cubicBezTo>
                  <a:pt x="73" y="383"/>
                  <a:pt x="73" y="383"/>
                  <a:pt x="73" y="383"/>
                </a:cubicBezTo>
                <a:cubicBezTo>
                  <a:pt x="58" y="383"/>
                  <a:pt x="44" y="368"/>
                  <a:pt x="44" y="354"/>
                </a:cubicBezTo>
                <a:cubicBezTo>
                  <a:pt x="44" y="74"/>
                  <a:pt x="44" y="74"/>
                  <a:pt x="44" y="74"/>
                </a:cubicBezTo>
                <a:cubicBezTo>
                  <a:pt x="44" y="59"/>
                  <a:pt x="58" y="30"/>
                  <a:pt x="73" y="30"/>
                </a:cubicBezTo>
                <a:cubicBezTo>
                  <a:pt x="544" y="30"/>
                  <a:pt x="544" y="30"/>
                  <a:pt x="544" y="30"/>
                </a:cubicBezTo>
                <a:cubicBezTo>
                  <a:pt x="574" y="30"/>
                  <a:pt x="588" y="59"/>
                  <a:pt x="588" y="74"/>
                </a:cubicBezTo>
                <a:lnTo>
                  <a:pt x="588" y="354"/>
                </a:lnTo>
                <a:close/>
                <a:moveTo>
                  <a:pt x="530" y="192"/>
                </a:moveTo>
                <a:lnTo>
                  <a:pt x="530" y="192"/>
                </a:lnTo>
                <a:cubicBezTo>
                  <a:pt x="515" y="192"/>
                  <a:pt x="515" y="206"/>
                  <a:pt x="515" y="206"/>
                </a:cubicBezTo>
                <a:cubicBezTo>
                  <a:pt x="515" y="221"/>
                  <a:pt x="515" y="236"/>
                  <a:pt x="530" y="236"/>
                </a:cubicBezTo>
                <a:cubicBezTo>
                  <a:pt x="544" y="236"/>
                  <a:pt x="544" y="221"/>
                  <a:pt x="544" y="206"/>
                </a:cubicBezTo>
                <a:cubicBezTo>
                  <a:pt x="544" y="206"/>
                  <a:pt x="544" y="192"/>
                  <a:pt x="530" y="192"/>
                </a:cubicBezTo>
                <a:close/>
                <a:moveTo>
                  <a:pt x="530" y="265"/>
                </a:moveTo>
                <a:lnTo>
                  <a:pt x="530" y="265"/>
                </a:lnTo>
                <a:cubicBezTo>
                  <a:pt x="515" y="265"/>
                  <a:pt x="515" y="280"/>
                  <a:pt x="515" y="295"/>
                </a:cubicBezTo>
                <a:cubicBezTo>
                  <a:pt x="515" y="295"/>
                  <a:pt x="515" y="309"/>
                  <a:pt x="530" y="309"/>
                </a:cubicBezTo>
                <a:cubicBezTo>
                  <a:pt x="544" y="309"/>
                  <a:pt x="544" y="295"/>
                  <a:pt x="544" y="295"/>
                </a:cubicBezTo>
                <a:cubicBezTo>
                  <a:pt x="544" y="280"/>
                  <a:pt x="544" y="265"/>
                  <a:pt x="530" y="265"/>
                </a:cubicBezTo>
                <a:close/>
              </a:path>
            </a:pathLst>
          </a:custGeom>
          <a:solidFill>
            <a:schemeClr val="dk1"/>
          </a:solidFill>
          <a:ln w="0">
            <a:noFill/>
          </a:ln>
        </p:spPr>
        <p:style>
          <a:lnRef idx="0"/>
          <a:fillRef idx="0"/>
          <a:effectRef idx="0"/>
          <a:fontRef idx="minor"/>
        </p:style>
      </p:sp>
      <p:sp>
        <p:nvSpPr>
          <p:cNvPr id="563" name="Google Shape;472;p35"/>
          <p:cNvSpPr/>
          <p:nvPr/>
        </p:nvSpPr>
        <p:spPr>
          <a:xfrm>
            <a:off x="2415960" y="1905120"/>
            <a:ext cx="322920" cy="288000"/>
          </a:xfrm>
          <a:custGeom>
            <a:avLst/>
            <a:gdLst/>
            <a:ahLst/>
            <a:rect l="l" t="t" r="r" b="b"/>
            <a:pathLst>
              <a:path w="619" h="546">
                <a:moveTo>
                  <a:pt x="545" y="74"/>
                </a:moveTo>
                <a:lnTo>
                  <a:pt x="545" y="74"/>
                </a:lnTo>
                <a:cubicBezTo>
                  <a:pt x="486" y="74"/>
                  <a:pt x="486" y="74"/>
                  <a:pt x="486" y="74"/>
                </a:cubicBezTo>
                <a:cubicBezTo>
                  <a:pt x="471" y="30"/>
                  <a:pt x="471" y="30"/>
                  <a:pt x="471" y="30"/>
                </a:cubicBezTo>
                <a:cubicBezTo>
                  <a:pt x="456" y="15"/>
                  <a:pt x="441" y="0"/>
                  <a:pt x="427" y="0"/>
                </a:cubicBezTo>
                <a:cubicBezTo>
                  <a:pt x="191" y="0"/>
                  <a:pt x="191" y="0"/>
                  <a:pt x="191" y="0"/>
                </a:cubicBezTo>
                <a:cubicBezTo>
                  <a:pt x="177" y="0"/>
                  <a:pt x="162" y="15"/>
                  <a:pt x="147" y="30"/>
                </a:cubicBezTo>
                <a:cubicBezTo>
                  <a:pt x="132" y="74"/>
                  <a:pt x="132" y="74"/>
                  <a:pt x="132" y="74"/>
                </a:cubicBezTo>
                <a:cubicBezTo>
                  <a:pt x="73" y="74"/>
                  <a:pt x="73" y="74"/>
                  <a:pt x="73" y="74"/>
                </a:cubicBezTo>
                <a:cubicBezTo>
                  <a:pt x="29" y="74"/>
                  <a:pt x="0" y="104"/>
                  <a:pt x="0" y="147"/>
                </a:cubicBezTo>
                <a:cubicBezTo>
                  <a:pt x="0" y="472"/>
                  <a:pt x="0" y="472"/>
                  <a:pt x="0" y="472"/>
                </a:cubicBezTo>
                <a:cubicBezTo>
                  <a:pt x="0" y="516"/>
                  <a:pt x="29" y="545"/>
                  <a:pt x="73" y="545"/>
                </a:cubicBezTo>
                <a:cubicBezTo>
                  <a:pt x="545" y="545"/>
                  <a:pt x="545" y="545"/>
                  <a:pt x="545" y="545"/>
                </a:cubicBezTo>
                <a:cubicBezTo>
                  <a:pt x="589" y="545"/>
                  <a:pt x="618" y="516"/>
                  <a:pt x="618" y="472"/>
                </a:cubicBezTo>
                <a:cubicBezTo>
                  <a:pt x="618" y="147"/>
                  <a:pt x="618" y="147"/>
                  <a:pt x="618" y="147"/>
                </a:cubicBezTo>
                <a:cubicBezTo>
                  <a:pt x="618" y="104"/>
                  <a:pt x="589" y="74"/>
                  <a:pt x="545" y="74"/>
                </a:cubicBezTo>
                <a:close/>
                <a:moveTo>
                  <a:pt x="589" y="472"/>
                </a:moveTo>
                <a:lnTo>
                  <a:pt x="589" y="472"/>
                </a:lnTo>
                <a:cubicBezTo>
                  <a:pt x="589" y="486"/>
                  <a:pt x="559" y="501"/>
                  <a:pt x="545" y="501"/>
                </a:cubicBezTo>
                <a:cubicBezTo>
                  <a:pt x="73" y="501"/>
                  <a:pt x="73" y="501"/>
                  <a:pt x="73" y="501"/>
                </a:cubicBezTo>
                <a:cubicBezTo>
                  <a:pt x="59" y="501"/>
                  <a:pt x="29" y="486"/>
                  <a:pt x="29" y="472"/>
                </a:cubicBezTo>
                <a:cubicBezTo>
                  <a:pt x="29" y="147"/>
                  <a:pt x="29" y="147"/>
                  <a:pt x="29" y="147"/>
                </a:cubicBezTo>
                <a:cubicBezTo>
                  <a:pt x="29" y="133"/>
                  <a:pt x="59" y="118"/>
                  <a:pt x="73" y="118"/>
                </a:cubicBezTo>
                <a:cubicBezTo>
                  <a:pt x="147" y="118"/>
                  <a:pt x="147" y="118"/>
                  <a:pt x="147" y="118"/>
                </a:cubicBezTo>
                <a:cubicBezTo>
                  <a:pt x="177" y="74"/>
                  <a:pt x="177" y="74"/>
                  <a:pt x="177" y="74"/>
                </a:cubicBezTo>
                <a:cubicBezTo>
                  <a:pt x="191" y="45"/>
                  <a:pt x="191" y="30"/>
                  <a:pt x="206" y="30"/>
                </a:cubicBezTo>
                <a:cubicBezTo>
                  <a:pt x="412" y="30"/>
                  <a:pt x="412" y="30"/>
                  <a:pt x="412" y="30"/>
                </a:cubicBezTo>
                <a:cubicBezTo>
                  <a:pt x="427" y="30"/>
                  <a:pt x="427" y="45"/>
                  <a:pt x="441" y="74"/>
                </a:cubicBezTo>
                <a:cubicBezTo>
                  <a:pt x="471" y="118"/>
                  <a:pt x="471" y="118"/>
                  <a:pt x="471" y="118"/>
                </a:cubicBezTo>
                <a:cubicBezTo>
                  <a:pt x="545" y="118"/>
                  <a:pt x="545" y="118"/>
                  <a:pt x="545" y="118"/>
                </a:cubicBezTo>
                <a:cubicBezTo>
                  <a:pt x="559" y="118"/>
                  <a:pt x="589" y="133"/>
                  <a:pt x="589" y="147"/>
                </a:cubicBezTo>
                <a:lnTo>
                  <a:pt x="589" y="472"/>
                </a:lnTo>
                <a:close/>
                <a:moveTo>
                  <a:pt x="309" y="147"/>
                </a:moveTo>
                <a:lnTo>
                  <a:pt x="309" y="147"/>
                </a:lnTo>
                <a:cubicBezTo>
                  <a:pt x="221" y="147"/>
                  <a:pt x="147" y="221"/>
                  <a:pt x="147" y="310"/>
                </a:cubicBezTo>
                <a:cubicBezTo>
                  <a:pt x="147" y="398"/>
                  <a:pt x="221" y="472"/>
                  <a:pt x="309" y="472"/>
                </a:cubicBezTo>
                <a:cubicBezTo>
                  <a:pt x="398" y="472"/>
                  <a:pt x="471" y="398"/>
                  <a:pt x="471" y="310"/>
                </a:cubicBezTo>
                <a:cubicBezTo>
                  <a:pt x="471" y="221"/>
                  <a:pt x="398" y="147"/>
                  <a:pt x="309" y="147"/>
                </a:cubicBezTo>
                <a:close/>
                <a:moveTo>
                  <a:pt x="309" y="427"/>
                </a:moveTo>
                <a:lnTo>
                  <a:pt x="309" y="427"/>
                </a:lnTo>
                <a:cubicBezTo>
                  <a:pt x="250" y="427"/>
                  <a:pt x="191" y="368"/>
                  <a:pt x="191" y="310"/>
                </a:cubicBezTo>
                <a:cubicBezTo>
                  <a:pt x="191" y="251"/>
                  <a:pt x="250" y="192"/>
                  <a:pt x="309" y="192"/>
                </a:cubicBezTo>
                <a:cubicBezTo>
                  <a:pt x="368" y="192"/>
                  <a:pt x="427" y="251"/>
                  <a:pt x="427" y="310"/>
                </a:cubicBezTo>
                <a:cubicBezTo>
                  <a:pt x="427" y="368"/>
                  <a:pt x="368" y="427"/>
                  <a:pt x="309" y="427"/>
                </a:cubicBezTo>
                <a:close/>
              </a:path>
            </a:pathLst>
          </a:custGeom>
          <a:solidFill>
            <a:schemeClr val="dk1"/>
          </a:solidFill>
          <a:ln w="0">
            <a:noFill/>
          </a:ln>
        </p:spPr>
        <p:style>
          <a:lnRef idx="0"/>
          <a:fillRef idx="0"/>
          <a:effectRef idx="0"/>
          <a:fontRef idx="minor"/>
        </p:style>
      </p:sp>
      <p:sp>
        <p:nvSpPr>
          <p:cNvPr id="564" name="Google Shape;473;p35"/>
          <p:cNvSpPr/>
          <p:nvPr/>
        </p:nvSpPr>
        <p:spPr>
          <a:xfrm>
            <a:off x="1959480" y="1882080"/>
            <a:ext cx="147600" cy="334440"/>
          </a:xfrm>
          <a:custGeom>
            <a:avLst/>
            <a:gdLst/>
            <a:ahLst/>
            <a:rect l="l" t="t" r="r" b="b"/>
            <a:pathLst>
              <a:path w="281" h="634">
                <a:moveTo>
                  <a:pt x="280" y="162"/>
                </a:moveTo>
                <a:lnTo>
                  <a:pt x="280" y="162"/>
                </a:lnTo>
                <a:cubicBezTo>
                  <a:pt x="280" y="74"/>
                  <a:pt x="207" y="0"/>
                  <a:pt x="133" y="0"/>
                </a:cubicBezTo>
                <a:cubicBezTo>
                  <a:pt x="59" y="0"/>
                  <a:pt x="0" y="74"/>
                  <a:pt x="0" y="162"/>
                </a:cubicBezTo>
                <a:cubicBezTo>
                  <a:pt x="0" y="236"/>
                  <a:pt x="45" y="295"/>
                  <a:pt x="118" y="309"/>
                </a:cubicBezTo>
                <a:cubicBezTo>
                  <a:pt x="118" y="604"/>
                  <a:pt x="118" y="604"/>
                  <a:pt x="118" y="604"/>
                </a:cubicBezTo>
                <a:cubicBezTo>
                  <a:pt x="118" y="619"/>
                  <a:pt x="133" y="633"/>
                  <a:pt x="133" y="633"/>
                </a:cubicBezTo>
                <a:cubicBezTo>
                  <a:pt x="148" y="633"/>
                  <a:pt x="162" y="619"/>
                  <a:pt x="162" y="604"/>
                </a:cubicBezTo>
                <a:cubicBezTo>
                  <a:pt x="162" y="309"/>
                  <a:pt x="162" y="309"/>
                  <a:pt x="162" y="309"/>
                </a:cubicBezTo>
                <a:cubicBezTo>
                  <a:pt x="221" y="295"/>
                  <a:pt x="280" y="236"/>
                  <a:pt x="280" y="162"/>
                </a:cubicBezTo>
                <a:close/>
                <a:moveTo>
                  <a:pt x="133" y="280"/>
                </a:moveTo>
                <a:lnTo>
                  <a:pt x="133" y="280"/>
                </a:lnTo>
                <a:cubicBezTo>
                  <a:pt x="89" y="280"/>
                  <a:pt x="45" y="221"/>
                  <a:pt x="45" y="162"/>
                </a:cubicBezTo>
                <a:cubicBezTo>
                  <a:pt x="45" y="89"/>
                  <a:pt x="89" y="44"/>
                  <a:pt x="133" y="44"/>
                </a:cubicBezTo>
                <a:cubicBezTo>
                  <a:pt x="192" y="44"/>
                  <a:pt x="236" y="89"/>
                  <a:pt x="236" y="162"/>
                </a:cubicBezTo>
                <a:cubicBezTo>
                  <a:pt x="236" y="221"/>
                  <a:pt x="192" y="280"/>
                  <a:pt x="133" y="280"/>
                </a:cubicBezTo>
                <a:close/>
              </a:path>
            </a:pathLst>
          </a:custGeom>
          <a:solidFill>
            <a:schemeClr val="dk1"/>
          </a:solidFill>
          <a:ln w="0">
            <a:noFill/>
          </a:ln>
        </p:spPr>
        <p:style>
          <a:lnRef idx="0"/>
          <a:fillRef idx="0"/>
          <a:effectRef idx="0"/>
          <a:fontRef idx="minor"/>
        </p:style>
      </p:sp>
      <p:sp>
        <p:nvSpPr>
          <p:cNvPr id="565" name="Google Shape;474;p35"/>
          <p:cNvSpPr/>
          <p:nvPr/>
        </p:nvSpPr>
        <p:spPr>
          <a:xfrm>
            <a:off x="1464480" y="1882080"/>
            <a:ext cx="83880" cy="334440"/>
          </a:xfrm>
          <a:custGeom>
            <a:avLst/>
            <a:gdLst/>
            <a:ahLst/>
            <a:rect l="l" t="t" r="r" b="b"/>
            <a:pathLst>
              <a:path w="163" h="634">
                <a:moveTo>
                  <a:pt x="44" y="0"/>
                </a:moveTo>
                <a:lnTo>
                  <a:pt x="44" y="0"/>
                </a:lnTo>
                <a:cubicBezTo>
                  <a:pt x="30" y="0"/>
                  <a:pt x="30" y="0"/>
                  <a:pt x="15" y="0"/>
                </a:cubicBezTo>
                <a:lnTo>
                  <a:pt x="0" y="15"/>
                </a:lnTo>
                <a:cubicBezTo>
                  <a:pt x="0" y="604"/>
                  <a:pt x="0" y="604"/>
                  <a:pt x="0" y="604"/>
                </a:cubicBezTo>
                <a:cubicBezTo>
                  <a:pt x="0" y="619"/>
                  <a:pt x="15" y="633"/>
                  <a:pt x="15" y="633"/>
                </a:cubicBezTo>
                <a:cubicBezTo>
                  <a:pt x="30" y="633"/>
                  <a:pt x="44" y="619"/>
                  <a:pt x="44" y="604"/>
                </a:cubicBezTo>
                <a:cubicBezTo>
                  <a:pt x="44" y="354"/>
                  <a:pt x="44" y="354"/>
                  <a:pt x="44" y="354"/>
                </a:cubicBezTo>
                <a:cubicBezTo>
                  <a:pt x="44" y="354"/>
                  <a:pt x="74" y="354"/>
                  <a:pt x="162" y="354"/>
                </a:cubicBezTo>
                <a:cubicBezTo>
                  <a:pt x="162" y="118"/>
                  <a:pt x="44" y="0"/>
                  <a:pt x="44" y="0"/>
                </a:cubicBezTo>
                <a:close/>
                <a:moveTo>
                  <a:pt x="44" y="59"/>
                </a:moveTo>
                <a:lnTo>
                  <a:pt x="44" y="59"/>
                </a:lnTo>
                <a:cubicBezTo>
                  <a:pt x="44" y="59"/>
                  <a:pt x="118" y="191"/>
                  <a:pt x="118" y="309"/>
                </a:cubicBezTo>
                <a:cubicBezTo>
                  <a:pt x="59" y="309"/>
                  <a:pt x="44" y="309"/>
                  <a:pt x="44" y="309"/>
                </a:cubicBezTo>
                <a:lnTo>
                  <a:pt x="44" y="59"/>
                </a:lnTo>
                <a:close/>
              </a:path>
            </a:pathLst>
          </a:custGeom>
          <a:solidFill>
            <a:schemeClr val="dk1"/>
          </a:solidFill>
          <a:ln w="0">
            <a:noFill/>
          </a:ln>
        </p:spPr>
        <p:style>
          <a:lnRef idx="0"/>
          <a:fillRef idx="0"/>
          <a:effectRef idx="0"/>
          <a:fontRef idx="minor"/>
        </p:style>
      </p:sp>
      <p:sp>
        <p:nvSpPr>
          <p:cNvPr id="566" name="Google Shape;475;p35"/>
          <p:cNvSpPr/>
          <p:nvPr/>
        </p:nvSpPr>
        <p:spPr>
          <a:xfrm>
            <a:off x="915480" y="1882080"/>
            <a:ext cx="109080" cy="334440"/>
          </a:xfrm>
          <a:custGeom>
            <a:avLst/>
            <a:gdLst/>
            <a:ahLst/>
            <a:rect l="l" t="t" r="r" b="b"/>
            <a:pathLst>
              <a:path w="207" h="634">
                <a:moveTo>
                  <a:pt x="176" y="0"/>
                </a:moveTo>
                <a:lnTo>
                  <a:pt x="176" y="0"/>
                </a:lnTo>
                <a:lnTo>
                  <a:pt x="162" y="15"/>
                </a:lnTo>
                <a:cubicBezTo>
                  <a:pt x="162" y="162"/>
                  <a:pt x="162" y="162"/>
                  <a:pt x="162" y="162"/>
                </a:cubicBezTo>
                <a:cubicBezTo>
                  <a:pt x="162" y="191"/>
                  <a:pt x="147" y="207"/>
                  <a:pt x="118" y="207"/>
                </a:cubicBezTo>
                <a:cubicBezTo>
                  <a:pt x="118" y="15"/>
                  <a:pt x="118" y="15"/>
                  <a:pt x="118" y="15"/>
                </a:cubicBezTo>
                <a:cubicBezTo>
                  <a:pt x="118" y="15"/>
                  <a:pt x="118" y="0"/>
                  <a:pt x="103" y="0"/>
                </a:cubicBezTo>
                <a:cubicBezTo>
                  <a:pt x="88" y="0"/>
                  <a:pt x="88" y="15"/>
                  <a:pt x="88" y="15"/>
                </a:cubicBezTo>
                <a:cubicBezTo>
                  <a:pt x="88" y="207"/>
                  <a:pt x="88" y="207"/>
                  <a:pt x="88" y="207"/>
                </a:cubicBezTo>
                <a:cubicBezTo>
                  <a:pt x="59" y="207"/>
                  <a:pt x="44" y="191"/>
                  <a:pt x="44" y="162"/>
                </a:cubicBezTo>
                <a:cubicBezTo>
                  <a:pt x="44" y="15"/>
                  <a:pt x="44" y="15"/>
                  <a:pt x="44" y="15"/>
                </a:cubicBezTo>
                <a:lnTo>
                  <a:pt x="29" y="0"/>
                </a:lnTo>
                <a:cubicBezTo>
                  <a:pt x="15" y="0"/>
                  <a:pt x="0" y="15"/>
                  <a:pt x="0" y="15"/>
                </a:cubicBezTo>
                <a:cubicBezTo>
                  <a:pt x="0" y="162"/>
                  <a:pt x="0" y="162"/>
                  <a:pt x="0" y="162"/>
                </a:cubicBezTo>
                <a:cubicBezTo>
                  <a:pt x="0" y="207"/>
                  <a:pt x="44" y="250"/>
                  <a:pt x="88" y="250"/>
                </a:cubicBezTo>
                <a:cubicBezTo>
                  <a:pt x="88" y="604"/>
                  <a:pt x="88" y="604"/>
                  <a:pt x="88" y="604"/>
                </a:cubicBezTo>
                <a:cubicBezTo>
                  <a:pt x="88" y="619"/>
                  <a:pt x="88" y="633"/>
                  <a:pt x="103" y="633"/>
                </a:cubicBezTo>
                <a:cubicBezTo>
                  <a:pt x="118" y="633"/>
                  <a:pt x="118" y="619"/>
                  <a:pt x="118" y="604"/>
                </a:cubicBezTo>
                <a:cubicBezTo>
                  <a:pt x="118" y="250"/>
                  <a:pt x="118" y="250"/>
                  <a:pt x="118" y="250"/>
                </a:cubicBezTo>
                <a:cubicBezTo>
                  <a:pt x="162" y="250"/>
                  <a:pt x="206" y="207"/>
                  <a:pt x="206" y="162"/>
                </a:cubicBezTo>
                <a:cubicBezTo>
                  <a:pt x="206" y="15"/>
                  <a:pt x="206" y="15"/>
                  <a:pt x="206" y="15"/>
                </a:cubicBezTo>
                <a:cubicBezTo>
                  <a:pt x="206" y="15"/>
                  <a:pt x="191" y="0"/>
                  <a:pt x="176" y="0"/>
                </a:cubicBezTo>
              </a:path>
            </a:pathLst>
          </a:custGeom>
          <a:solidFill>
            <a:schemeClr val="dk1"/>
          </a:solidFill>
          <a:ln w="0">
            <a:noFill/>
          </a:ln>
        </p:spPr>
        <p:style>
          <a:lnRef idx="0"/>
          <a:fillRef idx="0"/>
          <a:effectRef idx="0"/>
          <a:fontRef idx="minor"/>
        </p:style>
      </p:sp>
      <p:sp>
        <p:nvSpPr>
          <p:cNvPr id="567" name="Google Shape;476;p35"/>
          <p:cNvSpPr/>
          <p:nvPr/>
        </p:nvSpPr>
        <p:spPr>
          <a:xfrm>
            <a:off x="5727960" y="1350720"/>
            <a:ext cx="124560" cy="322920"/>
          </a:xfrm>
          <a:custGeom>
            <a:avLst/>
            <a:gdLst/>
            <a:ahLst/>
            <a:rect l="l" t="t" r="r" b="b"/>
            <a:pathLst>
              <a:path w="237" h="619">
                <a:moveTo>
                  <a:pt x="177" y="235"/>
                </a:moveTo>
                <a:lnTo>
                  <a:pt x="177" y="235"/>
                </a:lnTo>
                <a:cubicBezTo>
                  <a:pt x="177" y="14"/>
                  <a:pt x="177" y="14"/>
                  <a:pt x="177" y="14"/>
                </a:cubicBezTo>
                <a:cubicBezTo>
                  <a:pt x="177" y="0"/>
                  <a:pt x="162" y="0"/>
                  <a:pt x="162" y="0"/>
                </a:cubicBezTo>
                <a:cubicBezTo>
                  <a:pt x="74" y="0"/>
                  <a:pt x="74" y="0"/>
                  <a:pt x="74" y="0"/>
                </a:cubicBezTo>
                <a:cubicBezTo>
                  <a:pt x="74" y="0"/>
                  <a:pt x="59" y="0"/>
                  <a:pt x="59" y="14"/>
                </a:cubicBezTo>
                <a:cubicBezTo>
                  <a:pt x="59" y="235"/>
                  <a:pt x="59" y="235"/>
                  <a:pt x="59" y="235"/>
                </a:cubicBezTo>
                <a:cubicBezTo>
                  <a:pt x="15" y="235"/>
                  <a:pt x="0" y="264"/>
                  <a:pt x="0" y="309"/>
                </a:cubicBezTo>
                <a:cubicBezTo>
                  <a:pt x="0" y="618"/>
                  <a:pt x="0" y="618"/>
                  <a:pt x="0" y="618"/>
                </a:cubicBezTo>
                <a:cubicBezTo>
                  <a:pt x="236" y="618"/>
                  <a:pt x="236" y="618"/>
                  <a:pt x="236" y="618"/>
                </a:cubicBezTo>
                <a:cubicBezTo>
                  <a:pt x="236" y="309"/>
                  <a:pt x="236" y="309"/>
                  <a:pt x="236" y="309"/>
                </a:cubicBezTo>
                <a:cubicBezTo>
                  <a:pt x="236" y="264"/>
                  <a:pt x="221" y="235"/>
                  <a:pt x="177" y="235"/>
                </a:cubicBezTo>
                <a:close/>
                <a:moveTo>
                  <a:pt x="103" y="29"/>
                </a:moveTo>
                <a:lnTo>
                  <a:pt x="103" y="29"/>
                </a:lnTo>
                <a:cubicBezTo>
                  <a:pt x="133" y="29"/>
                  <a:pt x="133" y="29"/>
                  <a:pt x="133" y="29"/>
                </a:cubicBezTo>
                <a:cubicBezTo>
                  <a:pt x="133" y="73"/>
                  <a:pt x="133" y="73"/>
                  <a:pt x="133" y="73"/>
                </a:cubicBezTo>
                <a:cubicBezTo>
                  <a:pt x="103" y="73"/>
                  <a:pt x="103" y="73"/>
                  <a:pt x="103" y="73"/>
                </a:cubicBezTo>
                <a:lnTo>
                  <a:pt x="103" y="29"/>
                </a:lnTo>
                <a:close/>
                <a:moveTo>
                  <a:pt x="103" y="117"/>
                </a:moveTo>
                <a:lnTo>
                  <a:pt x="103" y="117"/>
                </a:lnTo>
                <a:cubicBezTo>
                  <a:pt x="133" y="117"/>
                  <a:pt x="133" y="117"/>
                  <a:pt x="133" y="117"/>
                </a:cubicBezTo>
                <a:cubicBezTo>
                  <a:pt x="133" y="235"/>
                  <a:pt x="133" y="235"/>
                  <a:pt x="133" y="235"/>
                </a:cubicBezTo>
                <a:cubicBezTo>
                  <a:pt x="103" y="235"/>
                  <a:pt x="103" y="235"/>
                  <a:pt x="103" y="235"/>
                </a:cubicBezTo>
                <a:lnTo>
                  <a:pt x="103" y="117"/>
                </a:lnTo>
                <a:close/>
                <a:moveTo>
                  <a:pt x="192" y="588"/>
                </a:moveTo>
                <a:lnTo>
                  <a:pt x="192" y="588"/>
                </a:lnTo>
                <a:cubicBezTo>
                  <a:pt x="45" y="588"/>
                  <a:pt x="45" y="588"/>
                  <a:pt x="45" y="588"/>
                </a:cubicBezTo>
                <a:cubicBezTo>
                  <a:pt x="45" y="309"/>
                  <a:pt x="45" y="309"/>
                  <a:pt x="45" y="309"/>
                </a:cubicBezTo>
                <a:cubicBezTo>
                  <a:pt x="45" y="294"/>
                  <a:pt x="59" y="264"/>
                  <a:pt x="74" y="264"/>
                </a:cubicBezTo>
                <a:cubicBezTo>
                  <a:pt x="162" y="264"/>
                  <a:pt x="162" y="264"/>
                  <a:pt x="162" y="264"/>
                </a:cubicBezTo>
                <a:cubicBezTo>
                  <a:pt x="177" y="264"/>
                  <a:pt x="192" y="294"/>
                  <a:pt x="192" y="309"/>
                </a:cubicBezTo>
                <a:lnTo>
                  <a:pt x="192" y="588"/>
                </a:lnTo>
                <a:close/>
              </a:path>
            </a:pathLst>
          </a:custGeom>
          <a:solidFill>
            <a:schemeClr val="dk1"/>
          </a:solidFill>
          <a:ln w="0">
            <a:noFill/>
          </a:ln>
        </p:spPr>
        <p:style>
          <a:lnRef idx="0"/>
          <a:fillRef idx="0"/>
          <a:effectRef idx="0"/>
          <a:fontRef idx="minor"/>
        </p:style>
      </p:sp>
      <p:sp>
        <p:nvSpPr>
          <p:cNvPr id="568" name="Google Shape;477;p35"/>
          <p:cNvSpPr/>
          <p:nvPr/>
        </p:nvSpPr>
        <p:spPr>
          <a:xfrm>
            <a:off x="5109840" y="1365840"/>
            <a:ext cx="276480" cy="293760"/>
          </a:xfrm>
          <a:custGeom>
            <a:avLst/>
            <a:gdLst/>
            <a:ahLst/>
            <a:rect l="l" t="t" r="r" b="b"/>
            <a:pathLst>
              <a:path w="531" h="560">
                <a:moveTo>
                  <a:pt x="530" y="44"/>
                </a:moveTo>
                <a:lnTo>
                  <a:pt x="530" y="44"/>
                </a:lnTo>
                <a:cubicBezTo>
                  <a:pt x="530" y="29"/>
                  <a:pt x="530" y="29"/>
                  <a:pt x="530" y="29"/>
                </a:cubicBezTo>
                <a:cubicBezTo>
                  <a:pt x="530" y="15"/>
                  <a:pt x="530" y="15"/>
                  <a:pt x="515" y="0"/>
                </a:cubicBezTo>
                <a:cubicBezTo>
                  <a:pt x="14" y="0"/>
                  <a:pt x="14" y="0"/>
                  <a:pt x="14" y="0"/>
                </a:cubicBezTo>
                <a:cubicBezTo>
                  <a:pt x="14" y="0"/>
                  <a:pt x="14" y="0"/>
                  <a:pt x="0" y="15"/>
                </a:cubicBezTo>
                <a:cubicBezTo>
                  <a:pt x="0" y="15"/>
                  <a:pt x="0" y="29"/>
                  <a:pt x="0" y="44"/>
                </a:cubicBezTo>
                <a:cubicBezTo>
                  <a:pt x="250" y="338"/>
                  <a:pt x="250" y="338"/>
                  <a:pt x="250" y="338"/>
                </a:cubicBezTo>
                <a:cubicBezTo>
                  <a:pt x="250" y="515"/>
                  <a:pt x="250" y="515"/>
                  <a:pt x="250" y="515"/>
                </a:cubicBezTo>
                <a:cubicBezTo>
                  <a:pt x="176" y="515"/>
                  <a:pt x="176" y="515"/>
                  <a:pt x="176" y="515"/>
                </a:cubicBezTo>
                <a:cubicBezTo>
                  <a:pt x="162" y="515"/>
                  <a:pt x="162" y="530"/>
                  <a:pt x="162" y="530"/>
                </a:cubicBezTo>
                <a:cubicBezTo>
                  <a:pt x="162" y="545"/>
                  <a:pt x="162" y="559"/>
                  <a:pt x="176" y="559"/>
                </a:cubicBezTo>
                <a:cubicBezTo>
                  <a:pt x="367" y="559"/>
                  <a:pt x="367" y="559"/>
                  <a:pt x="367" y="559"/>
                </a:cubicBezTo>
                <a:cubicBezTo>
                  <a:pt x="383" y="559"/>
                  <a:pt x="397" y="545"/>
                  <a:pt x="397" y="530"/>
                </a:cubicBezTo>
                <a:cubicBezTo>
                  <a:pt x="397" y="530"/>
                  <a:pt x="383" y="515"/>
                  <a:pt x="367" y="515"/>
                </a:cubicBezTo>
                <a:cubicBezTo>
                  <a:pt x="294" y="515"/>
                  <a:pt x="294" y="515"/>
                  <a:pt x="294" y="515"/>
                </a:cubicBezTo>
                <a:cubicBezTo>
                  <a:pt x="294" y="338"/>
                  <a:pt x="294" y="338"/>
                  <a:pt x="294" y="338"/>
                </a:cubicBezTo>
                <a:lnTo>
                  <a:pt x="530" y="44"/>
                </a:lnTo>
                <a:close/>
                <a:moveTo>
                  <a:pt x="279" y="294"/>
                </a:moveTo>
                <a:lnTo>
                  <a:pt x="279" y="294"/>
                </a:lnTo>
                <a:cubicBezTo>
                  <a:pt x="58" y="44"/>
                  <a:pt x="58" y="44"/>
                  <a:pt x="58" y="44"/>
                </a:cubicBezTo>
                <a:cubicBezTo>
                  <a:pt x="471" y="44"/>
                  <a:pt x="471" y="44"/>
                  <a:pt x="471" y="44"/>
                </a:cubicBezTo>
                <a:lnTo>
                  <a:pt x="279" y="294"/>
                </a:lnTo>
                <a:close/>
              </a:path>
            </a:pathLst>
          </a:custGeom>
          <a:solidFill>
            <a:schemeClr val="dk1"/>
          </a:solidFill>
          <a:ln w="0">
            <a:noFill/>
          </a:ln>
        </p:spPr>
        <p:style>
          <a:lnRef idx="0"/>
          <a:fillRef idx="0"/>
          <a:effectRef idx="0"/>
          <a:fontRef idx="minor"/>
        </p:style>
      </p:sp>
      <p:sp>
        <p:nvSpPr>
          <p:cNvPr id="569" name="Google Shape;478;p35"/>
          <p:cNvSpPr/>
          <p:nvPr/>
        </p:nvSpPr>
        <p:spPr>
          <a:xfrm>
            <a:off x="4553280" y="1381320"/>
            <a:ext cx="332280" cy="263160"/>
          </a:xfrm>
          <a:custGeom>
            <a:avLst/>
            <a:gdLst/>
            <a:ahLst/>
            <a:rect l="l" t="t" r="r" b="b"/>
            <a:pathLst>
              <a:path w="634" h="502">
                <a:moveTo>
                  <a:pt x="603" y="472"/>
                </a:moveTo>
                <a:lnTo>
                  <a:pt x="603" y="472"/>
                </a:lnTo>
                <a:cubicBezTo>
                  <a:pt x="14" y="472"/>
                  <a:pt x="14" y="472"/>
                  <a:pt x="14" y="472"/>
                </a:cubicBezTo>
                <a:cubicBezTo>
                  <a:pt x="14" y="472"/>
                  <a:pt x="0" y="472"/>
                  <a:pt x="0" y="486"/>
                </a:cubicBezTo>
                <a:cubicBezTo>
                  <a:pt x="0" y="501"/>
                  <a:pt x="14" y="501"/>
                  <a:pt x="14" y="501"/>
                </a:cubicBezTo>
                <a:cubicBezTo>
                  <a:pt x="603" y="501"/>
                  <a:pt x="603" y="501"/>
                  <a:pt x="603" y="501"/>
                </a:cubicBezTo>
                <a:cubicBezTo>
                  <a:pt x="618" y="501"/>
                  <a:pt x="633" y="501"/>
                  <a:pt x="633" y="486"/>
                </a:cubicBezTo>
                <a:cubicBezTo>
                  <a:pt x="633" y="472"/>
                  <a:pt x="618" y="472"/>
                  <a:pt x="603" y="472"/>
                </a:cubicBezTo>
                <a:close/>
                <a:moveTo>
                  <a:pt x="338" y="74"/>
                </a:moveTo>
                <a:lnTo>
                  <a:pt x="338" y="74"/>
                </a:lnTo>
                <a:cubicBezTo>
                  <a:pt x="338" y="30"/>
                  <a:pt x="338" y="30"/>
                  <a:pt x="338" y="30"/>
                </a:cubicBezTo>
                <a:cubicBezTo>
                  <a:pt x="368" y="30"/>
                  <a:pt x="368" y="30"/>
                  <a:pt x="368" y="30"/>
                </a:cubicBezTo>
                <a:cubicBezTo>
                  <a:pt x="383" y="30"/>
                  <a:pt x="397" y="30"/>
                  <a:pt x="397" y="15"/>
                </a:cubicBezTo>
                <a:cubicBezTo>
                  <a:pt x="397" y="0"/>
                  <a:pt x="383" y="0"/>
                  <a:pt x="368" y="0"/>
                </a:cubicBezTo>
                <a:cubicBezTo>
                  <a:pt x="250" y="0"/>
                  <a:pt x="250" y="0"/>
                  <a:pt x="250" y="0"/>
                </a:cubicBezTo>
                <a:cubicBezTo>
                  <a:pt x="250" y="0"/>
                  <a:pt x="235" y="0"/>
                  <a:pt x="235" y="15"/>
                </a:cubicBezTo>
                <a:cubicBezTo>
                  <a:pt x="235" y="30"/>
                  <a:pt x="250" y="30"/>
                  <a:pt x="250" y="30"/>
                </a:cubicBezTo>
                <a:cubicBezTo>
                  <a:pt x="294" y="30"/>
                  <a:pt x="294" y="30"/>
                  <a:pt x="294" y="30"/>
                </a:cubicBezTo>
                <a:lnTo>
                  <a:pt x="294" y="74"/>
                </a:lnTo>
                <a:cubicBezTo>
                  <a:pt x="132" y="89"/>
                  <a:pt x="0" y="221"/>
                  <a:pt x="0" y="383"/>
                </a:cubicBezTo>
                <a:cubicBezTo>
                  <a:pt x="0" y="398"/>
                  <a:pt x="0" y="398"/>
                  <a:pt x="0" y="413"/>
                </a:cubicBezTo>
                <a:lnTo>
                  <a:pt x="14" y="427"/>
                </a:lnTo>
                <a:cubicBezTo>
                  <a:pt x="603" y="427"/>
                  <a:pt x="603" y="427"/>
                  <a:pt x="603" y="427"/>
                </a:cubicBezTo>
                <a:cubicBezTo>
                  <a:pt x="618" y="427"/>
                  <a:pt x="633" y="413"/>
                  <a:pt x="633" y="413"/>
                </a:cubicBezTo>
                <a:cubicBezTo>
                  <a:pt x="633" y="398"/>
                  <a:pt x="633" y="398"/>
                  <a:pt x="633" y="383"/>
                </a:cubicBezTo>
                <a:cubicBezTo>
                  <a:pt x="633" y="221"/>
                  <a:pt x="500" y="89"/>
                  <a:pt x="338" y="74"/>
                </a:cubicBezTo>
                <a:close/>
                <a:moveTo>
                  <a:pt x="44" y="383"/>
                </a:moveTo>
                <a:lnTo>
                  <a:pt x="44" y="383"/>
                </a:lnTo>
                <a:cubicBezTo>
                  <a:pt x="44" y="236"/>
                  <a:pt x="162" y="118"/>
                  <a:pt x="309" y="118"/>
                </a:cubicBezTo>
                <a:cubicBezTo>
                  <a:pt x="471" y="118"/>
                  <a:pt x="588" y="236"/>
                  <a:pt x="588" y="383"/>
                </a:cubicBezTo>
                <a:lnTo>
                  <a:pt x="44" y="383"/>
                </a:lnTo>
                <a:close/>
              </a:path>
            </a:pathLst>
          </a:custGeom>
          <a:solidFill>
            <a:schemeClr val="dk1"/>
          </a:solidFill>
          <a:ln w="0">
            <a:noFill/>
          </a:ln>
        </p:spPr>
        <p:style>
          <a:lnRef idx="0"/>
          <a:fillRef idx="0"/>
          <a:effectRef idx="0"/>
          <a:fontRef idx="minor"/>
        </p:style>
      </p:sp>
      <p:sp>
        <p:nvSpPr>
          <p:cNvPr id="570" name="Google Shape;479;p35"/>
          <p:cNvSpPr/>
          <p:nvPr/>
        </p:nvSpPr>
        <p:spPr>
          <a:xfrm>
            <a:off x="4050720" y="1350720"/>
            <a:ext cx="263160" cy="322920"/>
          </a:xfrm>
          <a:custGeom>
            <a:avLst/>
            <a:gdLst/>
            <a:ahLst/>
            <a:rect l="l" t="t" r="r" b="b"/>
            <a:pathLst>
              <a:path w="501" h="619">
                <a:moveTo>
                  <a:pt x="441" y="132"/>
                </a:moveTo>
                <a:lnTo>
                  <a:pt x="441" y="132"/>
                </a:lnTo>
                <a:cubicBezTo>
                  <a:pt x="353" y="162"/>
                  <a:pt x="339" y="220"/>
                  <a:pt x="353" y="264"/>
                </a:cubicBezTo>
                <a:cubicBezTo>
                  <a:pt x="280" y="191"/>
                  <a:pt x="294" y="117"/>
                  <a:pt x="294" y="0"/>
                </a:cubicBezTo>
                <a:cubicBezTo>
                  <a:pt x="88" y="73"/>
                  <a:pt x="132" y="279"/>
                  <a:pt x="132" y="353"/>
                </a:cubicBezTo>
                <a:cubicBezTo>
                  <a:pt x="88" y="309"/>
                  <a:pt x="73" y="205"/>
                  <a:pt x="73" y="205"/>
                </a:cubicBezTo>
                <a:cubicBezTo>
                  <a:pt x="14" y="235"/>
                  <a:pt x="0" y="309"/>
                  <a:pt x="0" y="367"/>
                </a:cubicBezTo>
                <a:cubicBezTo>
                  <a:pt x="0" y="515"/>
                  <a:pt x="103" y="618"/>
                  <a:pt x="250" y="618"/>
                </a:cubicBezTo>
                <a:cubicBezTo>
                  <a:pt x="397" y="618"/>
                  <a:pt x="500" y="515"/>
                  <a:pt x="500" y="367"/>
                </a:cubicBezTo>
                <a:cubicBezTo>
                  <a:pt x="500" y="279"/>
                  <a:pt x="441" y="250"/>
                  <a:pt x="441" y="132"/>
                </a:cubicBezTo>
                <a:close/>
                <a:moveTo>
                  <a:pt x="265" y="588"/>
                </a:moveTo>
                <a:lnTo>
                  <a:pt x="265" y="588"/>
                </a:lnTo>
                <a:cubicBezTo>
                  <a:pt x="132" y="588"/>
                  <a:pt x="29" y="485"/>
                  <a:pt x="29" y="353"/>
                </a:cubicBezTo>
                <a:cubicBezTo>
                  <a:pt x="29" y="338"/>
                  <a:pt x="29" y="309"/>
                  <a:pt x="59" y="294"/>
                </a:cubicBezTo>
                <a:cubicBezTo>
                  <a:pt x="59" y="309"/>
                  <a:pt x="88" y="412"/>
                  <a:pt x="177" y="397"/>
                </a:cubicBezTo>
                <a:cubicBezTo>
                  <a:pt x="177" y="323"/>
                  <a:pt x="147" y="117"/>
                  <a:pt x="250" y="58"/>
                </a:cubicBezTo>
                <a:cubicBezTo>
                  <a:pt x="250" y="162"/>
                  <a:pt x="265" y="309"/>
                  <a:pt x="382" y="323"/>
                </a:cubicBezTo>
                <a:cubicBezTo>
                  <a:pt x="382" y="279"/>
                  <a:pt x="382" y="220"/>
                  <a:pt x="412" y="205"/>
                </a:cubicBezTo>
                <a:cubicBezTo>
                  <a:pt x="412" y="264"/>
                  <a:pt x="471" y="309"/>
                  <a:pt x="471" y="367"/>
                </a:cubicBezTo>
                <a:cubicBezTo>
                  <a:pt x="471" y="485"/>
                  <a:pt x="353" y="588"/>
                  <a:pt x="265" y="588"/>
                </a:cubicBezTo>
                <a:close/>
              </a:path>
            </a:pathLst>
          </a:custGeom>
          <a:solidFill>
            <a:schemeClr val="dk1"/>
          </a:solidFill>
          <a:ln w="0">
            <a:noFill/>
          </a:ln>
        </p:spPr>
        <p:style>
          <a:lnRef idx="0"/>
          <a:fillRef idx="0"/>
          <a:effectRef idx="0"/>
          <a:fontRef idx="minor"/>
        </p:style>
      </p:sp>
      <p:sp>
        <p:nvSpPr>
          <p:cNvPr id="571" name="Google Shape;480;p35"/>
          <p:cNvSpPr/>
          <p:nvPr/>
        </p:nvSpPr>
        <p:spPr>
          <a:xfrm>
            <a:off x="3511440" y="1350720"/>
            <a:ext cx="270720" cy="322920"/>
          </a:xfrm>
          <a:custGeom>
            <a:avLst/>
            <a:gdLst/>
            <a:ahLst/>
            <a:rect l="l" t="t" r="r" b="b"/>
            <a:pathLst>
              <a:path w="517" h="619">
                <a:moveTo>
                  <a:pt x="265" y="0"/>
                </a:moveTo>
                <a:lnTo>
                  <a:pt x="265" y="0"/>
                </a:lnTo>
                <a:cubicBezTo>
                  <a:pt x="162" y="88"/>
                  <a:pt x="0" y="220"/>
                  <a:pt x="0" y="367"/>
                </a:cubicBezTo>
                <a:cubicBezTo>
                  <a:pt x="0" y="515"/>
                  <a:pt x="118" y="618"/>
                  <a:pt x="265" y="618"/>
                </a:cubicBezTo>
                <a:cubicBezTo>
                  <a:pt x="398" y="618"/>
                  <a:pt x="516" y="515"/>
                  <a:pt x="516" y="367"/>
                </a:cubicBezTo>
                <a:cubicBezTo>
                  <a:pt x="516" y="220"/>
                  <a:pt x="353" y="88"/>
                  <a:pt x="265" y="0"/>
                </a:cubicBezTo>
                <a:close/>
                <a:moveTo>
                  <a:pt x="265" y="588"/>
                </a:moveTo>
                <a:lnTo>
                  <a:pt x="265" y="588"/>
                </a:lnTo>
                <a:cubicBezTo>
                  <a:pt x="148" y="588"/>
                  <a:pt x="44" y="485"/>
                  <a:pt x="44" y="367"/>
                </a:cubicBezTo>
                <a:cubicBezTo>
                  <a:pt x="44" y="250"/>
                  <a:pt x="177" y="132"/>
                  <a:pt x="265" y="58"/>
                </a:cubicBezTo>
                <a:cubicBezTo>
                  <a:pt x="339" y="132"/>
                  <a:pt x="471" y="250"/>
                  <a:pt x="471" y="367"/>
                </a:cubicBezTo>
                <a:cubicBezTo>
                  <a:pt x="471" y="485"/>
                  <a:pt x="383" y="588"/>
                  <a:pt x="265" y="588"/>
                </a:cubicBezTo>
                <a:close/>
                <a:moveTo>
                  <a:pt x="265" y="191"/>
                </a:moveTo>
                <a:lnTo>
                  <a:pt x="265" y="191"/>
                </a:lnTo>
                <a:cubicBezTo>
                  <a:pt x="206" y="250"/>
                  <a:pt x="118" y="309"/>
                  <a:pt x="118" y="382"/>
                </a:cubicBezTo>
                <a:cubicBezTo>
                  <a:pt x="118" y="471"/>
                  <a:pt x="192" y="530"/>
                  <a:pt x="265" y="530"/>
                </a:cubicBezTo>
                <a:cubicBezTo>
                  <a:pt x="339" y="530"/>
                  <a:pt x="398" y="471"/>
                  <a:pt x="398" y="382"/>
                </a:cubicBezTo>
                <a:cubicBezTo>
                  <a:pt x="398" y="309"/>
                  <a:pt x="310" y="250"/>
                  <a:pt x="265" y="191"/>
                </a:cubicBezTo>
                <a:close/>
                <a:moveTo>
                  <a:pt x="265" y="485"/>
                </a:moveTo>
                <a:lnTo>
                  <a:pt x="265" y="485"/>
                </a:lnTo>
                <a:cubicBezTo>
                  <a:pt x="206" y="485"/>
                  <a:pt x="162" y="441"/>
                  <a:pt x="162" y="382"/>
                </a:cubicBezTo>
                <a:cubicBezTo>
                  <a:pt x="162" y="323"/>
                  <a:pt x="221" y="279"/>
                  <a:pt x="265" y="235"/>
                </a:cubicBezTo>
                <a:cubicBezTo>
                  <a:pt x="295" y="279"/>
                  <a:pt x="353" y="323"/>
                  <a:pt x="353" y="382"/>
                </a:cubicBezTo>
                <a:cubicBezTo>
                  <a:pt x="353" y="441"/>
                  <a:pt x="310" y="485"/>
                  <a:pt x="265" y="485"/>
                </a:cubicBezTo>
                <a:close/>
              </a:path>
            </a:pathLst>
          </a:custGeom>
          <a:solidFill>
            <a:schemeClr val="dk1"/>
          </a:solidFill>
          <a:ln w="0">
            <a:noFill/>
          </a:ln>
        </p:spPr>
        <p:style>
          <a:lnRef idx="0"/>
          <a:fillRef idx="0"/>
          <a:effectRef idx="0"/>
          <a:fontRef idx="minor"/>
        </p:style>
      </p:sp>
      <p:sp>
        <p:nvSpPr>
          <p:cNvPr id="572" name="Google Shape;481;p35"/>
          <p:cNvSpPr/>
          <p:nvPr/>
        </p:nvSpPr>
        <p:spPr>
          <a:xfrm>
            <a:off x="2947320" y="1350720"/>
            <a:ext cx="332280" cy="322920"/>
          </a:xfrm>
          <a:custGeom>
            <a:avLst/>
            <a:gdLst/>
            <a:ahLst/>
            <a:rect l="l" t="t" r="r" b="b"/>
            <a:pathLst>
              <a:path w="634" h="619">
                <a:moveTo>
                  <a:pt x="309" y="88"/>
                </a:moveTo>
                <a:lnTo>
                  <a:pt x="309" y="88"/>
                </a:lnTo>
                <a:cubicBezTo>
                  <a:pt x="235" y="88"/>
                  <a:pt x="176" y="162"/>
                  <a:pt x="176" y="235"/>
                </a:cubicBezTo>
                <a:cubicBezTo>
                  <a:pt x="176" y="309"/>
                  <a:pt x="235" y="367"/>
                  <a:pt x="309" y="367"/>
                </a:cubicBezTo>
                <a:cubicBezTo>
                  <a:pt x="383" y="367"/>
                  <a:pt x="456" y="309"/>
                  <a:pt x="456" y="235"/>
                </a:cubicBezTo>
                <a:cubicBezTo>
                  <a:pt x="456" y="162"/>
                  <a:pt x="383" y="88"/>
                  <a:pt x="309" y="88"/>
                </a:cubicBezTo>
                <a:close/>
                <a:moveTo>
                  <a:pt x="309" y="323"/>
                </a:moveTo>
                <a:lnTo>
                  <a:pt x="309" y="323"/>
                </a:lnTo>
                <a:cubicBezTo>
                  <a:pt x="265" y="323"/>
                  <a:pt x="221" y="279"/>
                  <a:pt x="221" y="235"/>
                </a:cubicBezTo>
                <a:cubicBezTo>
                  <a:pt x="221" y="176"/>
                  <a:pt x="265" y="132"/>
                  <a:pt x="309" y="132"/>
                </a:cubicBezTo>
                <a:cubicBezTo>
                  <a:pt x="368" y="132"/>
                  <a:pt x="412" y="176"/>
                  <a:pt x="412" y="235"/>
                </a:cubicBezTo>
                <a:cubicBezTo>
                  <a:pt x="412" y="279"/>
                  <a:pt x="368" y="323"/>
                  <a:pt x="309" y="323"/>
                </a:cubicBezTo>
                <a:close/>
                <a:moveTo>
                  <a:pt x="530" y="338"/>
                </a:moveTo>
                <a:lnTo>
                  <a:pt x="530" y="338"/>
                </a:lnTo>
                <a:cubicBezTo>
                  <a:pt x="544" y="309"/>
                  <a:pt x="559" y="264"/>
                  <a:pt x="559" y="235"/>
                </a:cubicBezTo>
                <a:cubicBezTo>
                  <a:pt x="559" y="103"/>
                  <a:pt x="441" y="0"/>
                  <a:pt x="309" y="0"/>
                </a:cubicBezTo>
                <a:cubicBezTo>
                  <a:pt x="176" y="0"/>
                  <a:pt x="73" y="103"/>
                  <a:pt x="73" y="235"/>
                </a:cubicBezTo>
                <a:cubicBezTo>
                  <a:pt x="73" y="264"/>
                  <a:pt x="88" y="309"/>
                  <a:pt x="103" y="338"/>
                </a:cubicBezTo>
                <a:cubicBezTo>
                  <a:pt x="0" y="500"/>
                  <a:pt x="0" y="500"/>
                  <a:pt x="0" y="500"/>
                </a:cubicBezTo>
                <a:cubicBezTo>
                  <a:pt x="0" y="500"/>
                  <a:pt x="58" y="515"/>
                  <a:pt x="117" y="530"/>
                </a:cubicBezTo>
                <a:cubicBezTo>
                  <a:pt x="162" y="574"/>
                  <a:pt x="206" y="618"/>
                  <a:pt x="206" y="618"/>
                </a:cubicBezTo>
                <a:cubicBezTo>
                  <a:pt x="294" y="471"/>
                  <a:pt x="294" y="471"/>
                  <a:pt x="294" y="471"/>
                </a:cubicBezTo>
                <a:cubicBezTo>
                  <a:pt x="309" y="471"/>
                  <a:pt x="309" y="471"/>
                  <a:pt x="309" y="471"/>
                </a:cubicBezTo>
                <a:cubicBezTo>
                  <a:pt x="324" y="471"/>
                  <a:pt x="324" y="471"/>
                  <a:pt x="324" y="471"/>
                </a:cubicBezTo>
                <a:cubicBezTo>
                  <a:pt x="412" y="618"/>
                  <a:pt x="412" y="618"/>
                  <a:pt x="412" y="618"/>
                </a:cubicBezTo>
                <a:cubicBezTo>
                  <a:pt x="412" y="618"/>
                  <a:pt x="456" y="574"/>
                  <a:pt x="500" y="530"/>
                </a:cubicBezTo>
                <a:cubicBezTo>
                  <a:pt x="559" y="515"/>
                  <a:pt x="633" y="500"/>
                  <a:pt x="633" y="500"/>
                </a:cubicBezTo>
                <a:lnTo>
                  <a:pt x="530" y="338"/>
                </a:lnTo>
                <a:close/>
                <a:moveTo>
                  <a:pt x="206" y="544"/>
                </a:moveTo>
                <a:lnTo>
                  <a:pt x="206" y="544"/>
                </a:lnTo>
                <a:cubicBezTo>
                  <a:pt x="206" y="544"/>
                  <a:pt x="176" y="530"/>
                  <a:pt x="147" y="500"/>
                </a:cubicBezTo>
                <a:cubicBezTo>
                  <a:pt x="103" y="485"/>
                  <a:pt x="58" y="471"/>
                  <a:pt x="58" y="471"/>
                </a:cubicBezTo>
                <a:cubicBezTo>
                  <a:pt x="117" y="382"/>
                  <a:pt x="117" y="382"/>
                  <a:pt x="117" y="382"/>
                </a:cubicBezTo>
                <a:cubicBezTo>
                  <a:pt x="147" y="412"/>
                  <a:pt x="206" y="456"/>
                  <a:pt x="250" y="456"/>
                </a:cubicBezTo>
                <a:lnTo>
                  <a:pt x="206" y="544"/>
                </a:lnTo>
                <a:close/>
                <a:moveTo>
                  <a:pt x="309" y="426"/>
                </a:moveTo>
                <a:lnTo>
                  <a:pt x="309" y="426"/>
                </a:lnTo>
                <a:cubicBezTo>
                  <a:pt x="206" y="426"/>
                  <a:pt x="117" y="338"/>
                  <a:pt x="117" y="235"/>
                </a:cubicBezTo>
                <a:cubicBezTo>
                  <a:pt x="117" y="117"/>
                  <a:pt x="206" y="29"/>
                  <a:pt x="309" y="29"/>
                </a:cubicBezTo>
                <a:cubicBezTo>
                  <a:pt x="426" y="29"/>
                  <a:pt x="515" y="117"/>
                  <a:pt x="515" y="235"/>
                </a:cubicBezTo>
                <a:cubicBezTo>
                  <a:pt x="515" y="338"/>
                  <a:pt x="426" y="426"/>
                  <a:pt x="309" y="426"/>
                </a:cubicBezTo>
                <a:close/>
                <a:moveTo>
                  <a:pt x="485" y="500"/>
                </a:moveTo>
                <a:lnTo>
                  <a:pt x="485" y="500"/>
                </a:lnTo>
                <a:cubicBezTo>
                  <a:pt x="456" y="530"/>
                  <a:pt x="426" y="544"/>
                  <a:pt x="426" y="544"/>
                </a:cubicBezTo>
                <a:cubicBezTo>
                  <a:pt x="368" y="456"/>
                  <a:pt x="368" y="456"/>
                  <a:pt x="368" y="456"/>
                </a:cubicBezTo>
                <a:cubicBezTo>
                  <a:pt x="426" y="456"/>
                  <a:pt x="471" y="412"/>
                  <a:pt x="500" y="382"/>
                </a:cubicBezTo>
                <a:cubicBezTo>
                  <a:pt x="559" y="471"/>
                  <a:pt x="559" y="471"/>
                  <a:pt x="559" y="471"/>
                </a:cubicBezTo>
                <a:cubicBezTo>
                  <a:pt x="559" y="471"/>
                  <a:pt x="530" y="485"/>
                  <a:pt x="485" y="500"/>
                </a:cubicBezTo>
                <a:close/>
              </a:path>
            </a:pathLst>
          </a:custGeom>
          <a:solidFill>
            <a:schemeClr val="dk1"/>
          </a:solidFill>
          <a:ln w="0">
            <a:noFill/>
          </a:ln>
        </p:spPr>
        <p:style>
          <a:lnRef idx="0"/>
          <a:fillRef idx="0"/>
          <a:effectRef idx="0"/>
          <a:fontRef idx="minor"/>
        </p:style>
      </p:sp>
      <p:sp>
        <p:nvSpPr>
          <p:cNvPr id="573" name="Google Shape;482;p35"/>
          <p:cNvSpPr/>
          <p:nvPr/>
        </p:nvSpPr>
        <p:spPr>
          <a:xfrm>
            <a:off x="2406240" y="1358280"/>
            <a:ext cx="338040" cy="309240"/>
          </a:xfrm>
          <a:custGeom>
            <a:avLst/>
            <a:gdLst/>
            <a:ahLst/>
            <a:rect l="l" t="t"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dk1"/>
          </a:solidFill>
          <a:ln w="0">
            <a:noFill/>
          </a:ln>
        </p:spPr>
        <p:style>
          <a:lnRef idx="0"/>
          <a:fillRef idx="0"/>
          <a:effectRef idx="0"/>
          <a:fontRef idx="minor"/>
        </p:style>
      </p:sp>
      <p:sp>
        <p:nvSpPr>
          <p:cNvPr id="574" name="Google Shape;483;p35"/>
          <p:cNvSpPr/>
          <p:nvPr/>
        </p:nvSpPr>
        <p:spPr>
          <a:xfrm>
            <a:off x="1872720" y="1350720"/>
            <a:ext cx="332280" cy="322920"/>
          </a:xfrm>
          <a:custGeom>
            <a:avLst/>
            <a:gdLst/>
            <a:ahLst/>
            <a:rect l="l" t="t"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chemeClr val="dk1"/>
          </a:solidFill>
          <a:ln w="0">
            <a:noFill/>
          </a:ln>
        </p:spPr>
        <p:style>
          <a:lnRef idx="0"/>
          <a:fillRef idx="0"/>
          <a:effectRef idx="0"/>
          <a:fontRef idx="minor"/>
        </p:style>
      </p:sp>
      <p:sp>
        <p:nvSpPr>
          <p:cNvPr id="575" name="Google Shape;484;p35"/>
          <p:cNvSpPr/>
          <p:nvPr/>
        </p:nvSpPr>
        <p:spPr>
          <a:xfrm>
            <a:off x="1371960" y="1350720"/>
            <a:ext cx="268920" cy="322920"/>
          </a:xfrm>
          <a:custGeom>
            <a:avLst/>
            <a:gdLst/>
            <a:ahLst/>
            <a:rect l="l" t="t"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dk1"/>
          </a:solidFill>
          <a:ln w="0">
            <a:noFill/>
          </a:ln>
        </p:spPr>
        <p:style>
          <a:lnRef idx="0"/>
          <a:fillRef idx="0"/>
          <a:effectRef idx="0"/>
          <a:fontRef idx="minor"/>
        </p:style>
      </p:sp>
      <p:sp>
        <p:nvSpPr>
          <p:cNvPr id="576" name="Google Shape;485;p35"/>
          <p:cNvSpPr/>
          <p:nvPr/>
        </p:nvSpPr>
        <p:spPr>
          <a:xfrm>
            <a:off x="846360" y="1350720"/>
            <a:ext cx="247680" cy="322920"/>
          </a:xfrm>
          <a:custGeom>
            <a:avLst/>
            <a:gdLst/>
            <a:ahLst/>
            <a:rect l="l" t="t"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7" name="Google Shape;490;p36"/>
          <p:cNvSpPr/>
          <p:nvPr/>
        </p:nvSpPr>
        <p:spPr>
          <a:xfrm>
            <a:off x="10452960" y="5627880"/>
            <a:ext cx="419400" cy="601920"/>
          </a:xfrm>
          <a:custGeom>
            <a:avLst/>
            <a:gdLst/>
            <a:ahLst/>
            <a:rect l="l" t="t" r="r" b="b"/>
            <a:pathLst>
              <a:path w="443" h="634">
                <a:moveTo>
                  <a:pt x="412" y="589"/>
                </a:moveTo>
                <a:lnTo>
                  <a:pt x="412" y="589"/>
                </a:lnTo>
                <a:cubicBezTo>
                  <a:pt x="383" y="589"/>
                  <a:pt x="383" y="589"/>
                  <a:pt x="383" y="589"/>
                </a:cubicBezTo>
                <a:cubicBezTo>
                  <a:pt x="383" y="456"/>
                  <a:pt x="383" y="456"/>
                  <a:pt x="383" y="456"/>
                </a:cubicBezTo>
                <a:cubicBezTo>
                  <a:pt x="383" y="383"/>
                  <a:pt x="310" y="324"/>
                  <a:pt x="236" y="324"/>
                </a:cubicBezTo>
                <a:cubicBezTo>
                  <a:pt x="310" y="324"/>
                  <a:pt x="383" y="250"/>
                  <a:pt x="383" y="176"/>
                </a:cubicBezTo>
                <a:cubicBezTo>
                  <a:pt x="383" y="44"/>
                  <a:pt x="383" y="44"/>
                  <a:pt x="383" y="44"/>
                </a:cubicBezTo>
                <a:cubicBezTo>
                  <a:pt x="412" y="44"/>
                  <a:pt x="412" y="44"/>
                  <a:pt x="412" y="44"/>
                </a:cubicBezTo>
                <a:cubicBezTo>
                  <a:pt x="427" y="44"/>
                  <a:pt x="442" y="29"/>
                  <a:pt x="442" y="29"/>
                </a:cubicBezTo>
                <a:cubicBezTo>
                  <a:pt x="442" y="15"/>
                  <a:pt x="427" y="0"/>
                  <a:pt x="412" y="0"/>
                </a:cubicBezTo>
                <a:cubicBezTo>
                  <a:pt x="30" y="0"/>
                  <a:pt x="30" y="0"/>
                  <a:pt x="30" y="0"/>
                </a:cubicBezTo>
                <a:cubicBezTo>
                  <a:pt x="15" y="0"/>
                  <a:pt x="0" y="15"/>
                  <a:pt x="0" y="29"/>
                </a:cubicBezTo>
                <a:cubicBezTo>
                  <a:pt x="0" y="29"/>
                  <a:pt x="15" y="44"/>
                  <a:pt x="30" y="44"/>
                </a:cubicBezTo>
                <a:cubicBezTo>
                  <a:pt x="59" y="44"/>
                  <a:pt x="59" y="44"/>
                  <a:pt x="59" y="44"/>
                </a:cubicBezTo>
                <a:cubicBezTo>
                  <a:pt x="59" y="176"/>
                  <a:pt x="59" y="176"/>
                  <a:pt x="59" y="176"/>
                </a:cubicBezTo>
                <a:cubicBezTo>
                  <a:pt x="59" y="250"/>
                  <a:pt x="133" y="324"/>
                  <a:pt x="206" y="324"/>
                </a:cubicBezTo>
                <a:cubicBezTo>
                  <a:pt x="133" y="324"/>
                  <a:pt x="59" y="383"/>
                  <a:pt x="59" y="456"/>
                </a:cubicBezTo>
                <a:cubicBezTo>
                  <a:pt x="59" y="589"/>
                  <a:pt x="59" y="589"/>
                  <a:pt x="59" y="589"/>
                </a:cubicBezTo>
                <a:cubicBezTo>
                  <a:pt x="30" y="589"/>
                  <a:pt x="30" y="589"/>
                  <a:pt x="30" y="589"/>
                </a:cubicBezTo>
                <a:cubicBezTo>
                  <a:pt x="15" y="589"/>
                  <a:pt x="0" y="604"/>
                  <a:pt x="0" y="618"/>
                </a:cubicBezTo>
                <a:cubicBezTo>
                  <a:pt x="0" y="618"/>
                  <a:pt x="15" y="633"/>
                  <a:pt x="30" y="633"/>
                </a:cubicBezTo>
                <a:cubicBezTo>
                  <a:pt x="412" y="633"/>
                  <a:pt x="412" y="633"/>
                  <a:pt x="412" y="633"/>
                </a:cubicBezTo>
                <a:cubicBezTo>
                  <a:pt x="427" y="633"/>
                  <a:pt x="442" y="618"/>
                  <a:pt x="442" y="618"/>
                </a:cubicBezTo>
                <a:cubicBezTo>
                  <a:pt x="442" y="604"/>
                  <a:pt x="427" y="589"/>
                  <a:pt x="412" y="589"/>
                </a:cubicBezTo>
                <a:close/>
                <a:moveTo>
                  <a:pt x="103" y="176"/>
                </a:moveTo>
                <a:lnTo>
                  <a:pt x="103" y="176"/>
                </a:lnTo>
                <a:cubicBezTo>
                  <a:pt x="103" y="147"/>
                  <a:pt x="103" y="44"/>
                  <a:pt x="103" y="44"/>
                </a:cubicBezTo>
                <a:cubicBezTo>
                  <a:pt x="339" y="44"/>
                  <a:pt x="339" y="44"/>
                  <a:pt x="339" y="44"/>
                </a:cubicBezTo>
                <a:cubicBezTo>
                  <a:pt x="339" y="44"/>
                  <a:pt x="339" y="147"/>
                  <a:pt x="339" y="176"/>
                </a:cubicBezTo>
                <a:cubicBezTo>
                  <a:pt x="339" y="235"/>
                  <a:pt x="295" y="280"/>
                  <a:pt x="236" y="280"/>
                </a:cubicBezTo>
                <a:cubicBezTo>
                  <a:pt x="206" y="280"/>
                  <a:pt x="206" y="280"/>
                  <a:pt x="206" y="280"/>
                </a:cubicBezTo>
                <a:cubicBezTo>
                  <a:pt x="148" y="280"/>
                  <a:pt x="103" y="235"/>
                  <a:pt x="103" y="176"/>
                </a:cubicBezTo>
                <a:close/>
                <a:moveTo>
                  <a:pt x="339" y="589"/>
                </a:moveTo>
                <a:lnTo>
                  <a:pt x="339" y="589"/>
                </a:lnTo>
                <a:cubicBezTo>
                  <a:pt x="103" y="589"/>
                  <a:pt x="103" y="589"/>
                  <a:pt x="103" y="589"/>
                </a:cubicBezTo>
                <a:cubicBezTo>
                  <a:pt x="103" y="589"/>
                  <a:pt x="103" y="486"/>
                  <a:pt x="103" y="456"/>
                </a:cubicBezTo>
                <a:cubicBezTo>
                  <a:pt x="103" y="397"/>
                  <a:pt x="148" y="353"/>
                  <a:pt x="206" y="353"/>
                </a:cubicBezTo>
                <a:cubicBezTo>
                  <a:pt x="236" y="353"/>
                  <a:pt x="236" y="353"/>
                  <a:pt x="236" y="353"/>
                </a:cubicBezTo>
                <a:cubicBezTo>
                  <a:pt x="295" y="353"/>
                  <a:pt x="339" y="397"/>
                  <a:pt x="339" y="456"/>
                </a:cubicBezTo>
                <a:cubicBezTo>
                  <a:pt x="339" y="486"/>
                  <a:pt x="339" y="589"/>
                  <a:pt x="339" y="589"/>
                </a:cubicBezTo>
                <a:close/>
              </a:path>
            </a:pathLst>
          </a:custGeom>
          <a:solidFill>
            <a:schemeClr val="dk1"/>
          </a:solidFill>
          <a:ln w="0">
            <a:noFill/>
          </a:ln>
        </p:spPr>
        <p:style>
          <a:lnRef idx="0"/>
          <a:fillRef idx="0"/>
          <a:effectRef idx="0"/>
          <a:fontRef idx="minor"/>
        </p:style>
      </p:sp>
      <p:sp>
        <p:nvSpPr>
          <p:cNvPr id="578" name="Google Shape;491;p36"/>
          <p:cNvSpPr/>
          <p:nvPr/>
        </p:nvSpPr>
        <p:spPr>
          <a:xfrm>
            <a:off x="9450360" y="5657760"/>
            <a:ext cx="489240" cy="559440"/>
          </a:xfrm>
          <a:custGeom>
            <a:avLst/>
            <a:gdLst/>
            <a:ahLst/>
            <a:rect l="l" t="t" r="r" b="b"/>
            <a:pathLst>
              <a:path w="517" h="590">
                <a:moveTo>
                  <a:pt x="280" y="74"/>
                </a:moveTo>
                <a:lnTo>
                  <a:pt x="280" y="74"/>
                </a:lnTo>
                <a:cubicBezTo>
                  <a:pt x="280" y="30"/>
                  <a:pt x="280" y="30"/>
                  <a:pt x="280" y="30"/>
                </a:cubicBezTo>
                <a:cubicBezTo>
                  <a:pt x="353" y="30"/>
                  <a:pt x="353" y="30"/>
                  <a:pt x="353" y="30"/>
                </a:cubicBezTo>
                <a:cubicBezTo>
                  <a:pt x="369" y="30"/>
                  <a:pt x="383" y="30"/>
                  <a:pt x="383" y="15"/>
                </a:cubicBezTo>
                <a:cubicBezTo>
                  <a:pt x="383" y="0"/>
                  <a:pt x="369" y="0"/>
                  <a:pt x="353" y="0"/>
                </a:cubicBezTo>
                <a:cubicBezTo>
                  <a:pt x="162" y="0"/>
                  <a:pt x="162" y="0"/>
                  <a:pt x="162" y="0"/>
                </a:cubicBezTo>
                <a:cubicBezTo>
                  <a:pt x="148" y="0"/>
                  <a:pt x="148" y="0"/>
                  <a:pt x="148" y="15"/>
                </a:cubicBezTo>
                <a:cubicBezTo>
                  <a:pt x="148" y="30"/>
                  <a:pt x="148" y="30"/>
                  <a:pt x="162" y="30"/>
                </a:cubicBezTo>
                <a:cubicBezTo>
                  <a:pt x="236" y="30"/>
                  <a:pt x="236" y="30"/>
                  <a:pt x="236" y="30"/>
                </a:cubicBezTo>
                <a:cubicBezTo>
                  <a:pt x="236" y="74"/>
                  <a:pt x="236" y="74"/>
                  <a:pt x="236" y="74"/>
                </a:cubicBezTo>
                <a:cubicBezTo>
                  <a:pt x="103" y="89"/>
                  <a:pt x="0" y="192"/>
                  <a:pt x="0" y="324"/>
                </a:cubicBezTo>
                <a:cubicBezTo>
                  <a:pt x="0" y="472"/>
                  <a:pt x="118" y="589"/>
                  <a:pt x="265" y="589"/>
                </a:cubicBezTo>
                <a:cubicBezTo>
                  <a:pt x="398" y="589"/>
                  <a:pt x="516" y="472"/>
                  <a:pt x="516" y="324"/>
                </a:cubicBezTo>
                <a:cubicBezTo>
                  <a:pt x="516" y="192"/>
                  <a:pt x="412" y="89"/>
                  <a:pt x="280" y="74"/>
                </a:cubicBezTo>
                <a:close/>
                <a:moveTo>
                  <a:pt x="265" y="545"/>
                </a:moveTo>
                <a:lnTo>
                  <a:pt x="265" y="545"/>
                </a:lnTo>
                <a:cubicBezTo>
                  <a:pt x="148" y="545"/>
                  <a:pt x="44" y="442"/>
                  <a:pt x="44" y="324"/>
                </a:cubicBezTo>
                <a:cubicBezTo>
                  <a:pt x="44" y="206"/>
                  <a:pt x="148" y="118"/>
                  <a:pt x="265" y="118"/>
                </a:cubicBezTo>
                <a:cubicBezTo>
                  <a:pt x="383" y="118"/>
                  <a:pt x="471" y="206"/>
                  <a:pt x="471" y="324"/>
                </a:cubicBezTo>
                <a:cubicBezTo>
                  <a:pt x="471" y="442"/>
                  <a:pt x="383" y="545"/>
                  <a:pt x="265" y="545"/>
                </a:cubicBezTo>
                <a:close/>
                <a:moveTo>
                  <a:pt x="280" y="280"/>
                </a:moveTo>
                <a:lnTo>
                  <a:pt x="280" y="280"/>
                </a:lnTo>
                <a:cubicBezTo>
                  <a:pt x="280" y="177"/>
                  <a:pt x="280" y="177"/>
                  <a:pt x="280" y="177"/>
                </a:cubicBezTo>
                <a:cubicBezTo>
                  <a:pt x="280" y="163"/>
                  <a:pt x="265" y="147"/>
                  <a:pt x="265" y="147"/>
                </a:cubicBezTo>
                <a:cubicBezTo>
                  <a:pt x="251" y="147"/>
                  <a:pt x="236" y="163"/>
                  <a:pt x="236" y="177"/>
                </a:cubicBezTo>
                <a:cubicBezTo>
                  <a:pt x="236" y="280"/>
                  <a:pt x="236" y="280"/>
                  <a:pt x="236" y="280"/>
                </a:cubicBezTo>
                <a:cubicBezTo>
                  <a:pt x="221" y="280"/>
                  <a:pt x="207" y="309"/>
                  <a:pt x="207" y="324"/>
                </a:cubicBezTo>
                <a:cubicBezTo>
                  <a:pt x="207" y="368"/>
                  <a:pt x="221" y="383"/>
                  <a:pt x="265" y="383"/>
                </a:cubicBezTo>
                <a:cubicBezTo>
                  <a:pt x="295" y="383"/>
                  <a:pt x="324" y="368"/>
                  <a:pt x="324" y="324"/>
                </a:cubicBezTo>
                <a:cubicBezTo>
                  <a:pt x="324" y="309"/>
                  <a:pt x="310" y="280"/>
                  <a:pt x="280" y="280"/>
                </a:cubicBezTo>
                <a:close/>
              </a:path>
            </a:pathLst>
          </a:custGeom>
          <a:solidFill>
            <a:schemeClr val="dk1"/>
          </a:solidFill>
          <a:ln w="0">
            <a:noFill/>
          </a:ln>
        </p:spPr>
        <p:style>
          <a:lnRef idx="0"/>
          <a:fillRef idx="0"/>
          <a:effectRef idx="0"/>
          <a:fontRef idx="minor"/>
        </p:style>
      </p:sp>
      <p:sp>
        <p:nvSpPr>
          <p:cNvPr id="579" name="Google Shape;492;p36"/>
          <p:cNvSpPr/>
          <p:nvPr/>
        </p:nvSpPr>
        <p:spPr>
          <a:xfrm>
            <a:off x="8445240" y="5657760"/>
            <a:ext cx="559440" cy="559440"/>
          </a:xfrm>
          <a:custGeom>
            <a:avLst/>
            <a:gdLst/>
            <a:ahLst/>
            <a:rect l="l" t="t" r="r" b="b"/>
            <a:pathLst>
              <a:path w="590" h="590">
                <a:moveTo>
                  <a:pt x="236" y="398"/>
                </a:moveTo>
                <a:lnTo>
                  <a:pt x="236" y="398"/>
                </a:lnTo>
                <a:cubicBezTo>
                  <a:pt x="251" y="309"/>
                  <a:pt x="251" y="309"/>
                  <a:pt x="251" y="309"/>
                </a:cubicBezTo>
                <a:cubicBezTo>
                  <a:pt x="221" y="295"/>
                  <a:pt x="221" y="295"/>
                  <a:pt x="221" y="295"/>
                </a:cubicBezTo>
                <a:cubicBezTo>
                  <a:pt x="192" y="472"/>
                  <a:pt x="192" y="472"/>
                  <a:pt x="192" y="472"/>
                </a:cubicBezTo>
                <a:cubicBezTo>
                  <a:pt x="339" y="354"/>
                  <a:pt x="339" y="354"/>
                  <a:pt x="339" y="354"/>
                </a:cubicBezTo>
                <a:cubicBezTo>
                  <a:pt x="295" y="339"/>
                  <a:pt x="295" y="339"/>
                  <a:pt x="295" y="339"/>
                </a:cubicBezTo>
                <a:lnTo>
                  <a:pt x="236" y="398"/>
                </a:lnTo>
                <a:close/>
                <a:moveTo>
                  <a:pt x="324" y="295"/>
                </a:moveTo>
                <a:lnTo>
                  <a:pt x="324" y="295"/>
                </a:lnTo>
                <a:cubicBezTo>
                  <a:pt x="324" y="280"/>
                  <a:pt x="310" y="265"/>
                  <a:pt x="295" y="265"/>
                </a:cubicBezTo>
                <a:cubicBezTo>
                  <a:pt x="280" y="265"/>
                  <a:pt x="265" y="280"/>
                  <a:pt x="265" y="295"/>
                </a:cubicBezTo>
                <a:cubicBezTo>
                  <a:pt x="265" y="309"/>
                  <a:pt x="280" y="324"/>
                  <a:pt x="295" y="324"/>
                </a:cubicBezTo>
                <a:cubicBezTo>
                  <a:pt x="310" y="324"/>
                  <a:pt x="324" y="309"/>
                  <a:pt x="324" y="295"/>
                </a:cubicBezTo>
                <a:close/>
                <a:moveTo>
                  <a:pt x="295" y="0"/>
                </a:moveTo>
                <a:lnTo>
                  <a:pt x="295" y="0"/>
                </a:lnTo>
                <a:cubicBezTo>
                  <a:pt x="133" y="0"/>
                  <a:pt x="0" y="133"/>
                  <a:pt x="0" y="295"/>
                </a:cubicBezTo>
                <a:cubicBezTo>
                  <a:pt x="0" y="457"/>
                  <a:pt x="133" y="589"/>
                  <a:pt x="295" y="589"/>
                </a:cubicBezTo>
                <a:cubicBezTo>
                  <a:pt x="457" y="589"/>
                  <a:pt x="589" y="457"/>
                  <a:pt x="589" y="295"/>
                </a:cubicBezTo>
                <a:cubicBezTo>
                  <a:pt x="589" y="133"/>
                  <a:pt x="457" y="0"/>
                  <a:pt x="295" y="0"/>
                </a:cubicBezTo>
                <a:close/>
                <a:moveTo>
                  <a:pt x="295" y="545"/>
                </a:moveTo>
                <a:lnTo>
                  <a:pt x="295" y="545"/>
                </a:lnTo>
                <a:cubicBezTo>
                  <a:pt x="162" y="545"/>
                  <a:pt x="45" y="427"/>
                  <a:pt x="45" y="295"/>
                </a:cubicBezTo>
                <a:cubicBezTo>
                  <a:pt x="45" y="147"/>
                  <a:pt x="162" y="30"/>
                  <a:pt x="295" y="30"/>
                </a:cubicBezTo>
                <a:cubicBezTo>
                  <a:pt x="442" y="30"/>
                  <a:pt x="560" y="147"/>
                  <a:pt x="560" y="295"/>
                </a:cubicBezTo>
                <a:cubicBezTo>
                  <a:pt x="560" y="427"/>
                  <a:pt x="442" y="545"/>
                  <a:pt x="295" y="545"/>
                </a:cubicBezTo>
                <a:close/>
                <a:moveTo>
                  <a:pt x="280" y="265"/>
                </a:moveTo>
                <a:lnTo>
                  <a:pt x="280" y="265"/>
                </a:lnTo>
                <a:cubicBezTo>
                  <a:pt x="354" y="192"/>
                  <a:pt x="354" y="192"/>
                  <a:pt x="354" y="192"/>
                </a:cubicBezTo>
                <a:cubicBezTo>
                  <a:pt x="324" y="295"/>
                  <a:pt x="324" y="295"/>
                  <a:pt x="324" y="295"/>
                </a:cubicBezTo>
                <a:cubicBezTo>
                  <a:pt x="369" y="309"/>
                  <a:pt x="369" y="309"/>
                  <a:pt x="369" y="309"/>
                </a:cubicBezTo>
                <a:cubicBezTo>
                  <a:pt x="383" y="133"/>
                  <a:pt x="383" y="133"/>
                  <a:pt x="383" y="133"/>
                </a:cubicBezTo>
                <a:cubicBezTo>
                  <a:pt x="251" y="236"/>
                  <a:pt x="251" y="236"/>
                  <a:pt x="251" y="236"/>
                </a:cubicBezTo>
                <a:lnTo>
                  <a:pt x="280" y="265"/>
                </a:lnTo>
                <a:close/>
              </a:path>
            </a:pathLst>
          </a:custGeom>
          <a:solidFill>
            <a:schemeClr val="dk1"/>
          </a:solidFill>
          <a:ln w="0">
            <a:noFill/>
          </a:ln>
        </p:spPr>
        <p:style>
          <a:lnRef idx="0"/>
          <a:fillRef idx="0"/>
          <a:effectRef idx="0"/>
          <a:fontRef idx="minor"/>
        </p:style>
      </p:sp>
      <p:sp>
        <p:nvSpPr>
          <p:cNvPr id="580" name="Google Shape;493;p36"/>
          <p:cNvSpPr/>
          <p:nvPr/>
        </p:nvSpPr>
        <p:spPr>
          <a:xfrm>
            <a:off x="7467840" y="5627880"/>
            <a:ext cx="584280" cy="601920"/>
          </a:xfrm>
          <a:custGeom>
            <a:avLst/>
            <a:gdLst/>
            <a:ahLst/>
            <a:rect l="l" t="t" r="r" b="b"/>
            <a:pathLst>
              <a:path w="619" h="634">
                <a:moveTo>
                  <a:pt x="294" y="559"/>
                </a:moveTo>
                <a:lnTo>
                  <a:pt x="294" y="559"/>
                </a:lnTo>
                <a:cubicBezTo>
                  <a:pt x="324" y="559"/>
                  <a:pt x="324" y="559"/>
                  <a:pt x="324" y="559"/>
                </a:cubicBezTo>
                <a:cubicBezTo>
                  <a:pt x="324" y="515"/>
                  <a:pt x="324" y="515"/>
                  <a:pt x="324" y="515"/>
                </a:cubicBezTo>
                <a:cubicBezTo>
                  <a:pt x="294" y="515"/>
                  <a:pt x="294" y="515"/>
                  <a:pt x="294" y="515"/>
                </a:cubicBezTo>
                <a:lnTo>
                  <a:pt x="294" y="559"/>
                </a:lnTo>
                <a:close/>
                <a:moveTo>
                  <a:pt x="132" y="456"/>
                </a:moveTo>
                <a:lnTo>
                  <a:pt x="132" y="456"/>
                </a:lnTo>
                <a:cubicBezTo>
                  <a:pt x="147" y="486"/>
                  <a:pt x="147" y="486"/>
                  <a:pt x="147" y="486"/>
                </a:cubicBezTo>
                <a:cubicBezTo>
                  <a:pt x="177" y="456"/>
                  <a:pt x="177" y="456"/>
                  <a:pt x="177" y="456"/>
                </a:cubicBezTo>
                <a:cubicBezTo>
                  <a:pt x="147" y="427"/>
                  <a:pt x="147" y="427"/>
                  <a:pt x="147" y="427"/>
                </a:cubicBezTo>
                <a:lnTo>
                  <a:pt x="132" y="456"/>
                </a:lnTo>
                <a:close/>
                <a:moveTo>
                  <a:pt x="191" y="162"/>
                </a:moveTo>
                <a:lnTo>
                  <a:pt x="191" y="162"/>
                </a:lnTo>
                <a:cubicBezTo>
                  <a:pt x="162" y="147"/>
                  <a:pt x="162" y="147"/>
                  <a:pt x="162" y="147"/>
                </a:cubicBezTo>
                <a:cubicBezTo>
                  <a:pt x="132" y="162"/>
                  <a:pt x="132" y="162"/>
                  <a:pt x="132" y="162"/>
                </a:cubicBezTo>
                <a:cubicBezTo>
                  <a:pt x="162" y="192"/>
                  <a:pt x="162" y="192"/>
                  <a:pt x="162" y="192"/>
                </a:cubicBezTo>
                <a:lnTo>
                  <a:pt x="191" y="162"/>
                </a:lnTo>
                <a:close/>
                <a:moveTo>
                  <a:pt x="309" y="88"/>
                </a:moveTo>
                <a:lnTo>
                  <a:pt x="309" y="88"/>
                </a:lnTo>
                <a:cubicBezTo>
                  <a:pt x="294" y="88"/>
                  <a:pt x="294" y="88"/>
                  <a:pt x="294" y="103"/>
                </a:cubicBezTo>
                <a:cubicBezTo>
                  <a:pt x="294" y="294"/>
                  <a:pt x="294" y="294"/>
                  <a:pt x="294" y="294"/>
                </a:cubicBezTo>
                <a:cubicBezTo>
                  <a:pt x="132" y="294"/>
                  <a:pt x="132" y="294"/>
                  <a:pt x="132" y="294"/>
                </a:cubicBezTo>
                <a:cubicBezTo>
                  <a:pt x="118" y="294"/>
                  <a:pt x="118" y="309"/>
                  <a:pt x="118" y="324"/>
                </a:cubicBezTo>
                <a:cubicBezTo>
                  <a:pt x="118" y="324"/>
                  <a:pt x="118" y="338"/>
                  <a:pt x="132" y="338"/>
                </a:cubicBezTo>
                <a:cubicBezTo>
                  <a:pt x="309" y="338"/>
                  <a:pt x="309" y="338"/>
                  <a:pt x="309" y="338"/>
                </a:cubicBezTo>
                <a:cubicBezTo>
                  <a:pt x="324" y="338"/>
                  <a:pt x="324" y="324"/>
                  <a:pt x="324" y="324"/>
                </a:cubicBezTo>
                <a:cubicBezTo>
                  <a:pt x="324" y="103"/>
                  <a:pt x="324" y="103"/>
                  <a:pt x="324" y="103"/>
                </a:cubicBezTo>
                <a:cubicBezTo>
                  <a:pt x="324" y="88"/>
                  <a:pt x="324" y="88"/>
                  <a:pt x="309" y="88"/>
                </a:cubicBezTo>
                <a:close/>
                <a:moveTo>
                  <a:pt x="427" y="456"/>
                </a:moveTo>
                <a:lnTo>
                  <a:pt x="427" y="456"/>
                </a:lnTo>
                <a:cubicBezTo>
                  <a:pt x="456" y="486"/>
                  <a:pt x="456" y="486"/>
                  <a:pt x="456" y="486"/>
                </a:cubicBezTo>
                <a:cubicBezTo>
                  <a:pt x="471" y="456"/>
                  <a:pt x="471" y="456"/>
                  <a:pt x="471" y="456"/>
                </a:cubicBezTo>
                <a:cubicBezTo>
                  <a:pt x="456" y="427"/>
                  <a:pt x="456" y="427"/>
                  <a:pt x="456" y="427"/>
                </a:cubicBezTo>
                <a:lnTo>
                  <a:pt x="427" y="456"/>
                </a:lnTo>
                <a:close/>
                <a:moveTo>
                  <a:pt x="427" y="162"/>
                </a:moveTo>
                <a:lnTo>
                  <a:pt x="427" y="162"/>
                </a:lnTo>
                <a:cubicBezTo>
                  <a:pt x="456" y="192"/>
                  <a:pt x="456" y="192"/>
                  <a:pt x="456" y="192"/>
                </a:cubicBezTo>
                <a:cubicBezTo>
                  <a:pt x="486" y="162"/>
                  <a:pt x="486" y="162"/>
                  <a:pt x="486" y="162"/>
                </a:cubicBezTo>
                <a:cubicBezTo>
                  <a:pt x="456" y="147"/>
                  <a:pt x="456" y="147"/>
                  <a:pt x="456" y="147"/>
                </a:cubicBezTo>
                <a:lnTo>
                  <a:pt x="427" y="162"/>
                </a:lnTo>
                <a:close/>
                <a:moveTo>
                  <a:pt x="309" y="0"/>
                </a:moveTo>
                <a:lnTo>
                  <a:pt x="309" y="0"/>
                </a:lnTo>
                <a:cubicBezTo>
                  <a:pt x="132" y="0"/>
                  <a:pt x="0" y="147"/>
                  <a:pt x="0" y="324"/>
                </a:cubicBezTo>
                <a:cubicBezTo>
                  <a:pt x="0" y="486"/>
                  <a:pt x="132" y="633"/>
                  <a:pt x="309" y="633"/>
                </a:cubicBezTo>
                <a:cubicBezTo>
                  <a:pt x="486" y="633"/>
                  <a:pt x="618" y="486"/>
                  <a:pt x="618" y="324"/>
                </a:cubicBezTo>
                <a:cubicBezTo>
                  <a:pt x="618" y="147"/>
                  <a:pt x="486" y="0"/>
                  <a:pt x="309" y="0"/>
                </a:cubicBezTo>
                <a:close/>
                <a:moveTo>
                  <a:pt x="309" y="589"/>
                </a:moveTo>
                <a:lnTo>
                  <a:pt x="309" y="589"/>
                </a:lnTo>
                <a:cubicBezTo>
                  <a:pt x="162" y="589"/>
                  <a:pt x="29" y="471"/>
                  <a:pt x="29" y="324"/>
                </a:cubicBezTo>
                <a:cubicBezTo>
                  <a:pt x="29" y="162"/>
                  <a:pt x="162" y="44"/>
                  <a:pt x="309" y="44"/>
                </a:cubicBezTo>
                <a:cubicBezTo>
                  <a:pt x="456" y="44"/>
                  <a:pt x="589" y="162"/>
                  <a:pt x="589" y="324"/>
                </a:cubicBezTo>
                <a:cubicBezTo>
                  <a:pt x="589" y="471"/>
                  <a:pt x="456" y="589"/>
                  <a:pt x="309" y="589"/>
                </a:cubicBezTo>
                <a:close/>
                <a:moveTo>
                  <a:pt x="500" y="294"/>
                </a:moveTo>
                <a:lnTo>
                  <a:pt x="500" y="294"/>
                </a:lnTo>
                <a:cubicBezTo>
                  <a:pt x="500" y="338"/>
                  <a:pt x="500" y="338"/>
                  <a:pt x="500" y="338"/>
                </a:cubicBezTo>
                <a:cubicBezTo>
                  <a:pt x="545" y="338"/>
                  <a:pt x="545" y="338"/>
                  <a:pt x="545" y="338"/>
                </a:cubicBezTo>
                <a:cubicBezTo>
                  <a:pt x="545" y="294"/>
                  <a:pt x="545" y="294"/>
                  <a:pt x="545" y="294"/>
                </a:cubicBezTo>
                <a:lnTo>
                  <a:pt x="500" y="294"/>
                </a:lnTo>
                <a:close/>
              </a:path>
            </a:pathLst>
          </a:custGeom>
          <a:solidFill>
            <a:schemeClr val="dk1"/>
          </a:solidFill>
          <a:ln w="0">
            <a:noFill/>
          </a:ln>
        </p:spPr>
        <p:style>
          <a:lnRef idx="0"/>
          <a:fillRef idx="0"/>
          <a:effectRef idx="0"/>
          <a:fontRef idx="minor"/>
        </p:style>
      </p:sp>
      <p:sp>
        <p:nvSpPr>
          <p:cNvPr id="581" name="Google Shape;494;p36"/>
          <p:cNvSpPr/>
          <p:nvPr/>
        </p:nvSpPr>
        <p:spPr>
          <a:xfrm>
            <a:off x="6487920" y="5627880"/>
            <a:ext cx="601920" cy="601920"/>
          </a:xfrm>
          <a:custGeom>
            <a:avLst/>
            <a:gdLst/>
            <a:ahLst/>
            <a:rect l="l" t="t" r="r" b="b"/>
            <a:pathLst>
              <a:path w="634" h="634">
                <a:moveTo>
                  <a:pt x="45" y="103"/>
                </a:moveTo>
                <a:lnTo>
                  <a:pt x="45" y="103"/>
                </a:lnTo>
                <a:cubicBezTo>
                  <a:pt x="45" y="74"/>
                  <a:pt x="74" y="44"/>
                  <a:pt x="103" y="44"/>
                </a:cubicBezTo>
                <a:cubicBezTo>
                  <a:pt x="148" y="44"/>
                  <a:pt x="148" y="44"/>
                  <a:pt x="148" y="44"/>
                </a:cubicBezTo>
                <a:cubicBezTo>
                  <a:pt x="148" y="0"/>
                  <a:pt x="148" y="0"/>
                  <a:pt x="148" y="0"/>
                </a:cubicBezTo>
                <a:cubicBezTo>
                  <a:pt x="103" y="0"/>
                  <a:pt x="103" y="0"/>
                  <a:pt x="103" y="0"/>
                </a:cubicBezTo>
                <a:cubicBezTo>
                  <a:pt x="45" y="0"/>
                  <a:pt x="0" y="44"/>
                  <a:pt x="0" y="103"/>
                </a:cubicBezTo>
                <a:cubicBezTo>
                  <a:pt x="0" y="147"/>
                  <a:pt x="0" y="147"/>
                  <a:pt x="0" y="147"/>
                </a:cubicBezTo>
                <a:cubicBezTo>
                  <a:pt x="30" y="147"/>
                  <a:pt x="45" y="147"/>
                  <a:pt x="45" y="147"/>
                </a:cubicBezTo>
                <a:lnTo>
                  <a:pt x="45" y="103"/>
                </a:lnTo>
                <a:close/>
                <a:moveTo>
                  <a:pt x="457" y="294"/>
                </a:moveTo>
                <a:lnTo>
                  <a:pt x="457" y="294"/>
                </a:lnTo>
                <a:cubicBezTo>
                  <a:pt x="339" y="294"/>
                  <a:pt x="339" y="294"/>
                  <a:pt x="339" y="294"/>
                </a:cubicBezTo>
                <a:cubicBezTo>
                  <a:pt x="339" y="162"/>
                  <a:pt x="339" y="162"/>
                  <a:pt x="339" y="162"/>
                </a:cubicBezTo>
                <a:cubicBezTo>
                  <a:pt x="339" y="147"/>
                  <a:pt x="324" y="147"/>
                  <a:pt x="324" y="147"/>
                </a:cubicBezTo>
                <a:cubicBezTo>
                  <a:pt x="310" y="147"/>
                  <a:pt x="295" y="147"/>
                  <a:pt x="295" y="162"/>
                </a:cubicBezTo>
                <a:cubicBezTo>
                  <a:pt x="295" y="324"/>
                  <a:pt x="295" y="324"/>
                  <a:pt x="295" y="324"/>
                </a:cubicBezTo>
                <a:cubicBezTo>
                  <a:pt x="295" y="324"/>
                  <a:pt x="310" y="338"/>
                  <a:pt x="324" y="338"/>
                </a:cubicBezTo>
                <a:cubicBezTo>
                  <a:pt x="457" y="338"/>
                  <a:pt x="457" y="338"/>
                  <a:pt x="457" y="338"/>
                </a:cubicBezTo>
                <a:cubicBezTo>
                  <a:pt x="471" y="338"/>
                  <a:pt x="471" y="324"/>
                  <a:pt x="471" y="324"/>
                </a:cubicBezTo>
                <a:cubicBezTo>
                  <a:pt x="471" y="309"/>
                  <a:pt x="471" y="294"/>
                  <a:pt x="457" y="294"/>
                </a:cubicBezTo>
                <a:close/>
                <a:moveTo>
                  <a:pt x="589" y="324"/>
                </a:moveTo>
                <a:lnTo>
                  <a:pt x="589" y="324"/>
                </a:lnTo>
                <a:cubicBezTo>
                  <a:pt x="589" y="162"/>
                  <a:pt x="471" y="44"/>
                  <a:pt x="324" y="44"/>
                </a:cubicBezTo>
                <a:cubicBezTo>
                  <a:pt x="162" y="44"/>
                  <a:pt x="45" y="162"/>
                  <a:pt x="45" y="324"/>
                </a:cubicBezTo>
                <a:cubicBezTo>
                  <a:pt x="45" y="427"/>
                  <a:pt x="103" y="515"/>
                  <a:pt x="192" y="559"/>
                </a:cubicBezTo>
                <a:cubicBezTo>
                  <a:pt x="118" y="633"/>
                  <a:pt x="118" y="633"/>
                  <a:pt x="118" y="633"/>
                </a:cubicBezTo>
                <a:cubicBezTo>
                  <a:pt x="177" y="633"/>
                  <a:pt x="177" y="633"/>
                  <a:pt x="177" y="633"/>
                </a:cubicBezTo>
                <a:cubicBezTo>
                  <a:pt x="236" y="574"/>
                  <a:pt x="236" y="574"/>
                  <a:pt x="236" y="574"/>
                </a:cubicBezTo>
                <a:cubicBezTo>
                  <a:pt x="265" y="589"/>
                  <a:pt x="295" y="589"/>
                  <a:pt x="324" y="589"/>
                </a:cubicBezTo>
                <a:cubicBezTo>
                  <a:pt x="354" y="589"/>
                  <a:pt x="383" y="589"/>
                  <a:pt x="398" y="574"/>
                </a:cubicBezTo>
                <a:cubicBezTo>
                  <a:pt x="457" y="633"/>
                  <a:pt x="457" y="633"/>
                  <a:pt x="457" y="633"/>
                </a:cubicBezTo>
                <a:cubicBezTo>
                  <a:pt x="516" y="633"/>
                  <a:pt x="516" y="633"/>
                  <a:pt x="516" y="633"/>
                </a:cubicBezTo>
                <a:cubicBezTo>
                  <a:pt x="457" y="559"/>
                  <a:pt x="457" y="559"/>
                  <a:pt x="457" y="559"/>
                </a:cubicBezTo>
                <a:cubicBezTo>
                  <a:pt x="530" y="515"/>
                  <a:pt x="589" y="427"/>
                  <a:pt x="589" y="324"/>
                </a:cubicBezTo>
                <a:close/>
                <a:moveTo>
                  <a:pt x="324" y="559"/>
                </a:moveTo>
                <a:lnTo>
                  <a:pt x="324" y="559"/>
                </a:lnTo>
                <a:cubicBezTo>
                  <a:pt x="192" y="559"/>
                  <a:pt x="89" y="456"/>
                  <a:pt x="89" y="324"/>
                </a:cubicBezTo>
                <a:cubicBezTo>
                  <a:pt x="89" y="192"/>
                  <a:pt x="192" y="88"/>
                  <a:pt x="324" y="88"/>
                </a:cubicBezTo>
                <a:cubicBezTo>
                  <a:pt x="457" y="88"/>
                  <a:pt x="560" y="192"/>
                  <a:pt x="560" y="324"/>
                </a:cubicBezTo>
                <a:cubicBezTo>
                  <a:pt x="560" y="456"/>
                  <a:pt x="457" y="559"/>
                  <a:pt x="324" y="559"/>
                </a:cubicBezTo>
                <a:close/>
                <a:moveTo>
                  <a:pt x="530" y="0"/>
                </a:moveTo>
                <a:lnTo>
                  <a:pt x="530" y="0"/>
                </a:lnTo>
                <a:cubicBezTo>
                  <a:pt x="501" y="0"/>
                  <a:pt x="501" y="0"/>
                  <a:pt x="501" y="0"/>
                </a:cubicBezTo>
                <a:cubicBezTo>
                  <a:pt x="501" y="44"/>
                  <a:pt x="501" y="44"/>
                  <a:pt x="501" y="44"/>
                </a:cubicBezTo>
                <a:cubicBezTo>
                  <a:pt x="530" y="44"/>
                  <a:pt x="530" y="44"/>
                  <a:pt x="530" y="44"/>
                </a:cubicBezTo>
                <a:cubicBezTo>
                  <a:pt x="575" y="44"/>
                  <a:pt x="589" y="74"/>
                  <a:pt x="589" y="103"/>
                </a:cubicBezTo>
                <a:cubicBezTo>
                  <a:pt x="589" y="147"/>
                  <a:pt x="589" y="147"/>
                  <a:pt x="589" y="147"/>
                </a:cubicBezTo>
                <a:cubicBezTo>
                  <a:pt x="604" y="147"/>
                  <a:pt x="604" y="147"/>
                  <a:pt x="633" y="147"/>
                </a:cubicBezTo>
                <a:cubicBezTo>
                  <a:pt x="633" y="103"/>
                  <a:pt x="633" y="103"/>
                  <a:pt x="633" y="103"/>
                </a:cubicBezTo>
                <a:cubicBezTo>
                  <a:pt x="633" y="44"/>
                  <a:pt x="589" y="0"/>
                  <a:pt x="530" y="0"/>
                </a:cubicBezTo>
                <a:close/>
              </a:path>
            </a:pathLst>
          </a:custGeom>
          <a:solidFill>
            <a:schemeClr val="dk1"/>
          </a:solidFill>
          <a:ln w="0">
            <a:noFill/>
          </a:ln>
        </p:spPr>
        <p:style>
          <a:lnRef idx="0"/>
          <a:fillRef idx="0"/>
          <a:effectRef idx="0"/>
          <a:fontRef idx="minor"/>
        </p:style>
      </p:sp>
      <p:sp>
        <p:nvSpPr>
          <p:cNvPr id="582" name="Google Shape;495;p36"/>
          <p:cNvSpPr/>
          <p:nvPr/>
        </p:nvSpPr>
        <p:spPr>
          <a:xfrm>
            <a:off x="5537880" y="5627880"/>
            <a:ext cx="559440" cy="601920"/>
          </a:xfrm>
          <a:custGeom>
            <a:avLst/>
            <a:gdLst/>
            <a:ahLst/>
            <a:rect l="l" t="t" r="r" b="b"/>
            <a:pathLst>
              <a:path w="590" h="634">
                <a:moveTo>
                  <a:pt x="442" y="559"/>
                </a:moveTo>
                <a:lnTo>
                  <a:pt x="442" y="559"/>
                </a:lnTo>
                <a:cubicBezTo>
                  <a:pt x="471" y="559"/>
                  <a:pt x="471" y="559"/>
                  <a:pt x="471" y="559"/>
                </a:cubicBezTo>
                <a:cubicBezTo>
                  <a:pt x="501" y="559"/>
                  <a:pt x="516" y="530"/>
                  <a:pt x="516" y="515"/>
                </a:cubicBezTo>
                <a:cubicBezTo>
                  <a:pt x="516" y="471"/>
                  <a:pt x="516" y="471"/>
                  <a:pt x="516" y="471"/>
                </a:cubicBezTo>
                <a:cubicBezTo>
                  <a:pt x="516" y="456"/>
                  <a:pt x="501" y="442"/>
                  <a:pt x="471" y="442"/>
                </a:cubicBezTo>
                <a:cubicBezTo>
                  <a:pt x="442" y="442"/>
                  <a:pt x="442" y="442"/>
                  <a:pt x="442" y="442"/>
                </a:cubicBezTo>
                <a:cubicBezTo>
                  <a:pt x="412" y="442"/>
                  <a:pt x="398" y="456"/>
                  <a:pt x="398" y="471"/>
                </a:cubicBezTo>
                <a:cubicBezTo>
                  <a:pt x="398" y="515"/>
                  <a:pt x="398" y="515"/>
                  <a:pt x="398" y="515"/>
                </a:cubicBezTo>
                <a:cubicBezTo>
                  <a:pt x="398" y="530"/>
                  <a:pt x="412" y="559"/>
                  <a:pt x="442" y="559"/>
                </a:cubicBezTo>
                <a:close/>
                <a:moveTo>
                  <a:pt x="442" y="471"/>
                </a:moveTo>
                <a:lnTo>
                  <a:pt x="442" y="471"/>
                </a:lnTo>
                <a:cubicBezTo>
                  <a:pt x="471" y="471"/>
                  <a:pt x="471" y="471"/>
                  <a:pt x="471" y="471"/>
                </a:cubicBezTo>
                <a:cubicBezTo>
                  <a:pt x="471" y="515"/>
                  <a:pt x="471" y="515"/>
                  <a:pt x="471" y="515"/>
                </a:cubicBezTo>
                <a:cubicBezTo>
                  <a:pt x="442" y="515"/>
                  <a:pt x="442" y="515"/>
                  <a:pt x="442" y="515"/>
                </a:cubicBezTo>
                <a:lnTo>
                  <a:pt x="442" y="471"/>
                </a:lnTo>
                <a:close/>
                <a:moveTo>
                  <a:pt x="442" y="397"/>
                </a:moveTo>
                <a:lnTo>
                  <a:pt x="442" y="397"/>
                </a:lnTo>
                <a:cubicBezTo>
                  <a:pt x="471" y="397"/>
                  <a:pt x="471" y="397"/>
                  <a:pt x="471" y="397"/>
                </a:cubicBezTo>
                <a:cubicBezTo>
                  <a:pt x="501" y="397"/>
                  <a:pt x="516" y="383"/>
                  <a:pt x="516" y="353"/>
                </a:cubicBezTo>
                <a:cubicBezTo>
                  <a:pt x="516" y="324"/>
                  <a:pt x="516" y="324"/>
                  <a:pt x="516" y="324"/>
                </a:cubicBezTo>
                <a:cubicBezTo>
                  <a:pt x="516" y="294"/>
                  <a:pt x="501" y="280"/>
                  <a:pt x="471" y="280"/>
                </a:cubicBezTo>
                <a:cubicBezTo>
                  <a:pt x="442" y="280"/>
                  <a:pt x="442" y="280"/>
                  <a:pt x="442" y="280"/>
                </a:cubicBezTo>
                <a:cubicBezTo>
                  <a:pt x="412" y="280"/>
                  <a:pt x="398" y="294"/>
                  <a:pt x="398" y="324"/>
                </a:cubicBezTo>
                <a:cubicBezTo>
                  <a:pt x="398" y="353"/>
                  <a:pt x="398" y="353"/>
                  <a:pt x="398" y="353"/>
                </a:cubicBezTo>
                <a:cubicBezTo>
                  <a:pt x="398" y="383"/>
                  <a:pt x="412" y="397"/>
                  <a:pt x="442" y="397"/>
                </a:cubicBezTo>
                <a:close/>
                <a:moveTo>
                  <a:pt x="442" y="324"/>
                </a:moveTo>
                <a:lnTo>
                  <a:pt x="442" y="324"/>
                </a:lnTo>
                <a:cubicBezTo>
                  <a:pt x="471" y="324"/>
                  <a:pt x="471" y="324"/>
                  <a:pt x="471" y="324"/>
                </a:cubicBezTo>
                <a:cubicBezTo>
                  <a:pt x="471" y="353"/>
                  <a:pt x="471" y="353"/>
                  <a:pt x="471" y="353"/>
                </a:cubicBezTo>
                <a:cubicBezTo>
                  <a:pt x="442" y="353"/>
                  <a:pt x="442" y="353"/>
                  <a:pt x="442" y="353"/>
                </a:cubicBezTo>
                <a:lnTo>
                  <a:pt x="442" y="324"/>
                </a:lnTo>
                <a:close/>
                <a:moveTo>
                  <a:pt x="516" y="44"/>
                </a:moveTo>
                <a:lnTo>
                  <a:pt x="516" y="44"/>
                </a:lnTo>
                <a:cubicBezTo>
                  <a:pt x="442" y="44"/>
                  <a:pt x="442" y="44"/>
                  <a:pt x="442" y="44"/>
                </a:cubicBezTo>
                <a:cubicBezTo>
                  <a:pt x="442" y="29"/>
                  <a:pt x="442" y="29"/>
                  <a:pt x="442" y="29"/>
                </a:cubicBezTo>
                <a:cubicBezTo>
                  <a:pt x="442" y="15"/>
                  <a:pt x="427" y="0"/>
                  <a:pt x="412" y="0"/>
                </a:cubicBezTo>
                <a:cubicBezTo>
                  <a:pt x="412" y="0"/>
                  <a:pt x="398" y="15"/>
                  <a:pt x="398" y="29"/>
                </a:cubicBezTo>
                <a:cubicBezTo>
                  <a:pt x="398" y="44"/>
                  <a:pt x="398" y="44"/>
                  <a:pt x="398" y="44"/>
                </a:cubicBezTo>
                <a:cubicBezTo>
                  <a:pt x="207" y="44"/>
                  <a:pt x="207" y="44"/>
                  <a:pt x="207" y="44"/>
                </a:cubicBezTo>
                <a:cubicBezTo>
                  <a:pt x="207" y="29"/>
                  <a:pt x="207" y="29"/>
                  <a:pt x="207" y="29"/>
                </a:cubicBezTo>
                <a:cubicBezTo>
                  <a:pt x="207" y="15"/>
                  <a:pt x="192" y="0"/>
                  <a:pt x="177" y="0"/>
                </a:cubicBezTo>
                <a:cubicBezTo>
                  <a:pt x="177" y="0"/>
                  <a:pt x="162" y="15"/>
                  <a:pt x="162" y="29"/>
                </a:cubicBezTo>
                <a:cubicBezTo>
                  <a:pt x="162" y="44"/>
                  <a:pt x="162" y="44"/>
                  <a:pt x="162" y="44"/>
                </a:cubicBezTo>
                <a:cubicBezTo>
                  <a:pt x="89" y="44"/>
                  <a:pt x="89" y="44"/>
                  <a:pt x="89" y="44"/>
                </a:cubicBezTo>
                <a:cubicBezTo>
                  <a:pt x="44" y="44"/>
                  <a:pt x="0" y="74"/>
                  <a:pt x="0" y="118"/>
                </a:cubicBezTo>
                <a:cubicBezTo>
                  <a:pt x="0" y="559"/>
                  <a:pt x="0" y="559"/>
                  <a:pt x="0" y="559"/>
                </a:cubicBezTo>
                <a:cubicBezTo>
                  <a:pt x="0" y="604"/>
                  <a:pt x="44" y="633"/>
                  <a:pt x="89" y="633"/>
                </a:cubicBezTo>
                <a:cubicBezTo>
                  <a:pt x="516" y="633"/>
                  <a:pt x="516" y="633"/>
                  <a:pt x="516" y="633"/>
                </a:cubicBezTo>
                <a:cubicBezTo>
                  <a:pt x="560" y="633"/>
                  <a:pt x="589" y="604"/>
                  <a:pt x="589" y="559"/>
                </a:cubicBezTo>
                <a:cubicBezTo>
                  <a:pt x="589" y="118"/>
                  <a:pt x="589" y="118"/>
                  <a:pt x="589" y="118"/>
                </a:cubicBezTo>
                <a:cubicBezTo>
                  <a:pt x="589" y="74"/>
                  <a:pt x="560" y="44"/>
                  <a:pt x="516" y="44"/>
                </a:cubicBezTo>
                <a:close/>
                <a:moveTo>
                  <a:pt x="560" y="559"/>
                </a:moveTo>
                <a:lnTo>
                  <a:pt x="560" y="559"/>
                </a:lnTo>
                <a:cubicBezTo>
                  <a:pt x="560" y="574"/>
                  <a:pt x="530" y="589"/>
                  <a:pt x="516" y="589"/>
                </a:cubicBezTo>
                <a:cubicBezTo>
                  <a:pt x="89" y="589"/>
                  <a:pt x="89" y="589"/>
                  <a:pt x="89" y="589"/>
                </a:cubicBezTo>
                <a:cubicBezTo>
                  <a:pt x="59" y="589"/>
                  <a:pt x="44" y="574"/>
                  <a:pt x="44" y="559"/>
                </a:cubicBezTo>
                <a:cubicBezTo>
                  <a:pt x="44" y="206"/>
                  <a:pt x="44" y="206"/>
                  <a:pt x="44" y="206"/>
                </a:cubicBezTo>
                <a:cubicBezTo>
                  <a:pt x="560" y="206"/>
                  <a:pt x="560" y="206"/>
                  <a:pt x="560" y="206"/>
                </a:cubicBezTo>
                <a:lnTo>
                  <a:pt x="560" y="559"/>
                </a:lnTo>
                <a:close/>
                <a:moveTo>
                  <a:pt x="560" y="162"/>
                </a:moveTo>
                <a:lnTo>
                  <a:pt x="560" y="162"/>
                </a:lnTo>
                <a:cubicBezTo>
                  <a:pt x="44" y="162"/>
                  <a:pt x="44" y="162"/>
                  <a:pt x="44" y="162"/>
                </a:cubicBezTo>
                <a:cubicBezTo>
                  <a:pt x="44" y="118"/>
                  <a:pt x="44" y="118"/>
                  <a:pt x="44" y="118"/>
                </a:cubicBezTo>
                <a:cubicBezTo>
                  <a:pt x="44" y="103"/>
                  <a:pt x="59" y="88"/>
                  <a:pt x="89" y="88"/>
                </a:cubicBezTo>
                <a:cubicBezTo>
                  <a:pt x="162" y="88"/>
                  <a:pt x="162" y="88"/>
                  <a:pt x="162" y="88"/>
                </a:cubicBezTo>
                <a:cubicBezTo>
                  <a:pt x="162" y="103"/>
                  <a:pt x="162" y="103"/>
                  <a:pt x="162" y="103"/>
                </a:cubicBezTo>
                <a:cubicBezTo>
                  <a:pt x="162" y="118"/>
                  <a:pt x="177" y="118"/>
                  <a:pt x="177" y="118"/>
                </a:cubicBezTo>
                <a:cubicBezTo>
                  <a:pt x="192" y="118"/>
                  <a:pt x="207" y="118"/>
                  <a:pt x="207" y="103"/>
                </a:cubicBezTo>
                <a:cubicBezTo>
                  <a:pt x="207" y="88"/>
                  <a:pt x="207" y="88"/>
                  <a:pt x="207" y="88"/>
                </a:cubicBezTo>
                <a:cubicBezTo>
                  <a:pt x="398" y="88"/>
                  <a:pt x="398" y="88"/>
                  <a:pt x="398" y="88"/>
                </a:cubicBezTo>
                <a:cubicBezTo>
                  <a:pt x="398" y="103"/>
                  <a:pt x="398" y="103"/>
                  <a:pt x="398" y="103"/>
                </a:cubicBezTo>
                <a:cubicBezTo>
                  <a:pt x="398" y="118"/>
                  <a:pt x="412" y="118"/>
                  <a:pt x="412" y="118"/>
                </a:cubicBezTo>
                <a:cubicBezTo>
                  <a:pt x="427" y="118"/>
                  <a:pt x="442" y="118"/>
                  <a:pt x="442" y="103"/>
                </a:cubicBezTo>
                <a:cubicBezTo>
                  <a:pt x="442" y="88"/>
                  <a:pt x="442" y="88"/>
                  <a:pt x="442" y="88"/>
                </a:cubicBezTo>
                <a:cubicBezTo>
                  <a:pt x="516" y="88"/>
                  <a:pt x="516" y="88"/>
                  <a:pt x="516" y="88"/>
                </a:cubicBezTo>
                <a:cubicBezTo>
                  <a:pt x="530" y="88"/>
                  <a:pt x="560" y="103"/>
                  <a:pt x="560" y="118"/>
                </a:cubicBezTo>
                <a:lnTo>
                  <a:pt x="560" y="162"/>
                </a:lnTo>
                <a:close/>
                <a:moveTo>
                  <a:pt x="118" y="397"/>
                </a:moveTo>
                <a:lnTo>
                  <a:pt x="118" y="397"/>
                </a:lnTo>
                <a:cubicBezTo>
                  <a:pt x="162" y="397"/>
                  <a:pt x="162" y="397"/>
                  <a:pt x="162" y="397"/>
                </a:cubicBezTo>
                <a:cubicBezTo>
                  <a:pt x="177" y="397"/>
                  <a:pt x="207" y="383"/>
                  <a:pt x="207" y="353"/>
                </a:cubicBezTo>
                <a:cubicBezTo>
                  <a:pt x="207" y="324"/>
                  <a:pt x="207" y="324"/>
                  <a:pt x="207" y="324"/>
                </a:cubicBezTo>
                <a:cubicBezTo>
                  <a:pt x="207" y="294"/>
                  <a:pt x="177" y="280"/>
                  <a:pt x="162" y="280"/>
                </a:cubicBezTo>
                <a:cubicBezTo>
                  <a:pt x="118" y="280"/>
                  <a:pt x="118" y="280"/>
                  <a:pt x="118" y="280"/>
                </a:cubicBezTo>
                <a:cubicBezTo>
                  <a:pt x="103" y="280"/>
                  <a:pt x="89" y="294"/>
                  <a:pt x="89" y="324"/>
                </a:cubicBezTo>
                <a:cubicBezTo>
                  <a:pt x="89" y="353"/>
                  <a:pt x="89" y="353"/>
                  <a:pt x="89" y="353"/>
                </a:cubicBezTo>
                <a:cubicBezTo>
                  <a:pt x="89" y="383"/>
                  <a:pt x="103" y="397"/>
                  <a:pt x="118" y="397"/>
                </a:cubicBezTo>
                <a:close/>
                <a:moveTo>
                  <a:pt x="118" y="324"/>
                </a:moveTo>
                <a:lnTo>
                  <a:pt x="118" y="324"/>
                </a:lnTo>
                <a:cubicBezTo>
                  <a:pt x="162" y="324"/>
                  <a:pt x="162" y="324"/>
                  <a:pt x="162" y="324"/>
                </a:cubicBezTo>
                <a:cubicBezTo>
                  <a:pt x="162" y="353"/>
                  <a:pt x="162" y="353"/>
                  <a:pt x="162" y="353"/>
                </a:cubicBezTo>
                <a:cubicBezTo>
                  <a:pt x="118" y="353"/>
                  <a:pt x="118" y="353"/>
                  <a:pt x="118" y="353"/>
                </a:cubicBezTo>
                <a:lnTo>
                  <a:pt x="118" y="324"/>
                </a:lnTo>
                <a:close/>
                <a:moveTo>
                  <a:pt x="280" y="397"/>
                </a:moveTo>
                <a:lnTo>
                  <a:pt x="280" y="397"/>
                </a:lnTo>
                <a:cubicBezTo>
                  <a:pt x="324" y="397"/>
                  <a:pt x="324" y="397"/>
                  <a:pt x="324" y="397"/>
                </a:cubicBezTo>
                <a:cubicBezTo>
                  <a:pt x="339" y="397"/>
                  <a:pt x="354" y="383"/>
                  <a:pt x="354" y="353"/>
                </a:cubicBezTo>
                <a:cubicBezTo>
                  <a:pt x="354" y="324"/>
                  <a:pt x="354" y="324"/>
                  <a:pt x="354" y="324"/>
                </a:cubicBezTo>
                <a:cubicBezTo>
                  <a:pt x="354" y="294"/>
                  <a:pt x="339" y="280"/>
                  <a:pt x="324" y="280"/>
                </a:cubicBezTo>
                <a:cubicBezTo>
                  <a:pt x="280" y="280"/>
                  <a:pt x="280" y="280"/>
                  <a:pt x="280" y="280"/>
                </a:cubicBezTo>
                <a:cubicBezTo>
                  <a:pt x="265" y="280"/>
                  <a:pt x="236" y="294"/>
                  <a:pt x="236" y="324"/>
                </a:cubicBezTo>
                <a:cubicBezTo>
                  <a:pt x="236" y="353"/>
                  <a:pt x="236" y="353"/>
                  <a:pt x="236" y="353"/>
                </a:cubicBezTo>
                <a:cubicBezTo>
                  <a:pt x="236" y="383"/>
                  <a:pt x="265" y="397"/>
                  <a:pt x="280" y="397"/>
                </a:cubicBezTo>
                <a:close/>
                <a:moveTo>
                  <a:pt x="280" y="324"/>
                </a:moveTo>
                <a:lnTo>
                  <a:pt x="280" y="324"/>
                </a:lnTo>
                <a:cubicBezTo>
                  <a:pt x="324" y="324"/>
                  <a:pt x="324" y="324"/>
                  <a:pt x="324" y="324"/>
                </a:cubicBezTo>
                <a:cubicBezTo>
                  <a:pt x="324" y="353"/>
                  <a:pt x="324" y="353"/>
                  <a:pt x="324" y="353"/>
                </a:cubicBezTo>
                <a:cubicBezTo>
                  <a:pt x="280" y="353"/>
                  <a:pt x="280" y="353"/>
                  <a:pt x="280" y="353"/>
                </a:cubicBezTo>
                <a:lnTo>
                  <a:pt x="280" y="324"/>
                </a:lnTo>
                <a:close/>
                <a:moveTo>
                  <a:pt x="118" y="559"/>
                </a:moveTo>
                <a:lnTo>
                  <a:pt x="118" y="559"/>
                </a:lnTo>
                <a:cubicBezTo>
                  <a:pt x="162" y="559"/>
                  <a:pt x="162" y="559"/>
                  <a:pt x="162" y="559"/>
                </a:cubicBezTo>
                <a:cubicBezTo>
                  <a:pt x="177" y="559"/>
                  <a:pt x="207" y="530"/>
                  <a:pt x="207" y="515"/>
                </a:cubicBezTo>
                <a:cubicBezTo>
                  <a:pt x="207" y="471"/>
                  <a:pt x="207" y="471"/>
                  <a:pt x="207" y="471"/>
                </a:cubicBezTo>
                <a:cubicBezTo>
                  <a:pt x="207" y="456"/>
                  <a:pt x="177" y="442"/>
                  <a:pt x="162" y="442"/>
                </a:cubicBezTo>
                <a:cubicBezTo>
                  <a:pt x="118" y="442"/>
                  <a:pt x="118" y="442"/>
                  <a:pt x="118" y="442"/>
                </a:cubicBezTo>
                <a:cubicBezTo>
                  <a:pt x="103" y="442"/>
                  <a:pt x="89" y="456"/>
                  <a:pt x="89" y="471"/>
                </a:cubicBezTo>
                <a:cubicBezTo>
                  <a:pt x="89" y="515"/>
                  <a:pt x="89" y="515"/>
                  <a:pt x="89" y="515"/>
                </a:cubicBezTo>
                <a:cubicBezTo>
                  <a:pt x="89" y="530"/>
                  <a:pt x="103" y="559"/>
                  <a:pt x="118" y="559"/>
                </a:cubicBezTo>
                <a:close/>
                <a:moveTo>
                  <a:pt x="118" y="471"/>
                </a:moveTo>
                <a:lnTo>
                  <a:pt x="118" y="471"/>
                </a:lnTo>
                <a:cubicBezTo>
                  <a:pt x="162" y="471"/>
                  <a:pt x="162" y="471"/>
                  <a:pt x="162" y="471"/>
                </a:cubicBezTo>
                <a:cubicBezTo>
                  <a:pt x="162" y="515"/>
                  <a:pt x="162" y="515"/>
                  <a:pt x="162" y="515"/>
                </a:cubicBezTo>
                <a:cubicBezTo>
                  <a:pt x="118" y="515"/>
                  <a:pt x="118" y="515"/>
                  <a:pt x="118" y="515"/>
                </a:cubicBezTo>
                <a:lnTo>
                  <a:pt x="118" y="471"/>
                </a:lnTo>
                <a:close/>
                <a:moveTo>
                  <a:pt x="280" y="559"/>
                </a:moveTo>
                <a:lnTo>
                  <a:pt x="280" y="559"/>
                </a:lnTo>
                <a:cubicBezTo>
                  <a:pt x="324" y="559"/>
                  <a:pt x="324" y="559"/>
                  <a:pt x="324" y="559"/>
                </a:cubicBezTo>
                <a:cubicBezTo>
                  <a:pt x="339" y="559"/>
                  <a:pt x="354" y="530"/>
                  <a:pt x="354" y="515"/>
                </a:cubicBezTo>
                <a:cubicBezTo>
                  <a:pt x="354" y="471"/>
                  <a:pt x="354" y="471"/>
                  <a:pt x="354" y="471"/>
                </a:cubicBezTo>
                <a:cubicBezTo>
                  <a:pt x="354" y="456"/>
                  <a:pt x="339" y="442"/>
                  <a:pt x="324" y="442"/>
                </a:cubicBezTo>
                <a:cubicBezTo>
                  <a:pt x="280" y="442"/>
                  <a:pt x="280" y="442"/>
                  <a:pt x="280" y="442"/>
                </a:cubicBezTo>
                <a:cubicBezTo>
                  <a:pt x="265" y="442"/>
                  <a:pt x="236" y="456"/>
                  <a:pt x="236" y="471"/>
                </a:cubicBezTo>
                <a:cubicBezTo>
                  <a:pt x="236" y="515"/>
                  <a:pt x="236" y="515"/>
                  <a:pt x="236" y="515"/>
                </a:cubicBezTo>
                <a:cubicBezTo>
                  <a:pt x="236" y="530"/>
                  <a:pt x="265" y="559"/>
                  <a:pt x="280" y="559"/>
                </a:cubicBezTo>
                <a:close/>
                <a:moveTo>
                  <a:pt x="280" y="471"/>
                </a:moveTo>
                <a:lnTo>
                  <a:pt x="280" y="471"/>
                </a:lnTo>
                <a:cubicBezTo>
                  <a:pt x="324" y="471"/>
                  <a:pt x="324" y="471"/>
                  <a:pt x="324" y="471"/>
                </a:cubicBezTo>
                <a:cubicBezTo>
                  <a:pt x="324" y="515"/>
                  <a:pt x="324" y="515"/>
                  <a:pt x="324" y="515"/>
                </a:cubicBezTo>
                <a:cubicBezTo>
                  <a:pt x="280" y="515"/>
                  <a:pt x="280" y="515"/>
                  <a:pt x="280" y="515"/>
                </a:cubicBezTo>
                <a:lnTo>
                  <a:pt x="280" y="471"/>
                </a:lnTo>
                <a:close/>
              </a:path>
            </a:pathLst>
          </a:custGeom>
          <a:solidFill>
            <a:schemeClr val="dk1"/>
          </a:solidFill>
          <a:ln w="0">
            <a:noFill/>
          </a:ln>
        </p:spPr>
        <p:style>
          <a:lnRef idx="0"/>
          <a:fillRef idx="0"/>
          <a:effectRef idx="0"/>
          <a:fontRef idx="minor"/>
        </p:style>
      </p:sp>
      <p:sp>
        <p:nvSpPr>
          <p:cNvPr id="583" name="Google Shape;496;p36"/>
          <p:cNvSpPr/>
          <p:nvPr/>
        </p:nvSpPr>
        <p:spPr>
          <a:xfrm>
            <a:off x="4563000" y="5740200"/>
            <a:ext cx="584280" cy="376920"/>
          </a:xfrm>
          <a:custGeom>
            <a:avLst/>
            <a:gdLst/>
            <a:ahLst/>
            <a:rect l="l" t="t" r="r" b="b"/>
            <a:pathLst>
              <a:path w="619" h="398">
                <a:moveTo>
                  <a:pt x="427" y="88"/>
                </a:moveTo>
                <a:lnTo>
                  <a:pt x="427" y="88"/>
                </a:lnTo>
                <a:cubicBezTo>
                  <a:pt x="368" y="88"/>
                  <a:pt x="309" y="132"/>
                  <a:pt x="309" y="206"/>
                </a:cubicBezTo>
                <a:cubicBezTo>
                  <a:pt x="309" y="265"/>
                  <a:pt x="368" y="324"/>
                  <a:pt x="427" y="324"/>
                </a:cubicBezTo>
                <a:cubicBezTo>
                  <a:pt x="486" y="324"/>
                  <a:pt x="545" y="265"/>
                  <a:pt x="545" y="206"/>
                </a:cubicBezTo>
                <a:cubicBezTo>
                  <a:pt x="545" y="132"/>
                  <a:pt x="486" y="88"/>
                  <a:pt x="427" y="88"/>
                </a:cubicBezTo>
                <a:close/>
                <a:moveTo>
                  <a:pt x="427" y="279"/>
                </a:moveTo>
                <a:lnTo>
                  <a:pt x="427" y="279"/>
                </a:lnTo>
                <a:cubicBezTo>
                  <a:pt x="382" y="279"/>
                  <a:pt x="353" y="250"/>
                  <a:pt x="353" y="206"/>
                </a:cubicBezTo>
                <a:cubicBezTo>
                  <a:pt x="353" y="162"/>
                  <a:pt x="382" y="117"/>
                  <a:pt x="427" y="117"/>
                </a:cubicBezTo>
                <a:cubicBezTo>
                  <a:pt x="471" y="117"/>
                  <a:pt x="500" y="162"/>
                  <a:pt x="500" y="206"/>
                </a:cubicBezTo>
                <a:cubicBezTo>
                  <a:pt x="500" y="250"/>
                  <a:pt x="471" y="279"/>
                  <a:pt x="427" y="279"/>
                </a:cubicBezTo>
                <a:close/>
                <a:moveTo>
                  <a:pt x="427" y="0"/>
                </a:moveTo>
                <a:lnTo>
                  <a:pt x="427" y="0"/>
                </a:lnTo>
                <a:cubicBezTo>
                  <a:pt x="191" y="0"/>
                  <a:pt x="191" y="0"/>
                  <a:pt x="191" y="0"/>
                </a:cubicBezTo>
                <a:cubicBezTo>
                  <a:pt x="88" y="0"/>
                  <a:pt x="0" y="88"/>
                  <a:pt x="0" y="206"/>
                </a:cubicBezTo>
                <a:cubicBezTo>
                  <a:pt x="0" y="309"/>
                  <a:pt x="88" y="397"/>
                  <a:pt x="191" y="397"/>
                </a:cubicBezTo>
                <a:cubicBezTo>
                  <a:pt x="427" y="397"/>
                  <a:pt x="427" y="397"/>
                  <a:pt x="427" y="397"/>
                </a:cubicBezTo>
                <a:cubicBezTo>
                  <a:pt x="530" y="397"/>
                  <a:pt x="618" y="309"/>
                  <a:pt x="618" y="206"/>
                </a:cubicBezTo>
                <a:cubicBezTo>
                  <a:pt x="618" y="88"/>
                  <a:pt x="530" y="0"/>
                  <a:pt x="427" y="0"/>
                </a:cubicBezTo>
                <a:close/>
                <a:moveTo>
                  <a:pt x="427" y="353"/>
                </a:moveTo>
                <a:lnTo>
                  <a:pt x="427" y="353"/>
                </a:lnTo>
                <a:cubicBezTo>
                  <a:pt x="191" y="353"/>
                  <a:pt x="191" y="353"/>
                  <a:pt x="191" y="353"/>
                </a:cubicBezTo>
                <a:cubicBezTo>
                  <a:pt x="103" y="353"/>
                  <a:pt x="29" y="294"/>
                  <a:pt x="29" y="206"/>
                </a:cubicBezTo>
                <a:cubicBezTo>
                  <a:pt x="29" y="117"/>
                  <a:pt x="103" y="44"/>
                  <a:pt x="191" y="44"/>
                </a:cubicBezTo>
                <a:cubicBezTo>
                  <a:pt x="427" y="44"/>
                  <a:pt x="427" y="44"/>
                  <a:pt x="427" y="44"/>
                </a:cubicBezTo>
                <a:cubicBezTo>
                  <a:pt x="515" y="44"/>
                  <a:pt x="589" y="117"/>
                  <a:pt x="589" y="206"/>
                </a:cubicBezTo>
                <a:cubicBezTo>
                  <a:pt x="589" y="294"/>
                  <a:pt x="515" y="353"/>
                  <a:pt x="427" y="353"/>
                </a:cubicBezTo>
                <a:close/>
              </a:path>
            </a:pathLst>
          </a:custGeom>
          <a:solidFill>
            <a:schemeClr val="dk1"/>
          </a:solidFill>
          <a:ln w="0">
            <a:noFill/>
          </a:ln>
        </p:spPr>
        <p:style>
          <a:lnRef idx="0"/>
          <a:fillRef idx="0"/>
          <a:effectRef idx="0"/>
          <a:fontRef idx="minor"/>
        </p:style>
      </p:sp>
      <p:sp>
        <p:nvSpPr>
          <p:cNvPr id="584" name="Google Shape;497;p36"/>
          <p:cNvSpPr/>
          <p:nvPr/>
        </p:nvSpPr>
        <p:spPr>
          <a:xfrm>
            <a:off x="3585240" y="5740200"/>
            <a:ext cx="601920" cy="376920"/>
          </a:xfrm>
          <a:custGeom>
            <a:avLst/>
            <a:gdLst/>
            <a:ahLst/>
            <a:rect l="l" t="t" r="r" b="b"/>
            <a:pathLst>
              <a:path w="634" h="398">
                <a:moveTo>
                  <a:pt x="442" y="0"/>
                </a:moveTo>
                <a:lnTo>
                  <a:pt x="442" y="0"/>
                </a:lnTo>
                <a:cubicBezTo>
                  <a:pt x="207" y="0"/>
                  <a:pt x="207" y="0"/>
                  <a:pt x="207" y="0"/>
                </a:cubicBezTo>
                <a:cubicBezTo>
                  <a:pt x="89" y="0"/>
                  <a:pt x="0" y="88"/>
                  <a:pt x="0" y="206"/>
                </a:cubicBezTo>
                <a:cubicBezTo>
                  <a:pt x="0" y="309"/>
                  <a:pt x="89" y="397"/>
                  <a:pt x="207" y="397"/>
                </a:cubicBezTo>
                <a:cubicBezTo>
                  <a:pt x="442" y="397"/>
                  <a:pt x="442" y="397"/>
                  <a:pt x="442" y="397"/>
                </a:cubicBezTo>
                <a:cubicBezTo>
                  <a:pt x="545" y="397"/>
                  <a:pt x="633" y="309"/>
                  <a:pt x="633" y="206"/>
                </a:cubicBezTo>
                <a:cubicBezTo>
                  <a:pt x="633" y="88"/>
                  <a:pt x="545" y="0"/>
                  <a:pt x="442" y="0"/>
                </a:cubicBezTo>
                <a:close/>
                <a:moveTo>
                  <a:pt x="442" y="353"/>
                </a:moveTo>
                <a:lnTo>
                  <a:pt x="442" y="353"/>
                </a:lnTo>
                <a:cubicBezTo>
                  <a:pt x="207" y="353"/>
                  <a:pt x="207" y="353"/>
                  <a:pt x="207" y="353"/>
                </a:cubicBezTo>
                <a:cubicBezTo>
                  <a:pt x="118" y="353"/>
                  <a:pt x="44" y="294"/>
                  <a:pt x="44" y="206"/>
                </a:cubicBezTo>
                <a:cubicBezTo>
                  <a:pt x="44" y="117"/>
                  <a:pt x="118" y="44"/>
                  <a:pt x="207" y="44"/>
                </a:cubicBezTo>
                <a:cubicBezTo>
                  <a:pt x="442" y="44"/>
                  <a:pt x="442" y="44"/>
                  <a:pt x="442" y="44"/>
                </a:cubicBezTo>
                <a:cubicBezTo>
                  <a:pt x="530" y="44"/>
                  <a:pt x="589" y="117"/>
                  <a:pt x="589" y="206"/>
                </a:cubicBezTo>
                <a:cubicBezTo>
                  <a:pt x="589" y="294"/>
                  <a:pt x="530" y="353"/>
                  <a:pt x="442" y="353"/>
                </a:cubicBezTo>
                <a:close/>
                <a:moveTo>
                  <a:pt x="207" y="88"/>
                </a:moveTo>
                <a:lnTo>
                  <a:pt x="207" y="88"/>
                </a:lnTo>
                <a:cubicBezTo>
                  <a:pt x="133" y="88"/>
                  <a:pt x="89" y="132"/>
                  <a:pt x="89" y="206"/>
                </a:cubicBezTo>
                <a:cubicBezTo>
                  <a:pt x="89" y="265"/>
                  <a:pt x="133" y="324"/>
                  <a:pt x="207" y="324"/>
                </a:cubicBezTo>
                <a:cubicBezTo>
                  <a:pt x="265" y="324"/>
                  <a:pt x="324" y="265"/>
                  <a:pt x="324" y="206"/>
                </a:cubicBezTo>
                <a:cubicBezTo>
                  <a:pt x="324" y="132"/>
                  <a:pt x="265" y="88"/>
                  <a:pt x="207" y="88"/>
                </a:cubicBezTo>
                <a:close/>
                <a:moveTo>
                  <a:pt x="207" y="279"/>
                </a:moveTo>
                <a:lnTo>
                  <a:pt x="207" y="279"/>
                </a:lnTo>
                <a:cubicBezTo>
                  <a:pt x="162" y="279"/>
                  <a:pt x="118" y="250"/>
                  <a:pt x="118" y="206"/>
                </a:cubicBezTo>
                <a:cubicBezTo>
                  <a:pt x="118" y="162"/>
                  <a:pt x="162" y="117"/>
                  <a:pt x="207" y="117"/>
                </a:cubicBezTo>
                <a:cubicBezTo>
                  <a:pt x="251" y="117"/>
                  <a:pt x="280" y="162"/>
                  <a:pt x="280" y="206"/>
                </a:cubicBezTo>
                <a:cubicBezTo>
                  <a:pt x="280" y="250"/>
                  <a:pt x="251" y="279"/>
                  <a:pt x="207" y="279"/>
                </a:cubicBezTo>
                <a:close/>
              </a:path>
            </a:pathLst>
          </a:custGeom>
          <a:solidFill>
            <a:schemeClr val="dk1"/>
          </a:solidFill>
          <a:ln w="0">
            <a:noFill/>
          </a:ln>
        </p:spPr>
        <p:style>
          <a:lnRef idx="0"/>
          <a:fillRef idx="0"/>
          <a:effectRef idx="0"/>
          <a:fontRef idx="minor"/>
        </p:style>
      </p:sp>
      <p:sp>
        <p:nvSpPr>
          <p:cNvPr id="585" name="Google Shape;498;p36"/>
          <p:cNvSpPr/>
          <p:nvPr/>
        </p:nvSpPr>
        <p:spPr>
          <a:xfrm>
            <a:off x="2622960" y="5627880"/>
            <a:ext cx="601920" cy="601920"/>
          </a:xfrm>
          <a:custGeom>
            <a:avLst/>
            <a:gdLst/>
            <a:ahLst/>
            <a:rect l="l" t="t"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dk1"/>
          </a:solidFill>
          <a:ln w="0">
            <a:noFill/>
          </a:ln>
        </p:spPr>
        <p:style>
          <a:lnRef idx="0"/>
          <a:fillRef idx="0"/>
          <a:effectRef idx="0"/>
          <a:fontRef idx="minor"/>
        </p:style>
      </p:sp>
      <p:sp>
        <p:nvSpPr>
          <p:cNvPr id="586" name="Google Shape;499;p36"/>
          <p:cNvSpPr/>
          <p:nvPr/>
        </p:nvSpPr>
        <p:spPr>
          <a:xfrm>
            <a:off x="1672920" y="5657760"/>
            <a:ext cx="559440" cy="559440"/>
          </a:xfrm>
          <a:custGeom>
            <a:avLst/>
            <a:gdLst/>
            <a:ahLst/>
            <a:rect l="l" t="t"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chemeClr val="dk1"/>
          </a:solidFill>
          <a:ln w="0">
            <a:noFill/>
          </a:ln>
        </p:spPr>
        <p:style>
          <a:lnRef idx="0"/>
          <a:fillRef idx="0"/>
          <a:effectRef idx="0"/>
          <a:fontRef idx="minor"/>
        </p:style>
      </p:sp>
      <p:sp>
        <p:nvSpPr>
          <p:cNvPr id="587" name="Google Shape;500;p36"/>
          <p:cNvSpPr/>
          <p:nvPr/>
        </p:nvSpPr>
        <p:spPr>
          <a:xfrm>
            <a:off x="10370160" y="4665240"/>
            <a:ext cx="584280" cy="589320"/>
          </a:xfrm>
          <a:custGeom>
            <a:avLst/>
            <a:gdLst/>
            <a:ahLst/>
            <a:rect l="l" t="t" r="r" b="b"/>
            <a:pathLst>
              <a:path w="619" h="620">
                <a:moveTo>
                  <a:pt x="589" y="118"/>
                </a:moveTo>
                <a:lnTo>
                  <a:pt x="589" y="118"/>
                </a:lnTo>
                <a:cubicBezTo>
                  <a:pt x="574" y="132"/>
                  <a:pt x="559" y="148"/>
                  <a:pt x="530" y="177"/>
                </a:cubicBezTo>
                <a:cubicBezTo>
                  <a:pt x="515" y="191"/>
                  <a:pt x="471" y="191"/>
                  <a:pt x="457" y="177"/>
                </a:cubicBezTo>
                <a:cubicBezTo>
                  <a:pt x="427" y="148"/>
                  <a:pt x="427" y="118"/>
                  <a:pt x="457" y="89"/>
                </a:cubicBezTo>
                <a:cubicBezTo>
                  <a:pt x="471" y="59"/>
                  <a:pt x="500" y="30"/>
                  <a:pt x="500" y="30"/>
                </a:cubicBezTo>
                <a:cubicBezTo>
                  <a:pt x="427" y="0"/>
                  <a:pt x="353" y="15"/>
                  <a:pt x="294" y="74"/>
                </a:cubicBezTo>
                <a:cubicBezTo>
                  <a:pt x="250" y="118"/>
                  <a:pt x="236" y="191"/>
                  <a:pt x="250" y="265"/>
                </a:cubicBezTo>
                <a:cubicBezTo>
                  <a:pt x="44" y="471"/>
                  <a:pt x="44" y="471"/>
                  <a:pt x="44" y="471"/>
                </a:cubicBezTo>
                <a:cubicBezTo>
                  <a:pt x="0" y="501"/>
                  <a:pt x="0" y="560"/>
                  <a:pt x="44" y="589"/>
                </a:cubicBezTo>
                <a:cubicBezTo>
                  <a:pt x="74" y="619"/>
                  <a:pt x="118" y="619"/>
                  <a:pt x="147" y="589"/>
                </a:cubicBezTo>
                <a:cubicBezTo>
                  <a:pt x="368" y="368"/>
                  <a:pt x="368" y="368"/>
                  <a:pt x="368" y="368"/>
                </a:cubicBezTo>
                <a:cubicBezTo>
                  <a:pt x="427" y="398"/>
                  <a:pt x="500" y="383"/>
                  <a:pt x="545" y="324"/>
                </a:cubicBezTo>
                <a:cubicBezTo>
                  <a:pt x="603" y="280"/>
                  <a:pt x="618" y="191"/>
                  <a:pt x="589" y="118"/>
                </a:cubicBezTo>
                <a:close/>
                <a:moveTo>
                  <a:pt x="530" y="295"/>
                </a:moveTo>
                <a:lnTo>
                  <a:pt x="530" y="295"/>
                </a:lnTo>
                <a:cubicBezTo>
                  <a:pt x="471" y="339"/>
                  <a:pt x="412" y="353"/>
                  <a:pt x="353" y="324"/>
                </a:cubicBezTo>
                <a:cubicBezTo>
                  <a:pt x="118" y="560"/>
                  <a:pt x="118" y="560"/>
                  <a:pt x="118" y="560"/>
                </a:cubicBezTo>
                <a:cubicBezTo>
                  <a:pt x="103" y="574"/>
                  <a:pt x="88" y="574"/>
                  <a:pt x="74" y="560"/>
                </a:cubicBezTo>
                <a:cubicBezTo>
                  <a:pt x="44" y="545"/>
                  <a:pt x="44" y="515"/>
                  <a:pt x="74" y="501"/>
                </a:cubicBezTo>
                <a:cubicBezTo>
                  <a:pt x="294" y="265"/>
                  <a:pt x="294" y="265"/>
                  <a:pt x="294" y="265"/>
                </a:cubicBezTo>
                <a:cubicBezTo>
                  <a:pt x="265" y="221"/>
                  <a:pt x="280" y="148"/>
                  <a:pt x="324" y="103"/>
                </a:cubicBezTo>
                <a:cubicBezTo>
                  <a:pt x="353" y="74"/>
                  <a:pt x="383" y="59"/>
                  <a:pt x="427" y="59"/>
                </a:cubicBezTo>
                <a:cubicBezTo>
                  <a:pt x="383" y="103"/>
                  <a:pt x="383" y="162"/>
                  <a:pt x="427" y="206"/>
                </a:cubicBezTo>
                <a:cubicBezTo>
                  <a:pt x="457" y="236"/>
                  <a:pt x="530" y="236"/>
                  <a:pt x="559" y="206"/>
                </a:cubicBezTo>
                <a:cubicBezTo>
                  <a:pt x="559" y="236"/>
                  <a:pt x="545" y="280"/>
                  <a:pt x="530" y="295"/>
                </a:cubicBezTo>
                <a:close/>
              </a:path>
            </a:pathLst>
          </a:custGeom>
          <a:solidFill>
            <a:schemeClr val="dk1"/>
          </a:solidFill>
          <a:ln w="0">
            <a:noFill/>
          </a:ln>
        </p:spPr>
        <p:style>
          <a:lnRef idx="0"/>
          <a:fillRef idx="0"/>
          <a:effectRef idx="0"/>
          <a:fontRef idx="minor"/>
        </p:style>
      </p:sp>
      <p:sp>
        <p:nvSpPr>
          <p:cNvPr id="588" name="Google Shape;501;p36"/>
          <p:cNvSpPr/>
          <p:nvPr/>
        </p:nvSpPr>
        <p:spPr>
          <a:xfrm>
            <a:off x="9505440" y="4665240"/>
            <a:ext cx="374400" cy="601920"/>
          </a:xfrm>
          <a:custGeom>
            <a:avLst/>
            <a:gdLst/>
            <a:ahLst/>
            <a:rect l="l" t="t" r="r" b="b"/>
            <a:pathLst>
              <a:path w="399" h="634">
                <a:moveTo>
                  <a:pt x="206" y="398"/>
                </a:moveTo>
                <a:lnTo>
                  <a:pt x="206" y="398"/>
                </a:lnTo>
                <a:cubicBezTo>
                  <a:pt x="192" y="398"/>
                  <a:pt x="177" y="398"/>
                  <a:pt x="177" y="412"/>
                </a:cubicBezTo>
                <a:cubicBezTo>
                  <a:pt x="177" y="486"/>
                  <a:pt x="177" y="486"/>
                  <a:pt x="177" y="486"/>
                </a:cubicBezTo>
                <a:cubicBezTo>
                  <a:pt x="177" y="501"/>
                  <a:pt x="192" y="515"/>
                  <a:pt x="206" y="515"/>
                </a:cubicBezTo>
                <a:cubicBezTo>
                  <a:pt x="206" y="515"/>
                  <a:pt x="221" y="501"/>
                  <a:pt x="221" y="486"/>
                </a:cubicBezTo>
                <a:cubicBezTo>
                  <a:pt x="221" y="412"/>
                  <a:pt x="221" y="412"/>
                  <a:pt x="221" y="412"/>
                </a:cubicBezTo>
                <a:cubicBezTo>
                  <a:pt x="221" y="398"/>
                  <a:pt x="206" y="398"/>
                  <a:pt x="206" y="398"/>
                </a:cubicBezTo>
                <a:close/>
                <a:moveTo>
                  <a:pt x="353" y="309"/>
                </a:moveTo>
                <a:lnTo>
                  <a:pt x="353" y="309"/>
                </a:lnTo>
                <a:cubicBezTo>
                  <a:pt x="353" y="162"/>
                  <a:pt x="353" y="162"/>
                  <a:pt x="353" y="162"/>
                </a:cubicBezTo>
                <a:cubicBezTo>
                  <a:pt x="353" y="74"/>
                  <a:pt x="294" y="0"/>
                  <a:pt x="206" y="0"/>
                </a:cubicBezTo>
                <a:cubicBezTo>
                  <a:pt x="118" y="0"/>
                  <a:pt x="44" y="74"/>
                  <a:pt x="44" y="162"/>
                </a:cubicBezTo>
                <a:cubicBezTo>
                  <a:pt x="44" y="309"/>
                  <a:pt x="44" y="309"/>
                  <a:pt x="44" y="309"/>
                </a:cubicBezTo>
                <a:cubicBezTo>
                  <a:pt x="15" y="353"/>
                  <a:pt x="0" y="383"/>
                  <a:pt x="0" y="427"/>
                </a:cubicBezTo>
                <a:cubicBezTo>
                  <a:pt x="0" y="545"/>
                  <a:pt x="89" y="633"/>
                  <a:pt x="206" y="633"/>
                </a:cubicBezTo>
                <a:cubicBezTo>
                  <a:pt x="310" y="633"/>
                  <a:pt x="398" y="545"/>
                  <a:pt x="398" y="427"/>
                </a:cubicBezTo>
                <a:cubicBezTo>
                  <a:pt x="398" y="383"/>
                  <a:pt x="383" y="353"/>
                  <a:pt x="353" y="309"/>
                </a:cubicBezTo>
                <a:close/>
                <a:moveTo>
                  <a:pt x="89" y="162"/>
                </a:moveTo>
                <a:lnTo>
                  <a:pt x="89" y="162"/>
                </a:lnTo>
                <a:cubicBezTo>
                  <a:pt x="89" y="89"/>
                  <a:pt x="133" y="44"/>
                  <a:pt x="206" y="44"/>
                </a:cubicBezTo>
                <a:cubicBezTo>
                  <a:pt x="265" y="44"/>
                  <a:pt x="324" y="89"/>
                  <a:pt x="324" y="162"/>
                </a:cubicBezTo>
                <a:cubicBezTo>
                  <a:pt x="324" y="280"/>
                  <a:pt x="324" y="280"/>
                  <a:pt x="324" y="280"/>
                </a:cubicBezTo>
                <a:cubicBezTo>
                  <a:pt x="280" y="250"/>
                  <a:pt x="251" y="236"/>
                  <a:pt x="206" y="236"/>
                </a:cubicBezTo>
                <a:cubicBezTo>
                  <a:pt x="162" y="236"/>
                  <a:pt x="118" y="250"/>
                  <a:pt x="89" y="280"/>
                </a:cubicBezTo>
                <a:lnTo>
                  <a:pt x="89" y="162"/>
                </a:lnTo>
                <a:close/>
                <a:moveTo>
                  <a:pt x="206" y="589"/>
                </a:moveTo>
                <a:lnTo>
                  <a:pt x="206" y="589"/>
                </a:lnTo>
                <a:cubicBezTo>
                  <a:pt x="118" y="589"/>
                  <a:pt x="44" y="515"/>
                  <a:pt x="44" y="427"/>
                </a:cubicBezTo>
                <a:cubicBezTo>
                  <a:pt x="44" y="339"/>
                  <a:pt x="118" y="280"/>
                  <a:pt x="206" y="280"/>
                </a:cubicBezTo>
                <a:cubicBezTo>
                  <a:pt x="280" y="280"/>
                  <a:pt x="353" y="353"/>
                  <a:pt x="353" y="427"/>
                </a:cubicBezTo>
                <a:cubicBezTo>
                  <a:pt x="353" y="515"/>
                  <a:pt x="294" y="589"/>
                  <a:pt x="206" y="589"/>
                </a:cubicBezTo>
                <a:close/>
              </a:path>
            </a:pathLst>
          </a:custGeom>
          <a:solidFill>
            <a:schemeClr val="dk1"/>
          </a:solidFill>
          <a:ln w="0">
            <a:noFill/>
          </a:ln>
        </p:spPr>
        <p:style>
          <a:lnRef idx="0"/>
          <a:fillRef idx="0"/>
          <a:effectRef idx="0"/>
          <a:fontRef idx="minor"/>
        </p:style>
      </p:sp>
      <p:sp>
        <p:nvSpPr>
          <p:cNvPr id="589" name="Google Shape;502;p36"/>
          <p:cNvSpPr/>
          <p:nvPr/>
        </p:nvSpPr>
        <p:spPr>
          <a:xfrm>
            <a:off x="8542800" y="4665240"/>
            <a:ext cx="374400" cy="601920"/>
          </a:xfrm>
          <a:custGeom>
            <a:avLst/>
            <a:gdLst/>
            <a:ahLst/>
            <a:rect l="l" t="t" r="r" b="b"/>
            <a:pathLst>
              <a:path w="399" h="634">
                <a:moveTo>
                  <a:pt x="192" y="398"/>
                </a:moveTo>
                <a:lnTo>
                  <a:pt x="192" y="398"/>
                </a:lnTo>
                <a:cubicBezTo>
                  <a:pt x="192" y="398"/>
                  <a:pt x="177" y="398"/>
                  <a:pt x="177" y="412"/>
                </a:cubicBezTo>
                <a:cubicBezTo>
                  <a:pt x="177" y="486"/>
                  <a:pt x="177" y="486"/>
                  <a:pt x="177" y="486"/>
                </a:cubicBezTo>
                <a:cubicBezTo>
                  <a:pt x="177" y="501"/>
                  <a:pt x="192" y="515"/>
                  <a:pt x="192" y="515"/>
                </a:cubicBezTo>
                <a:cubicBezTo>
                  <a:pt x="207" y="515"/>
                  <a:pt x="221" y="501"/>
                  <a:pt x="221" y="486"/>
                </a:cubicBezTo>
                <a:cubicBezTo>
                  <a:pt x="221" y="412"/>
                  <a:pt x="221" y="412"/>
                  <a:pt x="221" y="412"/>
                </a:cubicBezTo>
                <a:cubicBezTo>
                  <a:pt x="221" y="398"/>
                  <a:pt x="207" y="398"/>
                  <a:pt x="192" y="398"/>
                </a:cubicBezTo>
                <a:close/>
                <a:moveTo>
                  <a:pt x="192" y="236"/>
                </a:moveTo>
                <a:lnTo>
                  <a:pt x="192" y="236"/>
                </a:lnTo>
                <a:cubicBezTo>
                  <a:pt x="148" y="236"/>
                  <a:pt x="118" y="250"/>
                  <a:pt x="74" y="280"/>
                </a:cubicBezTo>
                <a:cubicBezTo>
                  <a:pt x="74" y="162"/>
                  <a:pt x="74" y="162"/>
                  <a:pt x="74" y="162"/>
                </a:cubicBezTo>
                <a:cubicBezTo>
                  <a:pt x="74" y="89"/>
                  <a:pt x="133" y="44"/>
                  <a:pt x="192" y="44"/>
                </a:cubicBezTo>
                <a:cubicBezTo>
                  <a:pt x="266" y="44"/>
                  <a:pt x="309" y="89"/>
                  <a:pt x="309" y="162"/>
                </a:cubicBezTo>
                <a:cubicBezTo>
                  <a:pt x="354" y="162"/>
                  <a:pt x="354" y="162"/>
                  <a:pt x="354" y="162"/>
                </a:cubicBezTo>
                <a:cubicBezTo>
                  <a:pt x="354" y="74"/>
                  <a:pt x="280" y="0"/>
                  <a:pt x="192" y="0"/>
                </a:cubicBezTo>
                <a:cubicBezTo>
                  <a:pt x="104" y="0"/>
                  <a:pt x="45" y="74"/>
                  <a:pt x="45" y="162"/>
                </a:cubicBezTo>
                <a:cubicBezTo>
                  <a:pt x="45" y="309"/>
                  <a:pt x="45" y="309"/>
                  <a:pt x="45" y="309"/>
                </a:cubicBezTo>
                <a:cubicBezTo>
                  <a:pt x="15" y="353"/>
                  <a:pt x="0" y="383"/>
                  <a:pt x="0" y="427"/>
                </a:cubicBezTo>
                <a:cubicBezTo>
                  <a:pt x="0" y="545"/>
                  <a:pt x="89" y="633"/>
                  <a:pt x="192" y="633"/>
                </a:cubicBezTo>
                <a:cubicBezTo>
                  <a:pt x="309" y="633"/>
                  <a:pt x="398" y="545"/>
                  <a:pt x="398" y="427"/>
                </a:cubicBezTo>
                <a:cubicBezTo>
                  <a:pt x="398" y="324"/>
                  <a:pt x="309" y="236"/>
                  <a:pt x="192" y="236"/>
                </a:cubicBezTo>
                <a:close/>
                <a:moveTo>
                  <a:pt x="192" y="589"/>
                </a:moveTo>
                <a:lnTo>
                  <a:pt x="192" y="589"/>
                </a:lnTo>
                <a:cubicBezTo>
                  <a:pt x="104" y="589"/>
                  <a:pt x="45" y="515"/>
                  <a:pt x="45" y="427"/>
                </a:cubicBezTo>
                <a:cubicBezTo>
                  <a:pt x="45" y="339"/>
                  <a:pt x="104" y="280"/>
                  <a:pt x="192" y="280"/>
                </a:cubicBezTo>
                <a:cubicBezTo>
                  <a:pt x="280" y="280"/>
                  <a:pt x="354" y="339"/>
                  <a:pt x="354" y="427"/>
                </a:cubicBezTo>
                <a:cubicBezTo>
                  <a:pt x="354" y="515"/>
                  <a:pt x="280" y="589"/>
                  <a:pt x="192" y="589"/>
                </a:cubicBezTo>
                <a:close/>
              </a:path>
            </a:pathLst>
          </a:custGeom>
          <a:solidFill>
            <a:schemeClr val="dk1"/>
          </a:solidFill>
          <a:ln w="0">
            <a:noFill/>
          </a:ln>
        </p:spPr>
        <p:style>
          <a:lnRef idx="0"/>
          <a:fillRef idx="0"/>
          <a:effectRef idx="0"/>
          <a:fontRef idx="minor"/>
        </p:style>
      </p:sp>
      <p:sp>
        <p:nvSpPr>
          <p:cNvPr id="590" name="Google Shape;503;p36"/>
          <p:cNvSpPr/>
          <p:nvPr/>
        </p:nvSpPr>
        <p:spPr>
          <a:xfrm>
            <a:off x="7467840" y="4665240"/>
            <a:ext cx="584280" cy="601920"/>
          </a:xfrm>
          <a:custGeom>
            <a:avLst/>
            <a:gdLst/>
            <a:ahLst/>
            <a:rect l="l" t="t" r="r" b="b"/>
            <a:pathLst>
              <a:path w="619" h="634">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chemeClr val="dk1"/>
          </a:solidFill>
          <a:ln w="0">
            <a:noFill/>
          </a:ln>
        </p:spPr>
        <p:style>
          <a:lnRef idx="0"/>
          <a:fillRef idx="0"/>
          <a:effectRef idx="0"/>
          <a:fontRef idx="minor"/>
        </p:style>
      </p:sp>
      <p:sp>
        <p:nvSpPr>
          <p:cNvPr id="591" name="Google Shape;504;p36"/>
          <p:cNvSpPr/>
          <p:nvPr/>
        </p:nvSpPr>
        <p:spPr>
          <a:xfrm>
            <a:off x="6582960" y="4665240"/>
            <a:ext cx="406800" cy="601920"/>
          </a:xfrm>
          <a:custGeom>
            <a:avLst/>
            <a:gdLst/>
            <a:ahLst/>
            <a:rect l="l" t="t" r="r" b="b"/>
            <a:pathLst>
              <a:path w="428" h="634">
                <a:moveTo>
                  <a:pt x="354" y="324"/>
                </a:moveTo>
                <a:lnTo>
                  <a:pt x="354" y="324"/>
                </a:lnTo>
                <a:cubicBezTo>
                  <a:pt x="383" y="280"/>
                  <a:pt x="398" y="250"/>
                  <a:pt x="398" y="191"/>
                </a:cubicBezTo>
                <a:cubicBezTo>
                  <a:pt x="398" y="89"/>
                  <a:pt x="309" y="0"/>
                  <a:pt x="221" y="0"/>
                </a:cubicBezTo>
                <a:cubicBezTo>
                  <a:pt x="118" y="0"/>
                  <a:pt x="45" y="89"/>
                  <a:pt x="45" y="191"/>
                </a:cubicBezTo>
                <a:cubicBezTo>
                  <a:pt x="45" y="250"/>
                  <a:pt x="59" y="280"/>
                  <a:pt x="74" y="324"/>
                </a:cubicBezTo>
                <a:cubicBezTo>
                  <a:pt x="30" y="339"/>
                  <a:pt x="0" y="383"/>
                  <a:pt x="0" y="427"/>
                </a:cubicBezTo>
                <a:cubicBezTo>
                  <a:pt x="0" y="515"/>
                  <a:pt x="0" y="515"/>
                  <a:pt x="0" y="515"/>
                </a:cubicBezTo>
                <a:cubicBezTo>
                  <a:pt x="0" y="574"/>
                  <a:pt x="59" y="633"/>
                  <a:pt x="118" y="633"/>
                </a:cubicBezTo>
                <a:cubicBezTo>
                  <a:pt x="309" y="633"/>
                  <a:pt x="309" y="633"/>
                  <a:pt x="309" y="633"/>
                </a:cubicBezTo>
                <a:cubicBezTo>
                  <a:pt x="383" y="633"/>
                  <a:pt x="427" y="574"/>
                  <a:pt x="427" y="515"/>
                </a:cubicBezTo>
                <a:cubicBezTo>
                  <a:pt x="427" y="427"/>
                  <a:pt x="427" y="427"/>
                  <a:pt x="427" y="427"/>
                </a:cubicBezTo>
                <a:cubicBezTo>
                  <a:pt x="427" y="383"/>
                  <a:pt x="398" y="339"/>
                  <a:pt x="354" y="324"/>
                </a:cubicBezTo>
                <a:close/>
                <a:moveTo>
                  <a:pt x="74" y="191"/>
                </a:moveTo>
                <a:lnTo>
                  <a:pt x="74" y="191"/>
                </a:lnTo>
                <a:cubicBezTo>
                  <a:pt x="74" y="103"/>
                  <a:pt x="148" y="44"/>
                  <a:pt x="221" y="44"/>
                </a:cubicBezTo>
                <a:cubicBezTo>
                  <a:pt x="295" y="44"/>
                  <a:pt x="354" y="103"/>
                  <a:pt x="354" y="191"/>
                </a:cubicBezTo>
                <a:cubicBezTo>
                  <a:pt x="354" y="280"/>
                  <a:pt x="295" y="353"/>
                  <a:pt x="221" y="353"/>
                </a:cubicBezTo>
                <a:cubicBezTo>
                  <a:pt x="148" y="353"/>
                  <a:pt x="74" y="280"/>
                  <a:pt x="74" y="191"/>
                </a:cubicBezTo>
                <a:close/>
                <a:moveTo>
                  <a:pt x="398" y="501"/>
                </a:moveTo>
                <a:lnTo>
                  <a:pt x="398" y="501"/>
                </a:lnTo>
                <a:cubicBezTo>
                  <a:pt x="398" y="545"/>
                  <a:pt x="354" y="589"/>
                  <a:pt x="295" y="589"/>
                </a:cubicBezTo>
                <a:cubicBezTo>
                  <a:pt x="133" y="589"/>
                  <a:pt x="133" y="589"/>
                  <a:pt x="133" y="589"/>
                </a:cubicBezTo>
                <a:cubicBezTo>
                  <a:pt x="89" y="589"/>
                  <a:pt x="45" y="545"/>
                  <a:pt x="45" y="501"/>
                </a:cubicBezTo>
                <a:cubicBezTo>
                  <a:pt x="45" y="442"/>
                  <a:pt x="45" y="442"/>
                  <a:pt x="45" y="442"/>
                </a:cubicBezTo>
                <a:cubicBezTo>
                  <a:pt x="45" y="398"/>
                  <a:pt x="74" y="368"/>
                  <a:pt x="118" y="353"/>
                </a:cubicBezTo>
                <a:cubicBezTo>
                  <a:pt x="148" y="383"/>
                  <a:pt x="177" y="398"/>
                  <a:pt x="221" y="398"/>
                </a:cubicBezTo>
                <a:cubicBezTo>
                  <a:pt x="251" y="398"/>
                  <a:pt x="295" y="383"/>
                  <a:pt x="325" y="353"/>
                </a:cubicBezTo>
                <a:cubicBezTo>
                  <a:pt x="368" y="368"/>
                  <a:pt x="398" y="398"/>
                  <a:pt x="398" y="442"/>
                </a:cubicBezTo>
                <a:lnTo>
                  <a:pt x="398" y="501"/>
                </a:lnTo>
                <a:close/>
              </a:path>
            </a:pathLst>
          </a:custGeom>
          <a:solidFill>
            <a:schemeClr val="dk1"/>
          </a:solidFill>
          <a:ln w="0">
            <a:noFill/>
          </a:ln>
        </p:spPr>
        <p:style>
          <a:lnRef idx="0"/>
          <a:fillRef idx="0"/>
          <a:effectRef idx="0"/>
          <a:fontRef idx="minor"/>
        </p:style>
      </p:sp>
      <p:sp>
        <p:nvSpPr>
          <p:cNvPr id="592" name="Google Shape;505;p36"/>
          <p:cNvSpPr/>
          <p:nvPr/>
        </p:nvSpPr>
        <p:spPr>
          <a:xfrm>
            <a:off x="5512680" y="4647960"/>
            <a:ext cx="614160" cy="614160"/>
          </a:xfrm>
          <a:custGeom>
            <a:avLst/>
            <a:gdLst/>
            <a:ahLst/>
            <a:rect l="l" t="t"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chemeClr val="dk1"/>
          </a:solidFill>
          <a:ln w="0">
            <a:noFill/>
          </a:ln>
        </p:spPr>
        <p:style>
          <a:lnRef idx="0"/>
          <a:fillRef idx="0"/>
          <a:effectRef idx="0"/>
          <a:fontRef idx="minor"/>
        </p:style>
      </p:sp>
      <p:sp>
        <p:nvSpPr>
          <p:cNvPr id="593" name="Google Shape;506;p36"/>
          <p:cNvSpPr/>
          <p:nvPr/>
        </p:nvSpPr>
        <p:spPr>
          <a:xfrm>
            <a:off x="4563000" y="4677840"/>
            <a:ext cx="601920" cy="584280"/>
          </a:xfrm>
          <a:custGeom>
            <a:avLst/>
            <a:gdLst/>
            <a:ahLst/>
            <a:rect l="l" t="t" r="r" b="b"/>
            <a:pathLst>
              <a:path w="634" h="619">
                <a:moveTo>
                  <a:pt x="603" y="74"/>
                </a:moveTo>
                <a:lnTo>
                  <a:pt x="603" y="74"/>
                </a:lnTo>
                <a:cubicBezTo>
                  <a:pt x="545" y="15"/>
                  <a:pt x="545" y="15"/>
                  <a:pt x="545" y="15"/>
                </a:cubicBezTo>
                <a:cubicBezTo>
                  <a:pt x="530" y="0"/>
                  <a:pt x="500" y="0"/>
                  <a:pt x="486" y="15"/>
                </a:cubicBezTo>
                <a:cubicBezTo>
                  <a:pt x="412" y="133"/>
                  <a:pt x="412" y="133"/>
                  <a:pt x="412" y="133"/>
                </a:cubicBezTo>
                <a:cubicBezTo>
                  <a:pt x="398" y="147"/>
                  <a:pt x="398" y="176"/>
                  <a:pt x="412" y="191"/>
                </a:cubicBezTo>
                <a:cubicBezTo>
                  <a:pt x="441" y="221"/>
                  <a:pt x="441" y="221"/>
                  <a:pt x="441" y="221"/>
                </a:cubicBezTo>
                <a:cubicBezTo>
                  <a:pt x="412" y="250"/>
                  <a:pt x="382" y="294"/>
                  <a:pt x="353" y="324"/>
                </a:cubicBezTo>
                <a:cubicBezTo>
                  <a:pt x="309" y="368"/>
                  <a:pt x="265" y="397"/>
                  <a:pt x="235" y="427"/>
                </a:cubicBezTo>
                <a:cubicBezTo>
                  <a:pt x="191" y="397"/>
                  <a:pt x="191" y="397"/>
                  <a:pt x="191" y="397"/>
                </a:cubicBezTo>
                <a:cubicBezTo>
                  <a:pt x="177" y="383"/>
                  <a:pt x="162" y="383"/>
                  <a:pt x="132" y="397"/>
                </a:cubicBezTo>
                <a:cubicBezTo>
                  <a:pt x="29" y="486"/>
                  <a:pt x="29" y="486"/>
                  <a:pt x="29" y="486"/>
                </a:cubicBezTo>
                <a:cubicBezTo>
                  <a:pt x="0" y="500"/>
                  <a:pt x="15" y="515"/>
                  <a:pt x="29" y="530"/>
                </a:cubicBezTo>
                <a:cubicBezTo>
                  <a:pt x="88" y="589"/>
                  <a:pt x="88" y="589"/>
                  <a:pt x="88" y="589"/>
                </a:cubicBezTo>
                <a:cubicBezTo>
                  <a:pt x="118" y="618"/>
                  <a:pt x="147" y="618"/>
                  <a:pt x="191" y="589"/>
                </a:cubicBezTo>
                <a:cubicBezTo>
                  <a:pt x="191" y="589"/>
                  <a:pt x="324" y="530"/>
                  <a:pt x="427" y="412"/>
                </a:cubicBezTo>
                <a:cubicBezTo>
                  <a:pt x="530" y="324"/>
                  <a:pt x="603" y="191"/>
                  <a:pt x="603" y="191"/>
                </a:cubicBezTo>
                <a:cubicBezTo>
                  <a:pt x="618" y="147"/>
                  <a:pt x="633" y="103"/>
                  <a:pt x="603" y="74"/>
                </a:cubicBezTo>
                <a:close/>
                <a:moveTo>
                  <a:pt x="574" y="162"/>
                </a:moveTo>
                <a:lnTo>
                  <a:pt x="574" y="162"/>
                </a:lnTo>
                <a:cubicBezTo>
                  <a:pt x="545" y="221"/>
                  <a:pt x="471" y="324"/>
                  <a:pt x="412" y="383"/>
                </a:cubicBezTo>
                <a:cubicBezTo>
                  <a:pt x="339" y="456"/>
                  <a:pt x="162" y="559"/>
                  <a:pt x="162" y="559"/>
                </a:cubicBezTo>
                <a:cubicBezTo>
                  <a:pt x="147" y="574"/>
                  <a:pt x="118" y="574"/>
                  <a:pt x="103" y="559"/>
                </a:cubicBezTo>
                <a:cubicBezTo>
                  <a:pt x="73" y="530"/>
                  <a:pt x="73" y="530"/>
                  <a:pt x="73" y="530"/>
                </a:cubicBezTo>
                <a:cubicBezTo>
                  <a:pt x="59" y="515"/>
                  <a:pt x="59" y="500"/>
                  <a:pt x="73" y="486"/>
                </a:cubicBezTo>
                <a:cubicBezTo>
                  <a:pt x="147" y="442"/>
                  <a:pt x="147" y="442"/>
                  <a:pt x="147" y="442"/>
                </a:cubicBezTo>
                <a:cubicBezTo>
                  <a:pt x="162" y="427"/>
                  <a:pt x="177" y="427"/>
                  <a:pt x="177" y="442"/>
                </a:cubicBezTo>
                <a:cubicBezTo>
                  <a:pt x="221" y="486"/>
                  <a:pt x="221" y="486"/>
                  <a:pt x="221" y="486"/>
                </a:cubicBezTo>
                <a:cubicBezTo>
                  <a:pt x="235" y="471"/>
                  <a:pt x="398" y="368"/>
                  <a:pt x="500" y="221"/>
                </a:cubicBezTo>
                <a:cubicBezTo>
                  <a:pt x="441" y="176"/>
                  <a:pt x="441" y="176"/>
                  <a:pt x="441" y="176"/>
                </a:cubicBezTo>
                <a:cubicBezTo>
                  <a:pt x="441" y="162"/>
                  <a:pt x="441" y="147"/>
                  <a:pt x="441" y="133"/>
                </a:cubicBezTo>
                <a:cubicBezTo>
                  <a:pt x="500" y="59"/>
                  <a:pt x="500" y="59"/>
                  <a:pt x="500" y="59"/>
                </a:cubicBezTo>
                <a:cubicBezTo>
                  <a:pt x="515" y="44"/>
                  <a:pt x="530" y="59"/>
                  <a:pt x="545" y="59"/>
                </a:cubicBezTo>
                <a:cubicBezTo>
                  <a:pt x="574" y="103"/>
                  <a:pt x="574" y="103"/>
                  <a:pt x="574" y="103"/>
                </a:cubicBezTo>
                <a:cubicBezTo>
                  <a:pt x="589" y="117"/>
                  <a:pt x="589" y="147"/>
                  <a:pt x="574" y="162"/>
                </a:cubicBezTo>
                <a:close/>
              </a:path>
            </a:pathLst>
          </a:custGeom>
          <a:solidFill>
            <a:schemeClr val="dk1"/>
          </a:solidFill>
          <a:ln w="0">
            <a:noFill/>
          </a:ln>
        </p:spPr>
        <p:style>
          <a:lnRef idx="0"/>
          <a:fillRef idx="0"/>
          <a:effectRef idx="0"/>
          <a:fontRef idx="minor"/>
        </p:style>
      </p:sp>
      <p:sp>
        <p:nvSpPr>
          <p:cNvPr id="594" name="Google Shape;507;p36"/>
          <p:cNvSpPr/>
          <p:nvPr/>
        </p:nvSpPr>
        <p:spPr>
          <a:xfrm>
            <a:off x="3585240" y="4677840"/>
            <a:ext cx="601920" cy="559440"/>
          </a:xfrm>
          <a:custGeom>
            <a:avLst/>
            <a:gdLst/>
            <a:ahLst/>
            <a:rect l="l" t="t" r="r" b="b"/>
            <a:pathLst>
              <a:path w="634" h="590">
                <a:moveTo>
                  <a:pt x="589" y="0"/>
                </a:moveTo>
                <a:lnTo>
                  <a:pt x="589" y="0"/>
                </a:lnTo>
                <a:cubicBezTo>
                  <a:pt x="412" y="117"/>
                  <a:pt x="412" y="117"/>
                  <a:pt x="412" y="117"/>
                </a:cubicBezTo>
                <a:cubicBezTo>
                  <a:pt x="162" y="117"/>
                  <a:pt x="162" y="117"/>
                  <a:pt x="162" y="117"/>
                </a:cubicBezTo>
                <a:cubicBezTo>
                  <a:pt x="74" y="117"/>
                  <a:pt x="0" y="176"/>
                  <a:pt x="0" y="265"/>
                </a:cubicBezTo>
                <a:cubicBezTo>
                  <a:pt x="0" y="338"/>
                  <a:pt x="59" y="383"/>
                  <a:pt x="118" y="397"/>
                </a:cubicBezTo>
                <a:lnTo>
                  <a:pt x="118" y="559"/>
                </a:lnTo>
                <a:cubicBezTo>
                  <a:pt x="118" y="574"/>
                  <a:pt x="148" y="589"/>
                  <a:pt x="162" y="589"/>
                </a:cubicBezTo>
                <a:cubicBezTo>
                  <a:pt x="221" y="589"/>
                  <a:pt x="221" y="589"/>
                  <a:pt x="221" y="589"/>
                </a:cubicBezTo>
                <a:cubicBezTo>
                  <a:pt x="236" y="589"/>
                  <a:pt x="265" y="574"/>
                  <a:pt x="265" y="559"/>
                </a:cubicBezTo>
                <a:cubicBezTo>
                  <a:pt x="265" y="397"/>
                  <a:pt x="265" y="397"/>
                  <a:pt x="265" y="397"/>
                </a:cubicBezTo>
                <a:cubicBezTo>
                  <a:pt x="412" y="397"/>
                  <a:pt x="412" y="397"/>
                  <a:pt x="412" y="397"/>
                </a:cubicBezTo>
                <a:cubicBezTo>
                  <a:pt x="589" y="515"/>
                  <a:pt x="589" y="515"/>
                  <a:pt x="589" y="515"/>
                </a:cubicBezTo>
                <a:cubicBezTo>
                  <a:pt x="619" y="515"/>
                  <a:pt x="633" y="500"/>
                  <a:pt x="633" y="471"/>
                </a:cubicBezTo>
                <a:cubicBezTo>
                  <a:pt x="633" y="44"/>
                  <a:pt x="633" y="44"/>
                  <a:pt x="633" y="44"/>
                </a:cubicBezTo>
                <a:cubicBezTo>
                  <a:pt x="633" y="29"/>
                  <a:pt x="619" y="0"/>
                  <a:pt x="589" y="0"/>
                </a:cubicBezTo>
                <a:close/>
                <a:moveTo>
                  <a:pt x="221" y="530"/>
                </a:moveTo>
                <a:lnTo>
                  <a:pt x="221" y="530"/>
                </a:lnTo>
                <a:cubicBezTo>
                  <a:pt x="221" y="545"/>
                  <a:pt x="207" y="559"/>
                  <a:pt x="207" y="559"/>
                </a:cubicBezTo>
                <a:cubicBezTo>
                  <a:pt x="177" y="559"/>
                  <a:pt x="177" y="559"/>
                  <a:pt x="177" y="559"/>
                </a:cubicBezTo>
                <a:cubicBezTo>
                  <a:pt x="177" y="559"/>
                  <a:pt x="162" y="545"/>
                  <a:pt x="162" y="530"/>
                </a:cubicBezTo>
                <a:cubicBezTo>
                  <a:pt x="162" y="397"/>
                  <a:pt x="162" y="397"/>
                  <a:pt x="162" y="397"/>
                </a:cubicBezTo>
                <a:cubicBezTo>
                  <a:pt x="162" y="397"/>
                  <a:pt x="207" y="397"/>
                  <a:pt x="221" y="397"/>
                </a:cubicBezTo>
                <a:lnTo>
                  <a:pt x="221" y="530"/>
                </a:lnTo>
                <a:close/>
                <a:moveTo>
                  <a:pt x="324" y="353"/>
                </a:moveTo>
                <a:lnTo>
                  <a:pt x="324" y="353"/>
                </a:lnTo>
                <a:cubicBezTo>
                  <a:pt x="162" y="353"/>
                  <a:pt x="162" y="353"/>
                  <a:pt x="162" y="353"/>
                </a:cubicBezTo>
                <a:cubicBezTo>
                  <a:pt x="118" y="353"/>
                  <a:pt x="44" y="353"/>
                  <a:pt x="44" y="265"/>
                </a:cubicBezTo>
                <a:cubicBezTo>
                  <a:pt x="44" y="176"/>
                  <a:pt x="118" y="162"/>
                  <a:pt x="162" y="162"/>
                </a:cubicBezTo>
                <a:cubicBezTo>
                  <a:pt x="324" y="162"/>
                  <a:pt x="324" y="162"/>
                  <a:pt x="324" y="162"/>
                </a:cubicBezTo>
                <a:lnTo>
                  <a:pt x="324" y="353"/>
                </a:lnTo>
                <a:close/>
                <a:moveTo>
                  <a:pt x="412" y="353"/>
                </a:moveTo>
                <a:lnTo>
                  <a:pt x="412" y="353"/>
                </a:lnTo>
                <a:cubicBezTo>
                  <a:pt x="354" y="353"/>
                  <a:pt x="354" y="353"/>
                  <a:pt x="354" y="353"/>
                </a:cubicBezTo>
                <a:cubicBezTo>
                  <a:pt x="354" y="162"/>
                  <a:pt x="354" y="162"/>
                  <a:pt x="354" y="162"/>
                </a:cubicBezTo>
                <a:cubicBezTo>
                  <a:pt x="412" y="162"/>
                  <a:pt x="412" y="162"/>
                  <a:pt x="412" y="162"/>
                </a:cubicBezTo>
                <a:cubicBezTo>
                  <a:pt x="412" y="162"/>
                  <a:pt x="412" y="338"/>
                  <a:pt x="412" y="353"/>
                </a:cubicBezTo>
                <a:close/>
                <a:moveTo>
                  <a:pt x="589" y="471"/>
                </a:moveTo>
                <a:lnTo>
                  <a:pt x="589" y="471"/>
                </a:lnTo>
                <a:cubicBezTo>
                  <a:pt x="457" y="383"/>
                  <a:pt x="457" y="383"/>
                  <a:pt x="457" y="383"/>
                </a:cubicBezTo>
                <a:cubicBezTo>
                  <a:pt x="457" y="353"/>
                  <a:pt x="457" y="162"/>
                  <a:pt x="457" y="147"/>
                </a:cubicBezTo>
                <a:cubicBezTo>
                  <a:pt x="589" y="44"/>
                  <a:pt x="589" y="44"/>
                  <a:pt x="589" y="44"/>
                </a:cubicBezTo>
                <a:cubicBezTo>
                  <a:pt x="589" y="74"/>
                  <a:pt x="589" y="456"/>
                  <a:pt x="589" y="471"/>
                </a:cubicBezTo>
                <a:close/>
              </a:path>
            </a:pathLst>
          </a:custGeom>
          <a:solidFill>
            <a:schemeClr val="dk1"/>
          </a:solidFill>
          <a:ln w="0">
            <a:noFill/>
          </a:ln>
        </p:spPr>
        <p:style>
          <a:lnRef idx="0"/>
          <a:fillRef idx="0"/>
          <a:effectRef idx="0"/>
          <a:fontRef idx="minor"/>
        </p:style>
      </p:sp>
      <p:sp>
        <p:nvSpPr>
          <p:cNvPr id="595" name="Google Shape;508;p36"/>
          <p:cNvSpPr/>
          <p:nvPr/>
        </p:nvSpPr>
        <p:spPr>
          <a:xfrm>
            <a:off x="2662920" y="4665240"/>
            <a:ext cx="459360" cy="601920"/>
          </a:xfrm>
          <a:custGeom>
            <a:avLst/>
            <a:gdLst/>
            <a:ahLst/>
            <a:rect l="l" t="t" r="r" b="b"/>
            <a:pathLst>
              <a:path w="487" h="634">
                <a:moveTo>
                  <a:pt x="73" y="383"/>
                </a:moveTo>
                <a:lnTo>
                  <a:pt x="73" y="383"/>
                </a:lnTo>
                <a:cubicBezTo>
                  <a:pt x="73" y="368"/>
                  <a:pt x="73" y="368"/>
                  <a:pt x="73" y="368"/>
                </a:cubicBezTo>
                <a:cubicBezTo>
                  <a:pt x="29" y="368"/>
                  <a:pt x="29" y="368"/>
                  <a:pt x="29" y="368"/>
                </a:cubicBezTo>
                <a:cubicBezTo>
                  <a:pt x="29" y="383"/>
                  <a:pt x="44" y="398"/>
                  <a:pt x="44" y="412"/>
                </a:cubicBezTo>
                <a:lnTo>
                  <a:pt x="73" y="383"/>
                </a:lnTo>
                <a:close/>
                <a:moveTo>
                  <a:pt x="456" y="59"/>
                </a:moveTo>
                <a:lnTo>
                  <a:pt x="456" y="59"/>
                </a:lnTo>
                <a:cubicBezTo>
                  <a:pt x="0" y="501"/>
                  <a:pt x="0" y="501"/>
                  <a:pt x="0" y="501"/>
                </a:cubicBezTo>
                <a:cubicBezTo>
                  <a:pt x="29" y="530"/>
                  <a:pt x="29" y="530"/>
                  <a:pt x="29" y="530"/>
                </a:cubicBezTo>
                <a:cubicBezTo>
                  <a:pt x="486" y="89"/>
                  <a:pt x="486" y="89"/>
                  <a:pt x="486" y="89"/>
                </a:cubicBezTo>
                <a:lnTo>
                  <a:pt x="456" y="59"/>
                </a:lnTo>
                <a:close/>
                <a:moveTo>
                  <a:pt x="147" y="132"/>
                </a:moveTo>
                <a:lnTo>
                  <a:pt x="147" y="132"/>
                </a:lnTo>
                <a:cubicBezTo>
                  <a:pt x="147" y="89"/>
                  <a:pt x="191" y="44"/>
                  <a:pt x="250" y="44"/>
                </a:cubicBezTo>
                <a:cubicBezTo>
                  <a:pt x="294" y="44"/>
                  <a:pt x="323" y="74"/>
                  <a:pt x="339" y="103"/>
                </a:cubicBezTo>
                <a:cubicBezTo>
                  <a:pt x="368" y="74"/>
                  <a:pt x="368" y="74"/>
                  <a:pt x="368" y="74"/>
                </a:cubicBezTo>
                <a:cubicBezTo>
                  <a:pt x="353" y="30"/>
                  <a:pt x="309" y="0"/>
                  <a:pt x="250" y="0"/>
                </a:cubicBezTo>
                <a:cubicBezTo>
                  <a:pt x="176" y="0"/>
                  <a:pt x="118" y="59"/>
                  <a:pt x="118" y="132"/>
                </a:cubicBezTo>
                <a:cubicBezTo>
                  <a:pt x="118" y="339"/>
                  <a:pt x="118" y="339"/>
                  <a:pt x="118" y="339"/>
                </a:cubicBezTo>
                <a:lnTo>
                  <a:pt x="147" y="295"/>
                </a:lnTo>
                <a:lnTo>
                  <a:pt x="147" y="132"/>
                </a:lnTo>
                <a:close/>
                <a:moveTo>
                  <a:pt x="250" y="427"/>
                </a:moveTo>
                <a:lnTo>
                  <a:pt x="250" y="427"/>
                </a:lnTo>
                <a:cubicBezTo>
                  <a:pt x="235" y="427"/>
                  <a:pt x="221" y="427"/>
                  <a:pt x="206" y="412"/>
                </a:cubicBezTo>
                <a:cubicBezTo>
                  <a:pt x="176" y="442"/>
                  <a:pt x="176" y="442"/>
                  <a:pt x="176" y="442"/>
                </a:cubicBezTo>
                <a:cubicBezTo>
                  <a:pt x="191" y="457"/>
                  <a:pt x="221" y="471"/>
                  <a:pt x="250" y="471"/>
                </a:cubicBezTo>
                <a:cubicBezTo>
                  <a:pt x="323" y="471"/>
                  <a:pt x="382" y="412"/>
                  <a:pt x="382" y="339"/>
                </a:cubicBezTo>
                <a:cubicBezTo>
                  <a:pt x="382" y="236"/>
                  <a:pt x="382" y="236"/>
                  <a:pt x="382" y="236"/>
                </a:cubicBezTo>
                <a:cubicBezTo>
                  <a:pt x="353" y="280"/>
                  <a:pt x="353" y="280"/>
                  <a:pt x="353" y="280"/>
                </a:cubicBezTo>
                <a:cubicBezTo>
                  <a:pt x="353" y="339"/>
                  <a:pt x="353" y="339"/>
                  <a:pt x="353" y="339"/>
                </a:cubicBezTo>
                <a:cubicBezTo>
                  <a:pt x="353" y="383"/>
                  <a:pt x="309" y="427"/>
                  <a:pt x="250" y="427"/>
                </a:cubicBezTo>
                <a:close/>
                <a:moveTo>
                  <a:pt x="250" y="515"/>
                </a:moveTo>
                <a:lnTo>
                  <a:pt x="250" y="515"/>
                </a:lnTo>
                <a:cubicBezTo>
                  <a:pt x="206" y="515"/>
                  <a:pt x="176" y="501"/>
                  <a:pt x="147" y="471"/>
                </a:cubicBezTo>
                <a:cubicBezTo>
                  <a:pt x="118" y="501"/>
                  <a:pt x="118" y="501"/>
                  <a:pt x="118" y="501"/>
                </a:cubicBezTo>
                <a:cubicBezTo>
                  <a:pt x="147" y="530"/>
                  <a:pt x="191" y="545"/>
                  <a:pt x="235" y="545"/>
                </a:cubicBezTo>
                <a:cubicBezTo>
                  <a:pt x="235" y="589"/>
                  <a:pt x="235" y="589"/>
                  <a:pt x="235" y="589"/>
                </a:cubicBezTo>
                <a:cubicBezTo>
                  <a:pt x="206" y="589"/>
                  <a:pt x="206" y="589"/>
                  <a:pt x="206" y="589"/>
                </a:cubicBezTo>
                <a:lnTo>
                  <a:pt x="191" y="604"/>
                </a:lnTo>
                <a:cubicBezTo>
                  <a:pt x="191" y="619"/>
                  <a:pt x="206" y="633"/>
                  <a:pt x="206" y="633"/>
                </a:cubicBezTo>
                <a:cubicBezTo>
                  <a:pt x="294" y="633"/>
                  <a:pt x="294" y="633"/>
                  <a:pt x="294" y="633"/>
                </a:cubicBezTo>
                <a:cubicBezTo>
                  <a:pt x="294" y="633"/>
                  <a:pt x="309" y="619"/>
                  <a:pt x="309" y="604"/>
                </a:cubicBezTo>
                <a:lnTo>
                  <a:pt x="294" y="589"/>
                </a:lnTo>
                <a:cubicBezTo>
                  <a:pt x="265" y="589"/>
                  <a:pt x="265" y="589"/>
                  <a:pt x="265" y="589"/>
                </a:cubicBezTo>
                <a:cubicBezTo>
                  <a:pt x="265" y="545"/>
                  <a:pt x="265" y="545"/>
                  <a:pt x="265" y="545"/>
                </a:cubicBezTo>
                <a:cubicBezTo>
                  <a:pt x="368" y="545"/>
                  <a:pt x="441" y="471"/>
                  <a:pt x="471" y="368"/>
                </a:cubicBezTo>
                <a:cubicBezTo>
                  <a:pt x="427" y="368"/>
                  <a:pt x="427" y="368"/>
                  <a:pt x="427" y="368"/>
                </a:cubicBezTo>
                <a:cubicBezTo>
                  <a:pt x="412" y="457"/>
                  <a:pt x="339" y="515"/>
                  <a:pt x="250" y="515"/>
                </a:cubicBezTo>
                <a:close/>
              </a:path>
            </a:pathLst>
          </a:custGeom>
          <a:solidFill>
            <a:schemeClr val="dk1"/>
          </a:solidFill>
          <a:ln w="0">
            <a:noFill/>
          </a:ln>
        </p:spPr>
        <p:style>
          <a:lnRef idx="0"/>
          <a:fillRef idx="0"/>
          <a:effectRef idx="0"/>
          <a:fontRef idx="minor"/>
        </p:style>
      </p:sp>
      <p:sp>
        <p:nvSpPr>
          <p:cNvPr id="596" name="Google Shape;509;p36"/>
          <p:cNvSpPr/>
          <p:nvPr/>
        </p:nvSpPr>
        <p:spPr>
          <a:xfrm>
            <a:off x="1740240" y="4665240"/>
            <a:ext cx="416880" cy="601920"/>
          </a:xfrm>
          <a:custGeom>
            <a:avLst/>
            <a:gdLst/>
            <a:ahLst/>
            <a:rect l="l" t="t" r="r" b="b"/>
            <a:pathLst>
              <a:path w="443" h="634">
                <a:moveTo>
                  <a:pt x="442" y="368"/>
                </a:moveTo>
                <a:lnTo>
                  <a:pt x="442" y="368"/>
                </a:lnTo>
                <a:cubicBezTo>
                  <a:pt x="398" y="368"/>
                  <a:pt x="398" y="368"/>
                  <a:pt x="398" y="368"/>
                </a:cubicBezTo>
                <a:cubicBezTo>
                  <a:pt x="383" y="457"/>
                  <a:pt x="309" y="515"/>
                  <a:pt x="221" y="515"/>
                </a:cubicBezTo>
                <a:cubicBezTo>
                  <a:pt x="133" y="515"/>
                  <a:pt x="59" y="457"/>
                  <a:pt x="44" y="368"/>
                </a:cubicBezTo>
                <a:cubicBezTo>
                  <a:pt x="0" y="368"/>
                  <a:pt x="0" y="368"/>
                  <a:pt x="0" y="368"/>
                </a:cubicBezTo>
                <a:cubicBezTo>
                  <a:pt x="30" y="471"/>
                  <a:pt x="103" y="545"/>
                  <a:pt x="206" y="545"/>
                </a:cubicBezTo>
                <a:cubicBezTo>
                  <a:pt x="206" y="589"/>
                  <a:pt x="206" y="589"/>
                  <a:pt x="206" y="589"/>
                </a:cubicBezTo>
                <a:cubicBezTo>
                  <a:pt x="177" y="589"/>
                  <a:pt x="177" y="589"/>
                  <a:pt x="177" y="589"/>
                </a:cubicBezTo>
                <a:lnTo>
                  <a:pt x="162" y="604"/>
                </a:lnTo>
                <a:cubicBezTo>
                  <a:pt x="162" y="619"/>
                  <a:pt x="177" y="633"/>
                  <a:pt x="177" y="633"/>
                </a:cubicBezTo>
                <a:cubicBezTo>
                  <a:pt x="265" y="633"/>
                  <a:pt x="265" y="633"/>
                  <a:pt x="265" y="633"/>
                </a:cubicBezTo>
                <a:cubicBezTo>
                  <a:pt x="265" y="633"/>
                  <a:pt x="280" y="619"/>
                  <a:pt x="280" y="604"/>
                </a:cubicBezTo>
                <a:lnTo>
                  <a:pt x="265" y="589"/>
                </a:lnTo>
                <a:cubicBezTo>
                  <a:pt x="236" y="589"/>
                  <a:pt x="236" y="589"/>
                  <a:pt x="236" y="589"/>
                </a:cubicBezTo>
                <a:cubicBezTo>
                  <a:pt x="236" y="545"/>
                  <a:pt x="236" y="545"/>
                  <a:pt x="236" y="545"/>
                </a:cubicBezTo>
                <a:cubicBezTo>
                  <a:pt x="339" y="545"/>
                  <a:pt x="412" y="471"/>
                  <a:pt x="442" y="368"/>
                </a:cubicBezTo>
                <a:close/>
                <a:moveTo>
                  <a:pt x="221" y="471"/>
                </a:moveTo>
                <a:lnTo>
                  <a:pt x="221" y="471"/>
                </a:lnTo>
                <a:cubicBezTo>
                  <a:pt x="294" y="471"/>
                  <a:pt x="353" y="412"/>
                  <a:pt x="353" y="339"/>
                </a:cubicBezTo>
                <a:cubicBezTo>
                  <a:pt x="353" y="132"/>
                  <a:pt x="353" y="132"/>
                  <a:pt x="353" y="132"/>
                </a:cubicBezTo>
                <a:cubicBezTo>
                  <a:pt x="353" y="59"/>
                  <a:pt x="294" y="0"/>
                  <a:pt x="221" y="0"/>
                </a:cubicBezTo>
                <a:cubicBezTo>
                  <a:pt x="147" y="0"/>
                  <a:pt x="89" y="59"/>
                  <a:pt x="89" y="132"/>
                </a:cubicBezTo>
                <a:cubicBezTo>
                  <a:pt x="89" y="339"/>
                  <a:pt x="89" y="339"/>
                  <a:pt x="89" y="339"/>
                </a:cubicBezTo>
                <a:cubicBezTo>
                  <a:pt x="89" y="412"/>
                  <a:pt x="147" y="471"/>
                  <a:pt x="221" y="471"/>
                </a:cubicBezTo>
                <a:close/>
                <a:moveTo>
                  <a:pt x="118" y="132"/>
                </a:moveTo>
                <a:lnTo>
                  <a:pt x="118" y="132"/>
                </a:lnTo>
                <a:cubicBezTo>
                  <a:pt x="118" y="89"/>
                  <a:pt x="162" y="44"/>
                  <a:pt x="221" y="44"/>
                </a:cubicBezTo>
                <a:cubicBezTo>
                  <a:pt x="280" y="44"/>
                  <a:pt x="324" y="89"/>
                  <a:pt x="324" y="132"/>
                </a:cubicBezTo>
                <a:cubicBezTo>
                  <a:pt x="324" y="339"/>
                  <a:pt x="324" y="339"/>
                  <a:pt x="324" y="339"/>
                </a:cubicBezTo>
                <a:cubicBezTo>
                  <a:pt x="324" y="383"/>
                  <a:pt x="280" y="427"/>
                  <a:pt x="221" y="427"/>
                </a:cubicBezTo>
                <a:cubicBezTo>
                  <a:pt x="162" y="427"/>
                  <a:pt x="118" y="383"/>
                  <a:pt x="118" y="339"/>
                </a:cubicBezTo>
                <a:lnTo>
                  <a:pt x="118" y="132"/>
                </a:lnTo>
                <a:close/>
              </a:path>
            </a:pathLst>
          </a:custGeom>
          <a:solidFill>
            <a:schemeClr val="dk1"/>
          </a:solidFill>
          <a:ln w="0">
            <a:noFill/>
          </a:ln>
        </p:spPr>
        <p:style>
          <a:lnRef idx="0"/>
          <a:fillRef idx="0"/>
          <a:effectRef idx="0"/>
          <a:fontRef idx="minor"/>
        </p:style>
      </p:sp>
      <p:sp>
        <p:nvSpPr>
          <p:cNvPr id="597" name="Google Shape;510;p36"/>
          <p:cNvSpPr/>
          <p:nvPr/>
        </p:nvSpPr>
        <p:spPr>
          <a:xfrm>
            <a:off x="10370160" y="3685320"/>
            <a:ext cx="601920" cy="601920"/>
          </a:xfrm>
          <a:custGeom>
            <a:avLst/>
            <a:gdLst/>
            <a:ahLst/>
            <a:rect l="l" t="t" r="r" b="b"/>
            <a:pathLst>
              <a:path w="634" h="633">
                <a:moveTo>
                  <a:pt x="603" y="14"/>
                </a:moveTo>
                <a:lnTo>
                  <a:pt x="603" y="14"/>
                </a:lnTo>
                <a:cubicBezTo>
                  <a:pt x="574" y="14"/>
                  <a:pt x="0" y="309"/>
                  <a:pt x="0" y="309"/>
                </a:cubicBezTo>
                <a:lnTo>
                  <a:pt x="191" y="427"/>
                </a:lnTo>
                <a:lnTo>
                  <a:pt x="309" y="632"/>
                </a:lnTo>
                <a:cubicBezTo>
                  <a:pt x="309" y="632"/>
                  <a:pt x="618" y="44"/>
                  <a:pt x="618" y="29"/>
                </a:cubicBezTo>
                <a:cubicBezTo>
                  <a:pt x="633" y="14"/>
                  <a:pt x="618" y="0"/>
                  <a:pt x="603" y="14"/>
                </a:cubicBezTo>
                <a:close/>
                <a:moveTo>
                  <a:pt x="74" y="309"/>
                </a:moveTo>
                <a:lnTo>
                  <a:pt x="74" y="309"/>
                </a:lnTo>
                <a:cubicBezTo>
                  <a:pt x="530" y="88"/>
                  <a:pt x="530" y="88"/>
                  <a:pt x="530" y="88"/>
                </a:cubicBezTo>
                <a:cubicBezTo>
                  <a:pt x="206" y="382"/>
                  <a:pt x="206" y="382"/>
                  <a:pt x="206" y="382"/>
                </a:cubicBezTo>
                <a:lnTo>
                  <a:pt x="74" y="309"/>
                </a:lnTo>
                <a:close/>
                <a:moveTo>
                  <a:pt x="309" y="559"/>
                </a:moveTo>
                <a:lnTo>
                  <a:pt x="309" y="559"/>
                </a:lnTo>
                <a:cubicBezTo>
                  <a:pt x="309" y="559"/>
                  <a:pt x="250" y="441"/>
                  <a:pt x="236" y="397"/>
                </a:cubicBezTo>
                <a:cubicBezTo>
                  <a:pt x="545" y="102"/>
                  <a:pt x="545" y="102"/>
                  <a:pt x="545" y="102"/>
                </a:cubicBezTo>
                <a:lnTo>
                  <a:pt x="309" y="559"/>
                </a:lnTo>
                <a:close/>
              </a:path>
            </a:pathLst>
          </a:custGeom>
          <a:solidFill>
            <a:schemeClr val="dk1"/>
          </a:solidFill>
          <a:ln w="0">
            <a:noFill/>
          </a:ln>
        </p:spPr>
        <p:style>
          <a:lnRef idx="0"/>
          <a:fillRef idx="0"/>
          <a:effectRef idx="0"/>
          <a:fontRef idx="minor"/>
        </p:style>
      </p:sp>
      <p:sp>
        <p:nvSpPr>
          <p:cNvPr id="598" name="Google Shape;511;p36"/>
          <p:cNvSpPr/>
          <p:nvPr/>
        </p:nvSpPr>
        <p:spPr>
          <a:xfrm>
            <a:off x="9395280" y="3697920"/>
            <a:ext cx="601920" cy="586800"/>
          </a:xfrm>
          <a:custGeom>
            <a:avLst/>
            <a:gdLst/>
            <a:ahLst/>
            <a:rect l="l" t="t"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chemeClr val="dk1"/>
          </a:solidFill>
          <a:ln w="0">
            <a:noFill/>
          </a:ln>
        </p:spPr>
        <p:style>
          <a:lnRef idx="0"/>
          <a:fillRef idx="0"/>
          <a:effectRef idx="0"/>
          <a:fontRef idx="minor"/>
        </p:style>
      </p:sp>
      <p:sp>
        <p:nvSpPr>
          <p:cNvPr id="599" name="Google Shape;512;p36"/>
          <p:cNvSpPr/>
          <p:nvPr/>
        </p:nvSpPr>
        <p:spPr>
          <a:xfrm>
            <a:off x="8427960" y="3770280"/>
            <a:ext cx="601920" cy="446760"/>
          </a:xfrm>
          <a:custGeom>
            <a:avLst/>
            <a:gdLst/>
            <a:ahLst/>
            <a:rect l="l" t="t" r="r" b="b"/>
            <a:pathLst>
              <a:path w="634" h="472">
                <a:moveTo>
                  <a:pt x="338" y="280"/>
                </a:moveTo>
                <a:lnTo>
                  <a:pt x="338" y="280"/>
                </a:lnTo>
                <a:cubicBezTo>
                  <a:pt x="103" y="280"/>
                  <a:pt x="103" y="280"/>
                  <a:pt x="103" y="280"/>
                </a:cubicBezTo>
                <a:cubicBezTo>
                  <a:pt x="88" y="280"/>
                  <a:pt x="73" y="280"/>
                  <a:pt x="73" y="294"/>
                </a:cubicBezTo>
                <a:cubicBezTo>
                  <a:pt x="73" y="309"/>
                  <a:pt x="88" y="309"/>
                  <a:pt x="103" y="309"/>
                </a:cubicBezTo>
                <a:cubicBezTo>
                  <a:pt x="338" y="309"/>
                  <a:pt x="338" y="309"/>
                  <a:pt x="338" y="309"/>
                </a:cubicBezTo>
                <a:cubicBezTo>
                  <a:pt x="338" y="309"/>
                  <a:pt x="353" y="309"/>
                  <a:pt x="353" y="294"/>
                </a:cubicBezTo>
                <a:cubicBezTo>
                  <a:pt x="353" y="280"/>
                  <a:pt x="338" y="280"/>
                  <a:pt x="338" y="280"/>
                </a:cubicBezTo>
                <a:close/>
                <a:moveTo>
                  <a:pt x="338" y="353"/>
                </a:moveTo>
                <a:lnTo>
                  <a:pt x="338" y="353"/>
                </a:lnTo>
                <a:cubicBezTo>
                  <a:pt x="103" y="353"/>
                  <a:pt x="103" y="353"/>
                  <a:pt x="103" y="353"/>
                </a:cubicBezTo>
                <a:cubicBezTo>
                  <a:pt x="88" y="353"/>
                  <a:pt x="73" y="368"/>
                  <a:pt x="73" y="368"/>
                </a:cubicBezTo>
                <a:cubicBezTo>
                  <a:pt x="73" y="383"/>
                  <a:pt x="88" y="397"/>
                  <a:pt x="103" y="397"/>
                </a:cubicBezTo>
                <a:cubicBezTo>
                  <a:pt x="338" y="397"/>
                  <a:pt x="338" y="397"/>
                  <a:pt x="338" y="397"/>
                </a:cubicBezTo>
                <a:cubicBezTo>
                  <a:pt x="338" y="397"/>
                  <a:pt x="353" y="383"/>
                  <a:pt x="353" y="368"/>
                </a:cubicBezTo>
                <a:lnTo>
                  <a:pt x="338" y="353"/>
                </a:lnTo>
                <a:close/>
                <a:moveTo>
                  <a:pt x="544" y="0"/>
                </a:moveTo>
                <a:lnTo>
                  <a:pt x="544" y="0"/>
                </a:lnTo>
                <a:cubicBezTo>
                  <a:pt x="73" y="0"/>
                  <a:pt x="73" y="0"/>
                  <a:pt x="73" y="0"/>
                </a:cubicBezTo>
                <a:cubicBezTo>
                  <a:pt x="29" y="0"/>
                  <a:pt x="0" y="30"/>
                  <a:pt x="0" y="73"/>
                </a:cubicBezTo>
                <a:cubicBezTo>
                  <a:pt x="0" y="397"/>
                  <a:pt x="0" y="397"/>
                  <a:pt x="0" y="397"/>
                </a:cubicBezTo>
                <a:cubicBezTo>
                  <a:pt x="0" y="442"/>
                  <a:pt x="29" y="471"/>
                  <a:pt x="73" y="471"/>
                </a:cubicBezTo>
                <a:cubicBezTo>
                  <a:pt x="544" y="471"/>
                  <a:pt x="544" y="471"/>
                  <a:pt x="544" y="471"/>
                </a:cubicBezTo>
                <a:cubicBezTo>
                  <a:pt x="588" y="471"/>
                  <a:pt x="633" y="442"/>
                  <a:pt x="633" y="397"/>
                </a:cubicBezTo>
                <a:cubicBezTo>
                  <a:pt x="633" y="73"/>
                  <a:pt x="633" y="73"/>
                  <a:pt x="633" y="73"/>
                </a:cubicBezTo>
                <a:cubicBezTo>
                  <a:pt x="633" y="30"/>
                  <a:pt x="588" y="0"/>
                  <a:pt x="544" y="0"/>
                </a:cubicBezTo>
                <a:close/>
                <a:moveTo>
                  <a:pt x="588" y="397"/>
                </a:moveTo>
                <a:lnTo>
                  <a:pt x="588" y="397"/>
                </a:lnTo>
                <a:cubicBezTo>
                  <a:pt x="588" y="412"/>
                  <a:pt x="574" y="427"/>
                  <a:pt x="544" y="427"/>
                </a:cubicBezTo>
                <a:cubicBezTo>
                  <a:pt x="73" y="427"/>
                  <a:pt x="73" y="427"/>
                  <a:pt x="73" y="427"/>
                </a:cubicBezTo>
                <a:cubicBezTo>
                  <a:pt x="59" y="427"/>
                  <a:pt x="44" y="412"/>
                  <a:pt x="44" y="397"/>
                </a:cubicBezTo>
                <a:cubicBezTo>
                  <a:pt x="44" y="73"/>
                  <a:pt x="44" y="73"/>
                  <a:pt x="44" y="73"/>
                </a:cubicBezTo>
                <a:cubicBezTo>
                  <a:pt x="44" y="59"/>
                  <a:pt x="59" y="44"/>
                  <a:pt x="73" y="44"/>
                </a:cubicBezTo>
                <a:cubicBezTo>
                  <a:pt x="544" y="44"/>
                  <a:pt x="544" y="44"/>
                  <a:pt x="544" y="44"/>
                </a:cubicBezTo>
                <a:cubicBezTo>
                  <a:pt x="574" y="44"/>
                  <a:pt x="588" y="59"/>
                  <a:pt x="588" y="73"/>
                </a:cubicBezTo>
                <a:lnTo>
                  <a:pt x="588" y="397"/>
                </a:lnTo>
                <a:close/>
                <a:moveTo>
                  <a:pt x="515" y="73"/>
                </a:moveTo>
                <a:lnTo>
                  <a:pt x="515" y="73"/>
                </a:lnTo>
                <a:cubicBezTo>
                  <a:pt x="426" y="73"/>
                  <a:pt x="426" y="73"/>
                  <a:pt x="426" y="73"/>
                </a:cubicBezTo>
                <a:cubicBezTo>
                  <a:pt x="412" y="73"/>
                  <a:pt x="397" y="103"/>
                  <a:pt x="397" y="118"/>
                </a:cubicBezTo>
                <a:cubicBezTo>
                  <a:pt x="397" y="191"/>
                  <a:pt x="397" y="191"/>
                  <a:pt x="397" y="191"/>
                </a:cubicBezTo>
                <a:cubicBezTo>
                  <a:pt x="397" y="221"/>
                  <a:pt x="412" y="235"/>
                  <a:pt x="426" y="235"/>
                </a:cubicBezTo>
                <a:cubicBezTo>
                  <a:pt x="515" y="235"/>
                  <a:pt x="515" y="235"/>
                  <a:pt x="515" y="235"/>
                </a:cubicBezTo>
                <a:cubicBezTo>
                  <a:pt x="530" y="235"/>
                  <a:pt x="544" y="221"/>
                  <a:pt x="544" y="191"/>
                </a:cubicBezTo>
                <a:cubicBezTo>
                  <a:pt x="544" y="118"/>
                  <a:pt x="544" y="118"/>
                  <a:pt x="544" y="118"/>
                </a:cubicBezTo>
                <a:cubicBezTo>
                  <a:pt x="544" y="103"/>
                  <a:pt x="530" y="73"/>
                  <a:pt x="515" y="73"/>
                </a:cubicBezTo>
                <a:close/>
                <a:moveTo>
                  <a:pt x="515" y="177"/>
                </a:moveTo>
                <a:lnTo>
                  <a:pt x="515" y="177"/>
                </a:lnTo>
                <a:cubicBezTo>
                  <a:pt x="515" y="191"/>
                  <a:pt x="500" y="191"/>
                  <a:pt x="485" y="191"/>
                </a:cubicBezTo>
                <a:cubicBezTo>
                  <a:pt x="456" y="191"/>
                  <a:pt x="456" y="191"/>
                  <a:pt x="456" y="191"/>
                </a:cubicBezTo>
                <a:cubicBezTo>
                  <a:pt x="442" y="191"/>
                  <a:pt x="426" y="191"/>
                  <a:pt x="426" y="177"/>
                </a:cubicBezTo>
                <a:cubicBezTo>
                  <a:pt x="426" y="132"/>
                  <a:pt x="426" y="132"/>
                  <a:pt x="426" y="132"/>
                </a:cubicBezTo>
                <a:cubicBezTo>
                  <a:pt x="426" y="132"/>
                  <a:pt x="442" y="118"/>
                  <a:pt x="456" y="118"/>
                </a:cubicBezTo>
                <a:cubicBezTo>
                  <a:pt x="485" y="118"/>
                  <a:pt x="485" y="118"/>
                  <a:pt x="485" y="118"/>
                </a:cubicBezTo>
                <a:cubicBezTo>
                  <a:pt x="500" y="118"/>
                  <a:pt x="515" y="132"/>
                  <a:pt x="515" y="132"/>
                </a:cubicBezTo>
                <a:lnTo>
                  <a:pt x="515" y="177"/>
                </a:lnTo>
                <a:close/>
              </a:path>
            </a:pathLst>
          </a:custGeom>
          <a:solidFill>
            <a:schemeClr val="dk1"/>
          </a:solidFill>
          <a:ln w="0">
            <a:noFill/>
          </a:ln>
        </p:spPr>
        <p:style>
          <a:lnRef idx="0"/>
          <a:fillRef idx="0"/>
          <a:effectRef idx="0"/>
          <a:fontRef idx="minor"/>
        </p:style>
      </p:sp>
      <p:sp>
        <p:nvSpPr>
          <p:cNvPr id="600" name="Google Shape;513;p36"/>
          <p:cNvSpPr/>
          <p:nvPr/>
        </p:nvSpPr>
        <p:spPr>
          <a:xfrm>
            <a:off x="7467840" y="3770280"/>
            <a:ext cx="584280" cy="446760"/>
          </a:xfrm>
          <a:custGeom>
            <a:avLst/>
            <a:gdLst/>
            <a:ahLst/>
            <a:rect l="l" t="t"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chemeClr val="dk1"/>
          </a:solidFill>
          <a:ln w="0">
            <a:noFill/>
          </a:ln>
        </p:spPr>
        <p:style>
          <a:lnRef idx="0"/>
          <a:fillRef idx="0"/>
          <a:effectRef idx="0"/>
          <a:fontRef idx="minor"/>
        </p:style>
      </p:sp>
      <p:sp>
        <p:nvSpPr>
          <p:cNvPr id="601" name="Google Shape;514;p36"/>
          <p:cNvSpPr/>
          <p:nvPr/>
        </p:nvSpPr>
        <p:spPr>
          <a:xfrm>
            <a:off x="6487920" y="3697920"/>
            <a:ext cx="601920" cy="586800"/>
          </a:xfrm>
          <a:custGeom>
            <a:avLst/>
            <a:gdLst/>
            <a:ahLst/>
            <a:rect l="l" t="t" r="r" b="b"/>
            <a:pathLst>
              <a:path w="634" h="619">
                <a:moveTo>
                  <a:pt x="530" y="0"/>
                </a:moveTo>
                <a:lnTo>
                  <a:pt x="530" y="0"/>
                </a:lnTo>
                <a:cubicBezTo>
                  <a:pt x="103" y="0"/>
                  <a:pt x="103" y="0"/>
                  <a:pt x="103" y="0"/>
                </a:cubicBezTo>
                <a:cubicBezTo>
                  <a:pt x="59" y="0"/>
                  <a:pt x="0" y="45"/>
                  <a:pt x="0" y="104"/>
                </a:cubicBezTo>
                <a:cubicBezTo>
                  <a:pt x="0" y="427"/>
                  <a:pt x="0" y="427"/>
                  <a:pt x="0" y="427"/>
                </a:cubicBezTo>
                <a:cubicBezTo>
                  <a:pt x="0" y="486"/>
                  <a:pt x="45" y="530"/>
                  <a:pt x="103" y="530"/>
                </a:cubicBezTo>
                <a:cubicBezTo>
                  <a:pt x="236" y="530"/>
                  <a:pt x="236" y="530"/>
                  <a:pt x="236" y="530"/>
                </a:cubicBezTo>
                <a:cubicBezTo>
                  <a:pt x="324" y="618"/>
                  <a:pt x="324" y="618"/>
                  <a:pt x="324" y="618"/>
                </a:cubicBezTo>
                <a:cubicBezTo>
                  <a:pt x="398" y="530"/>
                  <a:pt x="398" y="530"/>
                  <a:pt x="398" y="530"/>
                </a:cubicBezTo>
                <a:cubicBezTo>
                  <a:pt x="530" y="530"/>
                  <a:pt x="530" y="530"/>
                  <a:pt x="530" y="530"/>
                </a:cubicBezTo>
                <a:cubicBezTo>
                  <a:pt x="589" y="530"/>
                  <a:pt x="633" y="486"/>
                  <a:pt x="633" y="427"/>
                </a:cubicBezTo>
                <a:cubicBezTo>
                  <a:pt x="633" y="104"/>
                  <a:pt x="633" y="104"/>
                  <a:pt x="633" y="104"/>
                </a:cubicBezTo>
                <a:cubicBezTo>
                  <a:pt x="633" y="45"/>
                  <a:pt x="589" y="0"/>
                  <a:pt x="530" y="0"/>
                </a:cubicBezTo>
                <a:close/>
                <a:moveTo>
                  <a:pt x="589" y="427"/>
                </a:moveTo>
                <a:lnTo>
                  <a:pt x="589" y="427"/>
                </a:lnTo>
                <a:cubicBezTo>
                  <a:pt x="589" y="457"/>
                  <a:pt x="560" y="486"/>
                  <a:pt x="530" y="486"/>
                </a:cubicBezTo>
                <a:cubicBezTo>
                  <a:pt x="383" y="486"/>
                  <a:pt x="383" y="486"/>
                  <a:pt x="383" y="486"/>
                </a:cubicBezTo>
                <a:cubicBezTo>
                  <a:pt x="324" y="560"/>
                  <a:pt x="324" y="560"/>
                  <a:pt x="324" y="560"/>
                </a:cubicBezTo>
                <a:cubicBezTo>
                  <a:pt x="265" y="486"/>
                  <a:pt x="265" y="486"/>
                  <a:pt x="265" y="486"/>
                </a:cubicBezTo>
                <a:cubicBezTo>
                  <a:pt x="103" y="486"/>
                  <a:pt x="103" y="486"/>
                  <a:pt x="103" y="486"/>
                </a:cubicBezTo>
                <a:cubicBezTo>
                  <a:pt x="74" y="486"/>
                  <a:pt x="45" y="457"/>
                  <a:pt x="45" y="427"/>
                </a:cubicBezTo>
                <a:cubicBezTo>
                  <a:pt x="45" y="88"/>
                  <a:pt x="45" y="88"/>
                  <a:pt x="45" y="88"/>
                </a:cubicBezTo>
                <a:cubicBezTo>
                  <a:pt x="45" y="59"/>
                  <a:pt x="74" y="30"/>
                  <a:pt x="103" y="30"/>
                </a:cubicBezTo>
                <a:cubicBezTo>
                  <a:pt x="530" y="30"/>
                  <a:pt x="530" y="30"/>
                  <a:pt x="530" y="30"/>
                </a:cubicBezTo>
                <a:cubicBezTo>
                  <a:pt x="560" y="30"/>
                  <a:pt x="589" y="59"/>
                  <a:pt x="589" y="88"/>
                </a:cubicBezTo>
                <a:lnTo>
                  <a:pt x="589" y="427"/>
                </a:lnTo>
                <a:close/>
              </a:path>
            </a:pathLst>
          </a:custGeom>
          <a:solidFill>
            <a:schemeClr val="dk1"/>
          </a:solidFill>
          <a:ln w="0">
            <a:noFill/>
          </a:ln>
        </p:spPr>
        <p:style>
          <a:lnRef idx="0"/>
          <a:fillRef idx="0"/>
          <a:effectRef idx="0"/>
          <a:fontRef idx="minor"/>
        </p:style>
      </p:sp>
      <p:sp>
        <p:nvSpPr>
          <p:cNvPr id="602" name="Google Shape;515;p36"/>
          <p:cNvSpPr/>
          <p:nvPr/>
        </p:nvSpPr>
        <p:spPr>
          <a:xfrm>
            <a:off x="5525280" y="3697920"/>
            <a:ext cx="601920" cy="586800"/>
          </a:xfrm>
          <a:custGeom>
            <a:avLst/>
            <a:gdLst/>
            <a:ahLst/>
            <a:rect l="l" t="t" r="r" b="b"/>
            <a:pathLst>
              <a:path w="634" h="619">
                <a:moveTo>
                  <a:pt x="309" y="0"/>
                </a:moveTo>
                <a:lnTo>
                  <a:pt x="309" y="0"/>
                </a:lnTo>
                <a:cubicBezTo>
                  <a:pt x="147" y="0"/>
                  <a:pt x="0" y="118"/>
                  <a:pt x="0" y="265"/>
                </a:cubicBezTo>
                <a:cubicBezTo>
                  <a:pt x="0" y="383"/>
                  <a:pt x="103" y="486"/>
                  <a:pt x="221" y="530"/>
                </a:cubicBezTo>
                <a:cubicBezTo>
                  <a:pt x="309" y="618"/>
                  <a:pt x="309" y="618"/>
                  <a:pt x="309" y="618"/>
                </a:cubicBezTo>
                <a:cubicBezTo>
                  <a:pt x="397" y="530"/>
                  <a:pt x="397" y="530"/>
                  <a:pt x="397" y="530"/>
                </a:cubicBezTo>
                <a:cubicBezTo>
                  <a:pt x="530" y="486"/>
                  <a:pt x="633" y="383"/>
                  <a:pt x="633" y="265"/>
                </a:cubicBezTo>
                <a:cubicBezTo>
                  <a:pt x="633" y="118"/>
                  <a:pt x="485" y="0"/>
                  <a:pt x="309" y="0"/>
                </a:cubicBezTo>
                <a:close/>
                <a:moveTo>
                  <a:pt x="383" y="486"/>
                </a:moveTo>
                <a:lnTo>
                  <a:pt x="383" y="486"/>
                </a:lnTo>
                <a:cubicBezTo>
                  <a:pt x="338" y="530"/>
                  <a:pt x="338" y="530"/>
                  <a:pt x="338" y="530"/>
                </a:cubicBezTo>
                <a:cubicBezTo>
                  <a:pt x="309" y="560"/>
                  <a:pt x="309" y="560"/>
                  <a:pt x="309" y="560"/>
                </a:cubicBezTo>
                <a:cubicBezTo>
                  <a:pt x="250" y="486"/>
                  <a:pt x="250" y="486"/>
                  <a:pt x="250" y="486"/>
                </a:cubicBezTo>
                <a:cubicBezTo>
                  <a:pt x="132" y="457"/>
                  <a:pt x="44" y="368"/>
                  <a:pt x="44" y="265"/>
                </a:cubicBezTo>
                <a:cubicBezTo>
                  <a:pt x="44" y="133"/>
                  <a:pt x="162" y="30"/>
                  <a:pt x="309" y="30"/>
                </a:cubicBezTo>
                <a:cubicBezTo>
                  <a:pt x="471" y="30"/>
                  <a:pt x="588" y="133"/>
                  <a:pt x="588" y="265"/>
                </a:cubicBezTo>
                <a:cubicBezTo>
                  <a:pt x="588" y="368"/>
                  <a:pt x="500" y="457"/>
                  <a:pt x="383" y="486"/>
                </a:cubicBezTo>
                <a:close/>
              </a:path>
            </a:pathLst>
          </a:custGeom>
          <a:solidFill>
            <a:schemeClr val="dk1"/>
          </a:solidFill>
          <a:ln w="0">
            <a:noFill/>
          </a:ln>
        </p:spPr>
        <p:style>
          <a:lnRef idx="0"/>
          <a:fillRef idx="0"/>
          <a:effectRef idx="0"/>
          <a:fontRef idx="minor"/>
        </p:style>
      </p:sp>
      <p:sp>
        <p:nvSpPr>
          <p:cNvPr id="603" name="Google Shape;516;p36"/>
          <p:cNvSpPr/>
          <p:nvPr/>
        </p:nvSpPr>
        <p:spPr>
          <a:xfrm>
            <a:off x="4575240" y="3697920"/>
            <a:ext cx="571680" cy="586800"/>
          </a:xfrm>
          <a:custGeom>
            <a:avLst/>
            <a:gdLst/>
            <a:ahLst/>
            <a:rect l="l" t="t" r="r" b="b"/>
            <a:pathLst>
              <a:path w="604" h="619">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chemeClr val="dk1"/>
          </a:solidFill>
          <a:ln w="0">
            <a:noFill/>
          </a:ln>
        </p:spPr>
        <p:style>
          <a:lnRef idx="0"/>
          <a:fillRef idx="0"/>
          <a:effectRef idx="0"/>
          <a:fontRef idx="minor"/>
        </p:style>
      </p:sp>
      <p:sp>
        <p:nvSpPr>
          <p:cNvPr id="604" name="Google Shape;517;p36"/>
          <p:cNvSpPr/>
          <p:nvPr/>
        </p:nvSpPr>
        <p:spPr>
          <a:xfrm>
            <a:off x="3585240" y="3697920"/>
            <a:ext cx="601920" cy="586800"/>
          </a:xfrm>
          <a:custGeom>
            <a:avLst/>
            <a:gdLst/>
            <a:ahLst/>
            <a:rect l="l" t="t" r="r" b="b"/>
            <a:pathLst>
              <a:path w="634" h="619">
                <a:moveTo>
                  <a:pt x="324" y="236"/>
                </a:moveTo>
                <a:lnTo>
                  <a:pt x="324" y="236"/>
                </a:lnTo>
                <a:cubicBezTo>
                  <a:pt x="295" y="236"/>
                  <a:pt x="280" y="251"/>
                  <a:pt x="280" y="265"/>
                </a:cubicBezTo>
                <a:cubicBezTo>
                  <a:pt x="280" y="295"/>
                  <a:pt x="295" y="309"/>
                  <a:pt x="324" y="309"/>
                </a:cubicBezTo>
                <a:cubicBezTo>
                  <a:pt x="339" y="309"/>
                  <a:pt x="354" y="295"/>
                  <a:pt x="354" y="265"/>
                </a:cubicBezTo>
                <a:cubicBezTo>
                  <a:pt x="354" y="251"/>
                  <a:pt x="339" y="236"/>
                  <a:pt x="324" y="236"/>
                </a:cubicBezTo>
                <a:close/>
                <a:moveTo>
                  <a:pt x="162" y="236"/>
                </a:moveTo>
                <a:lnTo>
                  <a:pt x="162" y="236"/>
                </a:lnTo>
                <a:cubicBezTo>
                  <a:pt x="148" y="236"/>
                  <a:pt x="118" y="251"/>
                  <a:pt x="118" y="265"/>
                </a:cubicBezTo>
                <a:cubicBezTo>
                  <a:pt x="118" y="295"/>
                  <a:pt x="148" y="309"/>
                  <a:pt x="162" y="309"/>
                </a:cubicBezTo>
                <a:cubicBezTo>
                  <a:pt x="177" y="309"/>
                  <a:pt x="207" y="295"/>
                  <a:pt x="207" y="265"/>
                </a:cubicBezTo>
                <a:cubicBezTo>
                  <a:pt x="207" y="251"/>
                  <a:pt x="177" y="236"/>
                  <a:pt x="162" y="236"/>
                </a:cubicBezTo>
                <a:close/>
                <a:moveTo>
                  <a:pt x="324" y="0"/>
                </a:moveTo>
                <a:lnTo>
                  <a:pt x="324" y="0"/>
                </a:lnTo>
                <a:cubicBezTo>
                  <a:pt x="148" y="0"/>
                  <a:pt x="0" y="118"/>
                  <a:pt x="0" y="265"/>
                </a:cubicBezTo>
                <a:cubicBezTo>
                  <a:pt x="0" y="354"/>
                  <a:pt x="44" y="427"/>
                  <a:pt x="118" y="486"/>
                </a:cubicBezTo>
                <a:cubicBezTo>
                  <a:pt x="118" y="618"/>
                  <a:pt x="118" y="618"/>
                  <a:pt x="118" y="618"/>
                </a:cubicBezTo>
                <a:cubicBezTo>
                  <a:pt x="265" y="545"/>
                  <a:pt x="265" y="545"/>
                  <a:pt x="265" y="545"/>
                </a:cubicBezTo>
                <a:cubicBezTo>
                  <a:pt x="280" y="545"/>
                  <a:pt x="295" y="545"/>
                  <a:pt x="324" y="545"/>
                </a:cubicBezTo>
                <a:cubicBezTo>
                  <a:pt x="486" y="545"/>
                  <a:pt x="633" y="427"/>
                  <a:pt x="633" y="265"/>
                </a:cubicBezTo>
                <a:cubicBezTo>
                  <a:pt x="633" y="118"/>
                  <a:pt x="486" y="0"/>
                  <a:pt x="324" y="0"/>
                </a:cubicBezTo>
                <a:close/>
                <a:moveTo>
                  <a:pt x="324" y="501"/>
                </a:moveTo>
                <a:lnTo>
                  <a:pt x="324" y="501"/>
                </a:lnTo>
                <a:cubicBezTo>
                  <a:pt x="295" y="501"/>
                  <a:pt x="280" y="501"/>
                  <a:pt x="251" y="501"/>
                </a:cubicBezTo>
                <a:cubicBezTo>
                  <a:pt x="162" y="560"/>
                  <a:pt x="162" y="560"/>
                  <a:pt x="162" y="560"/>
                </a:cubicBezTo>
                <a:cubicBezTo>
                  <a:pt x="162" y="457"/>
                  <a:pt x="162" y="457"/>
                  <a:pt x="162" y="457"/>
                </a:cubicBezTo>
                <a:cubicBezTo>
                  <a:pt x="89" y="427"/>
                  <a:pt x="44" y="354"/>
                  <a:pt x="44" y="265"/>
                </a:cubicBezTo>
                <a:cubicBezTo>
                  <a:pt x="44" y="133"/>
                  <a:pt x="162" y="30"/>
                  <a:pt x="324" y="30"/>
                </a:cubicBezTo>
                <a:cubicBezTo>
                  <a:pt x="471" y="30"/>
                  <a:pt x="589" y="133"/>
                  <a:pt x="589" y="265"/>
                </a:cubicBezTo>
                <a:cubicBezTo>
                  <a:pt x="589" y="398"/>
                  <a:pt x="471" y="501"/>
                  <a:pt x="324" y="501"/>
                </a:cubicBezTo>
                <a:close/>
                <a:moveTo>
                  <a:pt x="471" y="236"/>
                </a:moveTo>
                <a:lnTo>
                  <a:pt x="471" y="236"/>
                </a:lnTo>
                <a:cubicBezTo>
                  <a:pt x="457" y="236"/>
                  <a:pt x="442" y="251"/>
                  <a:pt x="442" y="265"/>
                </a:cubicBezTo>
                <a:cubicBezTo>
                  <a:pt x="442" y="295"/>
                  <a:pt x="457" y="309"/>
                  <a:pt x="471" y="309"/>
                </a:cubicBezTo>
                <a:cubicBezTo>
                  <a:pt x="501" y="309"/>
                  <a:pt x="516" y="295"/>
                  <a:pt x="516" y="265"/>
                </a:cubicBezTo>
                <a:cubicBezTo>
                  <a:pt x="516" y="251"/>
                  <a:pt x="501" y="236"/>
                  <a:pt x="471" y="236"/>
                </a:cubicBezTo>
                <a:close/>
              </a:path>
            </a:pathLst>
          </a:custGeom>
          <a:solidFill>
            <a:schemeClr val="dk1"/>
          </a:solidFill>
          <a:ln w="0">
            <a:noFill/>
          </a:ln>
        </p:spPr>
        <p:style>
          <a:lnRef idx="0"/>
          <a:fillRef idx="0"/>
          <a:effectRef idx="0"/>
          <a:fontRef idx="minor"/>
        </p:style>
      </p:sp>
      <p:sp>
        <p:nvSpPr>
          <p:cNvPr id="605" name="Google Shape;518;p36"/>
          <p:cNvSpPr/>
          <p:nvPr/>
        </p:nvSpPr>
        <p:spPr>
          <a:xfrm>
            <a:off x="2622960" y="3697920"/>
            <a:ext cx="601920" cy="586800"/>
          </a:xfrm>
          <a:custGeom>
            <a:avLst/>
            <a:gdLst/>
            <a:ahLst/>
            <a:rect l="l" t="t" r="r" b="b"/>
            <a:pathLst>
              <a:path w="634" h="619">
                <a:moveTo>
                  <a:pt x="412" y="324"/>
                </a:moveTo>
                <a:lnTo>
                  <a:pt x="412" y="324"/>
                </a:lnTo>
                <a:cubicBezTo>
                  <a:pt x="220" y="324"/>
                  <a:pt x="220" y="324"/>
                  <a:pt x="220" y="324"/>
                </a:cubicBezTo>
                <a:cubicBezTo>
                  <a:pt x="206" y="324"/>
                  <a:pt x="191" y="339"/>
                  <a:pt x="191" y="354"/>
                </a:cubicBezTo>
                <a:cubicBezTo>
                  <a:pt x="191" y="354"/>
                  <a:pt x="206" y="368"/>
                  <a:pt x="220" y="368"/>
                </a:cubicBezTo>
                <a:cubicBezTo>
                  <a:pt x="412" y="368"/>
                  <a:pt x="412" y="368"/>
                  <a:pt x="412" y="368"/>
                </a:cubicBezTo>
                <a:cubicBezTo>
                  <a:pt x="426" y="368"/>
                  <a:pt x="426" y="354"/>
                  <a:pt x="426" y="354"/>
                </a:cubicBezTo>
                <a:cubicBezTo>
                  <a:pt x="426" y="339"/>
                  <a:pt x="426" y="324"/>
                  <a:pt x="412" y="324"/>
                </a:cubicBezTo>
                <a:close/>
                <a:moveTo>
                  <a:pt x="456" y="206"/>
                </a:moveTo>
                <a:lnTo>
                  <a:pt x="456" y="206"/>
                </a:lnTo>
                <a:cubicBezTo>
                  <a:pt x="176" y="206"/>
                  <a:pt x="176" y="206"/>
                  <a:pt x="176" y="206"/>
                </a:cubicBezTo>
                <a:cubicBezTo>
                  <a:pt x="162" y="206"/>
                  <a:pt x="162" y="221"/>
                  <a:pt x="162" y="236"/>
                </a:cubicBezTo>
                <a:cubicBezTo>
                  <a:pt x="162" y="236"/>
                  <a:pt x="162" y="251"/>
                  <a:pt x="176" y="251"/>
                </a:cubicBezTo>
                <a:cubicBezTo>
                  <a:pt x="456" y="251"/>
                  <a:pt x="456" y="251"/>
                  <a:pt x="456" y="251"/>
                </a:cubicBezTo>
                <a:lnTo>
                  <a:pt x="471" y="236"/>
                </a:lnTo>
                <a:cubicBezTo>
                  <a:pt x="471" y="221"/>
                  <a:pt x="456" y="206"/>
                  <a:pt x="456" y="206"/>
                </a:cubicBezTo>
                <a:close/>
                <a:moveTo>
                  <a:pt x="309" y="0"/>
                </a:moveTo>
                <a:lnTo>
                  <a:pt x="309" y="0"/>
                </a:lnTo>
                <a:cubicBezTo>
                  <a:pt x="147" y="0"/>
                  <a:pt x="0" y="118"/>
                  <a:pt x="0" y="265"/>
                </a:cubicBezTo>
                <a:cubicBezTo>
                  <a:pt x="0" y="354"/>
                  <a:pt x="44" y="427"/>
                  <a:pt x="117" y="486"/>
                </a:cubicBezTo>
                <a:cubicBezTo>
                  <a:pt x="117" y="618"/>
                  <a:pt x="117" y="618"/>
                  <a:pt x="117" y="618"/>
                </a:cubicBezTo>
                <a:cubicBezTo>
                  <a:pt x="250" y="545"/>
                  <a:pt x="250" y="545"/>
                  <a:pt x="250" y="545"/>
                </a:cubicBezTo>
                <a:cubicBezTo>
                  <a:pt x="279" y="545"/>
                  <a:pt x="294" y="545"/>
                  <a:pt x="309" y="545"/>
                </a:cubicBezTo>
                <a:cubicBezTo>
                  <a:pt x="485" y="545"/>
                  <a:pt x="633" y="427"/>
                  <a:pt x="633" y="265"/>
                </a:cubicBezTo>
                <a:cubicBezTo>
                  <a:pt x="633" y="118"/>
                  <a:pt x="485" y="0"/>
                  <a:pt x="309" y="0"/>
                </a:cubicBezTo>
                <a:close/>
                <a:moveTo>
                  <a:pt x="309" y="501"/>
                </a:moveTo>
                <a:lnTo>
                  <a:pt x="309" y="501"/>
                </a:lnTo>
                <a:cubicBezTo>
                  <a:pt x="294" y="501"/>
                  <a:pt x="265" y="501"/>
                  <a:pt x="250" y="501"/>
                </a:cubicBezTo>
                <a:cubicBezTo>
                  <a:pt x="162" y="560"/>
                  <a:pt x="162" y="560"/>
                  <a:pt x="162" y="560"/>
                </a:cubicBezTo>
                <a:cubicBezTo>
                  <a:pt x="162" y="457"/>
                  <a:pt x="162" y="457"/>
                  <a:pt x="162" y="457"/>
                </a:cubicBezTo>
                <a:cubicBezTo>
                  <a:pt x="88" y="427"/>
                  <a:pt x="44" y="354"/>
                  <a:pt x="44" y="265"/>
                </a:cubicBezTo>
                <a:cubicBezTo>
                  <a:pt x="44" y="133"/>
                  <a:pt x="162" y="30"/>
                  <a:pt x="309" y="30"/>
                </a:cubicBezTo>
                <a:cubicBezTo>
                  <a:pt x="471" y="30"/>
                  <a:pt x="588" y="133"/>
                  <a:pt x="588" y="265"/>
                </a:cubicBezTo>
                <a:cubicBezTo>
                  <a:pt x="588" y="398"/>
                  <a:pt x="471" y="501"/>
                  <a:pt x="309" y="501"/>
                </a:cubicBezTo>
                <a:close/>
              </a:path>
            </a:pathLst>
          </a:custGeom>
          <a:solidFill>
            <a:schemeClr val="dk1"/>
          </a:solidFill>
          <a:ln w="0">
            <a:noFill/>
          </a:ln>
        </p:spPr>
        <p:style>
          <a:lnRef idx="0"/>
          <a:fillRef idx="0"/>
          <a:effectRef idx="0"/>
          <a:fontRef idx="minor"/>
        </p:style>
      </p:sp>
      <p:sp>
        <p:nvSpPr>
          <p:cNvPr id="606" name="Google Shape;519;p36"/>
          <p:cNvSpPr/>
          <p:nvPr/>
        </p:nvSpPr>
        <p:spPr>
          <a:xfrm>
            <a:off x="1655280" y="3697920"/>
            <a:ext cx="584280" cy="586800"/>
          </a:xfrm>
          <a:custGeom>
            <a:avLst/>
            <a:gdLst/>
            <a:ahLst/>
            <a:rect l="l" t="t" r="r" b="b"/>
            <a:pathLst>
              <a:path w="619" h="619">
                <a:moveTo>
                  <a:pt x="309" y="0"/>
                </a:moveTo>
                <a:lnTo>
                  <a:pt x="309" y="0"/>
                </a:lnTo>
                <a:cubicBezTo>
                  <a:pt x="132" y="0"/>
                  <a:pt x="0" y="118"/>
                  <a:pt x="0" y="265"/>
                </a:cubicBezTo>
                <a:cubicBezTo>
                  <a:pt x="0" y="354"/>
                  <a:pt x="44" y="427"/>
                  <a:pt x="118" y="486"/>
                </a:cubicBezTo>
                <a:cubicBezTo>
                  <a:pt x="118" y="618"/>
                  <a:pt x="118" y="618"/>
                  <a:pt x="118" y="618"/>
                </a:cubicBezTo>
                <a:cubicBezTo>
                  <a:pt x="250" y="545"/>
                  <a:pt x="250" y="545"/>
                  <a:pt x="250" y="545"/>
                </a:cubicBezTo>
                <a:cubicBezTo>
                  <a:pt x="265" y="545"/>
                  <a:pt x="294" y="545"/>
                  <a:pt x="309" y="545"/>
                </a:cubicBezTo>
                <a:cubicBezTo>
                  <a:pt x="486" y="545"/>
                  <a:pt x="618" y="427"/>
                  <a:pt x="618" y="265"/>
                </a:cubicBezTo>
                <a:cubicBezTo>
                  <a:pt x="618" y="118"/>
                  <a:pt x="486" y="0"/>
                  <a:pt x="309" y="0"/>
                </a:cubicBezTo>
                <a:close/>
                <a:moveTo>
                  <a:pt x="309" y="501"/>
                </a:moveTo>
                <a:lnTo>
                  <a:pt x="309" y="501"/>
                </a:lnTo>
                <a:cubicBezTo>
                  <a:pt x="280" y="501"/>
                  <a:pt x="265" y="501"/>
                  <a:pt x="235" y="501"/>
                </a:cubicBezTo>
                <a:cubicBezTo>
                  <a:pt x="147" y="560"/>
                  <a:pt x="147" y="560"/>
                  <a:pt x="147" y="560"/>
                </a:cubicBezTo>
                <a:cubicBezTo>
                  <a:pt x="147" y="457"/>
                  <a:pt x="147" y="457"/>
                  <a:pt x="147" y="457"/>
                </a:cubicBezTo>
                <a:cubicBezTo>
                  <a:pt x="73" y="427"/>
                  <a:pt x="29" y="354"/>
                  <a:pt x="29" y="265"/>
                </a:cubicBezTo>
                <a:cubicBezTo>
                  <a:pt x="29" y="133"/>
                  <a:pt x="162" y="30"/>
                  <a:pt x="309" y="30"/>
                </a:cubicBezTo>
                <a:cubicBezTo>
                  <a:pt x="456" y="30"/>
                  <a:pt x="589" y="133"/>
                  <a:pt x="589" y="265"/>
                </a:cubicBezTo>
                <a:cubicBezTo>
                  <a:pt x="589" y="398"/>
                  <a:pt x="456" y="501"/>
                  <a:pt x="309" y="501"/>
                </a:cubicBezTo>
                <a:close/>
              </a:path>
            </a:pathLst>
          </a:custGeom>
          <a:solidFill>
            <a:schemeClr val="dk1"/>
          </a:solidFill>
          <a:ln w="0">
            <a:noFill/>
          </a:ln>
        </p:spPr>
        <p:style>
          <a:lnRef idx="0"/>
          <a:fillRef idx="0"/>
          <a:effectRef idx="0"/>
          <a:fontRef idx="minor"/>
        </p:style>
      </p:sp>
      <p:sp>
        <p:nvSpPr>
          <p:cNvPr id="607" name="Google Shape;520;p36"/>
          <p:cNvSpPr/>
          <p:nvPr/>
        </p:nvSpPr>
        <p:spPr>
          <a:xfrm>
            <a:off x="10400400" y="2832840"/>
            <a:ext cx="529200" cy="376920"/>
          </a:xfrm>
          <a:custGeom>
            <a:avLst/>
            <a:gdLst/>
            <a:ahLst/>
            <a:rect l="l" t="t" r="r" b="b"/>
            <a:pathLst>
              <a:path w="561" h="399">
                <a:moveTo>
                  <a:pt x="45" y="325"/>
                </a:moveTo>
                <a:lnTo>
                  <a:pt x="45" y="325"/>
                </a:lnTo>
                <a:cubicBezTo>
                  <a:pt x="30" y="325"/>
                  <a:pt x="0" y="339"/>
                  <a:pt x="0" y="354"/>
                </a:cubicBezTo>
                <a:cubicBezTo>
                  <a:pt x="0" y="383"/>
                  <a:pt x="30" y="398"/>
                  <a:pt x="45" y="398"/>
                </a:cubicBezTo>
                <a:cubicBezTo>
                  <a:pt x="59" y="398"/>
                  <a:pt x="89" y="383"/>
                  <a:pt x="89" y="354"/>
                </a:cubicBezTo>
                <a:cubicBezTo>
                  <a:pt x="89" y="339"/>
                  <a:pt x="59" y="325"/>
                  <a:pt x="45" y="325"/>
                </a:cubicBezTo>
                <a:close/>
                <a:moveTo>
                  <a:pt x="45" y="162"/>
                </a:moveTo>
                <a:lnTo>
                  <a:pt x="45" y="162"/>
                </a:lnTo>
                <a:cubicBezTo>
                  <a:pt x="30" y="162"/>
                  <a:pt x="0" y="177"/>
                  <a:pt x="0" y="207"/>
                </a:cubicBezTo>
                <a:cubicBezTo>
                  <a:pt x="0" y="221"/>
                  <a:pt x="30" y="236"/>
                  <a:pt x="45" y="236"/>
                </a:cubicBezTo>
                <a:cubicBezTo>
                  <a:pt x="59" y="236"/>
                  <a:pt x="89" y="221"/>
                  <a:pt x="89" y="207"/>
                </a:cubicBezTo>
                <a:cubicBezTo>
                  <a:pt x="89" y="177"/>
                  <a:pt x="59" y="162"/>
                  <a:pt x="45" y="162"/>
                </a:cubicBezTo>
                <a:close/>
                <a:moveTo>
                  <a:pt x="530" y="177"/>
                </a:moveTo>
                <a:lnTo>
                  <a:pt x="530" y="177"/>
                </a:lnTo>
                <a:cubicBezTo>
                  <a:pt x="177" y="177"/>
                  <a:pt x="177" y="177"/>
                  <a:pt x="177" y="177"/>
                </a:cubicBezTo>
                <a:cubicBezTo>
                  <a:pt x="177" y="177"/>
                  <a:pt x="162" y="192"/>
                  <a:pt x="162" y="207"/>
                </a:cubicBezTo>
                <a:lnTo>
                  <a:pt x="177" y="221"/>
                </a:lnTo>
                <a:cubicBezTo>
                  <a:pt x="530" y="221"/>
                  <a:pt x="530" y="221"/>
                  <a:pt x="530" y="221"/>
                </a:cubicBezTo>
                <a:cubicBezTo>
                  <a:pt x="545" y="221"/>
                  <a:pt x="560" y="207"/>
                  <a:pt x="560" y="207"/>
                </a:cubicBezTo>
                <a:cubicBezTo>
                  <a:pt x="560" y="192"/>
                  <a:pt x="545" y="177"/>
                  <a:pt x="530" y="177"/>
                </a:cubicBezTo>
                <a:close/>
                <a:moveTo>
                  <a:pt x="177" y="59"/>
                </a:moveTo>
                <a:lnTo>
                  <a:pt x="177" y="59"/>
                </a:lnTo>
                <a:cubicBezTo>
                  <a:pt x="530" y="59"/>
                  <a:pt x="530" y="59"/>
                  <a:pt x="530" y="59"/>
                </a:cubicBezTo>
                <a:cubicBezTo>
                  <a:pt x="545" y="59"/>
                  <a:pt x="560" y="59"/>
                  <a:pt x="560" y="45"/>
                </a:cubicBezTo>
                <a:cubicBezTo>
                  <a:pt x="560" y="30"/>
                  <a:pt x="545" y="30"/>
                  <a:pt x="530" y="30"/>
                </a:cubicBezTo>
                <a:cubicBezTo>
                  <a:pt x="177" y="30"/>
                  <a:pt x="177" y="30"/>
                  <a:pt x="177" y="30"/>
                </a:cubicBezTo>
                <a:cubicBezTo>
                  <a:pt x="177" y="30"/>
                  <a:pt x="162" y="30"/>
                  <a:pt x="162" y="45"/>
                </a:cubicBezTo>
                <a:cubicBezTo>
                  <a:pt x="162" y="59"/>
                  <a:pt x="177" y="59"/>
                  <a:pt x="177" y="59"/>
                </a:cubicBezTo>
                <a:close/>
                <a:moveTo>
                  <a:pt x="45" y="0"/>
                </a:moveTo>
                <a:lnTo>
                  <a:pt x="45" y="0"/>
                </a:lnTo>
                <a:cubicBezTo>
                  <a:pt x="30" y="0"/>
                  <a:pt x="0" y="30"/>
                  <a:pt x="0" y="45"/>
                </a:cubicBezTo>
                <a:cubicBezTo>
                  <a:pt x="0" y="59"/>
                  <a:pt x="30" y="89"/>
                  <a:pt x="45" y="89"/>
                </a:cubicBezTo>
                <a:cubicBezTo>
                  <a:pt x="59" y="89"/>
                  <a:pt x="89" y="59"/>
                  <a:pt x="89" y="45"/>
                </a:cubicBezTo>
                <a:cubicBezTo>
                  <a:pt x="89" y="30"/>
                  <a:pt x="59" y="0"/>
                  <a:pt x="45" y="0"/>
                </a:cubicBezTo>
                <a:close/>
                <a:moveTo>
                  <a:pt x="530" y="339"/>
                </a:moveTo>
                <a:lnTo>
                  <a:pt x="530" y="339"/>
                </a:lnTo>
                <a:cubicBezTo>
                  <a:pt x="177" y="339"/>
                  <a:pt x="177" y="339"/>
                  <a:pt x="177" y="339"/>
                </a:cubicBezTo>
                <a:lnTo>
                  <a:pt x="162" y="354"/>
                </a:lnTo>
                <a:cubicBezTo>
                  <a:pt x="162" y="369"/>
                  <a:pt x="177" y="383"/>
                  <a:pt x="177" y="383"/>
                </a:cubicBezTo>
                <a:cubicBezTo>
                  <a:pt x="530" y="383"/>
                  <a:pt x="530" y="383"/>
                  <a:pt x="530" y="383"/>
                </a:cubicBezTo>
                <a:cubicBezTo>
                  <a:pt x="545" y="383"/>
                  <a:pt x="560" y="369"/>
                  <a:pt x="560" y="354"/>
                </a:cubicBezTo>
                <a:cubicBezTo>
                  <a:pt x="560" y="354"/>
                  <a:pt x="545" y="339"/>
                  <a:pt x="530" y="339"/>
                </a:cubicBezTo>
                <a:close/>
              </a:path>
            </a:pathLst>
          </a:custGeom>
          <a:solidFill>
            <a:schemeClr val="dk1"/>
          </a:solidFill>
          <a:ln w="0">
            <a:noFill/>
          </a:ln>
        </p:spPr>
        <p:style>
          <a:lnRef idx="0"/>
          <a:fillRef idx="0"/>
          <a:effectRef idx="0"/>
          <a:fontRef idx="minor"/>
        </p:style>
      </p:sp>
      <p:sp>
        <p:nvSpPr>
          <p:cNvPr id="608" name="Google Shape;521;p36"/>
          <p:cNvSpPr/>
          <p:nvPr/>
        </p:nvSpPr>
        <p:spPr>
          <a:xfrm>
            <a:off x="9437760" y="2765160"/>
            <a:ext cx="541800" cy="519120"/>
          </a:xfrm>
          <a:custGeom>
            <a:avLst/>
            <a:gdLst/>
            <a:ahLst/>
            <a:rect l="l" t="t" r="r" b="b"/>
            <a:pathLst>
              <a:path w="575" h="546">
                <a:moveTo>
                  <a:pt x="544" y="515"/>
                </a:moveTo>
                <a:lnTo>
                  <a:pt x="544" y="515"/>
                </a:lnTo>
                <a:cubicBezTo>
                  <a:pt x="279" y="515"/>
                  <a:pt x="279" y="515"/>
                  <a:pt x="279" y="515"/>
                </a:cubicBezTo>
                <a:cubicBezTo>
                  <a:pt x="265" y="515"/>
                  <a:pt x="250" y="515"/>
                  <a:pt x="250" y="530"/>
                </a:cubicBezTo>
                <a:cubicBezTo>
                  <a:pt x="250" y="545"/>
                  <a:pt x="265" y="545"/>
                  <a:pt x="279" y="545"/>
                </a:cubicBezTo>
                <a:cubicBezTo>
                  <a:pt x="544" y="545"/>
                  <a:pt x="544" y="545"/>
                  <a:pt x="544" y="545"/>
                </a:cubicBezTo>
                <a:cubicBezTo>
                  <a:pt x="559" y="545"/>
                  <a:pt x="574" y="545"/>
                  <a:pt x="574" y="530"/>
                </a:cubicBezTo>
                <a:cubicBezTo>
                  <a:pt x="574" y="515"/>
                  <a:pt x="559" y="515"/>
                  <a:pt x="544" y="515"/>
                </a:cubicBezTo>
                <a:close/>
                <a:moveTo>
                  <a:pt x="309" y="191"/>
                </a:moveTo>
                <a:lnTo>
                  <a:pt x="309" y="191"/>
                </a:lnTo>
                <a:cubicBezTo>
                  <a:pt x="309" y="177"/>
                  <a:pt x="309" y="177"/>
                  <a:pt x="309" y="162"/>
                </a:cubicBezTo>
                <a:cubicBezTo>
                  <a:pt x="176" y="0"/>
                  <a:pt x="176" y="0"/>
                  <a:pt x="176" y="0"/>
                </a:cubicBezTo>
                <a:cubicBezTo>
                  <a:pt x="162" y="0"/>
                  <a:pt x="162" y="0"/>
                  <a:pt x="162" y="0"/>
                </a:cubicBezTo>
                <a:cubicBezTo>
                  <a:pt x="147" y="0"/>
                  <a:pt x="147" y="0"/>
                  <a:pt x="147" y="0"/>
                </a:cubicBezTo>
                <a:cubicBezTo>
                  <a:pt x="0" y="162"/>
                  <a:pt x="0" y="162"/>
                  <a:pt x="0" y="162"/>
                </a:cubicBezTo>
                <a:cubicBezTo>
                  <a:pt x="0" y="177"/>
                  <a:pt x="0" y="177"/>
                  <a:pt x="0" y="191"/>
                </a:cubicBezTo>
                <a:cubicBezTo>
                  <a:pt x="14" y="191"/>
                  <a:pt x="29" y="191"/>
                  <a:pt x="29" y="191"/>
                </a:cubicBezTo>
                <a:cubicBezTo>
                  <a:pt x="132" y="73"/>
                  <a:pt x="132" y="73"/>
                  <a:pt x="132" y="73"/>
                </a:cubicBezTo>
                <a:cubicBezTo>
                  <a:pt x="132" y="545"/>
                  <a:pt x="132" y="545"/>
                  <a:pt x="132" y="545"/>
                </a:cubicBezTo>
                <a:cubicBezTo>
                  <a:pt x="176" y="545"/>
                  <a:pt x="176" y="545"/>
                  <a:pt x="176" y="545"/>
                </a:cubicBezTo>
                <a:cubicBezTo>
                  <a:pt x="176" y="73"/>
                  <a:pt x="176" y="73"/>
                  <a:pt x="176" y="73"/>
                </a:cubicBezTo>
                <a:cubicBezTo>
                  <a:pt x="279" y="191"/>
                  <a:pt x="279" y="191"/>
                  <a:pt x="279" y="191"/>
                </a:cubicBezTo>
                <a:cubicBezTo>
                  <a:pt x="294" y="191"/>
                  <a:pt x="294" y="191"/>
                  <a:pt x="309" y="191"/>
                </a:cubicBezTo>
                <a:close/>
                <a:moveTo>
                  <a:pt x="309" y="73"/>
                </a:moveTo>
                <a:lnTo>
                  <a:pt x="309" y="73"/>
                </a:lnTo>
                <a:cubicBezTo>
                  <a:pt x="544" y="73"/>
                  <a:pt x="544" y="73"/>
                  <a:pt x="544" y="73"/>
                </a:cubicBezTo>
                <a:cubicBezTo>
                  <a:pt x="559" y="73"/>
                  <a:pt x="574" y="73"/>
                  <a:pt x="574" y="59"/>
                </a:cubicBezTo>
                <a:cubicBezTo>
                  <a:pt x="574" y="44"/>
                  <a:pt x="559" y="44"/>
                  <a:pt x="544" y="44"/>
                </a:cubicBezTo>
                <a:cubicBezTo>
                  <a:pt x="309" y="44"/>
                  <a:pt x="309" y="44"/>
                  <a:pt x="309" y="44"/>
                </a:cubicBezTo>
                <a:cubicBezTo>
                  <a:pt x="309" y="44"/>
                  <a:pt x="294" y="44"/>
                  <a:pt x="294" y="59"/>
                </a:cubicBezTo>
                <a:cubicBezTo>
                  <a:pt x="294" y="73"/>
                  <a:pt x="309" y="73"/>
                  <a:pt x="309" y="73"/>
                </a:cubicBezTo>
                <a:close/>
                <a:moveTo>
                  <a:pt x="544" y="398"/>
                </a:moveTo>
                <a:lnTo>
                  <a:pt x="544" y="398"/>
                </a:lnTo>
                <a:cubicBezTo>
                  <a:pt x="279" y="398"/>
                  <a:pt x="279" y="398"/>
                  <a:pt x="279" y="398"/>
                </a:cubicBezTo>
                <a:cubicBezTo>
                  <a:pt x="265" y="398"/>
                  <a:pt x="250" y="398"/>
                  <a:pt x="250" y="412"/>
                </a:cubicBezTo>
                <a:cubicBezTo>
                  <a:pt x="250" y="427"/>
                  <a:pt x="265" y="427"/>
                  <a:pt x="279" y="427"/>
                </a:cubicBezTo>
                <a:cubicBezTo>
                  <a:pt x="544" y="427"/>
                  <a:pt x="544" y="427"/>
                  <a:pt x="544" y="427"/>
                </a:cubicBezTo>
                <a:cubicBezTo>
                  <a:pt x="559" y="427"/>
                  <a:pt x="574" y="427"/>
                  <a:pt x="574" y="412"/>
                </a:cubicBezTo>
                <a:cubicBezTo>
                  <a:pt x="574" y="398"/>
                  <a:pt x="559" y="398"/>
                  <a:pt x="544" y="398"/>
                </a:cubicBezTo>
                <a:close/>
                <a:moveTo>
                  <a:pt x="544" y="162"/>
                </a:moveTo>
                <a:lnTo>
                  <a:pt x="544" y="162"/>
                </a:lnTo>
                <a:cubicBezTo>
                  <a:pt x="397" y="162"/>
                  <a:pt x="397" y="162"/>
                  <a:pt x="397" y="162"/>
                </a:cubicBezTo>
                <a:cubicBezTo>
                  <a:pt x="383" y="162"/>
                  <a:pt x="367" y="162"/>
                  <a:pt x="367" y="177"/>
                </a:cubicBezTo>
                <a:cubicBezTo>
                  <a:pt x="367" y="191"/>
                  <a:pt x="383" y="191"/>
                  <a:pt x="397" y="191"/>
                </a:cubicBezTo>
                <a:cubicBezTo>
                  <a:pt x="544" y="191"/>
                  <a:pt x="544" y="191"/>
                  <a:pt x="544" y="191"/>
                </a:cubicBezTo>
                <a:cubicBezTo>
                  <a:pt x="559" y="191"/>
                  <a:pt x="574" y="191"/>
                  <a:pt x="574" y="177"/>
                </a:cubicBezTo>
                <a:cubicBezTo>
                  <a:pt x="574" y="162"/>
                  <a:pt x="559" y="162"/>
                  <a:pt x="544" y="162"/>
                </a:cubicBezTo>
                <a:close/>
                <a:moveTo>
                  <a:pt x="544" y="280"/>
                </a:moveTo>
                <a:lnTo>
                  <a:pt x="544" y="280"/>
                </a:lnTo>
                <a:cubicBezTo>
                  <a:pt x="279" y="280"/>
                  <a:pt x="279" y="280"/>
                  <a:pt x="279" y="280"/>
                </a:cubicBezTo>
                <a:cubicBezTo>
                  <a:pt x="265" y="280"/>
                  <a:pt x="250" y="280"/>
                  <a:pt x="250" y="294"/>
                </a:cubicBezTo>
                <a:cubicBezTo>
                  <a:pt x="250" y="309"/>
                  <a:pt x="265" y="309"/>
                  <a:pt x="279" y="309"/>
                </a:cubicBezTo>
                <a:cubicBezTo>
                  <a:pt x="544" y="309"/>
                  <a:pt x="544" y="309"/>
                  <a:pt x="544" y="309"/>
                </a:cubicBezTo>
                <a:cubicBezTo>
                  <a:pt x="559" y="309"/>
                  <a:pt x="574" y="309"/>
                  <a:pt x="574" y="294"/>
                </a:cubicBezTo>
                <a:cubicBezTo>
                  <a:pt x="574" y="280"/>
                  <a:pt x="559" y="280"/>
                  <a:pt x="544" y="280"/>
                </a:cubicBezTo>
                <a:close/>
              </a:path>
            </a:pathLst>
          </a:custGeom>
          <a:solidFill>
            <a:schemeClr val="dk1"/>
          </a:solidFill>
          <a:ln w="0">
            <a:noFill/>
          </a:ln>
        </p:spPr>
        <p:style>
          <a:lnRef idx="0"/>
          <a:fillRef idx="0"/>
          <a:effectRef idx="0"/>
          <a:fontRef idx="minor"/>
        </p:style>
      </p:sp>
      <p:sp>
        <p:nvSpPr>
          <p:cNvPr id="609" name="Google Shape;522;p36"/>
          <p:cNvSpPr/>
          <p:nvPr/>
        </p:nvSpPr>
        <p:spPr>
          <a:xfrm>
            <a:off x="8470440" y="2765160"/>
            <a:ext cx="531720" cy="519120"/>
          </a:xfrm>
          <a:custGeom>
            <a:avLst/>
            <a:gdLst/>
            <a:ahLst/>
            <a:rect l="l" t="t" r="r" b="b"/>
            <a:pathLst>
              <a:path w="560" h="546">
                <a:moveTo>
                  <a:pt x="309" y="353"/>
                </a:moveTo>
                <a:lnTo>
                  <a:pt x="309" y="353"/>
                </a:lnTo>
                <a:cubicBezTo>
                  <a:pt x="294" y="353"/>
                  <a:pt x="280" y="353"/>
                  <a:pt x="280" y="353"/>
                </a:cubicBezTo>
                <a:cubicBezTo>
                  <a:pt x="177" y="471"/>
                  <a:pt x="177" y="471"/>
                  <a:pt x="177" y="471"/>
                </a:cubicBezTo>
                <a:cubicBezTo>
                  <a:pt x="177" y="0"/>
                  <a:pt x="177" y="0"/>
                  <a:pt x="177" y="0"/>
                </a:cubicBezTo>
                <a:cubicBezTo>
                  <a:pt x="132" y="0"/>
                  <a:pt x="132" y="0"/>
                  <a:pt x="132" y="0"/>
                </a:cubicBezTo>
                <a:cubicBezTo>
                  <a:pt x="132" y="486"/>
                  <a:pt x="132" y="486"/>
                  <a:pt x="132" y="486"/>
                </a:cubicBezTo>
                <a:cubicBezTo>
                  <a:pt x="29" y="353"/>
                  <a:pt x="29" y="353"/>
                  <a:pt x="29" y="353"/>
                </a:cubicBezTo>
                <a:cubicBezTo>
                  <a:pt x="15" y="353"/>
                  <a:pt x="15" y="353"/>
                  <a:pt x="0" y="353"/>
                </a:cubicBezTo>
                <a:cubicBezTo>
                  <a:pt x="0" y="368"/>
                  <a:pt x="0" y="383"/>
                  <a:pt x="0" y="383"/>
                </a:cubicBezTo>
                <a:cubicBezTo>
                  <a:pt x="132" y="545"/>
                  <a:pt x="132" y="545"/>
                  <a:pt x="132" y="545"/>
                </a:cubicBezTo>
                <a:cubicBezTo>
                  <a:pt x="147" y="545"/>
                  <a:pt x="147" y="545"/>
                  <a:pt x="147" y="545"/>
                </a:cubicBezTo>
                <a:cubicBezTo>
                  <a:pt x="162" y="545"/>
                  <a:pt x="162" y="545"/>
                  <a:pt x="162" y="545"/>
                </a:cubicBezTo>
                <a:cubicBezTo>
                  <a:pt x="309" y="383"/>
                  <a:pt x="309" y="383"/>
                  <a:pt x="309" y="383"/>
                </a:cubicBezTo>
                <a:cubicBezTo>
                  <a:pt x="309" y="383"/>
                  <a:pt x="309" y="368"/>
                  <a:pt x="309" y="353"/>
                </a:cubicBezTo>
                <a:close/>
                <a:moveTo>
                  <a:pt x="265" y="44"/>
                </a:moveTo>
                <a:lnTo>
                  <a:pt x="265" y="44"/>
                </a:lnTo>
                <a:cubicBezTo>
                  <a:pt x="544" y="44"/>
                  <a:pt x="544" y="44"/>
                  <a:pt x="544" y="44"/>
                </a:cubicBezTo>
                <a:cubicBezTo>
                  <a:pt x="559" y="44"/>
                  <a:pt x="559" y="30"/>
                  <a:pt x="559" y="15"/>
                </a:cubicBezTo>
                <a:cubicBezTo>
                  <a:pt x="559" y="15"/>
                  <a:pt x="559" y="0"/>
                  <a:pt x="544" y="0"/>
                </a:cubicBezTo>
                <a:cubicBezTo>
                  <a:pt x="265" y="0"/>
                  <a:pt x="265" y="0"/>
                  <a:pt x="265" y="0"/>
                </a:cubicBezTo>
                <a:lnTo>
                  <a:pt x="250" y="15"/>
                </a:lnTo>
                <a:cubicBezTo>
                  <a:pt x="250" y="30"/>
                  <a:pt x="265" y="44"/>
                  <a:pt x="265" y="44"/>
                </a:cubicBezTo>
                <a:close/>
                <a:moveTo>
                  <a:pt x="544" y="471"/>
                </a:moveTo>
                <a:lnTo>
                  <a:pt x="544" y="471"/>
                </a:lnTo>
                <a:cubicBezTo>
                  <a:pt x="309" y="471"/>
                  <a:pt x="309" y="471"/>
                  <a:pt x="309" y="471"/>
                </a:cubicBezTo>
                <a:cubicBezTo>
                  <a:pt x="294" y="471"/>
                  <a:pt x="294" y="486"/>
                  <a:pt x="294" y="486"/>
                </a:cubicBezTo>
                <a:cubicBezTo>
                  <a:pt x="294" y="501"/>
                  <a:pt x="294" y="515"/>
                  <a:pt x="309" y="515"/>
                </a:cubicBezTo>
                <a:cubicBezTo>
                  <a:pt x="544" y="515"/>
                  <a:pt x="544" y="515"/>
                  <a:pt x="544" y="515"/>
                </a:cubicBezTo>
                <a:cubicBezTo>
                  <a:pt x="559" y="515"/>
                  <a:pt x="559" y="501"/>
                  <a:pt x="559" y="486"/>
                </a:cubicBezTo>
                <a:cubicBezTo>
                  <a:pt x="559" y="486"/>
                  <a:pt x="559" y="471"/>
                  <a:pt x="544" y="471"/>
                </a:cubicBezTo>
                <a:close/>
                <a:moveTo>
                  <a:pt x="544" y="353"/>
                </a:moveTo>
                <a:lnTo>
                  <a:pt x="544" y="353"/>
                </a:lnTo>
                <a:cubicBezTo>
                  <a:pt x="382" y="353"/>
                  <a:pt x="382" y="353"/>
                  <a:pt x="382" y="353"/>
                </a:cubicBezTo>
                <a:lnTo>
                  <a:pt x="368" y="368"/>
                </a:lnTo>
                <a:cubicBezTo>
                  <a:pt x="368" y="383"/>
                  <a:pt x="382" y="398"/>
                  <a:pt x="382" y="398"/>
                </a:cubicBezTo>
                <a:cubicBezTo>
                  <a:pt x="544" y="398"/>
                  <a:pt x="544" y="398"/>
                  <a:pt x="544" y="398"/>
                </a:cubicBezTo>
                <a:cubicBezTo>
                  <a:pt x="559" y="398"/>
                  <a:pt x="559" y="383"/>
                  <a:pt x="559" y="368"/>
                </a:cubicBezTo>
                <a:cubicBezTo>
                  <a:pt x="559" y="368"/>
                  <a:pt x="559" y="353"/>
                  <a:pt x="544" y="353"/>
                </a:cubicBezTo>
                <a:close/>
                <a:moveTo>
                  <a:pt x="544" y="118"/>
                </a:moveTo>
                <a:lnTo>
                  <a:pt x="544" y="118"/>
                </a:lnTo>
                <a:cubicBezTo>
                  <a:pt x="265" y="118"/>
                  <a:pt x="265" y="118"/>
                  <a:pt x="265" y="118"/>
                </a:cubicBezTo>
                <a:lnTo>
                  <a:pt x="250" y="132"/>
                </a:lnTo>
                <a:cubicBezTo>
                  <a:pt x="250" y="147"/>
                  <a:pt x="265" y="162"/>
                  <a:pt x="265" y="162"/>
                </a:cubicBezTo>
                <a:cubicBezTo>
                  <a:pt x="544" y="162"/>
                  <a:pt x="544" y="162"/>
                  <a:pt x="544" y="162"/>
                </a:cubicBezTo>
                <a:cubicBezTo>
                  <a:pt x="559" y="162"/>
                  <a:pt x="559" y="147"/>
                  <a:pt x="559" y="132"/>
                </a:cubicBezTo>
                <a:cubicBezTo>
                  <a:pt x="559" y="132"/>
                  <a:pt x="559" y="118"/>
                  <a:pt x="544" y="118"/>
                </a:cubicBezTo>
                <a:close/>
                <a:moveTo>
                  <a:pt x="544" y="235"/>
                </a:moveTo>
                <a:lnTo>
                  <a:pt x="544" y="235"/>
                </a:lnTo>
                <a:cubicBezTo>
                  <a:pt x="265" y="235"/>
                  <a:pt x="265" y="235"/>
                  <a:pt x="265" y="235"/>
                </a:cubicBezTo>
                <a:lnTo>
                  <a:pt x="250" y="250"/>
                </a:lnTo>
                <a:cubicBezTo>
                  <a:pt x="250" y="265"/>
                  <a:pt x="265" y="280"/>
                  <a:pt x="265" y="280"/>
                </a:cubicBezTo>
                <a:cubicBezTo>
                  <a:pt x="544" y="280"/>
                  <a:pt x="544" y="280"/>
                  <a:pt x="544" y="280"/>
                </a:cubicBezTo>
                <a:cubicBezTo>
                  <a:pt x="559" y="280"/>
                  <a:pt x="559" y="265"/>
                  <a:pt x="559" y="250"/>
                </a:cubicBezTo>
                <a:cubicBezTo>
                  <a:pt x="559" y="250"/>
                  <a:pt x="559" y="235"/>
                  <a:pt x="544" y="235"/>
                </a:cubicBezTo>
                <a:close/>
              </a:path>
            </a:pathLst>
          </a:custGeom>
          <a:solidFill>
            <a:schemeClr val="dk1"/>
          </a:solidFill>
          <a:ln w="0">
            <a:noFill/>
          </a:ln>
        </p:spPr>
        <p:style>
          <a:lnRef idx="0"/>
          <a:fillRef idx="0"/>
          <a:effectRef idx="0"/>
          <a:fontRef idx="minor"/>
        </p:style>
      </p:sp>
      <p:sp>
        <p:nvSpPr>
          <p:cNvPr id="610" name="Google Shape;523;p36"/>
          <p:cNvSpPr/>
          <p:nvPr/>
        </p:nvSpPr>
        <p:spPr>
          <a:xfrm>
            <a:off x="7467840" y="2777760"/>
            <a:ext cx="516600" cy="489240"/>
          </a:xfrm>
          <a:custGeom>
            <a:avLst/>
            <a:gdLst/>
            <a:ahLst/>
            <a:rect l="l" t="t" r="r" b="b"/>
            <a:pathLst>
              <a:path w="546" h="516">
                <a:moveTo>
                  <a:pt x="309" y="471"/>
                </a:moveTo>
                <a:lnTo>
                  <a:pt x="309" y="471"/>
                </a:lnTo>
                <a:cubicBezTo>
                  <a:pt x="15" y="471"/>
                  <a:pt x="15" y="471"/>
                  <a:pt x="15" y="471"/>
                </a:cubicBezTo>
                <a:cubicBezTo>
                  <a:pt x="0" y="471"/>
                  <a:pt x="0" y="486"/>
                  <a:pt x="0" y="500"/>
                </a:cubicBezTo>
                <a:cubicBezTo>
                  <a:pt x="0" y="500"/>
                  <a:pt x="0" y="515"/>
                  <a:pt x="15" y="515"/>
                </a:cubicBezTo>
                <a:cubicBezTo>
                  <a:pt x="309" y="515"/>
                  <a:pt x="309" y="515"/>
                  <a:pt x="309" y="515"/>
                </a:cubicBezTo>
                <a:cubicBezTo>
                  <a:pt x="324" y="515"/>
                  <a:pt x="324" y="500"/>
                  <a:pt x="324" y="500"/>
                </a:cubicBezTo>
                <a:cubicBezTo>
                  <a:pt x="324" y="486"/>
                  <a:pt x="324" y="471"/>
                  <a:pt x="309" y="471"/>
                </a:cubicBezTo>
                <a:close/>
                <a:moveTo>
                  <a:pt x="15" y="44"/>
                </a:moveTo>
                <a:lnTo>
                  <a:pt x="15" y="44"/>
                </a:lnTo>
                <a:cubicBezTo>
                  <a:pt x="530" y="44"/>
                  <a:pt x="530" y="44"/>
                  <a:pt x="530" y="44"/>
                </a:cubicBezTo>
                <a:lnTo>
                  <a:pt x="545" y="29"/>
                </a:lnTo>
                <a:cubicBezTo>
                  <a:pt x="545" y="15"/>
                  <a:pt x="530" y="0"/>
                  <a:pt x="530" y="0"/>
                </a:cubicBezTo>
                <a:cubicBezTo>
                  <a:pt x="15" y="0"/>
                  <a:pt x="15" y="0"/>
                  <a:pt x="15" y="0"/>
                </a:cubicBezTo>
                <a:cubicBezTo>
                  <a:pt x="0" y="0"/>
                  <a:pt x="0" y="15"/>
                  <a:pt x="0" y="29"/>
                </a:cubicBezTo>
                <a:cubicBezTo>
                  <a:pt x="0" y="29"/>
                  <a:pt x="0" y="44"/>
                  <a:pt x="15" y="44"/>
                </a:cubicBezTo>
                <a:close/>
                <a:moveTo>
                  <a:pt x="530" y="324"/>
                </a:moveTo>
                <a:lnTo>
                  <a:pt x="530" y="324"/>
                </a:lnTo>
                <a:cubicBezTo>
                  <a:pt x="15" y="324"/>
                  <a:pt x="15" y="324"/>
                  <a:pt x="15" y="324"/>
                </a:cubicBezTo>
                <a:cubicBezTo>
                  <a:pt x="0" y="324"/>
                  <a:pt x="0" y="324"/>
                  <a:pt x="0" y="338"/>
                </a:cubicBezTo>
                <a:cubicBezTo>
                  <a:pt x="0" y="353"/>
                  <a:pt x="0" y="353"/>
                  <a:pt x="15" y="353"/>
                </a:cubicBezTo>
                <a:cubicBezTo>
                  <a:pt x="530" y="353"/>
                  <a:pt x="530" y="353"/>
                  <a:pt x="530" y="353"/>
                </a:cubicBezTo>
                <a:cubicBezTo>
                  <a:pt x="530" y="353"/>
                  <a:pt x="545" y="353"/>
                  <a:pt x="545" y="338"/>
                </a:cubicBezTo>
                <a:cubicBezTo>
                  <a:pt x="545" y="324"/>
                  <a:pt x="530" y="324"/>
                  <a:pt x="530" y="324"/>
                </a:cubicBezTo>
                <a:close/>
                <a:moveTo>
                  <a:pt x="530" y="162"/>
                </a:moveTo>
                <a:lnTo>
                  <a:pt x="530" y="162"/>
                </a:lnTo>
                <a:cubicBezTo>
                  <a:pt x="15" y="162"/>
                  <a:pt x="15" y="162"/>
                  <a:pt x="15" y="162"/>
                </a:cubicBezTo>
                <a:cubicBezTo>
                  <a:pt x="0" y="162"/>
                  <a:pt x="0" y="176"/>
                  <a:pt x="0" y="176"/>
                </a:cubicBezTo>
                <a:cubicBezTo>
                  <a:pt x="0" y="191"/>
                  <a:pt x="0" y="206"/>
                  <a:pt x="15" y="206"/>
                </a:cubicBezTo>
                <a:cubicBezTo>
                  <a:pt x="530" y="206"/>
                  <a:pt x="530" y="206"/>
                  <a:pt x="530" y="206"/>
                </a:cubicBezTo>
                <a:cubicBezTo>
                  <a:pt x="530" y="206"/>
                  <a:pt x="545" y="191"/>
                  <a:pt x="545" y="176"/>
                </a:cubicBezTo>
                <a:lnTo>
                  <a:pt x="530" y="162"/>
                </a:lnTo>
                <a:close/>
              </a:path>
            </a:pathLst>
          </a:custGeom>
          <a:solidFill>
            <a:schemeClr val="dk1"/>
          </a:solidFill>
          <a:ln w="0">
            <a:noFill/>
          </a:ln>
        </p:spPr>
        <p:style>
          <a:lnRef idx="0"/>
          <a:fillRef idx="0"/>
          <a:effectRef idx="0"/>
          <a:fontRef idx="minor"/>
        </p:style>
      </p:sp>
      <p:sp>
        <p:nvSpPr>
          <p:cNvPr id="611" name="Google Shape;524;p36"/>
          <p:cNvSpPr/>
          <p:nvPr/>
        </p:nvSpPr>
        <p:spPr>
          <a:xfrm>
            <a:off x="6530400" y="2777760"/>
            <a:ext cx="516600" cy="489240"/>
          </a:xfrm>
          <a:custGeom>
            <a:avLst/>
            <a:gdLst/>
            <a:ahLst/>
            <a:rect l="l" t="t" r="r" b="b"/>
            <a:pathLst>
              <a:path w="545" h="516">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103" y="162"/>
                </a:moveTo>
                <a:lnTo>
                  <a:pt x="103" y="162"/>
                </a:lnTo>
                <a:cubicBezTo>
                  <a:pt x="88" y="162"/>
                  <a:pt x="73" y="176"/>
                  <a:pt x="73" y="176"/>
                </a:cubicBezTo>
                <a:cubicBezTo>
                  <a:pt x="73" y="191"/>
                  <a:pt x="88" y="206"/>
                  <a:pt x="103" y="206"/>
                </a:cubicBezTo>
                <a:cubicBezTo>
                  <a:pt x="456" y="206"/>
                  <a:pt x="456" y="206"/>
                  <a:pt x="456" y="206"/>
                </a:cubicBezTo>
                <a:cubicBezTo>
                  <a:pt x="456" y="206"/>
                  <a:pt x="471" y="191"/>
                  <a:pt x="471" y="176"/>
                </a:cubicBezTo>
                <a:lnTo>
                  <a:pt x="456" y="162"/>
                </a:lnTo>
                <a:lnTo>
                  <a:pt x="103" y="162"/>
                </a:ln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moveTo>
                  <a:pt x="412" y="471"/>
                </a:moveTo>
                <a:lnTo>
                  <a:pt x="412" y="471"/>
                </a:lnTo>
                <a:cubicBezTo>
                  <a:pt x="132" y="471"/>
                  <a:pt x="132" y="471"/>
                  <a:pt x="132" y="471"/>
                </a:cubicBezTo>
                <a:cubicBezTo>
                  <a:pt x="132" y="471"/>
                  <a:pt x="117" y="486"/>
                  <a:pt x="117" y="500"/>
                </a:cubicBezTo>
                <a:lnTo>
                  <a:pt x="132" y="515"/>
                </a:lnTo>
                <a:cubicBezTo>
                  <a:pt x="412" y="515"/>
                  <a:pt x="412" y="515"/>
                  <a:pt x="412" y="515"/>
                </a:cubicBezTo>
                <a:cubicBezTo>
                  <a:pt x="426" y="515"/>
                  <a:pt x="426" y="500"/>
                  <a:pt x="426" y="500"/>
                </a:cubicBezTo>
                <a:cubicBezTo>
                  <a:pt x="426" y="486"/>
                  <a:pt x="426" y="471"/>
                  <a:pt x="412" y="471"/>
                </a:cubicBezTo>
                <a:close/>
              </a:path>
            </a:pathLst>
          </a:custGeom>
          <a:solidFill>
            <a:schemeClr val="dk1"/>
          </a:solidFill>
          <a:ln w="0">
            <a:noFill/>
          </a:ln>
        </p:spPr>
        <p:style>
          <a:lnRef idx="0"/>
          <a:fillRef idx="0"/>
          <a:effectRef idx="0"/>
          <a:fontRef idx="minor"/>
        </p:style>
      </p:sp>
      <p:sp>
        <p:nvSpPr>
          <p:cNvPr id="612" name="Google Shape;525;p36"/>
          <p:cNvSpPr/>
          <p:nvPr/>
        </p:nvSpPr>
        <p:spPr>
          <a:xfrm>
            <a:off x="5525280" y="2777760"/>
            <a:ext cx="519120" cy="489240"/>
          </a:xfrm>
          <a:custGeom>
            <a:avLst/>
            <a:gdLst/>
            <a:ahLst/>
            <a:rect l="l" t="t"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chemeClr val="dk1"/>
          </a:solidFill>
          <a:ln w="0">
            <a:noFill/>
          </a:ln>
        </p:spPr>
        <p:style>
          <a:lnRef idx="0"/>
          <a:fillRef idx="0"/>
          <a:effectRef idx="0"/>
          <a:fontRef idx="minor"/>
        </p:style>
      </p:sp>
      <p:sp>
        <p:nvSpPr>
          <p:cNvPr id="613" name="Google Shape;526;p36"/>
          <p:cNvSpPr/>
          <p:nvPr/>
        </p:nvSpPr>
        <p:spPr>
          <a:xfrm>
            <a:off x="4617720" y="2725200"/>
            <a:ext cx="476640" cy="601920"/>
          </a:xfrm>
          <a:custGeom>
            <a:avLst/>
            <a:gdLst/>
            <a:ahLst/>
            <a:rect l="l" t="t" r="r" b="b"/>
            <a:pathLst>
              <a:path w="501" h="634">
                <a:moveTo>
                  <a:pt x="353" y="559"/>
                </a:moveTo>
                <a:lnTo>
                  <a:pt x="353" y="559"/>
                </a:lnTo>
                <a:cubicBezTo>
                  <a:pt x="353" y="559"/>
                  <a:pt x="368" y="545"/>
                  <a:pt x="368" y="530"/>
                </a:cubicBezTo>
                <a:cubicBezTo>
                  <a:pt x="368" y="294"/>
                  <a:pt x="368" y="294"/>
                  <a:pt x="368" y="294"/>
                </a:cubicBezTo>
                <a:lnTo>
                  <a:pt x="353" y="279"/>
                </a:lnTo>
                <a:cubicBezTo>
                  <a:pt x="339" y="279"/>
                  <a:pt x="323" y="294"/>
                  <a:pt x="323" y="294"/>
                </a:cubicBezTo>
                <a:cubicBezTo>
                  <a:pt x="323" y="530"/>
                  <a:pt x="323" y="530"/>
                  <a:pt x="323" y="530"/>
                </a:cubicBezTo>
                <a:cubicBezTo>
                  <a:pt x="323" y="545"/>
                  <a:pt x="339" y="559"/>
                  <a:pt x="353" y="559"/>
                </a:cubicBezTo>
                <a:close/>
                <a:moveTo>
                  <a:pt x="147" y="559"/>
                </a:moveTo>
                <a:lnTo>
                  <a:pt x="147" y="559"/>
                </a:lnTo>
                <a:cubicBezTo>
                  <a:pt x="162" y="559"/>
                  <a:pt x="176" y="545"/>
                  <a:pt x="176" y="530"/>
                </a:cubicBezTo>
                <a:cubicBezTo>
                  <a:pt x="176" y="294"/>
                  <a:pt x="176" y="294"/>
                  <a:pt x="176" y="294"/>
                </a:cubicBezTo>
                <a:cubicBezTo>
                  <a:pt x="176" y="294"/>
                  <a:pt x="162" y="279"/>
                  <a:pt x="147" y="279"/>
                </a:cubicBezTo>
                <a:lnTo>
                  <a:pt x="132" y="294"/>
                </a:lnTo>
                <a:cubicBezTo>
                  <a:pt x="132" y="530"/>
                  <a:pt x="132" y="530"/>
                  <a:pt x="132" y="530"/>
                </a:cubicBezTo>
                <a:cubicBezTo>
                  <a:pt x="132" y="545"/>
                  <a:pt x="147" y="559"/>
                  <a:pt x="147" y="559"/>
                </a:cubicBezTo>
                <a:close/>
                <a:moveTo>
                  <a:pt x="250" y="559"/>
                </a:moveTo>
                <a:lnTo>
                  <a:pt x="250" y="559"/>
                </a:lnTo>
                <a:cubicBezTo>
                  <a:pt x="265" y="559"/>
                  <a:pt x="265" y="545"/>
                  <a:pt x="265" y="530"/>
                </a:cubicBezTo>
                <a:cubicBezTo>
                  <a:pt x="265" y="294"/>
                  <a:pt x="265" y="294"/>
                  <a:pt x="265" y="294"/>
                </a:cubicBezTo>
                <a:cubicBezTo>
                  <a:pt x="265" y="294"/>
                  <a:pt x="265" y="279"/>
                  <a:pt x="250" y="279"/>
                </a:cubicBezTo>
                <a:cubicBezTo>
                  <a:pt x="235" y="279"/>
                  <a:pt x="235" y="294"/>
                  <a:pt x="235" y="294"/>
                </a:cubicBezTo>
                <a:cubicBezTo>
                  <a:pt x="235" y="530"/>
                  <a:pt x="235" y="530"/>
                  <a:pt x="235" y="530"/>
                </a:cubicBezTo>
                <a:cubicBezTo>
                  <a:pt x="235" y="545"/>
                  <a:pt x="235" y="559"/>
                  <a:pt x="250" y="559"/>
                </a:cubicBezTo>
                <a:close/>
                <a:moveTo>
                  <a:pt x="471" y="88"/>
                </a:moveTo>
                <a:lnTo>
                  <a:pt x="471" y="88"/>
                </a:lnTo>
                <a:cubicBezTo>
                  <a:pt x="353" y="88"/>
                  <a:pt x="353" y="88"/>
                  <a:pt x="353" y="88"/>
                </a:cubicBezTo>
                <a:cubicBezTo>
                  <a:pt x="353" y="44"/>
                  <a:pt x="353" y="44"/>
                  <a:pt x="353" y="44"/>
                </a:cubicBezTo>
                <a:cubicBezTo>
                  <a:pt x="353" y="29"/>
                  <a:pt x="323" y="0"/>
                  <a:pt x="309" y="0"/>
                </a:cubicBezTo>
                <a:cubicBezTo>
                  <a:pt x="191" y="0"/>
                  <a:pt x="191" y="0"/>
                  <a:pt x="191" y="0"/>
                </a:cubicBezTo>
                <a:cubicBezTo>
                  <a:pt x="176" y="0"/>
                  <a:pt x="147" y="29"/>
                  <a:pt x="147" y="44"/>
                </a:cubicBezTo>
                <a:cubicBezTo>
                  <a:pt x="147" y="88"/>
                  <a:pt x="147" y="88"/>
                  <a:pt x="147" y="88"/>
                </a:cubicBezTo>
                <a:cubicBezTo>
                  <a:pt x="29" y="88"/>
                  <a:pt x="29" y="88"/>
                  <a:pt x="29" y="88"/>
                </a:cubicBezTo>
                <a:cubicBezTo>
                  <a:pt x="14" y="88"/>
                  <a:pt x="0" y="103"/>
                  <a:pt x="0" y="117"/>
                </a:cubicBezTo>
                <a:cubicBezTo>
                  <a:pt x="0" y="162"/>
                  <a:pt x="0" y="162"/>
                  <a:pt x="0" y="162"/>
                </a:cubicBezTo>
                <a:cubicBezTo>
                  <a:pt x="0" y="176"/>
                  <a:pt x="14" y="206"/>
                  <a:pt x="29" y="206"/>
                </a:cubicBezTo>
                <a:cubicBezTo>
                  <a:pt x="29" y="559"/>
                  <a:pt x="29" y="559"/>
                  <a:pt x="29" y="559"/>
                </a:cubicBezTo>
                <a:cubicBezTo>
                  <a:pt x="29" y="604"/>
                  <a:pt x="73" y="633"/>
                  <a:pt x="118" y="633"/>
                </a:cubicBezTo>
                <a:cubicBezTo>
                  <a:pt x="382" y="633"/>
                  <a:pt x="382" y="633"/>
                  <a:pt x="382" y="633"/>
                </a:cubicBezTo>
                <a:cubicBezTo>
                  <a:pt x="427" y="633"/>
                  <a:pt x="471" y="604"/>
                  <a:pt x="471" y="559"/>
                </a:cubicBezTo>
                <a:cubicBezTo>
                  <a:pt x="471" y="206"/>
                  <a:pt x="471" y="206"/>
                  <a:pt x="471" y="206"/>
                </a:cubicBezTo>
                <a:cubicBezTo>
                  <a:pt x="486" y="206"/>
                  <a:pt x="500" y="176"/>
                  <a:pt x="500" y="162"/>
                </a:cubicBezTo>
                <a:cubicBezTo>
                  <a:pt x="500" y="117"/>
                  <a:pt x="500" y="117"/>
                  <a:pt x="500" y="117"/>
                </a:cubicBezTo>
                <a:cubicBezTo>
                  <a:pt x="500" y="103"/>
                  <a:pt x="486" y="88"/>
                  <a:pt x="471" y="88"/>
                </a:cubicBezTo>
                <a:close/>
                <a:moveTo>
                  <a:pt x="191" y="59"/>
                </a:moveTo>
                <a:lnTo>
                  <a:pt x="191" y="59"/>
                </a:lnTo>
                <a:lnTo>
                  <a:pt x="206" y="44"/>
                </a:lnTo>
                <a:cubicBezTo>
                  <a:pt x="294" y="44"/>
                  <a:pt x="294" y="44"/>
                  <a:pt x="294" y="44"/>
                </a:cubicBezTo>
                <a:lnTo>
                  <a:pt x="309" y="59"/>
                </a:lnTo>
                <a:cubicBezTo>
                  <a:pt x="309" y="88"/>
                  <a:pt x="309" y="88"/>
                  <a:pt x="309" y="88"/>
                </a:cubicBezTo>
                <a:cubicBezTo>
                  <a:pt x="294" y="88"/>
                  <a:pt x="191" y="88"/>
                  <a:pt x="191" y="88"/>
                </a:cubicBezTo>
                <a:lnTo>
                  <a:pt x="191" y="59"/>
                </a:lnTo>
                <a:close/>
                <a:moveTo>
                  <a:pt x="427" y="559"/>
                </a:moveTo>
                <a:lnTo>
                  <a:pt x="427" y="559"/>
                </a:lnTo>
                <a:cubicBezTo>
                  <a:pt x="427" y="574"/>
                  <a:pt x="412" y="589"/>
                  <a:pt x="382" y="589"/>
                </a:cubicBezTo>
                <a:cubicBezTo>
                  <a:pt x="118" y="589"/>
                  <a:pt x="118" y="589"/>
                  <a:pt x="118" y="589"/>
                </a:cubicBezTo>
                <a:cubicBezTo>
                  <a:pt x="88" y="589"/>
                  <a:pt x="73" y="574"/>
                  <a:pt x="73" y="559"/>
                </a:cubicBezTo>
                <a:cubicBezTo>
                  <a:pt x="73" y="206"/>
                  <a:pt x="73" y="206"/>
                  <a:pt x="73" y="206"/>
                </a:cubicBezTo>
                <a:cubicBezTo>
                  <a:pt x="103" y="206"/>
                  <a:pt x="412" y="206"/>
                  <a:pt x="427" y="206"/>
                </a:cubicBezTo>
                <a:lnTo>
                  <a:pt x="427" y="559"/>
                </a:lnTo>
                <a:close/>
                <a:moveTo>
                  <a:pt x="441" y="162"/>
                </a:moveTo>
                <a:lnTo>
                  <a:pt x="441" y="162"/>
                </a:lnTo>
                <a:cubicBezTo>
                  <a:pt x="59" y="162"/>
                  <a:pt x="59" y="162"/>
                  <a:pt x="59" y="162"/>
                </a:cubicBezTo>
                <a:cubicBezTo>
                  <a:pt x="44" y="162"/>
                  <a:pt x="29" y="147"/>
                  <a:pt x="29" y="147"/>
                </a:cubicBezTo>
                <a:cubicBezTo>
                  <a:pt x="29" y="132"/>
                  <a:pt x="44" y="117"/>
                  <a:pt x="59" y="117"/>
                </a:cubicBezTo>
                <a:cubicBezTo>
                  <a:pt x="441" y="117"/>
                  <a:pt x="441" y="117"/>
                  <a:pt x="441" y="117"/>
                </a:cubicBezTo>
                <a:cubicBezTo>
                  <a:pt x="456" y="117"/>
                  <a:pt x="471" y="132"/>
                  <a:pt x="471" y="147"/>
                </a:cubicBezTo>
                <a:cubicBezTo>
                  <a:pt x="471" y="147"/>
                  <a:pt x="456" y="162"/>
                  <a:pt x="441" y="162"/>
                </a:cubicBezTo>
                <a:close/>
              </a:path>
            </a:pathLst>
          </a:custGeom>
          <a:solidFill>
            <a:schemeClr val="dk1"/>
          </a:solidFill>
          <a:ln w="0">
            <a:noFill/>
          </a:ln>
        </p:spPr>
        <p:style>
          <a:lnRef idx="0"/>
          <a:fillRef idx="0"/>
          <a:effectRef idx="0"/>
          <a:fontRef idx="minor"/>
        </p:style>
      </p:sp>
      <p:sp>
        <p:nvSpPr>
          <p:cNvPr id="614" name="Google Shape;527;p36"/>
          <p:cNvSpPr/>
          <p:nvPr/>
        </p:nvSpPr>
        <p:spPr>
          <a:xfrm>
            <a:off x="3585240" y="2750400"/>
            <a:ext cx="601920" cy="559440"/>
          </a:xfrm>
          <a:custGeom>
            <a:avLst/>
            <a:gdLst/>
            <a:ahLst/>
            <a:rect l="l" t="t"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dk1"/>
          </a:solidFill>
          <a:ln w="0">
            <a:noFill/>
          </a:ln>
        </p:spPr>
        <p:style>
          <a:lnRef idx="0"/>
          <a:fillRef idx="0"/>
          <a:effectRef idx="0"/>
          <a:fontRef idx="minor"/>
        </p:style>
      </p:sp>
      <p:sp>
        <p:nvSpPr>
          <p:cNvPr id="615" name="Google Shape;528;p36"/>
          <p:cNvSpPr/>
          <p:nvPr/>
        </p:nvSpPr>
        <p:spPr>
          <a:xfrm>
            <a:off x="2622960" y="2737800"/>
            <a:ext cx="601920" cy="571680"/>
          </a:xfrm>
          <a:custGeom>
            <a:avLst/>
            <a:gdLst/>
            <a:ahLst/>
            <a:rect l="l" t="t"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dk1"/>
          </a:solidFill>
          <a:ln w="0">
            <a:noFill/>
          </a:ln>
        </p:spPr>
        <p:style>
          <a:lnRef idx="0"/>
          <a:fillRef idx="0"/>
          <a:effectRef idx="0"/>
          <a:fontRef idx="minor"/>
        </p:style>
      </p:sp>
      <p:sp>
        <p:nvSpPr>
          <p:cNvPr id="616" name="Google Shape;529;p36"/>
          <p:cNvSpPr/>
          <p:nvPr/>
        </p:nvSpPr>
        <p:spPr>
          <a:xfrm>
            <a:off x="1655280" y="2765160"/>
            <a:ext cx="584280" cy="519120"/>
          </a:xfrm>
          <a:custGeom>
            <a:avLst/>
            <a:gdLst/>
            <a:ahLst/>
            <a:rect l="l" t="t" r="r" b="b"/>
            <a:pathLst>
              <a:path w="619" h="546">
                <a:moveTo>
                  <a:pt x="544" y="294"/>
                </a:moveTo>
                <a:lnTo>
                  <a:pt x="544" y="294"/>
                </a:lnTo>
                <a:cubicBezTo>
                  <a:pt x="500" y="294"/>
                  <a:pt x="500" y="294"/>
                  <a:pt x="500" y="294"/>
                </a:cubicBezTo>
                <a:cubicBezTo>
                  <a:pt x="500" y="73"/>
                  <a:pt x="500" y="73"/>
                  <a:pt x="500" y="73"/>
                </a:cubicBezTo>
                <a:cubicBezTo>
                  <a:pt x="500" y="30"/>
                  <a:pt x="471" y="0"/>
                  <a:pt x="427" y="0"/>
                </a:cubicBezTo>
                <a:cubicBezTo>
                  <a:pt x="191" y="0"/>
                  <a:pt x="191" y="0"/>
                  <a:pt x="191" y="0"/>
                </a:cubicBezTo>
                <a:cubicBezTo>
                  <a:pt x="147" y="0"/>
                  <a:pt x="118" y="30"/>
                  <a:pt x="118" y="73"/>
                </a:cubicBezTo>
                <a:cubicBezTo>
                  <a:pt x="118" y="73"/>
                  <a:pt x="118" y="280"/>
                  <a:pt x="118" y="294"/>
                </a:cubicBezTo>
                <a:cubicBezTo>
                  <a:pt x="73" y="294"/>
                  <a:pt x="73" y="294"/>
                  <a:pt x="73" y="294"/>
                </a:cubicBezTo>
                <a:cubicBezTo>
                  <a:pt x="29" y="294"/>
                  <a:pt x="0" y="324"/>
                  <a:pt x="0" y="368"/>
                </a:cubicBezTo>
                <a:cubicBezTo>
                  <a:pt x="0" y="412"/>
                  <a:pt x="0" y="412"/>
                  <a:pt x="0" y="412"/>
                </a:cubicBezTo>
                <a:cubicBezTo>
                  <a:pt x="0" y="456"/>
                  <a:pt x="29" y="486"/>
                  <a:pt x="73" y="486"/>
                </a:cubicBezTo>
                <a:cubicBezTo>
                  <a:pt x="118" y="486"/>
                  <a:pt x="118" y="486"/>
                  <a:pt x="118" y="486"/>
                </a:cubicBezTo>
                <a:cubicBezTo>
                  <a:pt x="118" y="530"/>
                  <a:pt x="162" y="545"/>
                  <a:pt x="191" y="545"/>
                </a:cubicBezTo>
                <a:cubicBezTo>
                  <a:pt x="427" y="545"/>
                  <a:pt x="427" y="545"/>
                  <a:pt x="427" y="545"/>
                </a:cubicBezTo>
                <a:cubicBezTo>
                  <a:pt x="456" y="545"/>
                  <a:pt x="500" y="530"/>
                  <a:pt x="500" y="486"/>
                </a:cubicBezTo>
                <a:cubicBezTo>
                  <a:pt x="544" y="486"/>
                  <a:pt x="544" y="486"/>
                  <a:pt x="544" y="486"/>
                </a:cubicBezTo>
                <a:cubicBezTo>
                  <a:pt x="589" y="486"/>
                  <a:pt x="618" y="456"/>
                  <a:pt x="618" y="412"/>
                </a:cubicBezTo>
                <a:cubicBezTo>
                  <a:pt x="618" y="368"/>
                  <a:pt x="618" y="368"/>
                  <a:pt x="618" y="368"/>
                </a:cubicBezTo>
                <a:cubicBezTo>
                  <a:pt x="618" y="324"/>
                  <a:pt x="589" y="294"/>
                  <a:pt x="544" y="294"/>
                </a:cubicBezTo>
                <a:close/>
                <a:moveTo>
                  <a:pt x="147" y="73"/>
                </a:moveTo>
                <a:lnTo>
                  <a:pt x="147" y="73"/>
                </a:lnTo>
                <a:cubicBezTo>
                  <a:pt x="147" y="59"/>
                  <a:pt x="177" y="44"/>
                  <a:pt x="191" y="44"/>
                </a:cubicBezTo>
                <a:cubicBezTo>
                  <a:pt x="427" y="44"/>
                  <a:pt x="427" y="44"/>
                  <a:pt x="427" y="44"/>
                </a:cubicBezTo>
                <a:cubicBezTo>
                  <a:pt x="441" y="44"/>
                  <a:pt x="471" y="59"/>
                  <a:pt x="471" y="73"/>
                </a:cubicBezTo>
                <a:cubicBezTo>
                  <a:pt x="471" y="294"/>
                  <a:pt x="471" y="294"/>
                  <a:pt x="471" y="294"/>
                </a:cubicBezTo>
                <a:cubicBezTo>
                  <a:pt x="147" y="294"/>
                  <a:pt x="147" y="294"/>
                  <a:pt x="147" y="294"/>
                </a:cubicBezTo>
                <a:lnTo>
                  <a:pt x="147" y="73"/>
                </a:lnTo>
                <a:close/>
                <a:moveTo>
                  <a:pt x="427" y="515"/>
                </a:moveTo>
                <a:lnTo>
                  <a:pt x="427" y="515"/>
                </a:lnTo>
                <a:cubicBezTo>
                  <a:pt x="191" y="515"/>
                  <a:pt x="191" y="515"/>
                  <a:pt x="191" y="515"/>
                </a:cubicBezTo>
                <a:cubicBezTo>
                  <a:pt x="177" y="515"/>
                  <a:pt x="147" y="486"/>
                  <a:pt x="147" y="471"/>
                </a:cubicBezTo>
                <a:cubicBezTo>
                  <a:pt x="147" y="456"/>
                  <a:pt x="177" y="427"/>
                  <a:pt x="191" y="427"/>
                </a:cubicBezTo>
                <a:cubicBezTo>
                  <a:pt x="427" y="427"/>
                  <a:pt x="427" y="427"/>
                  <a:pt x="427" y="427"/>
                </a:cubicBezTo>
                <a:cubicBezTo>
                  <a:pt x="441" y="427"/>
                  <a:pt x="471" y="456"/>
                  <a:pt x="471" y="471"/>
                </a:cubicBezTo>
                <a:cubicBezTo>
                  <a:pt x="471" y="486"/>
                  <a:pt x="441" y="515"/>
                  <a:pt x="427" y="515"/>
                </a:cubicBezTo>
                <a:close/>
                <a:moveTo>
                  <a:pt x="589" y="412"/>
                </a:moveTo>
                <a:lnTo>
                  <a:pt x="589" y="412"/>
                </a:lnTo>
                <a:cubicBezTo>
                  <a:pt x="589" y="427"/>
                  <a:pt x="559" y="456"/>
                  <a:pt x="544" y="456"/>
                </a:cubicBezTo>
                <a:cubicBezTo>
                  <a:pt x="500" y="456"/>
                  <a:pt x="500" y="456"/>
                  <a:pt x="500" y="456"/>
                </a:cubicBezTo>
                <a:cubicBezTo>
                  <a:pt x="500" y="412"/>
                  <a:pt x="456" y="398"/>
                  <a:pt x="427" y="398"/>
                </a:cubicBezTo>
                <a:cubicBezTo>
                  <a:pt x="191" y="398"/>
                  <a:pt x="191" y="398"/>
                  <a:pt x="191" y="398"/>
                </a:cubicBezTo>
                <a:cubicBezTo>
                  <a:pt x="162" y="398"/>
                  <a:pt x="118" y="412"/>
                  <a:pt x="118" y="456"/>
                </a:cubicBezTo>
                <a:cubicBezTo>
                  <a:pt x="73" y="456"/>
                  <a:pt x="73" y="456"/>
                  <a:pt x="73" y="456"/>
                </a:cubicBezTo>
                <a:cubicBezTo>
                  <a:pt x="59" y="456"/>
                  <a:pt x="29" y="427"/>
                  <a:pt x="29" y="412"/>
                </a:cubicBezTo>
                <a:cubicBezTo>
                  <a:pt x="29" y="368"/>
                  <a:pt x="29" y="368"/>
                  <a:pt x="29" y="368"/>
                </a:cubicBezTo>
                <a:cubicBezTo>
                  <a:pt x="29" y="353"/>
                  <a:pt x="59" y="339"/>
                  <a:pt x="73" y="339"/>
                </a:cubicBezTo>
                <a:cubicBezTo>
                  <a:pt x="544" y="339"/>
                  <a:pt x="544" y="339"/>
                  <a:pt x="544" y="339"/>
                </a:cubicBezTo>
                <a:cubicBezTo>
                  <a:pt x="559" y="339"/>
                  <a:pt x="589" y="353"/>
                  <a:pt x="589" y="368"/>
                </a:cubicBezTo>
                <a:lnTo>
                  <a:pt x="589" y="412"/>
                </a:lnTo>
                <a:close/>
              </a:path>
            </a:pathLst>
          </a:custGeom>
          <a:solidFill>
            <a:schemeClr val="dk1"/>
          </a:solidFill>
          <a:ln w="0">
            <a:noFill/>
          </a:ln>
        </p:spPr>
        <p:style>
          <a:lnRef idx="0"/>
          <a:fillRef idx="0"/>
          <a:effectRef idx="0"/>
          <a:fontRef idx="minor"/>
        </p:style>
      </p:sp>
      <p:sp>
        <p:nvSpPr>
          <p:cNvPr id="617" name="Google Shape;530;p36"/>
          <p:cNvSpPr/>
          <p:nvPr/>
        </p:nvSpPr>
        <p:spPr>
          <a:xfrm>
            <a:off x="10387800" y="1757880"/>
            <a:ext cx="559440" cy="601920"/>
          </a:xfrm>
          <a:custGeom>
            <a:avLst/>
            <a:gdLst/>
            <a:ahLst/>
            <a:rect l="l" t="t" r="r" b="b"/>
            <a:pathLst>
              <a:path w="589" h="634">
                <a:moveTo>
                  <a:pt x="456" y="353"/>
                </a:moveTo>
                <a:lnTo>
                  <a:pt x="456" y="353"/>
                </a:lnTo>
                <a:cubicBezTo>
                  <a:pt x="485" y="353"/>
                  <a:pt x="515" y="324"/>
                  <a:pt x="515" y="294"/>
                </a:cubicBezTo>
                <a:cubicBezTo>
                  <a:pt x="515" y="265"/>
                  <a:pt x="485" y="236"/>
                  <a:pt x="456" y="236"/>
                </a:cubicBezTo>
                <a:cubicBezTo>
                  <a:pt x="412" y="236"/>
                  <a:pt x="397" y="265"/>
                  <a:pt x="397" y="294"/>
                </a:cubicBezTo>
                <a:cubicBezTo>
                  <a:pt x="397" y="324"/>
                  <a:pt x="412" y="353"/>
                  <a:pt x="456" y="353"/>
                </a:cubicBezTo>
                <a:close/>
                <a:moveTo>
                  <a:pt x="426" y="280"/>
                </a:moveTo>
                <a:lnTo>
                  <a:pt x="426" y="280"/>
                </a:lnTo>
                <a:cubicBezTo>
                  <a:pt x="471" y="280"/>
                  <a:pt x="471" y="280"/>
                  <a:pt x="471" y="280"/>
                </a:cubicBezTo>
                <a:cubicBezTo>
                  <a:pt x="471" y="309"/>
                  <a:pt x="471" y="309"/>
                  <a:pt x="471" y="309"/>
                </a:cubicBezTo>
                <a:cubicBezTo>
                  <a:pt x="426" y="309"/>
                  <a:pt x="426" y="309"/>
                  <a:pt x="426" y="309"/>
                </a:cubicBezTo>
                <a:lnTo>
                  <a:pt x="426" y="280"/>
                </a:lnTo>
                <a:close/>
                <a:moveTo>
                  <a:pt x="456" y="515"/>
                </a:moveTo>
                <a:lnTo>
                  <a:pt x="456" y="515"/>
                </a:lnTo>
                <a:cubicBezTo>
                  <a:pt x="485" y="515"/>
                  <a:pt x="515" y="486"/>
                  <a:pt x="515" y="456"/>
                </a:cubicBezTo>
                <a:cubicBezTo>
                  <a:pt x="515" y="412"/>
                  <a:pt x="485" y="398"/>
                  <a:pt x="456" y="398"/>
                </a:cubicBezTo>
                <a:cubicBezTo>
                  <a:pt x="412" y="398"/>
                  <a:pt x="397" y="412"/>
                  <a:pt x="397" y="456"/>
                </a:cubicBezTo>
                <a:cubicBezTo>
                  <a:pt x="397" y="486"/>
                  <a:pt x="412" y="515"/>
                  <a:pt x="456" y="515"/>
                </a:cubicBezTo>
                <a:close/>
                <a:moveTo>
                  <a:pt x="426" y="427"/>
                </a:moveTo>
                <a:lnTo>
                  <a:pt x="426" y="427"/>
                </a:lnTo>
                <a:cubicBezTo>
                  <a:pt x="471" y="427"/>
                  <a:pt x="471" y="427"/>
                  <a:pt x="471" y="427"/>
                </a:cubicBezTo>
                <a:cubicBezTo>
                  <a:pt x="471" y="471"/>
                  <a:pt x="471" y="471"/>
                  <a:pt x="471" y="471"/>
                </a:cubicBezTo>
                <a:cubicBezTo>
                  <a:pt x="426" y="471"/>
                  <a:pt x="426" y="471"/>
                  <a:pt x="426" y="471"/>
                </a:cubicBezTo>
                <a:lnTo>
                  <a:pt x="426" y="427"/>
                </a:lnTo>
                <a:close/>
                <a:moveTo>
                  <a:pt x="294" y="515"/>
                </a:moveTo>
                <a:lnTo>
                  <a:pt x="294" y="515"/>
                </a:lnTo>
                <a:cubicBezTo>
                  <a:pt x="324" y="515"/>
                  <a:pt x="353" y="486"/>
                  <a:pt x="353" y="456"/>
                </a:cubicBezTo>
                <a:cubicBezTo>
                  <a:pt x="353" y="412"/>
                  <a:pt x="324" y="398"/>
                  <a:pt x="294" y="398"/>
                </a:cubicBezTo>
                <a:cubicBezTo>
                  <a:pt x="265" y="398"/>
                  <a:pt x="235" y="412"/>
                  <a:pt x="235" y="456"/>
                </a:cubicBezTo>
                <a:cubicBezTo>
                  <a:pt x="235" y="486"/>
                  <a:pt x="265" y="515"/>
                  <a:pt x="294" y="515"/>
                </a:cubicBezTo>
                <a:close/>
                <a:moveTo>
                  <a:pt x="279" y="427"/>
                </a:moveTo>
                <a:lnTo>
                  <a:pt x="279" y="427"/>
                </a:lnTo>
                <a:cubicBezTo>
                  <a:pt x="309" y="427"/>
                  <a:pt x="309" y="427"/>
                  <a:pt x="309" y="427"/>
                </a:cubicBezTo>
                <a:cubicBezTo>
                  <a:pt x="309" y="471"/>
                  <a:pt x="309" y="471"/>
                  <a:pt x="309" y="471"/>
                </a:cubicBezTo>
                <a:cubicBezTo>
                  <a:pt x="279" y="471"/>
                  <a:pt x="279" y="471"/>
                  <a:pt x="279" y="471"/>
                </a:cubicBezTo>
                <a:lnTo>
                  <a:pt x="279" y="427"/>
                </a:lnTo>
                <a:close/>
                <a:moveTo>
                  <a:pt x="515" y="0"/>
                </a:moveTo>
                <a:lnTo>
                  <a:pt x="515" y="0"/>
                </a:lnTo>
                <a:cubicBezTo>
                  <a:pt x="73" y="0"/>
                  <a:pt x="73" y="0"/>
                  <a:pt x="73" y="0"/>
                </a:cubicBezTo>
                <a:cubicBezTo>
                  <a:pt x="29" y="0"/>
                  <a:pt x="0" y="30"/>
                  <a:pt x="0" y="73"/>
                </a:cubicBezTo>
                <a:cubicBezTo>
                  <a:pt x="0" y="545"/>
                  <a:pt x="0" y="545"/>
                  <a:pt x="0" y="545"/>
                </a:cubicBezTo>
                <a:cubicBezTo>
                  <a:pt x="0" y="589"/>
                  <a:pt x="29" y="633"/>
                  <a:pt x="73" y="633"/>
                </a:cubicBezTo>
                <a:cubicBezTo>
                  <a:pt x="515" y="633"/>
                  <a:pt x="515" y="633"/>
                  <a:pt x="515" y="633"/>
                </a:cubicBezTo>
                <a:cubicBezTo>
                  <a:pt x="559" y="633"/>
                  <a:pt x="588" y="589"/>
                  <a:pt x="588" y="545"/>
                </a:cubicBezTo>
                <a:cubicBezTo>
                  <a:pt x="588" y="73"/>
                  <a:pt x="588" y="73"/>
                  <a:pt x="588" y="73"/>
                </a:cubicBezTo>
                <a:cubicBezTo>
                  <a:pt x="588" y="30"/>
                  <a:pt x="559" y="0"/>
                  <a:pt x="515" y="0"/>
                </a:cubicBezTo>
                <a:close/>
                <a:moveTo>
                  <a:pt x="544" y="545"/>
                </a:moveTo>
                <a:lnTo>
                  <a:pt x="544" y="545"/>
                </a:lnTo>
                <a:cubicBezTo>
                  <a:pt x="544" y="574"/>
                  <a:pt x="530" y="589"/>
                  <a:pt x="515" y="589"/>
                </a:cubicBezTo>
                <a:cubicBezTo>
                  <a:pt x="73" y="589"/>
                  <a:pt x="73" y="589"/>
                  <a:pt x="73" y="589"/>
                </a:cubicBezTo>
                <a:cubicBezTo>
                  <a:pt x="59" y="589"/>
                  <a:pt x="44" y="574"/>
                  <a:pt x="44" y="545"/>
                </a:cubicBezTo>
                <a:cubicBezTo>
                  <a:pt x="44" y="162"/>
                  <a:pt x="44" y="162"/>
                  <a:pt x="44" y="162"/>
                </a:cubicBezTo>
                <a:cubicBezTo>
                  <a:pt x="544" y="162"/>
                  <a:pt x="544" y="162"/>
                  <a:pt x="544" y="162"/>
                </a:cubicBezTo>
                <a:lnTo>
                  <a:pt x="544" y="545"/>
                </a:lnTo>
                <a:close/>
                <a:moveTo>
                  <a:pt x="544" y="118"/>
                </a:moveTo>
                <a:lnTo>
                  <a:pt x="544" y="118"/>
                </a:lnTo>
                <a:cubicBezTo>
                  <a:pt x="44" y="118"/>
                  <a:pt x="44" y="118"/>
                  <a:pt x="44" y="118"/>
                </a:cubicBezTo>
                <a:cubicBezTo>
                  <a:pt x="44" y="73"/>
                  <a:pt x="44" y="73"/>
                  <a:pt x="44" y="73"/>
                </a:cubicBezTo>
                <a:cubicBezTo>
                  <a:pt x="44" y="59"/>
                  <a:pt x="59" y="44"/>
                  <a:pt x="73" y="44"/>
                </a:cubicBezTo>
                <a:cubicBezTo>
                  <a:pt x="515" y="44"/>
                  <a:pt x="515" y="44"/>
                  <a:pt x="515" y="44"/>
                </a:cubicBezTo>
                <a:cubicBezTo>
                  <a:pt x="530" y="44"/>
                  <a:pt x="544" y="59"/>
                  <a:pt x="544" y="73"/>
                </a:cubicBezTo>
                <a:lnTo>
                  <a:pt x="544" y="118"/>
                </a:lnTo>
                <a:close/>
                <a:moveTo>
                  <a:pt x="294" y="353"/>
                </a:moveTo>
                <a:lnTo>
                  <a:pt x="294" y="353"/>
                </a:lnTo>
                <a:cubicBezTo>
                  <a:pt x="324" y="353"/>
                  <a:pt x="353" y="324"/>
                  <a:pt x="353" y="294"/>
                </a:cubicBezTo>
                <a:cubicBezTo>
                  <a:pt x="353" y="265"/>
                  <a:pt x="324" y="236"/>
                  <a:pt x="294" y="236"/>
                </a:cubicBezTo>
                <a:cubicBezTo>
                  <a:pt x="265" y="236"/>
                  <a:pt x="235" y="265"/>
                  <a:pt x="235" y="294"/>
                </a:cubicBezTo>
                <a:cubicBezTo>
                  <a:pt x="235" y="324"/>
                  <a:pt x="265" y="353"/>
                  <a:pt x="294" y="353"/>
                </a:cubicBezTo>
                <a:close/>
                <a:moveTo>
                  <a:pt x="279" y="280"/>
                </a:moveTo>
                <a:lnTo>
                  <a:pt x="279" y="280"/>
                </a:lnTo>
                <a:cubicBezTo>
                  <a:pt x="309" y="280"/>
                  <a:pt x="309" y="280"/>
                  <a:pt x="309" y="280"/>
                </a:cubicBezTo>
                <a:cubicBezTo>
                  <a:pt x="309" y="309"/>
                  <a:pt x="309" y="309"/>
                  <a:pt x="309" y="309"/>
                </a:cubicBezTo>
                <a:cubicBezTo>
                  <a:pt x="279" y="309"/>
                  <a:pt x="279" y="309"/>
                  <a:pt x="279" y="309"/>
                </a:cubicBezTo>
                <a:lnTo>
                  <a:pt x="279" y="280"/>
                </a:lnTo>
                <a:close/>
                <a:moveTo>
                  <a:pt x="132" y="515"/>
                </a:moveTo>
                <a:lnTo>
                  <a:pt x="132" y="515"/>
                </a:lnTo>
                <a:cubicBezTo>
                  <a:pt x="176" y="515"/>
                  <a:pt x="191" y="486"/>
                  <a:pt x="191" y="456"/>
                </a:cubicBezTo>
                <a:cubicBezTo>
                  <a:pt x="191" y="412"/>
                  <a:pt x="176" y="398"/>
                  <a:pt x="132" y="398"/>
                </a:cubicBezTo>
                <a:cubicBezTo>
                  <a:pt x="103" y="398"/>
                  <a:pt x="73" y="412"/>
                  <a:pt x="73" y="456"/>
                </a:cubicBezTo>
                <a:cubicBezTo>
                  <a:pt x="73" y="486"/>
                  <a:pt x="103" y="515"/>
                  <a:pt x="132" y="515"/>
                </a:cubicBezTo>
                <a:close/>
                <a:moveTo>
                  <a:pt x="117" y="427"/>
                </a:moveTo>
                <a:lnTo>
                  <a:pt x="117" y="427"/>
                </a:lnTo>
                <a:cubicBezTo>
                  <a:pt x="162" y="427"/>
                  <a:pt x="162" y="427"/>
                  <a:pt x="162" y="427"/>
                </a:cubicBezTo>
                <a:cubicBezTo>
                  <a:pt x="162" y="471"/>
                  <a:pt x="162" y="471"/>
                  <a:pt x="162" y="471"/>
                </a:cubicBezTo>
                <a:cubicBezTo>
                  <a:pt x="117" y="471"/>
                  <a:pt x="117" y="471"/>
                  <a:pt x="117" y="471"/>
                </a:cubicBezTo>
                <a:lnTo>
                  <a:pt x="117" y="427"/>
                </a:lnTo>
                <a:close/>
                <a:moveTo>
                  <a:pt x="132" y="353"/>
                </a:moveTo>
                <a:lnTo>
                  <a:pt x="132" y="353"/>
                </a:lnTo>
                <a:cubicBezTo>
                  <a:pt x="176" y="353"/>
                  <a:pt x="191" y="324"/>
                  <a:pt x="191" y="294"/>
                </a:cubicBezTo>
                <a:cubicBezTo>
                  <a:pt x="191" y="265"/>
                  <a:pt x="176" y="236"/>
                  <a:pt x="132" y="236"/>
                </a:cubicBezTo>
                <a:cubicBezTo>
                  <a:pt x="103" y="236"/>
                  <a:pt x="73" y="265"/>
                  <a:pt x="73" y="294"/>
                </a:cubicBezTo>
                <a:cubicBezTo>
                  <a:pt x="73" y="324"/>
                  <a:pt x="103" y="353"/>
                  <a:pt x="132" y="353"/>
                </a:cubicBezTo>
                <a:close/>
                <a:moveTo>
                  <a:pt x="117" y="280"/>
                </a:moveTo>
                <a:lnTo>
                  <a:pt x="117" y="280"/>
                </a:lnTo>
                <a:cubicBezTo>
                  <a:pt x="162" y="280"/>
                  <a:pt x="162" y="280"/>
                  <a:pt x="162" y="280"/>
                </a:cubicBezTo>
                <a:cubicBezTo>
                  <a:pt x="162" y="309"/>
                  <a:pt x="162" y="309"/>
                  <a:pt x="162" y="309"/>
                </a:cubicBezTo>
                <a:cubicBezTo>
                  <a:pt x="117" y="309"/>
                  <a:pt x="117" y="309"/>
                  <a:pt x="117" y="309"/>
                </a:cubicBezTo>
                <a:lnTo>
                  <a:pt x="117" y="280"/>
                </a:lnTo>
                <a:close/>
              </a:path>
            </a:pathLst>
          </a:custGeom>
          <a:solidFill>
            <a:schemeClr val="dk1"/>
          </a:solidFill>
          <a:ln w="0">
            <a:noFill/>
          </a:ln>
        </p:spPr>
        <p:style>
          <a:lnRef idx="0"/>
          <a:fillRef idx="0"/>
          <a:effectRef idx="0"/>
          <a:fontRef idx="minor"/>
        </p:style>
      </p:sp>
      <p:sp>
        <p:nvSpPr>
          <p:cNvPr id="618" name="Google Shape;531;p36"/>
          <p:cNvSpPr/>
          <p:nvPr/>
        </p:nvSpPr>
        <p:spPr>
          <a:xfrm>
            <a:off x="9395280" y="1757880"/>
            <a:ext cx="601920" cy="601920"/>
          </a:xfrm>
          <a:custGeom>
            <a:avLst/>
            <a:gdLst/>
            <a:ahLst/>
            <a:rect l="l" t="t" r="r" b="b"/>
            <a:pathLst>
              <a:path w="634" h="634">
                <a:moveTo>
                  <a:pt x="295" y="0"/>
                </a:moveTo>
                <a:lnTo>
                  <a:pt x="295" y="0"/>
                </a:lnTo>
                <a:cubicBezTo>
                  <a:pt x="266" y="0"/>
                  <a:pt x="266" y="0"/>
                  <a:pt x="266" y="0"/>
                </a:cubicBezTo>
                <a:cubicBezTo>
                  <a:pt x="266" y="59"/>
                  <a:pt x="266" y="59"/>
                  <a:pt x="266" y="59"/>
                </a:cubicBezTo>
                <a:cubicBezTo>
                  <a:pt x="118" y="73"/>
                  <a:pt x="0" y="191"/>
                  <a:pt x="0" y="339"/>
                </a:cubicBezTo>
                <a:cubicBezTo>
                  <a:pt x="0" y="501"/>
                  <a:pt x="133" y="633"/>
                  <a:pt x="295" y="633"/>
                </a:cubicBezTo>
                <a:cubicBezTo>
                  <a:pt x="412" y="633"/>
                  <a:pt x="501" y="560"/>
                  <a:pt x="545" y="456"/>
                </a:cubicBezTo>
                <a:cubicBezTo>
                  <a:pt x="589" y="471"/>
                  <a:pt x="589" y="471"/>
                  <a:pt x="589" y="471"/>
                </a:cubicBezTo>
                <a:cubicBezTo>
                  <a:pt x="619" y="442"/>
                  <a:pt x="633" y="383"/>
                  <a:pt x="633" y="324"/>
                </a:cubicBezTo>
                <a:cubicBezTo>
                  <a:pt x="633" y="147"/>
                  <a:pt x="471" y="0"/>
                  <a:pt x="295" y="0"/>
                </a:cubicBezTo>
                <a:close/>
                <a:moveTo>
                  <a:pt x="295" y="589"/>
                </a:moveTo>
                <a:lnTo>
                  <a:pt x="295" y="589"/>
                </a:lnTo>
                <a:cubicBezTo>
                  <a:pt x="148" y="589"/>
                  <a:pt x="45" y="486"/>
                  <a:pt x="45" y="339"/>
                </a:cubicBezTo>
                <a:cubicBezTo>
                  <a:pt x="45" y="221"/>
                  <a:pt x="148" y="118"/>
                  <a:pt x="266" y="103"/>
                </a:cubicBezTo>
                <a:cubicBezTo>
                  <a:pt x="266" y="368"/>
                  <a:pt x="266" y="368"/>
                  <a:pt x="266" y="368"/>
                </a:cubicBezTo>
                <a:cubicBezTo>
                  <a:pt x="516" y="442"/>
                  <a:pt x="516" y="442"/>
                  <a:pt x="516" y="442"/>
                </a:cubicBezTo>
                <a:cubicBezTo>
                  <a:pt x="471" y="530"/>
                  <a:pt x="383" y="589"/>
                  <a:pt x="295" y="589"/>
                </a:cubicBezTo>
                <a:close/>
                <a:moveTo>
                  <a:pt x="560" y="427"/>
                </a:moveTo>
                <a:lnTo>
                  <a:pt x="560" y="427"/>
                </a:lnTo>
                <a:cubicBezTo>
                  <a:pt x="295" y="339"/>
                  <a:pt x="295" y="339"/>
                  <a:pt x="295" y="339"/>
                </a:cubicBezTo>
                <a:cubicBezTo>
                  <a:pt x="295" y="44"/>
                  <a:pt x="295" y="44"/>
                  <a:pt x="295" y="44"/>
                </a:cubicBezTo>
                <a:cubicBezTo>
                  <a:pt x="457" y="44"/>
                  <a:pt x="589" y="177"/>
                  <a:pt x="589" y="324"/>
                </a:cubicBezTo>
                <a:cubicBezTo>
                  <a:pt x="589" y="368"/>
                  <a:pt x="575" y="398"/>
                  <a:pt x="560" y="427"/>
                </a:cubicBezTo>
                <a:close/>
              </a:path>
            </a:pathLst>
          </a:custGeom>
          <a:solidFill>
            <a:schemeClr val="dk1"/>
          </a:solidFill>
          <a:ln w="0">
            <a:noFill/>
          </a:ln>
        </p:spPr>
        <p:style>
          <a:lnRef idx="0"/>
          <a:fillRef idx="0"/>
          <a:effectRef idx="0"/>
          <a:fontRef idx="minor"/>
        </p:style>
      </p:sp>
      <p:sp>
        <p:nvSpPr>
          <p:cNvPr id="619" name="Google Shape;532;p36"/>
          <p:cNvSpPr/>
          <p:nvPr/>
        </p:nvSpPr>
        <p:spPr>
          <a:xfrm>
            <a:off x="8427960" y="1757880"/>
            <a:ext cx="601920" cy="601920"/>
          </a:xfrm>
          <a:custGeom>
            <a:avLst/>
            <a:gdLst/>
            <a:ahLst/>
            <a:rect l="l" t="t" r="r" b="b"/>
            <a:pathLst>
              <a:path w="634" h="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dk1"/>
          </a:solidFill>
          <a:ln w="0">
            <a:noFill/>
          </a:ln>
        </p:spPr>
        <p:style>
          <a:lnRef idx="0"/>
          <a:fillRef idx="0"/>
          <a:effectRef idx="0"/>
          <a:fontRef idx="minor"/>
        </p:style>
      </p:sp>
      <p:sp>
        <p:nvSpPr>
          <p:cNvPr id="620" name="Google Shape;533;p36"/>
          <p:cNvSpPr/>
          <p:nvPr/>
        </p:nvSpPr>
        <p:spPr>
          <a:xfrm>
            <a:off x="7550280" y="1757880"/>
            <a:ext cx="416880" cy="559440"/>
          </a:xfrm>
          <a:custGeom>
            <a:avLst/>
            <a:gdLst/>
            <a:ahLst/>
            <a:rect l="l" t="t" r="r" b="b"/>
            <a:pathLst>
              <a:path w="443" h="590">
                <a:moveTo>
                  <a:pt x="353" y="0"/>
                </a:moveTo>
                <a:lnTo>
                  <a:pt x="353" y="0"/>
                </a:lnTo>
                <a:cubicBezTo>
                  <a:pt x="89" y="0"/>
                  <a:pt x="89" y="0"/>
                  <a:pt x="89" y="0"/>
                </a:cubicBezTo>
                <a:cubicBezTo>
                  <a:pt x="44" y="0"/>
                  <a:pt x="0" y="30"/>
                  <a:pt x="0" y="73"/>
                </a:cubicBezTo>
                <a:cubicBezTo>
                  <a:pt x="0" y="515"/>
                  <a:pt x="0" y="515"/>
                  <a:pt x="0" y="515"/>
                </a:cubicBezTo>
                <a:cubicBezTo>
                  <a:pt x="0" y="560"/>
                  <a:pt x="44" y="589"/>
                  <a:pt x="89" y="589"/>
                </a:cubicBezTo>
                <a:cubicBezTo>
                  <a:pt x="221" y="456"/>
                  <a:pt x="221" y="456"/>
                  <a:pt x="221" y="456"/>
                </a:cubicBezTo>
                <a:cubicBezTo>
                  <a:pt x="353" y="589"/>
                  <a:pt x="353" y="589"/>
                  <a:pt x="353" y="589"/>
                </a:cubicBezTo>
                <a:cubicBezTo>
                  <a:pt x="398" y="589"/>
                  <a:pt x="442" y="560"/>
                  <a:pt x="442" y="515"/>
                </a:cubicBezTo>
                <a:cubicBezTo>
                  <a:pt x="442" y="73"/>
                  <a:pt x="442" y="73"/>
                  <a:pt x="442" y="73"/>
                </a:cubicBezTo>
                <a:cubicBezTo>
                  <a:pt x="442" y="30"/>
                  <a:pt x="398" y="0"/>
                  <a:pt x="353" y="0"/>
                </a:cubicBezTo>
                <a:close/>
                <a:moveTo>
                  <a:pt x="398" y="515"/>
                </a:moveTo>
                <a:lnTo>
                  <a:pt x="398" y="515"/>
                </a:lnTo>
                <a:cubicBezTo>
                  <a:pt x="398" y="530"/>
                  <a:pt x="383" y="545"/>
                  <a:pt x="353" y="545"/>
                </a:cubicBezTo>
                <a:cubicBezTo>
                  <a:pt x="221" y="412"/>
                  <a:pt x="221" y="412"/>
                  <a:pt x="221" y="412"/>
                </a:cubicBezTo>
                <a:cubicBezTo>
                  <a:pt x="89" y="545"/>
                  <a:pt x="89" y="545"/>
                  <a:pt x="89" y="545"/>
                </a:cubicBezTo>
                <a:cubicBezTo>
                  <a:pt x="59" y="545"/>
                  <a:pt x="44" y="530"/>
                  <a:pt x="44" y="515"/>
                </a:cubicBezTo>
                <a:cubicBezTo>
                  <a:pt x="44" y="73"/>
                  <a:pt x="44" y="73"/>
                  <a:pt x="44" y="73"/>
                </a:cubicBezTo>
                <a:cubicBezTo>
                  <a:pt x="44" y="59"/>
                  <a:pt x="59" y="44"/>
                  <a:pt x="89" y="44"/>
                </a:cubicBezTo>
                <a:cubicBezTo>
                  <a:pt x="353" y="44"/>
                  <a:pt x="353" y="44"/>
                  <a:pt x="353" y="44"/>
                </a:cubicBezTo>
                <a:cubicBezTo>
                  <a:pt x="383" y="44"/>
                  <a:pt x="398" y="59"/>
                  <a:pt x="398" y="73"/>
                </a:cubicBezTo>
                <a:lnTo>
                  <a:pt x="398" y="515"/>
                </a:lnTo>
                <a:close/>
              </a:path>
            </a:pathLst>
          </a:custGeom>
          <a:solidFill>
            <a:schemeClr val="dk1"/>
          </a:solidFill>
          <a:ln w="0">
            <a:noFill/>
          </a:ln>
        </p:spPr>
        <p:style>
          <a:lnRef idx="0"/>
          <a:fillRef idx="0"/>
          <a:effectRef idx="0"/>
          <a:fontRef idx="minor"/>
        </p:style>
      </p:sp>
      <p:sp>
        <p:nvSpPr>
          <p:cNvPr id="621" name="Google Shape;534;p36"/>
          <p:cNvSpPr/>
          <p:nvPr/>
        </p:nvSpPr>
        <p:spPr>
          <a:xfrm>
            <a:off x="6487920" y="1757880"/>
            <a:ext cx="601920" cy="601920"/>
          </a:xfrm>
          <a:custGeom>
            <a:avLst/>
            <a:gdLst/>
            <a:ahLst/>
            <a:rect l="l" t="t" r="r" b="b"/>
            <a:pathLst>
              <a:path w="634" h="634">
                <a:moveTo>
                  <a:pt x="560" y="73"/>
                </a:moveTo>
                <a:lnTo>
                  <a:pt x="560" y="73"/>
                </a:lnTo>
                <a:cubicBezTo>
                  <a:pt x="280" y="73"/>
                  <a:pt x="280" y="73"/>
                  <a:pt x="280" y="73"/>
                </a:cubicBezTo>
                <a:cubicBezTo>
                  <a:pt x="280" y="30"/>
                  <a:pt x="251" y="0"/>
                  <a:pt x="207" y="0"/>
                </a:cubicBezTo>
                <a:cubicBezTo>
                  <a:pt x="89" y="0"/>
                  <a:pt x="89" y="0"/>
                  <a:pt x="89" y="0"/>
                </a:cubicBezTo>
                <a:cubicBezTo>
                  <a:pt x="45" y="0"/>
                  <a:pt x="0" y="30"/>
                  <a:pt x="0" y="73"/>
                </a:cubicBezTo>
                <a:cubicBezTo>
                  <a:pt x="0" y="545"/>
                  <a:pt x="0" y="545"/>
                  <a:pt x="0" y="545"/>
                </a:cubicBezTo>
                <a:cubicBezTo>
                  <a:pt x="0" y="589"/>
                  <a:pt x="45" y="633"/>
                  <a:pt x="89" y="633"/>
                </a:cubicBezTo>
                <a:cubicBezTo>
                  <a:pt x="560" y="633"/>
                  <a:pt x="560" y="633"/>
                  <a:pt x="560" y="633"/>
                </a:cubicBezTo>
                <a:cubicBezTo>
                  <a:pt x="604" y="633"/>
                  <a:pt x="633" y="589"/>
                  <a:pt x="633" y="545"/>
                </a:cubicBezTo>
                <a:cubicBezTo>
                  <a:pt x="633" y="162"/>
                  <a:pt x="633" y="162"/>
                  <a:pt x="633" y="162"/>
                </a:cubicBezTo>
                <a:cubicBezTo>
                  <a:pt x="633" y="118"/>
                  <a:pt x="604" y="73"/>
                  <a:pt x="560" y="73"/>
                </a:cubicBezTo>
                <a:close/>
                <a:moveTo>
                  <a:pt x="589" y="545"/>
                </a:moveTo>
                <a:lnTo>
                  <a:pt x="589" y="545"/>
                </a:lnTo>
                <a:cubicBezTo>
                  <a:pt x="589" y="574"/>
                  <a:pt x="575" y="589"/>
                  <a:pt x="560" y="589"/>
                </a:cubicBezTo>
                <a:cubicBezTo>
                  <a:pt x="89" y="589"/>
                  <a:pt x="89" y="589"/>
                  <a:pt x="89" y="589"/>
                </a:cubicBezTo>
                <a:cubicBezTo>
                  <a:pt x="59" y="589"/>
                  <a:pt x="45" y="574"/>
                  <a:pt x="45" y="545"/>
                </a:cubicBezTo>
                <a:cubicBezTo>
                  <a:pt x="45" y="236"/>
                  <a:pt x="45" y="236"/>
                  <a:pt x="45" y="236"/>
                </a:cubicBezTo>
                <a:cubicBezTo>
                  <a:pt x="589" y="236"/>
                  <a:pt x="589" y="236"/>
                  <a:pt x="589" y="236"/>
                </a:cubicBezTo>
                <a:lnTo>
                  <a:pt x="589" y="545"/>
                </a:lnTo>
                <a:close/>
                <a:moveTo>
                  <a:pt x="589" y="191"/>
                </a:moveTo>
                <a:lnTo>
                  <a:pt x="589" y="191"/>
                </a:lnTo>
                <a:cubicBezTo>
                  <a:pt x="45" y="191"/>
                  <a:pt x="45" y="191"/>
                  <a:pt x="45" y="191"/>
                </a:cubicBezTo>
                <a:cubicBezTo>
                  <a:pt x="45" y="73"/>
                  <a:pt x="45" y="73"/>
                  <a:pt x="45" y="73"/>
                </a:cubicBezTo>
                <a:cubicBezTo>
                  <a:pt x="45" y="59"/>
                  <a:pt x="59" y="44"/>
                  <a:pt x="89" y="44"/>
                </a:cubicBezTo>
                <a:cubicBezTo>
                  <a:pt x="207" y="44"/>
                  <a:pt x="207" y="44"/>
                  <a:pt x="207" y="44"/>
                </a:cubicBezTo>
                <a:cubicBezTo>
                  <a:pt x="221" y="44"/>
                  <a:pt x="236" y="59"/>
                  <a:pt x="236" y="73"/>
                </a:cubicBezTo>
                <a:cubicBezTo>
                  <a:pt x="236" y="118"/>
                  <a:pt x="236" y="118"/>
                  <a:pt x="236" y="118"/>
                </a:cubicBezTo>
                <a:cubicBezTo>
                  <a:pt x="560" y="118"/>
                  <a:pt x="560" y="118"/>
                  <a:pt x="560" y="118"/>
                </a:cubicBezTo>
                <a:cubicBezTo>
                  <a:pt x="575" y="118"/>
                  <a:pt x="589" y="132"/>
                  <a:pt x="589" y="162"/>
                </a:cubicBezTo>
                <a:lnTo>
                  <a:pt x="589" y="191"/>
                </a:lnTo>
                <a:close/>
              </a:path>
            </a:pathLst>
          </a:custGeom>
          <a:solidFill>
            <a:schemeClr val="dk1"/>
          </a:solidFill>
          <a:ln w="0">
            <a:noFill/>
          </a:ln>
        </p:spPr>
        <p:style>
          <a:lnRef idx="0"/>
          <a:fillRef idx="0"/>
          <a:effectRef idx="0"/>
          <a:fontRef idx="minor"/>
        </p:style>
      </p:sp>
      <p:sp>
        <p:nvSpPr>
          <p:cNvPr id="622" name="Google Shape;535;p36"/>
          <p:cNvSpPr/>
          <p:nvPr/>
        </p:nvSpPr>
        <p:spPr>
          <a:xfrm>
            <a:off x="5537880" y="1757880"/>
            <a:ext cx="559440" cy="601920"/>
          </a:xfrm>
          <a:custGeom>
            <a:avLst/>
            <a:gdLst/>
            <a:ahLst/>
            <a:rect l="l" t="t" r="r" b="b"/>
            <a:pathLst>
              <a:path w="590" h="634">
                <a:moveTo>
                  <a:pt x="516" y="0"/>
                </a:moveTo>
                <a:lnTo>
                  <a:pt x="516" y="0"/>
                </a:lnTo>
                <a:cubicBezTo>
                  <a:pt x="89" y="0"/>
                  <a:pt x="89" y="0"/>
                  <a:pt x="89" y="0"/>
                </a:cubicBezTo>
                <a:cubicBezTo>
                  <a:pt x="44" y="0"/>
                  <a:pt x="0" y="30"/>
                  <a:pt x="0" y="73"/>
                </a:cubicBezTo>
                <a:cubicBezTo>
                  <a:pt x="0" y="545"/>
                  <a:pt x="0" y="545"/>
                  <a:pt x="0" y="545"/>
                </a:cubicBezTo>
                <a:cubicBezTo>
                  <a:pt x="0" y="589"/>
                  <a:pt x="44" y="633"/>
                  <a:pt x="89" y="633"/>
                </a:cubicBezTo>
                <a:cubicBezTo>
                  <a:pt x="516" y="633"/>
                  <a:pt x="516" y="633"/>
                  <a:pt x="516" y="633"/>
                </a:cubicBezTo>
                <a:cubicBezTo>
                  <a:pt x="560" y="633"/>
                  <a:pt x="589" y="589"/>
                  <a:pt x="589" y="545"/>
                </a:cubicBezTo>
                <a:cubicBezTo>
                  <a:pt x="589" y="73"/>
                  <a:pt x="589" y="73"/>
                  <a:pt x="589" y="73"/>
                </a:cubicBezTo>
                <a:cubicBezTo>
                  <a:pt x="589" y="30"/>
                  <a:pt x="560" y="0"/>
                  <a:pt x="516" y="0"/>
                </a:cubicBezTo>
                <a:close/>
                <a:moveTo>
                  <a:pt x="89" y="44"/>
                </a:moveTo>
                <a:lnTo>
                  <a:pt x="89" y="44"/>
                </a:lnTo>
                <a:cubicBezTo>
                  <a:pt x="516" y="44"/>
                  <a:pt x="516" y="44"/>
                  <a:pt x="516" y="44"/>
                </a:cubicBezTo>
                <a:cubicBezTo>
                  <a:pt x="530" y="44"/>
                  <a:pt x="530" y="44"/>
                  <a:pt x="530" y="44"/>
                </a:cubicBezTo>
                <a:cubicBezTo>
                  <a:pt x="457" y="118"/>
                  <a:pt x="457" y="118"/>
                  <a:pt x="457" y="118"/>
                </a:cubicBezTo>
                <a:cubicBezTo>
                  <a:pt x="148" y="118"/>
                  <a:pt x="148" y="118"/>
                  <a:pt x="148" y="118"/>
                </a:cubicBezTo>
                <a:cubicBezTo>
                  <a:pt x="59" y="44"/>
                  <a:pt x="59" y="44"/>
                  <a:pt x="59" y="44"/>
                </a:cubicBezTo>
                <a:cubicBezTo>
                  <a:pt x="74" y="44"/>
                  <a:pt x="74" y="44"/>
                  <a:pt x="89" y="44"/>
                </a:cubicBezTo>
                <a:close/>
                <a:moveTo>
                  <a:pt x="560" y="545"/>
                </a:moveTo>
                <a:lnTo>
                  <a:pt x="560" y="545"/>
                </a:lnTo>
                <a:cubicBezTo>
                  <a:pt x="560" y="574"/>
                  <a:pt x="530" y="589"/>
                  <a:pt x="516" y="589"/>
                </a:cubicBezTo>
                <a:cubicBezTo>
                  <a:pt x="89" y="589"/>
                  <a:pt x="89" y="589"/>
                  <a:pt x="89" y="589"/>
                </a:cubicBezTo>
                <a:cubicBezTo>
                  <a:pt x="59" y="589"/>
                  <a:pt x="44" y="574"/>
                  <a:pt x="44" y="545"/>
                </a:cubicBezTo>
                <a:cubicBezTo>
                  <a:pt x="44" y="89"/>
                  <a:pt x="44" y="89"/>
                  <a:pt x="44" y="89"/>
                </a:cubicBezTo>
                <a:cubicBezTo>
                  <a:pt x="118" y="162"/>
                  <a:pt x="118" y="162"/>
                  <a:pt x="118" y="162"/>
                </a:cubicBezTo>
                <a:cubicBezTo>
                  <a:pt x="471" y="162"/>
                  <a:pt x="471" y="162"/>
                  <a:pt x="471" y="162"/>
                </a:cubicBezTo>
                <a:cubicBezTo>
                  <a:pt x="560" y="89"/>
                  <a:pt x="560" y="89"/>
                  <a:pt x="560" y="89"/>
                </a:cubicBezTo>
                <a:lnTo>
                  <a:pt x="560" y="545"/>
                </a:lnTo>
                <a:close/>
              </a:path>
            </a:pathLst>
          </a:custGeom>
          <a:solidFill>
            <a:schemeClr val="dk1"/>
          </a:solidFill>
          <a:ln w="0">
            <a:noFill/>
          </a:ln>
        </p:spPr>
        <p:style>
          <a:lnRef idx="0"/>
          <a:fillRef idx="0"/>
          <a:effectRef idx="0"/>
          <a:fontRef idx="minor"/>
        </p:style>
      </p:sp>
      <p:sp>
        <p:nvSpPr>
          <p:cNvPr id="623" name="Google Shape;536;p36"/>
          <p:cNvSpPr/>
          <p:nvPr/>
        </p:nvSpPr>
        <p:spPr>
          <a:xfrm>
            <a:off x="4575240" y="1800360"/>
            <a:ext cx="544320" cy="546840"/>
          </a:xfrm>
          <a:custGeom>
            <a:avLst/>
            <a:gdLst/>
            <a:ahLst/>
            <a:rect l="l" t="t" r="r" b="b"/>
            <a:pathLst>
              <a:path w="575" h="576">
                <a:moveTo>
                  <a:pt x="544" y="221"/>
                </a:moveTo>
                <a:lnTo>
                  <a:pt x="544" y="221"/>
                </a:lnTo>
                <a:cubicBezTo>
                  <a:pt x="265" y="486"/>
                  <a:pt x="265" y="486"/>
                  <a:pt x="265" y="486"/>
                </a:cubicBezTo>
                <a:cubicBezTo>
                  <a:pt x="220" y="530"/>
                  <a:pt x="147" y="530"/>
                  <a:pt x="88" y="486"/>
                </a:cubicBezTo>
                <a:cubicBezTo>
                  <a:pt x="44" y="442"/>
                  <a:pt x="44" y="368"/>
                  <a:pt x="88" y="324"/>
                </a:cubicBezTo>
                <a:cubicBezTo>
                  <a:pt x="338" y="74"/>
                  <a:pt x="338" y="74"/>
                  <a:pt x="338" y="74"/>
                </a:cubicBezTo>
                <a:cubicBezTo>
                  <a:pt x="383" y="45"/>
                  <a:pt x="426" y="45"/>
                  <a:pt x="456" y="74"/>
                </a:cubicBezTo>
                <a:cubicBezTo>
                  <a:pt x="485" y="103"/>
                  <a:pt x="485" y="162"/>
                  <a:pt x="456" y="192"/>
                </a:cubicBezTo>
                <a:cubicBezTo>
                  <a:pt x="206" y="442"/>
                  <a:pt x="206" y="442"/>
                  <a:pt x="206" y="442"/>
                </a:cubicBezTo>
                <a:cubicBezTo>
                  <a:pt x="191" y="457"/>
                  <a:pt x="162" y="457"/>
                  <a:pt x="147" y="442"/>
                </a:cubicBezTo>
                <a:cubicBezTo>
                  <a:pt x="132" y="427"/>
                  <a:pt x="132" y="398"/>
                  <a:pt x="147" y="383"/>
                </a:cubicBezTo>
                <a:cubicBezTo>
                  <a:pt x="367" y="162"/>
                  <a:pt x="367" y="162"/>
                  <a:pt x="367" y="162"/>
                </a:cubicBezTo>
                <a:cubicBezTo>
                  <a:pt x="338" y="133"/>
                  <a:pt x="338" y="133"/>
                  <a:pt x="338" y="133"/>
                </a:cubicBezTo>
                <a:cubicBezTo>
                  <a:pt x="117" y="354"/>
                  <a:pt x="117" y="354"/>
                  <a:pt x="117" y="354"/>
                </a:cubicBezTo>
                <a:cubicBezTo>
                  <a:pt x="88" y="383"/>
                  <a:pt x="88" y="427"/>
                  <a:pt x="117" y="457"/>
                </a:cubicBezTo>
                <a:cubicBezTo>
                  <a:pt x="147" y="501"/>
                  <a:pt x="206" y="501"/>
                  <a:pt x="235" y="457"/>
                </a:cubicBezTo>
                <a:cubicBezTo>
                  <a:pt x="485" y="221"/>
                  <a:pt x="485" y="221"/>
                  <a:pt x="485" y="221"/>
                </a:cubicBezTo>
                <a:cubicBezTo>
                  <a:pt x="530" y="162"/>
                  <a:pt x="530" y="88"/>
                  <a:pt x="485" y="45"/>
                </a:cubicBezTo>
                <a:cubicBezTo>
                  <a:pt x="441" y="0"/>
                  <a:pt x="367" y="0"/>
                  <a:pt x="324" y="45"/>
                </a:cubicBezTo>
                <a:cubicBezTo>
                  <a:pt x="58" y="309"/>
                  <a:pt x="58" y="309"/>
                  <a:pt x="58" y="309"/>
                </a:cubicBezTo>
                <a:cubicBezTo>
                  <a:pt x="0" y="368"/>
                  <a:pt x="14" y="457"/>
                  <a:pt x="58" y="516"/>
                </a:cubicBezTo>
                <a:cubicBezTo>
                  <a:pt x="117" y="575"/>
                  <a:pt x="206" y="575"/>
                  <a:pt x="279" y="530"/>
                </a:cubicBezTo>
                <a:cubicBezTo>
                  <a:pt x="574" y="236"/>
                  <a:pt x="574" y="236"/>
                  <a:pt x="574" y="236"/>
                </a:cubicBezTo>
                <a:lnTo>
                  <a:pt x="544" y="221"/>
                </a:lnTo>
              </a:path>
            </a:pathLst>
          </a:custGeom>
          <a:solidFill>
            <a:schemeClr val="dk1"/>
          </a:solidFill>
          <a:ln w="0">
            <a:noFill/>
          </a:ln>
        </p:spPr>
        <p:style>
          <a:lnRef idx="0"/>
          <a:fillRef idx="0"/>
          <a:effectRef idx="0"/>
          <a:fontRef idx="minor"/>
        </p:style>
      </p:sp>
      <p:sp>
        <p:nvSpPr>
          <p:cNvPr id="624" name="Google Shape;537;p36"/>
          <p:cNvSpPr/>
          <p:nvPr/>
        </p:nvSpPr>
        <p:spPr>
          <a:xfrm>
            <a:off x="3737880" y="1757880"/>
            <a:ext cx="294120" cy="601920"/>
          </a:xfrm>
          <a:custGeom>
            <a:avLst/>
            <a:gdLst/>
            <a:ahLst/>
            <a:rect l="l" t="t" r="r" b="b"/>
            <a:pathLst>
              <a:path w="310" h="634">
                <a:moveTo>
                  <a:pt x="280" y="73"/>
                </a:moveTo>
                <a:lnTo>
                  <a:pt x="280" y="73"/>
                </a:lnTo>
                <a:cubicBezTo>
                  <a:pt x="280" y="471"/>
                  <a:pt x="280" y="471"/>
                  <a:pt x="280" y="471"/>
                </a:cubicBezTo>
                <a:cubicBezTo>
                  <a:pt x="280" y="530"/>
                  <a:pt x="221" y="589"/>
                  <a:pt x="162" y="589"/>
                </a:cubicBezTo>
                <a:cubicBezTo>
                  <a:pt x="89" y="589"/>
                  <a:pt x="45" y="530"/>
                  <a:pt x="45" y="471"/>
                </a:cubicBezTo>
                <a:cubicBezTo>
                  <a:pt x="45" y="118"/>
                  <a:pt x="45" y="118"/>
                  <a:pt x="45" y="118"/>
                </a:cubicBezTo>
                <a:cubicBezTo>
                  <a:pt x="45" y="73"/>
                  <a:pt x="74" y="44"/>
                  <a:pt x="118" y="44"/>
                </a:cubicBezTo>
                <a:cubicBezTo>
                  <a:pt x="162" y="44"/>
                  <a:pt x="192" y="73"/>
                  <a:pt x="192" y="118"/>
                </a:cubicBezTo>
                <a:cubicBezTo>
                  <a:pt x="192" y="471"/>
                  <a:pt x="192" y="471"/>
                  <a:pt x="192" y="471"/>
                </a:cubicBezTo>
                <a:cubicBezTo>
                  <a:pt x="192" y="486"/>
                  <a:pt x="177" y="515"/>
                  <a:pt x="162" y="515"/>
                </a:cubicBezTo>
                <a:cubicBezTo>
                  <a:pt x="133" y="515"/>
                  <a:pt x="118" y="486"/>
                  <a:pt x="118" y="471"/>
                </a:cubicBezTo>
                <a:cubicBezTo>
                  <a:pt x="118" y="162"/>
                  <a:pt x="118" y="162"/>
                  <a:pt x="118" y="162"/>
                </a:cubicBezTo>
                <a:cubicBezTo>
                  <a:pt x="74" y="162"/>
                  <a:pt x="74" y="162"/>
                  <a:pt x="74" y="162"/>
                </a:cubicBezTo>
                <a:cubicBezTo>
                  <a:pt x="74" y="471"/>
                  <a:pt x="74" y="471"/>
                  <a:pt x="74" y="471"/>
                </a:cubicBezTo>
                <a:cubicBezTo>
                  <a:pt x="74" y="515"/>
                  <a:pt x="118" y="545"/>
                  <a:pt x="162" y="545"/>
                </a:cubicBezTo>
                <a:cubicBezTo>
                  <a:pt x="207" y="545"/>
                  <a:pt x="236" y="515"/>
                  <a:pt x="236" y="471"/>
                </a:cubicBezTo>
                <a:cubicBezTo>
                  <a:pt x="236" y="118"/>
                  <a:pt x="236" y="118"/>
                  <a:pt x="236" y="118"/>
                </a:cubicBezTo>
                <a:cubicBezTo>
                  <a:pt x="236" y="59"/>
                  <a:pt x="177" y="0"/>
                  <a:pt x="118" y="0"/>
                </a:cubicBezTo>
                <a:cubicBezTo>
                  <a:pt x="59" y="0"/>
                  <a:pt x="0" y="59"/>
                  <a:pt x="0" y="118"/>
                </a:cubicBezTo>
                <a:cubicBezTo>
                  <a:pt x="0" y="486"/>
                  <a:pt x="0" y="486"/>
                  <a:pt x="0" y="486"/>
                </a:cubicBezTo>
                <a:cubicBezTo>
                  <a:pt x="15" y="574"/>
                  <a:pt x="74" y="633"/>
                  <a:pt x="162" y="633"/>
                </a:cubicBezTo>
                <a:cubicBezTo>
                  <a:pt x="236" y="633"/>
                  <a:pt x="309" y="574"/>
                  <a:pt x="309" y="486"/>
                </a:cubicBezTo>
                <a:cubicBezTo>
                  <a:pt x="309" y="73"/>
                  <a:pt x="309" y="73"/>
                  <a:pt x="309" y="73"/>
                </a:cubicBezTo>
                <a:lnTo>
                  <a:pt x="280" y="73"/>
                </a:lnTo>
              </a:path>
            </a:pathLst>
          </a:custGeom>
          <a:solidFill>
            <a:schemeClr val="dk1"/>
          </a:solidFill>
          <a:ln w="0">
            <a:noFill/>
          </a:ln>
        </p:spPr>
        <p:style>
          <a:lnRef idx="0"/>
          <a:fillRef idx="0"/>
          <a:effectRef idx="0"/>
          <a:fontRef idx="minor"/>
        </p:style>
      </p:sp>
      <p:sp>
        <p:nvSpPr>
          <p:cNvPr id="625" name="Google Shape;538;p36"/>
          <p:cNvSpPr/>
          <p:nvPr/>
        </p:nvSpPr>
        <p:spPr>
          <a:xfrm>
            <a:off x="2635200" y="1775160"/>
            <a:ext cx="559440" cy="559440"/>
          </a:xfrm>
          <a:custGeom>
            <a:avLst/>
            <a:gdLst/>
            <a:ahLst/>
            <a:rect l="l" t="t" r="r" b="b"/>
            <a:pathLst>
              <a:path w="590" h="589">
                <a:moveTo>
                  <a:pt x="457" y="412"/>
                </a:moveTo>
                <a:lnTo>
                  <a:pt x="560" y="324"/>
                </a:lnTo>
                <a:lnTo>
                  <a:pt x="501" y="324"/>
                </a:lnTo>
                <a:lnTo>
                  <a:pt x="280" y="103"/>
                </a:lnTo>
                <a:lnTo>
                  <a:pt x="280" y="0"/>
                </a:lnTo>
                <a:lnTo>
                  <a:pt x="0" y="279"/>
                </a:lnTo>
                <a:lnTo>
                  <a:pt x="103" y="279"/>
                </a:lnTo>
                <a:lnTo>
                  <a:pt x="324" y="500"/>
                </a:lnTo>
                <a:lnTo>
                  <a:pt x="324" y="559"/>
                </a:lnTo>
                <a:lnTo>
                  <a:pt x="412" y="456"/>
                </a:lnTo>
                <a:lnTo>
                  <a:pt x="574" y="588"/>
                </a:lnTo>
                <a:lnTo>
                  <a:pt x="589" y="574"/>
                </a:lnTo>
                <a:lnTo>
                  <a:pt x="457" y="412"/>
                </a:lnTo>
                <a:close/>
                <a:moveTo>
                  <a:pt x="353" y="471"/>
                </a:moveTo>
                <a:lnTo>
                  <a:pt x="133" y="250"/>
                </a:lnTo>
                <a:lnTo>
                  <a:pt x="251" y="132"/>
                </a:lnTo>
                <a:lnTo>
                  <a:pt x="471" y="353"/>
                </a:lnTo>
                <a:lnTo>
                  <a:pt x="353" y="471"/>
                </a:lnTo>
                <a:close/>
              </a:path>
            </a:pathLst>
          </a:custGeom>
          <a:solidFill>
            <a:schemeClr val="dk1"/>
          </a:solidFill>
          <a:ln w="0">
            <a:noFill/>
          </a:ln>
        </p:spPr>
        <p:style>
          <a:lnRef idx="0"/>
          <a:fillRef idx="0"/>
          <a:effectRef idx="0"/>
          <a:fontRef idx="minor"/>
        </p:style>
      </p:sp>
      <p:sp>
        <p:nvSpPr>
          <p:cNvPr id="626" name="Google Shape;539;p36"/>
          <p:cNvSpPr/>
          <p:nvPr/>
        </p:nvSpPr>
        <p:spPr>
          <a:xfrm>
            <a:off x="1630440" y="1815480"/>
            <a:ext cx="601920" cy="574200"/>
          </a:xfrm>
          <a:custGeom>
            <a:avLst/>
            <a:gdLst/>
            <a:ahLst/>
            <a:rect l="l" t="t" r="r" b="b"/>
            <a:pathLst>
              <a:path w="634" h="604">
                <a:moveTo>
                  <a:pt x="619" y="14"/>
                </a:moveTo>
                <a:lnTo>
                  <a:pt x="619" y="14"/>
                </a:lnTo>
                <a:cubicBezTo>
                  <a:pt x="589" y="0"/>
                  <a:pt x="560" y="0"/>
                  <a:pt x="530" y="14"/>
                </a:cubicBezTo>
                <a:cubicBezTo>
                  <a:pt x="192" y="353"/>
                  <a:pt x="192" y="353"/>
                  <a:pt x="192" y="353"/>
                </a:cubicBezTo>
                <a:cubicBezTo>
                  <a:pt x="162" y="353"/>
                  <a:pt x="103" y="368"/>
                  <a:pt x="74" y="442"/>
                </a:cubicBezTo>
                <a:cubicBezTo>
                  <a:pt x="59" y="486"/>
                  <a:pt x="0" y="486"/>
                  <a:pt x="0" y="486"/>
                </a:cubicBezTo>
                <a:cubicBezTo>
                  <a:pt x="103" y="603"/>
                  <a:pt x="236" y="530"/>
                  <a:pt x="251" y="501"/>
                </a:cubicBezTo>
                <a:cubicBezTo>
                  <a:pt x="280" y="486"/>
                  <a:pt x="280" y="456"/>
                  <a:pt x="280" y="427"/>
                </a:cubicBezTo>
                <a:cubicBezTo>
                  <a:pt x="619" y="103"/>
                  <a:pt x="619" y="103"/>
                  <a:pt x="619" y="103"/>
                </a:cubicBezTo>
                <a:cubicBezTo>
                  <a:pt x="633" y="73"/>
                  <a:pt x="633" y="44"/>
                  <a:pt x="619" y="14"/>
                </a:cubicBezTo>
                <a:close/>
                <a:moveTo>
                  <a:pt x="236" y="486"/>
                </a:moveTo>
                <a:lnTo>
                  <a:pt x="236" y="486"/>
                </a:lnTo>
                <a:cubicBezTo>
                  <a:pt x="207" y="501"/>
                  <a:pt x="118" y="530"/>
                  <a:pt x="74" y="501"/>
                </a:cubicBezTo>
                <a:cubicBezTo>
                  <a:pt x="74" y="501"/>
                  <a:pt x="89" y="486"/>
                  <a:pt x="103" y="456"/>
                </a:cubicBezTo>
                <a:cubicBezTo>
                  <a:pt x="133" y="368"/>
                  <a:pt x="221" y="383"/>
                  <a:pt x="221" y="383"/>
                </a:cubicBezTo>
                <a:cubicBezTo>
                  <a:pt x="251" y="412"/>
                  <a:pt x="251" y="412"/>
                  <a:pt x="251" y="412"/>
                </a:cubicBezTo>
                <a:cubicBezTo>
                  <a:pt x="251" y="412"/>
                  <a:pt x="265" y="442"/>
                  <a:pt x="236" y="486"/>
                </a:cubicBezTo>
                <a:close/>
                <a:moveTo>
                  <a:pt x="265" y="383"/>
                </a:moveTo>
                <a:lnTo>
                  <a:pt x="265" y="383"/>
                </a:lnTo>
                <a:lnTo>
                  <a:pt x="251" y="353"/>
                </a:lnTo>
                <a:cubicBezTo>
                  <a:pt x="280" y="309"/>
                  <a:pt x="280" y="309"/>
                  <a:pt x="280" y="309"/>
                </a:cubicBezTo>
                <a:cubicBezTo>
                  <a:pt x="310" y="339"/>
                  <a:pt x="310" y="339"/>
                  <a:pt x="310" y="339"/>
                </a:cubicBezTo>
                <a:lnTo>
                  <a:pt x="265" y="383"/>
                </a:lnTo>
                <a:close/>
                <a:moveTo>
                  <a:pt x="589" y="73"/>
                </a:moveTo>
                <a:lnTo>
                  <a:pt x="589" y="73"/>
                </a:lnTo>
                <a:cubicBezTo>
                  <a:pt x="339" y="309"/>
                  <a:pt x="339" y="309"/>
                  <a:pt x="339" y="309"/>
                </a:cubicBezTo>
                <a:cubicBezTo>
                  <a:pt x="310" y="294"/>
                  <a:pt x="310" y="294"/>
                  <a:pt x="310" y="294"/>
                </a:cubicBezTo>
                <a:cubicBezTo>
                  <a:pt x="560" y="44"/>
                  <a:pt x="560" y="44"/>
                  <a:pt x="560" y="44"/>
                </a:cubicBezTo>
                <a:cubicBezTo>
                  <a:pt x="574" y="30"/>
                  <a:pt x="574" y="30"/>
                  <a:pt x="589" y="44"/>
                </a:cubicBezTo>
                <a:cubicBezTo>
                  <a:pt x="589" y="44"/>
                  <a:pt x="589" y="59"/>
                  <a:pt x="589" y="73"/>
                </a:cubicBezTo>
                <a:close/>
              </a:path>
            </a:pathLst>
          </a:custGeom>
          <a:solidFill>
            <a:schemeClr val="dk1"/>
          </a:solidFill>
          <a:ln w="0">
            <a:noFill/>
          </a:ln>
        </p:spPr>
        <p:style>
          <a:lnRef idx="0"/>
          <a:fillRef idx="0"/>
          <a:effectRef idx="0"/>
          <a:fontRef idx="minor"/>
        </p:style>
      </p:sp>
      <p:sp>
        <p:nvSpPr>
          <p:cNvPr id="627" name="Google Shape;540;p36"/>
          <p:cNvSpPr/>
          <p:nvPr/>
        </p:nvSpPr>
        <p:spPr>
          <a:xfrm>
            <a:off x="10567800" y="795240"/>
            <a:ext cx="194400" cy="601920"/>
          </a:xfrm>
          <a:custGeom>
            <a:avLst/>
            <a:gdLst/>
            <a:ahLst/>
            <a:rect l="l" t="t" r="r" b="b"/>
            <a:pathLst>
              <a:path w="207" h="634">
                <a:moveTo>
                  <a:pt x="162" y="0"/>
                </a:moveTo>
                <a:lnTo>
                  <a:pt x="162" y="0"/>
                </a:lnTo>
                <a:cubicBezTo>
                  <a:pt x="44" y="0"/>
                  <a:pt x="44" y="0"/>
                  <a:pt x="44" y="0"/>
                </a:cubicBezTo>
                <a:cubicBezTo>
                  <a:pt x="15" y="0"/>
                  <a:pt x="0" y="15"/>
                  <a:pt x="0" y="29"/>
                </a:cubicBezTo>
                <a:cubicBezTo>
                  <a:pt x="0" y="471"/>
                  <a:pt x="0" y="471"/>
                  <a:pt x="0" y="471"/>
                </a:cubicBezTo>
                <a:cubicBezTo>
                  <a:pt x="88" y="604"/>
                  <a:pt x="88" y="604"/>
                  <a:pt x="88" y="604"/>
                </a:cubicBezTo>
                <a:cubicBezTo>
                  <a:pt x="88" y="633"/>
                  <a:pt x="118" y="633"/>
                  <a:pt x="118" y="604"/>
                </a:cubicBezTo>
                <a:cubicBezTo>
                  <a:pt x="206" y="471"/>
                  <a:pt x="206" y="471"/>
                  <a:pt x="206" y="471"/>
                </a:cubicBezTo>
                <a:cubicBezTo>
                  <a:pt x="206" y="29"/>
                  <a:pt x="206" y="29"/>
                  <a:pt x="206" y="29"/>
                </a:cubicBezTo>
                <a:cubicBezTo>
                  <a:pt x="206" y="15"/>
                  <a:pt x="192" y="0"/>
                  <a:pt x="162" y="0"/>
                </a:cubicBezTo>
                <a:close/>
                <a:moveTo>
                  <a:pt x="103" y="575"/>
                </a:moveTo>
                <a:lnTo>
                  <a:pt x="103" y="575"/>
                </a:lnTo>
                <a:cubicBezTo>
                  <a:pt x="44" y="471"/>
                  <a:pt x="44" y="471"/>
                  <a:pt x="44" y="471"/>
                </a:cubicBezTo>
                <a:cubicBezTo>
                  <a:pt x="162" y="471"/>
                  <a:pt x="162" y="471"/>
                  <a:pt x="162" y="471"/>
                </a:cubicBezTo>
                <a:lnTo>
                  <a:pt x="103" y="575"/>
                </a:lnTo>
                <a:close/>
                <a:moveTo>
                  <a:pt x="162" y="427"/>
                </a:moveTo>
                <a:lnTo>
                  <a:pt x="162" y="427"/>
                </a:lnTo>
                <a:cubicBezTo>
                  <a:pt x="118" y="427"/>
                  <a:pt x="59" y="427"/>
                  <a:pt x="44" y="427"/>
                </a:cubicBezTo>
                <a:cubicBezTo>
                  <a:pt x="44" y="177"/>
                  <a:pt x="44" y="177"/>
                  <a:pt x="44" y="177"/>
                </a:cubicBezTo>
                <a:cubicBezTo>
                  <a:pt x="162" y="177"/>
                  <a:pt x="162" y="177"/>
                  <a:pt x="162" y="177"/>
                </a:cubicBezTo>
                <a:lnTo>
                  <a:pt x="162" y="427"/>
                </a:lnTo>
                <a:close/>
                <a:moveTo>
                  <a:pt x="162" y="133"/>
                </a:moveTo>
                <a:lnTo>
                  <a:pt x="162" y="133"/>
                </a:lnTo>
                <a:cubicBezTo>
                  <a:pt x="44" y="133"/>
                  <a:pt x="44" y="133"/>
                  <a:pt x="44" y="133"/>
                </a:cubicBezTo>
                <a:cubicBezTo>
                  <a:pt x="44" y="59"/>
                  <a:pt x="44" y="59"/>
                  <a:pt x="44" y="59"/>
                </a:cubicBezTo>
                <a:cubicBezTo>
                  <a:pt x="44" y="29"/>
                  <a:pt x="44" y="29"/>
                  <a:pt x="59" y="29"/>
                </a:cubicBezTo>
                <a:cubicBezTo>
                  <a:pt x="147" y="29"/>
                  <a:pt x="147" y="29"/>
                  <a:pt x="147" y="29"/>
                </a:cubicBezTo>
                <a:cubicBezTo>
                  <a:pt x="162" y="29"/>
                  <a:pt x="162" y="29"/>
                  <a:pt x="162" y="59"/>
                </a:cubicBezTo>
                <a:lnTo>
                  <a:pt x="162" y="133"/>
                </a:lnTo>
                <a:close/>
              </a:path>
            </a:pathLst>
          </a:custGeom>
          <a:solidFill>
            <a:schemeClr val="dk1"/>
          </a:solidFill>
          <a:ln w="0">
            <a:noFill/>
          </a:ln>
        </p:spPr>
        <p:style>
          <a:lnRef idx="0"/>
          <a:fillRef idx="0"/>
          <a:effectRef idx="0"/>
          <a:fontRef idx="minor"/>
        </p:style>
      </p:sp>
      <p:sp>
        <p:nvSpPr>
          <p:cNvPr id="628" name="Google Shape;541;p36"/>
          <p:cNvSpPr/>
          <p:nvPr/>
        </p:nvSpPr>
        <p:spPr>
          <a:xfrm>
            <a:off x="9395280" y="795240"/>
            <a:ext cx="601920" cy="584280"/>
          </a:xfrm>
          <a:custGeom>
            <a:avLst/>
            <a:gdLst/>
            <a:ahLst/>
            <a:rect l="l" t="t" r="r" b="b"/>
            <a:pathLst>
              <a:path w="634" h="619">
                <a:moveTo>
                  <a:pt x="589" y="236"/>
                </a:moveTo>
                <a:lnTo>
                  <a:pt x="589" y="236"/>
                </a:lnTo>
                <a:cubicBezTo>
                  <a:pt x="589" y="545"/>
                  <a:pt x="589" y="545"/>
                  <a:pt x="589" y="545"/>
                </a:cubicBezTo>
                <a:cubicBezTo>
                  <a:pt x="589" y="559"/>
                  <a:pt x="575" y="589"/>
                  <a:pt x="545" y="589"/>
                </a:cubicBezTo>
                <a:cubicBezTo>
                  <a:pt x="89" y="589"/>
                  <a:pt x="89" y="589"/>
                  <a:pt x="89" y="589"/>
                </a:cubicBezTo>
                <a:cubicBezTo>
                  <a:pt x="59" y="589"/>
                  <a:pt x="45" y="559"/>
                  <a:pt x="45" y="545"/>
                </a:cubicBezTo>
                <a:cubicBezTo>
                  <a:pt x="45" y="74"/>
                  <a:pt x="45" y="74"/>
                  <a:pt x="45" y="74"/>
                </a:cubicBezTo>
                <a:cubicBezTo>
                  <a:pt x="45" y="59"/>
                  <a:pt x="59" y="29"/>
                  <a:pt x="89" y="29"/>
                </a:cubicBezTo>
                <a:cubicBezTo>
                  <a:pt x="398" y="29"/>
                  <a:pt x="398" y="29"/>
                  <a:pt x="398" y="29"/>
                </a:cubicBezTo>
                <a:cubicBezTo>
                  <a:pt x="398" y="0"/>
                  <a:pt x="398" y="0"/>
                  <a:pt x="398" y="0"/>
                </a:cubicBezTo>
                <a:cubicBezTo>
                  <a:pt x="89" y="0"/>
                  <a:pt x="89" y="0"/>
                  <a:pt x="89" y="0"/>
                </a:cubicBezTo>
                <a:cubicBezTo>
                  <a:pt x="45" y="0"/>
                  <a:pt x="0" y="29"/>
                  <a:pt x="0" y="74"/>
                </a:cubicBezTo>
                <a:cubicBezTo>
                  <a:pt x="0" y="545"/>
                  <a:pt x="0" y="545"/>
                  <a:pt x="0" y="545"/>
                </a:cubicBezTo>
                <a:cubicBezTo>
                  <a:pt x="0" y="589"/>
                  <a:pt x="45" y="618"/>
                  <a:pt x="89" y="618"/>
                </a:cubicBezTo>
                <a:cubicBezTo>
                  <a:pt x="545" y="618"/>
                  <a:pt x="545" y="618"/>
                  <a:pt x="545" y="618"/>
                </a:cubicBezTo>
                <a:cubicBezTo>
                  <a:pt x="589" y="618"/>
                  <a:pt x="633" y="589"/>
                  <a:pt x="633" y="545"/>
                </a:cubicBezTo>
                <a:cubicBezTo>
                  <a:pt x="633" y="236"/>
                  <a:pt x="633" y="236"/>
                  <a:pt x="633" y="236"/>
                </a:cubicBezTo>
                <a:lnTo>
                  <a:pt x="589" y="236"/>
                </a:lnTo>
                <a:close/>
                <a:moveTo>
                  <a:pt x="162" y="354"/>
                </a:moveTo>
                <a:lnTo>
                  <a:pt x="162" y="354"/>
                </a:lnTo>
                <a:cubicBezTo>
                  <a:pt x="74" y="516"/>
                  <a:pt x="74" y="516"/>
                  <a:pt x="74" y="516"/>
                </a:cubicBezTo>
                <a:cubicBezTo>
                  <a:pt x="74" y="545"/>
                  <a:pt x="89" y="559"/>
                  <a:pt x="103" y="545"/>
                </a:cubicBezTo>
                <a:cubicBezTo>
                  <a:pt x="280" y="457"/>
                  <a:pt x="280" y="457"/>
                  <a:pt x="280" y="457"/>
                </a:cubicBezTo>
                <a:lnTo>
                  <a:pt x="295" y="457"/>
                </a:lnTo>
                <a:cubicBezTo>
                  <a:pt x="604" y="147"/>
                  <a:pt x="604" y="147"/>
                  <a:pt x="604" y="147"/>
                </a:cubicBezTo>
                <a:cubicBezTo>
                  <a:pt x="619" y="133"/>
                  <a:pt x="619" y="103"/>
                  <a:pt x="604" y="88"/>
                </a:cubicBezTo>
                <a:cubicBezTo>
                  <a:pt x="530" y="29"/>
                  <a:pt x="530" y="29"/>
                  <a:pt x="530" y="29"/>
                </a:cubicBezTo>
                <a:cubicBezTo>
                  <a:pt x="516" y="15"/>
                  <a:pt x="486" y="15"/>
                  <a:pt x="471" y="29"/>
                </a:cubicBezTo>
                <a:cubicBezTo>
                  <a:pt x="177" y="324"/>
                  <a:pt x="177" y="324"/>
                  <a:pt x="177" y="324"/>
                </a:cubicBezTo>
                <a:cubicBezTo>
                  <a:pt x="162" y="339"/>
                  <a:pt x="162" y="339"/>
                  <a:pt x="162" y="354"/>
                </a:cubicBezTo>
                <a:close/>
                <a:moveTo>
                  <a:pt x="486" y="74"/>
                </a:moveTo>
                <a:lnTo>
                  <a:pt x="486" y="74"/>
                </a:lnTo>
                <a:cubicBezTo>
                  <a:pt x="501" y="59"/>
                  <a:pt x="516" y="59"/>
                  <a:pt x="516" y="74"/>
                </a:cubicBezTo>
                <a:cubicBezTo>
                  <a:pt x="560" y="103"/>
                  <a:pt x="560" y="103"/>
                  <a:pt x="560" y="103"/>
                </a:cubicBezTo>
                <a:cubicBezTo>
                  <a:pt x="575" y="118"/>
                  <a:pt x="575" y="133"/>
                  <a:pt x="560" y="133"/>
                </a:cubicBezTo>
                <a:cubicBezTo>
                  <a:pt x="516" y="177"/>
                  <a:pt x="516" y="177"/>
                  <a:pt x="516" y="177"/>
                </a:cubicBezTo>
                <a:cubicBezTo>
                  <a:pt x="457" y="103"/>
                  <a:pt x="457" y="103"/>
                  <a:pt x="457" y="103"/>
                </a:cubicBezTo>
                <a:lnTo>
                  <a:pt x="486" y="74"/>
                </a:lnTo>
                <a:close/>
                <a:moveTo>
                  <a:pt x="428" y="133"/>
                </a:moveTo>
                <a:lnTo>
                  <a:pt x="428" y="133"/>
                </a:lnTo>
                <a:cubicBezTo>
                  <a:pt x="486" y="206"/>
                  <a:pt x="486" y="206"/>
                  <a:pt x="486" y="206"/>
                </a:cubicBezTo>
                <a:cubicBezTo>
                  <a:pt x="266" y="427"/>
                  <a:pt x="266" y="427"/>
                  <a:pt x="266" y="427"/>
                </a:cubicBezTo>
                <a:cubicBezTo>
                  <a:pt x="251" y="398"/>
                  <a:pt x="207" y="368"/>
                  <a:pt x="207" y="354"/>
                </a:cubicBezTo>
                <a:lnTo>
                  <a:pt x="428" y="133"/>
                </a:lnTo>
                <a:close/>
                <a:moveTo>
                  <a:pt x="236" y="442"/>
                </a:moveTo>
                <a:lnTo>
                  <a:pt x="236" y="442"/>
                </a:lnTo>
                <a:cubicBezTo>
                  <a:pt x="133" y="516"/>
                  <a:pt x="133" y="516"/>
                  <a:pt x="133" y="516"/>
                </a:cubicBezTo>
                <a:cubicBezTo>
                  <a:pt x="118" y="516"/>
                  <a:pt x="118" y="501"/>
                  <a:pt x="118" y="501"/>
                </a:cubicBezTo>
                <a:cubicBezTo>
                  <a:pt x="177" y="398"/>
                  <a:pt x="177" y="398"/>
                  <a:pt x="177" y="398"/>
                </a:cubicBezTo>
                <a:lnTo>
                  <a:pt x="236" y="442"/>
                </a:lnTo>
                <a:close/>
              </a:path>
            </a:pathLst>
          </a:custGeom>
          <a:solidFill>
            <a:schemeClr val="dk1"/>
          </a:solidFill>
          <a:ln w="0">
            <a:noFill/>
          </a:ln>
        </p:spPr>
        <p:style>
          <a:lnRef idx="0"/>
          <a:fillRef idx="0"/>
          <a:effectRef idx="0"/>
          <a:fontRef idx="minor"/>
        </p:style>
      </p:sp>
      <p:sp>
        <p:nvSpPr>
          <p:cNvPr id="629" name="Google Shape;542;p36"/>
          <p:cNvSpPr/>
          <p:nvPr/>
        </p:nvSpPr>
        <p:spPr>
          <a:xfrm>
            <a:off x="8470440" y="795240"/>
            <a:ext cx="519120" cy="584280"/>
          </a:xfrm>
          <a:custGeom>
            <a:avLst/>
            <a:gdLst/>
            <a:ahLst/>
            <a:rect l="l" t="t"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dk1"/>
          </a:solidFill>
          <a:ln w="0">
            <a:noFill/>
          </a:ln>
        </p:spPr>
        <p:style>
          <a:lnRef idx="0"/>
          <a:fillRef idx="0"/>
          <a:effectRef idx="0"/>
          <a:fontRef idx="minor"/>
        </p:style>
      </p:sp>
      <p:sp>
        <p:nvSpPr>
          <p:cNvPr id="630" name="Google Shape;543;p36"/>
          <p:cNvSpPr/>
          <p:nvPr/>
        </p:nvSpPr>
        <p:spPr>
          <a:xfrm>
            <a:off x="7467840" y="795240"/>
            <a:ext cx="584280" cy="584280"/>
          </a:xfrm>
          <a:custGeom>
            <a:avLst/>
            <a:gdLst/>
            <a:ahLst/>
            <a:rect l="l" t="t" r="r" b="b"/>
            <a:pathLst>
              <a:path w="619" h="619">
                <a:moveTo>
                  <a:pt x="545" y="0"/>
                </a:moveTo>
                <a:lnTo>
                  <a:pt x="545" y="0"/>
                </a:lnTo>
                <a:cubicBezTo>
                  <a:pt x="545" y="0"/>
                  <a:pt x="427" y="29"/>
                  <a:pt x="324" y="59"/>
                </a:cubicBezTo>
                <a:cubicBezTo>
                  <a:pt x="309" y="59"/>
                  <a:pt x="309" y="59"/>
                  <a:pt x="294" y="59"/>
                </a:cubicBezTo>
                <a:cubicBezTo>
                  <a:pt x="191" y="29"/>
                  <a:pt x="73" y="0"/>
                  <a:pt x="73" y="0"/>
                </a:cubicBezTo>
                <a:cubicBezTo>
                  <a:pt x="29" y="0"/>
                  <a:pt x="0" y="29"/>
                  <a:pt x="0" y="74"/>
                </a:cubicBezTo>
                <a:cubicBezTo>
                  <a:pt x="0" y="486"/>
                  <a:pt x="0" y="486"/>
                  <a:pt x="0" y="486"/>
                </a:cubicBezTo>
                <a:cubicBezTo>
                  <a:pt x="0" y="530"/>
                  <a:pt x="29" y="545"/>
                  <a:pt x="73" y="559"/>
                </a:cubicBezTo>
                <a:cubicBezTo>
                  <a:pt x="73" y="559"/>
                  <a:pt x="177" y="589"/>
                  <a:pt x="294" y="618"/>
                </a:cubicBezTo>
                <a:cubicBezTo>
                  <a:pt x="309" y="618"/>
                  <a:pt x="309" y="618"/>
                  <a:pt x="324" y="618"/>
                </a:cubicBezTo>
                <a:cubicBezTo>
                  <a:pt x="441" y="589"/>
                  <a:pt x="545" y="559"/>
                  <a:pt x="545" y="559"/>
                </a:cubicBezTo>
                <a:cubicBezTo>
                  <a:pt x="589" y="559"/>
                  <a:pt x="618" y="530"/>
                  <a:pt x="618" y="486"/>
                </a:cubicBezTo>
                <a:cubicBezTo>
                  <a:pt x="618" y="74"/>
                  <a:pt x="618" y="74"/>
                  <a:pt x="618" y="74"/>
                </a:cubicBezTo>
                <a:cubicBezTo>
                  <a:pt x="618" y="29"/>
                  <a:pt x="589" y="0"/>
                  <a:pt x="545" y="0"/>
                </a:cubicBezTo>
                <a:close/>
                <a:moveTo>
                  <a:pt x="294" y="589"/>
                </a:moveTo>
                <a:lnTo>
                  <a:pt x="294" y="589"/>
                </a:lnTo>
                <a:cubicBezTo>
                  <a:pt x="177" y="559"/>
                  <a:pt x="73" y="530"/>
                  <a:pt x="73" y="530"/>
                </a:cubicBezTo>
                <a:cubicBezTo>
                  <a:pt x="44" y="516"/>
                  <a:pt x="29" y="501"/>
                  <a:pt x="29" y="486"/>
                </a:cubicBezTo>
                <a:cubicBezTo>
                  <a:pt x="29" y="74"/>
                  <a:pt x="29" y="74"/>
                  <a:pt x="29" y="74"/>
                </a:cubicBezTo>
                <a:cubicBezTo>
                  <a:pt x="29" y="59"/>
                  <a:pt x="59" y="29"/>
                  <a:pt x="73" y="29"/>
                </a:cubicBezTo>
                <a:cubicBezTo>
                  <a:pt x="294" y="88"/>
                  <a:pt x="294" y="88"/>
                  <a:pt x="294" y="88"/>
                </a:cubicBezTo>
                <a:lnTo>
                  <a:pt x="294" y="589"/>
                </a:lnTo>
                <a:close/>
                <a:moveTo>
                  <a:pt x="589" y="486"/>
                </a:moveTo>
                <a:lnTo>
                  <a:pt x="589" y="486"/>
                </a:lnTo>
                <a:cubicBezTo>
                  <a:pt x="589" y="501"/>
                  <a:pt x="559" y="516"/>
                  <a:pt x="545" y="530"/>
                </a:cubicBezTo>
                <a:cubicBezTo>
                  <a:pt x="545" y="530"/>
                  <a:pt x="441" y="559"/>
                  <a:pt x="324" y="589"/>
                </a:cubicBezTo>
                <a:cubicBezTo>
                  <a:pt x="324" y="88"/>
                  <a:pt x="324" y="88"/>
                  <a:pt x="324" y="88"/>
                </a:cubicBezTo>
                <a:cubicBezTo>
                  <a:pt x="545" y="29"/>
                  <a:pt x="545" y="29"/>
                  <a:pt x="545" y="29"/>
                </a:cubicBezTo>
                <a:cubicBezTo>
                  <a:pt x="559" y="29"/>
                  <a:pt x="589" y="59"/>
                  <a:pt x="589" y="74"/>
                </a:cubicBezTo>
                <a:lnTo>
                  <a:pt x="589" y="486"/>
                </a:lnTo>
                <a:close/>
              </a:path>
            </a:pathLst>
          </a:custGeom>
          <a:solidFill>
            <a:schemeClr val="dk1"/>
          </a:solidFill>
          <a:ln w="0">
            <a:noFill/>
          </a:ln>
        </p:spPr>
        <p:style>
          <a:lnRef idx="0"/>
          <a:fillRef idx="0"/>
          <a:effectRef idx="0"/>
          <a:fontRef idx="minor"/>
        </p:style>
      </p:sp>
      <p:sp>
        <p:nvSpPr>
          <p:cNvPr id="631" name="Google Shape;544;p36"/>
          <p:cNvSpPr/>
          <p:nvPr/>
        </p:nvSpPr>
        <p:spPr>
          <a:xfrm>
            <a:off x="6487920" y="795240"/>
            <a:ext cx="601920" cy="584280"/>
          </a:xfrm>
          <a:custGeom>
            <a:avLst/>
            <a:gdLst/>
            <a:ahLst/>
            <a:rect l="l" t="t" r="r" b="b"/>
            <a:pathLst>
              <a:path w="634" h="619">
                <a:moveTo>
                  <a:pt x="560" y="0"/>
                </a:moveTo>
                <a:lnTo>
                  <a:pt x="560" y="0"/>
                </a:lnTo>
                <a:cubicBezTo>
                  <a:pt x="89" y="0"/>
                  <a:pt x="89" y="0"/>
                  <a:pt x="89" y="0"/>
                </a:cubicBezTo>
                <a:cubicBezTo>
                  <a:pt x="45" y="0"/>
                  <a:pt x="0" y="29"/>
                  <a:pt x="0" y="74"/>
                </a:cubicBezTo>
                <a:cubicBezTo>
                  <a:pt x="0" y="545"/>
                  <a:pt x="0" y="545"/>
                  <a:pt x="0" y="545"/>
                </a:cubicBezTo>
                <a:cubicBezTo>
                  <a:pt x="0" y="589"/>
                  <a:pt x="45"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89" y="589"/>
                </a:moveTo>
                <a:lnTo>
                  <a:pt x="89" y="589"/>
                </a:lnTo>
                <a:cubicBezTo>
                  <a:pt x="59" y="589"/>
                  <a:pt x="45" y="559"/>
                  <a:pt x="45" y="545"/>
                </a:cubicBezTo>
                <a:cubicBezTo>
                  <a:pt x="45" y="530"/>
                  <a:pt x="45" y="530"/>
                  <a:pt x="45" y="530"/>
                </a:cubicBezTo>
                <a:cubicBezTo>
                  <a:pt x="207" y="383"/>
                  <a:pt x="207" y="383"/>
                  <a:pt x="207" y="383"/>
                </a:cubicBezTo>
                <a:cubicBezTo>
                  <a:pt x="398" y="589"/>
                  <a:pt x="398" y="589"/>
                  <a:pt x="398" y="589"/>
                </a:cubicBezTo>
                <a:lnTo>
                  <a:pt x="89" y="589"/>
                </a:lnTo>
                <a:close/>
                <a:moveTo>
                  <a:pt x="589" y="545"/>
                </a:moveTo>
                <a:lnTo>
                  <a:pt x="589" y="545"/>
                </a:lnTo>
                <a:cubicBezTo>
                  <a:pt x="589" y="559"/>
                  <a:pt x="575" y="589"/>
                  <a:pt x="560" y="589"/>
                </a:cubicBezTo>
                <a:cubicBezTo>
                  <a:pt x="457" y="589"/>
                  <a:pt x="457" y="589"/>
                  <a:pt x="457" y="589"/>
                </a:cubicBezTo>
                <a:cubicBezTo>
                  <a:pt x="310" y="442"/>
                  <a:pt x="310" y="442"/>
                  <a:pt x="310" y="442"/>
                </a:cubicBezTo>
                <a:cubicBezTo>
                  <a:pt x="471" y="265"/>
                  <a:pt x="471" y="265"/>
                  <a:pt x="471" y="265"/>
                </a:cubicBezTo>
                <a:cubicBezTo>
                  <a:pt x="589" y="383"/>
                  <a:pt x="589" y="383"/>
                  <a:pt x="589" y="383"/>
                </a:cubicBezTo>
                <a:lnTo>
                  <a:pt x="589" y="545"/>
                </a:lnTo>
                <a:close/>
                <a:moveTo>
                  <a:pt x="589" y="339"/>
                </a:moveTo>
                <a:lnTo>
                  <a:pt x="589" y="339"/>
                </a:lnTo>
                <a:cubicBezTo>
                  <a:pt x="471" y="206"/>
                  <a:pt x="471" y="206"/>
                  <a:pt x="471" y="206"/>
                </a:cubicBezTo>
                <a:cubicBezTo>
                  <a:pt x="280" y="412"/>
                  <a:pt x="280" y="412"/>
                  <a:pt x="280" y="412"/>
                </a:cubicBezTo>
                <a:cubicBezTo>
                  <a:pt x="207" y="324"/>
                  <a:pt x="207" y="324"/>
                  <a:pt x="207" y="324"/>
                </a:cubicBezTo>
                <a:cubicBezTo>
                  <a:pt x="45" y="471"/>
                  <a:pt x="45" y="471"/>
                  <a:pt x="45" y="471"/>
                </a:cubicBezTo>
                <a:cubicBezTo>
                  <a:pt x="45" y="74"/>
                  <a:pt x="45" y="74"/>
                  <a:pt x="45" y="74"/>
                </a:cubicBezTo>
                <a:cubicBezTo>
                  <a:pt x="45" y="59"/>
                  <a:pt x="59" y="29"/>
                  <a:pt x="89" y="29"/>
                </a:cubicBezTo>
                <a:cubicBezTo>
                  <a:pt x="560" y="29"/>
                  <a:pt x="560" y="29"/>
                  <a:pt x="560" y="29"/>
                </a:cubicBezTo>
                <a:cubicBezTo>
                  <a:pt x="575" y="29"/>
                  <a:pt x="589" y="59"/>
                  <a:pt x="589" y="74"/>
                </a:cubicBezTo>
                <a:lnTo>
                  <a:pt x="589" y="339"/>
                </a:lnTo>
                <a:close/>
                <a:moveTo>
                  <a:pt x="162" y="74"/>
                </a:moveTo>
                <a:lnTo>
                  <a:pt x="162" y="74"/>
                </a:lnTo>
                <a:cubicBezTo>
                  <a:pt x="118" y="74"/>
                  <a:pt x="89" y="103"/>
                  <a:pt x="89" y="147"/>
                </a:cubicBezTo>
                <a:cubicBezTo>
                  <a:pt x="89" y="192"/>
                  <a:pt x="118" y="236"/>
                  <a:pt x="162" y="236"/>
                </a:cubicBezTo>
                <a:cubicBezTo>
                  <a:pt x="207" y="236"/>
                  <a:pt x="236" y="192"/>
                  <a:pt x="236" y="147"/>
                </a:cubicBezTo>
                <a:cubicBezTo>
                  <a:pt x="236" y="103"/>
                  <a:pt x="207" y="74"/>
                  <a:pt x="162" y="74"/>
                </a:cubicBezTo>
                <a:close/>
                <a:moveTo>
                  <a:pt x="162" y="192"/>
                </a:moveTo>
                <a:lnTo>
                  <a:pt x="162" y="192"/>
                </a:lnTo>
                <a:cubicBezTo>
                  <a:pt x="148" y="192"/>
                  <a:pt x="118" y="177"/>
                  <a:pt x="118" y="147"/>
                </a:cubicBezTo>
                <a:cubicBezTo>
                  <a:pt x="118" y="133"/>
                  <a:pt x="148" y="118"/>
                  <a:pt x="162" y="118"/>
                </a:cubicBezTo>
                <a:cubicBezTo>
                  <a:pt x="177" y="118"/>
                  <a:pt x="207" y="133"/>
                  <a:pt x="207" y="147"/>
                </a:cubicBezTo>
                <a:cubicBezTo>
                  <a:pt x="207" y="177"/>
                  <a:pt x="177" y="192"/>
                  <a:pt x="162" y="192"/>
                </a:cubicBezTo>
                <a:close/>
              </a:path>
            </a:pathLst>
          </a:custGeom>
          <a:solidFill>
            <a:schemeClr val="dk1"/>
          </a:solidFill>
          <a:ln w="0">
            <a:noFill/>
          </a:ln>
        </p:spPr>
        <p:style>
          <a:lnRef idx="0"/>
          <a:fillRef idx="0"/>
          <a:effectRef idx="0"/>
          <a:fontRef idx="minor"/>
        </p:style>
      </p:sp>
      <p:sp>
        <p:nvSpPr>
          <p:cNvPr id="632" name="Google Shape;545;p36"/>
          <p:cNvSpPr/>
          <p:nvPr/>
        </p:nvSpPr>
        <p:spPr>
          <a:xfrm>
            <a:off x="5525280" y="795240"/>
            <a:ext cx="601920" cy="584280"/>
          </a:xfrm>
          <a:custGeom>
            <a:avLst/>
            <a:gdLst/>
            <a:ahLst/>
            <a:rect l="l" t="t" r="r" b="b"/>
            <a:pathLst>
              <a:path w="634" h="619">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dk1"/>
          </a:solidFill>
          <a:ln w="0">
            <a:noFill/>
          </a:ln>
        </p:spPr>
        <p:style>
          <a:lnRef idx="0"/>
          <a:fillRef idx="0"/>
          <a:effectRef idx="0"/>
          <a:fontRef idx="minor"/>
        </p:style>
      </p:sp>
      <p:sp>
        <p:nvSpPr>
          <p:cNvPr id="633" name="Google Shape;546;p36"/>
          <p:cNvSpPr/>
          <p:nvPr/>
        </p:nvSpPr>
        <p:spPr>
          <a:xfrm>
            <a:off x="4647960" y="795240"/>
            <a:ext cx="416880" cy="584280"/>
          </a:xfrm>
          <a:custGeom>
            <a:avLst/>
            <a:gdLst/>
            <a:ahLst/>
            <a:rect l="l" t="t" r="r" b="b"/>
            <a:pathLst>
              <a:path w="443" h="619">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dk1"/>
          </a:solidFill>
          <a:ln w="0">
            <a:noFill/>
          </a:ln>
        </p:spPr>
        <p:style>
          <a:lnRef idx="0"/>
          <a:fillRef idx="0"/>
          <a:effectRef idx="0"/>
          <a:fontRef idx="minor"/>
        </p:style>
      </p:sp>
      <p:sp>
        <p:nvSpPr>
          <p:cNvPr id="634" name="Google Shape;547;p36"/>
          <p:cNvSpPr/>
          <p:nvPr/>
        </p:nvSpPr>
        <p:spPr>
          <a:xfrm>
            <a:off x="3625200" y="795240"/>
            <a:ext cx="519120" cy="584280"/>
          </a:xfrm>
          <a:custGeom>
            <a:avLst/>
            <a:gdLst/>
            <a:ahLst/>
            <a:rect l="l" t="t"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dk1"/>
          </a:solidFill>
          <a:ln w="0">
            <a:noFill/>
          </a:ln>
        </p:spPr>
        <p:style>
          <a:lnRef idx="0"/>
          <a:fillRef idx="0"/>
          <a:effectRef idx="0"/>
          <a:fontRef idx="minor"/>
        </p:style>
      </p:sp>
      <p:sp>
        <p:nvSpPr>
          <p:cNvPr id="635" name="Google Shape;548;p36"/>
          <p:cNvSpPr/>
          <p:nvPr/>
        </p:nvSpPr>
        <p:spPr>
          <a:xfrm>
            <a:off x="2662920" y="795240"/>
            <a:ext cx="476640" cy="584280"/>
          </a:xfrm>
          <a:custGeom>
            <a:avLst/>
            <a:gdLst/>
            <a:ahLst/>
            <a:rect l="l" t="t" r="r" b="b"/>
            <a:pathLst>
              <a:path w="501" h="619">
                <a:moveTo>
                  <a:pt x="353" y="0"/>
                </a:moveTo>
                <a:lnTo>
                  <a:pt x="353" y="0"/>
                </a:lnTo>
                <a:cubicBezTo>
                  <a:pt x="339" y="0"/>
                  <a:pt x="339"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92"/>
                  <a:pt x="500" y="192"/>
                  <a:pt x="500" y="192"/>
                </a:cubicBezTo>
                <a:cubicBezTo>
                  <a:pt x="500" y="192"/>
                  <a:pt x="500" y="17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9"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path>
            </a:pathLst>
          </a:custGeom>
          <a:solidFill>
            <a:schemeClr val="dk1"/>
          </a:solidFill>
          <a:ln w="0">
            <a:noFill/>
          </a:ln>
        </p:spPr>
        <p:style>
          <a:lnRef idx="0"/>
          <a:fillRef idx="0"/>
          <a:effectRef idx="0"/>
          <a:fontRef idx="minor"/>
        </p:style>
      </p:sp>
      <p:sp>
        <p:nvSpPr>
          <p:cNvPr id="636" name="Google Shape;549;p36"/>
          <p:cNvSpPr/>
          <p:nvPr/>
        </p:nvSpPr>
        <p:spPr>
          <a:xfrm>
            <a:off x="1712880" y="795240"/>
            <a:ext cx="476640" cy="584280"/>
          </a:xfrm>
          <a:custGeom>
            <a:avLst/>
            <a:gdLst/>
            <a:ahLst/>
            <a:rect l="l" t="t" r="r" b="b"/>
            <a:pathLst>
              <a:path w="501" h="619">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7" name="Google Shape;554;p37"/>
          <p:cNvSpPr/>
          <p:nvPr/>
        </p:nvSpPr>
        <p:spPr>
          <a:xfrm>
            <a:off x="11006280" y="4564080"/>
            <a:ext cx="448560" cy="450000"/>
          </a:xfrm>
          <a:custGeom>
            <a:avLst/>
            <a:gdLst/>
            <a:ahLst/>
            <a:rect l="l" t="t"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dk1"/>
          </a:solidFill>
          <a:ln w="0">
            <a:noFill/>
          </a:ln>
        </p:spPr>
        <p:style>
          <a:lnRef idx="0"/>
          <a:fillRef idx="0"/>
          <a:effectRef idx="0"/>
          <a:fontRef idx="minor"/>
        </p:style>
      </p:sp>
      <p:grpSp>
        <p:nvGrpSpPr>
          <p:cNvPr id="638" name="Google Shape;555;p37"/>
          <p:cNvGrpSpPr/>
          <p:nvPr/>
        </p:nvGrpSpPr>
        <p:grpSpPr>
          <a:xfrm>
            <a:off x="10062360" y="4593600"/>
            <a:ext cx="463680" cy="377280"/>
            <a:chOff x="10062360" y="4593600"/>
            <a:chExt cx="463680" cy="377280"/>
          </a:xfrm>
        </p:grpSpPr>
        <p:sp>
          <p:nvSpPr>
            <p:cNvPr id="639" name="Google Shape;556;p37"/>
            <p:cNvSpPr/>
            <p:nvPr/>
          </p:nvSpPr>
          <p:spPr>
            <a:xfrm>
              <a:off x="10381680" y="4709160"/>
              <a:ext cx="86760" cy="115920"/>
            </a:xfrm>
            <a:custGeom>
              <a:avLst/>
              <a:gdLst/>
              <a:ahLst/>
              <a:rect l="l" t="t"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dk1"/>
            </a:solidFill>
            <a:ln w="0">
              <a:noFill/>
            </a:ln>
          </p:spPr>
          <p:style>
            <a:lnRef idx="0"/>
            <a:fillRef idx="0"/>
            <a:effectRef idx="0"/>
            <a:fontRef idx="minor"/>
          </p:style>
        </p:sp>
        <p:sp>
          <p:nvSpPr>
            <p:cNvPr id="640" name="Google Shape;557;p37"/>
            <p:cNvSpPr/>
            <p:nvPr/>
          </p:nvSpPr>
          <p:spPr>
            <a:xfrm>
              <a:off x="10062360" y="4593600"/>
              <a:ext cx="463680" cy="377280"/>
            </a:xfrm>
            <a:custGeom>
              <a:avLst/>
              <a:gdLst/>
              <a:ahLst/>
              <a:rect l="l" t="t"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dk1"/>
            </a:solidFill>
            <a:ln w="0">
              <a:noFill/>
            </a:ln>
          </p:spPr>
          <p:style>
            <a:lnRef idx="0"/>
            <a:fillRef idx="0"/>
            <a:effectRef idx="0"/>
            <a:fontRef idx="minor"/>
          </p:style>
        </p:sp>
      </p:grpSp>
      <p:grpSp>
        <p:nvGrpSpPr>
          <p:cNvPr id="641" name="Google Shape;558;p37"/>
          <p:cNvGrpSpPr/>
          <p:nvPr/>
        </p:nvGrpSpPr>
        <p:grpSpPr>
          <a:xfrm>
            <a:off x="9133920" y="4549680"/>
            <a:ext cx="463680" cy="464400"/>
            <a:chOff x="9133920" y="4549680"/>
            <a:chExt cx="463680" cy="464400"/>
          </a:xfrm>
        </p:grpSpPr>
        <p:sp>
          <p:nvSpPr>
            <p:cNvPr id="642" name="Google Shape;559;p37"/>
            <p:cNvSpPr/>
            <p:nvPr/>
          </p:nvSpPr>
          <p:spPr>
            <a:xfrm>
              <a:off x="9133920" y="4549680"/>
              <a:ext cx="463680" cy="464400"/>
            </a:xfrm>
            <a:custGeom>
              <a:avLst/>
              <a:gdLst/>
              <a:ahLst/>
              <a:rect l="l" t="t"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dk1"/>
            </a:solidFill>
            <a:ln w="0">
              <a:noFill/>
            </a:ln>
          </p:spPr>
          <p:style>
            <a:lnRef idx="0"/>
            <a:fillRef idx="0"/>
            <a:effectRef idx="0"/>
            <a:fontRef idx="minor"/>
          </p:style>
        </p:sp>
        <p:sp>
          <p:nvSpPr>
            <p:cNvPr id="643" name="Google Shape;560;p37"/>
            <p:cNvSpPr/>
            <p:nvPr/>
          </p:nvSpPr>
          <p:spPr>
            <a:xfrm>
              <a:off x="9336960" y="4753080"/>
              <a:ext cx="57240" cy="57240"/>
            </a:xfrm>
            <a:custGeom>
              <a:avLst/>
              <a:gdLst/>
              <a:ahLst/>
              <a:rect l="l" t="t"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dk1"/>
            </a:solidFill>
            <a:ln w="0">
              <a:noFill/>
            </a:ln>
          </p:spPr>
          <p:style>
            <a:lnRef idx="0"/>
            <a:fillRef idx="0"/>
            <a:effectRef idx="0"/>
            <a:fontRef idx="minor"/>
          </p:style>
        </p:sp>
        <p:sp>
          <p:nvSpPr>
            <p:cNvPr id="644" name="Google Shape;561;p37"/>
            <p:cNvSpPr/>
            <p:nvPr/>
          </p:nvSpPr>
          <p:spPr>
            <a:xfrm>
              <a:off x="9278280" y="4695120"/>
              <a:ext cx="173880" cy="173880"/>
            </a:xfrm>
            <a:custGeom>
              <a:avLst/>
              <a:gdLst/>
              <a:ahLst/>
              <a:rect l="l" t="t"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dk1"/>
            </a:solidFill>
            <a:ln w="0">
              <a:noFill/>
            </a:ln>
          </p:spPr>
          <p:style>
            <a:lnRef idx="0"/>
            <a:fillRef idx="0"/>
            <a:effectRef idx="0"/>
            <a:fontRef idx="minor"/>
          </p:style>
        </p:sp>
        <p:sp>
          <p:nvSpPr>
            <p:cNvPr id="645" name="Google Shape;562;p37"/>
            <p:cNvSpPr/>
            <p:nvPr/>
          </p:nvSpPr>
          <p:spPr>
            <a:xfrm>
              <a:off x="9394920" y="4811040"/>
              <a:ext cx="71640" cy="73800"/>
            </a:xfrm>
            <a:custGeom>
              <a:avLst/>
              <a:gdLst/>
              <a:ahLst/>
              <a:rect l="l" t="t"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dk1"/>
            </a:solidFill>
            <a:ln w="0">
              <a:noFill/>
            </a:ln>
          </p:spPr>
          <p:style>
            <a:lnRef idx="0"/>
            <a:fillRef idx="0"/>
            <a:effectRef idx="0"/>
            <a:fontRef idx="minor"/>
          </p:style>
        </p:sp>
        <p:sp>
          <p:nvSpPr>
            <p:cNvPr id="646" name="Google Shape;563;p37"/>
            <p:cNvSpPr/>
            <p:nvPr/>
          </p:nvSpPr>
          <p:spPr>
            <a:xfrm>
              <a:off x="9423360" y="4840200"/>
              <a:ext cx="103320" cy="105480"/>
            </a:xfrm>
            <a:custGeom>
              <a:avLst/>
              <a:gdLst/>
              <a:ahLst/>
              <a:rect l="l" t="t"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dk1"/>
            </a:solidFill>
            <a:ln w="0">
              <a:noFill/>
            </a:ln>
          </p:spPr>
          <p:style>
            <a:lnRef idx="0"/>
            <a:fillRef idx="0"/>
            <a:effectRef idx="0"/>
            <a:fontRef idx="minor"/>
          </p:style>
        </p:sp>
        <p:sp>
          <p:nvSpPr>
            <p:cNvPr id="647" name="Google Shape;564;p37"/>
            <p:cNvSpPr/>
            <p:nvPr/>
          </p:nvSpPr>
          <p:spPr>
            <a:xfrm>
              <a:off x="9409320" y="4826160"/>
              <a:ext cx="87480" cy="88920"/>
            </a:xfrm>
            <a:custGeom>
              <a:avLst/>
              <a:gdLst/>
              <a:ahLst/>
              <a:rect l="l" t="t"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dk1"/>
            </a:solidFill>
            <a:ln w="0">
              <a:noFill/>
            </a:ln>
          </p:spPr>
          <p:style>
            <a:lnRef idx="0"/>
            <a:fillRef idx="0"/>
            <a:effectRef idx="0"/>
            <a:fontRef idx="minor"/>
          </p:style>
        </p:sp>
        <p:sp>
          <p:nvSpPr>
            <p:cNvPr id="648" name="Google Shape;565;p37"/>
            <p:cNvSpPr/>
            <p:nvPr/>
          </p:nvSpPr>
          <p:spPr>
            <a:xfrm>
              <a:off x="9263880" y="4680720"/>
              <a:ext cx="72360" cy="73080"/>
            </a:xfrm>
            <a:custGeom>
              <a:avLst/>
              <a:gdLst/>
              <a:ahLst/>
              <a:rect l="l" t="t"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dk1"/>
            </a:solidFill>
            <a:ln w="0">
              <a:noFill/>
            </a:ln>
          </p:spPr>
          <p:style>
            <a:lnRef idx="0"/>
            <a:fillRef idx="0"/>
            <a:effectRef idx="0"/>
            <a:fontRef idx="minor"/>
          </p:style>
        </p:sp>
        <p:sp>
          <p:nvSpPr>
            <p:cNvPr id="649" name="Google Shape;566;p37"/>
            <p:cNvSpPr/>
            <p:nvPr/>
          </p:nvSpPr>
          <p:spPr>
            <a:xfrm>
              <a:off x="9205920" y="4622760"/>
              <a:ext cx="103320" cy="104760"/>
            </a:xfrm>
            <a:custGeom>
              <a:avLst/>
              <a:gdLst/>
              <a:ahLst/>
              <a:rect l="l" t="t"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dk1"/>
            </a:solidFill>
            <a:ln w="0">
              <a:noFill/>
            </a:ln>
          </p:spPr>
          <p:style>
            <a:lnRef idx="0"/>
            <a:fillRef idx="0"/>
            <a:effectRef idx="0"/>
            <a:fontRef idx="minor"/>
          </p:style>
        </p:sp>
        <p:sp>
          <p:nvSpPr>
            <p:cNvPr id="650" name="Google Shape;567;p37"/>
            <p:cNvSpPr/>
            <p:nvPr/>
          </p:nvSpPr>
          <p:spPr>
            <a:xfrm>
              <a:off x="9235440" y="4651200"/>
              <a:ext cx="87480" cy="89640"/>
            </a:xfrm>
            <a:custGeom>
              <a:avLst/>
              <a:gdLst/>
              <a:ahLst/>
              <a:rect l="l" t="t"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dk1"/>
            </a:solidFill>
            <a:ln w="0">
              <a:noFill/>
            </a:ln>
          </p:spPr>
          <p:style>
            <a:lnRef idx="0"/>
            <a:fillRef idx="0"/>
            <a:effectRef idx="0"/>
            <a:fontRef idx="minor"/>
          </p:style>
        </p:sp>
      </p:grpSp>
      <p:sp>
        <p:nvSpPr>
          <p:cNvPr id="651" name="Google Shape;568;p37"/>
          <p:cNvSpPr/>
          <p:nvPr/>
        </p:nvSpPr>
        <p:spPr>
          <a:xfrm>
            <a:off x="8436960" y="4811040"/>
            <a:ext cx="57240" cy="57960"/>
          </a:xfrm>
          <a:custGeom>
            <a:avLst/>
            <a:gdLst/>
            <a:ahLst/>
            <a:rect l="l" t="t"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dk1"/>
          </a:solidFill>
          <a:ln w="0">
            <a:noFill/>
          </a:ln>
        </p:spPr>
        <p:style>
          <a:lnRef idx="0"/>
          <a:fillRef idx="0"/>
          <a:effectRef idx="0"/>
          <a:fontRef idx="minor"/>
        </p:style>
      </p:sp>
      <p:sp>
        <p:nvSpPr>
          <p:cNvPr id="652" name="Google Shape;569;p37"/>
          <p:cNvSpPr/>
          <p:nvPr/>
        </p:nvSpPr>
        <p:spPr>
          <a:xfrm>
            <a:off x="8204400" y="4564080"/>
            <a:ext cx="463680" cy="450000"/>
          </a:xfrm>
          <a:custGeom>
            <a:avLst/>
            <a:gdLst/>
            <a:ahLst/>
            <a:rect l="l" t="t"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dk1"/>
          </a:solidFill>
          <a:ln w="0">
            <a:noFill/>
          </a:ln>
        </p:spPr>
        <p:style>
          <a:lnRef idx="0"/>
          <a:fillRef idx="0"/>
          <a:effectRef idx="0"/>
          <a:fontRef idx="minor"/>
        </p:style>
      </p:sp>
      <p:sp>
        <p:nvSpPr>
          <p:cNvPr id="653" name="Google Shape;570;p37"/>
          <p:cNvSpPr/>
          <p:nvPr/>
        </p:nvSpPr>
        <p:spPr>
          <a:xfrm>
            <a:off x="7275600" y="4549680"/>
            <a:ext cx="463680" cy="464400"/>
          </a:xfrm>
          <a:custGeom>
            <a:avLst/>
            <a:gdLst/>
            <a:ahLst/>
            <a:rect l="l" t="t"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chemeClr val="dk1"/>
          </a:solidFill>
          <a:ln w="0">
            <a:noFill/>
          </a:ln>
        </p:spPr>
        <p:style>
          <a:lnRef idx="0"/>
          <a:fillRef idx="0"/>
          <a:effectRef idx="0"/>
          <a:fontRef idx="minor"/>
        </p:style>
      </p:sp>
      <p:sp>
        <p:nvSpPr>
          <p:cNvPr id="654" name="Google Shape;571;p37"/>
          <p:cNvSpPr/>
          <p:nvPr/>
        </p:nvSpPr>
        <p:spPr>
          <a:xfrm>
            <a:off x="7377120" y="4724280"/>
            <a:ext cx="57240" cy="4284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55" name="Google Shape;572;p37"/>
          <p:cNvSpPr/>
          <p:nvPr/>
        </p:nvSpPr>
        <p:spPr>
          <a:xfrm>
            <a:off x="7377120" y="4796640"/>
            <a:ext cx="57240" cy="4284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56" name="Google Shape;573;p37"/>
          <p:cNvSpPr/>
          <p:nvPr/>
        </p:nvSpPr>
        <p:spPr>
          <a:xfrm>
            <a:off x="7377120" y="4869720"/>
            <a:ext cx="57240" cy="4212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57" name="Google Shape;574;p37"/>
          <p:cNvSpPr/>
          <p:nvPr/>
        </p:nvSpPr>
        <p:spPr>
          <a:xfrm>
            <a:off x="7479000" y="4869720"/>
            <a:ext cx="57240" cy="4212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58" name="Google Shape;575;p37"/>
          <p:cNvSpPr/>
          <p:nvPr/>
        </p:nvSpPr>
        <p:spPr>
          <a:xfrm>
            <a:off x="7479000" y="4796640"/>
            <a:ext cx="57240" cy="4284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59" name="Google Shape;576;p37"/>
          <p:cNvSpPr/>
          <p:nvPr/>
        </p:nvSpPr>
        <p:spPr>
          <a:xfrm>
            <a:off x="7479000" y="4724280"/>
            <a:ext cx="57240" cy="4284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60" name="Google Shape;577;p37"/>
          <p:cNvSpPr/>
          <p:nvPr/>
        </p:nvSpPr>
        <p:spPr>
          <a:xfrm>
            <a:off x="7580520" y="4869720"/>
            <a:ext cx="57240" cy="4212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61" name="Google Shape;578;p37"/>
          <p:cNvSpPr/>
          <p:nvPr/>
        </p:nvSpPr>
        <p:spPr>
          <a:xfrm>
            <a:off x="7580520" y="4796640"/>
            <a:ext cx="57240" cy="4284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62" name="Google Shape;579;p37"/>
          <p:cNvSpPr/>
          <p:nvPr/>
        </p:nvSpPr>
        <p:spPr>
          <a:xfrm>
            <a:off x="7580520" y="4724280"/>
            <a:ext cx="57240" cy="42840"/>
          </a:xfrm>
          <a:custGeom>
            <a:avLst/>
            <a:gdLst/>
            <a:ahLst/>
            <a:rect l="l" t="t" r="r" b="b"/>
            <a:pathLst>
              <a:path w="21600" h="21600">
                <a:moveTo>
                  <a:pt x="0" y="21599"/>
                </a:moveTo>
                <a:lnTo>
                  <a:pt x="21600" y="21599"/>
                </a:lnTo>
                <a:lnTo>
                  <a:pt x="21600" y="0"/>
                </a:lnTo>
                <a:lnTo>
                  <a:pt x="0" y="0"/>
                </a:lnTo>
                <a:cubicBezTo>
                  <a:pt x="0" y="0"/>
                  <a:pt x="0" y="21599"/>
                  <a:pt x="0" y="21599"/>
                </a:cubicBezTo>
                <a:close/>
              </a:path>
            </a:pathLst>
          </a:custGeom>
          <a:solidFill>
            <a:schemeClr val="dk1"/>
          </a:solidFill>
          <a:ln w="0">
            <a:noFill/>
          </a:ln>
        </p:spPr>
        <p:style>
          <a:lnRef idx="0"/>
          <a:fillRef idx="0"/>
          <a:effectRef idx="0"/>
          <a:fontRef idx="minor"/>
        </p:style>
      </p:sp>
      <p:sp>
        <p:nvSpPr>
          <p:cNvPr id="663" name="Google Shape;580;p37"/>
          <p:cNvSpPr/>
          <p:nvPr/>
        </p:nvSpPr>
        <p:spPr>
          <a:xfrm>
            <a:off x="6346080" y="4549680"/>
            <a:ext cx="464400" cy="464400"/>
          </a:xfrm>
          <a:custGeom>
            <a:avLst/>
            <a:gdLst/>
            <a:ahLst/>
            <a:rect l="l" t="t"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dk1"/>
          </a:solidFill>
          <a:ln w="0">
            <a:noFill/>
          </a:ln>
        </p:spPr>
        <p:style>
          <a:lnRef idx="0"/>
          <a:fillRef idx="0"/>
          <a:effectRef idx="0"/>
          <a:fontRef idx="minor"/>
        </p:style>
      </p:sp>
      <p:sp>
        <p:nvSpPr>
          <p:cNvPr id="664" name="Google Shape;581;p37"/>
          <p:cNvSpPr/>
          <p:nvPr/>
        </p:nvSpPr>
        <p:spPr>
          <a:xfrm>
            <a:off x="10991160" y="3635280"/>
            <a:ext cx="463680" cy="420120"/>
          </a:xfrm>
          <a:custGeom>
            <a:avLst/>
            <a:gdLst/>
            <a:ahLst/>
            <a:rect l="l" t="t"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dk1"/>
          </a:solidFill>
          <a:ln w="0">
            <a:noFill/>
          </a:ln>
        </p:spPr>
        <p:style>
          <a:lnRef idx="0"/>
          <a:fillRef idx="0"/>
          <a:effectRef idx="0"/>
          <a:fontRef idx="minor"/>
        </p:style>
      </p:sp>
      <p:grpSp>
        <p:nvGrpSpPr>
          <p:cNvPr id="665" name="Google Shape;582;p37"/>
          <p:cNvGrpSpPr/>
          <p:nvPr/>
        </p:nvGrpSpPr>
        <p:grpSpPr>
          <a:xfrm>
            <a:off x="10134720" y="3620160"/>
            <a:ext cx="319320" cy="464400"/>
            <a:chOff x="10134720" y="3620160"/>
            <a:chExt cx="319320" cy="464400"/>
          </a:xfrm>
        </p:grpSpPr>
        <p:sp>
          <p:nvSpPr>
            <p:cNvPr id="666" name="Google Shape;583;p37"/>
            <p:cNvSpPr/>
            <p:nvPr/>
          </p:nvSpPr>
          <p:spPr>
            <a:xfrm>
              <a:off x="10134720" y="3620160"/>
              <a:ext cx="319320" cy="464400"/>
            </a:xfrm>
            <a:custGeom>
              <a:avLst/>
              <a:gdLst/>
              <a:ahLst/>
              <a:rect l="l" t="t"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dk1"/>
            </a:solidFill>
            <a:ln w="0">
              <a:noFill/>
            </a:ln>
          </p:spPr>
          <p:style>
            <a:lnRef idx="0"/>
            <a:fillRef idx="0"/>
            <a:effectRef idx="0"/>
            <a:fontRef idx="minor"/>
          </p:style>
        </p:sp>
        <p:sp>
          <p:nvSpPr>
            <p:cNvPr id="667" name="Google Shape;584;p37"/>
            <p:cNvSpPr/>
            <p:nvPr/>
          </p:nvSpPr>
          <p:spPr>
            <a:xfrm>
              <a:off x="10193400" y="3823560"/>
              <a:ext cx="204840" cy="165960"/>
            </a:xfrm>
            <a:custGeom>
              <a:avLst/>
              <a:gdLst/>
              <a:ahLst/>
              <a:rect l="l" t="t"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dk1"/>
            </a:solidFill>
            <a:ln w="0">
              <a:noFill/>
            </a:ln>
          </p:spPr>
          <p:style>
            <a:lnRef idx="0"/>
            <a:fillRef idx="0"/>
            <a:effectRef idx="0"/>
            <a:fontRef idx="minor"/>
          </p:style>
        </p:sp>
      </p:grpSp>
      <p:sp>
        <p:nvSpPr>
          <p:cNvPr id="668" name="Google Shape;585;p37"/>
          <p:cNvSpPr/>
          <p:nvPr/>
        </p:nvSpPr>
        <p:spPr>
          <a:xfrm>
            <a:off x="9133920" y="3649680"/>
            <a:ext cx="463680" cy="405720"/>
          </a:xfrm>
          <a:custGeom>
            <a:avLst/>
            <a:gdLst/>
            <a:ahLst/>
            <a:rect l="l" t="t"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dk1"/>
          </a:solidFill>
          <a:ln w="0">
            <a:noFill/>
          </a:ln>
        </p:spPr>
        <p:style>
          <a:lnRef idx="0"/>
          <a:fillRef idx="0"/>
          <a:effectRef idx="0"/>
          <a:fontRef idx="minor"/>
        </p:style>
      </p:sp>
      <p:grpSp>
        <p:nvGrpSpPr>
          <p:cNvPr id="669" name="Google Shape;586;p37"/>
          <p:cNvGrpSpPr/>
          <p:nvPr/>
        </p:nvGrpSpPr>
        <p:grpSpPr>
          <a:xfrm>
            <a:off x="8204400" y="3620160"/>
            <a:ext cx="463680" cy="464400"/>
            <a:chOff x="8204400" y="3620160"/>
            <a:chExt cx="463680" cy="464400"/>
          </a:xfrm>
        </p:grpSpPr>
        <p:sp>
          <p:nvSpPr>
            <p:cNvPr id="670" name="Google Shape;587;p37"/>
            <p:cNvSpPr/>
            <p:nvPr/>
          </p:nvSpPr>
          <p:spPr>
            <a:xfrm>
              <a:off x="8204400" y="3794760"/>
              <a:ext cx="463680" cy="289800"/>
            </a:xfrm>
            <a:custGeom>
              <a:avLst/>
              <a:gdLst/>
              <a:ahLst/>
              <a:rect l="l" t="t"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dk1"/>
            </a:solidFill>
            <a:ln w="0">
              <a:noFill/>
            </a:ln>
          </p:spPr>
          <p:style>
            <a:lnRef idx="0"/>
            <a:fillRef idx="0"/>
            <a:effectRef idx="0"/>
            <a:fontRef idx="minor"/>
          </p:style>
        </p:sp>
        <p:sp>
          <p:nvSpPr>
            <p:cNvPr id="671" name="Google Shape;588;p37"/>
            <p:cNvSpPr/>
            <p:nvPr/>
          </p:nvSpPr>
          <p:spPr>
            <a:xfrm>
              <a:off x="8320320" y="3679200"/>
              <a:ext cx="32760" cy="108000"/>
            </a:xfrm>
            <a:custGeom>
              <a:avLst/>
              <a:gdLst/>
              <a:ahLst/>
              <a:rect l="l" t="t"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dk1"/>
            </a:solidFill>
            <a:ln w="0">
              <a:noFill/>
            </a:ln>
          </p:spPr>
          <p:style>
            <a:lnRef idx="0"/>
            <a:fillRef idx="0"/>
            <a:effectRef idx="0"/>
            <a:fontRef idx="minor"/>
          </p:style>
        </p:sp>
        <p:sp>
          <p:nvSpPr>
            <p:cNvPr id="672" name="Google Shape;589;p37"/>
            <p:cNvSpPr/>
            <p:nvPr/>
          </p:nvSpPr>
          <p:spPr>
            <a:xfrm>
              <a:off x="8494920" y="3679200"/>
              <a:ext cx="31680" cy="108000"/>
            </a:xfrm>
            <a:custGeom>
              <a:avLst/>
              <a:gdLst/>
              <a:ahLst/>
              <a:rect l="l" t="t"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dk1"/>
            </a:solidFill>
            <a:ln w="0">
              <a:noFill/>
            </a:ln>
          </p:spPr>
          <p:style>
            <a:lnRef idx="0"/>
            <a:fillRef idx="0"/>
            <a:effectRef idx="0"/>
            <a:fontRef idx="minor"/>
          </p:style>
        </p:sp>
        <p:sp>
          <p:nvSpPr>
            <p:cNvPr id="673" name="Google Shape;590;p37"/>
            <p:cNvSpPr/>
            <p:nvPr/>
          </p:nvSpPr>
          <p:spPr>
            <a:xfrm>
              <a:off x="8421840" y="3620160"/>
              <a:ext cx="32760" cy="108720"/>
            </a:xfrm>
            <a:custGeom>
              <a:avLst/>
              <a:gdLst/>
              <a:ahLst/>
              <a:rect l="l" t="t"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dk1"/>
            </a:solidFill>
            <a:ln w="0">
              <a:noFill/>
            </a:ln>
          </p:spPr>
          <p:style>
            <a:lnRef idx="0"/>
            <a:fillRef idx="0"/>
            <a:effectRef idx="0"/>
            <a:fontRef idx="minor"/>
          </p:style>
        </p:sp>
      </p:grpSp>
      <p:grpSp>
        <p:nvGrpSpPr>
          <p:cNvPr id="674" name="Google Shape;591;p37"/>
          <p:cNvGrpSpPr/>
          <p:nvPr/>
        </p:nvGrpSpPr>
        <p:grpSpPr>
          <a:xfrm>
            <a:off x="7275600" y="3620160"/>
            <a:ext cx="463680" cy="464760"/>
            <a:chOff x="7275600" y="3620160"/>
            <a:chExt cx="463680" cy="464760"/>
          </a:xfrm>
        </p:grpSpPr>
        <p:sp>
          <p:nvSpPr>
            <p:cNvPr id="675" name="Google Shape;592;p37"/>
            <p:cNvSpPr/>
            <p:nvPr/>
          </p:nvSpPr>
          <p:spPr>
            <a:xfrm>
              <a:off x="7275600" y="3664080"/>
              <a:ext cx="422280" cy="420840"/>
            </a:xfrm>
            <a:custGeom>
              <a:avLst/>
              <a:gdLst/>
              <a:ahLst/>
              <a:rect l="l" t="t"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dk1"/>
            </a:solidFill>
            <a:ln w="0">
              <a:noFill/>
            </a:ln>
          </p:spPr>
          <p:style>
            <a:lnRef idx="0"/>
            <a:fillRef idx="0"/>
            <a:effectRef idx="0"/>
            <a:fontRef idx="minor"/>
          </p:style>
        </p:sp>
        <p:sp>
          <p:nvSpPr>
            <p:cNvPr id="676" name="Google Shape;593;p37"/>
            <p:cNvSpPr/>
            <p:nvPr/>
          </p:nvSpPr>
          <p:spPr>
            <a:xfrm>
              <a:off x="7479000" y="3852720"/>
              <a:ext cx="71640" cy="72360"/>
            </a:xfrm>
            <a:custGeom>
              <a:avLst/>
              <a:gdLst/>
              <a:ahLst/>
              <a:rect l="l" t="t"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dk1"/>
            </a:solidFill>
            <a:ln w="0">
              <a:noFill/>
            </a:ln>
          </p:spPr>
          <p:style>
            <a:lnRef idx="0"/>
            <a:fillRef idx="0"/>
            <a:effectRef idx="0"/>
            <a:fontRef idx="minor"/>
          </p:style>
        </p:sp>
        <p:sp>
          <p:nvSpPr>
            <p:cNvPr id="677" name="Google Shape;594;p37"/>
            <p:cNvSpPr/>
            <p:nvPr/>
          </p:nvSpPr>
          <p:spPr>
            <a:xfrm>
              <a:off x="7667640" y="3620160"/>
              <a:ext cx="71640" cy="72360"/>
            </a:xfrm>
            <a:custGeom>
              <a:avLst/>
              <a:gdLst/>
              <a:ahLst/>
              <a:rect l="l" t="t"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dk1"/>
            </a:solidFill>
            <a:ln w="0">
              <a:noFill/>
            </a:ln>
          </p:spPr>
          <p:style>
            <a:lnRef idx="0"/>
            <a:fillRef idx="0"/>
            <a:effectRef idx="0"/>
            <a:fontRef idx="minor"/>
          </p:style>
        </p:sp>
        <p:sp>
          <p:nvSpPr>
            <p:cNvPr id="678" name="Google Shape;595;p37"/>
            <p:cNvSpPr/>
            <p:nvPr/>
          </p:nvSpPr>
          <p:spPr>
            <a:xfrm>
              <a:off x="7391520" y="3838680"/>
              <a:ext cx="57240" cy="57240"/>
            </a:xfrm>
            <a:custGeom>
              <a:avLst/>
              <a:gdLst/>
              <a:ahLst/>
              <a:rect l="l" t="t"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dk1"/>
            </a:solidFill>
            <a:ln w="0">
              <a:noFill/>
            </a:ln>
          </p:spPr>
          <p:style>
            <a:lnRef idx="0"/>
            <a:fillRef idx="0"/>
            <a:effectRef idx="0"/>
            <a:fontRef idx="minor"/>
          </p:style>
        </p:sp>
        <p:sp>
          <p:nvSpPr>
            <p:cNvPr id="679" name="Google Shape;596;p37"/>
            <p:cNvSpPr/>
            <p:nvPr/>
          </p:nvSpPr>
          <p:spPr>
            <a:xfrm>
              <a:off x="7449480" y="3940200"/>
              <a:ext cx="28800" cy="27720"/>
            </a:xfrm>
            <a:custGeom>
              <a:avLst/>
              <a:gdLst/>
              <a:ahLst/>
              <a:rect l="l" t="t"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dk1"/>
            </a:solidFill>
            <a:ln w="0">
              <a:noFill/>
            </a:ln>
          </p:spPr>
          <p:style>
            <a:lnRef idx="0"/>
            <a:fillRef idx="0"/>
            <a:effectRef idx="0"/>
            <a:fontRef idx="minor"/>
          </p:style>
        </p:sp>
        <p:sp>
          <p:nvSpPr>
            <p:cNvPr id="680" name="Google Shape;597;p37"/>
            <p:cNvSpPr/>
            <p:nvPr/>
          </p:nvSpPr>
          <p:spPr>
            <a:xfrm>
              <a:off x="7682040" y="3722040"/>
              <a:ext cx="27720" cy="28800"/>
            </a:xfrm>
            <a:custGeom>
              <a:avLst/>
              <a:gdLst/>
              <a:ahLst/>
              <a:rect l="l" t="t"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dk1"/>
            </a:solidFill>
            <a:ln w="0">
              <a:noFill/>
            </a:ln>
          </p:spPr>
          <p:style>
            <a:lnRef idx="0"/>
            <a:fillRef idx="0"/>
            <a:effectRef idx="0"/>
            <a:fontRef idx="minor"/>
          </p:style>
        </p:sp>
      </p:grpSp>
      <p:grpSp>
        <p:nvGrpSpPr>
          <p:cNvPr id="681" name="Google Shape;598;p37"/>
          <p:cNvGrpSpPr/>
          <p:nvPr/>
        </p:nvGrpSpPr>
        <p:grpSpPr>
          <a:xfrm>
            <a:off x="6346080" y="3649680"/>
            <a:ext cx="464400" cy="405720"/>
            <a:chOff x="6346080" y="3649680"/>
            <a:chExt cx="464400" cy="405720"/>
          </a:xfrm>
        </p:grpSpPr>
        <p:sp>
          <p:nvSpPr>
            <p:cNvPr id="682" name="Google Shape;599;p37"/>
            <p:cNvSpPr/>
            <p:nvPr/>
          </p:nvSpPr>
          <p:spPr>
            <a:xfrm>
              <a:off x="6346080" y="3649680"/>
              <a:ext cx="464400" cy="333360"/>
            </a:xfrm>
            <a:custGeom>
              <a:avLst/>
              <a:gdLst/>
              <a:ahLst/>
              <a:rect l="l" t="t"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dk1"/>
            </a:solidFill>
            <a:ln w="0">
              <a:noFill/>
            </a:ln>
          </p:spPr>
          <p:style>
            <a:lnRef idx="0"/>
            <a:fillRef idx="0"/>
            <a:effectRef idx="0"/>
            <a:fontRef idx="minor"/>
          </p:style>
        </p:sp>
        <p:sp>
          <p:nvSpPr>
            <p:cNvPr id="683" name="Google Shape;600;p37"/>
            <p:cNvSpPr/>
            <p:nvPr/>
          </p:nvSpPr>
          <p:spPr>
            <a:xfrm>
              <a:off x="6767640" y="3794760"/>
              <a:ext cx="27720" cy="158760"/>
            </a:xfrm>
            <a:custGeom>
              <a:avLst/>
              <a:gdLst/>
              <a:ahLst/>
              <a:rect l="l" t="t"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dk1"/>
            </a:solidFill>
            <a:ln w="0">
              <a:noFill/>
            </a:ln>
          </p:spPr>
          <p:style>
            <a:lnRef idx="0"/>
            <a:fillRef idx="0"/>
            <a:effectRef idx="0"/>
            <a:fontRef idx="minor"/>
          </p:style>
        </p:sp>
        <p:sp>
          <p:nvSpPr>
            <p:cNvPr id="684" name="Google Shape;601;p37"/>
            <p:cNvSpPr/>
            <p:nvPr/>
          </p:nvSpPr>
          <p:spPr>
            <a:xfrm>
              <a:off x="6752520" y="3968640"/>
              <a:ext cx="57960" cy="86760"/>
            </a:xfrm>
            <a:custGeom>
              <a:avLst/>
              <a:gdLst/>
              <a:ahLst/>
              <a:rect l="l" t="t"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dk1"/>
            </a:solidFill>
            <a:ln w="0">
              <a:noFill/>
            </a:ln>
          </p:spPr>
          <p:style>
            <a:lnRef idx="0"/>
            <a:fillRef idx="0"/>
            <a:effectRef idx="0"/>
            <a:fontRef idx="minor"/>
          </p:style>
        </p:sp>
      </p:grpSp>
      <p:sp>
        <p:nvSpPr>
          <p:cNvPr id="685" name="Google Shape;602;p37"/>
          <p:cNvSpPr/>
          <p:nvPr/>
        </p:nvSpPr>
        <p:spPr>
          <a:xfrm>
            <a:off x="10991160" y="2691720"/>
            <a:ext cx="463680" cy="463680"/>
          </a:xfrm>
          <a:custGeom>
            <a:avLst/>
            <a:gdLst/>
            <a:ahLst/>
            <a:rect l="l" t="t"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dk1"/>
          </a:solidFill>
          <a:ln w="0">
            <a:noFill/>
          </a:ln>
        </p:spPr>
        <p:style>
          <a:lnRef idx="0"/>
          <a:fillRef idx="0"/>
          <a:effectRef idx="0"/>
          <a:fontRef idx="minor"/>
        </p:style>
      </p:sp>
      <p:sp>
        <p:nvSpPr>
          <p:cNvPr id="686" name="Google Shape;603;p37"/>
          <p:cNvSpPr/>
          <p:nvPr/>
        </p:nvSpPr>
        <p:spPr>
          <a:xfrm>
            <a:off x="10062360" y="2691720"/>
            <a:ext cx="463680" cy="463680"/>
          </a:xfrm>
          <a:custGeom>
            <a:avLst/>
            <a:gdLst/>
            <a:ahLst/>
            <a:rect l="l" t="t"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dk1"/>
          </a:solidFill>
          <a:ln w="0">
            <a:noFill/>
          </a:ln>
        </p:spPr>
        <p:style>
          <a:lnRef idx="0"/>
          <a:fillRef idx="0"/>
          <a:effectRef idx="0"/>
          <a:fontRef idx="minor"/>
        </p:style>
      </p:sp>
      <p:grpSp>
        <p:nvGrpSpPr>
          <p:cNvPr id="687" name="Google Shape;604;p37"/>
          <p:cNvGrpSpPr/>
          <p:nvPr/>
        </p:nvGrpSpPr>
        <p:grpSpPr>
          <a:xfrm>
            <a:off x="9162360" y="2691720"/>
            <a:ext cx="405720" cy="463680"/>
            <a:chOff x="9162360" y="2691720"/>
            <a:chExt cx="405720" cy="463680"/>
          </a:xfrm>
        </p:grpSpPr>
        <p:sp>
          <p:nvSpPr>
            <p:cNvPr id="688" name="Google Shape;605;p37"/>
            <p:cNvSpPr/>
            <p:nvPr/>
          </p:nvSpPr>
          <p:spPr>
            <a:xfrm>
              <a:off x="9162360" y="2691720"/>
              <a:ext cx="405720" cy="463680"/>
            </a:xfrm>
            <a:custGeom>
              <a:avLst/>
              <a:gdLst/>
              <a:ahLst/>
              <a:rect l="l" t="t"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solidFill>
              <a:schemeClr val="dk1"/>
            </a:solidFill>
            <a:ln w="0">
              <a:noFill/>
            </a:ln>
          </p:spPr>
          <p:style>
            <a:lnRef idx="0"/>
            <a:fillRef idx="0"/>
            <a:effectRef idx="0"/>
            <a:fontRef idx="minor"/>
          </p:style>
        </p:sp>
        <p:sp>
          <p:nvSpPr>
            <p:cNvPr id="689" name="Google Shape;606;p37"/>
            <p:cNvSpPr/>
            <p:nvPr/>
          </p:nvSpPr>
          <p:spPr>
            <a:xfrm>
              <a:off x="9481320" y="3054240"/>
              <a:ext cx="28800" cy="27720"/>
            </a:xfrm>
            <a:custGeom>
              <a:avLst/>
              <a:gdLst/>
              <a:ahLst/>
              <a:rect l="l" t="t"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dk1"/>
            </a:solidFill>
            <a:ln w="0">
              <a:noFill/>
            </a:ln>
          </p:spPr>
          <p:style>
            <a:lnRef idx="0"/>
            <a:fillRef idx="0"/>
            <a:effectRef idx="0"/>
            <a:fontRef idx="minor"/>
          </p:style>
        </p:sp>
        <p:sp>
          <p:nvSpPr>
            <p:cNvPr id="690" name="Google Shape;607;p37"/>
            <p:cNvSpPr/>
            <p:nvPr/>
          </p:nvSpPr>
          <p:spPr>
            <a:xfrm>
              <a:off x="9481320" y="2967120"/>
              <a:ext cx="28800" cy="28800"/>
            </a:xfrm>
            <a:custGeom>
              <a:avLst/>
              <a:gdLst/>
              <a:ahLst/>
              <a:rect l="l" t="t"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dk1"/>
            </a:solidFill>
            <a:ln w="0">
              <a:noFill/>
            </a:ln>
          </p:spPr>
          <p:style>
            <a:lnRef idx="0"/>
            <a:fillRef idx="0"/>
            <a:effectRef idx="0"/>
            <a:fontRef idx="minor"/>
          </p:style>
        </p:sp>
        <p:sp>
          <p:nvSpPr>
            <p:cNvPr id="691" name="Google Shape;608;p37"/>
            <p:cNvSpPr/>
            <p:nvPr/>
          </p:nvSpPr>
          <p:spPr>
            <a:xfrm>
              <a:off x="9481320" y="2879640"/>
              <a:ext cx="28800" cy="28800"/>
            </a:xfrm>
            <a:custGeom>
              <a:avLst/>
              <a:gdLst/>
              <a:ahLst/>
              <a:rect l="l" t="t"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dk1"/>
            </a:solidFill>
            <a:ln w="0">
              <a:noFill/>
            </a:ln>
          </p:spPr>
          <p:style>
            <a:lnRef idx="0"/>
            <a:fillRef idx="0"/>
            <a:effectRef idx="0"/>
            <a:fontRef idx="minor"/>
          </p:style>
        </p:sp>
      </p:grpSp>
      <p:grpSp>
        <p:nvGrpSpPr>
          <p:cNvPr id="692" name="Google Shape;609;p37"/>
          <p:cNvGrpSpPr/>
          <p:nvPr/>
        </p:nvGrpSpPr>
        <p:grpSpPr>
          <a:xfrm>
            <a:off x="8204400" y="2691720"/>
            <a:ext cx="463680" cy="463680"/>
            <a:chOff x="8204400" y="2691720"/>
            <a:chExt cx="463680" cy="463680"/>
          </a:xfrm>
        </p:grpSpPr>
        <p:sp>
          <p:nvSpPr>
            <p:cNvPr id="693" name="Google Shape;610;p37"/>
            <p:cNvSpPr/>
            <p:nvPr/>
          </p:nvSpPr>
          <p:spPr>
            <a:xfrm>
              <a:off x="8204400" y="2691720"/>
              <a:ext cx="463680" cy="463680"/>
            </a:xfrm>
            <a:custGeom>
              <a:avLst/>
              <a:gdLst/>
              <a:ahLst/>
              <a:rect l="l" t="t"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dk1"/>
            </a:solidFill>
            <a:ln w="0">
              <a:noFill/>
            </a:ln>
          </p:spPr>
          <p:style>
            <a:lnRef idx="0"/>
            <a:fillRef idx="0"/>
            <a:effectRef idx="0"/>
            <a:fontRef idx="minor"/>
          </p:style>
        </p:sp>
        <p:sp>
          <p:nvSpPr>
            <p:cNvPr id="694" name="Google Shape;611;p37"/>
            <p:cNvSpPr/>
            <p:nvPr/>
          </p:nvSpPr>
          <p:spPr>
            <a:xfrm>
              <a:off x="8379000" y="2851200"/>
              <a:ext cx="124560" cy="129600"/>
            </a:xfrm>
            <a:custGeom>
              <a:avLst/>
              <a:gdLst/>
              <a:ahLst/>
              <a:rect l="l" t="t"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dk1"/>
            </a:solidFill>
            <a:ln w="0">
              <a:noFill/>
            </a:ln>
          </p:spPr>
          <p:style>
            <a:lnRef idx="0"/>
            <a:fillRef idx="0"/>
            <a:effectRef idx="0"/>
            <a:fontRef idx="minor"/>
          </p:style>
        </p:sp>
        <p:sp>
          <p:nvSpPr>
            <p:cNvPr id="695" name="Google Shape;612;p37"/>
            <p:cNvSpPr/>
            <p:nvPr/>
          </p:nvSpPr>
          <p:spPr>
            <a:xfrm>
              <a:off x="8363880" y="3010680"/>
              <a:ext cx="69840" cy="73080"/>
            </a:xfrm>
            <a:custGeom>
              <a:avLst/>
              <a:gdLst/>
              <a:ahLst/>
              <a:rect l="l" t="t"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dk1"/>
            </a:solidFill>
            <a:ln w="0">
              <a:noFill/>
            </a:ln>
          </p:spPr>
          <p:style>
            <a:lnRef idx="0"/>
            <a:fillRef idx="0"/>
            <a:effectRef idx="0"/>
            <a:fontRef idx="minor"/>
          </p:style>
        </p:sp>
        <p:sp>
          <p:nvSpPr>
            <p:cNvPr id="696" name="Google Shape;613;p37"/>
            <p:cNvSpPr/>
            <p:nvPr/>
          </p:nvSpPr>
          <p:spPr>
            <a:xfrm>
              <a:off x="8436960" y="2763720"/>
              <a:ext cx="70560" cy="73800"/>
            </a:xfrm>
            <a:custGeom>
              <a:avLst/>
              <a:gdLst/>
              <a:ahLst/>
              <a:rect l="l" t="t"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dk1"/>
            </a:solidFill>
            <a:ln w="0">
              <a:noFill/>
            </a:ln>
          </p:spPr>
          <p:style>
            <a:lnRef idx="0"/>
            <a:fillRef idx="0"/>
            <a:effectRef idx="0"/>
            <a:fontRef idx="minor"/>
          </p:style>
        </p:sp>
      </p:grpSp>
      <p:grpSp>
        <p:nvGrpSpPr>
          <p:cNvPr id="697" name="Google Shape;614;p37"/>
          <p:cNvGrpSpPr/>
          <p:nvPr/>
        </p:nvGrpSpPr>
        <p:grpSpPr>
          <a:xfrm>
            <a:off x="7275600" y="2691720"/>
            <a:ext cx="463320" cy="463680"/>
            <a:chOff x="7275600" y="2691720"/>
            <a:chExt cx="463320" cy="463680"/>
          </a:xfrm>
        </p:grpSpPr>
        <p:sp>
          <p:nvSpPr>
            <p:cNvPr id="698" name="Google Shape;615;p37"/>
            <p:cNvSpPr/>
            <p:nvPr/>
          </p:nvSpPr>
          <p:spPr>
            <a:xfrm>
              <a:off x="7275600" y="2691720"/>
              <a:ext cx="144360" cy="463680"/>
            </a:xfrm>
            <a:custGeom>
              <a:avLst/>
              <a:gdLst/>
              <a:ahLst/>
              <a:rect l="l" t="t"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dk1"/>
            </a:solidFill>
            <a:ln w="0">
              <a:noFill/>
            </a:ln>
          </p:spPr>
          <p:style>
            <a:lnRef idx="0"/>
            <a:fillRef idx="0"/>
            <a:effectRef idx="0"/>
            <a:fontRef idx="minor"/>
          </p:style>
        </p:sp>
        <p:sp>
          <p:nvSpPr>
            <p:cNvPr id="699" name="Google Shape;616;p37"/>
            <p:cNvSpPr/>
            <p:nvPr/>
          </p:nvSpPr>
          <p:spPr>
            <a:xfrm>
              <a:off x="7594560" y="2691720"/>
              <a:ext cx="144360" cy="463680"/>
            </a:xfrm>
            <a:custGeom>
              <a:avLst/>
              <a:gdLst/>
              <a:ahLst/>
              <a:rect l="l" t="t"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dk1"/>
            </a:solidFill>
            <a:ln w="0">
              <a:noFill/>
            </a:ln>
          </p:spPr>
          <p:style>
            <a:lnRef idx="0"/>
            <a:fillRef idx="0"/>
            <a:effectRef idx="0"/>
            <a:fontRef idx="minor"/>
          </p:style>
        </p:sp>
        <p:sp>
          <p:nvSpPr>
            <p:cNvPr id="700" name="Google Shape;617;p37"/>
            <p:cNvSpPr/>
            <p:nvPr/>
          </p:nvSpPr>
          <p:spPr>
            <a:xfrm>
              <a:off x="7435080" y="2691720"/>
              <a:ext cx="144360" cy="463680"/>
            </a:xfrm>
            <a:custGeom>
              <a:avLst/>
              <a:gdLst/>
              <a:ahLst/>
              <a:rect l="l" t="t"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dk1"/>
            </a:solidFill>
            <a:ln w="0">
              <a:noFill/>
            </a:ln>
          </p:spPr>
          <p:style>
            <a:lnRef idx="0"/>
            <a:fillRef idx="0"/>
            <a:effectRef idx="0"/>
            <a:fontRef idx="minor"/>
          </p:style>
        </p:sp>
      </p:grpSp>
      <p:sp>
        <p:nvSpPr>
          <p:cNvPr id="701" name="Google Shape;618;p37"/>
          <p:cNvSpPr/>
          <p:nvPr/>
        </p:nvSpPr>
        <p:spPr>
          <a:xfrm>
            <a:off x="6346080" y="2691720"/>
            <a:ext cx="464400" cy="463680"/>
          </a:xfrm>
          <a:custGeom>
            <a:avLst/>
            <a:gdLst/>
            <a:ahLst/>
            <a:rect l="l" t="t"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dk1"/>
          </a:solidFill>
          <a:ln w="0">
            <a:noFill/>
          </a:ln>
        </p:spPr>
        <p:style>
          <a:lnRef idx="0"/>
          <a:fillRef idx="0"/>
          <a:effectRef idx="0"/>
          <a:fontRef idx="minor"/>
        </p:style>
      </p:sp>
      <p:grpSp>
        <p:nvGrpSpPr>
          <p:cNvPr id="702" name="Google Shape;619;p37"/>
          <p:cNvGrpSpPr/>
          <p:nvPr/>
        </p:nvGrpSpPr>
        <p:grpSpPr>
          <a:xfrm>
            <a:off x="11078640" y="1762200"/>
            <a:ext cx="318240" cy="463680"/>
            <a:chOff x="11078640" y="1762200"/>
            <a:chExt cx="318240" cy="463680"/>
          </a:xfrm>
        </p:grpSpPr>
        <p:sp>
          <p:nvSpPr>
            <p:cNvPr id="703" name="Google Shape;620;p37"/>
            <p:cNvSpPr/>
            <p:nvPr/>
          </p:nvSpPr>
          <p:spPr>
            <a:xfrm>
              <a:off x="11209320" y="1892160"/>
              <a:ext cx="27720" cy="28800"/>
            </a:xfrm>
            <a:custGeom>
              <a:avLst/>
              <a:gdLst/>
              <a:ahLst/>
              <a:rect l="l" t="t"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dk1"/>
            </a:solidFill>
            <a:ln w="0">
              <a:noFill/>
            </a:ln>
          </p:spPr>
          <p:style>
            <a:lnRef idx="0"/>
            <a:fillRef idx="0"/>
            <a:effectRef idx="0"/>
            <a:fontRef idx="minor"/>
          </p:style>
        </p:sp>
        <p:sp>
          <p:nvSpPr>
            <p:cNvPr id="704" name="Google Shape;621;p37"/>
            <p:cNvSpPr/>
            <p:nvPr/>
          </p:nvSpPr>
          <p:spPr>
            <a:xfrm>
              <a:off x="11209320" y="2066760"/>
              <a:ext cx="27720" cy="27720"/>
            </a:xfrm>
            <a:custGeom>
              <a:avLst/>
              <a:gdLst/>
              <a:ahLst/>
              <a:rect l="l" t="t"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dk1"/>
            </a:solidFill>
            <a:ln w="0">
              <a:noFill/>
            </a:ln>
          </p:spPr>
          <p:style>
            <a:lnRef idx="0"/>
            <a:fillRef idx="0"/>
            <a:effectRef idx="0"/>
            <a:fontRef idx="minor"/>
          </p:style>
        </p:sp>
        <p:sp>
          <p:nvSpPr>
            <p:cNvPr id="705" name="Google Shape;622;p37"/>
            <p:cNvSpPr/>
            <p:nvPr/>
          </p:nvSpPr>
          <p:spPr>
            <a:xfrm>
              <a:off x="11122200" y="1979640"/>
              <a:ext cx="27720" cy="28800"/>
            </a:xfrm>
            <a:custGeom>
              <a:avLst/>
              <a:gdLst/>
              <a:ahLst/>
              <a:rect l="l" t="t"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dk1"/>
            </a:solidFill>
            <a:ln w="0">
              <a:noFill/>
            </a:ln>
          </p:spPr>
          <p:style>
            <a:lnRef idx="0"/>
            <a:fillRef idx="0"/>
            <a:effectRef idx="0"/>
            <a:fontRef idx="minor"/>
          </p:style>
        </p:sp>
        <p:sp>
          <p:nvSpPr>
            <p:cNvPr id="706" name="Google Shape;623;p37"/>
            <p:cNvSpPr/>
            <p:nvPr/>
          </p:nvSpPr>
          <p:spPr>
            <a:xfrm>
              <a:off x="11296080" y="1979640"/>
              <a:ext cx="28800" cy="28800"/>
            </a:xfrm>
            <a:custGeom>
              <a:avLst/>
              <a:gdLst/>
              <a:ahLst/>
              <a:rect l="l" t="t"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dk1"/>
            </a:solidFill>
            <a:ln w="0">
              <a:noFill/>
            </a:ln>
          </p:spPr>
          <p:style>
            <a:lnRef idx="0"/>
            <a:fillRef idx="0"/>
            <a:effectRef idx="0"/>
            <a:fontRef idx="minor"/>
          </p:style>
        </p:sp>
        <p:sp>
          <p:nvSpPr>
            <p:cNvPr id="707" name="Google Shape;624;p37"/>
            <p:cNvSpPr/>
            <p:nvPr/>
          </p:nvSpPr>
          <p:spPr>
            <a:xfrm>
              <a:off x="11150640" y="2037600"/>
              <a:ext cx="28800" cy="28800"/>
            </a:xfrm>
            <a:custGeom>
              <a:avLst/>
              <a:gdLst/>
              <a:ahLst/>
              <a:rect l="l" t="t"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dk1"/>
            </a:solidFill>
            <a:ln w="0">
              <a:noFill/>
            </a:ln>
          </p:spPr>
          <p:style>
            <a:lnRef idx="0"/>
            <a:fillRef idx="0"/>
            <a:effectRef idx="0"/>
            <a:fontRef idx="minor"/>
          </p:style>
        </p:sp>
        <p:sp>
          <p:nvSpPr>
            <p:cNvPr id="708" name="Google Shape;625;p37"/>
            <p:cNvSpPr/>
            <p:nvPr/>
          </p:nvSpPr>
          <p:spPr>
            <a:xfrm>
              <a:off x="11150640" y="1921680"/>
              <a:ext cx="28800" cy="28800"/>
            </a:xfrm>
            <a:custGeom>
              <a:avLst/>
              <a:gdLst/>
              <a:ahLst/>
              <a:rect l="l" t="t"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dk1"/>
            </a:solidFill>
            <a:ln w="0">
              <a:noFill/>
            </a:ln>
          </p:spPr>
          <p:style>
            <a:lnRef idx="0"/>
            <a:fillRef idx="0"/>
            <a:effectRef idx="0"/>
            <a:fontRef idx="minor"/>
          </p:style>
        </p:sp>
        <p:sp>
          <p:nvSpPr>
            <p:cNvPr id="709" name="Google Shape;626;p37"/>
            <p:cNvSpPr/>
            <p:nvPr/>
          </p:nvSpPr>
          <p:spPr>
            <a:xfrm>
              <a:off x="11267280" y="2037600"/>
              <a:ext cx="27720" cy="28800"/>
            </a:xfrm>
            <a:custGeom>
              <a:avLst/>
              <a:gdLst/>
              <a:ahLst/>
              <a:rect l="l" t="t"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dk1"/>
            </a:solidFill>
            <a:ln w="0">
              <a:noFill/>
            </a:ln>
          </p:spPr>
          <p:style>
            <a:lnRef idx="0"/>
            <a:fillRef idx="0"/>
            <a:effectRef idx="0"/>
            <a:fontRef idx="minor"/>
          </p:style>
        </p:sp>
        <p:sp>
          <p:nvSpPr>
            <p:cNvPr id="710" name="Google Shape;627;p37"/>
            <p:cNvSpPr/>
            <p:nvPr/>
          </p:nvSpPr>
          <p:spPr>
            <a:xfrm>
              <a:off x="11078640" y="1762200"/>
              <a:ext cx="318240" cy="463680"/>
            </a:xfrm>
            <a:custGeom>
              <a:avLst/>
              <a:gdLst/>
              <a:ahLst/>
              <a:rect l="l" t="t"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dk1"/>
            </a:solidFill>
            <a:ln w="0">
              <a:noFill/>
            </a:ln>
          </p:spPr>
          <p:style>
            <a:lnRef idx="0"/>
            <a:fillRef idx="0"/>
            <a:effectRef idx="0"/>
            <a:fontRef idx="minor"/>
          </p:style>
        </p:sp>
        <p:sp>
          <p:nvSpPr>
            <p:cNvPr id="711" name="Google Shape;628;p37"/>
            <p:cNvSpPr/>
            <p:nvPr/>
          </p:nvSpPr>
          <p:spPr>
            <a:xfrm>
              <a:off x="11209320" y="1921680"/>
              <a:ext cx="86760" cy="87480"/>
            </a:xfrm>
            <a:custGeom>
              <a:avLst/>
              <a:gdLst/>
              <a:ahLst/>
              <a:rect l="l" t="t"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dk1"/>
            </a:solidFill>
            <a:ln w="0">
              <a:noFill/>
            </a:ln>
          </p:spPr>
          <p:style>
            <a:lnRef idx="0"/>
            <a:fillRef idx="0"/>
            <a:effectRef idx="0"/>
            <a:fontRef idx="minor"/>
          </p:style>
        </p:sp>
      </p:grpSp>
      <p:grpSp>
        <p:nvGrpSpPr>
          <p:cNvPr id="712" name="Google Shape;629;p37"/>
          <p:cNvGrpSpPr/>
          <p:nvPr/>
        </p:nvGrpSpPr>
        <p:grpSpPr>
          <a:xfrm>
            <a:off x="10062360" y="1762200"/>
            <a:ext cx="463680" cy="434880"/>
            <a:chOff x="10062360" y="1762200"/>
            <a:chExt cx="463680" cy="434880"/>
          </a:xfrm>
        </p:grpSpPr>
        <p:sp>
          <p:nvSpPr>
            <p:cNvPr id="713" name="Google Shape;630;p37"/>
            <p:cNvSpPr/>
            <p:nvPr/>
          </p:nvSpPr>
          <p:spPr>
            <a:xfrm>
              <a:off x="10062360" y="1762200"/>
              <a:ext cx="463680" cy="434880"/>
            </a:xfrm>
            <a:custGeom>
              <a:avLst/>
              <a:gdLst/>
              <a:ahLst/>
              <a:rect l="l" t="t"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solidFill>
              <a:schemeClr val="dk1"/>
            </a:solidFill>
            <a:ln w="0">
              <a:noFill/>
            </a:ln>
          </p:spPr>
          <p:style>
            <a:lnRef idx="0"/>
            <a:fillRef idx="0"/>
            <a:effectRef idx="0"/>
            <a:fontRef idx="minor"/>
          </p:style>
        </p:sp>
        <p:sp>
          <p:nvSpPr>
            <p:cNvPr id="714" name="Google Shape;631;p37"/>
            <p:cNvSpPr/>
            <p:nvPr/>
          </p:nvSpPr>
          <p:spPr>
            <a:xfrm>
              <a:off x="10279800" y="1848600"/>
              <a:ext cx="86760" cy="14400"/>
            </a:xfrm>
            <a:custGeom>
              <a:avLst/>
              <a:gdLst/>
              <a:ahLst/>
              <a:rect l="l" t="t"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chemeClr val="dk1"/>
            </a:solidFill>
            <a:ln w="0">
              <a:noFill/>
            </a:ln>
          </p:spPr>
          <p:style>
            <a:lnRef idx="0"/>
            <a:fillRef idx="0"/>
            <a:effectRef idx="0"/>
            <a:fontRef idx="minor"/>
          </p:style>
        </p:sp>
        <p:sp>
          <p:nvSpPr>
            <p:cNvPr id="715" name="Google Shape;632;p37"/>
            <p:cNvSpPr/>
            <p:nvPr/>
          </p:nvSpPr>
          <p:spPr>
            <a:xfrm>
              <a:off x="10279800" y="1892160"/>
              <a:ext cx="86760" cy="14400"/>
            </a:xfrm>
            <a:custGeom>
              <a:avLst/>
              <a:gdLst/>
              <a:ahLst/>
              <a:rect l="l" t="t"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chemeClr val="dk1"/>
            </a:solidFill>
            <a:ln w="0">
              <a:noFill/>
            </a:ln>
          </p:spPr>
          <p:style>
            <a:lnRef idx="0"/>
            <a:fillRef idx="0"/>
            <a:effectRef idx="0"/>
            <a:fontRef idx="minor"/>
          </p:style>
        </p:sp>
        <p:sp>
          <p:nvSpPr>
            <p:cNvPr id="716" name="Google Shape;633;p37"/>
            <p:cNvSpPr/>
            <p:nvPr/>
          </p:nvSpPr>
          <p:spPr>
            <a:xfrm>
              <a:off x="10279800" y="1936080"/>
              <a:ext cx="188280" cy="14400"/>
            </a:xfrm>
            <a:custGeom>
              <a:avLst/>
              <a:gdLst/>
              <a:ahLst/>
              <a:rect l="l" t="t"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solidFill>
              <a:schemeClr val="dk1"/>
            </a:solidFill>
            <a:ln w="0">
              <a:noFill/>
            </a:ln>
          </p:spPr>
          <p:style>
            <a:lnRef idx="0"/>
            <a:fillRef idx="0"/>
            <a:effectRef idx="0"/>
            <a:fontRef idx="minor"/>
          </p:style>
        </p:sp>
        <p:sp>
          <p:nvSpPr>
            <p:cNvPr id="717" name="Google Shape;634;p37"/>
            <p:cNvSpPr/>
            <p:nvPr/>
          </p:nvSpPr>
          <p:spPr>
            <a:xfrm>
              <a:off x="10120320" y="2023200"/>
              <a:ext cx="347760" cy="13680"/>
            </a:xfrm>
            <a:custGeom>
              <a:avLst/>
              <a:gdLst/>
              <a:ahLst/>
              <a:rect l="l" t="t"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chemeClr val="dk1"/>
            </a:solidFill>
            <a:ln w="0">
              <a:noFill/>
            </a:ln>
          </p:spPr>
          <p:style>
            <a:lnRef idx="0"/>
            <a:fillRef idx="0"/>
            <a:effectRef idx="0"/>
            <a:fontRef idx="minor"/>
          </p:style>
        </p:sp>
        <p:sp>
          <p:nvSpPr>
            <p:cNvPr id="718" name="Google Shape;635;p37"/>
            <p:cNvSpPr/>
            <p:nvPr/>
          </p:nvSpPr>
          <p:spPr>
            <a:xfrm>
              <a:off x="10120320" y="2066760"/>
              <a:ext cx="347760" cy="13680"/>
            </a:xfrm>
            <a:custGeom>
              <a:avLst/>
              <a:gdLst/>
              <a:ahLst/>
              <a:rect l="l" t="t"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chemeClr val="dk1"/>
            </a:solidFill>
            <a:ln w="0">
              <a:noFill/>
            </a:ln>
          </p:spPr>
          <p:style>
            <a:lnRef idx="0"/>
            <a:fillRef idx="0"/>
            <a:effectRef idx="0"/>
            <a:fontRef idx="minor"/>
          </p:style>
        </p:sp>
        <p:sp>
          <p:nvSpPr>
            <p:cNvPr id="719" name="Google Shape;636;p37"/>
            <p:cNvSpPr/>
            <p:nvPr/>
          </p:nvSpPr>
          <p:spPr>
            <a:xfrm>
              <a:off x="10120320" y="2110680"/>
              <a:ext cx="347760" cy="13680"/>
            </a:xfrm>
            <a:custGeom>
              <a:avLst/>
              <a:gdLst/>
              <a:ahLst/>
              <a:rect l="l" t="t"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chemeClr val="dk1"/>
            </a:solidFill>
            <a:ln w="0">
              <a:noFill/>
            </a:ln>
          </p:spPr>
          <p:style>
            <a:lnRef idx="0"/>
            <a:fillRef idx="0"/>
            <a:effectRef idx="0"/>
            <a:fontRef idx="minor"/>
          </p:style>
        </p:sp>
        <p:sp>
          <p:nvSpPr>
            <p:cNvPr id="720" name="Google Shape;637;p37"/>
            <p:cNvSpPr/>
            <p:nvPr/>
          </p:nvSpPr>
          <p:spPr>
            <a:xfrm>
              <a:off x="10120320" y="1979640"/>
              <a:ext cx="347760" cy="13680"/>
            </a:xfrm>
            <a:custGeom>
              <a:avLst/>
              <a:gdLst/>
              <a:ahLst/>
              <a:rect l="l" t="t"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solidFill>
              <a:schemeClr val="dk1"/>
            </a:solidFill>
            <a:ln w="0">
              <a:noFill/>
            </a:ln>
          </p:spPr>
          <p:style>
            <a:lnRef idx="0"/>
            <a:fillRef idx="0"/>
            <a:effectRef idx="0"/>
            <a:fontRef idx="minor"/>
          </p:style>
        </p:sp>
        <p:sp>
          <p:nvSpPr>
            <p:cNvPr id="721" name="Google Shape;638;p37"/>
            <p:cNvSpPr/>
            <p:nvPr/>
          </p:nvSpPr>
          <p:spPr>
            <a:xfrm>
              <a:off x="10120320" y="1834200"/>
              <a:ext cx="130320" cy="115920"/>
            </a:xfrm>
            <a:custGeom>
              <a:avLst/>
              <a:gdLst/>
              <a:ahLst/>
              <a:rect l="l" t="t"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solidFill>
              <a:schemeClr val="dk1"/>
            </a:solidFill>
            <a:ln w="0">
              <a:noFill/>
            </a:ln>
          </p:spPr>
          <p:style>
            <a:lnRef idx="0"/>
            <a:fillRef idx="0"/>
            <a:effectRef idx="0"/>
            <a:fontRef idx="minor"/>
          </p:style>
        </p:sp>
      </p:grpSp>
      <p:grpSp>
        <p:nvGrpSpPr>
          <p:cNvPr id="722" name="Google Shape;639;p37"/>
          <p:cNvGrpSpPr/>
          <p:nvPr/>
        </p:nvGrpSpPr>
        <p:grpSpPr>
          <a:xfrm>
            <a:off x="9147960" y="1762200"/>
            <a:ext cx="536760" cy="463680"/>
            <a:chOff x="9147960" y="1762200"/>
            <a:chExt cx="536760" cy="463680"/>
          </a:xfrm>
        </p:grpSpPr>
        <p:sp>
          <p:nvSpPr>
            <p:cNvPr id="723" name="Google Shape;640;p37"/>
            <p:cNvSpPr/>
            <p:nvPr/>
          </p:nvSpPr>
          <p:spPr>
            <a:xfrm>
              <a:off x="9147960" y="1762200"/>
              <a:ext cx="536760" cy="463680"/>
            </a:xfrm>
            <a:custGeom>
              <a:avLst/>
              <a:gdLst/>
              <a:ahLst/>
              <a:rect l="l" t="t"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dk1"/>
            </a:solidFill>
            <a:ln w="0">
              <a:noFill/>
            </a:ln>
          </p:spPr>
          <p:style>
            <a:lnRef idx="0"/>
            <a:fillRef idx="0"/>
            <a:effectRef idx="0"/>
            <a:fontRef idx="minor"/>
          </p:style>
        </p:sp>
        <p:sp>
          <p:nvSpPr>
            <p:cNvPr id="724" name="Google Shape;641;p37"/>
            <p:cNvSpPr/>
            <p:nvPr/>
          </p:nvSpPr>
          <p:spPr>
            <a:xfrm>
              <a:off x="9219600" y="1820160"/>
              <a:ext cx="393480" cy="289800"/>
            </a:xfrm>
            <a:custGeom>
              <a:avLst/>
              <a:gdLst/>
              <a:ahLst/>
              <a:rect l="l" t="t"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dk1"/>
            </a:solidFill>
            <a:ln w="0">
              <a:noFill/>
            </a:ln>
          </p:spPr>
          <p:style>
            <a:lnRef idx="0"/>
            <a:fillRef idx="0"/>
            <a:effectRef idx="0"/>
            <a:fontRef idx="minor"/>
          </p:style>
        </p:sp>
        <p:sp>
          <p:nvSpPr>
            <p:cNvPr id="725" name="Google Shape;642;p37"/>
            <p:cNvSpPr/>
            <p:nvPr/>
          </p:nvSpPr>
          <p:spPr>
            <a:xfrm>
              <a:off x="9434520" y="1863720"/>
              <a:ext cx="107280" cy="86760"/>
            </a:xfrm>
            <a:custGeom>
              <a:avLst/>
              <a:gdLst/>
              <a:ahLst/>
              <a:rect l="l" t="t"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dk1"/>
            </a:solidFill>
            <a:ln w="0">
              <a:noFill/>
            </a:ln>
          </p:spPr>
          <p:style>
            <a:lnRef idx="0"/>
            <a:fillRef idx="0"/>
            <a:effectRef idx="0"/>
            <a:fontRef idx="minor"/>
          </p:style>
        </p:sp>
      </p:grpSp>
      <p:grpSp>
        <p:nvGrpSpPr>
          <p:cNvPr id="726" name="Google Shape;643;p37"/>
          <p:cNvGrpSpPr/>
          <p:nvPr/>
        </p:nvGrpSpPr>
        <p:grpSpPr>
          <a:xfrm>
            <a:off x="8204400" y="1762200"/>
            <a:ext cx="463680" cy="463680"/>
            <a:chOff x="8204400" y="1762200"/>
            <a:chExt cx="463680" cy="463680"/>
          </a:xfrm>
        </p:grpSpPr>
        <p:sp>
          <p:nvSpPr>
            <p:cNvPr id="727" name="Google Shape;644;p37"/>
            <p:cNvSpPr/>
            <p:nvPr/>
          </p:nvSpPr>
          <p:spPr>
            <a:xfrm>
              <a:off x="8204400" y="1762200"/>
              <a:ext cx="463680" cy="463680"/>
            </a:xfrm>
            <a:custGeom>
              <a:avLst/>
              <a:gdLst/>
              <a:ahLst/>
              <a:rect l="l" t="t"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dk1"/>
            </a:solidFill>
            <a:ln w="0">
              <a:noFill/>
            </a:ln>
          </p:spPr>
          <p:style>
            <a:lnRef idx="0"/>
            <a:fillRef idx="0"/>
            <a:effectRef idx="0"/>
            <a:fontRef idx="minor"/>
          </p:style>
        </p:sp>
        <p:sp>
          <p:nvSpPr>
            <p:cNvPr id="728" name="Google Shape;645;p37"/>
            <p:cNvSpPr/>
            <p:nvPr/>
          </p:nvSpPr>
          <p:spPr>
            <a:xfrm>
              <a:off x="8247960" y="2139120"/>
              <a:ext cx="42840" cy="42840"/>
            </a:xfrm>
            <a:custGeom>
              <a:avLst/>
              <a:gdLst/>
              <a:ahLst/>
              <a:rect l="l" t="t"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dk1"/>
            </a:solidFill>
            <a:ln w="0">
              <a:noFill/>
            </a:ln>
          </p:spPr>
          <p:style>
            <a:lnRef idx="0"/>
            <a:fillRef idx="0"/>
            <a:effectRef idx="0"/>
            <a:fontRef idx="minor"/>
          </p:style>
        </p:sp>
      </p:grpSp>
      <p:sp>
        <p:nvSpPr>
          <p:cNvPr id="729" name="Google Shape;646;p37"/>
          <p:cNvSpPr/>
          <p:nvPr/>
        </p:nvSpPr>
        <p:spPr>
          <a:xfrm>
            <a:off x="7275600" y="1834200"/>
            <a:ext cx="463680" cy="304200"/>
          </a:xfrm>
          <a:custGeom>
            <a:avLst/>
            <a:gdLst/>
            <a:ahLst/>
            <a:rect l="l" t="t"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dk1"/>
          </a:solidFill>
          <a:ln w="0">
            <a:noFill/>
          </a:ln>
        </p:spPr>
        <p:style>
          <a:lnRef idx="0"/>
          <a:fillRef idx="0"/>
          <a:effectRef idx="0"/>
          <a:fontRef idx="minor"/>
        </p:style>
      </p:sp>
      <p:grpSp>
        <p:nvGrpSpPr>
          <p:cNvPr id="730" name="Google Shape;647;p37"/>
          <p:cNvGrpSpPr/>
          <p:nvPr/>
        </p:nvGrpSpPr>
        <p:grpSpPr>
          <a:xfrm>
            <a:off x="6346080" y="1762200"/>
            <a:ext cx="464400" cy="463680"/>
            <a:chOff x="6346080" y="1762200"/>
            <a:chExt cx="464400" cy="463680"/>
          </a:xfrm>
        </p:grpSpPr>
        <p:sp>
          <p:nvSpPr>
            <p:cNvPr id="731" name="Google Shape;648;p37"/>
            <p:cNvSpPr/>
            <p:nvPr/>
          </p:nvSpPr>
          <p:spPr>
            <a:xfrm>
              <a:off x="6346080" y="1762200"/>
              <a:ext cx="464400" cy="463680"/>
            </a:xfrm>
            <a:custGeom>
              <a:avLst/>
              <a:gdLst/>
              <a:ahLst/>
              <a:rect l="l" t="t"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dk1"/>
            </a:solidFill>
            <a:ln w="0">
              <a:noFill/>
            </a:ln>
          </p:spPr>
          <p:style>
            <a:lnRef idx="0"/>
            <a:fillRef idx="0"/>
            <a:effectRef idx="0"/>
            <a:fontRef idx="minor"/>
          </p:style>
        </p:sp>
        <p:sp>
          <p:nvSpPr>
            <p:cNvPr id="732" name="Google Shape;649;p37"/>
            <p:cNvSpPr/>
            <p:nvPr/>
          </p:nvSpPr>
          <p:spPr>
            <a:xfrm>
              <a:off x="6622200" y="1936080"/>
              <a:ext cx="129600" cy="14400"/>
            </a:xfrm>
            <a:custGeom>
              <a:avLst/>
              <a:gdLst/>
              <a:ahLst/>
              <a:rect l="l" t="t"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dk1"/>
            </a:solidFill>
            <a:ln w="0">
              <a:noFill/>
            </a:ln>
          </p:spPr>
          <p:style>
            <a:lnRef idx="0"/>
            <a:fillRef idx="0"/>
            <a:effectRef idx="0"/>
            <a:fontRef idx="minor"/>
          </p:style>
        </p:sp>
        <p:sp>
          <p:nvSpPr>
            <p:cNvPr id="733" name="Google Shape;650;p37"/>
            <p:cNvSpPr/>
            <p:nvPr/>
          </p:nvSpPr>
          <p:spPr>
            <a:xfrm>
              <a:off x="6622200" y="1892160"/>
              <a:ext cx="129600" cy="14400"/>
            </a:xfrm>
            <a:custGeom>
              <a:avLst/>
              <a:gdLst/>
              <a:ahLst/>
              <a:rect l="l" t="t"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dk1"/>
            </a:solidFill>
            <a:ln w="0">
              <a:noFill/>
            </a:ln>
          </p:spPr>
          <p:style>
            <a:lnRef idx="0"/>
            <a:fillRef idx="0"/>
            <a:effectRef idx="0"/>
            <a:fontRef idx="minor"/>
          </p:style>
        </p:sp>
        <p:sp>
          <p:nvSpPr>
            <p:cNvPr id="734" name="Google Shape;651;p37"/>
            <p:cNvSpPr/>
            <p:nvPr/>
          </p:nvSpPr>
          <p:spPr>
            <a:xfrm>
              <a:off x="6622200" y="1848600"/>
              <a:ext cx="129600" cy="14400"/>
            </a:xfrm>
            <a:custGeom>
              <a:avLst/>
              <a:gdLst/>
              <a:ahLst/>
              <a:rect l="l" t="t"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dk1"/>
            </a:solidFill>
            <a:ln w="0">
              <a:noFill/>
            </a:ln>
          </p:spPr>
          <p:style>
            <a:lnRef idx="0"/>
            <a:fillRef idx="0"/>
            <a:effectRef idx="0"/>
            <a:fontRef idx="minor"/>
          </p:style>
        </p:sp>
        <p:sp>
          <p:nvSpPr>
            <p:cNvPr id="735" name="Google Shape;652;p37"/>
            <p:cNvSpPr/>
            <p:nvPr/>
          </p:nvSpPr>
          <p:spPr>
            <a:xfrm>
              <a:off x="6462720" y="2154240"/>
              <a:ext cx="129600" cy="13680"/>
            </a:xfrm>
            <a:custGeom>
              <a:avLst/>
              <a:gdLst/>
              <a:ahLst/>
              <a:rect l="l" t="t"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w="0">
              <a:noFill/>
            </a:ln>
          </p:spPr>
          <p:style>
            <a:lnRef idx="0"/>
            <a:fillRef idx="0"/>
            <a:effectRef idx="0"/>
            <a:fontRef idx="minor"/>
          </p:style>
        </p:sp>
        <p:sp>
          <p:nvSpPr>
            <p:cNvPr id="736" name="Google Shape;653;p37"/>
            <p:cNvSpPr/>
            <p:nvPr/>
          </p:nvSpPr>
          <p:spPr>
            <a:xfrm>
              <a:off x="6462720" y="2110680"/>
              <a:ext cx="129600" cy="13680"/>
            </a:xfrm>
            <a:custGeom>
              <a:avLst/>
              <a:gdLst/>
              <a:ahLst/>
              <a:rect l="l" t="t"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w="0">
              <a:noFill/>
            </a:ln>
          </p:spPr>
          <p:style>
            <a:lnRef idx="0"/>
            <a:fillRef idx="0"/>
            <a:effectRef idx="0"/>
            <a:fontRef idx="minor"/>
          </p:style>
        </p:sp>
        <p:sp>
          <p:nvSpPr>
            <p:cNvPr id="737" name="Google Shape;654;p37"/>
            <p:cNvSpPr/>
            <p:nvPr/>
          </p:nvSpPr>
          <p:spPr>
            <a:xfrm>
              <a:off x="6462720" y="2066760"/>
              <a:ext cx="129600" cy="13680"/>
            </a:xfrm>
            <a:custGeom>
              <a:avLst/>
              <a:gdLst/>
              <a:ahLst/>
              <a:rect l="l" t="t"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w="0">
              <a:noFill/>
            </a:ln>
          </p:spPr>
          <p:style>
            <a:lnRef idx="0"/>
            <a:fillRef idx="0"/>
            <a:effectRef idx="0"/>
            <a:fontRef idx="minor"/>
          </p:style>
        </p:sp>
        <p:sp>
          <p:nvSpPr>
            <p:cNvPr id="738" name="Google Shape;655;p37"/>
            <p:cNvSpPr/>
            <p:nvPr/>
          </p:nvSpPr>
          <p:spPr>
            <a:xfrm>
              <a:off x="6622200" y="2154240"/>
              <a:ext cx="129600" cy="13680"/>
            </a:xfrm>
            <a:custGeom>
              <a:avLst/>
              <a:gdLst/>
              <a:ahLst/>
              <a:rect l="l" t="t"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w="0">
              <a:noFill/>
            </a:ln>
          </p:spPr>
          <p:style>
            <a:lnRef idx="0"/>
            <a:fillRef idx="0"/>
            <a:effectRef idx="0"/>
            <a:fontRef idx="minor"/>
          </p:style>
        </p:sp>
        <p:sp>
          <p:nvSpPr>
            <p:cNvPr id="739" name="Google Shape;656;p37"/>
            <p:cNvSpPr/>
            <p:nvPr/>
          </p:nvSpPr>
          <p:spPr>
            <a:xfrm>
              <a:off x="6622200" y="2110680"/>
              <a:ext cx="129600" cy="13680"/>
            </a:xfrm>
            <a:custGeom>
              <a:avLst/>
              <a:gdLst/>
              <a:ahLst/>
              <a:rect l="l" t="t"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w="0">
              <a:noFill/>
            </a:ln>
          </p:spPr>
          <p:style>
            <a:lnRef idx="0"/>
            <a:fillRef idx="0"/>
            <a:effectRef idx="0"/>
            <a:fontRef idx="minor"/>
          </p:style>
        </p:sp>
        <p:sp>
          <p:nvSpPr>
            <p:cNvPr id="740" name="Google Shape;657;p37"/>
            <p:cNvSpPr/>
            <p:nvPr/>
          </p:nvSpPr>
          <p:spPr>
            <a:xfrm>
              <a:off x="6622200" y="2066760"/>
              <a:ext cx="129600" cy="13680"/>
            </a:xfrm>
            <a:custGeom>
              <a:avLst/>
              <a:gdLst/>
              <a:ahLst/>
              <a:rect l="l" t="t"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w="0">
              <a:noFill/>
            </a:ln>
          </p:spPr>
          <p:style>
            <a:lnRef idx="0"/>
            <a:fillRef idx="0"/>
            <a:effectRef idx="0"/>
            <a:fontRef idx="minor"/>
          </p:style>
        </p:sp>
        <p:sp>
          <p:nvSpPr>
            <p:cNvPr id="741" name="Google Shape;658;p37"/>
            <p:cNvSpPr/>
            <p:nvPr/>
          </p:nvSpPr>
          <p:spPr>
            <a:xfrm>
              <a:off x="6462720" y="1979640"/>
              <a:ext cx="289080" cy="13680"/>
            </a:xfrm>
            <a:custGeom>
              <a:avLst/>
              <a:gdLst/>
              <a:ahLst/>
              <a:rect l="l" t="t"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dk1"/>
            </a:solidFill>
            <a:ln w="0">
              <a:noFill/>
            </a:ln>
          </p:spPr>
          <p:style>
            <a:lnRef idx="0"/>
            <a:fillRef idx="0"/>
            <a:effectRef idx="0"/>
            <a:fontRef idx="minor"/>
          </p:style>
        </p:sp>
        <p:sp>
          <p:nvSpPr>
            <p:cNvPr id="742" name="Google Shape;659;p37"/>
            <p:cNvSpPr/>
            <p:nvPr/>
          </p:nvSpPr>
          <p:spPr>
            <a:xfrm>
              <a:off x="6462720" y="2023200"/>
              <a:ext cx="289080" cy="13680"/>
            </a:xfrm>
            <a:custGeom>
              <a:avLst/>
              <a:gdLst/>
              <a:ahLst/>
              <a:rect l="l" t="t"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dk1"/>
            </a:solidFill>
            <a:ln w="0">
              <a:noFill/>
            </a:ln>
          </p:spPr>
          <p:style>
            <a:lnRef idx="0"/>
            <a:fillRef idx="0"/>
            <a:effectRef idx="0"/>
            <a:fontRef idx="minor"/>
          </p:style>
        </p:sp>
        <p:sp>
          <p:nvSpPr>
            <p:cNvPr id="743" name="Google Shape;660;p37"/>
            <p:cNvSpPr/>
            <p:nvPr/>
          </p:nvSpPr>
          <p:spPr>
            <a:xfrm>
              <a:off x="6462720" y="1820160"/>
              <a:ext cx="129600" cy="129600"/>
            </a:xfrm>
            <a:custGeom>
              <a:avLst/>
              <a:gdLst/>
              <a:ahLst/>
              <a:rect l="l" t="t"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dk1"/>
            </a:solidFill>
            <a:ln w="0">
              <a:noFill/>
            </a:ln>
          </p:spPr>
          <p:style>
            <a:lnRef idx="0"/>
            <a:fillRef idx="0"/>
            <a:effectRef idx="0"/>
            <a:fontRef idx="minor"/>
          </p:style>
        </p:sp>
      </p:grpSp>
      <p:grpSp>
        <p:nvGrpSpPr>
          <p:cNvPr id="744" name="Google Shape;661;p37"/>
          <p:cNvGrpSpPr/>
          <p:nvPr/>
        </p:nvGrpSpPr>
        <p:grpSpPr>
          <a:xfrm>
            <a:off x="5429520" y="4554360"/>
            <a:ext cx="318240" cy="464400"/>
            <a:chOff x="5429520" y="4554360"/>
            <a:chExt cx="318240" cy="464400"/>
          </a:xfrm>
        </p:grpSpPr>
        <p:sp>
          <p:nvSpPr>
            <p:cNvPr id="745" name="Google Shape;662;p37"/>
            <p:cNvSpPr/>
            <p:nvPr/>
          </p:nvSpPr>
          <p:spPr>
            <a:xfrm>
              <a:off x="5429520" y="4554360"/>
              <a:ext cx="318240" cy="464400"/>
            </a:xfrm>
            <a:custGeom>
              <a:avLst/>
              <a:gdLst/>
              <a:ahLst/>
              <a:rect l="l" t="t"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chemeClr val="dk1"/>
            </a:solidFill>
            <a:ln w="0">
              <a:noFill/>
            </a:ln>
          </p:spPr>
          <p:style>
            <a:lnRef idx="0"/>
            <a:fillRef idx="0"/>
            <a:effectRef idx="0"/>
            <a:fontRef idx="minor"/>
          </p:style>
        </p:sp>
        <p:sp>
          <p:nvSpPr>
            <p:cNvPr id="746" name="Google Shape;663;p37"/>
            <p:cNvSpPr/>
            <p:nvPr/>
          </p:nvSpPr>
          <p:spPr>
            <a:xfrm>
              <a:off x="5559480" y="4598280"/>
              <a:ext cx="57960" cy="13680"/>
            </a:xfrm>
            <a:custGeom>
              <a:avLst/>
              <a:gdLst/>
              <a:ahLst/>
              <a:rect l="l" t="t"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solidFill>
              <a:schemeClr val="dk1"/>
            </a:solidFill>
            <a:ln w="0">
              <a:noFill/>
            </a:ln>
          </p:spPr>
          <p:style>
            <a:lnRef idx="0"/>
            <a:fillRef idx="0"/>
            <a:effectRef idx="0"/>
            <a:fontRef idx="minor"/>
          </p:style>
        </p:sp>
        <p:sp>
          <p:nvSpPr>
            <p:cNvPr id="747" name="Google Shape;664;p37"/>
            <p:cNvSpPr/>
            <p:nvPr/>
          </p:nvSpPr>
          <p:spPr>
            <a:xfrm>
              <a:off x="5574600" y="4961880"/>
              <a:ext cx="27720" cy="13680"/>
            </a:xfrm>
            <a:custGeom>
              <a:avLst/>
              <a:gdLst/>
              <a:ahLst/>
              <a:rect l="l" t="t"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solidFill>
              <a:schemeClr val="dk1"/>
            </a:solidFill>
            <a:ln w="0">
              <a:noFill/>
            </a:ln>
          </p:spPr>
          <p:style>
            <a:lnRef idx="0"/>
            <a:fillRef idx="0"/>
            <a:effectRef idx="0"/>
            <a:fontRef idx="minor"/>
          </p:style>
        </p:sp>
      </p:grpSp>
      <p:sp>
        <p:nvSpPr>
          <p:cNvPr id="748" name="Google Shape;665;p37"/>
          <p:cNvSpPr/>
          <p:nvPr/>
        </p:nvSpPr>
        <p:spPr>
          <a:xfrm>
            <a:off x="4457160" y="4554360"/>
            <a:ext cx="405720" cy="464400"/>
          </a:xfrm>
          <a:custGeom>
            <a:avLst/>
            <a:gdLst/>
            <a:ahLst/>
            <a:rect l="l" t="t"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dk1"/>
          </a:solidFill>
          <a:ln w="0">
            <a:noFill/>
          </a:ln>
        </p:spPr>
        <p:style>
          <a:lnRef idx="0"/>
          <a:fillRef idx="0"/>
          <a:effectRef idx="0"/>
          <a:fontRef idx="minor"/>
        </p:style>
      </p:sp>
      <p:sp>
        <p:nvSpPr>
          <p:cNvPr id="749" name="Google Shape;666;p37"/>
          <p:cNvSpPr/>
          <p:nvPr/>
        </p:nvSpPr>
        <p:spPr>
          <a:xfrm>
            <a:off x="3498840" y="4583880"/>
            <a:ext cx="463680" cy="405720"/>
          </a:xfrm>
          <a:custGeom>
            <a:avLst/>
            <a:gdLst/>
            <a:ahLst/>
            <a:rect l="l" t="t"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dk1"/>
          </a:solidFill>
          <a:ln w="0">
            <a:noFill/>
          </a:ln>
        </p:spPr>
        <p:style>
          <a:lnRef idx="0"/>
          <a:fillRef idx="0"/>
          <a:effectRef idx="0"/>
          <a:fontRef idx="minor"/>
        </p:style>
      </p:sp>
      <p:sp>
        <p:nvSpPr>
          <p:cNvPr id="750" name="Google Shape;667;p37"/>
          <p:cNvSpPr/>
          <p:nvPr/>
        </p:nvSpPr>
        <p:spPr>
          <a:xfrm>
            <a:off x="3556800" y="4641840"/>
            <a:ext cx="353160" cy="260280"/>
          </a:xfrm>
          <a:custGeom>
            <a:avLst/>
            <a:gdLst/>
            <a:ahLst/>
            <a:rect l="l" t="t"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dk1"/>
          </a:solidFill>
          <a:ln w="0">
            <a:noFill/>
          </a:ln>
        </p:spPr>
        <p:style>
          <a:lnRef idx="0"/>
          <a:fillRef idx="0"/>
          <a:effectRef idx="0"/>
          <a:fontRef idx="minor"/>
        </p:style>
      </p:sp>
      <p:grpSp>
        <p:nvGrpSpPr>
          <p:cNvPr id="751" name="Google Shape;668;p37"/>
          <p:cNvGrpSpPr/>
          <p:nvPr/>
        </p:nvGrpSpPr>
        <p:grpSpPr>
          <a:xfrm>
            <a:off x="2569320" y="4583880"/>
            <a:ext cx="463680" cy="405720"/>
            <a:chOff x="2569320" y="4583880"/>
            <a:chExt cx="463680" cy="405720"/>
          </a:xfrm>
        </p:grpSpPr>
        <p:sp>
          <p:nvSpPr>
            <p:cNvPr id="752" name="Google Shape;669;p37"/>
            <p:cNvSpPr/>
            <p:nvPr/>
          </p:nvSpPr>
          <p:spPr>
            <a:xfrm>
              <a:off x="2642400" y="4656240"/>
              <a:ext cx="165960" cy="108720"/>
            </a:xfrm>
            <a:custGeom>
              <a:avLst/>
              <a:gdLst/>
              <a:ahLst/>
              <a:rect l="l" t="t"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dk1"/>
            </a:solidFill>
            <a:ln w="0">
              <a:noFill/>
            </a:ln>
          </p:spPr>
          <p:style>
            <a:lnRef idx="0"/>
            <a:fillRef idx="0"/>
            <a:effectRef idx="0"/>
            <a:fontRef idx="minor"/>
          </p:style>
        </p:sp>
        <p:sp>
          <p:nvSpPr>
            <p:cNvPr id="753" name="Google Shape;670;p37"/>
            <p:cNvSpPr/>
            <p:nvPr/>
          </p:nvSpPr>
          <p:spPr>
            <a:xfrm>
              <a:off x="2569320" y="4583880"/>
              <a:ext cx="463680" cy="405720"/>
            </a:xfrm>
            <a:custGeom>
              <a:avLst/>
              <a:gdLst/>
              <a:ahLst/>
              <a:rect l="l" t="t"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dk1"/>
            </a:solidFill>
            <a:ln w="0">
              <a:noFill/>
            </a:ln>
          </p:spPr>
          <p:style>
            <a:lnRef idx="0"/>
            <a:fillRef idx="0"/>
            <a:effectRef idx="0"/>
            <a:fontRef idx="minor"/>
          </p:style>
        </p:sp>
      </p:grpSp>
      <p:sp>
        <p:nvSpPr>
          <p:cNvPr id="754" name="Google Shape;671;p37"/>
          <p:cNvSpPr/>
          <p:nvPr/>
        </p:nvSpPr>
        <p:spPr>
          <a:xfrm>
            <a:off x="1640880" y="4641840"/>
            <a:ext cx="462960" cy="289800"/>
          </a:xfrm>
          <a:custGeom>
            <a:avLst/>
            <a:gdLst/>
            <a:ahLst/>
            <a:rect l="l" t="t"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dk1"/>
          </a:solidFill>
          <a:ln w="0">
            <a:noFill/>
          </a:ln>
        </p:spPr>
        <p:style>
          <a:lnRef idx="0"/>
          <a:fillRef idx="0"/>
          <a:effectRef idx="0"/>
          <a:fontRef idx="minor"/>
        </p:style>
      </p:sp>
      <p:sp>
        <p:nvSpPr>
          <p:cNvPr id="755" name="Google Shape;672;p37"/>
          <p:cNvSpPr/>
          <p:nvPr/>
        </p:nvSpPr>
        <p:spPr>
          <a:xfrm>
            <a:off x="1814760" y="4729320"/>
            <a:ext cx="65160" cy="64440"/>
          </a:xfrm>
          <a:custGeom>
            <a:avLst/>
            <a:gdLst/>
            <a:ahLst/>
            <a:rect l="l" t="t"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dk1"/>
          </a:solidFill>
          <a:ln w="0">
            <a:noFill/>
          </a:ln>
        </p:spPr>
        <p:style>
          <a:lnRef idx="0"/>
          <a:fillRef idx="0"/>
          <a:effectRef idx="0"/>
          <a:fontRef idx="minor"/>
        </p:style>
      </p:sp>
      <p:sp>
        <p:nvSpPr>
          <p:cNvPr id="756" name="Google Shape;673;p37"/>
          <p:cNvSpPr/>
          <p:nvPr/>
        </p:nvSpPr>
        <p:spPr>
          <a:xfrm>
            <a:off x="1770840" y="4685400"/>
            <a:ext cx="202320" cy="202320"/>
          </a:xfrm>
          <a:custGeom>
            <a:avLst/>
            <a:gdLst/>
            <a:ahLst/>
            <a:rect l="l" t="t"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dk1"/>
          </a:solidFill>
          <a:ln w="0">
            <a:noFill/>
          </a:ln>
        </p:spPr>
        <p:style>
          <a:lnRef idx="0"/>
          <a:fillRef idx="0"/>
          <a:effectRef idx="0"/>
          <a:fontRef idx="minor"/>
        </p:style>
      </p:sp>
      <p:sp>
        <p:nvSpPr>
          <p:cNvPr id="757" name="Google Shape;674;p37"/>
          <p:cNvSpPr/>
          <p:nvPr/>
        </p:nvSpPr>
        <p:spPr>
          <a:xfrm>
            <a:off x="856440" y="4641840"/>
            <a:ext cx="173880" cy="173880"/>
          </a:xfrm>
          <a:custGeom>
            <a:avLst/>
            <a:gdLst/>
            <a:ahLst/>
            <a:rect l="l" t="t"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dk1"/>
          </a:solidFill>
          <a:ln w="0">
            <a:noFill/>
          </a:ln>
        </p:spPr>
        <p:style>
          <a:lnRef idx="0"/>
          <a:fillRef idx="0"/>
          <a:effectRef idx="0"/>
          <a:fontRef idx="minor"/>
        </p:style>
      </p:sp>
      <p:sp>
        <p:nvSpPr>
          <p:cNvPr id="758" name="Google Shape;675;p37"/>
          <p:cNvSpPr/>
          <p:nvPr/>
        </p:nvSpPr>
        <p:spPr>
          <a:xfrm>
            <a:off x="770040" y="4554360"/>
            <a:ext cx="347760" cy="464400"/>
          </a:xfrm>
          <a:custGeom>
            <a:avLst/>
            <a:gdLst/>
            <a:ahLst/>
            <a:rect l="l" t="t"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dk1"/>
          </a:solidFill>
          <a:ln w="0">
            <a:noFill/>
          </a:ln>
        </p:spPr>
        <p:style>
          <a:lnRef idx="0"/>
          <a:fillRef idx="0"/>
          <a:effectRef idx="0"/>
          <a:fontRef idx="minor"/>
        </p:style>
      </p:sp>
      <p:grpSp>
        <p:nvGrpSpPr>
          <p:cNvPr id="759" name="Google Shape;676;p37"/>
          <p:cNvGrpSpPr/>
          <p:nvPr/>
        </p:nvGrpSpPr>
        <p:grpSpPr>
          <a:xfrm>
            <a:off x="5356440" y="3654360"/>
            <a:ext cx="464400" cy="434880"/>
            <a:chOff x="5356440" y="3654360"/>
            <a:chExt cx="464400" cy="434880"/>
          </a:xfrm>
        </p:grpSpPr>
        <p:sp>
          <p:nvSpPr>
            <p:cNvPr id="760" name="Google Shape;677;p37"/>
            <p:cNvSpPr/>
            <p:nvPr/>
          </p:nvSpPr>
          <p:spPr>
            <a:xfrm>
              <a:off x="5415120" y="3712320"/>
              <a:ext cx="347040" cy="231840"/>
            </a:xfrm>
            <a:custGeom>
              <a:avLst/>
              <a:gdLst/>
              <a:ahLst/>
              <a:rect l="l" t="t"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dk1"/>
            </a:solidFill>
            <a:ln w="0">
              <a:noFill/>
            </a:ln>
          </p:spPr>
          <p:style>
            <a:lnRef idx="0"/>
            <a:fillRef idx="0"/>
            <a:effectRef idx="0"/>
            <a:fontRef idx="minor"/>
          </p:style>
        </p:sp>
        <p:sp>
          <p:nvSpPr>
            <p:cNvPr id="761" name="Google Shape;678;p37"/>
            <p:cNvSpPr/>
            <p:nvPr/>
          </p:nvSpPr>
          <p:spPr>
            <a:xfrm>
              <a:off x="5356440" y="3654360"/>
              <a:ext cx="464400" cy="434880"/>
            </a:xfrm>
            <a:custGeom>
              <a:avLst/>
              <a:gdLst/>
              <a:ahLst/>
              <a:rect l="l" t="t"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dk1"/>
            </a:solidFill>
            <a:ln w="0">
              <a:noFill/>
            </a:ln>
          </p:spPr>
          <p:style>
            <a:lnRef idx="0"/>
            <a:fillRef idx="0"/>
            <a:effectRef idx="0"/>
            <a:fontRef idx="minor"/>
          </p:style>
        </p:sp>
      </p:grpSp>
      <p:sp>
        <p:nvSpPr>
          <p:cNvPr id="762" name="Google Shape;679;p37"/>
          <p:cNvSpPr/>
          <p:nvPr/>
        </p:nvSpPr>
        <p:spPr>
          <a:xfrm>
            <a:off x="4427640" y="3625200"/>
            <a:ext cx="463680" cy="464400"/>
          </a:xfrm>
          <a:custGeom>
            <a:avLst/>
            <a:gdLst/>
            <a:ahLst/>
            <a:rect l="l" t="t"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dk1"/>
          </a:solidFill>
          <a:ln w="0">
            <a:noFill/>
          </a:ln>
        </p:spPr>
        <p:style>
          <a:lnRef idx="0"/>
          <a:fillRef idx="0"/>
          <a:effectRef idx="0"/>
          <a:fontRef idx="minor"/>
        </p:style>
      </p:sp>
      <p:grpSp>
        <p:nvGrpSpPr>
          <p:cNvPr id="763" name="Google Shape;680;p37"/>
          <p:cNvGrpSpPr/>
          <p:nvPr/>
        </p:nvGrpSpPr>
        <p:grpSpPr>
          <a:xfrm>
            <a:off x="3571200" y="3625200"/>
            <a:ext cx="318240" cy="464400"/>
            <a:chOff x="3571200" y="3625200"/>
            <a:chExt cx="318240" cy="464400"/>
          </a:xfrm>
        </p:grpSpPr>
        <p:sp>
          <p:nvSpPr>
            <p:cNvPr id="764" name="Google Shape;681;p37"/>
            <p:cNvSpPr/>
            <p:nvPr/>
          </p:nvSpPr>
          <p:spPr>
            <a:xfrm>
              <a:off x="3571200" y="3625200"/>
              <a:ext cx="318240" cy="464400"/>
            </a:xfrm>
            <a:custGeom>
              <a:avLst/>
              <a:gdLst/>
              <a:ahLst/>
              <a:rect l="l" t="t"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dk1"/>
            </a:solidFill>
            <a:ln w="0">
              <a:noFill/>
            </a:ln>
          </p:spPr>
          <p:style>
            <a:lnRef idx="0"/>
            <a:fillRef idx="0"/>
            <a:effectRef idx="0"/>
            <a:fontRef idx="minor"/>
          </p:style>
        </p:sp>
        <p:sp>
          <p:nvSpPr>
            <p:cNvPr id="765" name="Google Shape;682;p37"/>
            <p:cNvSpPr/>
            <p:nvPr/>
          </p:nvSpPr>
          <p:spPr>
            <a:xfrm>
              <a:off x="3643560" y="3697920"/>
              <a:ext cx="93600" cy="93600"/>
            </a:xfrm>
            <a:custGeom>
              <a:avLst/>
              <a:gdLst/>
              <a:ahLst/>
              <a:rect l="l" t="t"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dk1"/>
            </a:solidFill>
            <a:ln w="0">
              <a:noFill/>
            </a:ln>
          </p:spPr>
          <p:style>
            <a:lnRef idx="0"/>
            <a:fillRef idx="0"/>
            <a:effectRef idx="0"/>
            <a:fontRef idx="minor"/>
          </p:style>
        </p:sp>
      </p:grpSp>
      <p:grpSp>
        <p:nvGrpSpPr>
          <p:cNvPr id="766" name="Google Shape;683;p37"/>
          <p:cNvGrpSpPr/>
          <p:nvPr/>
        </p:nvGrpSpPr>
        <p:grpSpPr>
          <a:xfrm>
            <a:off x="2627280" y="3625200"/>
            <a:ext cx="347760" cy="464400"/>
            <a:chOff x="2627280" y="3625200"/>
            <a:chExt cx="347760" cy="464400"/>
          </a:xfrm>
        </p:grpSpPr>
        <p:sp>
          <p:nvSpPr>
            <p:cNvPr id="767" name="Google Shape;684;p37"/>
            <p:cNvSpPr/>
            <p:nvPr/>
          </p:nvSpPr>
          <p:spPr>
            <a:xfrm>
              <a:off x="2627280" y="3625200"/>
              <a:ext cx="347760" cy="464400"/>
            </a:xfrm>
            <a:custGeom>
              <a:avLst/>
              <a:gdLst/>
              <a:ahLst/>
              <a:rect l="l" t="t"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dk1"/>
            </a:solidFill>
            <a:ln w="0">
              <a:noFill/>
            </a:ln>
          </p:spPr>
          <p:style>
            <a:lnRef idx="0"/>
            <a:fillRef idx="0"/>
            <a:effectRef idx="0"/>
            <a:fontRef idx="minor"/>
          </p:style>
        </p:sp>
        <p:sp>
          <p:nvSpPr>
            <p:cNvPr id="768" name="Google Shape;685;p37"/>
            <p:cNvSpPr/>
            <p:nvPr/>
          </p:nvSpPr>
          <p:spPr>
            <a:xfrm>
              <a:off x="2772720" y="3901320"/>
              <a:ext cx="57240" cy="86760"/>
            </a:xfrm>
            <a:custGeom>
              <a:avLst/>
              <a:gdLst/>
              <a:ahLst/>
              <a:rect l="l" t="t"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dk1"/>
            </a:solidFill>
            <a:ln w="0">
              <a:noFill/>
            </a:ln>
          </p:spPr>
          <p:style>
            <a:lnRef idx="0"/>
            <a:fillRef idx="0"/>
            <a:effectRef idx="0"/>
            <a:fontRef idx="minor"/>
          </p:style>
        </p:sp>
      </p:grpSp>
      <p:sp>
        <p:nvSpPr>
          <p:cNvPr id="769" name="Google Shape;686;p37"/>
          <p:cNvSpPr/>
          <p:nvPr/>
        </p:nvSpPr>
        <p:spPr>
          <a:xfrm>
            <a:off x="1640880" y="3712320"/>
            <a:ext cx="463680" cy="347760"/>
          </a:xfrm>
          <a:custGeom>
            <a:avLst/>
            <a:gdLst/>
            <a:ahLst/>
            <a:rect l="l" t="t"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dk1"/>
          </a:solidFill>
          <a:ln w="0">
            <a:noFill/>
          </a:ln>
        </p:spPr>
        <p:style>
          <a:lnRef idx="0"/>
          <a:fillRef idx="0"/>
          <a:effectRef idx="0"/>
          <a:fontRef idx="minor"/>
        </p:style>
      </p:sp>
      <p:grpSp>
        <p:nvGrpSpPr>
          <p:cNvPr id="770" name="Google Shape;687;p37"/>
          <p:cNvGrpSpPr/>
          <p:nvPr/>
        </p:nvGrpSpPr>
        <p:grpSpPr>
          <a:xfrm>
            <a:off x="712080" y="3683880"/>
            <a:ext cx="463680" cy="347760"/>
            <a:chOff x="712080" y="3683880"/>
            <a:chExt cx="463680" cy="347760"/>
          </a:xfrm>
        </p:grpSpPr>
        <p:sp>
          <p:nvSpPr>
            <p:cNvPr id="771" name="Google Shape;688;p37"/>
            <p:cNvSpPr/>
            <p:nvPr/>
          </p:nvSpPr>
          <p:spPr>
            <a:xfrm>
              <a:off x="712080" y="3683880"/>
              <a:ext cx="463680" cy="347760"/>
            </a:xfrm>
            <a:custGeom>
              <a:avLst/>
              <a:gdLst/>
              <a:ahLst/>
              <a:rect l="l" t="t"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dk1"/>
            </a:solidFill>
            <a:ln w="0">
              <a:noFill/>
            </a:ln>
          </p:spPr>
          <p:style>
            <a:lnRef idx="0"/>
            <a:fillRef idx="0"/>
            <a:effectRef idx="0"/>
            <a:fontRef idx="minor"/>
          </p:style>
        </p:sp>
        <p:sp>
          <p:nvSpPr>
            <p:cNvPr id="772" name="Google Shape;689;p37"/>
            <p:cNvSpPr/>
            <p:nvPr/>
          </p:nvSpPr>
          <p:spPr>
            <a:xfrm>
              <a:off x="1001880" y="3813840"/>
              <a:ext cx="86760" cy="86760"/>
            </a:xfrm>
            <a:custGeom>
              <a:avLst/>
              <a:gdLst/>
              <a:ahLst/>
              <a:rect l="l" t="t"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dk1"/>
            </a:solidFill>
            <a:ln w="0">
              <a:noFill/>
            </a:ln>
          </p:spPr>
          <p:style>
            <a:lnRef idx="0"/>
            <a:fillRef idx="0"/>
            <a:effectRef idx="0"/>
            <a:fontRef idx="minor"/>
          </p:style>
        </p:sp>
      </p:grpSp>
      <p:grpSp>
        <p:nvGrpSpPr>
          <p:cNvPr id="773" name="Google Shape;690;p37"/>
          <p:cNvGrpSpPr/>
          <p:nvPr/>
        </p:nvGrpSpPr>
        <p:grpSpPr>
          <a:xfrm>
            <a:off x="5356440" y="2739960"/>
            <a:ext cx="464400" cy="390600"/>
            <a:chOff x="5356440" y="2739960"/>
            <a:chExt cx="464400" cy="390600"/>
          </a:xfrm>
        </p:grpSpPr>
        <p:sp>
          <p:nvSpPr>
            <p:cNvPr id="774" name="Google Shape;691;p37"/>
            <p:cNvSpPr/>
            <p:nvPr/>
          </p:nvSpPr>
          <p:spPr>
            <a:xfrm>
              <a:off x="5473080" y="2841480"/>
              <a:ext cx="231120" cy="231120"/>
            </a:xfrm>
            <a:custGeom>
              <a:avLst/>
              <a:gdLst/>
              <a:ahLst/>
              <a:rect l="l" t="t"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dk1"/>
            </a:solidFill>
            <a:ln w="0">
              <a:noFill/>
            </a:ln>
          </p:spPr>
          <p:style>
            <a:lnRef idx="0"/>
            <a:fillRef idx="0"/>
            <a:effectRef idx="0"/>
            <a:fontRef idx="minor"/>
          </p:style>
        </p:sp>
        <p:sp>
          <p:nvSpPr>
            <p:cNvPr id="775" name="Google Shape;692;p37"/>
            <p:cNvSpPr/>
            <p:nvPr/>
          </p:nvSpPr>
          <p:spPr>
            <a:xfrm>
              <a:off x="5531040" y="2899440"/>
              <a:ext cx="64440" cy="64440"/>
            </a:xfrm>
            <a:custGeom>
              <a:avLst/>
              <a:gdLst/>
              <a:ahLst/>
              <a:rect l="l" t="t"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dk1"/>
            </a:solidFill>
            <a:ln w="0">
              <a:noFill/>
            </a:ln>
          </p:spPr>
          <p:style>
            <a:lnRef idx="0"/>
            <a:fillRef idx="0"/>
            <a:effectRef idx="0"/>
            <a:fontRef idx="minor"/>
          </p:style>
        </p:sp>
        <p:sp>
          <p:nvSpPr>
            <p:cNvPr id="776" name="Google Shape;693;p37"/>
            <p:cNvSpPr/>
            <p:nvPr/>
          </p:nvSpPr>
          <p:spPr>
            <a:xfrm>
              <a:off x="5356440" y="2739960"/>
              <a:ext cx="464400" cy="390600"/>
            </a:xfrm>
            <a:custGeom>
              <a:avLst/>
              <a:gdLst/>
              <a:ahLst/>
              <a:rect l="l" t="t"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dk1"/>
            </a:solidFill>
            <a:ln w="0">
              <a:noFill/>
            </a:ln>
          </p:spPr>
          <p:style>
            <a:lnRef idx="0"/>
            <a:fillRef idx="0"/>
            <a:effectRef idx="0"/>
            <a:fontRef idx="minor"/>
          </p:style>
        </p:sp>
      </p:grpSp>
      <p:grpSp>
        <p:nvGrpSpPr>
          <p:cNvPr id="777" name="Google Shape;694;p37"/>
          <p:cNvGrpSpPr/>
          <p:nvPr/>
        </p:nvGrpSpPr>
        <p:grpSpPr>
          <a:xfrm>
            <a:off x="4427640" y="2696400"/>
            <a:ext cx="463680" cy="463680"/>
            <a:chOff x="4427640" y="2696400"/>
            <a:chExt cx="463680" cy="463680"/>
          </a:xfrm>
        </p:grpSpPr>
        <p:sp>
          <p:nvSpPr>
            <p:cNvPr id="778" name="Google Shape;695;p37"/>
            <p:cNvSpPr/>
            <p:nvPr/>
          </p:nvSpPr>
          <p:spPr>
            <a:xfrm>
              <a:off x="4427640" y="2696400"/>
              <a:ext cx="463680" cy="463680"/>
            </a:xfrm>
            <a:custGeom>
              <a:avLst/>
              <a:gdLst/>
              <a:ahLst/>
              <a:rect l="l" t="t"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dk1"/>
            </a:solidFill>
            <a:ln w="0">
              <a:noFill/>
            </a:ln>
          </p:spPr>
          <p:style>
            <a:lnRef idx="0"/>
            <a:fillRef idx="0"/>
            <a:effectRef idx="0"/>
            <a:fontRef idx="minor"/>
          </p:style>
        </p:sp>
        <p:sp>
          <p:nvSpPr>
            <p:cNvPr id="779" name="Google Shape;696;p37"/>
            <p:cNvSpPr/>
            <p:nvPr/>
          </p:nvSpPr>
          <p:spPr>
            <a:xfrm>
              <a:off x="4558680" y="2826720"/>
              <a:ext cx="202320" cy="202320"/>
            </a:xfrm>
            <a:custGeom>
              <a:avLst/>
              <a:gdLst/>
              <a:ahLst/>
              <a:rect l="l" t="t"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dk1"/>
            </a:solidFill>
            <a:ln w="0">
              <a:noFill/>
            </a:ln>
          </p:spPr>
          <p:style>
            <a:lnRef idx="0"/>
            <a:fillRef idx="0"/>
            <a:effectRef idx="0"/>
            <a:fontRef idx="minor"/>
          </p:style>
        </p:sp>
        <p:sp>
          <p:nvSpPr>
            <p:cNvPr id="780" name="Google Shape;697;p37"/>
            <p:cNvSpPr/>
            <p:nvPr/>
          </p:nvSpPr>
          <p:spPr>
            <a:xfrm>
              <a:off x="4601520" y="2870280"/>
              <a:ext cx="115920" cy="115920"/>
            </a:xfrm>
            <a:custGeom>
              <a:avLst/>
              <a:gdLst/>
              <a:ahLst/>
              <a:rect l="l" t="t"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dk1"/>
            </a:solidFill>
            <a:ln w="0">
              <a:noFill/>
            </a:ln>
          </p:spPr>
          <p:style>
            <a:lnRef idx="0"/>
            <a:fillRef idx="0"/>
            <a:effectRef idx="0"/>
            <a:fontRef idx="minor"/>
          </p:style>
        </p:sp>
      </p:grpSp>
      <p:grpSp>
        <p:nvGrpSpPr>
          <p:cNvPr id="781" name="Google Shape;698;p37"/>
          <p:cNvGrpSpPr/>
          <p:nvPr/>
        </p:nvGrpSpPr>
        <p:grpSpPr>
          <a:xfrm>
            <a:off x="3498840" y="2696400"/>
            <a:ext cx="463680" cy="463680"/>
            <a:chOff x="3498840" y="2696400"/>
            <a:chExt cx="463680" cy="463680"/>
          </a:xfrm>
        </p:grpSpPr>
        <p:sp>
          <p:nvSpPr>
            <p:cNvPr id="782" name="Google Shape;699;p37"/>
            <p:cNvSpPr/>
            <p:nvPr/>
          </p:nvSpPr>
          <p:spPr>
            <a:xfrm>
              <a:off x="3498840" y="2696400"/>
              <a:ext cx="463680" cy="463680"/>
            </a:xfrm>
            <a:custGeom>
              <a:avLst/>
              <a:gdLst/>
              <a:ahLst/>
              <a:rect l="l" t="t"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dk1"/>
            </a:solidFill>
            <a:ln w="0">
              <a:noFill/>
            </a:ln>
          </p:spPr>
          <p:style>
            <a:lnRef idx="0"/>
            <a:fillRef idx="0"/>
            <a:effectRef idx="0"/>
            <a:fontRef idx="minor"/>
          </p:style>
        </p:sp>
        <p:sp>
          <p:nvSpPr>
            <p:cNvPr id="783" name="Google Shape;700;p37"/>
            <p:cNvSpPr/>
            <p:nvPr/>
          </p:nvSpPr>
          <p:spPr>
            <a:xfrm>
              <a:off x="3687120" y="2768760"/>
              <a:ext cx="108720" cy="108000"/>
            </a:xfrm>
            <a:custGeom>
              <a:avLst/>
              <a:gdLst/>
              <a:ahLst/>
              <a:rect l="l" t="t"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dk1"/>
            </a:solidFill>
            <a:ln w="0">
              <a:noFill/>
            </a:ln>
          </p:spPr>
          <p:style>
            <a:lnRef idx="0"/>
            <a:fillRef idx="0"/>
            <a:effectRef idx="0"/>
            <a:fontRef idx="minor"/>
          </p:style>
        </p:sp>
      </p:grpSp>
      <p:grpSp>
        <p:nvGrpSpPr>
          <p:cNvPr id="784" name="Google Shape;701;p37"/>
          <p:cNvGrpSpPr/>
          <p:nvPr/>
        </p:nvGrpSpPr>
        <p:grpSpPr>
          <a:xfrm>
            <a:off x="2569320" y="2696400"/>
            <a:ext cx="464400" cy="463680"/>
            <a:chOff x="2569320" y="2696400"/>
            <a:chExt cx="464400" cy="463680"/>
          </a:xfrm>
        </p:grpSpPr>
        <p:sp>
          <p:nvSpPr>
            <p:cNvPr id="785" name="Google Shape;702;p37"/>
            <p:cNvSpPr/>
            <p:nvPr/>
          </p:nvSpPr>
          <p:spPr>
            <a:xfrm>
              <a:off x="2569320" y="2696400"/>
              <a:ext cx="464400" cy="463680"/>
            </a:xfrm>
            <a:custGeom>
              <a:avLst/>
              <a:gdLst/>
              <a:ahLst/>
              <a:rect l="l" t="t"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dk1"/>
            </a:solidFill>
            <a:ln w="0">
              <a:noFill/>
            </a:ln>
          </p:spPr>
          <p:style>
            <a:lnRef idx="0"/>
            <a:fillRef idx="0"/>
            <a:effectRef idx="0"/>
            <a:fontRef idx="minor"/>
          </p:style>
        </p:sp>
        <p:sp>
          <p:nvSpPr>
            <p:cNvPr id="786" name="Google Shape;703;p37"/>
            <p:cNvSpPr/>
            <p:nvPr/>
          </p:nvSpPr>
          <p:spPr>
            <a:xfrm>
              <a:off x="2859840" y="2754360"/>
              <a:ext cx="115200" cy="115200"/>
            </a:xfrm>
            <a:custGeom>
              <a:avLst/>
              <a:gdLst/>
              <a:ahLst/>
              <a:rect l="l" t="t"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dk1"/>
            </a:solidFill>
            <a:ln w="0">
              <a:noFill/>
            </a:ln>
          </p:spPr>
          <p:style>
            <a:lnRef idx="0"/>
            <a:fillRef idx="0"/>
            <a:effectRef idx="0"/>
            <a:fontRef idx="minor"/>
          </p:style>
        </p:sp>
      </p:grpSp>
      <p:sp>
        <p:nvSpPr>
          <p:cNvPr id="787" name="Google Shape;704;p37"/>
          <p:cNvSpPr/>
          <p:nvPr/>
        </p:nvSpPr>
        <p:spPr>
          <a:xfrm>
            <a:off x="1640880" y="2696400"/>
            <a:ext cx="463680" cy="463680"/>
          </a:xfrm>
          <a:custGeom>
            <a:avLst/>
            <a:gdLst/>
            <a:ahLst/>
            <a:rect l="l" t="t"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dk1"/>
          </a:solidFill>
          <a:ln w="0">
            <a:noFill/>
          </a:ln>
        </p:spPr>
        <p:style>
          <a:lnRef idx="0"/>
          <a:fillRef idx="0"/>
          <a:effectRef idx="0"/>
          <a:fontRef idx="minor"/>
        </p:style>
      </p:sp>
      <p:sp>
        <p:nvSpPr>
          <p:cNvPr id="788" name="Google Shape;705;p37"/>
          <p:cNvSpPr/>
          <p:nvPr/>
        </p:nvSpPr>
        <p:spPr>
          <a:xfrm>
            <a:off x="740520" y="2696400"/>
            <a:ext cx="405720" cy="463680"/>
          </a:xfrm>
          <a:custGeom>
            <a:avLst/>
            <a:gdLst/>
            <a:ahLst/>
            <a:rect l="l" t="t"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dk1"/>
          </a:solidFill>
          <a:ln w="0">
            <a:noFill/>
          </a:ln>
        </p:spPr>
        <p:style>
          <a:lnRef idx="0"/>
          <a:fillRef idx="0"/>
          <a:effectRef idx="0"/>
          <a:fontRef idx="minor"/>
        </p:style>
      </p:sp>
      <p:sp>
        <p:nvSpPr>
          <p:cNvPr id="789" name="Google Shape;706;p37"/>
          <p:cNvSpPr/>
          <p:nvPr/>
        </p:nvSpPr>
        <p:spPr>
          <a:xfrm>
            <a:off x="828000" y="2884320"/>
            <a:ext cx="57240" cy="217440"/>
          </a:xfrm>
          <a:custGeom>
            <a:avLst/>
            <a:gdLst/>
            <a:ahLst/>
            <a:rect l="l" t="t"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dk1"/>
          </a:solidFill>
          <a:ln w="0">
            <a:noFill/>
          </a:ln>
        </p:spPr>
        <p:style>
          <a:lnRef idx="0"/>
          <a:fillRef idx="0"/>
          <a:effectRef idx="0"/>
          <a:fontRef idx="minor"/>
        </p:style>
      </p:sp>
      <p:sp>
        <p:nvSpPr>
          <p:cNvPr id="790" name="Google Shape;707;p37"/>
          <p:cNvSpPr/>
          <p:nvPr/>
        </p:nvSpPr>
        <p:spPr>
          <a:xfrm>
            <a:off x="915480" y="2884320"/>
            <a:ext cx="57240" cy="217440"/>
          </a:xfrm>
          <a:custGeom>
            <a:avLst/>
            <a:gdLst/>
            <a:ahLst/>
            <a:rect l="l" t="t"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dk1"/>
          </a:solidFill>
          <a:ln w="0">
            <a:noFill/>
          </a:ln>
        </p:spPr>
        <p:style>
          <a:lnRef idx="0"/>
          <a:fillRef idx="0"/>
          <a:effectRef idx="0"/>
          <a:fontRef idx="minor"/>
        </p:style>
      </p:sp>
      <p:sp>
        <p:nvSpPr>
          <p:cNvPr id="791" name="Google Shape;708;p37"/>
          <p:cNvSpPr/>
          <p:nvPr/>
        </p:nvSpPr>
        <p:spPr>
          <a:xfrm>
            <a:off x="1001880" y="2884320"/>
            <a:ext cx="57240" cy="217440"/>
          </a:xfrm>
          <a:custGeom>
            <a:avLst/>
            <a:gdLst/>
            <a:ahLst/>
            <a:rect l="l" t="t"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dk1"/>
          </a:solidFill>
          <a:ln w="0">
            <a:noFill/>
          </a:ln>
        </p:spPr>
        <p:style>
          <a:lnRef idx="0"/>
          <a:fillRef idx="0"/>
          <a:effectRef idx="0"/>
          <a:fontRef idx="minor"/>
        </p:style>
      </p:sp>
      <p:sp>
        <p:nvSpPr>
          <p:cNvPr id="792" name="Google Shape;709;p37"/>
          <p:cNvSpPr/>
          <p:nvPr/>
        </p:nvSpPr>
        <p:spPr>
          <a:xfrm>
            <a:off x="5356440" y="1839240"/>
            <a:ext cx="464400" cy="319320"/>
          </a:xfrm>
          <a:custGeom>
            <a:avLst/>
            <a:gdLst/>
            <a:ahLst/>
            <a:rect l="l" t="t"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dk1"/>
          </a:solidFill>
          <a:ln w="0">
            <a:noFill/>
          </a:ln>
        </p:spPr>
        <p:style>
          <a:lnRef idx="0"/>
          <a:fillRef idx="0"/>
          <a:effectRef idx="0"/>
          <a:fontRef idx="minor"/>
        </p:style>
      </p:sp>
      <p:grpSp>
        <p:nvGrpSpPr>
          <p:cNvPr id="793" name="Google Shape;710;p37"/>
          <p:cNvGrpSpPr/>
          <p:nvPr/>
        </p:nvGrpSpPr>
        <p:grpSpPr>
          <a:xfrm>
            <a:off x="4427640" y="1766880"/>
            <a:ext cx="463680" cy="463680"/>
            <a:chOff x="4427640" y="1766880"/>
            <a:chExt cx="463680" cy="463680"/>
          </a:xfrm>
        </p:grpSpPr>
        <p:sp>
          <p:nvSpPr>
            <p:cNvPr id="794" name="Google Shape;711;p37"/>
            <p:cNvSpPr/>
            <p:nvPr/>
          </p:nvSpPr>
          <p:spPr>
            <a:xfrm>
              <a:off x="4674600" y="1824840"/>
              <a:ext cx="151560" cy="151560"/>
            </a:xfrm>
            <a:custGeom>
              <a:avLst/>
              <a:gdLst/>
              <a:ahLst/>
              <a:rect l="l" t="t"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dk1"/>
            </a:solidFill>
            <a:ln w="0">
              <a:noFill/>
            </a:ln>
          </p:spPr>
          <p:style>
            <a:lnRef idx="0"/>
            <a:fillRef idx="0"/>
            <a:effectRef idx="0"/>
            <a:fontRef idx="minor"/>
          </p:style>
        </p:sp>
        <p:sp>
          <p:nvSpPr>
            <p:cNvPr id="795" name="Google Shape;712;p37"/>
            <p:cNvSpPr/>
            <p:nvPr/>
          </p:nvSpPr>
          <p:spPr>
            <a:xfrm>
              <a:off x="4427640" y="1766880"/>
              <a:ext cx="463680" cy="463680"/>
            </a:xfrm>
            <a:custGeom>
              <a:avLst/>
              <a:gdLst/>
              <a:ahLst/>
              <a:rect l="l" t="t"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dk1"/>
            </a:solidFill>
            <a:ln w="0">
              <a:noFill/>
            </a:ln>
          </p:spPr>
          <p:style>
            <a:lnRef idx="0"/>
            <a:fillRef idx="0"/>
            <a:effectRef idx="0"/>
            <a:fontRef idx="minor"/>
          </p:style>
        </p:sp>
        <p:sp>
          <p:nvSpPr>
            <p:cNvPr id="796" name="Google Shape;713;p37"/>
            <p:cNvSpPr/>
            <p:nvPr/>
          </p:nvSpPr>
          <p:spPr>
            <a:xfrm>
              <a:off x="4674600" y="1766880"/>
              <a:ext cx="216720" cy="216720"/>
            </a:xfrm>
            <a:custGeom>
              <a:avLst/>
              <a:gdLst/>
              <a:ahLst/>
              <a:rect l="l" t="t"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dk1"/>
            </a:solidFill>
            <a:ln w="0">
              <a:noFill/>
            </a:ln>
          </p:spPr>
          <p:style>
            <a:lnRef idx="0"/>
            <a:fillRef idx="0"/>
            <a:effectRef idx="0"/>
            <a:fontRef idx="minor"/>
          </p:style>
        </p:sp>
      </p:grpSp>
      <p:sp>
        <p:nvSpPr>
          <p:cNvPr id="797" name="Google Shape;714;p37"/>
          <p:cNvSpPr/>
          <p:nvPr/>
        </p:nvSpPr>
        <p:spPr>
          <a:xfrm>
            <a:off x="3498840" y="1766880"/>
            <a:ext cx="463680" cy="449280"/>
          </a:xfrm>
          <a:custGeom>
            <a:avLst/>
            <a:gdLst/>
            <a:ahLst/>
            <a:rect l="l" t="t"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dk1"/>
          </a:solidFill>
          <a:ln w="0">
            <a:noFill/>
          </a:ln>
        </p:spPr>
        <p:style>
          <a:lnRef idx="0"/>
          <a:fillRef idx="0"/>
          <a:effectRef idx="0"/>
          <a:fontRef idx="minor"/>
        </p:style>
      </p:sp>
      <p:grpSp>
        <p:nvGrpSpPr>
          <p:cNvPr id="798" name="Google Shape;715;p37"/>
          <p:cNvGrpSpPr/>
          <p:nvPr/>
        </p:nvGrpSpPr>
        <p:grpSpPr>
          <a:xfrm>
            <a:off x="2569320" y="1824840"/>
            <a:ext cx="463680" cy="362160"/>
            <a:chOff x="2569320" y="1824840"/>
            <a:chExt cx="463680" cy="362160"/>
          </a:xfrm>
        </p:grpSpPr>
        <p:sp>
          <p:nvSpPr>
            <p:cNvPr id="799" name="Google Shape;716;p37"/>
            <p:cNvSpPr/>
            <p:nvPr/>
          </p:nvSpPr>
          <p:spPr>
            <a:xfrm>
              <a:off x="2627280" y="1882800"/>
              <a:ext cx="289800" cy="235080"/>
            </a:xfrm>
            <a:custGeom>
              <a:avLst/>
              <a:gdLst/>
              <a:ahLst/>
              <a:rect l="l" t="t"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dk1"/>
            </a:solidFill>
            <a:ln w="0">
              <a:noFill/>
            </a:ln>
          </p:spPr>
          <p:style>
            <a:lnRef idx="0"/>
            <a:fillRef idx="0"/>
            <a:effectRef idx="0"/>
            <a:fontRef idx="minor"/>
          </p:style>
        </p:sp>
        <p:sp>
          <p:nvSpPr>
            <p:cNvPr id="800" name="Google Shape;717;p37"/>
            <p:cNvSpPr/>
            <p:nvPr/>
          </p:nvSpPr>
          <p:spPr>
            <a:xfrm>
              <a:off x="2569320" y="1824840"/>
              <a:ext cx="463680" cy="362160"/>
            </a:xfrm>
            <a:custGeom>
              <a:avLst/>
              <a:gdLst/>
              <a:ahLst/>
              <a:rect l="l" t="t"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dk1"/>
            </a:solidFill>
            <a:ln w="0">
              <a:noFill/>
            </a:ln>
          </p:spPr>
          <p:style>
            <a:lnRef idx="0"/>
            <a:fillRef idx="0"/>
            <a:effectRef idx="0"/>
            <a:fontRef idx="minor"/>
          </p:style>
        </p:sp>
        <p:sp>
          <p:nvSpPr>
            <p:cNvPr id="801" name="Google Shape;718;p37"/>
            <p:cNvSpPr/>
            <p:nvPr/>
          </p:nvSpPr>
          <p:spPr>
            <a:xfrm>
              <a:off x="2932200" y="1897920"/>
              <a:ext cx="42840" cy="42120"/>
            </a:xfrm>
            <a:custGeom>
              <a:avLst/>
              <a:gdLst/>
              <a:ahLst/>
              <a:rect l="l" t="t"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dk1"/>
            </a:solidFill>
            <a:ln w="0">
              <a:noFill/>
            </a:ln>
          </p:spPr>
          <p:style>
            <a:lnRef idx="0"/>
            <a:fillRef idx="0"/>
            <a:effectRef idx="0"/>
            <a:fontRef idx="minor"/>
          </p:style>
        </p:sp>
        <p:sp>
          <p:nvSpPr>
            <p:cNvPr id="802" name="Google Shape;719;p37"/>
            <p:cNvSpPr/>
            <p:nvPr/>
          </p:nvSpPr>
          <p:spPr>
            <a:xfrm>
              <a:off x="2917800" y="2085840"/>
              <a:ext cx="57240" cy="14400"/>
            </a:xfrm>
            <a:custGeom>
              <a:avLst/>
              <a:gdLst/>
              <a:ahLst/>
              <a:rect l="l" t="t"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dk1"/>
            </a:solidFill>
            <a:ln w="0">
              <a:noFill/>
            </a:ln>
          </p:spPr>
          <p:style>
            <a:lnRef idx="0"/>
            <a:fillRef idx="0"/>
            <a:effectRef idx="0"/>
            <a:fontRef idx="minor"/>
          </p:style>
        </p:sp>
        <p:sp>
          <p:nvSpPr>
            <p:cNvPr id="803" name="Google Shape;720;p37"/>
            <p:cNvSpPr/>
            <p:nvPr/>
          </p:nvSpPr>
          <p:spPr>
            <a:xfrm>
              <a:off x="2932200" y="2042280"/>
              <a:ext cx="57960" cy="14400"/>
            </a:xfrm>
            <a:custGeom>
              <a:avLst/>
              <a:gdLst/>
              <a:ahLst/>
              <a:rect l="l" t="t"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dk1"/>
            </a:solidFill>
            <a:ln w="0">
              <a:noFill/>
            </a:ln>
          </p:spPr>
          <p:style>
            <a:lnRef idx="0"/>
            <a:fillRef idx="0"/>
            <a:effectRef idx="0"/>
            <a:fontRef idx="minor"/>
          </p:style>
        </p:sp>
        <p:sp>
          <p:nvSpPr>
            <p:cNvPr id="804" name="Google Shape;721;p37"/>
            <p:cNvSpPr/>
            <p:nvPr/>
          </p:nvSpPr>
          <p:spPr>
            <a:xfrm>
              <a:off x="2932200" y="1999440"/>
              <a:ext cx="57960" cy="13680"/>
            </a:xfrm>
            <a:custGeom>
              <a:avLst/>
              <a:gdLst/>
              <a:ahLst/>
              <a:rect l="l" t="t"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dk1"/>
            </a:solidFill>
            <a:ln w="0">
              <a:noFill/>
            </a:ln>
          </p:spPr>
          <p:style>
            <a:lnRef idx="0"/>
            <a:fillRef idx="0"/>
            <a:effectRef idx="0"/>
            <a:fontRef idx="minor"/>
          </p:style>
        </p:sp>
        <p:sp>
          <p:nvSpPr>
            <p:cNvPr id="805" name="Google Shape;722;p37"/>
            <p:cNvSpPr/>
            <p:nvPr/>
          </p:nvSpPr>
          <p:spPr>
            <a:xfrm>
              <a:off x="2686320" y="1940760"/>
              <a:ext cx="85680" cy="60480"/>
            </a:xfrm>
            <a:custGeom>
              <a:avLst/>
              <a:gdLst/>
              <a:ahLst/>
              <a:rect l="l" t="t"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dk1"/>
            </a:solidFill>
            <a:ln w="0">
              <a:noFill/>
            </a:ln>
          </p:spPr>
          <p:style>
            <a:lnRef idx="0"/>
            <a:fillRef idx="0"/>
            <a:effectRef idx="0"/>
            <a:fontRef idx="minor"/>
          </p:style>
        </p:sp>
      </p:grpSp>
      <p:grpSp>
        <p:nvGrpSpPr>
          <p:cNvPr id="806" name="Google Shape;723;p37"/>
          <p:cNvGrpSpPr/>
          <p:nvPr/>
        </p:nvGrpSpPr>
        <p:grpSpPr>
          <a:xfrm>
            <a:off x="1640880" y="1795320"/>
            <a:ext cx="463680" cy="406440"/>
            <a:chOff x="1640880" y="1795320"/>
            <a:chExt cx="463680" cy="406440"/>
          </a:xfrm>
        </p:grpSpPr>
        <p:sp>
          <p:nvSpPr>
            <p:cNvPr id="807" name="Google Shape;724;p37"/>
            <p:cNvSpPr/>
            <p:nvPr/>
          </p:nvSpPr>
          <p:spPr>
            <a:xfrm>
              <a:off x="1640880" y="1795320"/>
              <a:ext cx="463680" cy="406440"/>
            </a:xfrm>
            <a:custGeom>
              <a:avLst/>
              <a:gdLst/>
              <a:ahLst/>
              <a:rect l="l" t="t"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chemeClr val="dk1"/>
            </a:solidFill>
            <a:ln w="0">
              <a:noFill/>
            </a:ln>
          </p:spPr>
          <p:style>
            <a:lnRef idx="0"/>
            <a:fillRef idx="0"/>
            <a:effectRef idx="0"/>
            <a:fontRef idx="minor"/>
          </p:style>
        </p:sp>
        <p:sp>
          <p:nvSpPr>
            <p:cNvPr id="808" name="Google Shape;725;p37"/>
            <p:cNvSpPr/>
            <p:nvPr/>
          </p:nvSpPr>
          <p:spPr>
            <a:xfrm>
              <a:off x="1712880" y="1868400"/>
              <a:ext cx="68400" cy="68400"/>
            </a:xfrm>
            <a:custGeom>
              <a:avLst/>
              <a:gdLst/>
              <a:ahLst/>
              <a:rect l="l" t="t"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chemeClr val="dk1"/>
            </a:solidFill>
            <a:ln w="0">
              <a:noFill/>
            </a:ln>
          </p:spPr>
          <p:style>
            <a:lnRef idx="0"/>
            <a:fillRef idx="0"/>
            <a:effectRef idx="0"/>
            <a:fontRef idx="minor"/>
          </p:style>
        </p:sp>
      </p:grpSp>
      <p:sp>
        <p:nvSpPr>
          <p:cNvPr id="809" name="Google Shape;726;p37"/>
          <p:cNvSpPr/>
          <p:nvPr/>
        </p:nvSpPr>
        <p:spPr>
          <a:xfrm>
            <a:off x="712080" y="1824840"/>
            <a:ext cx="463680" cy="333360"/>
          </a:xfrm>
          <a:custGeom>
            <a:avLst/>
            <a:gdLst/>
            <a:ahLst/>
            <a:rect l="l" t="t"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0" name="Google Shape;731;p38"/>
          <p:cNvSpPr/>
          <p:nvPr/>
        </p:nvSpPr>
        <p:spPr>
          <a:xfrm>
            <a:off x="9079200" y="6346440"/>
            <a:ext cx="337320" cy="104760"/>
          </a:xfrm>
          <a:custGeom>
            <a:avLst/>
            <a:gdLst/>
            <a:ahLst/>
            <a:rect l="l" t="t" r="r" b="b"/>
            <a:pathLst>
              <a:path w="623" h="192">
                <a:moveTo>
                  <a:pt x="615" y="42"/>
                </a:moveTo>
                <a:lnTo>
                  <a:pt x="615" y="42"/>
                </a:lnTo>
                <a:cubicBezTo>
                  <a:pt x="601" y="42"/>
                  <a:pt x="587" y="84"/>
                  <a:pt x="544" y="84"/>
                </a:cubicBezTo>
                <a:cubicBezTo>
                  <a:pt x="495" y="84"/>
                  <a:pt x="473" y="0"/>
                  <a:pt x="396" y="0"/>
                </a:cubicBezTo>
                <a:cubicBezTo>
                  <a:pt x="339" y="0"/>
                  <a:pt x="318" y="49"/>
                  <a:pt x="311" y="49"/>
                </a:cubicBezTo>
                <a:cubicBezTo>
                  <a:pt x="311" y="49"/>
                  <a:pt x="290" y="0"/>
                  <a:pt x="226" y="0"/>
                </a:cubicBezTo>
                <a:cubicBezTo>
                  <a:pt x="148" y="0"/>
                  <a:pt x="127" y="84"/>
                  <a:pt x="78" y="84"/>
                </a:cubicBezTo>
                <a:cubicBezTo>
                  <a:pt x="42" y="84"/>
                  <a:pt x="21" y="42"/>
                  <a:pt x="14" y="42"/>
                </a:cubicBezTo>
                <a:cubicBezTo>
                  <a:pt x="0" y="49"/>
                  <a:pt x="35" y="191"/>
                  <a:pt x="169" y="191"/>
                </a:cubicBezTo>
                <a:cubicBezTo>
                  <a:pt x="254" y="191"/>
                  <a:pt x="304" y="120"/>
                  <a:pt x="311" y="120"/>
                </a:cubicBezTo>
                <a:cubicBezTo>
                  <a:pt x="318" y="120"/>
                  <a:pt x="375" y="191"/>
                  <a:pt x="459" y="191"/>
                </a:cubicBezTo>
                <a:cubicBezTo>
                  <a:pt x="594" y="191"/>
                  <a:pt x="622" y="49"/>
                  <a:pt x="615" y="42"/>
                </a:cubicBezTo>
              </a:path>
            </a:pathLst>
          </a:custGeom>
          <a:solidFill>
            <a:schemeClr val="dk1"/>
          </a:solidFill>
          <a:ln w="0">
            <a:noFill/>
          </a:ln>
        </p:spPr>
        <p:style>
          <a:lnRef idx="0"/>
          <a:fillRef idx="0"/>
          <a:effectRef idx="0"/>
          <a:fontRef idx="minor"/>
        </p:style>
      </p:sp>
      <p:sp>
        <p:nvSpPr>
          <p:cNvPr id="811" name="Google Shape;732;p38"/>
          <p:cNvSpPr/>
          <p:nvPr/>
        </p:nvSpPr>
        <p:spPr>
          <a:xfrm>
            <a:off x="8508600" y="6300720"/>
            <a:ext cx="330120" cy="195840"/>
          </a:xfrm>
          <a:custGeom>
            <a:avLst/>
            <a:gdLst/>
            <a:ahLst/>
            <a:rect l="l" t="t" r="r" b="b"/>
            <a:pathLst>
              <a:path w="609" h="361">
                <a:moveTo>
                  <a:pt x="579" y="205"/>
                </a:moveTo>
                <a:lnTo>
                  <a:pt x="579" y="205"/>
                </a:lnTo>
                <a:cubicBezTo>
                  <a:pt x="198" y="205"/>
                  <a:pt x="198" y="205"/>
                  <a:pt x="198" y="205"/>
                </a:cubicBezTo>
                <a:cubicBezTo>
                  <a:pt x="184" y="205"/>
                  <a:pt x="169" y="198"/>
                  <a:pt x="169" y="176"/>
                </a:cubicBezTo>
                <a:cubicBezTo>
                  <a:pt x="169" y="162"/>
                  <a:pt x="184" y="148"/>
                  <a:pt x="198" y="148"/>
                </a:cubicBezTo>
                <a:cubicBezTo>
                  <a:pt x="579" y="148"/>
                  <a:pt x="579" y="148"/>
                  <a:pt x="579" y="148"/>
                </a:cubicBezTo>
                <a:cubicBezTo>
                  <a:pt x="594" y="148"/>
                  <a:pt x="608" y="162"/>
                  <a:pt x="608" y="176"/>
                </a:cubicBezTo>
                <a:cubicBezTo>
                  <a:pt x="608" y="198"/>
                  <a:pt x="594" y="205"/>
                  <a:pt x="579" y="205"/>
                </a:cubicBezTo>
                <a:close/>
                <a:moveTo>
                  <a:pt x="579" y="56"/>
                </a:moveTo>
                <a:lnTo>
                  <a:pt x="579" y="56"/>
                </a:lnTo>
                <a:cubicBezTo>
                  <a:pt x="198" y="56"/>
                  <a:pt x="198" y="56"/>
                  <a:pt x="198" y="56"/>
                </a:cubicBezTo>
                <a:cubicBezTo>
                  <a:pt x="184" y="56"/>
                  <a:pt x="169" y="42"/>
                  <a:pt x="169" y="28"/>
                </a:cubicBezTo>
                <a:cubicBezTo>
                  <a:pt x="169" y="14"/>
                  <a:pt x="184" y="0"/>
                  <a:pt x="198" y="0"/>
                </a:cubicBezTo>
                <a:cubicBezTo>
                  <a:pt x="579" y="0"/>
                  <a:pt x="579" y="0"/>
                  <a:pt x="579" y="0"/>
                </a:cubicBezTo>
                <a:cubicBezTo>
                  <a:pt x="594" y="0"/>
                  <a:pt x="608" y="14"/>
                  <a:pt x="608" y="28"/>
                </a:cubicBezTo>
                <a:cubicBezTo>
                  <a:pt x="608" y="42"/>
                  <a:pt x="594" y="56"/>
                  <a:pt x="579" y="56"/>
                </a:cubicBezTo>
                <a:close/>
                <a:moveTo>
                  <a:pt x="85" y="360"/>
                </a:moveTo>
                <a:lnTo>
                  <a:pt x="85" y="360"/>
                </a:lnTo>
                <a:cubicBezTo>
                  <a:pt x="28" y="360"/>
                  <a:pt x="28" y="360"/>
                  <a:pt x="28" y="360"/>
                </a:cubicBezTo>
                <a:cubicBezTo>
                  <a:pt x="14" y="360"/>
                  <a:pt x="0" y="346"/>
                  <a:pt x="0" y="332"/>
                </a:cubicBezTo>
                <a:cubicBezTo>
                  <a:pt x="0" y="311"/>
                  <a:pt x="14" y="304"/>
                  <a:pt x="28" y="304"/>
                </a:cubicBezTo>
                <a:cubicBezTo>
                  <a:pt x="85" y="304"/>
                  <a:pt x="85" y="304"/>
                  <a:pt x="85" y="304"/>
                </a:cubicBezTo>
                <a:cubicBezTo>
                  <a:pt x="106" y="304"/>
                  <a:pt x="113" y="311"/>
                  <a:pt x="113" y="332"/>
                </a:cubicBezTo>
                <a:cubicBezTo>
                  <a:pt x="113" y="346"/>
                  <a:pt x="106" y="360"/>
                  <a:pt x="85" y="360"/>
                </a:cubicBezTo>
                <a:close/>
                <a:moveTo>
                  <a:pt x="85" y="205"/>
                </a:moveTo>
                <a:lnTo>
                  <a:pt x="85" y="205"/>
                </a:lnTo>
                <a:cubicBezTo>
                  <a:pt x="28" y="205"/>
                  <a:pt x="28" y="205"/>
                  <a:pt x="28" y="205"/>
                </a:cubicBezTo>
                <a:cubicBezTo>
                  <a:pt x="14" y="205"/>
                  <a:pt x="0" y="198"/>
                  <a:pt x="0" y="176"/>
                </a:cubicBezTo>
                <a:cubicBezTo>
                  <a:pt x="0" y="162"/>
                  <a:pt x="14" y="148"/>
                  <a:pt x="28" y="148"/>
                </a:cubicBezTo>
                <a:cubicBezTo>
                  <a:pt x="85" y="148"/>
                  <a:pt x="85" y="148"/>
                  <a:pt x="85" y="148"/>
                </a:cubicBezTo>
                <a:cubicBezTo>
                  <a:pt x="106" y="148"/>
                  <a:pt x="113" y="162"/>
                  <a:pt x="113" y="176"/>
                </a:cubicBezTo>
                <a:cubicBezTo>
                  <a:pt x="113" y="198"/>
                  <a:pt x="106" y="205"/>
                  <a:pt x="85" y="205"/>
                </a:cubicBezTo>
                <a:close/>
                <a:moveTo>
                  <a:pt x="85" y="56"/>
                </a:moveTo>
                <a:lnTo>
                  <a:pt x="85" y="56"/>
                </a:lnTo>
                <a:cubicBezTo>
                  <a:pt x="28" y="56"/>
                  <a:pt x="28" y="56"/>
                  <a:pt x="28" y="56"/>
                </a:cubicBezTo>
                <a:cubicBezTo>
                  <a:pt x="14" y="56"/>
                  <a:pt x="0" y="42"/>
                  <a:pt x="0" y="28"/>
                </a:cubicBezTo>
                <a:cubicBezTo>
                  <a:pt x="0" y="14"/>
                  <a:pt x="14" y="0"/>
                  <a:pt x="28" y="0"/>
                </a:cubicBezTo>
                <a:cubicBezTo>
                  <a:pt x="85" y="0"/>
                  <a:pt x="85" y="0"/>
                  <a:pt x="85" y="0"/>
                </a:cubicBezTo>
                <a:cubicBezTo>
                  <a:pt x="106" y="0"/>
                  <a:pt x="113" y="14"/>
                  <a:pt x="113" y="28"/>
                </a:cubicBezTo>
                <a:cubicBezTo>
                  <a:pt x="113" y="42"/>
                  <a:pt x="106" y="56"/>
                  <a:pt x="85" y="56"/>
                </a:cubicBezTo>
                <a:close/>
                <a:moveTo>
                  <a:pt x="198" y="360"/>
                </a:moveTo>
                <a:lnTo>
                  <a:pt x="198" y="360"/>
                </a:lnTo>
                <a:cubicBezTo>
                  <a:pt x="184" y="360"/>
                  <a:pt x="169" y="346"/>
                  <a:pt x="169" y="332"/>
                </a:cubicBezTo>
                <a:cubicBezTo>
                  <a:pt x="169" y="311"/>
                  <a:pt x="184" y="304"/>
                  <a:pt x="198" y="304"/>
                </a:cubicBezTo>
                <a:cubicBezTo>
                  <a:pt x="579" y="304"/>
                  <a:pt x="579" y="304"/>
                  <a:pt x="579" y="304"/>
                </a:cubicBezTo>
                <a:cubicBezTo>
                  <a:pt x="594" y="304"/>
                  <a:pt x="608" y="311"/>
                  <a:pt x="608" y="332"/>
                </a:cubicBezTo>
                <a:cubicBezTo>
                  <a:pt x="608" y="346"/>
                  <a:pt x="594" y="360"/>
                  <a:pt x="579" y="360"/>
                </a:cubicBezTo>
                <a:cubicBezTo>
                  <a:pt x="198" y="360"/>
                  <a:pt x="198" y="360"/>
                  <a:pt x="198" y="360"/>
                </a:cubicBezTo>
                <a:close/>
              </a:path>
            </a:pathLst>
          </a:custGeom>
          <a:solidFill>
            <a:schemeClr val="dk1"/>
          </a:solidFill>
          <a:ln w="0">
            <a:noFill/>
          </a:ln>
        </p:spPr>
        <p:style>
          <a:lnRef idx="0"/>
          <a:fillRef idx="0"/>
          <a:effectRef idx="0"/>
          <a:fontRef idx="minor"/>
        </p:style>
      </p:sp>
      <p:sp>
        <p:nvSpPr>
          <p:cNvPr id="812" name="Google Shape;733;p38"/>
          <p:cNvSpPr/>
          <p:nvPr/>
        </p:nvSpPr>
        <p:spPr>
          <a:xfrm>
            <a:off x="7938000" y="6300720"/>
            <a:ext cx="327600" cy="195840"/>
          </a:xfrm>
          <a:custGeom>
            <a:avLst/>
            <a:gdLst/>
            <a:ahLst/>
            <a:rect l="l" t="t" r="r" b="b"/>
            <a:pathLst>
              <a:path w="602" h="361">
                <a:moveTo>
                  <a:pt x="572" y="205"/>
                </a:moveTo>
                <a:lnTo>
                  <a:pt x="572" y="205"/>
                </a:lnTo>
                <a:cubicBezTo>
                  <a:pt x="28" y="205"/>
                  <a:pt x="28" y="205"/>
                  <a:pt x="28" y="205"/>
                </a:cubicBezTo>
                <a:cubicBezTo>
                  <a:pt x="14" y="205"/>
                  <a:pt x="0" y="198"/>
                  <a:pt x="0" y="176"/>
                </a:cubicBezTo>
                <a:cubicBezTo>
                  <a:pt x="0" y="162"/>
                  <a:pt x="14" y="148"/>
                  <a:pt x="28" y="148"/>
                </a:cubicBezTo>
                <a:cubicBezTo>
                  <a:pt x="572" y="148"/>
                  <a:pt x="572" y="148"/>
                  <a:pt x="572" y="148"/>
                </a:cubicBezTo>
                <a:cubicBezTo>
                  <a:pt x="594" y="148"/>
                  <a:pt x="601" y="162"/>
                  <a:pt x="601" y="176"/>
                </a:cubicBezTo>
                <a:cubicBezTo>
                  <a:pt x="601" y="198"/>
                  <a:pt x="594" y="205"/>
                  <a:pt x="572" y="205"/>
                </a:cubicBezTo>
                <a:close/>
                <a:moveTo>
                  <a:pt x="572" y="56"/>
                </a:moveTo>
                <a:lnTo>
                  <a:pt x="572" y="56"/>
                </a:lnTo>
                <a:cubicBezTo>
                  <a:pt x="28" y="56"/>
                  <a:pt x="28" y="56"/>
                  <a:pt x="28" y="56"/>
                </a:cubicBezTo>
                <a:cubicBezTo>
                  <a:pt x="14" y="56"/>
                  <a:pt x="0" y="42"/>
                  <a:pt x="0" y="28"/>
                </a:cubicBezTo>
                <a:cubicBezTo>
                  <a:pt x="0" y="14"/>
                  <a:pt x="14" y="0"/>
                  <a:pt x="28" y="0"/>
                </a:cubicBezTo>
                <a:cubicBezTo>
                  <a:pt x="572" y="0"/>
                  <a:pt x="572" y="0"/>
                  <a:pt x="572" y="0"/>
                </a:cubicBezTo>
                <a:cubicBezTo>
                  <a:pt x="594" y="0"/>
                  <a:pt x="601" y="14"/>
                  <a:pt x="601" y="28"/>
                </a:cubicBezTo>
                <a:cubicBezTo>
                  <a:pt x="601" y="42"/>
                  <a:pt x="594" y="56"/>
                  <a:pt x="572" y="56"/>
                </a:cubicBezTo>
                <a:close/>
                <a:moveTo>
                  <a:pt x="28" y="304"/>
                </a:moveTo>
                <a:lnTo>
                  <a:pt x="28" y="304"/>
                </a:lnTo>
                <a:cubicBezTo>
                  <a:pt x="572" y="304"/>
                  <a:pt x="572" y="304"/>
                  <a:pt x="572" y="304"/>
                </a:cubicBezTo>
                <a:cubicBezTo>
                  <a:pt x="594" y="304"/>
                  <a:pt x="601" y="311"/>
                  <a:pt x="601" y="332"/>
                </a:cubicBezTo>
                <a:cubicBezTo>
                  <a:pt x="601" y="346"/>
                  <a:pt x="594" y="360"/>
                  <a:pt x="572" y="360"/>
                </a:cubicBezTo>
                <a:cubicBezTo>
                  <a:pt x="28" y="360"/>
                  <a:pt x="28" y="360"/>
                  <a:pt x="28" y="360"/>
                </a:cubicBezTo>
                <a:cubicBezTo>
                  <a:pt x="14" y="360"/>
                  <a:pt x="0" y="346"/>
                  <a:pt x="0" y="332"/>
                </a:cubicBezTo>
                <a:cubicBezTo>
                  <a:pt x="0" y="311"/>
                  <a:pt x="14" y="304"/>
                  <a:pt x="28" y="304"/>
                </a:cubicBezTo>
                <a:close/>
              </a:path>
            </a:pathLst>
          </a:custGeom>
          <a:solidFill>
            <a:schemeClr val="dk1"/>
          </a:solidFill>
          <a:ln w="0">
            <a:noFill/>
          </a:ln>
        </p:spPr>
        <p:style>
          <a:lnRef idx="0"/>
          <a:fillRef idx="0"/>
          <a:effectRef idx="0"/>
          <a:fontRef idx="minor"/>
        </p:style>
      </p:sp>
      <p:sp>
        <p:nvSpPr>
          <p:cNvPr id="813" name="Google Shape;734;p38"/>
          <p:cNvSpPr/>
          <p:nvPr/>
        </p:nvSpPr>
        <p:spPr>
          <a:xfrm>
            <a:off x="7398720" y="6365520"/>
            <a:ext cx="258120" cy="61560"/>
          </a:xfrm>
          <a:custGeom>
            <a:avLst/>
            <a:gdLst/>
            <a:ahLst/>
            <a:rect l="l" t="t" r="r" b="b"/>
            <a:pathLst>
              <a:path w="475" h="114">
                <a:moveTo>
                  <a:pt x="417" y="113"/>
                </a:moveTo>
                <a:lnTo>
                  <a:pt x="417" y="113"/>
                </a:lnTo>
                <a:cubicBezTo>
                  <a:pt x="382" y="113"/>
                  <a:pt x="361" y="92"/>
                  <a:pt x="361" y="56"/>
                </a:cubicBezTo>
                <a:cubicBezTo>
                  <a:pt x="361" y="28"/>
                  <a:pt x="382" y="0"/>
                  <a:pt x="417" y="0"/>
                </a:cubicBezTo>
                <a:cubicBezTo>
                  <a:pt x="446" y="0"/>
                  <a:pt x="474" y="28"/>
                  <a:pt x="474" y="56"/>
                </a:cubicBezTo>
                <a:cubicBezTo>
                  <a:pt x="474" y="92"/>
                  <a:pt x="446" y="113"/>
                  <a:pt x="417" y="113"/>
                </a:cubicBezTo>
                <a:close/>
                <a:moveTo>
                  <a:pt x="234" y="113"/>
                </a:moveTo>
                <a:lnTo>
                  <a:pt x="234" y="113"/>
                </a:lnTo>
                <a:cubicBezTo>
                  <a:pt x="205" y="113"/>
                  <a:pt x="177" y="92"/>
                  <a:pt x="177" y="56"/>
                </a:cubicBezTo>
                <a:cubicBezTo>
                  <a:pt x="177" y="28"/>
                  <a:pt x="205" y="0"/>
                  <a:pt x="234" y="0"/>
                </a:cubicBezTo>
                <a:cubicBezTo>
                  <a:pt x="269" y="0"/>
                  <a:pt x="290" y="28"/>
                  <a:pt x="290" y="56"/>
                </a:cubicBezTo>
                <a:cubicBezTo>
                  <a:pt x="290" y="92"/>
                  <a:pt x="269" y="113"/>
                  <a:pt x="234" y="113"/>
                </a:cubicBezTo>
                <a:close/>
                <a:moveTo>
                  <a:pt x="57" y="113"/>
                </a:moveTo>
                <a:lnTo>
                  <a:pt x="57" y="113"/>
                </a:lnTo>
                <a:cubicBezTo>
                  <a:pt x="29" y="113"/>
                  <a:pt x="0" y="92"/>
                  <a:pt x="0" y="56"/>
                </a:cubicBezTo>
                <a:cubicBezTo>
                  <a:pt x="0" y="28"/>
                  <a:pt x="29" y="0"/>
                  <a:pt x="57" y="0"/>
                </a:cubicBezTo>
                <a:cubicBezTo>
                  <a:pt x="85" y="0"/>
                  <a:pt x="113" y="28"/>
                  <a:pt x="113" y="56"/>
                </a:cubicBezTo>
                <a:cubicBezTo>
                  <a:pt x="113" y="92"/>
                  <a:pt x="85" y="113"/>
                  <a:pt x="57" y="113"/>
                </a:cubicBezTo>
                <a:close/>
              </a:path>
            </a:pathLst>
          </a:custGeom>
          <a:solidFill>
            <a:schemeClr val="dk1"/>
          </a:solidFill>
          <a:ln w="0">
            <a:noFill/>
          </a:ln>
        </p:spPr>
        <p:style>
          <a:lnRef idx="0"/>
          <a:fillRef idx="0"/>
          <a:effectRef idx="0"/>
          <a:fontRef idx="minor"/>
        </p:style>
      </p:sp>
      <p:sp>
        <p:nvSpPr>
          <p:cNvPr id="814" name="Google Shape;735;p38"/>
          <p:cNvSpPr/>
          <p:nvPr/>
        </p:nvSpPr>
        <p:spPr>
          <a:xfrm>
            <a:off x="6892920" y="6288840"/>
            <a:ext cx="123840" cy="214920"/>
          </a:xfrm>
          <a:custGeom>
            <a:avLst/>
            <a:gdLst/>
            <a:ahLst/>
            <a:rect l="l" t="t"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dk1"/>
          </a:solidFill>
          <a:ln w="0">
            <a:noFill/>
          </a:ln>
        </p:spPr>
        <p:style>
          <a:lnRef idx="0"/>
          <a:fillRef idx="0"/>
          <a:effectRef idx="0"/>
          <a:fontRef idx="minor"/>
        </p:style>
      </p:sp>
      <p:sp>
        <p:nvSpPr>
          <p:cNvPr id="815" name="Google Shape;736;p38"/>
          <p:cNvSpPr/>
          <p:nvPr/>
        </p:nvSpPr>
        <p:spPr>
          <a:xfrm>
            <a:off x="6320160" y="6288840"/>
            <a:ext cx="123840" cy="214920"/>
          </a:xfrm>
          <a:custGeom>
            <a:avLst/>
            <a:gdLst/>
            <a:ahLst/>
            <a:rect l="l" t="t"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dk1"/>
          </a:solidFill>
          <a:ln w="0">
            <a:noFill/>
          </a:ln>
        </p:spPr>
        <p:style>
          <a:lnRef idx="0"/>
          <a:fillRef idx="0"/>
          <a:effectRef idx="0"/>
          <a:fontRef idx="minor"/>
        </p:style>
      </p:sp>
      <p:sp>
        <p:nvSpPr>
          <p:cNvPr id="816" name="Google Shape;737;p38"/>
          <p:cNvSpPr/>
          <p:nvPr/>
        </p:nvSpPr>
        <p:spPr>
          <a:xfrm>
            <a:off x="5697000" y="6334560"/>
            <a:ext cx="214920" cy="123840"/>
          </a:xfrm>
          <a:custGeom>
            <a:avLst/>
            <a:gdLst/>
            <a:ahLst/>
            <a:rect l="l" t="t"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dk1"/>
          </a:solidFill>
          <a:ln w="0">
            <a:noFill/>
          </a:ln>
        </p:spPr>
        <p:style>
          <a:lnRef idx="0"/>
          <a:fillRef idx="0"/>
          <a:effectRef idx="0"/>
          <a:fontRef idx="minor"/>
        </p:style>
      </p:sp>
      <p:sp>
        <p:nvSpPr>
          <p:cNvPr id="817" name="Google Shape;738;p38"/>
          <p:cNvSpPr/>
          <p:nvPr/>
        </p:nvSpPr>
        <p:spPr>
          <a:xfrm>
            <a:off x="5126400" y="6334560"/>
            <a:ext cx="214920" cy="123840"/>
          </a:xfrm>
          <a:custGeom>
            <a:avLst/>
            <a:gdLst/>
            <a:ahLst/>
            <a:rect l="l" t="t" r="r" b="b"/>
            <a:pathLst>
              <a:path w="397" h="228">
                <a:moveTo>
                  <a:pt x="50" y="15"/>
                </a:moveTo>
                <a:lnTo>
                  <a:pt x="50" y="15"/>
                </a:lnTo>
                <a:cubicBezTo>
                  <a:pt x="198" y="163"/>
                  <a:pt x="198" y="163"/>
                  <a:pt x="198" y="163"/>
                </a:cubicBezTo>
                <a:cubicBezTo>
                  <a:pt x="347" y="8"/>
                  <a:pt x="347" y="8"/>
                  <a:pt x="347" y="8"/>
                </a:cubicBezTo>
                <a:cubicBezTo>
                  <a:pt x="354" y="8"/>
                  <a:pt x="361" y="0"/>
                  <a:pt x="368" y="0"/>
                </a:cubicBezTo>
                <a:cubicBezTo>
                  <a:pt x="382" y="0"/>
                  <a:pt x="396" y="15"/>
                  <a:pt x="396" y="29"/>
                </a:cubicBezTo>
                <a:cubicBezTo>
                  <a:pt x="396" y="36"/>
                  <a:pt x="396" y="43"/>
                  <a:pt x="389" y="50"/>
                </a:cubicBezTo>
                <a:cubicBezTo>
                  <a:pt x="220" y="220"/>
                  <a:pt x="220" y="220"/>
                  <a:pt x="220" y="220"/>
                </a:cubicBezTo>
                <a:cubicBezTo>
                  <a:pt x="212" y="227"/>
                  <a:pt x="205" y="227"/>
                  <a:pt x="198" y="227"/>
                </a:cubicBezTo>
                <a:cubicBezTo>
                  <a:pt x="191" y="227"/>
                  <a:pt x="184" y="227"/>
                  <a:pt x="177" y="220"/>
                </a:cubicBezTo>
                <a:cubicBezTo>
                  <a:pt x="7" y="50"/>
                  <a:pt x="7" y="50"/>
                  <a:pt x="7" y="50"/>
                </a:cubicBezTo>
                <a:cubicBezTo>
                  <a:pt x="0" y="43"/>
                  <a:pt x="0" y="36"/>
                  <a:pt x="0" y="29"/>
                </a:cubicBezTo>
                <a:cubicBezTo>
                  <a:pt x="0" y="15"/>
                  <a:pt x="15" y="0"/>
                  <a:pt x="29" y="0"/>
                </a:cubicBezTo>
                <a:cubicBezTo>
                  <a:pt x="36" y="0"/>
                  <a:pt x="43" y="8"/>
                  <a:pt x="50" y="15"/>
                </a:cubicBezTo>
              </a:path>
            </a:pathLst>
          </a:custGeom>
          <a:solidFill>
            <a:schemeClr val="dk1"/>
          </a:solidFill>
          <a:ln w="0">
            <a:noFill/>
          </a:ln>
        </p:spPr>
        <p:style>
          <a:lnRef idx="0"/>
          <a:fillRef idx="0"/>
          <a:effectRef idx="0"/>
          <a:fontRef idx="minor"/>
        </p:style>
      </p:sp>
      <p:sp>
        <p:nvSpPr>
          <p:cNvPr id="818" name="Google Shape;739;p38"/>
          <p:cNvSpPr/>
          <p:nvPr/>
        </p:nvSpPr>
        <p:spPr>
          <a:xfrm>
            <a:off x="4572720" y="6312960"/>
            <a:ext cx="171720" cy="171720"/>
          </a:xfrm>
          <a:custGeom>
            <a:avLst/>
            <a:gdLst/>
            <a:ahLst/>
            <a:rect l="l" t="t" r="r" b="b"/>
            <a:pathLst>
              <a:path w="319" h="319">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chemeClr val="dk1"/>
          </a:solidFill>
          <a:ln w="0">
            <a:noFill/>
          </a:ln>
        </p:spPr>
        <p:style>
          <a:lnRef idx="0"/>
          <a:fillRef idx="0"/>
          <a:effectRef idx="0"/>
          <a:fontRef idx="minor"/>
        </p:style>
      </p:sp>
      <p:sp>
        <p:nvSpPr>
          <p:cNvPr id="819" name="Google Shape;740;p38"/>
          <p:cNvSpPr/>
          <p:nvPr/>
        </p:nvSpPr>
        <p:spPr>
          <a:xfrm>
            <a:off x="3975840" y="6327360"/>
            <a:ext cx="214920" cy="145440"/>
          </a:xfrm>
          <a:custGeom>
            <a:avLst/>
            <a:gdLst/>
            <a:ahLst/>
            <a:rect l="l" t="t"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solidFill>
            <a:schemeClr val="dk1"/>
          </a:solidFill>
          <a:ln w="0">
            <a:noFill/>
          </a:ln>
        </p:spPr>
        <p:style>
          <a:lnRef idx="0"/>
          <a:fillRef idx="0"/>
          <a:effectRef idx="0"/>
          <a:fontRef idx="minor"/>
        </p:style>
      </p:sp>
      <p:sp>
        <p:nvSpPr>
          <p:cNvPr id="820" name="Google Shape;741;p38"/>
          <p:cNvSpPr/>
          <p:nvPr/>
        </p:nvSpPr>
        <p:spPr>
          <a:xfrm>
            <a:off x="3393360" y="6379920"/>
            <a:ext cx="239040" cy="30600"/>
          </a:xfrm>
          <a:custGeom>
            <a:avLst/>
            <a:gdLst/>
            <a:ahLst/>
            <a:rect l="l" t="t" r="r" b="b"/>
            <a:pathLst>
              <a:path w="439" h="58">
                <a:moveTo>
                  <a:pt x="410" y="57"/>
                </a:moveTo>
                <a:lnTo>
                  <a:pt x="410" y="57"/>
                </a:lnTo>
                <a:cubicBezTo>
                  <a:pt x="247" y="57"/>
                  <a:pt x="247" y="57"/>
                  <a:pt x="247" y="57"/>
                </a:cubicBezTo>
                <a:cubicBezTo>
                  <a:pt x="191" y="57"/>
                  <a:pt x="191" y="57"/>
                  <a:pt x="191" y="57"/>
                </a:cubicBezTo>
                <a:cubicBezTo>
                  <a:pt x="28" y="57"/>
                  <a:pt x="28" y="57"/>
                  <a:pt x="28" y="57"/>
                </a:cubicBezTo>
                <a:cubicBezTo>
                  <a:pt x="14" y="57"/>
                  <a:pt x="0" y="50"/>
                  <a:pt x="0" y="28"/>
                </a:cubicBezTo>
                <a:cubicBezTo>
                  <a:pt x="0" y="14"/>
                  <a:pt x="14" y="0"/>
                  <a:pt x="28" y="0"/>
                </a:cubicBezTo>
                <a:cubicBezTo>
                  <a:pt x="191" y="0"/>
                  <a:pt x="191" y="0"/>
                  <a:pt x="191" y="0"/>
                </a:cubicBezTo>
                <a:cubicBezTo>
                  <a:pt x="247" y="0"/>
                  <a:pt x="247" y="0"/>
                  <a:pt x="247" y="0"/>
                </a:cubicBezTo>
                <a:cubicBezTo>
                  <a:pt x="410" y="0"/>
                  <a:pt x="410" y="0"/>
                  <a:pt x="410" y="0"/>
                </a:cubicBezTo>
                <a:cubicBezTo>
                  <a:pt x="424" y="0"/>
                  <a:pt x="438" y="14"/>
                  <a:pt x="438" y="28"/>
                </a:cubicBezTo>
                <a:cubicBezTo>
                  <a:pt x="438" y="50"/>
                  <a:pt x="424" y="57"/>
                  <a:pt x="410" y="57"/>
                </a:cubicBezTo>
              </a:path>
            </a:pathLst>
          </a:custGeom>
          <a:solidFill>
            <a:schemeClr val="dk1"/>
          </a:solidFill>
          <a:ln w="0">
            <a:noFill/>
          </a:ln>
        </p:spPr>
        <p:style>
          <a:lnRef idx="0"/>
          <a:fillRef idx="0"/>
          <a:effectRef idx="0"/>
          <a:fontRef idx="minor"/>
        </p:style>
      </p:sp>
      <p:sp>
        <p:nvSpPr>
          <p:cNvPr id="821" name="Google Shape;742;p38"/>
          <p:cNvSpPr/>
          <p:nvPr/>
        </p:nvSpPr>
        <p:spPr>
          <a:xfrm>
            <a:off x="2820600" y="6281640"/>
            <a:ext cx="234360" cy="234360"/>
          </a:xfrm>
          <a:custGeom>
            <a:avLst/>
            <a:gdLst/>
            <a:ahLst/>
            <a:rect l="l" t="t" r="r" b="b"/>
            <a:pathLst>
              <a:path w="432" h="432">
                <a:moveTo>
                  <a:pt x="403" y="240"/>
                </a:moveTo>
                <a:lnTo>
                  <a:pt x="403" y="240"/>
                </a:lnTo>
                <a:cubicBezTo>
                  <a:pt x="247" y="240"/>
                  <a:pt x="247" y="240"/>
                  <a:pt x="247" y="240"/>
                </a:cubicBezTo>
                <a:cubicBezTo>
                  <a:pt x="247" y="402"/>
                  <a:pt x="247" y="402"/>
                  <a:pt x="247" y="402"/>
                </a:cubicBezTo>
                <a:cubicBezTo>
                  <a:pt x="247" y="417"/>
                  <a:pt x="233" y="431"/>
                  <a:pt x="219" y="431"/>
                </a:cubicBezTo>
                <a:cubicBezTo>
                  <a:pt x="198" y="431"/>
                  <a:pt x="191" y="417"/>
                  <a:pt x="191" y="402"/>
                </a:cubicBezTo>
                <a:cubicBezTo>
                  <a:pt x="191" y="240"/>
                  <a:pt x="191" y="240"/>
                  <a:pt x="191" y="240"/>
                </a:cubicBezTo>
                <a:cubicBezTo>
                  <a:pt x="28" y="240"/>
                  <a:pt x="28" y="240"/>
                  <a:pt x="28" y="240"/>
                </a:cubicBezTo>
                <a:cubicBezTo>
                  <a:pt x="14" y="240"/>
                  <a:pt x="0" y="233"/>
                  <a:pt x="0" y="211"/>
                </a:cubicBezTo>
                <a:cubicBezTo>
                  <a:pt x="0" y="197"/>
                  <a:pt x="14" y="183"/>
                  <a:pt x="28" y="183"/>
                </a:cubicBezTo>
                <a:cubicBezTo>
                  <a:pt x="191" y="183"/>
                  <a:pt x="191" y="183"/>
                  <a:pt x="191" y="183"/>
                </a:cubicBezTo>
                <a:cubicBezTo>
                  <a:pt x="191" y="28"/>
                  <a:pt x="191" y="28"/>
                  <a:pt x="191" y="28"/>
                </a:cubicBezTo>
                <a:cubicBezTo>
                  <a:pt x="191" y="7"/>
                  <a:pt x="198" y="0"/>
                  <a:pt x="219" y="0"/>
                </a:cubicBezTo>
                <a:cubicBezTo>
                  <a:pt x="233" y="0"/>
                  <a:pt x="247" y="7"/>
                  <a:pt x="247" y="28"/>
                </a:cubicBezTo>
                <a:cubicBezTo>
                  <a:pt x="247" y="183"/>
                  <a:pt x="247" y="183"/>
                  <a:pt x="247" y="183"/>
                </a:cubicBezTo>
                <a:cubicBezTo>
                  <a:pt x="403" y="183"/>
                  <a:pt x="403" y="183"/>
                  <a:pt x="403" y="183"/>
                </a:cubicBezTo>
                <a:cubicBezTo>
                  <a:pt x="424" y="183"/>
                  <a:pt x="431" y="197"/>
                  <a:pt x="431" y="211"/>
                </a:cubicBezTo>
                <a:cubicBezTo>
                  <a:pt x="431" y="233"/>
                  <a:pt x="424" y="240"/>
                  <a:pt x="403" y="240"/>
                </a:cubicBezTo>
              </a:path>
            </a:pathLst>
          </a:custGeom>
          <a:solidFill>
            <a:schemeClr val="dk1"/>
          </a:solidFill>
          <a:ln w="0">
            <a:noFill/>
          </a:ln>
        </p:spPr>
        <p:style>
          <a:lnRef idx="0"/>
          <a:fillRef idx="0"/>
          <a:effectRef idx="0"/>
          <a:fontRef idx="minor"/>
        </p:style>
      </p:sp>
      <p:sp>
        <p:nvSpPr>
          <p:cNvPr id="822" name="Google Shape;743;p38"/>
          <p:cNvSpPr/>
          <p:nvPr/>
        </p:nvSpPr>
        <p:spPr>
          <a:xfrm>
            <a:off x="9186840" y="5658480"/>
            <a:ext cx="121680" cy="277200"/>
          </a:xfrm>
          <a:custGeom>
            <a:avLst/>
            <a:gdLst/>
            <a:ahLst/>
            <a:rect l="l" t="t" r="r" b="b"/>
            <a:pathLst>
              <a:path w="227" h="510">
                <a:moveTo>
                  <a:pt x="113" y="396"/>
                </a:moveTo>
                <a:lnTo>
                  <a:pt x="113" y="396"/>
                </a:lnTo>
                <a:cubicBezTo>
                  <a:pt x="0" y="509"/>
                  <a:pt x="0" y="509"/>
                  <a:pt x="0" y="509"/>
                </a:cubicBezTo>
                <a:cubicBezTo>
                  <a:pt x="0" y="368"/>
                  <a:pt x="0" y="368"/>
                  <a:pt x="0" y="368"/>
                </a:cubicBezTo>
                <a:cubicBezTo>
                  <a:pt x="0" y="276"/>
                  <a:pt x="0" y="276"/>
                  <a:pt x="0" y="276"/>
                </a:cubicBezTo>
                <a:cubicBezTo>
                  <a:pt x="0" y="170"/>
                  <a:pt x="0" y="170"/>
                  <a:pt x="0" y="170"/>
                </a:cubicBezTo>
                <a:cubicBezTo>
                  <a:pt x="0" y="128"/>
                  <a:pt x="0" y="128"/>
                  <a:pt x="0" y="128"/>
                </a:cubicBezTo>
                <a:cubicBezTo>
                  <a:pt x="0" y="29"/>
                  <a:pt x="0" y="29"/>
                  <a:pt x="0" y="29"/>
                </a:cubicBezTo>
                <a:cubicBezTo>
                  <a:pt x="0" y="15"/>
                  <a:pt x="14" y="0"/>
                  <a:pt x="28" y="0"/>
                </a:cubicBezTo>
                <a:cubicBezTo>
                  <a:pt x="198" y="0"/>
                  <a:pt x="198" y="0"/>
                  <a:pt x="198" y="0"/>
                </a:cubicBezTo>
                <a:cubicBezTo>
                  <a:pt x="219" y="0"/>
                  <a:pt x="226" y="15"/>
                  <a:pt x="226" y="29"/>
                </a:cubicBezTo>
                <a:cubicBezTo>
                  <a:pt x="226" y="128"/>
                  <a:pt x="226" y="128"/>
                  <a:pt x="226" y="128"/>
                </a:cubicBezTo>
                <a:cubicBezTo>
                  <a:pt x="226" y="170"/>
                  <a:pt x="226" y="170"/>
                  <a:pt x="226" y="170"/>
                </a:cubicBezTo>
                <a:cubicBezTo>
                  <a:pt x="226" y="276"/>
                  <a:pt x="226" y="276"/>
                  <a:pt x="226" y="276"/>
                </a:cubicBezTo>
                <a:cubicBezTo>
                  <a:pt x="226" y="368"/>
                  <a:pt x="226" y="368"/>
                  <a:pt x="226" y="368"/>
                </a:cubicBezTo>
                <a:cubicBezTo>
                  <a:pt x="226" y="509"/>
                  <a:pt x="226" y="509"/>
                  <a:pt x="226" y="509"/>
                </a:cubicBezTo>
                <a:lnTo>
                  <a:pt x="113" y="396"/>
                </a:lnTo>
              </a:path>
            </a:pathLst>
          </a:custGeom>
          <a:solidFill>
            <a:schemeClr val="dk1"/>
          </a:solidFill>
          <a:ln w="0">
            <a:noFill/>
          </a:ln>
        </p:spPr>
        <p:style>
          <a:lnRef idx="0"/>
          <a:fillRef idx="0"/>
          <a:effectRef idx="0"/>
          <a:fontRef idx="minor"/>
        </p:style>
      </p:sp>
      <p:sp>
        <p:nvSpPr>
          <p:cNvPr id="823" name="Google Shape;744;p38"/>
          <p:cNvSpPr/>
          <p:nvPr/>
        </p:nvSpPr>
        <p:spPr>
          <a:xfrm>
            <a:off x="8508600" y="5658480"/>
            <a:ext cx="330120" cy="330120"/>
          </a:xfrm>
          <a:custGeom>
            <a:avLst/>
            <a:gdLst/>
            <a:ahLst/>
            <a:rect l="l" t="t"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chemeClr val="dk1"/>
          </a:solidFill>
          <a:ln w="0">
            <a:noFill/>
          </a:ln>
        </p:spPr>
        <p:style>
          <a:lnRef idx="0"/>
          <a:fillRef idx="0"/>
          <a:effectRef idx="0"/>
          <a:fontRef idx="minor"/>
        </p:style>
      </p:sp>
      <p:sp>
        <p:nvSpPr>
          <p:cNvPr id="824" name="Google Shape;745;p38"/>
          <p:cNvSpPr/>
          <p:nvPr/>
        </p:nvSpPr>
        <p:spPr>
          <a:xfrm>
            <a:off x="7938000" y="5658480"/>
            <a:ext cx="327600" cy="330120"/>
          </a:xfrm>
          <a:custGeom>
            <a:avLst/>
            <a:gdLst/>
            <a:ahLst/>
            <a:rect l="l" t="t" r="r" b="b"/>
            <a:pathLst>
              <a:path w="602" h="609">
                <a:moveTo>
                  <a:pt x="586" y="488"/>
                </a:moveTo>
                <a:lnTo>
                  <a:pt x="586" y="488"/>
                </a:lnTo>
                <a:cubicBezTo>
                  <a:pt x="311" y="601"/>
                  <a:pt x="311" y="601"/>
                  <a:pt x="311" y="601"/>
                </a:cubicBezTo>
                <a:cubicBezTo>
                  <a:pt x="311" y="608"/>
                  <a:pt x="304" y="608"/>
                  <a:pt x="304" y="608"/>
                </a:cubicBezTo>
                <a:cubicBezTo>
                  <a:pt x="297" y="608"/>
                  <a:pt x="297" y="608"/>
                  <a:pt x="290" y="601"/>
                </a:cubicBezTo>
                <a:cubicBezTo>
                  <a:pt x="14" y="488"/>
                  <a:pt x="14" y="488"/>
                  <a:pt x="14"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65" y="0"/>
                  <a:pt x="572" y="0"/>
                  <a:pt x="572" y="0"/>
                </a:cubicBezTo>
                <a:cubicBezTo>
                  <a:pt x="594" y="0"/>
                  <a:pt x="601" y="15"/>
                  <a:pt x="601" y="29"/>
                </a:cubicBezTo>
                <a:cubicBezTo>
                  <a:pt x="601" y="467"/>
                  <a:pt x="601" y="467"/>
                  <a:pt x="601" y="467"/>
                </a:cubicBezTo>
                <a:cubicBezTo>
                  <a:pt x="601" y="474"/>
                  <a:pt x="594" y="488"/>
                  <a:pt x="586" y="488"/>
                </a:cubicBezTo>
                <a:close/>
                <a:moveTo>
                  <a:pt x="276" y="538"/>
                </a:moveTo>
                <a:lnTo>
                  <a:pt x="276" y="538"/>
                </a:lnTo>
                <a:cubicBezTo>
                  <a:pt x="276" y="163"/>
                  <a:pt x="276" y="163"/>
                  <a:pt x="276" y="163"/>
                </a:cubicBezTo>
                <a:cubicBezTo>
                  <a:pt x="56" y="71"/>
                  <a:pt x="56" y="71"/>
                  <a:pt x="56" y="71"/>
                </a:cubicBezTo>
                <a:cubicBezTo>
                  <a:pt x="56" y="446"/>
                  <a:pt x="56" y="446"/>
                  <a:pt x="56" y="446"/>
                </a:cubicBezTo>
                <a:lnTo>
                  <a:pt x="276" y="538"/>
                </a:lnTo>
                <a:close/>
                <a:moveTo>
                  <a:pt x="544" y="71"/>
                </a:moveTo>
                <a:lnTo>
                  <a:pt x="544" y="71"/>
                </a:lnTo>
                <a:cubicBezTo>
                  <a:pt x="332" y="163"/>
                  <a:pt x="332" y="163"/>
                  <a:pt x="332" y="163"/>
                </a:cubicBezTo>
                <a:cubicBezTo>
                  <a:pt x="332" y="538"/>
                  <a:pt x="332" y="538"/>
                  <a:pt x="332" y="538"/>
                </a:cubicBezTo>
                <a:cubicBezTo>
                  <a:pt x="544" y="446"/>
                  <a:pt x="544" y="446"/>
                  <a:pt x="544" y="446"/>
                </a:cubicBezTo>
                <a:lnTo>
                  <a:pt x="544" y="71"/>
                </a:lnTo>
                <a:close/>
              </a:path>
            </a:pathLst>
          </a:custGeom>
          <a:solidFill>
            <a:schemeClr val="dk1"/>
          </a:solidFill>
          <a:ln w="0">
            <a:noFill/>
          </a:ln>
        </p:spPr>
        <p:style>
          <a:lnRef idx="0"/>
          <a:fillRef idx="0"/>
          <a:effectRef idx="0"/>
          <a:fontRef idx="minor"/>
        </p:style>
      </p:sp>
      <p:sp>
        <p:nvSpPr>
          <p:cNvPr id="825" name="Google Shape;746;p38"/>
          <p:cNvSpPr/>
          <p:nvPr/>
        </p:nvSpPr>
        <p:spPr>
          <a:xfrm>
            <a:off x="7398720" y="5675040"/>
            <a:ext cx="258120" cy="298800"/>
          </a:xfrm>
          <a:custGeom>
            <a:avLst/>
            <a:gdLst/>
            <a:ahLst/>
            <a:rect l="l" t="t"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dk1"/>
          </a:solidFill>
          <a:ln w="0">
            <a:noFill/>
          </a:ln>
        </p:spPr>
        <p:style>
          <a:lnRef idx="0"/>
          <a:fillRef idx="0"/>
          <a:effectRef idx="0"/>
          <a:fontRef idx="minor"/>
        </p:style>
      </p:sp>
      <p:sp>
        <p:nvSpPr>
          <p:cNvPr id="826" name="Google Shape;747;p38"/>
          <p:cNvSpPr/>
          <p:nvPr/>
        </p:nvSpPr>
        <p:spPr>
          <a:xfrm>
            <a:off x="6842520" y="5670360"/>
            <a:ext cx="275040" cy="318240"/>
          </a:xfrm>
          <a:custGeom>
            <a:avLst/>
            <a:gdLst/>
            <a:ahLst/>
            <a:rect l="l" t="t" r="r" b="b"/>
            <a:pathLst>
              <a:path w="509" h="587">
                <a:moveTo>
                  <a:pt x="480" y="452"/>
                </a:moveTo>
                <a:lnTo>
                  <a:pt x="480" y="452"/>
                </a:lnTo>
                <a:cubicBezTo>
                  <a:pt x="473" y="452"/>
                  <a:pt x="466" y="452"/>
                  <a:pt x="459" y="445"/>
                </a:cubicBezTo>
                <a:cubicBezTo>
                  <a:pt x="438" y="424"/>
                  <a:pt x="438" y="424"/>
                  <a:pt x="438" y="424"/>
                </a:cubicBezTo>
                <a:cubicBezTo>
                  <a:pt x="438" y="558"/>
                  <a:pt x="438" y="558"/>
                  <a:pt x="438" y="558"/>
                </a:cubicBezTo>
                <a:cubicBezTo>
                  <a:pt x="438" y="572"/>
                  <a:pt x="431" y="586"/>
                  <a:pt x="409" y="586"/>
                </a:cubicBezTo>
                <a:cubicBezTo>
                  <a:pt x="395" y="586"/>
                  <a:pt x="381" y="572"/>
                  <a:pt x="381" y="558"/>
                </a:cubicBezTo>
                <a:cubicBezTo>
                  <a:pt x="381" y="424"/>
                  <a:pt x="381" y="424"/>
                  <a:pt x="381" y="424"/>
                </a:cubicBezTo>
                <a:cubicBezTo>
                  <a:pt x="367" y="445"/>
                  <a:pt x="367" y="445"/>
                  <a:pt x="367" y="445"/>
                </a:cubicBezTo>
                <a:cubicBezTo>
                  <a:pt x="360" y="452"/>
                  <a:pt x="353" y="452"/>
                  <a:pt x="346" y="452"/>
                </a:cubicBezTo>
                <a:cubicBezTo>
                  <a:pt x="332" y="452"/>
                  <a:pt x="318" y="438"/>
                  <a:pt x="318" y="424"/>
                </a:cubicBezTo>
                <a:cubicBezTo>
                  <a:pt x="318" y="417"/>
                  <a:pt x="318" y="410"/>
                  <a:pt x="325" y="403"/>
                </a:cubicBezTo>
                <a:cubicBezTo>
                  <a:pt x="395" y="339"/>
                  <a:pt x="395" y="339"/>
                  <a:pt x="395" y="339"/>
                </a:cubicBezTo>
                <a:cubicBezTo>
                  <a:pt x="395" y="332"/>
                  <a:pt x="402" y="332"/>
                  <a:pt x="409" y="332"/>
                </a:cubicBezTo>
                <a:cubicBezTo>
                  <a:pt x="417" y="332"/>
                  <a:pt x="424" y="332"/>
                  <a:pt x="431" y="339"/>
                </a:cubicBezTo>
                <a:cubicBezTo>
                  <a:pt x="494" y="403"/>
                  <a:pt x="494" y="403"/>
                  <a:pt x="494" y="403"/>
                </a:cubicBezTo>
                <a:cubicBezTo>
                  <a:pt x="501" y="410"/>
                  <a:pt x="508" y="417"/>
                  <a:pt x="508" y="424"/>
                </a:cubicBezTo>
                <a:cubicBezTo>
                  <a:pt x="508" y="438"/>
                  <a:pt x="494" y="452"/>
                  <a:pt x="480" y="452"/>
                </a:cubicBezTo>
                <a:close/>
                <a:moveTo>
                  <a:pt x="304" y="381"/>
                </a:moveTo>
                <a:lnTo>
                  <a:pt x="304" y="381"/>
                </a:lnTo>
                <a:cubicBezTo>
                  <a:pt x="296" y="395"/>
                  <a:pt x="289" y="410"/>
                  <a:pt x="289" y="424"/>
                </a:cubicBezTo>
                <a:cubicBezTo>
                  <a:pt x="289" y="452"/>
                  <a:pt x="318" y="480"/>
                  <a:pt x="346" y="480"/>
                </a:cubicBezTo>
                <a:lnTo>
                  <a:pt x="353" y="480"/>
                </a:lnTo>
                <a:cubicBezTo>
                  <a:pt x="353" y="544"/>
                  <a:pt x="353" y="544"/>
                  <a:pt x="353" y="544"/>
                </a:cubicBezTo>
                <a:cubicBezTo>
                  <a:pt x="28" y="544"/>
                  <a:pt x="28" y="544"/>
                  <a:pt x="28" y="544"/>
                </a:cubicBezTo>
                <a:cubicBezTo>
                  <a:pt x="7" y="544"/>
                  <a:pt x="0" y="537"/>
                  <a:pt x="0" y="516"/>
                </a:cubicBezTo>
                <a:cubicBezTo>
                  <a:pt x="0" y="28"/>
                  <a:pt x="0" y="28"/>
                  <a:pt x="0" y="28"/>
                </a:cubicBezTo>
                <a:cubicBezTo>
                  <a:pt x="0" y="14"/>
                  <a:pt x="7" y="0"/>
                  <a:pt x="28" y="0"/>
                </a:cubicBezTo>
                <a:cubicBezTo>
                  <a:pt x="91" y="0"/>
                  <a:pt x="91" y="0"/>
                  <a:pt x="91" y="0"/>
                </a:cubicBezTo>
                <a:cubicBezTo>
                  <a:pt x="176" y="0"/>
                  <a:pt x="176" y="0"/>
                  <a:pt x="176" y="0"/>
                </a:cubicBezTo>
                <a:cubicBezTo>
                  <a:pt x="176" y="106"/>
                  <a:pt x="176" y="106"/>
                  <a:pt x="176" y="106"/>
                </a:cubicBezTo>
                <a:cubicBezTo>
                  <a:pt x="176" y="162"/>
                  <a:pt x="176" y="162"/>
                  <a:pt x="176" y="162"/>
                </a:cubicBezTo>
                <a:cubicBezTo>
                  <a:pt x="176" y="191"/>
                  <a:pt x="205" y="219"/>
                  <a:pt x="233" y="219"/>
                </a:cubicBezTo>
                <a:cubicBezTo>
                  <a:pt x="289" y="219"/>
                  <a:pt x="289" y="219"/>
                  <a:pt x="289" y="219"/>
                </a:cubicBezTo>
                <a:cubicBezTo>
                  <a:pt x="409" y="219"/>
                  <a:pt x="409" y="219"/>
                  <a:pt x="409" y="219"/>
                </a:cubicBezTo>
                <a:cubicBezTo>
                  <a:pt x="409" y="304"/>
                  <a:pt x="409" y="304"/>
                  <a:pt x="409" y="304"/>
                </a:cubicBezTo>
                <a:cubicBezTo>
                  <a:pt x="395" y="304"/>
                  <a:pt x="381" y="311"/>
                  <a:pt x="374" y="318"/>
                </a:cubicBezTo>
                <a:lnTo>
                  <a:pt x="304" y="381"/>
                </a:lnTo>
                <a:close/>
                <a:moveTo>
                  <a:pt x="233" y="191"/>
                </a:moveTo>
                <a:lnTo>
                  <a:pt x="233" y="191"/>
                </a:lnTo>
                <a:cubicBezTo>
                  <a:pt x="219" y="191"/>
                  <a:pt x="205" y="176"/>
                  <a:pt x="205" y="162"/>
                </a:cubicBezTo>
                <a:cubicBezTo>
                  <a:pt x="205" y="106"/>
                  <a:pt x="205" y="106"/>
                  <a:pt x="205" y="106"/>
                </a:cubicBezTo>
                <a:cubicBezTo>
                  <a:pt x="205" y="0"/>
                  <a:pt x="205" y="0"/>
                  <a:pt x="205" y="0"/>
                </a:cubicBezTo>
                <a:cubicBezTo>
                  <a:pt x="409" y="191"/>
                  <a:pt x="409" y="191"/>
                  <a:pt x="409" y="191"/>
                </a:cubicBezTo>
                <a:cubicBezTo>
                  <a:pt x="289" y="191"/>
                  <a:pt x="289" y="191"/>
                  <a:pt x="289" y="191"/>
                </a:cubicBezTo>
                <a:lnTo>
                  <a:pt x="233" y="191"/>
                </a:lnTo>
                <a:close/>
              </a:path>
            </a:pathLst>
          </a:custGeom>
          <a:solidFill>
            <a:schemeClr val="dk1"/>
          </a:solidFill>
          <a:ln w="0">
            <a:noFill/>
          </a:ln>
        </p:spPr>
        <p:style>
          <a:lnRef idx="0"/>
          <a:fillRef idx="0"/>
          <a:effectRef idx="0"/>
          <a:fontRef idx="minor"/>
        </p:style>
      </p:sp>
      <p:sp>
        <p:nvSpPr>
          <p:cNvPr id="827" name="Google Shape;748;p38"/>
          <p:cNvSpPr/>
          <p:nvPr/>
        </p:nvSpPr>
        <p:spPr>
          <a:xfrm>
            <a:off x="6265080" y="5670360"/>
            <a:ext cx="277200" cy="318240"/>
          </a:xfrm>
          <a:custGeom>
            <a:avLst/>
            <a:gdLst/>
            <a:ahLst/>
            <a:rect l="l" t="t" r="r" b="b"/>
            <a:pathLst>
              <a:path w="510" h="587">
                <a:moveTo>
                  <a:pt x="502" y="509"/>
                </a:moveTo>
                <a:lnTo>
                  <a:pt x="502" y="509"/>
                </a:lnTo>
                <a:cubicBezTo>
                  <a:pt x="439" y="572"/>
                  <a:pt x="439" y="572"/>
                  <a:pt x="439" y="572"/>
                </a:cubicBezTo>
                <a:cubicBezTo>
                  <a:pt x="432" y="579"/>
                  <a:pt x="424" y="586"/>
                  <a:pt x="417" y="586"/>
                </a:cubicBezTo>
                <a:cubicBezTo>
                  <a:pt x="410" y="586"/>
                  <a:pt x="403" y="579"/>
                  <a:pt x="396" y="572"/>
                </a:cubicBezTo>
                <a:cubicBezTo>
                  <a:pt x="333" y="509"/>
                  <a:pt x="333" y="509"/>
                  <a:pt x="333" y="509"/>
                </a:cubicBezTo>
                <a:cubicBezTo>
                  <a:pt x="326" y="502"/>
                  <a:pt x="326" y="495"/>
                  <a:pt x="326" y="487"/>
                </a:cubicBezTo>
                <a:cubicBezTo>
                  <a:pt x="326" y="473"/>
                  <a:pt x="333" y="459"/>
                  <a:pt x="354" y="459"/>
                </a:cubicBezTo>
                <a:cubicBezTo>
                  <a:pt x="361" y="459"/>
                  <a:pt x="368" y="466"/>
                  <a:pt x="368" y="473"/>
                </a:cubicBezTo>
                <a:cubicBezTo>
                  <a:pt x="389" y="487"/>
                  <a:pt x="389" y="487"/>
                  <a:pt x="389" y="487"/>
                </a:cubicBezTo>
                <a:cubicBezTo>
                  <a:pt x="389" y="360"/>
                  <a:pt x="389" y="360"/>
                  <a:pt x="389" y="360"/>
                </a:cubicBezTo>
                <a:cubicBezTo>
                  <a:pt x="389" y="339"/>
                  <a:pt x="403" y="332"/>
                  <a:pt x="417" y="332"/>
                </a:cubicBezTo>
                <a:cubicBezTo>
                  <a:pt x="432" y="332"/>
                  <a:pt x="446" y="339"/>
                  <a:pt x="446" y="360"/>
                </a:cubicBezTo>
                <a:cubicBezTo>
                  <a:pt x="446" y="487"/>
                  <a:pt x="446" y="487"/>
                  <a:pt x="446" y="487"/>
                </a:cubicBezTo>
                <a:cubicBezTo>
                  <a:pt x="467" y="473"/>
                  <a:pt x="467" y="473"/>
                  <a:pt x="467" y="473"/>
                </a:cubicBezTo>
                <a:cubicBezTo>
                  <a:pt x="467" y="466"/>
                  <a:pt x="474" y="459"/>
                  <a:pt x="481" y="459"/>
                </a:cubicBezTo>
                <a:cubicBezTo>
                  <a:pt x="502" y="459"/>
                  <a:pt x="509" y="473"/>
                  <a:pt x="509" y="487"/>
                </a:cubicBezTo>
                <a:cubicBezTo>
                  <a:pt x="509" y="495"/>
                  <a:pt x="509" y="502"/>
                  <a:pt x="502" y="509"/>
                </a:cubicBezTo>
                <a:close/>
                <a:moveTo>
                  <a:pt x="361" y="360"/>
                </a:moveTo>
                <a:lnTo>
                  <a:pt x="361" y="360"/>
                </a:lnTo>
                <a:cubicBezTo>
                  <a:pt x="361" y="431"/>
                  <a:pt x="361" y="431"/>
                  <a:pt x="361" y="431"/>
                </a:cubicBezTo>
                <a:lnTo>
                  <a:pt x="354" y="431"/>
                </a:lnTo>
                <a:cubicBezTo>
                  <a:pt x="319" y="431"/>
                  <a:pt x="297" y="459"/>
                  <a:pt x="297" y="487"/>
                </a:cubicBezTo>
                <a:cubicBezTo>
                  <a:pt x="297" y="509"/>
                  <a:pt x="304" y="523"/>
                  <a:pt x="311" y="530"/>
                </a:cubicBezTo>
                <a:cubicBezTo>
                  <a:pt x="326" y="544"/>
                  <a:pt x="326" y="544"/>
                  <a:pt x="326" y="544"/>
                </a:cubicBezTo>
                <a:cubicBezTo>
                  <a:pt x="29" y="544"/>
                  <a:pt x="29" y="544"/>
                  <a:pt x="29" y="544"/>
                </a:cubicBezTo>
                <a:cubicBezTo>
                  <a:pt x="15" y="544"/>
                  <a:pt x="0" y="537"/>
                  <a:pt x="0" y="516"/>
                </a:cubicBezTo>
                <a:cubicBezTo>
                  <a:pt x="0" y="28"/>
                  <a:pt x="0" y="28"/>
                  <a:pt x="0" y="28"/>
                </a:cubicBezTo>
                <a:cubicBezTo>
                  <a:pt x="0" y="14"/>
                  <a:pt x="15" y="0"/>
                  <a:pt x="29"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6" y="219"/>
                  <a:pt x="241" y="219"/>
                </a:cubicBezTo>
                <a:cubicBezTo>
                  <a:pt x="297" y="219"/>
                  <a:pt x="297" y="219"/>
                  <a:pt x="297" y="219"/>
                </a:cubicBezTo>
                <a:cubicBezTo>
                  <a:pt x="417" y="219"/>
                  <a:pt x="417" y="219"/>
                  <a:pt x="417" y="219"/>
                </a:cubicBezTo>
                <a:cubicBezTo>
                  <a:pt x="417" y="304"/>
                  <a:pt x="417" y="304"/>
                  <a:pt x="417" y="304"/>
                </a:cubicBezTo>
                <a:cubicBezTo>
                  <a:pt x="389" y="304"/>
                  <a:pt x="361" y="325"/>
                  <a:pt x="361" y="360"/>
                </a:cubicBezTo>
                <a:close/>
                <a:moveTo>
                  <a:pt x="241" y="191"/>
                </a:moveTo>
                <a:lnTo>
                  <a:pt x="241" y="191"/>
                </a:lnTo>
                <a:cubicBezTo>
                  <a:pt x="220" y="191"/>
                  <a:pt x="213" y="176"/>
                  <a:pt x="213" y="162"/>
                </a:cubicBezTo>
                <a:cubicBezTo>
                  <a:pt x="213" y="106"/>
                  <a:pt x="213" y="106"/>
                  <a:pt x="213" y="106"/>
                </a:cubicBezTo>
                <a:cubicBezTo>
                  <a:pt x="213" y="0"/>
                  <a:pt x="213" y="0"/>
                  <a:pt x="213" y="0"/>
                </a:cubicBezTo>
                <a:cubicBezTo>
                  <a:pt x="417" y="191"/>
                  <a:pt x="417" y="191"/>
                  <a:pt x="417" y="191"/>
                </a:cubicBezTo>
                <a:cubicBezTo>
                  <a:pt x="297" y="191"/>
                  <a:pt x="297" y="191"/>
                  <a:pt x="297" y="191"/>
                </a:cubicBezTo>
                <a:lnTo>
                  <a:pt x="241" y="191"/>
                </a:lnTo>
                <a:close/>
              </a:path>
            </a:pathLst>
          </a:custGeom>
          <a:solidFill>
            <a:schemeClr val="dk1"/>
          </a:solidFill>
          <a:ln w="0">
            <a:noFill/>
          </a:ln>
        </p:spPr>
        <p:style>
          <a:lnRef idx="0"/>
          <a:fillRef idx="0"/>
          <a:effectRef idx="0"/>
          <a:fontRef idx="minor"/>
        </p:style>
      </p:sp>
      <p:sp>
        <p:nvSpPr>
          <p:cNvPr id="828" name="Google Shape;749;p38"/>
          <p:cNvSpPr/>
          <p:nvPr/>
        </p:nvSpPr>
        <p:spPr>
          <a:xfrm>
            <a:off x="5694480" y="5670360"/>
            <a:ext cx="277200" cy="311040"/>
          </a:xfrm>
          <a:custGeom>
            <a:avLst/>
            <a:gdLst/>
            <a:ahLst/>
            <a:rect l="l" t="t" r="r" b="b"/>
            <a:pathLst>
              <a:path w="510" h="573">
                <a:moveTo>
                  <a:pt x="502" y="452"/>
                </a:moveTo>
                <a:lnTo>
                  <a:pt x="502" y="452"/>
                </a:lnTo>
                <a:cubicBezTo>
                  <a:pt x="467" y="487"/>
                  <a:pt x="467" y="487"/>
                  <a:pt x="467" y="487"/>
                </a:cubicBezTo>
                <a:cubicBezTo>
                  <a:pt x="502" y="530"/>
                  <a:pt x="502" y="530"/>
                  <a:pt x="502" y="530"/>
                </a:cubicBezTo>
                <a:cubicBezTo>
                  <a:pt x="509" y="530"/>
                  <a:pt x="509" y="537"/>
                  <a:pt x="509" y="544"/>
                </a:cubicBezTo>
                <a:cubicBezTo>
                  <a:pt x="509" y="565"/>
                  <a:pt x="495" y="572"/>
                  <a:pt x="481" y="572"/>
                </a:cubicBezTo>
                <a:cubicBezTo>
                  <a:pt x="474" y="572"/>
                  <a:pt x="467" y="572"/>
                  <a:pt x="460" y="565"/>
                </a:cubicBezTo>
                <a:cubicBezTo>
                  <a:pt x="424" y="530"/>
                  <a:pt x="424" y="530"/>
                  <a:pt x="424" y="530"/>
                </a:cubicBezTo>
                <a:cubicBezTo>
                  <a:pt x="389" y="565"/>
                  <a:pt x="389" y="565"/>
                  <a:pt x="389" y="565"/>
                </a:cubicBezTo>
                <a:cubicBezTo>
                  <a:pt x="382" y="572"/>
                  <a:pt x="375" y="572"/>
                  <a:pt x="368" y="572"/>
                </a:cubicBezTo>
                <a:cubicBezTo>
                  <a:pt x="354" y="572"/>
                  <a:pt x="340" y="565"/>
                  <a:pt x="340" y="544"/>
                </a:cubicBezTo>
                <a:cubicBezTo>
                  <a:pt x="340" y="537"/>
                  <a:pt x="340" y="530"/>
                  <a:pt x="347" y="530"/>
                </a:cubicBezTo>
                <a:cubicBezTo>
                  <a:pt x="382" y="487"/>
                  <a:pt x="382" y="487"/>
                  <a:pt x="382" y="487"/>
                </a:cubicBezTo>
                <a:cubicBezTo>
                  <a:pt x="347" y="452"/>
                  <a:pt x="347" y="452"/>
                  <a:pt x="347" y="452"/>
                </a:cubicBezTo>
                <a:cubicBezTo>
                  <a:pt x="340" y="445"/>
                  <a:pt x="340" y="438"/>
                  <a:pt x="340" y="431"/>
                </a:cubicBezTo>
                <a:cubicBezTo>
                  <a:pt x="340" y="417"/>
                  <a:pt x="354" y="403"/>
                  <a:pt x="368" y="403"/>
                </a:cubicBezTo>
                <a:cubicBezTo>
                  <a:pt x="375" y="403"/>
                  <a:pt x="382" y="410"/>
                  <a:pt x="389" y="417"/>
                </a:cubicBezTo>
                <a:cubicBezTo>
                  <a:pt x="424" y="452"/>
                  <a:pt x="424" y="452"/>
                  <a:pt x="424" y="452"/>
                </a:cubicBezTo>
                <a:cubicBezTo>
                  <a:pt x="460" y="417"/>
                  <a:pt x="460" y="417"/>
                  <a:pt x="460" y="417"/>
                </a:cubicBezTo>
                <a:cubicBezTo>
                  <a:pt x="467" y="410"/>
                  <a:pt x="474" y="403"/>
                  <a:pt x="481" y="403"/>
                </a:cubicBezTo>
                <a:cubicBezTo>
                  <a:pt x="495" y="403"/>
                  <a:pt x="509" y="417"/>
                  <a:pt x="509" y="431"/>
                </a:cubicBezTo>
                <a:cubicBezTo>
                  <a:pt x="509" y="438"/>
                  <a:pt x="509" y="445"/>
                  <a:pt x="502" y="452"/>
                </a:cubicBezTo>
                <a:close/>
                <a:moveTo>
                  <a:pt x="417" y="403"/>
                </a:moveTo>
                <a:lnTo>
                  <a:pt x="417" y="403"/>
                </a:lnTo>
                <a:cubicBezTo>
                  <a:pt x="410" y="395"/>
                  <a:pt x="410" y="395"/>
                  <a:pt x="410" y="395"/>
                </a:cubicBezTo>
                <a:cubicBezTo>
                  <a:pt x="396" y="381"/>
                  <a:pt x="382" y="374"/>
                  <a:pt x="368" y="374"/>
                </a:cubicBezTo>
                <a:cubicBezTo>
                  <a:pt x="340" y="374"/>
                  <a:pt x="311" y="403"/>
                  <a:pt x="311" y="431"/>
                </a:cubicBezTo>
                <a:cubicBezTo>
                  <a:pt x="311" y="452"/>
                  <a:pt x="318" y="466"/>
                  <a:pt x="326" y="473"/>
                </a:cubicBezTo>
                <a:cubicBezTo>
                  <a:pt x="347" y="487"/>
                  <a:pt x="347" y="487"/>
                  <a:pt x="347" y="487"/>
                </a:cubicBezTo>
                <a:cubicBezTo>
                  <a:pt x="326" y="509"/>
                  <a:pt x="326" y="509"/>
                  <a:pt x="326" y="509"/>
                </a:cubicBezTo>
                <a:cubicBezTo>
                  <a:pt x="318" y="516"/>
                  <a:pt x="311" y="530"/>
                  <a:pt x="311" y="544"/>
                </a:cubicBezTo>
                <a:cubicBezTo>
                  <a:pt x="290" y="544"/>
                  <a:pt x="290" y="544"/>
                  <a:pt x="290" y="544"/>
                </a:cubicBezTo>
                <a:cubicBezTo>
                  <a:pt x="29" y="544"/>
                  <a:pt x="29" y="544"/>
                  <a:pt x="29" y="544"/>
                </a:cubicBezTo>
                <a:cubicBezTo>
                  <a:pt x="15" y="544"/>
                  <a:pt x="0" y="537"/>
                  <a:pt x="0" y="516"/>
                </a:cubicBezTo>
                <a:cubicBezTo>
                  <a:pt x="0" y="28"/>
                  <a:pt x="0" y="28"/>
                  <a:pt x="0" y="28"/>
                </a:cubicBezTo>
                <a:cubicBezTo>
                  <a:pt x="0" y="14"/>
                  <a:pt x="15"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7" y="219"/>
                  <a:pt x="417" y="219"/>
                  <a:pt x="417" y="219"/>
                </a:cubicBezTo>
                <a:cubicBezTo>
                  <a:pt x="417" y="374"/>
                  <a:pt x="417" y="374"/>
                  <a:pt x="417" y="374"/>
                </a:cubicBezTo>
                <a:lnTo>
                  <a:pt x="417" y="403"/>
                </a:lnTo>
                <a:close/>
                <a:moveTo>
                  <a:pt x="234" y="191"/>
                </a:moveTo>
                <a:lnTo>
                  <a:pt x="234" y="191"/>
                </a:lnTo>
                <a:cubicBezTo>
                  <a:pt x="220"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4" y="191"/>
                </a:lnTo>
                <a:close/>
              </a:path>
            </a:pathLst>
          </a:custGeom>
          <a:solidFill>
            <a:schemeClr val="dk1"/>
          </a:solidFill>
          <a:ln w="0">
            <a:noFill/>
          </a:ln>
        </p:spPr>
        <p:style>
          <a:lnRef idx="0"/>
          <a:fillRef idx="0"/>
          <a:effectRef idx="0"/>
          <a:fontRef idx="minor"/>
        </p:style>
      </p:sp>
      <p:sp>
        <p:nvSpPr>
          <p:cNvPr id="829" name="Google Shape;750;p38"/>
          <p:cNvSpPr/>
          <p:nvPr/>
        </p:nvSpPr>
        <p:spPr>
          <a:xfrm>
            <a:off x="5121720" y="5670360"/>
            <a:ext cx="277200" cy="303840"/>
          </a:xfrm>
          <a:custGeom>
            <a:avLst/>
            <a:gdLst/>
            <a:ahLst/>
            <a:rect l="l" t="t" r="r" b="b"/>
            <a:pathLst>
              <a:path w="510" h="559">
                <a:moveTo>
                  <a:pt x="495" y="473"/>
                </a:moveTo>
                <a:lnTo>
                  <a:pt x="495" y="473"/>
                </a:lnTo>
                <a:cubicBezTo>
                  <a:pt x="424" y="544"/>
                  <a:pt x="424" y="544"/>
                  <a:pt x="424" y="544"/>
                </a:cubicBezTo>
                <a:cubicBezTo>
                  <a:pt x="417" y="551"/>
                  <a:pt x="410" y="558"/>
                  <a:pt x="403" y="558"/>
                </a:cubicBezTo>
                <a:cubicBezTo>
                  <a:pt x="396" y="558"/>
                  <a:pt x="389" y="551"/>
                  <a:pt x="382" y="544"/>
                </a:cubicBezTo>
                <a:cubicBezTo>
                  <a:pt x="347" y="509"/>
                  <a:pt x="347" y="509"/>
                  <a:pt x="347" y="509"/>
                </a:cubicBezTo>
                <a:cubicBezTo>
                  <a:pt x="340" y="502"/>
                  <a:pt x="340" y="495"/>
                  <a:pt x="340" y="487"/>
                </a:cubicBezTo>
                <a:cubicBezTo>
                  <a:pt x="340" y="473"/>
                  <a:pt x="347" y="459"/>
                  <a:pt x="368" y="459"/>
                </a:cubicBezTo>
                <a:cubicBezTo>
                  <a:pt x="375" y="459"/>
                  <a:pt x="382" y="466"/>
                  <a:pt x="382" y="473"/>
                </a:cubicBezTo>
                <a:cubicBezTo>
                  <a:pt x="403" y="487"/>
                  <a:pt x="403" y="487"/>
                  <a:pt x="403" y="487"/>
                </a:cubicBezTo>
                <a:cubicBezTo>
                  <a:pt x="460" y="431"/>
                  <a:pt x="460" y="431"/>
                  <a:pt x="460" y="431"/>
                </a:cubicBezTo>
                <a:cubicBezTo>
                  <a:pt x="467" y="424"/>
                  <a:pt x="474" y="424"/>
                  <a:pt x="481" y="424"/>
                </a:cubicBezTo>
                <a:cubicBezTo>
                  <a:pt x="495" y="424"/>
                  <a:pt x="509" y="438"/>
                  <a:pt x="509" y="452"/>
                </a:cubicBezTo>
                <a:cubicBezTo>
                  <a:pt x="509" y="459"/>
                  <a:pt x="502" y="466"/>
                  <a:pt x="495" y="473"/>
                </a:cubicBezTo>
                <a:close/>
                <a:moveTo>
                  <a:pt x="410" y="438"/>
                </a:moveTo>
                <a:lnTo>
                  <a:pt x="410" y="438"/>
                </a:lnTo>
                <a:cubicBezTo>
                  <a:pt x="403" y="445"/>
                  <a:pt x="403" y="445"/>
                  <a:pt x="403" y="445"/>
                </a:cubicBezTo>
                <a:cubicBezTo>
                  <a:pt x="396" y="438"/>
                  <a:pt x="382" y="431"/>
                  <a:pt x="368" y="431"/>
                </a:cubicBezTo>
                <a:cubicBezTo>
                  <a:pt x="333" y="431"/>
                  <a:pt x="311" y="459"/>
                  <a:pt x="311" y="487"/>
                </a:cubicBezTo>
                <a:cubicBezTo>
                  <a:pt x="311" y="509"/>
                  <a:pt x="318" y="523"/>
                  <a:pt x="325" y="530"/>
                </a:cubicBezTo>
                <a:cubicBezTo>
                  <a:pt x="340" y="544"/>
                  <a:pt x="340" y="544"/>
                  <a:pt x="340" y="544"/>
                </a:cubicBezTo>
                <a:cubicBezTo>
                  <a:pt x="241" y="544"/>
                  <a:pt x="241" y="544"/>
                  <a:pt x="241" y="544"/>
                </a:cubicBezTo>
                <a:cubicBezTo>
                  <a:pt x="29" y="544"/>
                  <a:pt x="29" y="544"/>
                  <a:pt x="29" y="544"/>
                </a:cubicBezTo>
                <a:cubicBezTo>
                  <a:pt x="7" y="544"/>
                  <a:pt x="0" y="537"/>
                  <a:pt x="0" y="516"/>
                </a:cubicBezTo>
                <a:cubicBezTo>
                  <a:pt x="0" y="28"/>
                  <a:pt x="0" y="28"/>
                  <a:pt x="0" y="28"/>
                </a:cubicBezTo>
                <a:cubicBezTo>
                  <a:pt x="0" y="14"/>
                  <a:pt x="7"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0" y="219"/>
                  <a:pt x="410" y="219"/>
                  <a:pt x="410" y="219"/>
                </a:cubicBezTo>
                <a:cubicBezTo>
                  <a:pt x="410" y="388"/>
                  <a:pt x="410" y="388"/>
                  <a:pt x="410" y="388"/>
                </a:cubicBezTo>
                <a:lnTo>
                  <a:pt x="410" y="438"/>
                </a:lnTo>
                <a:close/>
                <a:moveTo>
                  <a:pt x="234" y="191"/>
                </a:moveTo>
                <a:lnTo>
                  <a:pt x="234" y="191"/>
                </a:lnTo>
                <a:cubicBezTo>
                  <a:pt x="219" y="191"/>
                  <a:pt x="205" y="176"/>
                  <a:pt x="205" y="162"/>
                </a:cubicBezTo>
                <a:cubicBezTo>
                  <a:pt x="205" y="106"/>
                  <a:pt x="205" y="106"/>
                  <a:pt x="205" y="106"/>
                </a:cubicBezTo>
                <a:cubicBezTo>
                  <a:pt x="205" y="0"/>
                  <a:pt x="205" y="0"/>
                  <a:pt x="205" y="0"/>
                </a:cubicBezTo>
                <a:cubicBezTo>
                  <a:pt x="410" y="191"/>
                  <a:pt x="410" y="191"/>
                  <a:pt x="410" y="191"/>
                </a:cubicBezTo>
                <a:cubicBezTo>
                  <a:pt x="290" y="191"/>
                  <a:pt x="290" y="191"/>
                  <a:pt x="290" y="191"/>
                </a:cubicBezTo>
                <a:lnTo>
                  <a:pt x="234" y="191"/>
                </a:lnTo>
                <a:close/>
              </a:path>
            </a:pathLst>
          </a:custGeom>
          <a:solidFill>
            <a:schemeClr val="dk1"/>
          </a:solidFill>
          <a:ln w="0">
            <a:noFill/>
          </a:ln>
        </p:spPr>
        <p:style>
          <a:lnRef idx="0"/>
          <a:fillRef idx="0"/>
          <a:effectRef idx="0"/>
          <a:fontRef idx="minor"/>
        </p:style>
      </p:sp>
      <p:sp>
        <p:nvSpPr>
          <p:cNvPr id="830" name="Google Shape;751;p38"/>
          <p:cNvSpPr/>
          <p:nvPr/>
        </p:nvSpPr>
        <p:spPr>
          <a:xfrm>
            <a:off x="4546440" y="5670360"/>
            <a:ext cx="272520" cy="296640"/>
          </a:xfrm>
          <a:custGeom>
            <a:avLst/>
            <a:gdLst/>
            <a:ahLst/>
            <a:rect l="l" t="t" r="r" b="b"/>
            <a:pathLst>
              <a:path w="503" h="545">
                <a:moveTo>
                  <a:pt x="474" y="516"/>
                </a:moveTo>
                <a:lnTo>
                  <a:pt x="474" y="516"/>
                </a:lnTo>
                <a:cubicBezTo>
                  <a:pt x="445" y="516"/>
                  <a:pt x="445" y="516"/>
                  <a:pt x="445" y="516"/>
                </a:cubicBezTo>
                <a:cubicBezTo>
                  <a:pt x="389" y="516"/>
                  <a:pt x="389" y="516"/>
                  <a:pt x="389" y="516"/>
                </a:cubicBezTo>
                <a:cubicBezTo>
                  <a:pt x="361" y="516"/>
                  <a:pt x="361" y="516"/>
                  <a:pt x="361" y="516"/>
                </a:cubicBezTo>
                <a:cubicBezTo>
                  <a:pt x="347" y="516"/>
                  <a:pt x="332" y="509"/>
                  <a:pt x="332" y="487"/>
                </a:cubicBezTo>
                <a:cubicBezTo>
                  <a:pt x="332" y="473"/>
                  <a:pt x="347" y="459"/>
                  <a:pt x="361" y="459"/>
                </a:cubicBezTo>
                <a:cubicBezTo>
                  <a:pt x="382" y="459"/>
                  <a:pt x="382" y="459"/>
                  <a:pt x="382" y="459"/>
                </a:cubicBezTo>
                <a:cubicBezTo>
                  <a:pt x="389" y="459"/>
                  <a:pt x="389" y="459"/>
                  <a:pt x="389" y="459"/>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417" y="374"/>
                </a:moveTo>
                <a:lnTo>
                  <a:pt x="417" y="374"/>
                </a:lnTo>
                <a:cubicBezTo>
                  <a:pt x="417" y="431"/>
                  <a:pt x="417" y="431"/>
                  <a:pt x="417" y="431"/>
                </a:cubicBezTo>
                <a:cubicBezTo>
                  <a:pt x="361" y="431"/>
                  <a:pt x="361" y="431"/>
                  <a:pt x="361" y="431"/>
                </a:cubicBezTo>
                <a:cubicBezTo>
                  <a:pt x="332" y="431"/>
                  <a:pt x="304" y="459"/>
                  <a:pt x="304" y="487"/>
                </a:cubicBezTo>
                <a:cubicBezTo>
                  <a:pt x="304" y="523"/>
                  <a:pt x="332"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5" y="219"/>
                  <a:pt x="241" y="219"/>
                </a:cubicBezTo>
                <a:cubicBezTo>
                  <a:pt x="297" y="219"/>
                  <a:pt x="297" y="219"/>
                  <a:pt x="297" y="219"/>
                </a:cubicBezTo>
                <a:cubicBezTo>
                  <a:pt x="417" y="219"/>
                  <a:pt x="417" y="219"/>
                  <a:pt x="417" y="219"/>
                </a:cubicBezTo>
                <a:cubicBezTo>
                  <a:pt x="417" y="374"/>
                  <a:pt x="417" y="374"/>
                  <a:pt x="417" y="374"/>
                </a:cubicBezTo>
                <a:close/>
                <a:moveTo>
                  <a:pt x="241" y="191"/>
                </a:moveTo>
                <a:lnTo>
                  <a:pt x="241"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1" y="191"/>
                </a:lnTo>
                <a:close/>
              </a:path>
            </a:pathLst>
          </a:custGeom>
          <a:solidFill>
            <a:schemeClr val="dk1"/>
          </a:solidFill>
          <a:ln w="0">
            <a:noFill/>
          </a:ln>
        </p:spPr>
        <p:style>
          <a:lnRef idx="0"/>
          <a:fillRef idx="0"/>
          <a:effectRef idx="0"/>
          <a:fontRef idx="minor"/>
        </p:style>
      </p:sp>
      <p:sp>
        <p:nvSpPr>
          <p:cNvPr id="831" name="Google Shape;752;p38"/>
          <p:cNvSpPr/>
          <p:nvPr/>
        </p:nvSpPr>
        <p:spPr>
          <a:xfrm>
            <a:off x="3973320" y="5670360"/>
            <a:ext cx="272520" cy="311040"/>
          </a:xfrm>
          <a:custGeom>
            <a:avLst/>
            <a:gdLst/>
            <a:ahLst/>
            <a:rect l="l" t="t" r="r" b="b"/>
            <a:pathLst>
              <a:path w="503" h="573">
                <a:moveTo>
                  <a:pt x="474" y="516"/>
                </a:moveTo>
                <a:lnTo>
                  <a:pt x="474" y="516"/>
                </a:lnTo>
                <a:cubicBezTo>
                  <a:pt x="445" y="516"/>
                  <a:pt x="445" y="516"/>
                  <a:pt x="445" y="516"/>
                </a:cubicBezTo>
                <a:cubicBezTo>
                  <a:pt x="445" y="544"/>
                  <a:pt x="445" y="544"/>
                  <a:pt x="445" y="544"/>
                </a:cubicBezTo>
                <a:cubicBezTo>
                  <a:pt x="445" y="565"/>
                  <a:pt x="431" y="572"/>
                  <a:pt x="417" y="572"/>
                </a:cubicBezTo>
                <a:cubicBezTo>
                  <a:pt x="396" y="572"/>
                  <a:pt x="389" y="565"/>
                  <a:pt x="389" y="544"/>
                </a:cubicBezTo>
                <a:cubicBezTo>
                  <a:pt x="389" y="516"/>
                  <a:pt x="389" y="516"/>
                  <a:pt x="389" y="516"/>
                </a:cubicBezTo>
                <a:cubicBezTo>
                  <a:pt x="361" y="516"/>
                  <a:pt x="361" y="516"/>
                  <a:pt x="361" y="516"/>
                </a:cubicBezTo>
                <a:cubicBezTo>
                  <a:pt x="339" y="516"/>
                  <a:pt x="332" y="509"/>
                  <a:pt x="332" y="487"/>
                </a:cubicBezTo>
                <a:cubicBezTo>
                  <a:pt x="332" y="473"/>
                  <a:pt x="339" y="459"/>
                  <a:pt x="361" y="459"/>
                </a:cubicBezTo>
                <a:cubicBezTo>
                  <a:pt x="389" y="459"/>
                  <a:pt x="389" y="459"/>
                  <a:pt x="389" y="459"/>
                </a:cubicBezTo>
                <a:cubicBezTo>
                  <a:pt x="389" y="431"/>
                  <a:pt x="389" y="431"/>
                  <a:pt x="389" y="431"/>
                </a:cubicBezTo>
                <a:cubicBezTo>
                  <a:pt x="389" y="417"/>
                  <a:pt x="396" y="403"/>
                  <a:pt x="417" y="403"/>
                </a:cubicBezTo>
                <a:cubicBezTo>
                  <a:pt x="431" y="403"/>
                  <a:pt x="445" y="417"/>
                  <a:pt x="445" y="431"/>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361" y="431"/>
                </a:moveTo>
                <a:lnTo>
                  <a:pt x="361" y="431"/>
                </a:lnTo>
                <a:cubicBezTo>
                  <a:pt x="325" y="431"/>
                  <a:pt x="304" y="459"/>
                  <a:pt x="304" y="487"/>
                </a:cubicBezTo>
                <a:cubicBezTo>
                  <a:pt x="304" y="523"/>
                  <a:pt x="325"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3" y="219"/>
                </a:cubicBezTo>
                <a:cubicBezTo>
                  <a:pt x="290" y="219"/>
                  <a:pt x="290" y="219"/>
                  <a:pt x="290" y="219"/>
                </a:cubicBezTo>
                <a:cubicBezTo>
                  <a:pt x="417" y="219"/>
                  <a:pt x="417" y="219"/>
                  <a:pt x="417" y="219"/>
                </a:cubicBezTo>
                <a:cubicBezTo>
                  <a:pt x="417" y="374"/>
                  <a:pt x="417" y="374"/>
                  <a:pt x="417" y="374"/>
                </a:cubicBezTo>
                <a:cubicBezTo>
                  <a:pt x="382" y="374"/>
                  <a:pt x="361" y="403"/>
                  <a:pt x="361" y="431"/>
                </a:cubicBezTo>
                <a:close/>
                <a:moveTo>
                  <a:pt x="233" y="191"/>
                </a:moveTo>
                <a:lnTo>
                  <a:pt x="233" y="191"/>
                </a:lnTo>
                <a:cubicBezTo>
                  <a:pt x="219"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3" y="191"/>
                </a:lnTo>
                <a:close/>
              </a:path>
            </a:pathLst>
          </a:custGeom>
          <a:solidFill>
            <a:schemeClr val="dk1"/>
          </a:solidFill>
          <a:ln w="0">
            <a:noFill/>
          </a:ln>
        </p:spPr>
        <p:style>
          <a:lnRef idx="0"/>
          <a:fillRef idx="0"/>
          <a:effectRef idx="0"/>
          <a:fontRef idx="minor"/>
        </p:style>
      </p:sp>
      <p:sp>
        <p:nvSpPr>
          <p:cNvPr id="832" name="Google Shape;753;p38"/>
          <p:cNvSpPr/>
          <p:nvPr/>
        </p:nvSpPr>
        <p:spPr>
          <a:xfrm>
            <a:off x="3386160" y="5658480"/>
            <a:ext cx="253440" cy="330120"/>
          </a:xfrm>
          <a:custGeom>
            <a:avLst/>
            <a:gdLst/>
            <a:ahLst/>
            <a:rect l="l" t="t" r="r" b="b"/>
            <a:pathLst>
              <a:path w="467" h="609">
                <a:moveTo>
                  <a:pt x="438" y="552"/>
                </a:moveTo>
                <a:lnTo>
                  <a:pt x="438" y="552"/>
                </a:lnTo>
                <a:cubicBezTo>
                  <a:pt x="85" y="552"/>
                  <a:pt x="85" y="552"/>
                  <a:pt x="85" y="552"/>
                </a:cubicBezTo>
                <a:cubicBezTo>
                  <a:pt x="63" y="552"/>
                  <a:pt x="56" y="538"/>
                  <a:pt x="56" y="524"/>
                </a:cubicBezTo>
                <a:cubicBezTo>
                  <a:pt x="56" y="29"/>
                  <a:pt x="56" y="29"/>
                  <a:pt x="56" y="29"/>
                </a:cubicBezTo>
                <a:cubicBezTo>
                  <a:pt x="56" y="15"/>
                  <a:pt x="63" y="0"/>
                  <a:pt x="85" y="0"/>
                </a:cubicBezTo>
                <a:cubicBezTo>
                  <a:pt x="233" y="0"/>
                  <a:pt x="233" y="0"/>
                  <a:pt x="233" y="0"/>
                </a:cubicBezTo>
                <a:cubicBezTo>
                  <a:pt x="233" y="107"/>
                  <a:pt x="233" y="107"/>
                  <a:pt x="233" y="107"/>
                </a:cubicBezTo>
                <a:cubicBezTo>
                  <a:pt x="233" y="163"/>
                  <a:pt x="233" y="163"/>
                  <a:pt x="233" y="163"/>
                </a:cubicBezTo>
                <a:cubicBezTo>
                  <a:pt x="233" y="191"/>
                  <a:pt x="261" y="220"/>
                  <a:pt x="290" y="220"/>
                </a:cubicBezTo>
                <a:cubicBezTo>
                  <a:pt x="346" y="220"/>
                  <a:pt x="346" y="220"/>
                  <a:pt x="346" y="220"/>
                </a:cubicBezTo>
                <a:cubicBezTo>
                  <a:pt x="466" y="220"/>
                  <a:pt x="466" y="220"/>
                  <a:pt x="466" y="220"/>
                </a:cubicBezTo>
                <a:cubicBezTo>
                  <a:pt x="466" y="446"/>
                  <a:pt x="466" y="446"/>
                  <a:pt x="466" y="446"/>
                </a:cubicBezTo>
                <a:cubicBezTo>
                  <a:pt x="466" y="524"/>
                  <a:pt x="466" y="524"/>
                  <a:pt x="466" y="524"/>
                </a:cubicBezTo>
                <a:cubicBezTo>
                  <a:pt x="466" y="538"/>
                  <a:pt x="459" y="552"/>
                  <a:pt x="438" y="552"/>
                </a:cubicBezTo>
                <a:close/>
                <a:moveTo>
                  <a:pt x="290" y="191"/>
                </a:moveTo>
                <a:lnTo>
                  <a:pt x="290" y="191"/>
                </a:lnTo>
                <a:cubicBezTo>
                  <a:pt x="275" y="191"/>
                  <a:pt x="261" y="177"/>
                  <a:pt x="261" y="163"/>
                </a:cubicBezTo>
                <a:cubicBezTo>
                  <a:pt x="261" y="107"/>
                  <a:pt x="261" y="107"/>
                  <a:pt x="261" y="107"/>
                </a:cubicBezTo>
                <a:cubicBezTo>
                  <a:pt x="261" y="0"/>
                  <a:pt x="261" y="0"/>
                  <a:pt x="261" y="0"/>
                </a:cubicBezTo>
                <a:cubicBezTo>
                  <a:pt x="466" y="191"/>
                  <a:pt x="466" y="191"/>
                  <a:pt x="466" y="191"/>
                </a:cubicBezTo>
                <a:cubicBezTo>
                  <a:pt x="346" y="191"/>
                  <a:pt x="346" y="191"/>
                  <a:pt x="346" y="191"/>
                </a:cubicBezTo>
                <a:lnTo>
                  <a:pt x="290" y="191"/>
                </a:lnTo>
                <a:close/>
                <a:moveTo>
                  <a:pt x="106" y="580"/>
                </a:moveTo>
                <a:lnTo>
                  <a:pt x="106" y="580"/>
                </a:lnTo>
                <a:cubicBezTo>
                  <a:pt x="127" y="580"/>
                  <a:pt x="127" y="580"/>
                  <a:pt x="127" y="580"/>
                </a:cubicBezTo>
                <a:cubicBezTo>
                  <a:pt x="311" y="580"/>
                  <a:pt x="311" y="580"/>
                  <a:pt x="311" y="580"/>
                </a:cubicBezTo>
                <a:cubicBezTo>
                  <a:pt x="353" y="580"/>
                  <a:pt x="353" y="580"/>
                  <a:pt x="353" y="580"/>
                </a:cubicBezTo>
                <a:cubicBezTo>
                  <a:pt x="410" y="580"/>
                  <a:pt x="410" y="580"/>
                  <a:pt x="410" y="580"/>
                </a:cubicBezTo>
                <a:cubicBezTo>
                  <a:pt x="410" y="594"/>
                  <a:pt x="403" y="608"/>
                  <a:pt x="381" y="608"/>
                </a:cubicBezTo>
                <a:cubicBezTo>
                  <a:pt x="56" y="608"/>
                  <a:pt x="56" y="608"/>
                  <a:pt x="56" y="608"/>
                </a:cubicBezTo>
                <a:cubicBezTo>
                  <a:pt x="21" y="608"/>
                  <a:pt x="0" y="580"/>
                  <a:pt x="0" y="552"/>
                </a:cubicBezTo>
                <a:cubicBezTo>
                  <a:pt x="0" y="85"/>
                  <a:pt x="0" y="85"/>
                  <a:pt x="0" y="85"/>
                </a:cubicBezTo>
                <a:cubicBezTo>
                  <a:pt x="0" y="71"/>
                  <a:pt x="7" y="57"/>
                  <a:pt x="28" y="57"/>
                </a:cubicBezTo>
                <a:cubicBezTo>
                  <a:pt x="28" y="142"/>
                  <a:pt x="28" y="142"/>
                  <a:pt x="28" y="142"/>
                </a:cubicBezTo>
                <a:cubicBezTo>
                  <a:pt x="28" y="474"/>
                  <a:pt x="28" y="474"/>
                  <a:pt x="28" y="474"/>
                </a:cubicBezTo>
                <a:cubicBezTo>
                  <a:pt x="28" y="524"/>
                  <a:pt x="28" y="524"/>
                  <a:pt x="28" y="524"/>
                </a:cubicBezTo>
                <a:cubicBezTo>
                  <a:pt x="28" y="552"/>
                  <a:pt x="49" y="580"/>
                  <a:pt x="85" y="580"/>
                </a:cubicBezTo>
                <a:lnTo>
                  <a:pt x="106" y="580"/>
                </a:lnTo>
                <a:close/>
              </a:path>
            </a:pathLst>
          </a:custGeom>
          <a:solidFill>
            <a:schemeClr val="dk1"/>
          </a:solidFill>
          <a:ln w="0">
            <a:noFill/>
          </a:ln>
        </p:spPr>
        <p:style>
          <a:lnRef idx="0"/>
          <a:fillRef idx="0"/>
          <a:effectRef idx="0"/>
          <a:fontRef idx="minor"/>
        </p:style>
      </p:sp>
      <p:sp>
        <p:nvSpPr>
          <p:cNvPr id="833" name="Google Shape;754;p38"/>
          <p:cNvSpPr/>
          <p:nvPr/>
        </p:nvSpPr>
        <p:spPr>
          <a:xfrm>
            <a:off x="2825280" y="5670360"/>
            <a:ext cx="227160" cy="296640"/>
          </a:xfrm>
          <a:custGeom>
            <a:avLst/>
            <a:gdLst/>
            <a:ahLst/>
            <a:rect l="l" t="t" r="r" b="b"/>
            <a:pathLst>
              <a:path w="418" h="545">
                <a:moveTo>
                  <a:pt x="389" y="544"/>
                </a:moveTo>
                <a:lnTo>
                  <a:pt x="389" y="544"/>
                </a:lnTo>
                <a:cubicBezTo>
                  <a:pt x="28" y="544"/>
                  <a:pt x="28" y="544"/>
                  <a:pt x="28" y="544"/>
                </a:cubicBezTo>
                <a:cubicBezTo>
                  <a:pt x="14" y="544"/>
                  <a:pt x="0" y="537"/>
                  <a:pt x="0" y="516"/>
                </a:cubicBezTo>
                <a:cubicBezTo>
                  <a:pt x="0" y="28"/>
                  <a:pt x="0" y="28"/>
                  <a:pt x="0" y="28"/>
                </a:cubicBezTo>
                <a:cubicBezTo>
                  <a:pt x="0" y="14"/>
                  <a:pt x="14" y="0"/>
                  <a:pt x="28" y="0"/>
                </a:cubicBezTo>
                <a:cubicBezTo>
                  <a:pt x="184" y="0"/>
                  <a:pt x="184" y="0"/>
                  <a:pt x="184" y="0"/>
                </a:cubicBezTo>
                <a:cubicBezTo>
                  <a:pt x="184" y="106"/>
                  <a:pt x="184" y="106"/>
                  <a:pt x="184" y="106"/>
                </a:cubicBezTo>
                <a:cubicBezTo>
                  <a:pt x="184" y="162"/>
                  <a:pt x="184" y="162"/>
                  <a:pt x="184" y="162"/>
                </a:cubicBezTo>
                <a:cubicBezTo>
                  <a:pt x="184" y="191"/>
                  <a:pt x="205" y="219"/>
                  <a:pt x="240" y="219"/>
                </a:cubicBezTo>
                <a:cubicBezTo>
                  <a:pt x="297" y="219"/>
                  <a:pt x="297" y="219"/>
                  <a:pt x="297" y="219"/>
                </a:cubicBezTo>
                <a:cubicBezTo>
                  <a:pt x="417" y="219"/>
                  <a:pt x="417" y="219"/>
                  <a:pt x="417" y="219"/>
                </a:cubicBezTo>
                <a:cubicBezTo>
                  <a:pt x="417" y="445"/>
                  <a:pt x="417" y="445"/>
                  <a:pt x="417" y="445"/>
                </a:cubicBezTo>
                <a:cubicBezTo>
                  <a:pt x="417" y="516"/>
                  <a:pt x="417" y="516"/>
                  <a:pt x="417" y="516"/>
                </a:cubicBezTo>
                <a:cubicBezTo>
                  <a:pt x="417" y="537"/>
                  <a:pt x="403" y="544"/>
                  <a:pt x="389" y="544"/>
                </a:cubicBezTo>
                <a:close/>
                <a:moveTo>
                  <a:pt x="240" y="191"/>
                </a:moveTo>
                <a:lnTo>
                  <a:pt x="240"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0" y="191"/>
                </a:lnTo>
                <a:close/>
              </a:path>
            </a:pathLst>
          </a:custGeom>
          <a:solidFill>
            <a:schemeClr val="dk1"/>
          </a:solidFill>
          <a:ln w="0">
            <a:noFill/>
          </a:ln>
        </p:spPr>
        <p:style>
          <a:lnRef idx="0"/>
          <a:fillRef idx="0"/>
          <a:effectRef idx="0"/>
          <a:fontRef idx="minor"/>
        </p:style>
      </p:sp>
      <p:sp>
        <p:nvSpPr>
          <p:cNvPr id="834" name="Google Shape;755;p38"/>
          <p:cNvSpPr/>
          <p:nvPr/>
        </p:nvSpPr>
        <p:spPr>
          <a:xfrm>
            <a:off x="9086400" y="5121360"/>
            <a:ext cx="327600" cy="291600"/>
          </a:xfrm>
          <a:custGeom>
            <a:avLst/>
            <a:gdLst/>
            <a:ahLst/>
            <a:rect l="l" t="t" r="r" b="b"/>
            <a:pathLst>
              <a:path w="602" h="538">
                <a:moveTo>
                  <a:pt x="573" y="339"/>
                </a:moveTo>
                <a:lnTo>
                  <a:pt x="573" y="339"/>
                </a:lnTo>
                <a:cubicBezTo>
                  <a:pt x="558" y="339"/>
                  <a:pt x="544" y="346"/>
                  <a:pt x="530" y="360"/>
                </a:cubicBezTo>
                <a:cubicBezTo>
                  <a:pt x="516" y="375"/>
                  <a:pt x="516" y="375"/>
                  <a:pt x="516" y="375"/>
                </a:cubicBezTo>
                <a:cubicBezTo>
                  <a:pt x="502" y="360"/>
                  <a:pt x="502" y="360"/>
                  <a:pt x="502" y="360"/>
                </a:cubicBezTo>
                <a:cubicBezTo>
                  <a:pt x="488" y="346"/>
                  <a:pt x="474" y="339"/>
                  <a:pt x="459" y="339"/>
                </a:cubicBezTo>
                <a:cubicBezTo>
                  <a:pt x="431" y="339"/>
                  <a:pt x="403" y="367"/>
                  <a:pt x="403" y="396"/>
                </a:cubicBezTo>
                <a:cubicBezTo>
                  <a:pt x="403" y="417"/>
                  <a:pt x="410" y="431"/>
                  <a:pt x="417" y="438"/>
                </a:cubicBezTo>
                <a:cubicBezTo>
                  <a:pt x="438" y="452"/>
                  <a:pt x="438" y="452"/>
                  <a:pt x="438" y="452"/>
                </a:cubicBezTo>
                <a:cubicBezTo>
                  <a:pt x="417" y="474"/>
                  <a:pt x="417" y="474"/>
                  <a:pt x="417" y="474"/>
                </a:cubicBezTo>
                <a:cubicBezTo>
                  <a:pt x="410" y="474"/>
                  <a:pt x="410" y="474"/>
                  <a:pt x="410"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46"/>
                  <a:pt x="601" y="346"/>
                  <a:pt x="601" y="346"/>
                </a:cubicBezTo>
                <a:cubicBezTo>
                  <a:pt x="594" y="346"/>
                  <a:pt x="580" y="339"/>
                  <a:pt x="573" y="339"/>
                </a:cubicBezTo>
                <a:close/>
                <a:moveTo>
                  <a:pt x="0" y="85"/>
                </a:moveTo>
                <a:lnTo>
                  <a:pt x="0" y="85"/>
                </a:lnTo>
                <a:cubicBezTo>
                  <a:pt x="0" y="71"/>
                  <a:pt x="0" y="71"/>
                  <a:pt x="0" y="71"/>
                </a:cubicBezTo>
                <a:cubicBezTo>
                  <a:pt x="0" y="28"/>
                  <a:pt x="0" y="28"/>
                  <a:pt x="0" y="28"/>
                </a:cubicBezTo>
                <a:cubicBezTo>
                  <a:pt x="0" y="14"/>
                  <a:pt x="7" y="0"/>
                  <a:pt x="28" y="0"/>
                </a:cubicBezTo>
                <a:cubicBezTo>
                  <a:pt x="64" y="0"/>
                  <a:pt x="64" y="0"/>
                  <a:pt x="64" y="0"/>
                </a:cubicBezTo>
                <a:cubicBezTo>
                  <a:pt x="85" y="0"/>
                  <a:pt x="85" y="0"/>
                  <a:pt x="85" y="0"/>
                </a:cubicBezTo>
                <a:cubicBezTo>
                  <a:pt x="113" y="0"/>
                  <a:pt x="113" y="0"/>
                  <a:pt x="113" y="0"/>
                </a:cubicBezTo>
                <a:cubicBezTo>
                  <a:pt x="170" y="0"/>
                  <a:pt x="170" y="0"/>
                  <a:pt x="170" y="0"/>
                </a:cubicBezTo>
                <a:cubicBezTo>
                  <a:pt x="226" y="56"/>
                  <a:pt x="226" y="56"/>
                  <a:pt x="226" y="56"/>
                </a:cubicBezTo>
                <a:cubicBezTo>
                  <a:pt x="573" y="56"/>
                  <a:pt x="573" y="56"/>
                  <a:pt x="573" y="56"/>
                </a:cubicBezTo>
                <a:cubicBezTo>
                  <a:pt x="587" y="56"/>
                  <a:pt x="601" y="71"/>
                  <a:pt x="601" y="85"/>
                </a:cubicBezTo>
                <a:cubicBezTo>
                  <a:pt x="601" y="113"/>
                  <a:pt x="601" y="113"/>
                  <a:pt x="601" y="113"/>
                </a:cubicBezTo>
                <a:cubicBezTo>
                  <a:pt x="0" y="113"/>
                  <a:pt x="0" y="113"/>
                  <a:pt x="0" y="113"/>
                </a:cubicBezTo>
                <a:lnTo>
                  <a:pt x="0" y="85"/>
                </a:lnTo>
                <a:close/>
                <a:moveTo>
                  <a:pt x="438" y="495"/>
                </a:moveTo>
                <a:lnTo>
                  <a:pt x="438" y="495"/>
                </a:lnTo>
                <a:cubicBezTo>
                  <a:pt x="474" y="452"/>
                  <a:pt x="474" y="452"/>
                  <a:pt x="474" y="452"/>
                </a:cubicBezTo>
                <a:cubicBezTo>
                  <a:pt x="438" y="417"/>
                  <a:pt x="438" y="417"/>
                  <a:pt x="438" y="417"/>
                </a:cubicBezTo>
                <a:cubicBezTo>
                  <a:pt x="431" y="410"/>
                  <a:pt x="431" y="403"/>
                  <a:pt x="431" y="396"/>
                </a:cubicBezTo>
                <a:cubicBezTo>
                  <a:pt x="431" y="382"/>
                  <a:pt x="445" y="367"/>
                  <a:pt x="459" y="367"/>
                </a:cubicBezTo>
                <a:cubicBezTo>
                  <a:pt x="466" y="367"/>
                  <a:pt x="474" y="375"/>
                  <a:pt x="481" y="382"/>
                </a:cubicBezTo>
                <a:cubicBezTo>
                  <a:pt x="516" y="417"/>
                  <a:pt x="516" y="417"/>
                  <a:pt x="516" y="417"/>
                </a:cubicBezTo>
                <a:cubicBezTo>
                  <a:pt x="551" y="382"/>
                  <a:pt x="551" y="382"/>
                  <a:pt x="551" y="382"/>
                </a:cubicBezTo>
                <a:cubicBezTo>
                  <a:pt x="558" y="375"/>
                  <a:pt x="565" y="367"/>
                  <a:pt x="573" y="367"/>
                </a:cubicBezTo>
                <a:cubicBezTo>
                  <a:pt x="587" y="367"/>
                  <a:pt x="601" y="382"/>
                  <a:pt x="601" y="396"/>
                </a:cubicBezTo>
                <a:cubicBezTo>
                  <a:pt x="601" y="403"/>
                  <a:pt x="601" y="410"/>
                  <a:pt x="594" y="417"/>
                </a:cubicBezTo>
                <a:cubicBezTo>
                  <a:pt x="558" y="452"/>
                  <a:pt x="558" y="452"/>
                  <a:pt x="558" y="452"/>
                </a:cubicBezTo>
                <a:cubicBezTo>
                  <a:pt x="594" y="495"/>
                  <a:pt x="594" y="495"/>
                  <a:pt x="594" y="495"/>
                </a:cubicBezTo>
                <a:cubicBezTo>
                  <a:pt x="601" y="495"/>
                  <a:pt x="601" y="502"/>
                  <a:pt x="601" y="509"/>
                </a:cubicBezTo>
                <a:cubicBezTo>
                  <a:pt x="601" y="530"/>
                  <a:pt x="587" y="537"/>
                  <a:pt x="573" y="537"/>
                </a:cubicBezTo>
                <a:cubicBezTo>
                  <a:pt x="565" y="537"/>
                  <a:pt x="558" y="537"/>
                  <a:pt x="551" y="530"/>
                </a:cubicBezTo>
                <a:cubicBezTo>
                  <a:pt x="516" y="495"/>
                  <a:pt x="516" y="495"/>
                  <a:pt x="516" y="495"/>
                </a:cubicBezTo>
                <a:cubicBezTo>
                  <a:pt x="481" y="530"/>
                  <a:pt x="481" y="530"/>
                  <a:pt x="481" y="530"/>
                </a:cubicBezTo>
                <a:cubicBezTo>
                  <a:pt x="474" y="537"/>
                  <a:pt x="466" y="537"/>
                  <a:pt x="459" y="537"/>
                </a:cubicBezTo>
                <a:cubicBezTo>
                  <a:pt x="445" y="537"/>
                  <a:pt x="431" y="530"/>
                  <a:pt x="431" y="509"/>
                </a:cubicBezTo>
                <a:cubicBezTo>
                  <a:pt x="431" y="502"/>
                  <a:pt x="431" y="495"/>
                  <a:pt x="438" y="495"/>
                </a:cubicBezTo>
                <a:close/>
              </a:path>
            </a:pathLst>
          </a:custGeom>
          <a:solidFill>
            <a:schemeClr val="dk1"/>
          </a:solidFill>
          <a:ln w="0">
            <a:noFill/>
          </a:ln>
        </p:spPr>
        <p:style>
          <a:lnRef idx="0"/>
          <a:fillRef idx="0"/>
          <a:effectRef idx="0"/>
          <a:fontRef idx="minor"/>
        </p:style>
      </p:sp>
      <p:sp>
        <p:nvSpPr>
          <p:cNvPr id="835" name="Google Shape;756;p38"/>
          <p:cNvSpPr/>
          <p:nvPr/>
        </p:nvSpPr>
        <p:spPr>
          <a:xfrm>
            <a:off x="8508600" y="5121360"/>
            <a:ext cx="330120" cy="284400"/>
          </a:xfrm>
          <a:custGeom>
            <a:avLst/>
            <a:gdLst/>
            <a:ahLst/>
            <a:rect l="l" t="t" r="r" b="b"/>
            <a:pathLst>
              <a:path w="609" h="524">
                <a:moveTo>
                  <a:pt x="579" y="360"/>
                </a:moveTo>
                <a:lnTo>
                  <a:pt x="579" y="360"/>
                </a:lnTo>
                <a:cubicBezTo>
                  <a:pt x="558" y="360"/>
                  <a:pt x="544" y="367"/>
                  <a:pt x="537" y="375"/>
                </a:cubicBezTo>
                <a:cubicBezTo>
                  <a:pt x="502" y="410"/>
                  <a:pt x="502" y="410"/>
                  <a:pt x="502" y="410"/>
                </a:cubicBezTo>
                <a:cubicBezTo>
                  <a:pt x="495" y="403"/>
                  <a:pt x="480" y="396"/>
                  <a:pt x="466" y="396"/>
                </a:cubicBezTo>
                <a:cubicBezTo>
                  <a:pt x="431" y="396"/>
                  <a:pt x="410" y="424"/>
                  <a:pt x="410" y="452"/>
                </a:cubicBezTo>
                <a:cubicBezTo>
                  <a:pt x="410" y="459"/>
                  <a:pt x="410" y="467"/>
                  <a:pt x="410"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8" y="141"/>
                  <a:pt x="608" y="141"/>
                  <a:pt x="608" y="141"/>
                </a:cubicBezTo>
                <a:cubicBezTo>
                  <a:pt x="608" y="240"/>
                  <a:pt x="608" y="240"/>
                  <a:pt x="608" y="240"/>
                </a:cubicBezTo>
                <a:cubicBezTo>
                  <a:pt x="608" y="276"/>
                  <a:pt x="608" y="276"/>
                  <a:pt x="608" y="276"/>
                </a:cubicBezTo>
                <a:cubicBezTo>
                  <a:pt x="608" y="325"/>
                  <a:pt x="608" y="325"/>
                  <a:pt x="608" y="325"/>
                </a:cubicBezTo>
                <a:cubicBezTo>
                  <a:pt x="608" y="360"/>
                  <a:pt x="608" y="360"/>
                  <a:pt x="608" y="360"/>
                </a:cubicBezTo>
                <a:cubicBezTo>
                  <a:pt x="608" y="367"/>
                  <a:pt x="608" y="367"/>
                  <a:pt x="608" y="367"/>
                </a:cubicBezTo>
                <a:cubicBezTo>
                  <a:pt x="594" y="360"/>
                  <a:pt x="587" y="360"/>
                  <a:pt x="579" y="360"/>
                </a:cubicBezTo>
                <a:close/>
                <a:moveTo>
                  <a:pt x="0" y="85"/>
                </a:moveTo>
                <a:lnTo>
                  <a:pt x="0" y="85"/>
                </a:lnTo>
                <a:cubicBezTo>
                  <a:pt x="0" y="71"/>
                  <a:pt x="0" y="71"/>
                  <a:pt x="0" y="71"/>
                </a:cubicBezTo>
                <a:cubicBezTo>
                  <a:pt x="0" y="28"/>
                  <a:pt x="0" y="28"/>
                  <a:pt x="0" y="28"/>
                </a:cubicBezTo>
                <a:cubicBezTo>
                  <a:pt x="0" y="14"/>
                  <a:pt x="14" y="0"/>
                  <a:pt x="28" y="0"/>
                </a:cubicBezTo>
                <a:cubicBezTo>
                  <a:pt x="71" y="0"/>
                  <a:pt x="71" y="0"/>
                  <a:pt x="71" y="0"/>
                </a:cubicBezTo>
                <a:cubicBezTo>
                  <a:pt x="85" y="0"/>
                  <a:pt x="85" y="0"/>
                  <a:pt x="85"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4" y="56"/>
                  <a:pt x="608" y="71"/>
                  <a:pt x="608" y="85"/>
                </a:cubicBezTo>
                <a:cubicBezTo>
                  <a:pt x="608" y="113"/>
                  <a:pt x="608" y="113"/>
                  <a:pt x="608" y="113"/>
                </a:cubicBezTo>
                <a:cubicBezTo>
                  <a:pt x="0" y="113"/>
                  <a:pt x="0" y="113"/>
                  <a:pt x="0" y="113"/>
                </a:cubicBezTo>
                <a:lnTo>
                  <a:pt x="0" y="85"/>
                </a:lnTo>
                <a:close/>
                <a:moveTo>
                  <a:pt x="466" y="424"/>
                </a:moveTo>
                <a:lnTo>
                  <a:pt x="466" y="424"/>
                </a:lnTo>
                <a:cubicBezTo>
                  <a:pt x="473" y="424"/>
                  <a:pt x="480" y="431"/>
                  <a:pt x="480" y="438"/>
                </a:cubicBezTo>
                <a:cubicBezTo>
                  <a:pt x="502" y="452"/>
                  <a:pt x="502" y="452"/>
                  <a:pt x="502" y="452"/>
                </a:cubicBezTo>
                <a:cubicBezTo>
                  <a:pt x="558" y="396"/>
                  <a:pt x="558" y="396"/>
                  <a:pt x="558" y="396"/>
                </a:cubicBezTo>
                <a:cubicBezTo>
                  <a:pt x="565" y="389"/>
                  <a:pt x="572" y="389"/>
                  <a:pt x="579" y="389"/>
                </a:cubicBezTo>
                <a:cubicBezTo>
                  <a:pt x="594" y="389"/>
                  <a:pt x="608" y="403"/>
                  <a:pt x="608" y="417"/>
                </a:cubicBezTo>
                <a:cubicBezTo>
                  <a:pt x="608" y="424"/>
                  <a:pt x="601" y="431"/>
                  <a:pt x="594" y="438"/>
                </a:cubicBezTo>
                <a:cubicBezTo>
                  <a:pt x="523" y="509"/>
                  <a:pt x="523" y="509"/>
                  <a:pt x="523" y="509"/>
                </a:cubicBezTo>
                <a:cubicBezTo>
                  <a:pt x="516" y="516"/>
                  <a:pt x="509" y="523"/>
                  <a:pt x="502" y="523"/>
                </a:cubicBezTo>
                <a:cubicBezTo>
                  <a:pt x="495" y="523"/>
                  <a:pt x="488" y="516"/>
                  <a:pt x="480" y="509"/>
                </a:cubicBezTo>
                <a:cubicBezTo>
                  <a:pt x="445" y="474"/>
                  <a:pt x="445" y="474"/>
                  <a:pt x="445" y="474"/>
                </a:cubicBezTo>
                <a:cubicBezTo>
                  <a:pt x="438" y="467"/>
                  <a:pt x="438" y="459"/>
                  <a:pt x="438" y="452"/>
                </a:cubicBezTo>
                <a:cubicBezTo>
                  <a:pt x="438" y="438"/>
                  <a:pt x="445" y="424"/>
                  <a:pt x="466" y="424"/>
                </a:cubicBezTo>
                <a:close/>
              </a:path>
            </a:pathLst>
          </a:custGeom>
          <a:solidFill>
            <a:schemeClr val="dk1"/>
          </a:solidFill>
          <a:ln w="0">
            <a:noFill/>
          </a:ln>
        </p:spPr>
        <p:style>
          <a:lnRef idx="0"/>
          <a:fillRef idx="0"/>
          <a:effectRef idx="0"/>
          <a:fontRef idx="minor"/>
        </p:style>
      </p:sp>
      <p:sp>
        <p:nvSpPr>
          <p:cNvPr id="836" name="Google Shape;757;p38"/>
          <p:cNvSpPr/>
          <p:nvPr/>
        </p:nvSpPr>
        <p:spPr>
          <a:xfrm>
            <a:off x="7938000" y="5121360"/>
            <a:ext cx="327600" cy="260640"/>
          </a:xfrm>
          <a:custGeom>
            <a:avLst/>
            <a:gdLst/>
            <a:ahLst/>
            <a:rect l="l" t="t" r="r" b="b"/>
            <a:pathLst>
              <a:path w="602" h="482">
                <a:moveTo>
                  <a:pt x="565" y="396"/>
                </a:moveTo>
                <a:lnTo>
                  <a:pt x="565" y="396"/>
                </a:lnTo>
                <a:cubicBezTo>
                  <a:pt x="452" y="396"/>
                  <a:pt x="452" y="396"/>
                  <a:pt x="452" y="396"/>
                </a:cubicBezTo>
                <a:cubicBezTo>
                  <a:pt x="424" y="396"/>
                  <a:pt x="396" y="424"/>
                  <a:pt x="396" y="452"/>
                </a:cubicBezTo>
                <a:cubicBezTo>
                  <a:pt x="396" y="459"/>
                  <a:pt x="396" y="467"/>
                  <a:pt x="396"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60"/>
                  <a:pt x="601" y="360"/>
                  <a:pt x="601" y="360"/>
                </a:cubicBezTo>
                <a:cubicBezTo>
                  <a:pt x="601" y="410"/>
                  <a:pt x="601" y="410"/>
                  <a:pt x="601" y="410"/>
                </a:cubicBezTo>
                <a:cubicBezTo>
                  <a:pt x="594" y="403"/>
                  <a:pt x="579" y="396"/>
                  <a:pt x="565" y="396"/>
                </a:cubicBezTo>
                <a:close/>
                <a:moveTo>
                  <a:pt x="0" y="85"/>
                </a:moveTo>
                <a:lnTo>
                  <a:pt x="0" y="85"/>
                </a:lnTo>
                <a:cubicBezTo>
                  <a:pt x="0" y="71"/>
                  <a:pt x="0" y="71"/>
                  <a:pt x="0" y="71"/>
                </a:cubicBezTo>
                <a:cubicBezTo>
                  <a:pt x="0" y="28"/>
                  <a:pt x="0" y="28"/>
                  <a:pt x="0" y="28"/>
                </a:cubicBezTo>
                <a:cubicBezTo>
                  <a:pt x="0" y="14"/>
                  <a:pt x="14"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94" y="56"/>
                  <a:pt x="601" y="71"/>
                  <a:pt x="601" y="85"/>
                </a:cubicBezTo>
                <a:cubicBezTo>
                  <a:pt x="601" y="113"/>
                  <a:pt x="601" y="113"/>
                  <a:pt x="601" y="113"/>
                </a:cubicBezTo>
                <a:cubicBezTo>
                  <a:pt x="0" y="113"/>
                  <a:pt x="0" y="113"/>
                  <a:pt x="0" y="113"/>
                </a:cubicBezTo>
                <a:lnTo>
                  <a:pt x="0" y="85"/>
                </a:lnTo>
                <a:close/>
                <a:moveTo>
                  <a:pt x="452" y="424"/>
                </a:moveTo>
                <a:lnTo>
                  <a:pt x="452" y="424"/>
                </a:lnTo>
                <a:cubicBezTo>
                  <a:pt x="565" y="424"/>
                  <a:pt x="565" y="424"/>
                  <a:pt x="565" y="424"/>
                </a:cubicBezTo>
                <a:cubicBezTo>
                  <a:pt x="579" y="424"/>
                  <a:pt x="594" y="438"/>
                  <a:pt x="594" y="452"/>
                </a:cubicBezTo>
                <a:cubicBezTo>
                  <a:pt x="594" y="474"/>
                  <a:pt x="579" y="481"/>
                  <a:pt x="565" y="481"/>
                </a:cubicBezTo>
                <a:cubicBezTo>
                  <a:pt x="452" y="481"/>
                  <a:pt x="452" y="481"/>
                  <a:pt x="452" y="481"/>
                </a:cubicBezTo>
                <a:cubicBezTo>
                  <a:pt x="438" y="481"/>
                  <a:pt x="424" y="474"/>
                  <a:pt x="424" y="452"/>
                </a:cubicBezTo>
                <a:cubicBezTo>
                  <a:pt x="424" y="438"/>
                  <a:pt x="438" y="424"/>
                  <a:pt x="452" y="424"/>
                </a:cubicBezTo>
                <a:close/>
              </a:path>
            </a:pathLst>
          </a:custGeom>
          <a:solidFill>
            <a:schemeClr val="dk1"/>
          </a:solidFill>
          <a:ln w="0">
            <a:noFill/>
          </a:ln>
        </p:spPr>
        <p:style>
          <a:lnRef idx="0"/>
          <a:fillRef idx="0"/>
          <a:effectRef idx="0"/>
          <a:fontRef idx="minor"/>
        </p:style>
      </p:sp>
      <p:sp>
        <p:nvSpPr>
          <p:cNvPr id="837" name="Google Shape;758;p38"/>
          <p:cNvSpPr/>
          <p:nvPr/>
        </p:nvSpPr>
        <p:spPr>
          <a:xfrm>
            <a:off x="7365240" y="5121360"/>
            <a:ext cx="325440" cy="291600"/>
          </a:xfrm>
          <a:custGeom>
            <a:avLst/>
            <a:gdLst/>
            <a:ahLst/>
            <a:rect l="l" t="t" r="r" b="b"/>
            <a:pathLst>
              <a:path w="601" h="538">
                <a:moveTo>
                  <a:pt x="565" y="396"/>
                </a:moveTo>
                <a:lnTo>
                  <a:pt x="565" y="396"/>
                </a:lnTo>
                <a:cubicBezTo>
                  <a:pt x="565" y="367"/>
                  <a:pt x="537" y="339"/>
                  <a:pt x="509" y="339"/>
                </a:cubicBezTo>
                <a:cubicBezTo>
                  <a:pt x="473" y="339"/>
                  <a:pt x="452" y="367"/>
                  <a:pt x="452" y="396"/>
                </a:cubicBezTo>
                <a:cubicBezTo>
                  <a:pt x="417" y="396"/>
                  <a:pt x="396" y="424"/>
                  <a:pt x="396" y="452"/>
                </a:cubicBezTo>
                <a:cubicBezTo>
                  <a:pt x="396" y="459"/>
                  <a:pt x="396" y="467"/>
                  <a:pt x="396"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0" y="141"/>
                  <a:pt x="600" y="141"/>
                  <a:pt x="600" y="141"/>
                </a:cubicBezTo>
                <a:cubicBezTo>
                  <a:pt x="600" y="240"/>
                  <a:pt x="600" y="240"/>
                  <a:pt x="600" y="240"/>
                </a:cubicBezTo>
                <a:cubicBezTo>
                  <a:pt x="600" y="276"/>
                  <a:pt x="600" y="276"/>
                  <a:pt x="600" y="276"/>
                </a:cubicBezTo>
                <a:cubicBezTo>
                  <a:pt x="600" y="325"/>
                  <a:pt x="600" y="325"/>
                  <a:pt x="600" y="325"/>
                </a:cubicBezTo>
                <a:cubicBezTo>
                  <a:pt x="600" y="360"/>
                  <a:pt x="600" y="360"/>
                  <a:pt x="600" y="360"/>
                </a:cubicBezTo>
                <a:cubicBezTo>
                  <a:pt x="600" y="410"/>
                  <a:pt x="600" y="410"/>
                  <a:pt x="600" y="410"/>
                </a:cubicBezTo>
                <a:cubicBezTo>
                  <a:pt x="593" y="403"/>
                  <a:pt x="579" y="396"/>
                  <a:pt x="565" y="396"/>
                </a:cubicBezTo>
                <a:close/>
                <a:moveTo>
                  <a:pt x="0" y="85"/>
                </a:moveTo>
                <a:lnTo>
                  <a:pt x="0" y="85"/>
                </a:lnTo>
                <a:cubicBezTo>
                  <a:pt x="0" y="71"/>
                  <a:pt x="0" y="71"/>
                  <a:pt x="0" y="71"/>
                </a:cubicBezTo>
                <a:cubicBezTo>
                  <a:pt x="0" y="28"/>
                  <a:pt x="0" y="28"/>
                  <a:pt x="0" y="28"/>
                </a:cubicBezTo>
                <a:cubicBezTo>
                  <a:pt x="0" y="14"/>
                  <a:pt x="7"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86" y="56"/>
                  <a:pt x="600" y="71"/>
                  <a:pt x="600" y="85"/>
                </a:cubicBezTo>
                <a:cubicBezTo>
                  <a:pt x="600" y="113"/>
                  <a:pt x="600" y="113"/>
                  <a:pt x="600" y="113"/>
                </a:cubicBezTo>
                <a:cubicBezTo>
                  <a:pt x="0" y="113"/>
                  <a:pt x="0" y="113"/>
                  <a:pt x="0" y="113"/>
                </a:cubicBezTo>
                <a:lnTo>
                  <a:pt x="0" y="85"/>
                </a:lnTo>
                <a:close/>
                <a:moveTo>
                  <a:pt x="452" y="424"/>
                </a:moveTo>
                <a:lnTo>
                  <a:pt x="452" y="424"/>
                </a:lnTo>
                <a:cubicBezTo>
                  <a:pt x="480" y="424"/>
                  <a:pt x="480" y="424"/>
                  <a:pt x="480" y="424"/>
                </a:cubicBezTo>
                <a:cubicBezTo>
                  <a:pt x="480" y="396"/>
                  <a:pt x="480" y="396"/>
                  <a:pt x="480" y="396"/>
                </a:cubicBezTo>
                <a:cubicBezTo>
                  <a:pt x="480" y="382"/>
                  <a:pt x="487" y="367"/>
                  <a:pt x="509" y="367"/>
                </a:cubicBezTo>
                <a:cubicBezTo>
                  <a:pt x="523" y="367"/>
                  <a:pt x="537" y="382"/>
                  <a:pt x="537" y="396"/>
                </a:cubicBezTo>
                <a:cubicBezTo>
                  <a:pt x="537" y="424"/>
                  <a:pt x="537" y="424"/>
                  <a:pt x="537" y="424"/>
                </a:cubicBezTo>
                <a:cubicBezTo>
                  <a:pt x="565" y="424"/>
                  <a:pt x="565" y="424"/>
                  <a:pt x="565" y="424"/>
                </a:cubicBezTo>
                <a:cubicBezTo>
                  <a:pt x="579" y="424"/>
                  <a:pt x="593" y="438"/>
                  <a:pt x="593" y="452"/>
                </a:cubicBezTo>
                <a:cubicBezTo>
                  <a:pt x="593" y="474"/>
                  <a:pt x="579" y="481"/>
                  <a:pt x="565" y="481"/>
                </a:cubicBezTo>
                <a:cubicBezTo>
                  <a:pt x="537" y="481"/>
                  <a:pt x="537" y="481"/>
                  <a:pt x="537" y="481"/>
                </a:cubicBezTo>
                <a:cubicBezTo>
                  <a:pt x="537" y="509"/>
                  <a:pt x="537" y="509"/>
                  <a:pt x="537" y="509"/>
                </a:cubicBezTo>
                <a:cubicBezTo>
                  <a:pt x="537" y="530"/>
                  <a:pt x="523" y="537"/>
                  <a:pt x="509" y="537"/>
                </a:cubicBezTo>
                <a:cubicBezTo>
                  <a:pt x="487" y="537"/>
                  <a:pt x="480" y="530"/>
                  <a:pt x="480" y="509"/>
                </a:cubicBezTo>
                <a:cubicBezTo>
                  <a:pt x="480" y="481"/>
                  <a:pt x="480" y="481"/>
                  <a:pt x="480" y="481"/>
                </a:cubicBezTo>
                <a:cubicBezTo>
                  <a:pt x="452" y="481"/>
                  <a:pt x="452" y="481"/>
                  <a:pt x="452" y="481"/>
                </a:cubicBezTo>
                <a:cubicBezTo>
                  <a:pt x="431" y="481"/>
                  <a:pt x="424" y="474"/>
                  <a:pt x="424" y="452"/>
                </a:cubicBezTo>
                <a:cubicBezTo>
                  <a:pt x="424" y="438"/>
                  <a:pt x="431" y="424"/>
                  <a:pt x="452" y="424"/>
                </a:cubicBezTo>
                <a:close/>
              </a:path>
            </a:pathLst>
          </a:custGeom>
          <a:solidFill>
            <a:schemeClr val="dk1"/>
          </a:solidFill>
          <a:ln w="0">
            <a:noFill/>
          </a:ln>
        </p:spPr>
        <p:style>
          <a:lnRef idx="0"/>
          <a:fillRef idx="0"/>
          <a:effectRef idx="0"/>
          <a:fontRef idx="minor"/>
        </p:style>
      </p:sp>
      <p:sp>
        <p:nvSpPr>
          <p:cNvPr id="838" name="Google Shape;759;p38"/>
          <p:cNvSpPr/>
          <p:nvPr/>
        </p:nvSpPr>
        <p:spPr>
          <a:xfrm>
            <a:off x="6789960" y="5121360"/>
            <a:ext cx="330120" cy="258120"/>
          </a:xfrm>
          <a:custGeom>
            <a:avLst/>
            <a:gdLst/>
            <a:ahLst/>
            <a:rect l="l" t="t" r="r" b="b"/>
            <a:pathLst>
              <a:path w="608" h="475">
                <a:moveTo>
                  <a:pt x="579" y="474"/>
                </a:moveTo>
                <a:lnTo>
                  <a:pt x="579" y="474"/>
                </a:ln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7" y="141"/>
                  <a:pt x="607" y="141"/>
                  <a:pt x="607" y="141"/>
                </a:cubicBezTo>
                <a:cubicBezTo>
                  <a:pt x="607" y="240"/>
                  <a:pt x="607" y="240"/>
                  <a:pt x="607" y="240"/>
                </a:cubicBezTo>
                <a:cubicBezTo>
                  <a:pt x="607" y="276"/>
                  <a:pt x="607" y="276"/>
                  <a:pt x="607" y="276"/>
                </a:cubicBezTo>
                <a:cubicBezTo>
                  <a:pt x="607" y="325"/>
                  <a:pt x="607" y="325"/>
                  <a:pt x="607" y="325"/>
                </a:cubicBezTo>
                <a:cubicBezTo>
                  <a:pt x="607" y="360"/>
                  <a:pt x="607" y="360"/>
                  <a:pt x="607" y="360"/>
                </a:cubicBezTo>
                <a:cubicBezTo>
                  <a:pt x="607" y="410"/>
                  <a:pt x="607" y="410"/>
                  <a:pt x="607" y="410"/>
                </a:cubicBezTo>
                <a:cubicBezTo>
                  <a:pt x="607" y="445"/>
                  <a:pt x="607" y="445"/>
                  <a:pt x="607" y="445"/>
                </a:cubicBezTo>
                <a:cubicBezTo>
                  <a:pt x="607" y="459"/>
                  <a:pt x="593" y="474"/>
                  <a:pt x="579" y="474"/>
                </a:cubicBezTo>
                <a:close/>
                <a:moveTo>
                  <a:pt x="0" y="85"/>
                </a:moveTo>
                <a:lnTo>
                  <a:pt x="0" y="85"/>
                </a:lnTo>
                <a:cubicBezTo>
                  <a:pt x="0" y="71"/>
                  <a:pt x="0" y="71"/>
                  <a:pt x="0" y="71"/>
                </a:cubicBezTo>
                <a:cubicBezTo>
                  <a:pt x="0" y="28"/>
                  <a:pt x="0" y="28"/>
                  <a:pt x="0" y="28"/>
                </a:cubicBezTo>
                <a:cubicBezTo>
                  <a:pt x="0" y="14"/>
                  <a:pt x="14" y="0"/>
                  <a:pt x="28" y="0"/>
                </a:cubicBezTo>
                <a:cubicBezTo>
                  <a:pt x="70" y="0"/>
                  <a:pt x="70" y="0"/>
                  <a:pt x="70" y="0"/>
                </a:cubicBezTo>
                <a:cubicBezTo>
                  <a:pt x="84" y="0"/>
                  <a:pt x="84" y="0"/>
                  <a:pt x="84"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3" y="56"/>
                  <a:pt x="607" y="71"/>
                  <a:pt x="607" y="85"/>
                </a:cubicBezTo>
                <a:cubicBezTo>
                  <a:pt x="607" y="113"/>
                  <a:pt x="607" y="113"/>
                  <a:pt x="607" y="113"/>
                </a:cubicBezTo>
                <a:cubicBezTo>
                  <a:pt x="0" y="113"/>
                  <a:pt x="0" y="113"/>
                  <a:pt x="0" y="113"/>
                </a:cubicBezTo>
                <a:lnTo>
                  <a:pt x="0" y="85"/>
                </a:lnTo>
                <a:close/>
              </a:path>
            </a:pathLst>
          </a:custGeom>
          <a:solidFill>
            <a:schemeClr val="dk1"/>
          </a:solidFill>
          <a:ln w="0">
            <a:noFill/>
          </a:ln>
        </p:spPr>
        <p:style>
          <a:lnRef idx="0"/>
          <a:fillRef idx="0"/>
          <a:effectRef idx="0"/>
          <a:fontRef idx="minor"/>
        </p:style>
      </p:sp>
      <p:sp>
        <p:nvSpPr>
          <p:cNvPr id="839" name="Google Shape;760;p38"/>
          <p:cNvSpPr/>
          <p:nvPr/>
        </p:nvSpPr>
        <p:spPr>
          <a:xfrm>
            <a:off x="6217200" y="5085720"/>
            <a:ext cx="325440" cy="327600"/>
          </a:xfrm>
          <a:custGeom>
            <a:avLst/>
            <a:gdLst/>
            <a:ahLst/>
            <a:rect l="l" t="t" r="r" b="b"/>
            <a:pathLst>
              <a:path w="601" h="602">
                <a:moveTo>
                  <a:pt x="304" y="601"/>
                </a:moveTo>
                <a:lnTo>
                  <a:pt x="304" y="601"/>
                </a:lnTo>
                <a:cubicBezTo>
                  <a:pt x="134" y="601"/>
                  <a:pt x="0" y="467"/>
                  <a:pt x="0" y="304"/>
                </a:cubicBezTo>
                <a:cubicBezTo>
                  <a:pt x="0" y="135"/>
                  <a:pt x="134" y="0"/>
                  <a:pt x="304" y="0"/>
                </a:cubicBezTo>
                <a:cubicBezTo>
                  <a:pt x="466" y="0"/>
                  <a:pt x="600" y="135"/>
                  <a:pt x="600" y="304"/>
                </a:cubicBezTo>
                <a:cubicBezTo>
                  <a:pt x="600" y="467"/>
                  <a:pt x="466" y="601"/>
                  <a:pt x="304" y="601"/>
                </a:cubicBezTo>
                <a:close/>
                <a:moveTo>
                  <a:pt x="304" y="57"/>
                </a:moveTo>
                <a:lnTo>
                  <a:pt x="304" y="57"/>
                </a:lnTo>
                <a:cubicBezTo>
                  <a:pt x="169" y="57"/>
                  <a:pt x="56" y="170"/>
                  <a:pt x="56" y="304"/>
                </a:cubicBezTo>
                <a:cubicBezTo>
                  <a:pt x="56" y="439"/>
                  <a:pt x="169" y="545"/>
                  <a:pt x="304" y="545"/>
                </a:cubicBezTo>
                <a:cubicBezTo>
                  <a:pt x="438" y="545"/>
                  <a:pt x="544" y="439"/>
                  <a:pt x="544" y="304"/>
                </a:cubicBezTo>
                <a:cubicBezTo>
                  <a:pt x="544" y="170"/>
                  <a:pt x="438" y="57"/>
                  <a:pt x="304" y="57"/>
                </a:cubicBezTo>
                <a:close/>
                <a:moveTo>
                  <a:pt x="395" y="368"/>
                </a:moveTo>
                <a:lnTo>
                  <a:pt x="395" y="368"/>
                </a:lnTo>
                <a:cubicBezTo>
                  <a:pt x="395" y="382"/>
                  <a:pt x="381" y="396"/>
                  <a:pt x="367" y="396"/>
                </a:cubicBezTo>
                <a:cubicBezTo>
                  <a:pt x="353" y="396"/>
                  <a:pt x="339" y="382"/>
                  <a:pt x="339" y="368"/>
                </a:cubicBezTo>
                <a:cubicBezTo>
                  <a:pt x="339" y="326"/>
                  <a:pt x="339" y="326"/>
                  <a:pt x="339" y="326"/>
                </a:cubicBezTo>
                <a:cubicBezTo>
                  <a:pt x="254" y="389"/>
                  <a:pt x="254" y="389"/>
                  <a:pt x="254" y="389"/>
                </a:cubicBezTo>
                <a:cubicBezTo>
                  <a:pt x="247" y="396"/>
                  <a:pt x="240" y="396"/>
                  <a:pt x="233" y="396"/>
                </a:cubicBezTo>
                <a:cubicBezTo>
                  <a:pt x="219" y="396"/>
                  <a:pt x="204" y="382"/>
                  <a:pt x="204" y="368"/>
                </a:cubicBezTo>
                <a:cubicBezTo>
                  <a:pt x="204" y="234"/>
                  <a:pt x="204" y="234"/>
                  <a:pt x="204" y="234"/>
                </a:cubicBezTo>
                <a:cubicBezTo>
                  <a:pt x="204" y="220"/>
                  <a:pt x="219" y="205"/>
                  <a:pt x="233" y="205"/>
                </a:cubicBezTo>
                <a:cubicBezTo>
                  <a:pt x="240" y="205"/>
                  <a:pt x="247" y="213"/>
                  <a:pt x="254" y="213"/>
                </a:cubicBezTo>
                <a:cubicBezTo>
                  <a:pt x="339" y="276"/>
                  <a:pt x="339" y="276"/>
                  <a:pt x="339" y="276"/>
                </a:cubicBezTo>
                <a:cubicBezTo>
                  <a:pt x="339" y="234"/>
                  <a:pt x="339" y="234"/>
                  <a:pt x="339" y="234"/>
                </a:cubicBezTo>
                <a:cubicBezTo>
                  <a:pt x="339" y="220"/>
                  <a:pt x="353" y="205"/>
                  <a:pt x="367" y="205"/>
                </a:cubicBezTo>
                <a:cubicBezTo>
                  <a:pt x="381" y="205"/>
                  <a:pt x="395" y="220"/>
                  <a:pt x="395" y="234"/>
                </a:cubicBezTo>
                <a:cubicBezTo>
                  <a:pt x="395" y="368"/>
                  <a:pt x="395" y="368"/>
                  <a:pt x="395" y="368"/>
                </a:cubicBezTo>
                <a:close/>
              </a:path>
            </a:pathLst>
          </a:custGeom>
          <a:solidFill>
            <a:schemeClr val="dk1"/>
          </a:solidFill>
          <a:ln w="0">
            <a:noFill/>
          </a:ln>
        </p:spPr>
        <p:style>
          <a:lnRef idx="0"/>
          <a:fillRef idx="0"/>
          <a:effectRef idx="0"/>
          <a:fontRef idx="minor"/>
        </p:style>
      </p:sp>
      <p:sp>
        <p:nvSpPr>
          <p:cNvPr id="840" name="Google Shape;761;p38"/>
          <p:cNvSpPr/>
          <p:nvPr/>
        </p:nvSpPr>
        <p:spPr>
          <a:xfrm>
            <a:off x="5644080" y="5085720"/>
            <a:ext cx="325440" cy="327600"/>
          </a:xfrm>
          <a:custGeom>
            <a:avLst/>
            <a:gdLst/>
            <a:ahLst/>
            <a:rect l="l" t="t" r="r" b="b"/>
            <a:pathLst>
              <a:path w="601" h="602">
                <a:moveTo>
                  <a:pt x="296" y="601"/>
                </a:moveTo>
                <a:lnTo>
                  <a:pt x="296" y="601"/>
                </a:lnTo>
                <a:cubicBezTo>
                  <a:pt x="134" y="601"/>
                  <a:pt x="0" y="467"/>
                  <a:pt x="0" y="304"/>
                </a:cubicBezTo>
                <a:cubicBezTo>
                  <a:pt x="0" y="135"/>
                  <a:pt x="134" y="0"/>
                  <a:pt x="296" y="0"/>
                </a:cubicBezTo>
                <a:cubicBezTo>
                  <a:pt x="466" y="0"/>
                  <a:pt x="600" y="135"/>
                  <a:pt x="600" y="304"/>
                </a:cubicBezTo>
                <a:cubicBezTo>
                  <a:pt x="600" y="467"/>
                  <a:pt x="466" y="601"/>
                  <a:pt x="296" y="601"/>
                </a:cubicBezTo>
                <a:close/>
                <a:moveTo>
                  <a:pt x="296" y="57"/>
                </a:moveTo>
                <a:lnTo>
                  <a:pt x="296" y="57"/>
                </a:lnTo>
                <a:cubicBezTo>
                  <a:pt x="162" y="57"/>
                  <a:pt x="56" y="170"/>
                  <a:pt x="56" y="304"/>
                </a:cubicBezTo>
                <a:cubicBezTo>
                  <a:pt x="56" y="439"/>
                  <a:pt x="162" y="545"/>
                  <a:pt x="296" y="545"/>
                </a:cubicBezTo>
                <a:cubicBezTo>
                  <a:pt x="431" y="545"/>
                  <a:pt x="544" y="439"/>
                  <a:pt x="544" y="304"/>
                </a:cubicBezTo>
                <a:cubicBezTo>
                  <a:pt x="544" y="170"/>
                  <a:pt x="431" y="57"/>
                  <a:pt x="296" y="57"/>
                </a:cubicBezTo>
                <a:close/>
                <a:moveTo>
                  <a:pt x="395" y="368"/>
                </a:moveTo>
                <a:lnTo>
                  <a:pt x="395" y="368"/>
                </a:lnTo>
                <a:cubicBezTo>
                  <a:pt x="395" y="382"/>
                  <a:pt x="381" y="396"/>
                  <a:pt x="367" y="396"/>
                </a:cubicBezTo>
                <a:cubicBezTo>
                  <a:pt x="360" y="396"/>
                  <a:pt x="353" y="396"/>
                  <a:pt x="346" y="389"/>
                </a:cubicBezTo>
                <a:cubicBezTo>
                  <a:pt x="261" y="326"/>
                  <a:pt x="261" y="326"/>
                  <a:pt x="261" y="326"/>
                </a:cubicBezTo>
                <a:cubicBezTo>
                  <a:pt x="261" y="368"/>
                  <a:pt x="261" y="368"/>
                  <a:pt x="261" y="368"/>
                </a:cubicBezTo>
                <a:cubicBezTo>
                  <a:pt x="261" y="382"/>
                  <a:pt x="247" y="396"/>
                  <a:pt x="233" y="396"/>
                </a:cubicBezTo>
                <a:cubicBezTo>
                  <a:pt x="219" y="396"/>
                  <a:pt x="204" y="382"/>
                  <a:pt x="204" y="368"/>
                </a:cubicBezTo>
                <a:cubicBezTo>
                  <a:pt x="204" y="234"/>
                  <a:pt x="204" y="234"/>
                  <a:pt x="204" y="234"/>
                </a:cubicBezTo>
                <a:cubicBezTo>
                  <a:pt x="204" y="220"/>
                  <a:pt x="219" y="205"/>
                  <a:pt x="233" y="205"/>
                </a:cubicBezTo>
                <a:cubicBezTo>
                  <a:pt x="247" y="205"/>
                  <a:pt x="261" y="220"/>
                  <a:pt x="261" y="234"/>
                </a:cubicBezTo>
                <a:cubicBezTo>
                  <a:pt x="261" y="276"/>
                  <a:pt x="261" y="276"/>
                  <a:pt x="261" y="276"/>
                </a:cubicBezTo>
                <a:cubicBezTo>
                  <a:pt x="346" y="213"/>
                  <a:pt x="346" y="213"/>
                  <a:pt x="346" y="213"/>
                </a:cubicBezTo>
                <a:cubicBezTo>
                  <a:pt x="353" y="213"/>
                  <a:pt x="360" y="205"/>
                  <a:pt x="367" y="205"/>
                </a:cubicBezTo>
                <a:cubicBezTo>
                  <a:pt x="381" y="205"/>
                  <a:pt x="395" y="220"/>
                  <a:pt x="395" y="234"/>
                </a:cubicBezTo>
                <a:cubicBezTo>
                  <a:pt x="395" y="368"/>
                  <a:pt x="395" y="368"/>
                  <a:pt x="395" y="368"/>
                </a:cubicBezTo>
                <a:close/>
              </a:path>
            </a:pathLst>
          </a:custGeom>
          <a:solidFill>
            <a:schemeClr val="dk1"/>
          </a:solidFill>
          <a:ln w="0">
            <a:noFill/>
          </a:ln>
        </p:spPr>
        <p:style>
          <a:lnRef idx="0"/>
          <a:fillRef idx="0"/>
          <a:effectRef idx="0"/>
          <a:fontRef idx="minor"/>
        </p:style>
      </p:sp>
      <p:sp>
        <p:nvSpPr>
          <p:cNvPr id="841" name="Google Shape;762;p38"/>
          <p:cNvSpPr/>
          <p:nvPr/>
        </p:nvSpPr>
        <p:spPr>
          <a:xfrm>
            <a:off x="5068800" y="5085720"/>
            <a:ext cx="330120" cy="327600"/>
          </a:xfrm>
          <a:custGeom>
            <a:avLst/>
            <a:gdLst/>
            <a:ahLst/>
            <a:rect l="l" t="t" r="r" b="b"/>
            <a:pathLst>
              <a:path w="609" h="602">
                <a:moveTo>
                  <a:pt x="304" y="601"/>
                </a:moveTo>
                <a:lnTo>
                  <a:pt x="304" y="601"/>
                </a:lnTo>
                <a:cubicBezTo>
                  <a:pt x="135" y="601"/>
                  <a:pt x="0" y="467"/>
                  <a:pt x="0" y="304"/>
                </a:cubicBezTo>
                <a:cubicBezTo>
                  <a:pt x="0" y="135"/>
                  <a:pt x="135"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9" y="545"/>
                  <a:pt x="552" y="439"/>
                  <a:pt x="552" y="304"/>
                </a:cubicBezTo>
                <a:cubicBezTo>
                  <a:pt x="552" y="170"/>
                  <a:pt x="439" y="57"/>
                  <a:pt x="304" y="57"/>
                </a:cubicBezTo>
                <a:close/>
                <a:moveTo>
                  <a:pt x="432" y="326"/>
                </a:moveTo>
                <a:lnTo>
                  <a:pt x="432" y="326"/>
                </a:lnTo>
                <a:cubicBezTo>
                  <a:pt x="340" y="389"/>
                  <a:pt x="340" y="389"/>
                  <a:pt x="340" y="389"/>
                </a:cubicBezTo>
                <a:cubicBezTo>
                  <a:pt x="333" y="396"/>
                  <a:pt x="333" y="396"/>
                  <a:pt x="326" y="396"/>
                </a:cubicBezTo>
                <a:cubicBezTo>
                  <a:pt x="304" y="396"/>
                  <a:pt x="297" y="382"/>
                  <a:pt x="297" y="368"/>
                </a:cubicBezTo>
                <a:cubicBezTo>
                  <a:pt x="297" y="333"/>
                  <a:pt x="297" y="333"/>
                  <a:pt x="297" y="333"/>
                </a:cubicBezTo>
                <a:cubicBezTo>
                  <a:pt x="205" y="389"/>
                  <a:pt x="205" y="389"/>
                  <a:pt x="205" y="389"/>
                </a:cubicBezTo>
                <a:cubicBezTo>
                  <a:pt x="205" y="396"/>
                  <a:pt x="198" y="396"/>
                  <a:pt x="191" y="396"/>
                </a:cubicBezTo>
                <a:cubicBezTo>
                  <a:pt x="177" y="396"/>
                  <a:pt x="163" y="382"/>
                  <a:pt x="163" y="368"/>
                </a:cubicBezTo>
                <a:cubicBezTo>
                  <a:pt x="163" y="234"/>
                  <a:pt x="163" y="234"/>
                  <a:pt x="163" y="234"/>
                </a:cubicBezTo>
                <a:cubicBezTo>
                  <a:pt x="163" y="220"/>
                  <a:pt x="177" y="205"/>
                  <a:pt x="191" y="205"/>
                </a:cubicBezTo>
                <a:cubicBezTo>
                  <a:pt x="198" y="205"/>
                  <a:pt x="205" y="213"/>
                  <a:pt x="205" y="213"/>
                </a:cubicBezTo>
                <a:cubicBezTo>
                  <a:pt x="297" y="276"/>
                  <a:pt x="297" y="276"/>
                  <a:pt x="297" y="276"/>
                </a:cubicBezTo>
                <a:cubicBezTo>
                  <a:pt x="297" y="234"/>
                  <a:pt x="297" y="234"/>
                  <a:pt x="297" y="234"/>
                </a:cubicBezTo>
                <a:cubicBezTo>
                  <a:pt x="297" y="220"/>
                  <a:pt x="304" y="205"/>
                  <a:pt x="326" y="205"/>
                </a:cubicBezTo>
                <a:cubicBezTo>
                  <a:pt x="333" y="205"/>
                  <a:pt x="333" y="213"/>
                  <a:pt x="340" y="213"/>
                </a:cubicBezTo>
                <a:cubicBezTo>
                  <a:pt x="432" y="276"/>
                  <a:pt x="432" y="276"/>
                  <a:pt x="432" y="276"/>
                </a:cubicBezTo>
                <a:cubicBezTo>
                  <a:pt x="439" y="283"/>
                  <a:pt x="446" y="290"/>
                  <a:pt x="446" y="304"/>
                </a:cubicBezTo>
                <a:cubicBezTo>
                  <a:pt x="446" y="311"/>
                  <a:pt x="439" y="318"/>
                  <a:pt x="432" y="326"/>
                </a:cubicBezTo>
                <a:close/>
              </a:path>
            </a:pathLst>
          </a:custGeom>
          <a:solidFill>
            <a:schemeClr val="dk1"/>
          </a:solidFill>
          <a:ln w="0">
            <a:noFill/>
          </a:ln>
        </p:spPr>
        <p:style>
          <a:lnRef idx="0"/>
          <a:fillRef idx="0"/>
          <a:effectRef idx="0"/>
          <a:fontRef idx="minor"/>
        </p:style>
      </p:sp>
      <p:sp>
        <p:nvSpPr>
          <p:cNvPr id="842" name="Google Shape;763;p38"/>
          <p:cNvSpPr/>
          <p:nvPr/>
        </p:nvSpPr>
        <p:spPr>
          <a:xfrm>
            <a:off x="4496040" y="5085720"/>
            <a:ext cx="327600" cy="327600"/>
          </a:xfrm>
          <a:custGeom>
            <a:avLst/>
            <a:gdLst/>
            <a:ahLst/>
            <a:rect l="l" t="t" r="r" b="b"/>
            <a:pathLst>
              <a:path w="602" h="602">
                <a:moveTo>
                  <a:pt x="304" y="601"/>
                </a:moveTo>
                <a:lnTo>
                  <a:pt x="304" y="601"/>
                </a:lnTo>
                <a:cubicBezTo>
                  <a:pt x="467" y="601"/>
                  <a:pt x="601" y="467"/>
                  <a:pt x="601" y="304"/>
                </a:cubicBezTo>
                <a:cubicBezTo>
                  <a:pt x="601" y="135"/>
                  <a:pt x="467" y="0"/>
                  <a:pt x="304" y="0"/>
                </a:cubicBezTo>
                <a:cubicBezTo>
                  <a:pt x="135" y="0"/>
                  <a:pt x="0" y="135"/>
                  <a:pt x="0" y="304"/>
                </a:cubicBezTo>
                <a:cubicBezTo>
                  <a:pt x="0" y="467"/>
                  <a:pt x="135" y="601"/>
                  <a:pt x="304" y="601"/>
                </a:cubicBezTo>
                <a:close/>
                <a:moveTo>
                  <a:pt x="304" y="57"/>
                </a:moveTo>
                <a:lnTo>
                  <a:pt x="304" y="57"/>
                </a:lnTo>
                <a:cubicBezTo>
                  <a:pt x="439" y="57"/>
                  <a:pt x="544" y="170"/>
                  <a:pt x="544" y="304"/>
                </a:cubicBezTo>
                <a:cubicBezTo>
                  <a:pt x="544" y="439"/>
                  <a:pt x="439" y="545"/>
                  <a:pt x="304" y="545"/>
                </a:cubicBezTo>
                <a:cubicBezTo>
                  <a:pt x="170" y="545"/>
                  <a:pt x="57" y="439"/>
                  <a:pt x="57" y="304"/>
                </a:cubicBezTo>
                <a:cubicBezTo>
                  <a:pt x="57" y="170"/>
                  <a:pt x="170" y="57"/>
                  <a:pt x="304" y="57"/>
                </a:cubicBezTo>
                <a:close/>
                <a:moveTo>
                  <a:pt x="177" y="326"/>
                </a:moveTo>
                <a:lnTo>
                  <a:pt x="177" y="326"/>
                </a:lnTo>
                <a:cubicBezTo>
                  <a:pt x="269" y="389"/>
                  <a:pt x="269" y="389"/>
                  <a:pt x="269" y="389"/>
                </a:cubicBezTo>
                <a:cubicBezTo>
                  <a:pt x="269" y="396"/>
                  <a:pt x="276" y="396"/>
                  <a:pt x="283" y="396"/>
                </a:cubicBezTo>
                <a:cubicBezTo>
                  <a:pt x="297" y="396"/>
                  <a:pt x="311" y="382"/>
                  <a:pt x="311" y="368"/>
                </a:cubicBezTo>
                <a:cubicBezTo>
                  <a:pt x="311" y="333"/>
                  <a:pt x="311" y="333"/>
                  <a:pt x="311" y="333"/>
                </a:cubicBezTo>
                <a:cubicBezTo>
                  <a:pt x="396" y="389"/>
                  <a:pt x="396" y="389"/>
                  <a:pt x="396" y="389"/>
                </a:cubicBezTo>
                <a:cubicBezTo>
                  <a:pt x="403" y="396"/>
                  <a:pt x="410" y="396"/>
                  <a:pt x="417" y="396"/>
                </a:cubicBezTo>
                <a:cubicBezTo>
                  <a:pt x="431" y="396"/>
                  <a:pt x="446" y="382"/>
                  <a:pt x="446" y="368"/>
                </a:cubicBezTo>
                <a:cubicBezTo>
                  <a:pt x="446" y="234"/>
                  <a:pt x="446" y="234"/>
                  <a:pt x="446" y="234"/>
                </a:cubicBezTo>
                <a:cubicBezTo>
                  <a:pt x="446" y="220"/>
                  <a:pt x="431" y="205"/>
                  <a:pt x="417" y="205"/>
                </a:cubicBezTo>
                <a:cubicBezTo>
                  <a:pt x="410" y="205"/>
                  <a:pt x="403" y="213"/>
                  <a:pt x="396" y="213"/>
                </a:cubicBezTo>
                <a:cubicBezTo>
                  <a:pt x="311" y="276"/>
                  <a:pt x="311" y="276"/>
                  <a:pt x="311" y="276"/>
                </a:cubicBezTo>
                <a:cubicBezTo>
                  <a:pt x="311" y="234"/>
                  <a:pt x="311" y="234"/>
                  <a:pt x="311" y="234"/>
                </a:cubicBezTo>
                <a:cubicBezTo>
                  <a:pt x="311" y="220"/>
                  <a:pt x="297" y="205"/>
                  <a:pt x="283" y="205"/>
                </a:cubicBezTo>
                <a:cubicBezTo>
                  <a:pt x="276" y="205"/>
                  <a:pt x="269" y="213"/>
                  <a:pt x="269" y="213"/>
                </a:cubicBezTo>
                <a:cubicBezTo>
                  <a:pt x="177" y="276"/>
                  <a:pt x="177" y="276"/>
                  <a:pt x="177" y="276"/>
                </a:cubicBezTo>
                <a:cubicBezTo>
                  <a:pt x="163" y="283"/>
                  <a:pt x="163" y="290"/>
                  <a:pt x="163" y="304"/>
                </a:cubicBezTo>
                <a:cubicBezTo>
                  <a:pt x="163" y="311"/>
                  <a:pt x="163" y="318"/>
                  <a:pt x="177" y="326"/>
                </a:cubicBezTo>
                <a:close/>
              </a:path>
            </a:pathLst>
          </a:custGeom>
          <a:solidFill>
            <a:schemeClr val="dk1"/>
          </a:solidFill>
          <a:ln w="0">
            <a:noFill/>
          </a:ln>
        </p:spPr>
        <p:style>
          <a:lnRef idx="0"/>
          <a:fillRef idx="0"/>
          <a:effectRef idx="0"/>
          <a:fontRef idx="minor"/>
        </p:style>
      </p:sp>
      <p:sp>
        <p:nvSpPr>
          <p:cNvPr id="843" name="Google Shape;764;p38"/>
          <p:cNvSpPr/>
          <p:nvPr/>
        </p:nvSpPr>
        <p:spPr>
          <a:xfrm>
            <a:off x="3923280" y="5085720"/>
            <a:ext cx="327600" cy="327600"/>
          </a:xfrm>
          <a:custGeom>
            <a:avLst/>
            <a:gdLst/>
            <a:ahLst/>
            <a:rect l="l" t="t"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5"/>
                  <a:pt x="297" y="545"/>
                </a:cubicBezTo>
                <a:cubicBezTo>
                  <a:pt x="431" y="545"/>
                  <a:pt x="544" y="439"/>
                  <a:pt x="544" y="304"/>
                </a:cubicBezTo>
                <a:cubicBezTo>
                  <a:pt x="544" y="170"/>
                  <a:pt x="431" y="57"/>
                  <a:pt x="297" y="57"/>
                </a:cubicBezTo>
                <a:close/>
                <a:moveTo>
                  <a:pt x="382" y="375"/>
                </a:moveTo>
                <a:lnTo>
                  <a:pt x="382" y="375"/>
                </a:lnTo>
                <a:cubicBezTo>
                  <a:pt x="382" y="396"/>
                  <a:pt x="375" y="403"/>
                  <a:pt x="354" y="403"/>
                </a:cubicBezTo>
                <a:cubicBezTo>
                  <a:pt x="340" y="403"/>
                  <a:pt x="325" y="396"/>
                  <a:pt x="325" y="375"/>
                </a:cubicBezTo>
                <a:cubicBezTo>
                  <a:pt x="325" y="227"/>
                  <a:pt x="325" y="227"/>
                  <a:pt x="325" y="227"/>
                </a:cubicBezTo>
                <a:cubicBezTo>
                  <a:pt x="325" y="213"/>
                  <a:pt x="340" y="198"/>
                  <a:pt x="354" y="198"/>
                </a:cubicBezTo>
                <a:cubicBezTo>
                  <a:pt x="375" y="198"/>
                  <a:pt x="382" y="213"/>
                  <a:pt x="382" y="227"/>
                </a:cubicBezTo>
                <a:cubicBezTo>
                  <a:pt x="382" y="375"/>
                  <a:pt x="382" y="375"/>
                  <a:pt x="382" y="375"/>
                </a:cubicBezTo>
                <a:close/>
                <a:moveTo>
                  <a:pt x="269" y="375"/>
                </a:moveTo>
                <a:lnTo>
                  <a:pt x="269" y="375"/>
                </a:lnTo>
                <a:cubicBezTo>
                  <a:pt x="269" y="396"/>
                  <a:pt x="262" y="403"/>
                  <a:pt x="240" y="403"/>
                </a:cubicBezTo>
                <a:cubicBezTo>
                  <a:pt x="226" y="403"/>
                  <a:pt x="212" y="396"/>
                  <a:pt x="212" y="375"/>
                </a:cubicBezTo>
                <a:cubicBezTo>
                  <a:pt x="212" y="227"/>
                  <a:pt x="212" y="227"/>
                  <a:pt x="212" y="227"/>
                </a:cubicBezTo>
                <a:cubicBezTo>
                  <a:pt x="212" y="213"/>
                  <a:pt x="226" y="198"/>
                  <a:pt x="240" y="198"/>
                </a:cubicBezTo>
                <a:cubicBezTo>
                  <a:pt x="262" y="198"/>
                  <a:pt x="269" y="213"/>
                  <a:pt x="269" y="227"/>
                </a:cubicBezTo>
                <a:cubicBezTo>
                  <a:pt x="269" y="375"/>
                  <a:pt x="269" y="375"/>
                  <a:pt x="269" y="375"/>
                </a:cubicBezTo>
                <a:close/>
              </a:path>
            </a:pathLst>
          </a:custGeom>
          <a:solidFill>
            <a:schemeClr val="dk1"/>
          </a:solidFill>
          <a:ln w="0">
            <a:noFill/>
          </a:ln>
        </p:spPr>
        <p:style>
          <a:lnRef idx="0"/>
          <a:fillRef idx="0"/>
          <a:effectRef idx="0"/>
          <a:fontRef idx="minor"/>
        </p:style>
      </p:sp>
      <p:sp>
        <p:nvSpPr>
          <p:cNvPr id="844" name="Google Shape;765;p38"/>
          <p:cNvSpPr/>
          <p:nvPr/>
        </p:nvSpPr>
        <p:spPr>
          <a:xfrm>
            <a:off x="3348000" y="5085720"/>
            <a:ext cx="330120" cy="327600"/>
          </a:xfrm>
          <a:custGeom>
            <a:avLst/>
            <a:gdLst/>
            <a:ahLst/>
            <a:rect l="l" t="t" r="r" b="b"/>
            <a:pathLst>
              <a:path w="609" h="602">
                <a:moveTo>
                  <a:pt x="304" y="601"/>
                </a:moveTo>
                <a:lnTo>
                  <a:pt x="304" y="601"/>
                </a:lnTo>
                <a:cubicBezTo>
                  <a:pt x="134" y="601"/>
                  <a:pt x="0" y="467"/>
                  <a:pt x="0" y="304"/>
                </a:cubicBezTo>
                <a:cubicBezTo>
                  <a:pt x="0" y="135"/>
                  <a:pt x="134"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8" y="545"/>
                  <a:pt x="551" y="439"/>
                  <a:pt x="551" y="304"/>
                </a:cubicBezTo>
                <a:cubicBezTo>
                  <a:pt x="551" y="170"/>
                  <a:pt x="438" y="57"/>
                  <a:pt x="304" y="57"/>
                </a:cubicBezTo>
                <a:close/>
                <a:moveTo>
                  <a:pt x="382" y="403"/>
                </a:moveTo>
                <a:lnTo>
                  <a:pt x="382" y="403"/>
                </a:lnTo>
                <a:cubicBezTo>
                  <a:pt x="226" y="403"/>
                  <a:pt x="226" y="403"/>
                  <a:pt x="226" y="403"/>
                </a:cubicBezTo>
                <a:cubicBezTo>
                  <a:pt x="212" y="403"/>
                  <a:pt x="198" y="396"/>
                  <a:pt x="198" y="375"/>
                </a:cubicBezTo>
                <a:cubicBezTo>
                  <a:pt x="198" y="227"/>
                  <a:pt x="198" y="227"/>
                  <a:pt x="198" y="227"/>
                </a:cubicBezTo>
                <a:cubicBezTo>
                  <a:pt x="198" y="213"/>
                  <a:pt x="212" y="198"/>
                  <a:pt x="226" y="198"/>
                </a:cubicBezTo>
                <a:cubicBezTo>
                  <a:pt x="382" y="198"/>
                  <a:pt x="382" y="198"/>
                  <a:pt x="382" y="198"/>
                </a:cubicBezTo>
                <a:cubicBezTo>
                  <a:pt x="396" y="198"/>
                  <a:pt x="410" y="213"/>
                  <a:pt x="410" y="227"/>
                </a:cubicBezTo>
                <a:cubicBezTo>
                  <a:pt x="410" y="375"/>
                  <a:pt x="410" y="375"/>
                  <a:pt x="410" y="375"/>
                </a:cubicBezTo>
                <a:cubicBezTo>
                  <a:pt x="410" y="396"/>
                  <a:pt x="396" y="403"/>
                  <a:pt x="382" y="403"/>
                </a:cubicBezTo>
                <a:close/>
              </a:path>
            </a:pathLst>
          </a:custGeom>
          <a:solidFill>
            <a:schemeClr val="dk1"/>
          </a:solidFill>
          <a:ln w="0">
            <a:noFill/>
          </a:ln>
        </p:spPr>
        <p:style>
          <a:lnRef idx="0"/>
          <a:fillRef idx="0"/>
          <a:effectRef idx="0"/>
          <a:fontRef idx="minor"/>
        </p:style>
      </p:sp>
      <p:sp>
        <p:nvSpPr>
          <p:cNvPr id="845" name="Google Shape;766;p38"/>
          <p:cNvSpPr/>
          <p:nvPr/>
        </p:nvSpPr>
        <p:spPr>
          <a:xfrm>
            <a:off x="2774880" y="5085720"/>
            <a:ext cx="327600" cy="327600"/>
          </a:xfrm>
          <a:custGeom>
            <a:avLst/>
            <a:gdLst/>
            <a:ahLst/>
            <a:rect l="l" t="t"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chemeClr val="dk1"/>
          </a:solidFill>
          <a:ln w="0">
            <a:noFill/>
          </a:ln>
        </p:spPr>
        <p:style>
          <a:lnRef idx="0"/>
          <a:fillRef idx="0"/>
          <a:effectRef idx="0"/>
          <a:fontRef idx="minor"/>
        </p:style>
      </p:sp>
      <p:sp>
        <p:nvSpPr>
          <p:cNvPr id="846" name="Google Shape;767;p38"/>
          <p:cNvSpPr/>
          <p:nvPr/>
        </p:nvSpPr>
        <p:spPr>
          <a:xfrm>
            <a:off x="9086400" y="4515120"/>
            <a:ext cx="327600" cy="327600"/>
          </a:xfrm>
          <a:custGeom>
            <a:avLst/>
            <a:gdLst/>
            <a:ahLst/>
            <a:rect l="l" t="t"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chemeClr val="dk1"/>
          </a:solidFill>
          <a:ln w="0">
            <a:noFill/>
          </a:ln>
        </p:spPr>
        <p:style>
          <a:lnRef idx="0"/>
          <a:fillRef idx="0"/>
          <a:effectRef idx="0"/>
          <a:fontRef idx="minor"/>
        </p:style>
      </p:sp>
      <p:sp>
        <p:nvSpPr>
          <p:cNvPr id="847" name="Google Shape;768;p38"/>
          <p:cNvSpPr/>
          <p:nvPr/>
        </p:nvSpPr>
        <p:spPr>
          <a:xfrm>
            <a:off x="8508600" y="4515120"/>
            <a:ext cx="330120" cy="327600"/>
          </a:xfrm>
          <a:custGeom>
            <a:avLst/>
            <a:gdLst/>
            <a:ahLst/>
            <a:rect l="l" t="t" r="r" b="b"/>
            <a:pathLst>
              <a:path w="609" h="602">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dk1"/>
          </a:solidFill>
          <a:ln w="0">
            <a:noFill/>
          </a:ln>
        </p:spPr>
        <p:style>
          <a:lnRef idx="0"/>
          <a:fillRef idx="0"/>
          <a:effectRef idx="0"/>
          <a:fontRef idx="minor"/>
        </p:style>
      </p:sp>
      <p:sp>
        <p:nvSpPr>
          <p:cNvPr id="848" name="Google Shape;769;p38"/>
          <p:cNvSpPr/>
          <p:nvPr/>
        </p:nvSpPr>
        <p:spPr>
          <a:xfrm>
            <a:off x="7940520" y="4522320"/>
            <a:ext cx="318240" cy="308520"/>
          </a:xfrm>
          <a:custGeom>
            <a:avLst/>
            <a:gdLst/>
            <a:ahLst/>
            <a:rect l="l" t="t" r="r" b="b"/>
            <a:pathLst>
              <a:path w="588" h="567">
                <a:moveTo>
                  <a:pt x="558" y="474"/>
                </a:moveTo>
                <a:lnTo>
                  <a:pt x="558" y="474"/>
                </a:lnTo>
                <a:cubicBezTo>
                  <a:pt x="417" y="474"/>
                  <a:pt x="417" y="474"/>
                  <a:pt x="417" y="474"/>
                </a:cubicBezTo>
                <a:cubicBezTo>
                  <a:pt x="382" y="474"/>
                  <a:pt x="382" y="474"/>
                  <a:pt x="382" y="474"/>
                </a:cubicBezTo>
                <a:cubicBezTo>
                  <a:pt x="382" y="523"/>
                  <a:pt x="382" y="523"/>
                  <a:pt x="382"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12" y="523"/>
                  <a:pt x="212" y="523"/>
                  <a:pt x="212" y="523"/>
                </a:cubicBezTo>
                <a:cubicBezTo>
                  <a:pt x="212" y="474"/>
                  <a:pt x="212" y="474"/>
                  <a:pt x="212"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05" y="43"/>
                  <a:pt x="205" y="43"/>
                  <a:pt x="205" y="43"/>
                </a:cubicBezTo>
                <a:cubicBezTo>
                  <a:pt x="169" y="78"/>
                  <a:pt x="169" y="78"/>
                  <a:pt x="169" y="78"/>
                </a:cubicBezTo>
                <a:cubicBezTo>
                  <a:pt x="42" y="78"/>
                  <a:pt x="42" y="78"/>
                  <a:pt x="42" y="78"/>
                </a:cubicBezTo>
                <a:cubicBezTo>
                  <a:pt x="42" y="396"/>
                  <a:pt x="42" y="396"/>
                  <a:pt x="42" y="396"/>
                </a:cubicBezTo>
                <a:cubicBezTo>
                  <a:pt x="551" y="396"/>
                  <a:pt x="551" y="396"/>
                  <a:pt x="551" y="396"/>
                </a:cubicBezTo>
                <a:cubicBezTo>
                  <a:pt x="551" y="78"/>
                  <a:pt x="551" y="78"/>
                  <a:pt x="551" y="78"/>
                </a:cubicBezTo>
                <a:cubicBezTo>
                  <a:pt x="424" y="78"/>
                  <a:pt x="424" y="78"/>
                  <a:pt x="424" y="78"/>
                </a:cubicBezTo>
                <a:cubicBezTo>
                  <a:pt x="382" y="43"/>
                  <a:pt x="382" y="43"/>
                  <a:pt x="382" y="43"/>
                </a:cubicBezTo>
                <a:cubicBezTo>
                  <a:pt x="558" y="43"/>
                  <a:pt x="558" y="43"/>
                  <a:pt x="558" y="43"/>
                </a:cubicBezTo>
                <a:cubicBezTo>
                  <a:pt x="572" y="43"/>
                  <a:pt x="587" y="50"/>
                  <a:pt x="587" y="71"/>
                </a:cubicBezTo>
                <a:cubicBezTo>
                  <a:pt x="587" y="446"/>
                  <a:pt x="587" y="446"/>
                  <a:pt x="587" y="446"/>
                </a:cubicBezTo>
                <a:cubicBezTo>
                  <a:pt x="587" y="460"/>
                  <a:pt x="572" y="474"/>
                  <a:pt x="558" y="474"/>
                </a:cubicBezTo>
                <a:close/>
                <a:moveTo>
                  <a:pt x="360" y="128"/>
                </a:moveTo>
                <a:lnTo>
                  <a:pt x="360" y="128"/>
                </a:lnTo>
                <a:cubicBezTo>
                  <a:pt x="353" y="128"/>
                  <a:pt x="346" y="121"/>
                  <a:pt x="339" y="113"/>
                </a:cubicBezTo>
                <a:cubicBezTo>
                  <a:pt x="325" y="99"/>
                  <a:pt x="325" y="99"/>
                  <a:pt x="325" y="99"/>
                </a:cubicBezTo>
                <a:cubicBezTo>
                  <a:pt x="325" y="226"/>
                  <a:pt x="325" y="226"/>
                  <a:pt x="325" y="226"/>
                </a:cubicBezTo>
                <a:cubicBezTo>
                  <a:pt x="325" y="248"/>
                  <a:pt x="311" y="255"/>
                  <a:pt x="297" y="255"/>
                </a:cubicBezTo>
                <a:cubicBezTo>
                  <a:pt x="276" y="255"/>
                  <a:pt x="269" y="248"/>
                  <a:pt x="269" y="226"/>
                </a:cubicBezTo>
                <a:cubicBezTo>
                  <a:pt x="269" y="99"/>
                  <a:pt x="269" y="99"/>
                  <a:pt x="269" y="99"/>
                </a:cubicBezTo>
                <a:cubicBezTo>
                  <a:pt x="247" y="113"/>
                  <a:pt x="247" y="113"/>
                  <a:pt x="247" y="113"/>
                </a:cubicBezTo>
                <a:cubicBezTo>
                  <a:pt x="240" y="121"/>
                  <a:pt x="233" y="128"/>
                  <a:pt x="226" y="128"/>
                </a:cubicBezTo>
                <a:cubicBezTo>
                  <a:pt x="212" y="128"/>
                  <a:pt x="198" y="113"/>
                  <a:pt x="198" y="99"/>
                </a:cubicBezTo>
                <a:cubicBezTo>
                  <a:pt x="198" y="92"/>
                  <a:pt x="205" y="85"/>
                  <a:pt x="212" y="78"/>
                </a:cubicBezTo>
                <a:cubicBezTo>
                  <a:pt x="276" y="15"/>
                  <a:pt x="276" y="15"/>
                  <a:pt x="276" y="15"/>
                </a:cubicBezTo>
                <a:cubicBezTo>
                  <a:pt x="283" y="8"/>
                  <a:pt x="290" y="0"/>
                  <a:pt x="297" y="0"/>
                </a:cubicBezTo>
                <a:cubicBezTo>
                  <a:pt x="304" y="0"/>
                  <a:pt x="311" y="8"/>
                  <a:pt x="311" y="15"/>
                </a:cubicBezTo>
                <a:cubicBezTo>
                  <a:pt x="382" y="78"/>
                  <a:pt x="382" y="78"/>
                  <a:pt x="382" y="78"/>
                </a:cubicBezTo>
                <a:cubicBezTo>
                  <a:pt x="389" y="85"/>
                  <a:pt x="389" y="92"/>
                  <a:pt x="389" y="99"/>
                </a:cubicBezTo>
                <a:cubicBezTo>
                  <a:pt x="389" y="113"/>
                  <a:pt x="375" y="128"/>
                  <a:pt x="360" y="128"/>
                </a:cubicBezTo>
                <a:close/>
              </a:path>
            </a:pathLst>
          </a:custGeom>
          <a:solidFill>
            <a:schemeClr val="dk1"/>
          </a:solidFill>
          <a:ln w="0">
            <a:noFill/>
          </a:ln>
        </p:spPr>
        <p:style>
          <a:lnRef idx="0"/>
          <a:fillRef idx="0"/>
          <a:effectRef idx="0"/>
          <a:fontRef idx="minor"/>
        </p:style>
      </p:sp>
      <p:sp>
        <p:nvSpPr>
          <p:cNvPr id="849" name="Google Shape;770;p38"/>
          <p:cNvSpPr/>
          <p:nvPr/>
        </p:nvSpPr>
        <p:spPr>
          <a:xfrm>
            <a:off x="7367760" y="4522320"/>
            <a:ext cx="318240" cy="308520"/>
          </a:xfrm>
          <a:custGeom>
            <a:avLst/>
            <a:gdLst/>
            <a:ahLst/>
            <a:rect l="l" t="t" r="r" b="b"/>
            <a:pathLst>
              <a:path w="587" h="567">
                <a:moveTo>
                  <a:pt x="558" y="474"/>
                </a:moveTo>
                <a:lnTo>
                  <a:pt x="558" y="474"/>
                </a:lnTo>
                <a:cubicBezTo>
                  <a:pt x="417" y="474"/>
                  <a:pt x="417" y="474"/>
                  <a:pt x="417" y="474"/>
                </a:cubicBezTo>
                <a:cubicBezTo>
                  <a:pt x="374" y="474"/>
                  <a:pt x="374" y="474"/>
                  <a:pt x="374" y="474"/>
                </a:cubicBezTo>
                <a:cubicBezTo>
                  <a:pt x="374" y="523"/>
                  <a:pt x="374" y="523"/>
                  <a:pt x="374"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05" y="523"/>
                  <a:pt x="205" y="523"/>
                  <a:pt x="205" y="523"/>
                </a:cubicBezTo>
                <a:cubicBezTo>
                  <a:pt x="205" y="474"/>
                  <a:pt x="205" y="474"/>
                  <a:pt x="205"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33" y="43"/>
                  <a:pt x="233" y="43"/>
                  <a:pt x="233" y="43"/>
                </a:cubicBezTo>
                <a:cubicBezTo>
                  <a:pt x="233" y="78"/>
                  <a:pt x="233" y="78"/>
                  <a:pt x="233" y="78"/>
                </a:cubicBezTo>
                <a:cubicBezTo>
                  <a:pt x="35" y="78"/>
                  <a:pt x="35" y="78"/>
                  <a:pt x="35" y="78"/>
                </a:cubicBezTo>
                <a:cubicBezTo>
                  <a:pt x="35" y="396"/>
                  <a:pt x="35" y="396"/>
                  <a:pt x="35" y="396"/>
                </a:cubicBezTo>
                <a:cubicBezTo>
                  <a:pt x="544" y="396"/>
                  <a:pt x="544" y="396"/>
                  <a:pt x="544" y="396"/>
                </a:cubicBezTo>
                <a:cubicBezTo>
                  <a:pt x="544" y="78"/>
                  <a:pt x="544" y="78"/>
                  <a:pt x="544" y="78"/>
                </a:cubicBezTo>
                <a:cubicBezTo>
                  <a:pt x="346" y="78"/>
                  <a:pt x="346" y="78"/>
                  <a:pt x="346" y="78"/>
                </a:cubicBezTo>
                <a:cubicBezTo>
                  <a:pt x="346" y="43"/>
                  <a:pt x="346" y="43"/>
                  <a:pt x="346" y="43"/>
                </a:cubicBezTo>
                <a:cubicBezTo>
                  <a:pt x="558" y="43"/>
                  <a:pt x="558" y="43"/>
                  <a:pt x="558" y="43"/>
                </a:cubicBezTo>
                <a:cubicBezTo>
                  <a:pt x="572" y="43"/>
                  <a:pt x="586" y="50"/>
                  <a:pt x="586" y="71"/>
                </a:cubicBezTo>
                <a:cubicBezTo>
                  <a:pt x="586" y="446"/>
                  <a:pt x="586" y="446"/>
                  <a:pt x="586" y="446"/>
                </a:cubicBezTo>
                <a:cubicBezTo>
                  <a:pt x="586" y="460"/>
                  <a:pt x="572" y="474"/>
                  <a:pt x="558" y="474"/>
                </a:cubicBezTo>
                <a:close/>
                <a:moveTo>
                  <a:pt x="389" y="163"/>
                </a:moveTo>
                <a:lnTo>
                  <a:pt x="389" y="163"/>
                </a:lnTo>
                <a:cubicBezTo>
                  <a:pt x="389" y="170"/>
                  <a:pt x="382" y="177"/>
                  <a:pt x="374" y="184"/>
                </a:cubicBezTo>
                <a:cubicBezTo>
                  <a:pt x="311" y="248"/>
                  <a:pt x="311" y="248"/>
                  <a:pt x="311" y="248"/>
                </a:cubicBezTo>
                <a:cubicBezTo>
                  <a:pt x="304" y="255"/>
                  <a:pt x="297" y="255"/>
                  <a:pt x="290" y="255"/>
                </a:cubicBezTo>
                <a:cubicBezTo>
                  <a:pt x="283" y="255"/>
                  <a:pt x="276" y="255"/>
                  <a:pt x="276" y="248"/>
                </a:cubicBezTo>
                <a:cubicBezTo>
                  <a:pt x="205" y="184"/>
                  <a:pt x="205" y="184"/>
                  <a:pt x="205" y="184"/>
                </a:cubicBezTo>
                <a:cubicBezTo>
                  <a:pt x="198" y="177"/>
                  <a:pt x="198" y="170"/>
                  <a:pt x="198" y="163"/>
                </a:cubicBezTo>
                <a:cubicBezTo>
                  <a:pt x="198" y="149"/>
                  <a:pt x="212" y="135"/>
                  <a:pt x="226" y="135"/>
                </a:cubicBezTo>
                <a:cubicBezTo>
                  <a:pt x="233" y="135"/>
                  <a:pt x="240" y="135"/>
                  <a:pt x="247" y="142"/>
                </a:cubicBezTo>
                <a:cubicBezTo>
                  <a:pt x="261" y="163"/>
                  <a:pt x="261" y="163"/>
                  <a:pt x="261" y="163"/>
                </a:cubicBezTo>
                <a:cubicBezTo>
                  <a:pt x="261" y="29"/>
                  <a:pt x="261" y="29"/>
                  <a:pt x="261" y="29"/>
                </a:cubicBezTo>
                <a:cubicBezTo>
                  <a:pt x="261" y="15"/>
                  <a:pt x="276" y="0"/>
                  <a:pt x="290" y="0"/>
                </a:cubicBezTo>
                <a:cubicBezTo>
                  <a:pt x="311" y="0"/>
                  <a:pt x="318" y="15"/>
                  <a:pt x="318" y="29"/>
                </a:cubicBezTo>
                <a:cubicBezTo>
                  <a:pt x="318" y="163"/>
                  <a:pt x="318" y="163"/>
                  <a:pt x="318" y="163"/>
                </a:cubicBezTo>
                <a:cubicBezTo>
                  <a:pt x="339" y="142"/>
                  <a:pt x="339" y="142"/>
                  <a:pt x="339" y="142"/>
                </a:cubicBezTo>
                <a:cubicBezTo>
                  <a:pt x="346" y="135"/>
                  <a:pt x="353" y="135"/>
                  <a:pt x="360" y="135"/>
                </a:cubicBezTo>
                <a:cubicBezTo>
                  <a:pt x="374" y="135"/>
                  <a:pt x="389" y="149"/>
                  <a:pt x="389" y="163"/>
                </a:cubicBezTo>
                <a:close/>
              </a:path>
            </a:pathLst>
          </a:custGeom>
          <a:solidFill>
            <a:schemeClr val="dk1"/>
          </a:solidFill>
          <a:ln w="0">
            <a:noFill/>
          </a:ln>
        </p:spPr>
        <p:style>
          <a:lnRef idx="0"/>
          <a:fillRef idx="0"/>
          <a:effectRef idx="0"/>
          <a:fontRef idx="minor"/>
        </p:style>
      </p:sp>
      <p:sp>
        <p:nvSpPr>
          <p:cNvPr id="850" name="Google Shape;771;p38"/>
          <p:cNvSpPr/>
          <p:nvPr/>
        </p:nvSpPr>
        <p:spPr>
          <a:xfrm>
            <a:off x="6797160" y="4543920"/>
            <a:ext cx="315720" cy="284400"/>
          </a:xfrm>
          <a:custGeom>
            <a:avLst/>
            <a:gdLst/>
            <a:ahLst/>
            <a:rect l="l" t="t" r="r" b="b"/>
            <a:pathLst>
              <a:path w="580" h="524">
                <a:moveTo>
                  <a:pt x="551" y="431"/>
                </a:moveTo>
                <a:lnTo>
                  <a:pt x="551" y="431"/>
                </a:lnTo>
                <a:cubicBezTo>
                  <a:pt x="410" y="431"/>
                  <a:pt x="410" y="431"/>
                  <a:pt x="410" y="431"/>
                </a:cubicBezTo>
                <a:cubicBezTo>
                  <a:pt x="374" y="431"/>
                  <a:pt x="374" y="431"/>
                  <a:pt x="374" y="431"/>
                </a:cubicBezTo>
                <a:cubicBezTo>
                  <a:pt x="374" y="480"/>
                  <a:pt x="374" y="480"/>
                  <a:pt x="374" y="480"/>
                </a:cubicBezTo>
                <a:cubicBezTo>
                  <a:pt x="410" y="516"/>
                  <a:pt x="410" y="516"/>
                  <a:pt x="410" y="516"/>
                </a:cubicBezTo>
                <a:cubicBezTo>
                  <a:pt x="410" y="523"/>
                  <a:pt x="410" y="523"/>
                  <a:pt x="410" y="523"/>
                </a:cubicBezTo>
                <a:cubicBezTo>
                  <a:pt x="169" y="523"/>
                  <a:pt x="169" y="523"/>
                  <a:pt x="169" y="523"/>
                </a:cubicBezTo>
                <a:cubicBezTo>
                  <a:pt x="169" y="516"/>
                  <a:pt x="169" y="516"/>
                  <a:pt x="169" y="516"/>
                </a:cubicBezTo>
                <a:cubicBezTo>
                  <a:pt x="205" y="480"/>
                  <a:pt x="205" y="480"/>
                  <a:pt x="205" y="480"/>
                </a:cubicBezTo>
                <a:cubicBezTo>
                  <a:pt x="205" y="431"/>
                  <a:pt x="205" y="431"/>
                  <a:pt x="205"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13"/>
                </a:moveTo>
                <a:lnTo>
                  <a:pt x="233" y="113"/>
                </a:lnTo>
                <a:cubicBezTo>
                  <a:pt x="240" y="113"/>
                  <a:pt x="247" y="113"/>
                  <a:pt x="254" y="120"/>
                </a:cubicBezTo>
                <a:cubicBezTo>
                  <a:pt x="290" y="155"/>
                  <a:pt x="290" y="155"/>
                  <a:pt x="290" y="155"/>
                </a:cubicBezTo>
                <a:cubicBezTo>
                  <a:pt x="325" y="120"/>
                  <a:pt x="325" y="120"/>
                  <a:pt x="325" y="120"/>
                </a:cubicBezTo>
                <a:cubicBezTo>
                  <a:pt x="332" y="113"/>
                  <a:pt x="339" y="113"/>
                  <a:pt x="346" y="113"/>
                </a:cubicBezTo>
                <a:cubicBezTo>
                  <a:pt x="360" y="113"/>
                  <a:pt x="374" y="120"/>
                  <a:pt x="374" y="141"/>
                </a:cubicBezTo>
                <a:cubicBezTo>
                  <a:pt x="374" y="148"/>
                  <a:pt x="374" y="155"/>
                  <a:pt x="367" y="155"/>
                </a:cubicBezTo>
                <a:cubicBezTo>
                  <a:pt x="332" y="198"/>
                  <a:pt x="332" y="198"/>
                  <a:pt x="332" y="198"/>
                </a:cubicBezTo>
                <a:cubicBezTo>
                  <a:pt x="367" y="233"/>
                  <a:pt x="367" y="233"/>
                  <a:pt x="367" y="233"/>
                </a:cubicBezTo>
                <a:cubicBezTo>
                  <a:pt x="374" y="240"/>
                  <a:pt x="374" y="247"/>
                  <a:pt x="374" y="254"/>
                </a:cubicBezTo>
                <a:cubicBezTo>
                  <a:pt x="374" y="268"/>
                  <a:pt x="360" y="283"/>
                  <a:pt x="346" y="283"/>
                </a:cubicBezTo>
                <a:cubicBezTo>
                  <a:pt x="339" y="283"/>
                  <a:pt x="332" y="276"/>
                  <a:pt x="325" y="268"/>
                </a:cubicBezTo>
                <a:cubicBezTo>
                  <a:pt x="290" y="233"/>
                  <a:pt x="290" y="233"/>
                  <a:pt x="290" y="233"/>
                </a:cubicBezTo>
                <a:cubicBezTo>
                  <a:pt x="254" y="268"/>
                  <a:pt x="254" y="268"/>
                  <a:pt x="254" y="268"/>
                </a:cubicBezTo>
                <a:cubicBezTo>
                  <a:pt x="247" y="276"/>
                  <a:pt x="240" y="283"/>
                  <a:pt x="233" y="283"/>
                </a:cubicBezTo>
                <a:cubicBezTo>
                  <a:pt x="219" y="283"/>
                  <a:pt x="205" y="268"/>
                  <a:pt x="205" y="254"/>
                </a:cubicBezTo>
                <a:cubicBezTo>
                  <a:pt x="205" y="247"/>
                  <a:pt x="205" y="240"/>
                  <a:pt x="212" y="233"/>
                </a:cubicBezTo>
                <a:cubicBezTo>
                  <a:pt x="247" y="198"/>
                  <a:pt x="247" y="198"/>
                  <a:pt x="247" y="198"/>
                </a:cubicBezTo>
                <a:cubicBezTo>
                  <a:pt x="212" y="155"/>
                  <a:pt x="212" y="155"/>
                  <a:pt x="212" y="155"/>
                </a:cubicBezTo>
                <a:cubicBezTo>
                  <a:pt x="205" y="155"/>
                  <a:pt x="205" y="148"/>
                  <a:pt x="205" y="141"/>
                </a:cubicBezTo>
                <a:cubicBezTo>
                  <a:pt x="205" y="120"/>
                  <a:pt x="219" y="113"/>
                  <a:pt x="233" y="113"/>
                </a:cubicBezTo>
                <a:close/>
              </a:path>
            </a:pathLst>
          </a:custGeom>
          <a:solidFill>
            <a:schemeClr val="dk1"/>
          </a:solidFill>
          <a:ln w="0">
            <a:noFill/>
          </a:ln>
        </p:spPr>
        <p:style>
          <a:lnRef idx="0"/>
          <a:fillRef idx="0"/>
          <a:effectRef idx="0"/>
          <a:fontRef idx="minor"/>
        </p:style>
      </p:sp>
      <p:sp>
        <p:nvSpPr>
          <p:cNvPr id="851" name="Google Shape;772;p38"/>
          <p:cNvSpPr/>
          <p:nvPr/>
        </p:nvSpPr>
        <p:spPr>
          <a:xfrm>
            <a:off x="6219360" y="4543920"/>
            <a:ext cx="318240" cy="284400"/>
          </a:xfrm>
          <a:custGeom>
            <a:avLst/>
            <a:gdLst/>
            <a:ahLst/>
            <a:rect l="l" t="t" r="r" b="b"/>
            <a:pathLst>
              <a:path w="587" h="524">
                <a:moveTo>
                  <a:pt x="558" y="431"/>
                </a:moveTo>
                <a:lnTo>
                  <a:pt x="558" y="431"/>
                </a:lnTo>
                <a:cubicBezTo>
                  <a:pt x="417" y="431"/>
                  <a:pt x="417" y="431"/>
                  <a:pt x="417" y="431"/>
                </a:cubicBezTo>
                <a:cubicBezTo>
                  <a:pt x="381" y="431"/>
                  <a:pt x="381" y="431"/>
                  <a:pt x="381" y="431"/>
                </a:cubicBezTo>
                <a:cubicBezTo>
                  <a:pt x="381" y="480"/>
                  <a:pt x="381" y="480"/>
                  <a:pt x="381"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12" y="480"/>
                  <a:pt x="212" y="480"/>
                  <a:pt x="212" y="480"/>
                </a:cubicBezTo>
                <a:cubicBezTo>
                  <a:pt x="212" y="431"/>
                  <a:pt x="212" y="431"/>
                  <a:pt x="212"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51" y="35"/>
                </a:moveTo>
                <a:lnTo>
                  <a:pt x="551" y="35"/>
                </a:lnTo>
                <a:cubicBezTo>
                  <a:pt x="42" y="35"/>
                  <a:pt x="42" y="35"/>
                  <a:pt x="42" y="35"/>
                </a:cubicBezTo>
                <a:cubicBezTo>
                  <a:pt x="42" y="353"/>
                  <a:pt x="42" y="353"/>
                  <a:pt x="42" y="353"/>
                </a:cubicBezTo>
                <a:cubicBezTo>
                  <a:pt x="551" y="353"/>
                  <a:pt x="551" y="353"/>
                  <a:pt x="551" y="353"/>
                </a:cubicBezTo>
                <a:lnTo>
                  <a:pt x="551" y="35"/>
                </a:lnTo>
                <a:close/>
                <a:moveTo>
                  <a:pt x="240" y="169"/>
                </a:moveTo>
                <a:lnTo>
                  <a:pt x="240" y="169"/>
                </a:lnTo>
                <a:cubicBezTo>
                  <a:pt x="247" y="169"/>
                  <a:pt x="254" y="169"/>
                  <a:pt x="254" y="176"/>
                </a:cubicBezTo>
                <a:cubicBezTo>
                  <a:pt x="275" y="191"/>
                  <a:pt x="275" y="191"/>
                  <a:pt x="275" y="191"/>
                </a:cubicBezTo>
                <a:cubicBezTo>
                  <a:pt x="332" y="141"/>
                  <a:pt x="332" y="141"/>
                  <a:pt x="332" y="141"/>
                </a:cubicBezTo>
                <a:cubicBezTo>
                  <a:pt x="339" y="134"/>
                  <a:pt x="346" y="127"/>
                  <a:pt x="353" y="127"/>
                </a:cubicBezTo>
                <a:cubicBezTo>
                  <a:pt x="367" y="127"/>
                  <a:pt x="381" y="141"/>
                  <a:pt x="381" y="155"/>
                </a:cubicBezTo>
                <a:cubicBezTo>
                  <a:pt x="381" y="162"/>
                  <a:pt x="374" y="169"/>
                  <a:pt x="367" y="176"/>
                </a:cubicBezTo>
                <a:cubicBezTo>
                  <a:pt x="297" y="254"/>
                  <a:pt x="297" y="254"/>
                  <a:pt x="297" y="254"/>
                </a:cubicBezTo>
                <a:cubicBezTo>
                  <a:pt x="290" y="261"/>
                  <a:pt x="282" y="261"/>
                  <a:pt x="275" y="261"/>
                </a:cubicBezTo>
                <a:cubicBezTo>
                  <a:pt x="268" y="261"/>
                  <a:pt x="261" y="261"/>
                  <a:pt x="254" y="254"/>
                </a:cubicBezTo>
                <a:cubicBezTo>
                  <a:pt x="219" y="212"/>
                  <a:pt x="219" y="212"/>
                  <a:pt x="219" y="212"/>
                </a:cubicBezTo>
                <a:cubicBezTo>
                  <a:pt x="212" y="212"/>
                  <a:pt x="212" y="205"/>
                  <a:pt x="212" y="198"/>
                </a:cubicBezTo>
                <a:cubicBezTo>
                  <a:pt x="212" y="176"/>
                  <a:pt x="219" y="169"/>
                  <a:pt x="240" y="169"/>
                </a:cubicBezTo>
                <a:close/>
              </a:path>
            </a:pathLst>
          </a:custGeom>
          <a:solidFill>
            <a:schemeClr val="dk1"/>
          </a:solidFill>
          <a:ln w="0">
            <a:noFill/>
          </a:ln>
        </p:spPr>
        <p:style>
          <a:lnRef idx="0"/>
          <a:fillRef idx="0"/>
          <a:effectRef idx="0"/>
          <a:fontRef idx="minor"/>
        </p:style>
      </p:sp>
      <p:sp>
        <p:nvSpPr>
          <p:cNvPr id="852" name="Google Shape;773;p38"/>
          <p:cNvSpPr/>
          <p:nvPr/>
        </p:nvSpPr>
        <p:spPr>
          <a:xfrm>
            <a:off x="5649120" y="4543920"/>
            <a:ext cx="318240" cy="284400"/>
          </a:xfrm>
          <a:custGeom>
            <a:avLst/>
            <a:gdLst/>
            <a:ahLst/>
            <a:rect l="l" t="t" r="r" b="b"/>
            <a:pathLst>
              <a:path w="587" h="524">
                <a:moveTo>
                  <a:pt x="558" y="431"/>
                </a:moveTo>
                <a:lnTo>
                  <a:pt x="558" y="431"/>
                </a:lnTo>
                <a:cubicBezTo>
                  <a:pt x="417" y="431"/>
                  <a:pt x="417" y="431"/>
                  <a:pt x="417" y="431"/>
                </a:cubicBezTo>
                <a:cubicBezTo>
                  <a:pt x="374" y="431"/>
                  <a:pt x="374" y="431"/>
                  <a:pt x="374" y="431"/>
                </a:cubicBezTo>
                <a:cubicBezTo>
                  <a:pt x="374" y="480"/>
                  <a:pt x="374" y="480"/>
                  <a:pt x="374"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346" y="169"/>
                  <a:pt x="346" y="169"/>
                  <a:pt x="346" y="169"/>
                </a:cubicBezTo>
                <a:cubicBezTo>
                  <a:pt x="367" y="169"/>
                  <a:pt x="374" y="176"/>
                  <a:pt x="374" y="198"/>
                </a:cubicBezTo>
                <a:cubicBezTo>
                  <a:pt x="374" y="212"/>
                  <a:pt x="367" y="226"/>
                  <a:pt x="346" y="226"/>
                </a:cubicBezTo>
                <a:cubicBezTo>
                  <a:pt x="233" y="226"/>
                  <a:pt x="233" y="226"/>
                  <a:pt x="233" y="226"/>
                </a:cubicBezTo>
                <a:cubicBezTo>
                  <a:pt x="219" y="226"/>
                  <a:pt x="204" y="212"/>
                  <a:pt x="204" y="198"/>
                </a:cubicBezTo>
                <a:cubicBezTo>
                  <a:pt x="204" y="176"/>
                  <a:pt x="219" y="169"/>
                  <a:pt x="233" y="169"/>
                </a:cubicBezTo>
                <a:close/>
              </a:path>
            </a:pathLst>
          </a:custGeom>
          <a:solidFill>
            <a:schemeClr val="dk1"/>
          </a:solidFill>
          <a:ln w="0">
            <a:noFill/>
          </a:ln>
        </p:spPr>
        <p:style>
          <a:lnRef idx="0"/>
          <a:fillRef idx="0"/>
          <a:effectRef idx="0"/>
          <a:fontRef idx="minor"/>
        </p:style>
      </p:sp>
      <p:sp>
        <p:nvSpPr>
          <p:cNvPr id="853" name="Google Shape;774;p38"/>
          <p:cNvSpPr/>
          <p:nvPr/>
        </p:nvSpPr>
        <p:spPr>
          <a:xfrm>
            <a:off x="5076000" y="4543920"/>
            <a:ext cx="315720" cy="284400"/>
          </a:xfrm>
          <a:custGeom>
            <a:avLst/>
            <a:gdLst/>
            <a:ahLst/>
            <a:rect l="l" t="t" r="r" b="b"/>
            <a:pathLst>
              <a:path w="580" h="524">
                <a:moveTo>
                  <a:pt x="551" y="431"/>
                </a:moveTo>
                <a:lnTo>
                  <a:pt x="551" y="431"/>
                </a:lnTo>
                <a:cubicBezTo>
                  <a:pt x="409" y="431"/>
                  <a:pt x="409" y="431"/>
                  <a:pt x="409" y="431"/>
                </a:cubicBezTo>
                <a:cubicBezTo>
                  <a:pt x="374" y="431"/>
                  <a:pt x="374" y="431"/>
                  <a:pt x="374" y="431"/>
                </a:cubicBezTo>
                <a:cubicBezTo>
                  <a:pt x="374" y="480"/>
                  <a:pt x="374" y="480"/>
                  <a:pt x="374" y="480"/>
                </a:cubicBezTo>
                <a:cubicBezTo>
                  <a:pt x="409" y="516"/>
                  <a:pt x="409" y="516"/>
                  <a:pt x="409" y="516"/>
                </a:cubicBezTo>
                <a:cubicBezTo>
                  <a:pt x="409" y="523"/>
                  <a:pt x="409" y="523"/>
                  <a:pt x="409"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261" y="169"/>
                  <a:pt x="261" y="169"/>
                  <a:pt x="261" y="169"/>
                </a:cubicBezTo>
                <a:cubicBezTo>
                  <a:pt x="261" y="141"/>
                  <a:pt x="261" y="141"/>
                  <a:pt x="261" y="141"/>
                </a:cubicBezTo>
                <a:cubicBezTo>
                  <a:pt x="261" y="120"/>
                  <a:pt x="275" y="113"/>
                  <a:pt x="289" y="113"/>
                </a:cubicBezTo>
                <a:cubicBezTo>
                  <a:pt x="303" y="113"/>
                  <a:pt x="318" y="120"/>
                  <a:pt x="318" y="141"/>
                </a:cubicBezTo>
                <a:cubicBezTo>
                  <a:pt x="318" y="169"/>
                  <a:pt x="318" y="169"/>
                  <a:pt x="318" y="169"/>
                </a:cubicBezTo>
                <a:cubicBezTo>
                  <a:pt x="346" y="169"/>
                  <a:pt x="346" y="169"/>
                  <a:pt x="346" y="169"/>
                </a:cubicBezTo>
                <a:cubicBezTo>
                  <a:pt x="360" y="169"/>
                  <a:pt x="374" y="176"/>
                  <a:pt x="374" y="198"/>
                </a:cubicBezTo>
                <a:cubicBezTo>
                  <a:pt x="374" y="212"/>
                  <a:pt x="360" y="226"/>
                  <a:pt x="346" y="226"/>
                </a:cubicBezTo>
                <a:cubicBezTo>
                  <a:pt x="318" y="226"/>
                  <a:pt x="318" y="226"/>
                  <a:pt x="318" y="226"/>
                </a:cubicBezTo>
                <a:cubicBezTo>
                  <a:pt x="318" y="254"/>
                  <a:pt x="318" y="254"/>
                  <a:pt x="318" y="254"/>
                </a:cubicBezTo>
                <a:cubicBezTo>
                  <a:pt x="318" y="268"/>
                  <a:pt x="303" y="283"/>
                  <a:pt x="289" y="283"/>
                </a:cubicBezTo>
                <a:cubicBezTo>
                  <a:pt x="275" y="283"/>
                  <a:pt x="261" y="268"/>
                  <a:pt x="261" y="254"/>
                </a:cubicBezTo>
                <a:cubicBezTo>
                  <a:pt x="261" y="226"/>
                  <a:pt x="261" y="226"/>
                  <a:pt x="261" y="226"/>
                </a:cubicBezTo>
                <a:cubicBezTo>
                  <a:pt x="233" y="226"/>
                  <a:pt x="233" y="226"/>
                  <a:pt x="233" y="226"/>
                </a:cubicBezTo>
                <a:cubicBezTo>
                  <a:pt x="219" y="226"/>
                  <a:pt x="204" y="212"/>
                  <a:pt x="204" y="198"/>
                </a:cubicBezTo>
                <a:cubicBezTo>
                  <a:pt x="204" y="176"/>
                  <a:pt x="219" y="169"/>
                  <a:pt x="233" y="169"/>
                </a:cubicBezTo>
                <a:close/>
              </a:path>
            </a:pathLst>
          </a:custGeom>
          <a:solidFill>
            <a:schemeClr val="dk1"/>
          </a:solidFill>
          <a:ln w="0">
            <a:noFill/>
          </a:ln>
        </p:spPr>
        <p:style>
          <a:lnRef idx="0"/>
          <a:fillRef idx="0"/>
          <a:effectRef idx="0"/>
          <a:fontRef idx="minor"/>
        </p:style>
      </p:sp>
      <p:sp>
        <p:nvSpPr>
          <p:cNvPr id="854" name="Google Shape;775;p38"/>
          <p:cNvSpPr/>
          <p:nvPr/>
        </p:nvSpPr>
        <p:spPr>
          <a:xfrm>
            <a:off x="4498560" y="4543920"/>
            <a:ext cx="318240" cy="284400"/>
          </a:xfrm>
          <a:custGeom>
            <a:avLst/>
            <a:gdLst/>
            <a:ahLst/>
            <a:rect l="l" t="t" r="r" b="b"/>
            <a:pathLst>
              <a:path w="588" h="524">
                <a:moveTo>
                  <a:pt x="559" y="431"/>
                </a:moveTo>
                <a:lnTo>
                  <a:pt x="559" y="431"/>
                </a:lnTo>
                <a:cubicBezTo>
                  <a:pt x="417" y="431"/>
                  <a:pt x="417" y="431"/>
                  <a:pt x="417" y="431"/>
                </a:cubicBezTo>
                <a:cubicBezTo>
                  <a:pt x="382" y="431"/>
                  <a:pt x="382" y="431"/>
                  <a:pt x="382" y="431"/>
                </a:cubicBezTo>
                <a:cubicBezTo>
                  <a:pt x="382" y="480"/>
                  <a:pt x="382" y="480"/>
                  <a:pt x="382" y="480"/>
                </a:cubicBezTo>
                <a:cubicBezTo>
                  <a:pt x="417" y="516"/>
                  <a:pt x="417" y="516"/>
                  <a:pt x="417" y="516"/>
                </a:cubicBezTo>
                <a:cubicBezTo>
                  <a:pt x="417" y="523"/>
                  <a:pt x="417" y="523"/>
                  <a:pt x="417" y="523"/>
                </a:cubicBezTo>
                <a:cubicBezTo>
                  <a:pt x="170" y="523"/>
                  <a:pt x="170" y="523"/>
                  <a:pt x="170" y="523"/>
                </a:cubicBezTo>
                <a:cubicBezTo>
                  <a:pt x="170" y="516"/>
                  <a:pt x="170" y="516"/>
                  <a:pt x="170" y="516"/>
                </a:cubicBezTo>
                <a:cubicBezTo>
                  <a:pt x="212" y="480"/>
                  <a:pt x="212" y="480"/>
                  <a:pt x="212" y="480"/>
                </a:cubicBezTo>
                <a:cubicBezTo>
                  <a:pt x="212" y="431"/>
                  <a:pt x="212" y="431"/>
                  <a:pt x="212" y="431"/>
                </a:cubicBezTo>
                <a:cubicBezTo>
                  <a:pt x="170" y="431"/>
                  <a:pt x="170" y="431"/>
                  <a:pt x="170" y="431"/>
                </a:cubicBezTo>
                <a:cubicBezTo>
                  <a:pt x="29" y="431"/>
                  <a:pt x="29" y="431"/>
                  <a:pt x="29" y="431"/>
                </a:cubicBezTo>
                <a:cubicBezTo>
                  <a:pt x="15" y="431"/>
                  <a:pt x="0" y="417"/>
                  <a:pt x="0" y="403"/>
                </a:cubicBezTo>
                <a:cubicBezTo>
                  <a:pt x="0" y="28"/>
                  <a:pt x="0" y="28"/>
                  <a:pt x="0" y="28"/>
                </a:cubicBezTo>
                <a:cubicBezTo>
                  <a:pt x="0" y="7"/>
                  <a:pt x="15" y="0"/>
                  <a:pt x="29" y="0"/>
                </a:cubicBezTo>
                <a:cubicBezTo>
                  <a:pt x="559" y="0"/>
                  <a:pt x="559" y="0"/>
                  <a:pt x="559" y="0"/>
                </a:cubicBezTo>
                <a:cubicBezTo>
                  <a:pt x="573" y="0"/>
                  <a:pt x="587" y="7"/>
                  <a:pt x="587" y="28"/>
                </a:cubicBezTo>
                <a:cubicBezTo>
                  <a:pt x="587" y="403"/>
                  <a:pt x="587" y="403"/>
                  <a:pt x="587" y="403"/>
                </a:cubicBezTo>
                <a:cubicBezTo>
                  <a:pt x="587" y="417"/>
                  <a:pt x="573" y="431"/>
                  <a:pt x="559" y="431"/>
                </a:cubicBezTo>
                <a:close/>
                <a:moveTo>
                  <a:pt x="552" y="35"/>
                </a:moveTo>
                <a:lnTo>
                  <a:pt x="552" y="35"/>
                </a:lnTo>
                <a:cubicBezTo>
                  <a:pt x="43" y="35"/>
                  <a:pt x="43" y="35"/>
                  <a:pt x="43" y="35"/>
                </a:cubicBezTo>
                <a:cubicBezTo>
                  <a:pt x="43" y="353"/>
                  <a:pt x="43" y="353"/>
                  <a:pt x="43" y="353"/>
                </a:cubicBezTo>
                <a:cubicBezTo>
                  <a:pt x="552" y="353"/>
                  <a:pt x="552" y="353"/>
                  <a:pt x="552" y="353"/>
                </a:cubicBezTo>
                <a:lnTo>
                  <a:pt x="552" y="35"/>
                </a:lnTo>
                <a:close/>
              </a:path>
            </a:pathLst>
          </a:custGeom>
          <a:solidFill>
            <a:schemeClr val="dk1"/>
          </a:solidFill>
          <a:ln w="0">
            <a:noFill/>
          </a:ln>
        </p:spPr>
        <p:style>
          <a:lnRef idx="0"/>
          <a:fillRef idx="0"/>
          <a:effectRef idx="0"/>
          <a:fontRef idx="minor"/>
        </p:style>
      </p:sp>
      <p:sp>
        <p:nvSpPr>
          <p:cNvPr id="855" name="Google Shape;776;p38"/>
          <p:cNvSpPr/>
          <p:nvPr/>
        </p:nvSpPr>
        <p:spPr>
          <a:xfrm>
            <a:off x="3923280" y="4574880"/>
            <a:ext cx="327600" cy="203040"/>
          </a:xfrm>
          <a:custGeom>
            <a:avLst/>
            <a:gdLst/>
            <a:ahLst/>
            <a:rect l="l" t="t" r="r" b="b"/>
            <a:pathLst>
              <a:path w="602" h="376">
                <a:moveTo>
                  <a:pt x="573" y="375"/>
                </a:moveTo>
                <a:lnTo>
                  <a:pt x="573" y="375"/>
                </a:lnTo>
                <a:cubicBezTo>
                  <a:pt x="544" y="375"/>
                  <a:pt x="544" y="375"/>
                  <a:pt x="544" y="375"/>
                </a:cubicBezTo>
                <a:cubicBezTo>
                  <a:pt x="57" y="375"/>
                  <a:pt x="57" y="375"/>
                  <a:pt x="57" y="375"/>
                </a:cubicBezTo>
                <a:cubicBezTo>
                  <a:pt x="29" y="375"/>
                  <a:pt x="29" y="375"/>
                  <a:pt x="29" y="375"/>
                </a:cubicBezTo>
                <a:cubicBezTo>
                  <a:pt x="7" y="375"/>
                  <a:pt x="0" y="361"/>
                  <a:pt x="0" y="347"/>
                </a:cubicBezTo>
                <a:cubicBezTo>
                  <a:pt x="0" y="297"/>
                  <a:pt x="0" y="297"/>
                  <a:pt x="0" y="297"/>
                </a:cubicBezTo>
                <a:cubicBezTo>
                  <a:pt x="57" y="297"/>
                  <a:pt x="57" y="297"/>
                  <a:pt x="57" y="297"/>
                </a:cubicBezTo>
                <a:cubicBezTo>
                  <a:pt x="57" y="29"/>
                  <a:pt x="57" y="29"/>
                  <a:pt x="57" y="29"/>
                </a:cubicBezTo>
                <a:cubicBezTo>
                  <a:pt x="57" y="7"/>
                  <a:pt x="64" y="0"/>
                  <a:pt x="85" y="0"/>
                </a:cubicBezTo>
                <a:cubicBezTo>
                  <a:pt x="516" y="0"/>
                  <a:pt x="516" y="0"/>
                  <a:pt x="516" y="0"/>
                </a:cubicBezTo>
                <a:cubicBezTo>
                  <a:pt x="530" y="0"/>
                  <a:pt x="544" y="7"/>
                  <a:pt x="544" y="29"/>
                </a:cubicBezTo>
                <a:cubicBezTo>
                  <a:pt x="544" y="297"/>
                  <a:pt x="544" y="297"/>
                  <a:pt x="544" y="297"/>
                </a:cubicBezTo>
                <a:cubicBezTo>
                  <a:pt x="601" y="297"/>
                  <a:pt x="601" y="297"/>
                  <a:pt x="601" y="297"/>
                </a:cubicBezTo>
                <a:cubicBezTo>
                  <a:pt x="601" y="347"/>
                  <a:pt x="601" y="347"/>
                  <a:pt x="601" y="347"/>
                </a:cubicBezTo>
                <a:cubicBezTo>
                  <a:pt x="601" y="361"/>
                  <a:pt x="587" y="375"/>
                  <a:pt x="573" y="375"/>
                </a:cubicBezTo>
                <a:close/>
                <a:moveTo>
                  <a:pt x="233" y="347"/>
                </a:moveTo>
                <a:lnTo>
                  <a:pt x="233" y="347"/>
                </a:lnTo>
                <a:cubicBezTo>
                  <a:pt x="368" y="347"/>
                  <a:pt x="368" y="347"/>
                  <a:pt x="368" y="347"/>
                </a:cubicBezTo>
                <a:cubicBezTo>
                  <a:pt x="368" y="325"/>
                  <a:pt x="368" y="325"/>
                  <a:pt x="368" y="325"/>
                </a:cubicBezTo>
                <a:cubicBezTo>
                  <a:pt x="233" y="325"/>
                  <a:pt x="233" y="325"/>
                  <a:pt x="233" y="325"/>
                </a:cubicBezTo>
                <a:lnTo>
                  <a:pt x="233" y="347"/>
                </a:lnTo>
                <a:close/>
                <a:moveTo>
                  <a:pt x="509" y="36"/>
                </a:moveTo>
                <a:lnTo>
                  <a:pt x="509" y="36"/>
                </a:lnTo>
                <a:cubicBezTo>
                  <a:pt x="92" y="36"/>
                  <a:pt x="92" y="36"/>
                  <a:pt x="92" y="36"/>
                </a:cubicBezTo>
                <a:cubicBezTo>
                  <a:pt x="92" y="283"/>
                  <a:pt x="92" y="283"/>
                  <a:pt x="92" y="283"/>
                </a:cubicBezTo>
                <a:cubicBezTo>
                  <a:pt x="509" y="283"/>
                  <a:pt x="509" y="283"/>
                  <a:pt x="509" y="283"/>
                </a:cubicBezTo>
                <a:lnTo>
                  <a:pt x="509" y="36"/>
                </a:lnTo>
                <a:close/>
              </a:path>
            </a:pathLst>
          </a:custGeom>
          <a:solidFill>
            <a:schemeClr val="dk1"/>
          </a:solidFill>
          <a:ln w="0">
            <a:noFill/>
          </a:ln>
        </p:spPr>
        <p:style>
          <a:lnRef idx="0"/>
          <a:fillRef idx="0"/>
          <a:effectRef idx="0"/>
          <a:fontRef idx="minor"/>
        </p:style>
      </p:sp>
      <p:sp>
        <p:nvSpPr>
          <p:cNvPr id="856" name="Google Shape;777;p38"/>
          <p:cNvSpPr/>
          <p:nvPr/>
        </p:nvSpPr>
        <p:spPr>
          <a:xfrm>
            <a:off x="3386160" y="4529520"/>
            <a:ext cx="253440" cy="296640"/>
          </a:xfrm>
          <a:custGeom>
            <a:avLst/>
            <a:gdLst/>
            <a:ahLst/>
            <a:rect l="l" t="t" r="r" b="b"/>
            <a:pathLst>
              <a:path w="467" h="545">
                <a:moveTo>
                  <a:pt x="438" y="544"/>
                </a:moveTo>
                <a:lnTo>
                  <a:pt x="438" y="544"/>
                </a:lnTo>
                <a:cubicBezTo>
                  <a:pt x="28" y="544"/>
                  <a:pt x="28" y="544"/>
                  <a:pt x="28" y="544"/>
                </a:cubicBezTo>
                <a:cubicBezTo>
                  <a:pt x="7" y="544"/>
                  <a:pt x="0" y="530"/>
                  <a:pt x="0" y="515"/>
                </a:cubicBezTo>
                <a:cubicBezTo>
                  <a:pt x="0" y="28"/>
                  <a:pt x="0" y="28"/>
                  <a:pt x="0" y="28"/>
                </a:cubicBezTo>
                <a:cubicBezTo>
                  <a:pt x="0" y="7"/>
                  <a:pt x="7" y="0"/>
                  <a:pt x="28" y="0"/>
                </a:cubicBezTo>
                <a:cubicBezTo>
                  <a:pt x="438" y="0"/>
                  <a:pt x="438" y="0"/>
                  <a:pt x="438" y="0"/>
                </a:cubicBezTo>
                <a:cubicBezTo>
                  <a:pt x="459" y="0"/>
                  <a:pt x="466" y="7"/>
                  <a:pt x="466" y="28"/>
                </a:cubicBezTo>
                <a:cubicBezTo>
                  <a:pt x="466" y="515"/>
                  <a:pt x="466" y="515"/>
                  <a:pt x="466" y="515"/>
                </a:cubicBezTo>
                <a:cubicBezTo>
                  <a:pt x="466" y="530"/>
                  <a:pt x="459" y="544"/>
                  <a:pt x="438" y="544"/>
                </a:cubicBezTo>
                <a:close/>
                <a:moveTo>
                  <a:pt x="233" y="522"/>
                </a:moveTo>
                <a:lnTo>
                  <a:pt x="233" y="522"/>
                </a:lnTo>
                <a:cubicBezTo>
                  <a:pt x="240" y="522"/>
                  <a:pt x="254" y="515"/>
                  <a:pt x="254" y="508"/>
                </a:cubicBezTo>
                <a:cubicBezTo>
                  <a:pt x="254" y="494"/>
                  <a:pt x="240" y="487"/>
                  <a:pt x="233" y="487"/>
                </a:cubicBezTo>
                <a:cubicBezTo>
                  <a:pt x="226" y="487"/>
                  <a:pt x="212" y="494"/>
                  <a:pt x="212" y="508"/>
                </a:cubicBezTo>
                <a:cubicBezTo>
                  <a:pt x="212" y="515"/>
                  <a:pt x="226" y="522"/>
                  <a:pt x="233" y="522"/>
                </a:cubicBezTo>
                <a:close/>
                <a:moveTo>
                  <a:pt x="410" y="56"/>
                </a:moveTo>
                <a:lnTo>
                  <a:pt x="410" y="56"/>
                </a:lnTo>
                <a:cubicBezTo>
                  <a:pt x="56" y="56"/>
                  <a:pt x="56" y="56"/>
                  <a:pt x="56" y="56"/>
                </a:cubicBezTo>
                <a:cubicBezTo>
                  <a:pt x="56" y="466"/>
                  <a:pt x="56" y="466"/>
                  <a:pt x="56" y="466"/>
                </a:cubicBezTo>
                <a:cubicBezTo>
                  <a:pt x="410" y="466"/>
                  <a:pt x="410" y="466"/>
                  <a:pt x="410" y="466"/>
                </a:cubicBezTo>
                <a:lnTo>
                  <a:pt x="410" y="56"/>
                </a:lnTo>
                <a:close/>
              </a:path>
            </a:pathLst>
          </a:custGeom>
          <a:solidFill>
            <a:schemeClr val="dk1"/>
          </a:solidFill>
          <a:ln w="0">
            <a:noFill/>
          </a:ln>
        </p:spPr>
        <p:style>
          <a:lnRef idx="0"/>
          <a:fillRef idx="0"/>
          <a:effectRef idx="0"/>
          <a:fontRef idx="minor"/>
        </p:style>
      </p:sp>
      <p:sp>
        <p:nvSpPr>
          <p:cNvPr id="857" name="Google Shape;778;p38"/>
          <p:cNvSpPr/>
          <p:nvPr/>
        </p:nvSpPr>
        <p:spPr>
          <a:xfrm>
            <a:off x="2851560" y="4529520"/>
            <a:ext cx="171720" cy="296640"/>
          </a:xfrm>
          <a:custGeom>
            <a:avLst/>
            <a:gdLst/>
            <a:ahLst/>
            <a:rect l="l" t="t" r="r" b="b"/>
            <a:pathLst>
              <a:path w="319" h="545">
                <a:moveTo>
                  <a:pt x="290" y="544"/>
                </a:moveTo>
                <a:lnTo>
                  <a:pt x="290" y="544"/>
                </a:lnTo>
                <a:cubicBezTo>
                  <a:pt x="29" y="544"/>
                  <a:pt x="29" y="544"/>
                  <a:pt x="29" y="544"/>
                </a:cubicBezTo>
                <a:cubicBezTo>
                  <a:pt x="15" y="544"/>
                  <a:pt x="0" y="530"/>
                  <a:pt x="0" y="515"/>
                </a:cubicBezTo>
                <a:cubicBezTo>
                  <a:pt x="0" y="28"/>
                  <a:pt x="0" y="28"/>
                  <a:pt x="0" y="28"/>
                </a:cubicBezTo>
                <a:cubicBezTo>
                  <a:pt x="0" y="7"/>
                  <a:pt x="15" y="0"/>
                  <a:pt x="29" y="0"/>
                </a:cubicBezTo>
                <a:cubicBezTo>
                  <a:pt x="290" y="0"/>
                  <a:pt x="290" y="0"/>
                  <a:pt x="290" y="0"/>
                </a:cubicBezTo>
                <a:cubicBezTo>
                  <a:pt x="311" y="0"/>
                  <a:pt x="318" y="7"/>
                  <a:pt x="318" y="28"/>
                </a:cubicBezTo>
                <a:cubicBezTo>
                  <a:pt x="318" y="515"/>
                  <a:pt x="318" y="515"/>
                  <a:pt x="318" y="515"/>
                </a:cubicBezTo>
                <a:cubicBezTo>
                  <a:pt x="318" y="530"/>
                  <a:pt x="311" y="544"/>
                  <a:pt x="290" y="544"/>
                </a:cubicBezTo>
                <a:close/>
                <a:moveTo>
                  <a:pt x="163" y="515"/>
                </a:moveTo>
                <a:lnTo>
                  <a:pt x="163" y="515"/>
                </a:lnTo>
                <a:cubicBezTo>
                  <a:pt x="170" y="515"/>
                  <a:pt x="177" y="508"/>
                  <a:pt x="177" y="494"/>
                </a:cubicBezTo>
                <a:cubicBezTo>
                  <a:pt x="177" y="487"/>
                  <a:pt x="170" y="480"/>
                  <a:pt x="163" y="480"/>
                </a:cubicBezTo>
                <a:cubicBezTo>
                  <a:pt x="149" y="480"/>
                  <a:pt x="142" y="487"/>
                  <a:pt x="142" y="494"/>
                </a:cubicBezTo>
                <a:cubicBezTo>
                  <a:pt x="142" y="508"/>
                  <a:pt x="149" y="515"/>
                  <a:pt x="163" y="515"/>
                </a:cubicBezTo>
                <a:close/>
                <a:moveTo>
                  <a:pt x="290" y="56"/>
                </a:moveTo>
                <a:lnTo>
                  <a:pt x="290" y="56"/>
                </a:lnTo>
                <a:cubicBezTo>
                  <a:pt x="283" y="56"/>
                  <a:pt x="283" y="56"/>
                  <a:pt x="283" y="56"/>
                </a:cubicBezTo>
                <a:cubicBezTo>
                  <a:pt x="36" y="56"/>
                  <a:pt x="36" y="56"/>
                  <a:pt x="36" y="56"/>
                </a:cubicBezTo>
                <a:cubicBezTo>
                  <a:pt x="29" y="56"/>
                  <a:pt x="29" y="56"/>
                  <a:pt x="29" y="56"/>
                </a:cubicBezTo>
                <a:cubicBezTo>
                  <a:pt x="29" y="452"/>
                  <a:pt x="29" y="452"/>
                  <a:pt x="29" y="452"/>
                </a:cubicBezTo>
                <a:cubicBezTo>
                  <a:pt x="36" y="452"/>
                  <a:pt x="36" y="452"/>
                  <a:pt x="36" y="452"/>
                </a:cubicBezTo>
                <a:cubicBezTo>
                  <a:pt x="283" y="452"/>
                  <a:pt x="283" y="452"/>
                  <a:pt x="283" y="452"/>
                </a:cubicBezTo>
                <a:cubicBezTo>
                  <a:pt x="290" y="452"/>
                  <a:pt x="290" y="452"/>
                  <a:pt x="290" y="452"/>
                </a:cubicBezTo>
                <a:lnTo>
                  <a:pt x="290" y="56"/>
                </a:lnTo>
                <a:close/>
              </a:path>
            </a:pathLst>
          </a:custGeom>
          <a:solidFill>
            <a:schemeClr val="dk1"/>
          </a:solidFill>
          <a:ln w="0">
            <a:noFill/>
          </a:ln>
        </p:spPr>
        <p:style>
          <a:lnRef idx="0"/>
          <a:fillRef idx="0"/>
          <a:effectRef idx="0"/>
          <a:fontRef idx="minor"/>
        </p:style>
      </p:sp>
      <p:sp>
        <p:nvSpPr>
          <p:cNvPr id="858" name="Google Shape;779;p38"/>
          <p:cNvSpPr/>
          <p:nvPr/>
        </p:nvSpPr>
        <p:spPr>
          <a:xfrm>
            <a:off x="9131760" y="3968640"/>
            <a:ext cx="246240" cy="267840"/>
          </a:xfrm>
          <a:custGeom>
            <a:avLst/>
            <a:gdLst/>
            <a:ahLst/>
            <a:rect l="l" t="t" r="r" b="b"/>
            <a:pathLst>
              <a:path w="453" h="496">
                <a:moveTo>
                  <a:pt x="452" y="248"/>
                </a:moveTo>
                <a:lnTo>
                  <a:pt x="452" y="248"/>
                </a:lnTo>
                <a:cubicBezTo>
                  <a:pt x="452" y="255"/>
                  <a:pt x="445" y="262"/>
                  <a:pt x="438" y="269"/>
                </a:cubicBezTo>
                <a:cubicBezTo>
                  <a:pt x="346" y="354"/>
                  <a:pt x="346" y="354"/>
                  <a:pt x="346" y="354"/>
                </a:cubicBezTo>
                <a:cubicBezTo>
                  <a:pt x="339" y="361"/>
                  <a:pt x="332" y="361"/>
                  <a:pt x="325" y="361"/>
                </a:cubicBezTo>
                <a:cubicBezTo>
                  <a:pt x="311" y="361"/>
                  <a:pt x="297" y="347"/>
                  <a:pt x="297" y="333"/>
                </a:cubicBezTo>
                <a:cubicBezTo>
                  <a:pt x="297" y="326"/>
                  <a:pt x="304" y="319"/>
                  <a:pt x="311" y="311"/>
                </a:cubicBezTo>
                <a:cubicBezTo>
                  <a:pt x="346" y="276"/>
                  <a:pt x="346" y="276"/>
                  <a:pt x="346" y="276"/>
                </a:cubicBezTo>
                <a:cubicBezTo>
                  <a:pt x="177" y="276"/>
                  <a:pt x="177" y="276"/>
                  <a:pt x="177" y="276"/>
                </a:cubicBezTo>
                <a:cubicBezTo>
                  <a:pt x="163" y="276"/>
                  <a:pt x="148" y="262"/>
                  <a:pt x="148" y="248"/>
                </a:cubicBezTo>
                <a:cubicBezTo>
                  <a:pt x="148" y="234"/>
                  <a:pt x="163" y="220"/>
                  <a:pt x="177" y="220"/>
                </a:cubicBezTo>
                <a:cubicBezTo>
                  <a:pt x="346" y="220"/>
                  <a:pt x="346" y="220"/>
                  <a:pt x="346" y="220"/>
                </a:cubicBezTo>
                <a:cubicBezTo>
                  <a:pt x="311" y="184"/>
                  <a:pt x="311" y="184"/>
                  <a:pt x="311" y="184"/>
                </a:cubicBezTo>
                <a:cubicBezTo>
                  <a:pt x="304" y="177"/>
                  <a:pt x="297" y="170"/>
                  <a:pt x="297" y="163"/>
                </a:cubicBezTo>
                <a:cubicBezTo>
                  <a:pt x="297" y="149"/>
                  <a:pt x="311" y="135"/>
                  <a:pt x="325" y="135"/>
                </a:cubicBezTo>
                <a:cubicBezTo>
                  <a:pt x="332" y="135"/>
                  <a:pt x="339" y="135"/>
                  <a:pt x="346" y="142"/>
                </a:cubicBezTo>
                <a:cubicBezTo>
                  <a:pt x="438" y="227"/>
                  <a:pt x="438" y="227"/>
                  <a:pt x="438" y="227"/>
                </a:cubicBezTo>
                <a:cubicBezTo>
                  <a:pt x="445" y="234"/>
                  <a:pt x="452" y="241"/>
                  <a:pt x="452" y="248"/>
                </a:cubicBezTo>
                <a:close/>
                <a:moveTo>
                  <a:pt x="170" y="57"/>
                </a:moveTo>
                <a:lnTo>
                  <a:pt x="170" y="57"/>
                </a:lnTo>
                <a:cubicBezTo>
                  <a:pt x="56" y="57"/>
                  <a:pt x="56" y="57"/>
                  <a:pt x="56" y="57"/>
                </a:cubicBezTo>
                <a:cubicBezTo>
                  <a:pt x="56" y="439"/>
                  <a:pt x="56" y="439"/>
                  <a:pt x="56" y="439"/>
                </a:cubicBezTo>
                <a:cubicBezTo>
                  <a:pt x="170" y="439"/>
                  <a:pt x="170" y="439"/>
                  <a:pt x="170" y="439"/>
                </a:cubicBezTo>
                <a:cubicBezTo>
                  <a:pt x="184" y="439"/>
                  <a:pt x="198" y="446"/>
                  <a:pt x="198" y="467"/>
                </a:cubicBezTo>
                <a:cubicBezTo>
                  <a:pt x="198" y="481"/>
                  <a:pt x="184" y="495"/>
                  <a:pt x="170" y="495"/>
                </a:cubicBezTo>
                <a:cubicBezTo>
                  <a:pt x="28" y="495"/>
                  <a:pt x="28" y="495"/>
                  <a:pt x="28" y="495"/>
                </a:cubicBezTo>
                <a:cubicBezTo>
                  <a:pt x="7" y="495"/>
                  <a:pt x="0" y="481"/>
                  <a:pt x="0" y="467"/>
                </a:cubicBezTo>
                <a:cubicBezTo>
                  <a:pt x="0" y="29"/>
                  <a:pt x="0" y="29"/>
                  <a:pt x="0" y="29"/>
                </a:cubicBezTo>
                <a:cubicBezTo>
                  <a:pt x="0" y="15"/>
                  <a:pt x="7" y="0"/>
                  <a:pt x="28" y="0"/>
                </a:cubicBezTo>
                <a:cubicBezTo>
                  <a:pt x="170" y="0"/>
                  <a:pt x="170" y="0"/>
                  <a:pt x="170" y="0"/>
                </a:cubicBezTo>
                <a:cubicBezTo>
                  <a:pt x="184" y="0"/>
                  <a:pt x="198" y="15"/>
                  <a:pt x="198" y="29"/>
                </a:cubicBezTo>
                <a:cubicBezTo>
                  <a:pt x="198" y="50"/>
                  <a:pt x="184" y="57"/>
                  <a:pt x="170" y="57"/>
                </a:cubicBezTo>
                <a:close/>
              </a:path>
            </a:pathLst>
          </a:custGeom>
          <a:solidFill>
            <a:schemeClr val="dk1"/>
          </a:solidFill>
          <a:ln w="0">
            <a:noFill/>
          </a:ln>
        </p:spPr>
        <p:style>
          <a:lnRef idx="0"/>
          <a:fillRef idx="0"/>
          <a:effectRef idx="0"/>
          <a:fontRef idx="minor"/>
        </p:style>
      </p:sp>
      <p:sp>
        <p:nvSpPr>
          <p:cNvPr id="859" name="Google Shape;780;p38"/>
          <p:cNvSpPr/>
          <p:nvPr/>
        </p:nvSpPr>
        <p:spPr>
          <a:xfrm>
            <a:off x="8549280" y="3968640"/>
            <a:ext cx="246240" cy="267840"/>
          </a:xfrm>
          <a:custGeom>
            <a:avLst/>
            <a:gdLst/>
            <a:ahLst/>
            <a:rect l="l" t="t" r="r" b="b"/>
            <a:pathLst>
              <a:path w="453" h="496">
                <a:moveTo>
                  <a:pt x="452" y="248"/>
                </a:moveTo>
                <a:lnTo>
                  <a:pt x="452" y="248"/>
                </a:lnTo>
                <a:cubicBezTo>
                  <a:pt x="452" y="467"/>
                  <a:pt x="452" y="467"/>
                  <a:pt x="452" y="467"/>
                </a:cubicBezTo>
                <a:cubicBezTo>
                  <a:pt x="452" y="481"/>
                  <a:pt x="438" y="495"/>
                  <a:pt x="424" y="495"/>
                </a:cubicBezTo>
                <a:cubicBezTo>
                  <a:pt x="282" y="495"/>
                  <a:pt x="282" y="495"/>
                  <a:pt x="282" y="495"/>
                </a:cubicBezTo>
                <a:cubicBezTo>
                  <a:pt x="261" y="495"/>
                  <a:pt x="254" y="481"/>
                  <a:pt x="254" y="467"/>
                </a:cubicBezTo>
                <a:cubicBezTo>
                  <a:pt x="254" y="446"/>
                  <a:pt x="261" y="439"/>
                  <a:pt x="282" y="439"/>
                </a:cubicBezTo>
                <a:cubicBezTo>
                  <a:pt x="395" y="439"/>
                  <a:pt x="395" y="439"/>
                  <a:pt x="395" y="439"/>
                </a:cubicBezTo>
                <a:cubicBezTo>
                  <a:pt x="395" y="57"/>
                  <a:pt x="395" y="57"/>
                  <a:pt x="395" y="57"/>
                </a:cubicBezTo>
                <a:cubicBezTo>
                  <a:pt x="282" y="57"/>
                  <a:pt x="282" y="57"/>
                  <a:pt x="282" y="57"/>
                </a:cubicBezTo>
                <a:cubicBezTo>
                  <a:pt x="261" y="57"/>
                  <a:pt x="254" y="43"/>
                  <a:pt x="254" y="29"/>
                </a:cubicBezTo>
                <a:cubicBezTo>
                  <a:pt x="254" y="15"/>
                  <a:pt x="261" y="0"/>
                  <a:pt x="282" y="0"/>
                </a:cubicBezTo>
                <a:cubicBezTo>
                  <a:pt x="424" y="0"/>
                  <a:pt x="424" y="0"/>
                  <a:pt x="424" y="0"/>
                </a:cubicBezTo>
                <a:cubicBezTo>
                  <a:pt x="438" y="0"/>
                  <a:pt x="452" y="15"/>
                  <a:pt x="452" y="29"/>
                </a:cubicBezTo>
                <a:cubicBezTo>
                  <a:pt x="452" y="248"/>
                  <a:pt x="452" y="248"/>
                  <a:pt x="452" y="248"/>
                </a:cubicBezTo>
                <a:close/>
                <a:moveTo>
                  <a:pt x="289" y="227"/>
                </a:moveTo>
                <a:lnTo>
                  <a:pt x="289" y="227"/>
                </a:lnTo>
                <a:cubicBezTo>
                  <a:pt x="296" y="234"/>
                  <a:pt x="296" y="241"/>
                  <a:pt x="296" y="248"/>
                </a:cubicBezTo>
                <a:cubicBezTo>
                  <a:pt x="296" y="255"/>
                  <a:pt x="296" y="262"/>
                  <a:pt x="289" y="269"/>
                </a:cubicBezTo>
                <a:cubicBezTo>
                  <a:pt x="198" y="354"/>
                  <a:pt x="198" y="354"/>
                  <a:pt x="198" y="354"/>
                </a:cubicBezTo>
                <a:cubicBezTo>
                  <a:pt x="191" y="361"/>
                  <a:pt x="183" y="361"/>
                  <a:pt x="176" y="361"/>
                </a:cubicBezTo>
                <a:cubicBezTo>
                  <a:pt x="162" y="361"/>
                  <a:pt x="148" y="347"/>
                  <a:pt x="148" y="333"/>
                </a:cubicBezTo>
                <a:cubicBezTo>
                  <a:pt x="148" y="326"/>
                  <a:pt x="155" y="319"/>
                  <a:pt x="155" y="311"/>
                </a:cubicBezTo>
                <a:cubicBezTo>
                  <a:pt x="198" y="276"/>
                  <a:pt x="198" y="276"/>
                  <a:pt x="198" y="276"/>
                </a:cubicBezTo>
                <a:cubicBezTo>
                  <a:pt x="28" y="276"/>
                  <a:pt x="28" y="276"/>
                  <a:pt x="28" y="276"/>
                </a:cubicBezTo>
                <a:cubicBezTo>
                  <a:pt x="7" y="276"/>
                  <a:pt x="0" y="262"/>
                  <a:pt x="0" y="248"/>
                </a:cubicBezTo>
                <a:cubicBezTo>
                  <a:pt x="0" y="234"/>
                  <a:pt x="7" y="220"/>
                  <a:pt x="28" y="220"/>
                </a:cubicBezTo>
                <a:cubicBezTo>
                  <a:pt x="198" y="220"/>
                  <a:pt x="198" y="220"/>
                  <a:pt x="198" y="220"/>
                </a:cubicBezTo>
                <a:cubicBezTo>
                  <a:pt x="155" y="184"/>
                  <a:pt x="155" y="184"/>
                  <a:pt x="155" y="184"/>
                </a:cubicBezTo>
                <a:cubicBezTo>
                  <a:pt x="155" y="177"/>
                  <a:pt x="148" y="170"/>
                  <a:pt x="148" y="163"/>
                </a:cubicBezTo>
                <a:cubicBezTo>
                  <a:pt x="148" y="149"/>
                  <a:pt x="162" y="135"/>
                  <a:pt x="176" y="135"/>
                </a:cubicBezTo>
                <a:cubicBezTo>
                  <a:pt x="183" y="135"/>
                  <a:pt x="191" y="135"/>
                  <a:pt x="198" y="142"/>
                </a:cubicBezTo>
                <a:cubicBezTo>
                  <a:pt x="289" y="227"/>
                  <a:pt x="289" y="227"/>
                  <a:pt x="289" y="227"/>
                </a:cubicBezTo>
                <a:close/>
              </a:path>
            </a:pathLst>
          </a:custGeom>
          <a:solidFill>
            <a:schemeClr val="dk1"/>
          </a:solidFill>
          <a:ln w="0">
            <a:noFill/>
          </a:ln>
        </p:spPr>
        <p:style>
          <a:lnRef idx="0"/>
          <a:fillRef idx="0"/>
          <a:effectRef idx="0"/>
          <a:fontRef idx="minor"/>
        </p:style>
      </p:sp>
      <p:sp>
        <p:nvSpPr>
          <p:cNvPr id="860" name="Google Shape;781;p38"/>
          <p:cNvSpPr/>
          <p:nvPr/>
        </p:nvSpPr>
        <p:spPr>
          <a:xfrm>
            <a:off x="7966800" y="3980520"/>
            <a:ext cx="265320" cy="246240"/>
          </a:xfrm>
          <a:custGeom>
            <a:avLst/>
            <a:gdLst/>
            <a:ahLst/>
            <a:rect l="l" t="t" r="r" b="b"/>
            <a:pathLst>
              <a:path w="489" h="453">
                <a:moveTo>
                  <a:pt x="460" y="452"/>
                </a:moveTo>
                <a:lnTo>
                  <a:pt x="460" y="452"/>
                </a:lnTo>
                <a:cubicBezTo>
                  <a:pt x="29" y="452"/>
                  <a:pt x="29" y="452"/>
                  <a:pt x="29" y="452"/>
                </a:cubicBezTo>
                <a:cubicBezTo>
                  <a:pt x="15" y="452"/>
                  <a:pt x="0" y="438"/>
                  <a:pt x="0" y="424"/>
                </a:cubicBezTo>
                <a:cubicBezTo>
                  <a:pt x="0" y="282"/>
                  <a:pt x="0" y="282"/>
                  <a:pt x="0" y="282"/>
                </a:cubicBezTo>
                <a:cubicBezTo>
                  <a:pt x="0" y="268"/>
                  <a:pt x="15"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81" y="254"/>
                  <a:pt x="488" y="268"/>
                  <a:pt x="488" y="282"/>
                </a:cubicBezTo>
                <a:cubicBezTo>
                  <a:pt x="488" y="424"/>
                  <a:pt x="488" y="424"/>
                  <a:pt x="488" y="424"/>
                </a:cubicBezTo>
                <a:cubicBezTo>
                  <a:pt x="488" y="438"/>
                  <a:pt x="481" y="452"/>
                  <a:pt x="460" y="452"/>
                </a:cubicBezTo>
                <a:close/>
                <a:moveTo>
                  <a:pt x="333" y="148"/>
                </a:moveTo>
                <a:lnTo>
                  <a:pt x="333" y="148"/>
                </a:lnTo>
                <a:cubicBezTo>
                  <a:pt x="318" y="148"/>
                  <a:pt x="311" y="148"/>
                  <a:pt x="311" y="141"/>
                </a:cubicBezTo>
                <a:cubicBezTo>
                  <a:pt x="276" y="99"/>
                  <a:pt x="276" y="99"/>
                  <a:pt x="276" y="99"/>
                </a:cubicBezTo>
                <a:cubicBezTo>
                  <a:pt x="276" y="275"/>
                  <a:pt x="276" y="275"/>
                  <a:pt x="276" y="275"/>
                </a:cubicBezTo>
                <a:cubicBezTo>
                  <a:pt x="276" y="289"/>
                  <a:pt x="262" y="304"/>
                  <a:pt x="248" y="304"/>
                </a:cubicBezTo>
                <a:cubicBezTo>
                  <a:pt x="227" y="304"/>
                  <a:pt x="220" y="289"/>
                  <a:pt x="220" y="275"/>
                </a:cubicBezTo>
                <a:cubicBezTo>
                  <a:pt x="220" y="99"/>
                  <a:pt x="220" y="99"/>
                  <a:pt x="220" y="99"/>
                </a:cubicBezTo>
                <a:cubicBezTo>
                  <a:pt x="184" y="141"/>
                  <a:pt x="184" y="141"/>
                  <a:pt x="184" y="141"/>
                </a:cubicBezTo>
                <a:cubicBezTo>
                  <a:pt x="177" y="148"/>
                  <a:pt x="170" y="148"/>
                  <a:pt x="163" y="148"/>
                </a:cubicBezTo>
                <a:cubicBezTo>
                  <a:pt x="142" y="148"/>
                  <a:pt x="135" y="141"/>
                  <a:pt x="135" y="120"/>
                </a:cubicBezTo>
                <a:cubicBezTo>
                  <a:pt x="135" y="113"/>
                  <a:pt x="135" y="106"/>
                  <a:pt x="142" y="106"/>
                </a:cubicBezTo>
                <a:cubicBezTo>
                  <a:pt x="227" y="7"/>
                  <a:pt x="227" y="7"/>
                  <a:pt x="227" y="7"/>
                </a:cubicBezTo>
                <a:cubicBezTo>
                  <a:pt x="227" y="7"/>
                  <a:pt x="234" y="0"/>
                  <a:pt x="248" y="0"/>
                </a:cubicBezTo>
                <a:cubicBezTo>
                  <a:pt x="255" y="0"/>
                  <a:pt x="262" y="7"/>
                  <a:pt x="269" y="7"/>
                </a:cubicBezTo>
                <a:cubicBezTo>
                  <a:pt x="354" y="106"/>
                  <a:pt x="354" y="106"/>
                  <a:pt x="354" y="106"/>
                </a:cubicBezTo>
                <a:cubicBezTo>
                  <a:pt x="354" y="106"/>
                  <a:pt x="361" y="113"/>
                  <a:pt x="361" y="120"/>
                </a:cubicBezTo>
                <a:cubicBezTo>
                  <a:pt x="361" y="141"/>
                  <a:pt x="347" y="148"/>
                  <a:pt x="333" y="148"/>
                </a:cubicBezTo>
                <a:close/>
              </a:path>
            </a:pathLst>
          </a:custGeom>
          <a:solidFill>
            <a:schemeClr val="dk1"/>
          </a:solidFill>
          <a:ln w="0">
            <a:noFill/>
          </a:ln>
        </p:spPr>
        <p:style>
          <a:lnRef idx="0"/>
          <a:fillRef idx="0"/>
          <a:effectRef idx="0"/>
          <a:fontRef idx="minor"/>
        </p:style>
      </p:sp>
      <p:sp>
        <p:nvSpPr>
          <p:cNvPr id="861" name="Google Shape;782;p38"/>
          <p:cNvSpPr/>
          <p:nvPr/>
        </p:nvSpPr>
        <p:spPr>
          <a:xfrm>
            <a:off x="7396200" y="3980520"/>
            <a:ext cx="265320" cy="246240"/>
          </a:xfrm>
          <a:custGeom>
            <a:avLst/>
            <a:gdLst/>
            <a:ahLst/>
            <a:rect l="l" t="t" r="r" b="b"/>
            <a:pathLst>
              <a:path w="489" h="453">
                <a:moveTo>
                  <a:pt x="460" y="452"/>
                </a:moveTo>
                <a:lnTo>
                  <a:pt x="460" y="452"/>
                </a:lnTo>
                <a:cubicBezTo>
                  <a:pt x="241" y="452"/>
                  <a:pt x="241" y="452"/>
                  <a:pt x="241" y="452"/>
                </a:cubicBezTo>
                <a:cubicBezTo>
                  <a:pt x="29" y="452"/>
                  <a:pt x="29" y="452"/>
                  <a:pt x="29" y="452"/>
                </a:cubicBezTo>
                <a:cubicBezTo>
                  <a:pt x="7" y="452"/>
                  <a:pt x="0" y="438"/>
                  <a:pt x="0" y="424"/>
                </a:cubicBezTo>
                <a:cubicBezTo>
                  <a:pt x="0" y="282"/>
                  <a:pt x="0" y="282"/>
                  <a:pt x="0" y="282"/>
                </a:cubicBezTo>
                <a:cubicBezTo>
                  <a:pt x="0" y="268"/>
                  <a:pt x="7"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74" y="254"/>
                  <a:pt x="488" y="268"/>
                  <a:pt x="488" y="282"/>
                </a:cubicBezTo>
                <a:cubicBezTo>
                  <a:pt x="488" y="424"/>
                  <a:pt x="488" y="424"/>
                  <a:pt x="488" y="424"/>
                </a:cubicBezTo>
                <a:cubicBezTo>
                  <a:pt x="488" y="438"/>
                  <a:pt x="474" y="452"/>
                  <a:pt x="460" y="452"/>
                </a:cubicBezTo>
                <a:close/>
                <a:moveTo>
                  <a:pt x="347" y="198"/>
                </a:moveTo>
                <a:lnTo>
                  <a:pt x="347" y="198"/>
                </a:lnTo>
                <a:cubicBezTo>
                  <a:pt x="262" y="289"/>
                  <a:pt x="262" y="289"/>
                  <a:pt x="262" y="289"/>
                </a:cubicBezTo>
                <a:cubicBezTo>
                  <a:pt x="262" y="297"/>
                  <a:pt x="255" y="304"/>
                  <a:pt x="241" y="304"/>
                </a:cubicBezTo>
                <a:cubicBezTo>
                  <a:pt x="234" y="304"/>
                  <a:pt x="227" y="297"/>
                  <a:pt x="220" y="289"/>
                </a:cubicBezTo>
                <a:cubicBezTo>
                  <a:pt x="135" y="198"/>
                  <a:pt x="135" y="198"/>
                  <a:pt x="135" y="198"/>
                </a:cubicBezTo>
                <a:cubicBezTo>
                  <a:pt x="135" y="191"/>
                  <a:pt x="127" y="184"/>
                  <a:pt x="127" y="176"/>
                </a:cubicBezTo>
                <a:cubicBezTo>
                  <a:pt x="127" y="162"/>
                  <a:pt x="142" y="148"/>
                  <a:pt x="156" y="148"/>
                </a:cubicBezTo>
                <a:cubicBezTo>
                  <a:pt x="170" y="148"/>
                  <a:pt x="177" y="155"/>
                  <a:pt x="177" y="162"/>
                </a:cubicBezTo>
                <a:cubicBezTo>
                  <a:pt x="212" y="198"/>
                  <a:pt x="212" y="198"/>
                  <a:pt x="212" y="198"/>
                </a:cubicBezTo>
                <a:cubicBezTo>
                  <a:pt x="212" y="28"/>
                  <a:pt x="212" y="28"/>
                  <a:pt x="212" y="28"/>
                </a:cubicBezTo>
                <a:cubicBezTo>
                  <a:pt x="212" y="14"/>
                  <a:pt x="227" y="0"/>
                  <a:pt x="241" y="0"/>
                </a:cubicBezTo>
                <a:cubicBezTo>
                  <a:pt x="262" y="0"/>
                  <a:pt x="269" y="14"/>
                  <a:pt x="269" y="28"/>
                </a:cubicBezTo>
                <a:cubicBezTo>
                  <a:pt x="269" y="198"/>
                  <a:pt x="269" y="198"/>
                  <a:pt x="269" y="198"/>
                </a:cubicBezTo>
                <a:cubicBezTo>
                  <a:pt x="304" y="162"/>
                  <a:pt x="304" y="162"/>
                  <a:pt x="304" y="162"/>
                </a:cubicBezTo>
                <a:cubicBezTo>
                  <a:pt x="311" y="155"/>
                  <a:pt x="318" y="148"/>
                  <a:pt x="325" y="148"/>
                </a:cubicBezTo>
                <a:cubicBezTo>
                  <a:pt x="347" y="148"/>
                  <a:pt x="354" y="162"/>
                  <a:pt x="354" y="176"/>
                </a:cubicBezTo>
                <a:cubicBezTo>
                  <a:pt x="354" y="184"/>
                  <a:pt x="354" y="191"/>
                  <a:pt x="347" y="198"/>
                </a:cubicBezTo>
                <a:close/>
              </a:path>
            </a:pathLst>
          </a:custGeom>
          <a:solidFill>
            <a:schemeClr val="dk1"/>
          </a:solidFill>
          <a:ln w="0">
            <a:noFill/>
          </a:ln>
        </p:spPr>
        <p:style>
          <a:lnRef idx="0"/>
          <a:fillRef idx="0"/>
          <a:effectRef idx="0"/>
          <a:fontRef idx="minor"/>
        </p:style>
      </p:sp>
      <p:sp>
        <p:nvSpPr>
          <p:cNvPr id="862" name="Google Shape;783;p38"/>
          <p:cNvSpPr/>
          <p:nvPr/>
        </p:nvSpPr>
        <p:spPr>
          <a:xfrm>
            <a:off x="6789960" y="3937320"/>
            <a:ext cx="330120" cy="330120"/>
          </a:xfrm>
          <a:custGeom>
            <a:avLst/>
            <a:gdLst/>
            <a:ahLst/>
            <a:rect l="l" t="t" r="r" b="b"/>
            <a:pathLst>
              <a:path w="608" h="609">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dk1"/>
          </a:solidFill>
          <a:ln w="0">
            <a:noFill/>
          </a:ln>
        </p:spPr>
        <p:style>
          <a:lnRef idx="0"/>
          <a:fillRef idx="0"/>
          <a:effectRef idx="0"/>
          <a:fontRef idx="minor"/>
        </p:style>
      </p:sp>
      <p:sp>
        <p:nvSpPr>
          <p:cNvPr id="863" name="Google Shape;784;p38"/>
          <p:cNvSpPr/>
          <p:nvPr/>
        </p:nvSpPr>
        <p:spPr>
          <a:xfrm>
            <a:off x="6217200" y="3937320"/>
            <a:ext cx="325440" cy="330120"/>
          </a:xfrm>
          <a:custGeom>
            <a:avLst/>
            <a:gdLst/>
            <a:ahLst/>
            <a:rect l="l" t="t" r="r" b="b"/>
            <a:pathLst>
              <a:path w="601" h="609">
                <a:moveTo>
                  <a:pt x="572" y="608"/>
                </a:moveTo>
                <a:lnTo>
                  <a:pt x="572"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13" y="170"/>
                  <a:pt x="148" y="170"/>
                </a:cubicBezTo>
                <a:cubicBezTo>
                  <a:pt x="183"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15" y="141"/>
                  <a:pt x="515" y="106"/>
                </a:cubicBezTo>
                <a:cubicBezTo>
                  <a:pt x="515" y="78"/>
                  <a:pt x="515" y="78"/>
                  <a:pt x="515" y="78"/>
                </a:cubicBezTo>
                <a:cubicBezTo>
                  <a:pt x="572" y="78"/>
                  <a:pt x="572" y="78"/>
                  <a:pt x="572" y="78"/>
                </a:cubicBezTo>
                <a:cubicBezTo>
                  <a:pt x="593" y="78"/>
                  <a:pt x="600" y="92"/>
                  <a:pt x="600" y="106"/>
                </a:cubicBezTo>
                <a:cubicBezTo>
                  <a:pt x="600" y="580"/>
                  <a:pt x="600" y="580"/>
                  <a:pt x="600" y="580"/>
                </a:cubicBezTo>
                <a:cubicBezTo>
                  <a:pt x="600" y="594"/>
                  <a:pt x="593"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33" y="360"/>
                </a:moveTo>
                <a:lnTo>
                  <a:pt x="233" y="360"/>
                </a:lnTo>
                <a:cubicBezTo>
                  <a:pt x="275" y="360"/>
                  <a:pt x="275" y="360"/>
                  <a:pt x="275" y="360"/>
                </a:cubicBezTo>
                <a:cubicBezTo>
                  <a:pt x="275" y="325"/>
                  <a:pt x="275" y="325"/>
                  <a:pt x="275" y="325"/>
                </a:cubicBezTo>
                <a:cubicBezTo>
                  <a:pt x="275" y="304"/>
                  <a:pt x="282" y="297"/>
                  <a:pt x="304" y="297"/>
                </a:cubicBezTo>
                <a:cubicBezTo>
                  <a:pt x="318" y="297"/>
                  <a:pt x="332" y="304"/>
                  <a:pt x="332" y="325"/>
                </a:cubicBezTo>
                <a:cubicBezTo>
                  <a:pt x="332" y="360"/>
                  <a:pt x="332" y="360"/>
                  <a:pt x="332" y="360"/>
                </a:cubicBezTo>
                <a:cubicBezTo>
                  <a:pt x="367" y="360"/>
                  <a:pt x="367" y="360"/>
                  <a:pt x="367" y="360"/>
                </a:cubicBezTo>
                <a:cubicBezTo>
                  <a:pt x="381" y="360"/>
                  <a:pt x="395" y="375"/>
                  <a:pt x="395" y="389"/>
                </a:cubicBezTo>
                <a:cubicBezTo>
                  <a:pt x="395" y="403"/>
                  <a:pt x="381" y="417"/>
                  <a:pt x="367" y="417"/>
                </a:cubicBezTo>
                <a:cubicBezTo>
                  <a:pt x="332" y="417"/>
                  <a:pt x="332" y="417"/>
                  <a:pt x="332" y="417"/>
                </a:cubicBezTo>
                <a:cubicBezTo>
                  <a:pt x="332" y="452"/>
                  <a:pt x="332" y="452"/>
                  <a:pt x="332" y="452"/>
                </a:cubicBezTo>
                <a:cubicBezTo>
                  <a:pt x="332" y="474"/>
                  <a:pt x="318" y="481"/>
                  <a:pt x="304" y="481"/>
                </a:cubicBezTo>
                <a:cubicBezTo>
                  <a:pt x="282" y="481"/>
                  <a:pt x="275" y="474"/>
                  <a:pt x="275" y="452"/>
                </a:cubicBezTo>
                <a:cubicBezTo>
                  <a:pt x="275" y="417"/>
                  <a:pt x="275" y="417"/>
                  <a:pt x="275" y="417"/>
                </a:cubicBezTo>
                <a:cubicBezTo>
                  <a:pt x="233" y="417"/>
                  <a:pt x="233" y="417"/>
                  <a:pt x="233" y="417"/>
                </a:cubicBezTo>
                <a:cubicBezTo>
                  <a:pt x="219" y="417"/>
                  <a:pt x="204" y="403"/>
                  <a:pt x="204" y="389"/>
                </a:cubicBezTo>
                <a:cubicBezTo>
                  <a:pt x="204" y="375"/>
                  <a:pt x="219" y="360"/>
                  <a:pt x="233" y="360"/>
                </a:cubicBezTo>
                <a:close/>
                <a:moveTo>
                  <a:pt x="240" y="297"/>
                </a:moveTo>
                <a:lnTo>
                  <a:pt x="240" y="297"/>
                </a:lnTo>
                <a:cubicBezTo>
                  <a:pt x="233" y="297"/>
                  <a:pt x="233" y="297"/>
                  <a:pt x="233" y="297"/>
                </a:cubicBezTo>
                <a:cubicBezTo>
                  <a:pt x="233" y="297"/>
                  <a:pt x="233" y="297"/>
                  <a:pt x="240" y="297"/>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9" y="0"/>
                  <a:pt x="176" y="14"/>
                  <a:pt x="176" y="28"/>
                </a:cubicBezTo>
                <a:cubicBezTo>
                  <a:pt x="176" y="106"/>
                  <a:pt x="176" y="106"/>
                  <a:pt x="176" y="106"/>
                </a:cubicBezTo>
                <a:cubicBezTo>
                  <a:pt x="176" y="120"/>
                  <a:pt x="169" y="134"/>
                  <a:pt x="148" y="134"/>
                </a:cubicBezTo>
                <a:close/>
              </a:path>
            </a:pathLst>
          </a:custGeom>
          <a:solidFill>
            <a:schemeClr val="dk1"/>
          </a:solidFill>
          <a:ln w="0">
            <a:noFill/>
          </a:ln>
        </p:spPr>
        <p:style>
          <a:lnRef idx="0"/>
          <a:fillRef idx="0"/>
          <a:effectRef idx="0"/>
          <a:fontRef idx="minor"/>
        </p:style>
      </p:sp>
      <p:sp>
        <p:nvSpPr>
          <p:cNvPr id="864" name="Google Shape;785;p38"/>
          <p:cNvSpPr/>
          <p:nvPr/>
        </p:nvSpPr>
        <p:spPr>
          <a:xfrm>
            <a:off x="5644080" y="3937320"/>
            <a:ext cx="325440" cy="330120"/>
          </a:xfrm>
          <a:custGeom>
            <a:avLst/>
            <a:gdLst/>
            <a:ahLst/>
            <a:rect l="l" t="t" r="r" b="b"/>
            <a:pathLst>
              <a:path w="601" h="609">
                <a:moveTo>
                  <a:pt x="572" y="608"/>
                </a:moveTo>
                <a:lnTo>
                  <a:pt x="572" y="608"/>
                </a:lnTo>
                <a:cubicBezTo>
                  <a:pt x="28" y="608"/>
                  <a:pt x="28" y="608"/>
                  <a:pt x="28" y="608"/>
                </a:cubicBezTo>
                <a:cubicBezTo>
                  <a:pt x="7" y="608"/>
                  <a:pt x="0" y="594"/>
                  <a:pt x="0" y="580"/>
                </a:cubicBezTo>
                <a:cubicBezTo>
                  <a:pt x="0" y="106"/>
                  <a:pt x="0" y="106"/>
                  <a:pt x="0" y="106"/>
                </a:cubicBezTo>
                <a:cubicBezTo>
                  <a:pt x="0" y="92"/>
                  <a:pt x="7" y="78"/>
                  <a:pt x="28" y="78"/>
                </a:cubicBezTo>
                <a:cubicBezTo>
                  <a:pt x="84" y="78"/>
                  <a:pt x="84" y="78"/>
                  <a:pt x="84" y="78"/>
                </a:cubicBezTo>
                <a:cubicBezTo>
                  <a:pt x="84" y="106"/>
                  <a:pt x="84" y="106"/>
                  <a:pt x="84" y="106"/>
                </a:cubicBezTo>
                <a:cubicBezTo>
                  <a:pt x="84" y="141"/>
                  <a:pt x="113" y="170"/>
                  <a:pt x="148" y="170"/>
                </a:cubicBezTo>
                <a:cubicBezTo>
                  <a:pt x="183" y="170"/>
                  <a:pt x="211" y="141"/>
                  <a:pt x="211" y="106"/>
                </a:cubicBezTo>
                <a:cubicBezTo>
                  <a:pt x="211" y="78"/>
                  <a:pt x="211" y="78"/>
                  <a:pt x="211" y="78"/>
                </a:cubicBezTo>
                <a:cubicBezTo>
                  <a:pt x="381" y="78"/>
                  <a:pt x="381" y="78"/>
                  <a:pt x="381" y="78"/>
                </a:cubicBezTo>
                <a:cubicBezTo>
                  <a:pt x="381" y="106"/>
                  <a:pt x="381" y="106"/>
                  <a:pt x="381" y="106"/>
                </a:cubicBezTo>
                <a:cubicBezTo>
                  <a:pt x="381" y="141"/>
                  <a:pt x="417" y="170"/>
                  <a:pt x="452" y="170"/>
                </a:cubicBezTo>
                <a:cubicBezTo>
                  <a:pt x="487" y="170"/>
                  <a:pt x="515" y="141"/>
                  <a:pt x="515" y="106"/>
                </a:cubicBezTo>
                <a:cubicBezTo>
                  <a:pt x="515" y="78"/>
                  <a:pt x="515" y="78"/>
                  <a:pt x="515" y="78"/>
                </a:cubicBezTo>
                <a:cubicBezTo>
                  <a:pt x="572" y="78"/>
                  <a:pt x="572" y="78"/>
                  <a:pt x="572" y="78"/>
                </a:cubicBezTo>
                <a:cubicBezTo>
                  <a:pt x="586" y="78"/>
                  <a:pt x="600" y="92"/>
                  <a:pt x="600" y="106"/>
                </a:cubicBezTo>
                <a:cubicBezTo>
                  <a:pt x="600" y="580"/>
                  <a:pt x="600" y="580"/>
                  <a:pt x="600" y="580"/>
                </a:cubicBezTo>
                <a:cubicBezTo>
                  <a:pt x="600" y="594"/>
                  <a:pt x="586"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04" y="360"/>
                </a:moveTo>
                <a:lnTo>
                  <a:pt x="204" y="360"/>
                </a:lnTo>
                <a:cubicBezTo>
                  <a:pt x="211" y="360"/>
                  <a:pt x="219" y="360"/>
                  <a:pt x="226" y="367"/>
                </a:cubicBezTo>
                <a:cubicBezTo>
                  <a:pt x="268" y="417"/>
                  <a:pt x="268" y="417"/>
                  <a:pt x="268" y="417"/>
                </a:cubicBezTo>
                <a:cubicBezTo>
                  <a:pt x="381" y="304"/>
                  <a:pt x="381" y="304"/>
                  <a:pt x="381" y="304"/>
                </a:cubicBezTo>
                <a:cubicBezTo>
                  <a:pt x="388" y="297"/>
                  <a:pt x="395" y="297"/>
                  <a:pt x="402" y="297"/>
                </a:cubicBezTo>
                <a:cubicBezTo>
                  <a:pt x="417" y="297"/>
                  <a:pt x="431" y="304"/>
                  <a:pt x="431" y="325"/>
                </a:cubicBezTo>
                <a:cubicBezTo>
                  <a:pt x="431" y="332"/>
                  <a:pt x="431" y="339"/>
                  <a:pt x="424" y="339"/>
                </a:cubicBezTo>
                <a:cubicBezTo>
                  <a:pt x="289" y="474"/>
                  <a:pt x="289" y="474"/>
                  <a:pt x="289" y="474"/>
                </a:cubicBezTo>
                <a:cubicBezTo>
                  <a:pt x="282" y="481"/>
                  <a:pt x="275" y="481"/>
                  <a:pt x="268" y="481"/>
                </a:cubicBezTo>
                <a:cubicBezTo>
                  <a:pt x="261" y="481"/>
                  <a:pt x="254" y="481"/>
                  <a:pt x="254" y="474"/>
                </a:cubicBezTo>
                <a:cubicBezTo>
                  <a:pt x="183" y="410"/>
                  <a:pt x="183" y="410"/>
                  <a:pt x="183" y="410"/>
                </a:cubicBezTo>
                <a:cubicBezTo>
                  <a:pt x="176" y="403"/>
                  <a:pt x="176" y="396"/>
                  <a:pt x="176" y="389"/>
                </a:cubicBezTo>
                <a:cubicBezTo>
                  <a:pt x="176" y="375"/>
                  <a:pt x="190" y="360"/>
                  <a:pt x="204" y="360"/>
                </a:cubicBezTo>
                <a:close/>
                <a:moveTo>
                  <a:pt x="452" y="134"/>
                </a:moveTo>
                <a:lnTo>
                  <a:pt x="452" y="134"/>
                </a:lnTo>
                <a:cubicBezTo>
                  <a:pt x="431" y="134"/>
                  <a:pt x="424" y="120"/>
                  <a:pt x="424" y="106"/>
                </a:cubicBezTo>
                <a:cubicBezTo>
                  <a:pt x="424" y="28"/>
                  <a:pt x="424" y="28"/>
                  <a:pt x="424" y="28"/>
                </a:cubicBezTo>
                <a:cubicBezTo>
                  <a:pt x="424" y="14"/>
                  <a:pt x="431"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2" y="0"/>
                  <a:pt x="176" y="14"/>
                  <a:pt x="176" y="28"/>
                </a:cubicBezTo>
                <a:cubicBezTo>
                  <a:pt x="176" y="106"/>
                  <a:pt x="176" y="106"/>
                  <a:pt x="176" y="106"/>
                </a:cubicBezTo>
                <a:cubicBezTo>
                  <a:pt x="176" y="120"/>
                  <a:pt x="162" y="134"/>
                  <a:pt x="148" y="134"/>
                </a:cubicBezTo>
                <a:close/>
              </a:path>
            </a:pathLst>
          </a:custGeom>
          <a:solidFill>
            <a:schemeClr val="dk1"/>
          </a:solidFill>
          <a:ln w="0">
            <a:noFill/>
          </a:ln>
        </p:spPr>
        <p:style>
          <a:lnRef idx="0"/>
          <a:fillRef idx="0"/>
          <a:effectRef idx="0"/>
          <a:fontRef idx="minor"/>
        </p:style>
      </p:sp>
      <p:sp>
        <p:nvSpPr>
          <p:cNvPr id="865" name="Google Shape;786;p38"/>
          <p:cNvSpPr/>
          <p:nvPr/>
        </p:nvSpPr>
        <p:spPr>
          <a:xfrm>
            <a:off x="5083200" y="3937320"/>
            <a:ext cx="315720" cy="330120"/>
          </a:xfrm>
          <a:custGeom>
            <a:avLst/>
            <a:gdLst/>
            <a:ahLst/>
            <a:rect l="l" t="t" r="r" b="b"/>
            <a:pathLst>
              <a:path w="580" h="609">
                <a:moveTo>
                  <a:pt x="551" y="551"/>
                </a:moveTo>
                <a:lnTo>
                  <a:pt x="551" y="551"/>
                </a:lnTo>
                <a:cubicBezTo>
                  <a:pt x="438" y="551"/>
                  <a:pt x="438" y="551"/>
                  <a:pt x="438" y="551"/>
                </a:cubicBezTo>
                <a:cubicBezTo>
                  <a:pt x="417" y="551"/>
                  <a:pt x="410" y="537"/>
                  <a:pt x="410" y="523"/>
                </a:cubicBezTo>
                <a:cubicBezTo>
                  <a:pt x="410" y="502"/>
                  <a:pt x="417" y="495"/>
                  <a:pt x="438" y="495"/>
                </a:cubicBezTo>
                <a:cubicBezTo>
                  <a:pt x="551" y="495"/>
                  <a:pt x="551" y="495"/>
                  <a:pt x="551" y="495"/>
                </a:cubicBezTo>
                <a:cubicBezTo>
                  <a:pt x="565" y="495"/>
                  <a:pt x="579" y="502"/>
                  <a:pt x="579" y="523"/>
                </a:cubicBezTo>
                <a:cubicBezTo>
                  <a:pt x="579" y="537"/>
                  <a:pt x="565" y="551"/>
                  <a:pt x="551" y="551"/>
                </a:cubicBezTo>
                <a:close/>
                <a:moveTo>
                  <a:pt x="438" y="467"/>
                </a:moveTo>
                <a:lnTo>
                  <a:pt x="438" y="467"/>
                </a:lnTo>
                <a:cubicBezTo>
                  <a:pt x="403" y="467"/>
                  <a:pt x="381" y="488"/>
                  <a:pt x="381" y="523"/>
                </a:cubicBezTo>
                <a:cubicBezTo>
                  <a:pt x="381" y="551"/>
                  <a:pt x="403" y="580"/>
                  <a:pt x="438" y="580"/>
                </a:cubicBezTo>
                <a:cubicBezTo>
                  <a:pt x="445" y="580"/>
                  <a:pt x="445" y="580"/>
                  <a:pt x="445" y="580"/>
                </a:cubicBezTo>
                <a:cubicBezTo>
                  <a:pt x="551" y="580"/>
                  <a:pt x="551" y="580"/>
                  <a:pt x="551" y="580"/>
                </a:cubicBezTo>
                <a:cubicBezTo>
                  <a:pt x="551" y="594"/>
                  <a:pt x="537" y="608"/>
                  <a:pt x="523"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106"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7"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8" y="141"/>
                  <a:pt x="417" y="141"/>
                </a:cubicBezTo>
                <a:cubicBezTo>
                  <a:pt x="445" y="141"/>
                  <a:pt x="473" y="120"/>
                  <a:pt x="473" y="85"/>
                </a:cubicBezTo>
                <a:cubicBezTo>
                  <a:pt x="473" y="56"/>
                  <a:pt x="473" y="56"/>
                  <a:pt x="473" y="56"/>
                </a:cubicBezTo>
                <a:cubicBezTo>
                  <a:pt x="523" y="56"/>
                  <a:pt x="523" y="56"/>
                  <a:pt x="523" y="56"/>
                </a:cubicBezTo>
                <a:cubicBezTo>
                  <a:pt x="537" y="56"/>
                  <a:pt x="551" y="71"/>
                  <a:pt x="551" y="85"/>
                </a:cubicBezTo>
                <a:cubicBezTo>
                  <a:pt x="551" y="467"/>
                  <a:pt x="551" y="467"/>
                  <a:pt x="551" y="467"/>
                </a:cubicBezTo>
                <a:cubicBezTo>
                  <a:pt x="523" y="467"/>
                  <a:pt x="523" y="467"/>
                  <a:pt x="523" y="467"/>
                </a:cubicBezTo>
                <a:lnTo>
                  <a:pt x="438" y="467"/>
                </a:lnTo>
                <a:close/>
                <a:moveTo>
                  <a:pt x="99" y="509"/>
                </a:moveTo>
                <a:lnTo>
                  <a:pt x="99" y="509"/>
                </a:lnTo>
                <a:cubicBezTo>
                  <a:pt x="282" y="509"/>
                  <a:pt x="282" y="509"/>
                  <a:pt x="282" y="509"/>
                </a:cubicBezTo>
                <a:cubicBezTo>
                  <a:pt x="297" y="509"/>
                  <a:pt x="304" y="502"/>
                  <a:pt x="304" y="488"/>
                </a:cubicBezTo>
                <a:cubicBezTo>
                  <a:pt x="304" y="474"/>
                  <a:pt x="297" y="467"/>
                  <a:pt x="282" y="467"/>
                </a:cubicBezTo>
                <a:cubicBezTo>
                  <a:pt x="99" y="467"/>
                  <a:pt x="99" y="467"/>
                  <a:pt x="99" y="467"/>
                </a:cubicBezTo>
                <a:cubicBezTo>
                  <a:pt x="84" y="467"/>
                  <a:pt x="77" y="474"/>
                  <a:pt x="77" y="488"/>
                </a:cubicBezTo>
                <a:cubicBezTo>
                  <a:pt x="77" y="502"/>
                  <a:pt x="84" y="509"/>
                  <a:pt x="99" y="509"/>
                </a:cubicBezTo>
                <a:close/>
                <a:moveTo>
                  <a:pt x="445" y="219"/>
                </a:moveTo>
                <a:lnTo>
                  <a:pt x="445" y="219"/>
                </a:lnTo>
                <a:cubicBezTo>
                  <a:pt x="106" y="219"/>
                  <a:pt x="106" y="219"/>
                  <a:pt x="106" y="219"/>
                </a:cubicBezTo>
                <a:cubicBezTo>
                  <a:pt x="92" y="219"/>
                  <a:pt x="77" y="233"/>
                  <a:pt x="77" y="247"/>
                </a:cubicBezTo>
                <a:cubicBezTo>
                  <a:pt x="77" y="262"/>
                  <a:pt x="92" y="276"/>
                  <a:pt x="106" y="276"/>
                </a:cubicBezTo>
                <a:cubicBezTo>
                  <a:pt x="445" y="276"/>
                  <a:pt x="445" y="276"/>
                  <a:pt x="445" y="276"/>
                </a:cubicBezTo>
                <a:cubicBezTo>
                  <a:pt x="459" y="276"/>
                  <a:pt x="473" y="262"/>
                  <a:pt x="473" y="247"/>
                </a:cubicBezTo>
                <a:cubicBezTo>
                  <a:pt x="473" y="233"/>
                  <a:pt x="459" y="219"/>
                  <a:pt x="445" y="219"/>
                </a:cubicBezTo>
                <a:close/>
                <a:moveTo>
                  <a:pt x="445" y="339"/>
                </a:moveTo>
                <a:lnTo>
                  <a:pt x="445" y="339"/>
                </a:lnTo>
                <a:cubicBezTo>
                  <a:pt x="275" y="339"/>
                  <a:pt x="275" y="339"/>
                  <a:pt x="275" y="339"/>
                </a:cubicBezTo>
                <a:cubicBezTo>
                  <a:pt x="226" y="339"/>
                  <a:pt x="226" y="339"/>
                  <a:pt x="226" y="339"/>
                </a:cubicBezTo>
                <a:cubicBezTo>
                  <a:pt x="219" y="339"/>
                  <a:pt x="219" y="339"/>
                  <a:pt x="219" y="339"/>
                </a:cubicBezTo>
                <a:cubicBezTo>
                  <a:pt x="106" y="339"/>
                  <a:pt x="106" y="339"/>
                  <a:pt x="106" y="339"/>
                </a:cubicBezTo>
                <a:cubicBezTo>
                  <a:pt x="92" y="339"/>
                  <a:pt x="77" y="353"/>
                  <a:pt x="77" y="367"/>
                </a:cubicBezTo>
                <a:cubicBezTo>
                  <a:pt x="77" y="389"/>
                  <a:pt x="92" y="396"/>
                  <a:pt x="106" y="396"/>
                </a:cubicBezTo>
                <a:cubicBezTo>
                  <a:pt x="219" y="396"/>
                  <a:pt x="219" y="396"/>
                  <a:pt x="219" y="396"/>
                </a:cubicBezTo>
                <a:cubicBezTo>
                  <a:pt x="226" y="396"/>
                  <a:pt x="226" y="396"/>
                  <a:pt x="226" y="396"/>
                </a:cubicBezTo>
                <a:cubicBezTo>
                  <a:pt x="275" y="396"/>
                  <a:pt x="275" y="396"/>
                  <a:pt x="275" y="396"/>
                </a:cubicBezTo>
                <a:cubicBezTo>
                  <a:pt x="445" y="396"/>
                  <a:pt x="445" y="396"/>
                  <a:pt x="445" y="396"/>
                </a:cubicBezTo>
                <a:cubicBezTo>
                  <a:pt x="459" y="396"/>
                  <a:pt x="473" y="389"/>
                  <a:pt x="473" y="367"/>
                </a:cubicBezTo>
                <a:cubicBezTo>
                  <a:pt x="473" y="353"/>
                  <a:pt x="459" y="339"/>
                  <a:pt x="445" y="339"/>
                </a:cubicBezTo>
                <a:close/>
                <a:moveTo>
                  <a:pt x="417" y="113"/>
                </a:moveTo>
                <a:lnTo>
                  <a:pt x="417" y="113"/>
                </a:lnTo>
                <a:cubicBezTo>
                  <a:pt x="403" y="113"/>
                  <a:pt x="388" y="106"/>
                  <a:pt x="388" y="85"/>
                </a:cubicBezTo>
                <a:cubicBezTo>
                  <a:pt x="388" y="28"/>
                  <a:pt x="388" y="28"/>
                  <a:pt x="388" y="28"/>
                </a:cubicBezTo>
                <a:cubicBezTo>
                  <a:pt x="388" y="14"/>
                  <a:pt x="403"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61" y="113"/>
                  <a:pt x="247" y="106"/>
                  <a:pt x="247" y="85"/>
                </a:cubicBezTo>
                <a:cubicBezTo>
                  <a:pt x="247" y="28"/>
                  <a:pt x="247" y="28"/>
                  <a:pt x="247" y="28"/>
                </a:cubicBezTo>
                <a:cubicBezTo>
                  <a:pt x="247" y="14"/>
                  <a:pt x="261"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20" y="113"/>
                  <a:pt x="106" y="106"/>
                  <a:pt x="106" y="85"/>
                </a:cubicBezTo>
                <a:cubicBezTo>
                  <a:pt x="106" y="28"/>
                  <a:pt x="106" y="28"/>
                  <a:pt x="106" y="28"/>
                </a:cubicBezTo>
                <a:cubicBezTo>
                  <a:pt x="106" y="14"/>
                  <a:pt x="120" y="0"/>
                  <a:pt x="134" y="0"/>
                </a:cubicBezTo>
                <a:cubicBezTo>
                  <a:pt x="148" y="0"/>
                  <a:pt x="162" y="14"/>
                  <a:pt x="162" y="28"/>
                </a:cubicBezTo>
                <a:cubicBezTo>
                  <a:pt x="162" y="85"/>
                  <a:pt x="162" y="85"/>
                  <a:pt x="162" y="85"/>
                </a:cubicBezTo>
                <a:cubicBezTo>
                  <a:pt x="162" y="106"/>
                  <a:pt x="148" y="113"/>
                  <a:pt x="134" y="113"/>
                </a:cubicBezTo>
                <a:close/>
              </a:path>
            </a:pathLst>
          </a:custGeom>
          <a:solidFill>
            <a:schemeClr val="dk1"/>
          </a:solidFill>
          <a:ln w="0">
            <a:noFill/>
          </a:ln>
        </p:spPr>
        <p:style>
          <a:lnRef idx="0"/>
          <a:fillRef idx="0"/>
          <a:effectRef idx="0"/>
          <a:fontRef idx="minor"/>
        </p:style>
      </p:sp>
      <p:sp>
        <p:nvSpPr>
          <p:cNvPr id="866" name="Google Shape;787;p38"/>
          <p:cNvSpPr/>
          <p:nvPr/>
        </p:nvSpPr>
        <p:spPr>
          <a:xfrm>
            <a:off x="4510440" y="3937320"/>
            <a:ext cx="311040" cy="330120"/>
          </a:xfrm>
          <a:custGeom>
            <a:avLst/>
            <a:gdLst/>
            <a:ahLst/>
            <a:rect l="l" t="t" r="r" b="b"/>
            <a:pathLst>
              <a:path w="573" h="609">
                <a:moveTo>
                  <a:pt x="544" y="551"/>
                </a:moveTo>
                <a:lnTo>
                  <a:pt x="544" y="551"/>
                </a:lnTo>
                <a:cubicBezTo>
                  <a:pt x="515" y="551"/>
                  <a:pt x="515" y="551"/>
                  <a:pt x="515" y="551"/>
                </a:cubicBezTo>
                <a:cubicBezTo>
                  <a:pt x="515" y="580"/>
                  <a:pt x="515" y="580"/>
                  <a:pt x="515" y="580"/>
                </a:cubicBezTo>
                <a:cubicBezTo>
                  <a:pt x="515" y="594"/>
                  <a:pt x="508" y="608"/>
                  <a:pt x="487" y="608"/>
                </a:cubicBezTo>
                <a:cubicBezTo>
                  <a:pt x="473" y="608"/>
                  <a:pt x="459" y="594"/>
                  <a:pt x="459" y="580"/>
                </a:cubicBezTo>
                <a:cubicBezTo>
                  <a:pt x="459" y="551"/>
                  <a:pt x="459" y="551"/>
                  <a:pt x="459" y="551"/>
                </a:cubicBezTo>
                <a:cubicBezTo>
                  <a:pt x="431" y="551"/>
                  <a:pt x="431" y="551"/>
                  <a:pt x="431" y="551"/>
                </a:cubicBezTo>
                <a:cubicBezTo>
                  <a:pt x="417" y="551"/>
                  <a:pt x="402" y="537"/>
                  <a:pt x="402" y="523"/>
                </a:cubicBezTo>
                <a:cubicBezTo>
                  <a:pt x="402" y="502"/>
                  <a:pt x="417" y="495"/>
                  <a:pt x="431" y="495"/>
                </a:cubicBezTo>
                <a:cubicBezTo>
                  <a:pt x="459" y="495"/>
                  <a:pt x="459" y="495"/>
                  <a:pt x="459" y="495"/>
                </a:cubicBezTo>
                <a:cubicBezTo>
                  <a:pt x="459" y="467"/>
                  <a:pt x="459" y="467"/>
                  <a:pt x="459" y="467"/>
                </a:cubicBezTo>
                <a:cubicBezTo>
                  <a:pt x="459" y="445"/>
                  <a:pt x="473" y="438"/>
                  <a:pt x="487" y="438"/>
                </a:cubicBezTo>
                <a:cubicBezTo>
                  <a:pt x="508" y="438"/>
                  <a:pt x="515" y="445"/>
                  <a:pt x="515" y="467"/>
                </a:cubicBezTo>
                <a:cubicBezTo>
                  <a:pt x="515" y="495"/>
                  <a:pt x="515" y="495"/>
                  <a:pt x="515" y="495"/>
                </a:cubicBezTo>
                <a:cubicBezTo>
                  <a:pt x="544" y="495"/>
                  <a:pt x="544" y="495"/>
                  <a:pt x="544" y="495"/>
                </a:cubicBezTo>
                <a:cubicBezTo>
                  <a:pt x="565" y="495"/>
                  <a:pt x="572" y="502"/>
                  <a:pt x="572" y="523"/>
                </a:cubicBezTo>
                <a:cubicBezTo>
                  <a:pt x="572" y="537"/>
                  <a:pt x="565" y="551"/>
                  <a:pt x="544" y="551"/>
                </a:cubicBezTo>
                <a:close/>
                <a:moveTo>
                  <a:pt x="487" y="410"/>
                </a:moveTo>
                <a:lnTo>
                  <a:pt x="487" y="410"/>
                </a:lnTo>
                <a:cubicBezTo>
                  <a:pt x="459" y="410"/>
                  <a:pt x="431" y="431"/>
                  <a:pt x="431" y="467"/>
                </a:cubicBezTo>
                <a:cubicBezTo>
                  <a:pt x="402" y="467"/>
                  <a:pt x="374" y="488"/>
                  <a:pt x="374" y="523"/>
                </a:cubicBezTo>
                <a:cubicBezTo>
                  <a:pt x="374" y="551"/>
                  <a:pt x="402" y="580"/>
                  <a:pt x="431" y="580"/>
                </a:cubicBezTo>
                <a:cubicBezTo>
                  <a:pt x="431" y="608"/>
                  <a:pt x="431" y="608"/>
                  <a:pt x="431"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99"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0"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1" y="141"/>
                  <a:pt x="417" y="141"/>
                </a:cubicBezTo>
                <a:cubicBezTo>
                  <a:pt x="445" y="141"/>
                  <a:pt x="473" y="120"/>
                  <a:pt x="473" y="85"/>
                </a:cubicBezTo>
                <a:cubicBezTo>
                  <a:pt x="473" y="56"/>
                  <a:pt x="473" y="56"/>
                  <a:pt x="473" y="56"/>
                </a:cubicBezTo>
                <a:cubicBezTo>
                  <a:pt x="515" y="56"/>
                  <a:pt x="515" y="56"/>
                  <a:pt x="515" y="56"/>
                </a:cubicBezTo>
                <a:cubicBezTo>
                  <a:pt x="537" y="56"/>
                  <a:pt x="544" y="71"/>
                  <a:pt x="544" y="85"/>
                </a:cubicBezTo>
                <a:cubicBezTo>
                  <a:pt x="544" y="467"/>
                  <a:pt x="544" y="467"/>
                  <a:pt x="544" y="467"/>
                </a:cubicBezTo>
                <a:cubicBezTo>
                  <a:pt x="544" y="431"/>
                  <a:pt x="523" y="410"/>
                  <a:pt x="487" y="410"/>
                </a:cubicBezTo>
                <a:close/>
                <a:moveTo>
                  <a:pt x="77" y="488"/>
                </a:moveTo>
                <a:lnTo>
                  <a:pt x="77" y="488"/>
                </a:lnTo>
                <a:cubicBezTo>
                  <a:pt x="77" y="502"/>
                  <a:pt x="84" y="509"/>
                  <a:pt x="99" y="509"/>
                </a:cubicBezTo>
                <a:cubicBezTo>
                  <a:pt x="275" y="509"/>
                  <a:pt x="275" y="509"/>
                  <a:pt x="275" y="509"/>
                </a:cubicBezTo>
                <a:cubicBezTo>
                  <a:pt x="289" y="509"/>
                  <a:pt x="304" y="502"/>
                  <a:pt x="304" y="488"/>
                </a:cubicBezTo>
                <a:cubicBezTo>
                  <a:pt x="304" y="474"/>
                  <a:pt x="289" y="467"/>
                  <a:pt x="275" y="467"/>
                </a:cubicBezTo>
                <a:cubicBezTo>
                  <a:pt x="99" y="467"/>
                  <a:pt x="99" y="467"/>
                  <a:pt x="99" y="467"/>
                </a:cubicBezTo>
                <a:cubicBezTo>
                  <a:pt x="84" y="467"/>
                  <a:pt x="77" y="474"/>
                  <a:pt x="77" y="488"/>
                </a:cubicBezTo>
                <a:close/>
                <a:moveTo>
                  <a:pt x="106" y="396"/>
                </a:moveTo>
                <a:lnTo>
                  <a:pt x="106" y="396"/>
                </a:lnTo>
                <a:cubicBezTo>
                  <a:pt x="226" y="396"/>
                  <a:pt x="226" y="396"/>
                  <a:pt x="226" y="396"/>
                </a:cubicBezTo>
                <a:cubicBezTo>
                  <a:pt x="275" y="396"/>
                  <a:pt x="275" y="396"/>
                  <a:pt x="275" y="396"/>
                </a:cubicBezTo>
                <a:cubicBezTo>
                  <a:pt x="282" y="396"/>
                  <a:pt x="282" y="396"/>
                  <a:pt x="282" y="396"/>
                </a:cubicBezTo>
                <a:cubicBezTo>
                  <a:pt x="318" y="396"/>
                  <a:pt x="318" y="396"/>
                  <a:pt x="318" y="396"/>
                </a:cubicBezTo>
                <a:cubicBezTo>
                  <a:pt x="346" y="396"/>
                  <a:pt x="346" y="396"/>
                  <a:pt x="346" y="396"/>
                </a:cubicBezTo>
                <a:cubicBezTo>
                  <a:pt x="367" y="396"/>
                  <a:pt x="374" y="389"/>
                  <a:pt x="374" y="367"/>
                </a:cubicBezTo>
                <a:cubicBezTo>
                  <a:pt x="374" y="353"/>
                  <a:pt x="367" y="339"/>
                  <a:pt x="346" y="339"/>
                </a:cubicBezTo>
                <a:cubicBezTo>
                  <a:pt x="282" y="339"/>
                  <a:pt x="282" y="339"/>
                  <a:pt x="282" y="339"/>
                </a:cubicBezTo>
                <a:cubicBezTo>
                  <a:pt x="275" y="339"/>
                  <a:pt x="275" y="339"/>
                  <a:pt x="275" y="339"/>
                </a:cubicBezTo>
                <a:cubicBezTo>
                  <a:pt x="226" y="339"/>
                  <a:pt x="226" y="339"/>
                  <a:pt x="226" y="339"/>
                </a:cubicBezTo>
                <a:cubicBezTo>
                  <a:pt x="106" y="339"/>
                  <a:pt x="106" y="339"/>
                  <a:pt x="106" y="339"/>
                </a:cubicBezTo>
                <a:cubicBezTo>
                  <a:pt x="84" y="339"/>
                  <a:pt x="77" y="353"/>
                  <a:pt x="77" y="367"/>
                </a:cubicBezTo>
                <a:cubicBezTo>
                  <a:pt x="77" y="389"/>
                  <a:pt x="84" y="396"/>
                  <a:pt x="106" y="396"/>
                </a:cubicBezTo>
                <a:close/>
                <a:moveTo>
                  <a:pt x="445" y="219"/>
                </a:moveTo>
                <a:lnTo>
                  <a:pt x="445" y="219"/>
                </a:lnTo>
                <a:cubicBezTo>
                  <a:pt x="106" y="219"/>
                  <a:pt x="106" y="219"/>
                  <a:pt x="106" y="219"/>
                </a:cubicBezTo>
                <a:cubicBezTo>
                  <a:pt x="84" y="219"/>
                  <a:pt x="77" y="233"/>
                  <a:pt x="77" y="247"/>
                </a:cubicBezTo>
                <a:cubicBezTo>
                  <a:pt x="77" y="262"/>
                  <a:pt x="84" y="276"/>
                  <a:pt x="106" y="276"/>
                </a:cubicBezTo>
                <a:cubicBezTo>
                  <a:pt x="445" y="276"/>
                  <a:pt x="445" y="276"/>
                  <a:pt x="445" y="276"/>
                </a:cubicBezTo>
                <a:cubicBezTo>
                  <a:pt x="459" y="276"/>
                  <a:pt x="473" y="262"/>
                  <a:pt x="473" y="247"/>
                </a:cubicBezTo>
                <a:cubicBezTo>
                  <a:pt x="473" y="233"/>
                  <a:pt x="459" y="219"/>
                  <a:pt x="445" y="219"/>
                </a:cubicBezTo>
                <a:close/>
                <a:moveTo>
                  <a:pt x="417" y="113"/>
                </a:moveTo>
                <a:lnTo>
                  <a:pt x="417" y="113"/>
                </a:lnTo>
                <a:cubicBezTo>
                  <a:pt x="395" y="113"/>
                  <a:pt x="388" y="106"/>
                  <a:pt x="388" y="85"/>
                </a:cubicBezTo>
                <a:cubicBezTo>
                  <a:pt x="388" y="28"/>
                  <a:pt x="388" y="28"/>
                  <a:pt x="388" y="28"/>
                </a:cubicBezTo>
                <a:cubicBezTo>
                  <a:pt x="388" y="14"/>
                  <a:pt x="395"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54" y="113"/>
                  <a:pt x="247" y="106"/>
                  <a:pt x="247" y="85"/>
                </a:cubicBezTo>
                <a:cubicBezTo>
                  <a:pt x="247" y="28"/>
                  <a:pt x="247" y="28"/>
                  <a:pt x="247" y="28"/>
                </a:cubicBezTo>
                <a:cubicBezTo>
                  <a:pt x="247" y="14"/>
                  <a:pt x="254"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13" y="113"/>
                  <a:pt x="106" y="106"/>
                  <a:pt x="106" y="85"/>
                </a:cubicBezTo>
                <a:cubicBezTo>
                  <a:pt x="106" y="28"/>
                  <a:pt x="106" y="28"/>
                  <a:pt x="106" y="28"/>
                </a:cubicBezTo>
                <a:cubicBezTo>
                  <a:pt x="106" y="14"/>
                  <a:pt x="113" y="0"/>
                  <a:pt x="134" y="0"/>
                </a:cubicBezTo>
                <a:cubicBezTo>
                  <a:pt x="148" y="0"/>
                  <a:pt x="162" y="14"/>
                  <a:pt x="162" y="28"/>
                </a:cubicBezTo>
                <a:cubicBezTo>
                  <a:pt x="162" y="85"/>
                  <a:pt x="162" y="85"/>
                  <a:pt x="162" y="85"/>
                </a:cubicBezTo>
                <a:cubicBezTo>
                  <a:pt x="162" y="106"/>
                  <a:pt x="148" y="113"/>
                  <a:pt x="134" y="113"/>
                </a:cubicBezTo>
                <a:close/>
              </a:path>
            </a:pathLst>
          </a:custGeom>
          <a:solidFill>
            <a:schemeClr val="dk1"/>
          </a:solidFill>
          <a:ln w="0">
            <a:noFill/>
          </a:ln>
        </p:spPr>
        <p:style>
          <a:lnRef idx="0"/>
          <a:fillRef idx="0"/>
          <a:effectRef idx="0"/>
          <a:fontRef idx="minor"/>
        </p:style>
      </p:sp>
      <p:sp>
        <p:nvSpPr>
          <p:cNvPr id="867" name="Google Shape;788;p38"/>
          <p:cNvSpPr/>
          <p:nvPr/>
        </p:nvSpPr>
        <p:spPr>
          <a:xfrm>
            <a:off x="3939840" y="3935160"/>
            <a:ext cx="311040" cy="327600"/>
          </a:xfrm>
          <a:custGeom>
            <a:avLst/>
            <a:gdLst/>
            <a:ahLst/>
            <a:rect l="l" t="t" r="r" b="b"/>
            <a:pathLst>
              <a:path w="573" h="602">
                <a:moveTo>
                  <a:pt x="530" y="516"/>
                </a:moveTo>
                <a:lnTo>
                  <a:pt x="530" y="516"/>
                </a:lnTo>
                <a:cubicBezTo>
                  <a:pt x="565" y="558"/>
                  <a:pt x="565" y="558"/>
                  <a:pt x="565" y="558"/>
                </a:cubicBezTo>
                <a:cubicBezTo>
                  <a:pt x="572" y="558"/>
                  <a:pt x="572" y="565"/>
                  <a:pt x="572" y="572"/>
                </a:cubicBezTo>
                <a:cubicBezTo>
                  <a:pt x="572" y="594"/>
                  <a:pt x="558" y="601"/>
                  <a:pt x="544" y="601"/>
                </a:cubicBezTo>
                <a:cubicBezTo>
                  <a:pt x="537" y="601"/>
                  <a:pt x="530" y="601"/>
                  <a:pt x="522" y="594"/>
                </a:cubicBezTo>
                <a:cubicBezTo>
                  <a:pt x="487" y="558"/>
                  <a:pt x="487" y="558"/>
                  <a:pt x="487" y="558"/>
                </a:cubicBezTo>
                <a:cubicBezTo>
                  <a:pt x="452" y="594"/>
                  <a:pt x="452" y="594"/>
                  <a:pt x="452" y="594"/>
                </a:cubicBezTo>
                <a:cubicBezTo>
                  <a:pt x="445" y="601"/>
                  <a:pt x="438" y="601"/>
                  <a:pt x="431" y="601"/>
                </a:cubicBezTo>
                <a:cubicBezTo>
                  <a:pt x="417" y="601"/>
                  <a:pt x="402" y="594"/>
                  <a:pt x="402" y="572"/>
                </a:cubicBezTo>
                <a:cubicBezTo>
                  <a:pt x="402" y="565"/>
                  <a:pt x="402" y="558"/>
                  <a:pt x="409" y="558"/>
                </a:cubicBezTo>
                <a:cubicBezTo>
                  <a:pt x="445" y="516"/>
                  <a:pt x="445" y="516"/>
                  <a:pt x="445" y="516"/>
                </a:cubicBezTo>
                <a:cubicBezTo>
                  <a:pt x="409" y="481"/>
                  <a:pt x="409" y="481"/>
                  <a:pt x="409" y="481"/>
                </a:cubicBezTo>
                <a:cubicBezTo>
                  <a:pt x="402" y="474"/>
                  <a:pt x="402" y="467"/>
                  <a:pt x="402" y="459"/>
                </a:cubicBezTo>
                <a:cubicBezTo>
                  <a:pt x="402" y="445"/>
                  <a:pt x="417" y="431"/>
                  <a:pt x="431" y="431"/>
                </a:cubicBezTo>
                <a:cubicBezTo>
                  <a:pt x="438" y="431"/>
                  <a:pt x="445" y="438"/>
                  <a:pt x="452" y="445"/>
                </a:cubicBezTo>
                <a:cubicBezTo>
                  <a:pt x="487" y="481"/>
                  <a:pt x="487" y="481"/>
                  <a:pt x="487" y="481"/>
                </a:cubicBezTo>
                <a:cubicBezTo>
                  <a:pt x="522" y="445"/>
                  <a:pt x="522" y="445"/>
                  <a:pt x="522" y="445"/>
                </a:cubicBezTo>
                <a:cubicBezTo>
                  <a:pt x="530" y="438"/>
                  <a:pt x="537" y="431"/>
                  <a:pt x="544" y="431"/>
                </a:cubicBezTo>
                <a:cubicBezTo>
                  <a:pt x="558" y="431"/>
                  <a:pt x="572" y="445"/>
                  <a:pt x="572" y="459"/>
                </a:cubicBezTo>
                <a:cubicBezTo>
                  <a:pt x="572" y="467"/>
                  <a:pt x="572" y="474"/>
                  <a:pt x="565" y="481"/>
                </a:cubicBezTo>
                <a:lnTo>
                  <a:pt x="530" y="516"/>
                </a:lnTo>
                <a:close/>
                <a:moveTo>
                  <a:pt x="501" y="424"/>
                </a:moveTo>
                <a:lnTo>
                  <a:pt x="501" y="424"/>
                </a:lnTo>
                <a:cubicBezTo>
                  <a:pt x="487" y="438"/>
                  <a:pt x="487" y="438"/>
                  <a:pt x="487" y="438"/>
                </a:cubicBezTo>
                <a:cubicBezTo>
                  <a:pt x="473" y="424"/>
                  <a:pt x="473" y="424"/>
                  <a:pt x="473" y="424"/>
                </a:cubicBezTo>
                <a:cubicBezTo>
                  <a:pt x="459" y="410"/>
                  <a:pt x="445" y="403"/>
                  <a:pt x="431" y="403"/>
                </a:cubicBezTo>
                <a:cubicBezTo>
                  <a:pt x="402" y="403"/>
                  <a:pt x="374" y="431"/>
                  <a:pt x="374" y="459"/>
                </a:cubicBezTo>
                <a:cubicBezTo>
                  <a:pt x="374" y="481"/>
                  <a:pt x="381" y="495"/>
                  <a:pt x="388" y="502"/>
                </a:cubicBezTo>
                <a:cubicBezTo>
                  <a:pt x="409" y="516"/>
                  <a:pt x="409" y="516"/>
                  <a:pt x="409" y="516"/>
                </a:cubicBezTo>
                <a:cubicBezTo>
                  <a:pt x="388" y="537"/>
                  <a:pt x="388" y="537"/>
                  <a:pt x="388" y="537"/>
                </a:cubicBezTo>
                <a:cubicBezTo>
                  <a:pt x="381" y="544"/>
                  <a:pt x="374" y="558"/>
                  <a:pt x="374" y="572"/>
                </a:cubicBezTo>
                <a:cubicBezTo>
                  <a:pt x="374" y="587"/>
                  <a:pt x="374" y="594"/>
                  <a:pt x="381" y="601"/>
                </a:cubicBezTo>
                <a:cubicBezTo>
                  <a:pt x="28" y="601"/>
                  <a:pt x="28" y="601"/>
                  <a:pt x="28" y="601"/>
                </a:cubicBezTo>
                <a:cubicBezTo>
                  <a:pt x="7" y="601"/>
                  <a:pt x="0" y="594"/>
                  <a:pt x="0" y="572"/>
                </a:cubicBezTo>
                <a:cubicBezTo>
                  <a:pt x="0" y="85"/>
                  <a:pt x="0" y="85"/>
                  <a:pt x="0" y="85"/>
                </a:cubicBezTo>
                <a:cubicBezTo>
                  <a:pt x="0" y="71"/>
                  <a:pt x="7" y="56"/>
                  <a:pt x="28" y="56"/>
                </a:cubicBezTo>
                <a:cubicBezTo>
                  <a:pt x="70" y="56"/>
                  <a:pt x="70" y="56"/>
                  <a:pt x="70" y="56"/>
                </a:cubicBezTo>
                <a:cubicBezTo>
                  <a:pt x="70" y="85"/>
                  <a:pt x="70" y="85"/>
                  <a:pt x="70" y="85"/>
                </a:cubicBezTo>
                <a:cubicBezTo>
                  <a:pt x="70" y="113"/>
                  <a:pt x="98" y="141"/>
                  <a:pt x="127" y="141"/>
                </a:cubicBezTo>
                <a:cubicBezTo>
                  <a:pt x="162" y="141"/>
                  <a:pt x="183" y="113"/>
                  <a:pt x="183" y="85"/>
                </a:cubicBezTo>
                <a:cubicBezTo>
                  <a:pt x="183" y="56"/>
                  <a:pt x="183" y="56"/>
                  <a:pt x="183" y="56"/>
                </a:cubicBezTo>
                <a:cubicBezTo>
                  <a:pt x="211" y="56"/>
                  <a:pt x="211" y="56"/>
                  <a:pt x="211" y="56"/>
                </a:cubicBezTo>
                <a:cubicBezTo>
                  <a:pt x="211" y="85"/>
                  <a:pt x="211" y="85"/>
                  <a:pt x="211" y="85"/>
                </a:cubicBezTo>
                <a:cubicBezTo>
                  <a:pt x="211" y="113"/>
                  <a:pt x="240" y="141"/>
                  <a:pt x="268" y="141"/>
                </a:cubicBezTo>
                <a:cubicBezTo>
                  <a:pt x="303" y="141"/>
                  <a:pt x="325" y="113"/>
                  <a:pt x="325" y="85"/>
                </a:cubicBezTo>
                <a:cubicBezTo>
                  <a:pt x="325" y="56"/>
                  <a:pt x="325" y="56"/>
                  <a:pt x="325" y="56"/>
                </a:cubicBezTo>
                <a:cubicBezTo>
                  <a:pt x="353" y="56"/>
                  <a:pt x="353" y="56"/>
                  <a:pt x="353" y="56"/>
                </a:cubicBezTo>
                <a:cubicBezTo>
                  <a:pt x="353" y="85"/>
                  <a:pt x="353" y="85"/>
                  <a:pt x="353" y="85"/>
                </a:cubicBezTo>
                <a:cubicBezTo>
                  <a:pt x="353" y="113"/>
                  <a:pt x="381" y="141"/>
                  <a:pt x="409" y="141"/>
                </a:cubicBezTo>
                <a:cubicBezTo>
                  <a:pt x="445" y="141"/>
                  <a:pt x="466" y="113"/>
                  <a:pt x="466" y="85"/>
                </a:cubicBezTo>
                <a:cubicBezTo>
                  <a:pt x="466" y="56"/>
                  <a:pt x="466" y="56"/>
                  <a:pt x="466" y="56"/>
                </a:cubicBezTo>
                <a:cubicBezTo>
                  <a:pt x="515" y="56"/>
                  <a:pt x="515" y="56"/>
                  <a:pt x="515" y="56"/>
                </a:cubicBezTo>
                <a:cubicBezTo>
                  <a:pt x="530" y="56"/>
                  <a:pt x="544" y="71"/>
                  <a:pt x="544" y="85"/>
                </a:cubicBezTo>
                <a:cubicBezTo>
                  <a:pt x="544" y="403"/>
                  <a:pt x="544" y="403"/>
                  <a:pt x="544" y="403"/>
                </a:cubicBezTo>
                <a:cubicBezTo>
                  <a:pt x="530" y="403"/>
                  <a:pt x="515" y="410"/>
                  <a:pt x="501" y="424"/>
                </a:cubicBezTo>
                <a:close/>
                <a:moveTo>
                  <a:pt x="353" y="367"/>
                </a:moveTo>
                <a:lnTo>
                  <a:pt x="353" y="367"/>
                </a:lnTo>
                <a:cubicBezTo>
                  <a:pt x="353" y="353"/>
                  <a:pt x="346" y="339"/>
                  <a:pt x="325" y="339"/>
                </a:cubicBezTo>
                <a:cubicBezTo>
                  <a:pt x="268" y="339"/>
                  <a:pt x="268" y="339"/>
                  <a:pt x="268" y="339"/>
                </a:cubicBezTo>
                <a:cubicBezTo>
                  <a:pt x="226" y="339"/>
                  <a:pt x="226" y="339"/>
                  <a:pt x="226" y="339"/>
                </a:cubicBezTo>
                <a:cubicBezTo>
                  <a:pt x="98" y="339"/>
                  <a:pt x="98" y="339"/>
                  <a:pt x="98" y="339"/>
                </a:cubicBezTo>
                <a:cubicBezTo>
                  <a:pt x="84" y="339"/>
                  <a:pt x="70" y="353"/>
                  <a:pt x="70" y="367"/>
                </a:cubicBezTo>
                <a:cubicBezTo>
                  <a:pt x="70" y="382"/>
                  <a:pt x="84" y="396"/>
                  <a:pt x="98" y="396"/>
                </a:cubicBezTo>
                <a:cubicBezTo>
                  <a:pt x="226" y="396"/>
                  <a:pt x="226" y="396"/>
                  <a:pt x="226" y="396"/>
                </a:cubicBezTo>
                <a:cubicBezTo>
                  <a:pt x="268" y="396"/>
                  <a:pt x="268" y="396"/>
                  <a:pt x="268" y="396"/>
                </a:cubicBezTo>
                <a:cubicBezTo>
                  <a:pt x="325" y="396"/>
                  <a:pt x="325" y="396"/>
                  <a:pt x="325" y="396"/>
                </a:cubicBezTo>
                <a:cubicBezTo>
                  <a:pt x="346" y="396"/>
                  <a:pt x="353" y="382"/>
                  <a:pt x="353" y="367"/>
                </a:cubicBezTo>
                <a:close/>
                <a:moveTo>
                  <a:pt x="70" y="488"/>
                </a:moveTo>
                <a:lnTo>
                  <a:pt x="70" y="488"/>
                </a:lnTo>
                <a:cubicBezTo>
                  <a:pt x="70" y="502"/>
                  <a:pt x="84" y="509"/>
                  <a:pt x="98" y="509"/>
                </a:cubicBezTo>
                <a:cubicBezTo>
                  <a:pt x="275" y="509"/>
                  <a:pt x="275" y="509"/>
                  <a:pt x="275" y="509"/>
                </a:cubicBezTo>
                <a:cubicBezTo>
                  <a:pt x="289" y="509"/>
                  <a:pt x="296" y="502"/>
                  <a:pt x="296" y="488"/>
                </a:cubicBezTo>
                <a:cubicBezTo>
                  <a:pt x="296" y="474"/>
                  <a:pt x="289" y="459"/>
                  <a:pt x="275" y="459"/>
                </a:cubicBezTo>
                <a:cubicBezTo>
                  <a:pt x="98" y="459"/>
                  <a:pt x="98" y="459"/>
                  <a:pt x="98" y="459"/>
                </a:cubicBezTo>
                <a:cubicBezTo>
                  <a:pt x="84" y="459"/>
                  <a:pt x="70" y="474"/>
                  <a:pt x="70" y="488"/>
                </a:cubicBezTo>
                <a:close/>
                <a:moveTo>
                  <a:pt x="438" y="219"/>
                </a:moveTo>
                <a:lnTo>
                  <a:pt x="438" y="219"/>
                </a:lnTo>
                <a:cubicBezTo>
                  <a:pt x="98" y="219"/>
                  <a:pt x="98" y="219"/>
                  <a:pt x="98" y="219"/>
                </a:cubicBezTo>
                <a:cubicBezTo>
                  <a:pt x="84" y="219"/>
                  <a:pt x="70" y="226"/>
                  <a:pt x="70" y="247"/>
                </a:cubicBezTo>
                <a:cubicBezTo>
                  <a:pt x="70" y="261"/>
                  <a:pt x="84" y="276"/>
                  <a:pt x="98" y="276"/>
                </a:cubicBezTo>
                <a:cubicBezTo>
                  <a:pt x="438" y="276"/>
                  <a:pt x="438" y="276"/>
                  <a:pt x="438" y="276"/>
                </a:cubicBezTo>
                <a:cubicBezTo>
                  <a:pt x="459" y="276"/>
                  <a:pt x="466" y="261"/>
                  <a:pt x="466" y="247"/>
                </a:cubicBezTo>
                <a:cubicBezTo>
                  <a:pt x="466" y="226"/>
                  <a:pt x="459" y="219"/>
                  <a:pt x="438" y="219"/>
                </a:cubicBezTo>
                <a:close/>
                <a:moveTo>
                  <a:pt x="409" y="113"/>
                </a:moveTo>
                <a:lnTo>
                  <a:pt x="409" y="113"/>
                </a:lnTo>
                <a:cubicBezTo>
                  <a:pt x="395" y="113"/>
                  <a:pt x="381" y="99"/>
                  <a:pt x="381" y="85"/>
                </a:cubicBezTo>
                <a:cubicBezTo>
                  <a:pt x="381" y="28"/>
                  <a:pt x="381" y="28"/>
                  <a:pt x="381" y="28"/>
                </a:cubicBezTo>
                <a:cubicBezTo>
                  <a:pt x="381" y="14"/>
                  <a:pt x="395" y="0"/>
                  <a:pt x="409" y="0"/>
                </a:cubicBezTo>
                <a:cubicBezTo>
                  <a:pt x="431" y="0"/>
                  <a:pt x="438" y="14"/>
                  <a:pt x="438" y="28"/>
                </a:cubicBezTo>
                <a:cubicBezTo>
                  <a:pt x="438" y="85"/>
                  <a:pt x="438" y="85"/>
                  <a:pt x="438" y="85"/>
                </a:cubicBezTo>
                <a:cubicBezTo>
                  <a:pt x="438" y="99"/>
                  <a:pt x="431" y="113"/>
                  <a:pt x="409" y="113"/>
                </a:cubicBezTo>
                <a:close/>
                <a:moveTo>
                  <a:pt x="268" y="113"/>
                </a:moveTo>
                <a:lnTo>
                  <a:pt x="268" y="113"/>
                </a:lnTo>
                <a:cubicBezTo>
                  <a:pt x="254" y="113"/>
                  <a:pt x="240" y="99"/>
                  <a:pt x="240" y="85"/>
                </a:cubicBezTo>
                <a:cubicBezTo>
                  <a:pt x="240" y="28"/>
                  <a:pt x="240" y="28"/>
                  <a:pt x="240" y="28"/>
                </a:cubicBezTo>
                <a:cubicBezTo>
                  <a:pt x="240" y="14"/>
                  <a:pt x="254" y="0"/>
                  <a:pt x="268" y="0"/>
                </a:cubicBezTo>
                <a:cubicBezTo>
                  <a:pt x="289" y="0"/>
                  <a:pt x="296" y="14"/>
                  <a:pt x="296" y="28"/>
                </a:cubicBezTo>
                <a:cubicBezTo>
                  <a:pt x="296" y="85"/>
                  <a:pt x="296" y="85"/>
                  <a:pt x="296" y="85"/>
                </a:cubicBezTo>
                <a:cubicBezTo>
                  <a:pt x="296" y="99"/>
                  <a:pt x="289" y="113"/>
                  <a:pt x="268" y="113"/>
                </a:cubicBezTo>
                <a:close/>
                <a:moveTo>
                  <a:pt x="127" y="113"/>
                </a:moveTo>
                <a:lnTo>
                  <a:pt x="127" y="113"/>
                </a:lnTo>
                <a:cubicBezTo>
                  <a:pt x="113" y="113"/>
                  <a:pt x="98" y="99"/>
                  <a:pt x="98" y="85"/>
                </a:cubicBezTo>
                <a:cubicBezTo>
                  <a:pt x="98" y="28"/>
                  <a:pt x="98" y="28"/>
                  <a:pt x="98" y="28"/>
                </a:cubicBezTo>
                <a:cubicBezTo>
                  <a:pt x="98" y="14"/>
                  <a:pt x="113" y="0"/>
                  <a:pt x="127" y="0"/>
                </a:cubicBezTo>
                <a:cubicBezTo>
                  <a:pt x="148" y="0"/>
                  <a:pt x="155" y="14"/>
                  <a:pt x="155" y="28"/>
                </a:cubicBezTo>
                <a:cubicBezTo>
                  <a:pt x="155" y="85"/>
                  <a:pt x="155" y="85"/>
                  <a:pt x="155" y="85"/>
                </a:cubicBezTo>
                <a:cubicBezTo>
                  <a:pt x="155" y="99"/>
                  <a:pt x="148" y="113"/>
                  <a:pt x="127" y="113"/>
                </a:cubicBezTo>
                <a:close/>
              </a:path>
            </a:pathLst>
          </a:custGeom>
          <a:solidFill>
            <a:schemeClr val="dk1"/>
          </a:solidFill>
          <a:ln w="0">
            <a:noFill/>
          </a:ln>
        </p:spPr>
        <p:style>
          <a:lnRef idx="0"/>
          <a:fillRef idx="0"/>
          <a:effectRef idx="0"/>
          <a:fontRef idx="minor"/>
        </p:style>
      </p:sp>
      <p:sp>
        <p:nvSpPr>
          <p:cNvPr id="868" name="Google Shape;789;p38"/>
          <p:cNvSpPr/>
          <p:nvPr/>
        </p:nvSpPr>
        <p:spPr>
          <a:xfrm>
            <a:off x="3362400" y="3937320"/>
            <a:ext cx="315720" cy="330120"/>
          </a:xfrm>
          <a:custGeom>
            <a:avLst/>
            <a:gdLst/>
            <a:ahLst/>
            <a:rect l="l" t="t"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dk1"/>
          </a:solidFill>
          <a:ln w="0">
            <a:noFill/>
          </a:ln>
        </p:spPr>
        <p:style>
          <a:lnRef idx="0"/>
          <a:fillRef idx="0"/>
          <a:effectRef idx="0"/>
          <a:fontRef idx="minor"/>
        </p:style>
      </p:sp>
      <p:sp>
        <p:nvSpPr>
          <p:cNvPr id="869" name="Google Shape;790;p38"/>
          <p:cNvSpPr/>
          <p:nvPr/>
        </p:nvSpPr>
        <p:spPr>
          <a:xfrm>
            <a:off x="2789280" y="3937320"/>
            <a:ext cx="296640" cy="330120"/>
          </a:xfrm>
          <a:custGeom>
            <a:avLst/>
            <a:gdLst/>
            <a:ahLst/>
            <a:rect l="l" t="t" r="r" b="b"/>
            <a:pathLst>
              <a:path w="545" h="609">
                <a:moveTo>
                  <a:pt x="516" y="608"/>
                </a:moveTo>
                <a:lnTo>
                  <a:pt x="516" y="608"/>
                </a:lnTo>
                <a:cubicBezTo>
                  <a:pt x="29" y="608"/>
                  <a:pt x="29" y="608"/>
                  <a:pt x="29" y="608"/>
                </a:cubicBezTo>
                <a:cubicBezTo>
                  <a:pt x="14" y="608"/>
                  <a:pt x="0" y="594"/>
                  <a:pt x="0" y="580"/>
                </a:cubicBezTo>
                <a:cubicBezTo>
                  <a:pt x="0" y="85"/>
                  <a:pt x="0" y="85"/>
                  <a:pt x="0" y="85"/>
                </a:cubicBezTo>
                <a:cubicBezTo>
                  <a:pt x="0" y="71"/>
                  <a:pt x="14" y="56"/>
                  <a:pt x="29" y="56"/>
                </a:cubicBezTo>
                <a:cubicBezTo>
                  <a:pt x="78" y="56"/>
                  <a:pt x="78" y="56"/>
                  <a:pt x="78" y="56"/>
                </a:cubicBezTo>
                <a:cubicBezTo>
                  <a:pt x="78" y="85"/>
                  <a:pt x="78" y="85"/>
                  <a:pt x="78" y="85"/>
                </a:cubicBezTo>
                <a:cubicBezTo>
                  <a:pt x="78" y="120"/>
                  <a:pt x="99"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1"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2" y="141"/>
                  <a:pt x="417" y="141"/>
                </a:cubicBezTo>
                <a:cubicBezTo>
                  <a:pt x="446" y="141"/>
                  <a:pt x="474" y="120"/>
                  <a:pt x="474" y="85"/>
                </a:cubicBezTo>
                <a:cubicBezTo>
                  <a:pt x="474" y="56"/>
                  <a:pt x="474" y="56"/>
                  <a:pt x="474" y="56"/>
                </a:cubicBezTo>
                <a:cubicBezTo>
                  <a:pt x="516" y="56"/>
                  <a:pt x="516" y="56"/>
                  <a:pt x="516" y="56"/>
                </a:cubicBezTo>
                <a:cubicBezTo>
                  <a:pt x="537" y="56"/>
                  <a:pt x="544" y="71"/>
                  <a:pt x="544" y="85"/>
                </a:cubicBezTo>
                <a:cubicBezTo>
                  <a:pt x="544" y="580"/>
                  <a:pt x="544" y="580"/>
                  <a:pt x="544" y="580"/>
                </a:cubicBezTo>
                <a:cubicBezTo>
                  <a:pt x="544" y="594"/>
                  <a:pt x="537" y="608"/>
                  <a:pt x="516" y="608"/>
                </a:cubicBezTo>
                <a:close/>
                <a:moveTo>
                  <a:pt x="446" y="219"/>
                </a:moveTo>
                <a:lnTo>
                  <a:pt x="446" y="219"/>
                </a:lnTo>
                <a:cubicBezTo>
                  <a:pt x="106" y="219"/>
                  <a:pt x="106" y="219"/>
                  <a:pt x="106" y="219"/>
                </a:cubicBezTo>
                <a:cubicBezTo>
                  <a:pt x="85" y="219"/>
                  <a:pt x="78" y="233"/>
                  <a:pt x="78" y="247"/>
                </a:cubicBezTo>
                <a:cubicBezTo>
                  <a:pt x="78" y="262"/>
                  <a:pt x="85"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106" y="339"/>
                  <a:pt x="106" y="339"/>
                  <a:pt x="106" y="339"/>
                </a:cubicBezTo>
                <a:cubicBezTo>
                  <a:pt x="85" y="339"/>
                  <a:pt x="78" y="353"/>
                  <a:pt x="78" y="367"/>
                </a:cubicBezTo>
                <a:cubicBezTo>
                  <a:pt x="78" y="389"/>
                  <a:pt x="85" y="396"/>
                  <a:pt x="106" y="396"/>
                </a:cubicBezTo>
                <a:cubicBezTo>
                  <a:pt x="446" y="396"/>
                  <a:pt x="446" y="396"/>
                  <a:pt x="446" y="396"/>
                </a:cubicBezTo>
                <a:cubicBezTo>
                  <a:pt x="460" y="396"/>
                  <a:pt x="474" y="389"/>
                  <a:pt x="474" y="367"/>
                </a:cubicBezTo>
                <a:cubicBezTo>
                  <a:pt x="474" y="353"/>
                  <a:pt x="460" y="339"/>
                  <a:pt x="446" y="339"/>
                </a:cubicBezTo>
                <a:close/>
                <a:moveTo>
                  <a:pt x="446" y="467"/>
                </a:moveTo>
                <a:lnTo>
                  <a:pt x="446" y="467"/>
                </a:lnTo>
                <a:cubicBezTo>
                  <a:pt x="99" y="467"/>
                  <a:pt x="99" y="467"/>
                  <a:pt x="99" y="467"/>
                </a:cubicBezTo>
                <a:cubicBezTo>
                  <a:pt x="85" y="467"/>
                  <a:pt x="78" y="474"/>
                  <a:pt x="78" y="488"/>
                </a:cubicBezTo>
                <a:cubicBezTo>
                  <a:pt x="78" y="502"/>
                  <a:pt x="85" y="509"/>
                  <a:pt x="99" y="509"/>
                </a:cubicBezTo>
                <a:cubicBezTo>
                  <a:pt x="446" y="509"/>
                  <a:pt x="446" y="509"/>
                  <a:pt x="446" y="509"/>
                </a:cubicBezTo>
                <a:cubicBezTo>
                  <a:pt x="460" y="509"/>
                  <a:pt x="474" y="502"/>
                  <a:pt x="474" y="488"/>
                </a:cubicBezTo>
                <a:cubicBezTo>
                  <a:pt x="474" y="474"/>
                  <a:pt x="460" y="467"/>
                  <a:pt x="446" y="467"/>
                </a:cubicBezTo>
                <a:close/>
                <a:moveTo>
                  <a:pt x="417" y="113"/>
                </a:moveTo>
                <a:lnTo>
                  <a:pt x="417" y="113"/>
                </a:lnTo>
                <a:cubicBezTo>
                  <a:pt x="396" y="113"/>
                  <a:pt x="389" y="106"/>
                  <a:pt x="389" y="85"/>
                </a:cubicBezTo>
                <a:cubicBezTo>
                  <a:pt x="389" y="28"/>
                  <a:pt x="389" y="28"/>
                  <a:pt x="389" y="28"/>
                </a:cubicBezTo>
                <a:cubicBezTo>
                  <a:pt x="389" y="14"/>
                  <a:pt x="396"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55" y="113"/>
                  <a:pt x="248" y="106"/>
                  <a:pt x="248" y="85"/>
                </a:cubicBezTo>
                <a:cubicBezTo>
                  <a:pt x="248" y="28"/>
                  <a:pt x="248" y="28"/>
                  <a:pt x="248" y="28"/>
                </a:cubicBezTo>
                <a:cubicBezTo>
                  <a:pt x="248" y="14"/>
                  <a:pt x="255"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13" y="113"/>
                  <a:pt x="106" y="106"/>
                  <a:pt x="106" y="85"/>
                </a:cubicBezTo>
                <a:cubicBezTo>
                  <a:pt x="106" y="28"/>
                  <a:pt x="106" y="28"/>
                  <a:pt x="106" y="28"/>
                </a:cubicBezTo>
                <a:cubicBezTo>
                  <a:pt x="106" y="14"/>
                  <a:pt x="113" y="0"/>
                  <a:pt x="135" y="0"/>
                </a:cubicBezTo>
                <a:cubicBezTo>
                  <a:pt x="149" y="0"/>
                  <a:pt x="163" y="14"/>
                  <a:pt x="163" y="28"/>
                </a:cubicBezTo>
                <a:cubicBezTo>
                  <a:pt x="163" y="85"/>
                  <a:pt x="163" y="85"/>
                  <a:pt x="163" y="85"/>
                </a:cubicBezTo>
                <a:cubicBezTo>
                  <a:pt x="163" y="106"/>
                  <a:pt x="149" y="113"/>
                  <a:pt x="135" y="113"/>
                </a:cubicBezTo>
                <a:close/>
              </a:path>
            </a:pathLst>
          </a:custGeom>
          <a:solidFill>
            <a:schemeClr val="dk1"/>
          </a:solidFill>
          <a:ln w="0">
            <a:noFill/>
          </a:ln>
        </p:spPr>
        <p:style>
          <a:lnRef idx="0"/>
          <a:fillRef idx="0"/>
          <a:effectRef idx="0"/>
          <a:fontRef idx="minor"/>
        </p:style>
      </p:sp>
      <p:sp>
        <p:nvSpPr>
          <p:cNvPr id="870" name="Google Shape;791;p38"/>
          <p:cNvSpPr/>
          <p:nvPr/>
        </p:nvSpPr>
        <p:spPr>
          <a:xfrm>
            <a:off x="9136440" y="3364560"/>
            <a:ext cx="227160" cy="327600"/>
          </a:xfrm>
          <a:custGeom>
            <a:avLst/>
            <a:gdLst/>
            <a:ahLst/>
            <a:rect l="l" t="t" r="r" b="b"/>
            <a:pathLst>
              <a:path w="418" h="602">
                <a:moveTo>
                  <a:pt x="417" y="276"/>
                </a:moveTo>
                <a:lnTo>
                  <a:pt x="417" y="276"/>
                </a:lnTo>
                <a:cubicBezTo>
                  <a:pt x="417" y="382"/>
                  <a:pt x="339" y="466"/>
                  <a:pt x="233" y="480"/>
                </a:cubicBezTo>
                <a:cubicBezTo>
                  <a:pt x="233" y="544"/>
                  <a:pt x="233" y="544"/>
                  <a:pt x="233" y="544"/>
                </a:cubicBezTo>
                <a:cubicBezTo>
                  <a:pt x="332" y="544"/>
                  <a:pt x="332" y="544"/>
                  <a:pt x="332" y="544"/>
                </a:cubicBezTo>
                <a:cubicBezTo>
                  <a:pt x="346" y="544"/>
                  <a:pt x="360" y="558"/>
                  <a:pt x="360" y="572"/>
                </a:cubicBezTo>
                <a:cubicBezTo>
                  <a:pt x="360" y="594"/>
                  <a:pt x="346" y="601"/>
                  <a:pt x="332" y="601"/>
                </a:cubicBezTo>
                <a:cubicBezTo>
                  <a:pt x="205" y="601"/>
                  <a:pt x="205" y="601"/>
                  <a:pt x="205" y="601"/>
                </a:cubicBezTo>
                <a:cubicBezTo>
                  <a:pt x="85" y="601"/>
                  <a:pt x="85" y="601"/>
                  <a:pt x="85" y="601"/>
                </a:cubicBezTo>
                <a:cubicBezTo>
                  <a:pt x="71" y="601"/>
                  <a:pt x="56" y="594"/>
                  <a:pt x="56" y="572"/>
                </a:cubicBezTo>
                <a:cubicBezTo>
                  <a:pt x="56" y="558"/>
                  <a:pt x="71" y="544"/>
                  <a:pt x="85" y="544"/>
                </a:cubicBezTo>
                <a:cubicBezTo>
                  <a:pt x="177" y="544"/>
                  <a:pt x="177" y="544"/>
                  <a:pt x="177" y="544"/>
                </a:cubicBezTo>
                <a:cubicBezTo>
                  <a:pt x="177" y="480"/>
                  <a:pt x="177" y="480"/>
                  <a:pt x="177" y="480"/>
                </a:cubicBezTo>
                <a:cubicBezTo>
                  <a:pt x="78" y="466"/>
                  <a:pt x="0" y="382"/>
                  <a:pt x="0" y="276"/>
                </a:cubicBezTo>
                <a:cubicBezTo>
                  <a:pt x="0" y="254"/>
                  <a:pt x="14" y="247"/>
                  <a:pt x="28" y="247"/>
                </a:cubicBezTo>
                <a:cubicBezTo>
                  <a:pt x="42" y="247"/>
                  <a:pt x="56" y="254"/>
                  <a:pt x="56" y="276"/>
                </a:cubicBezTo>
                <a:cubicBezTo>
                  <a:pt x="56" y="353"/>
                  <a:pt x="127" y="424"/>
                  <a:pt x="205" y="424"/>
                </a:cubicBezTo>
                <a:cubicBezTo>
                  <a:pt x="290" y="424"/>
                  <a:pt x="360" y="353"/>
                  <a:pt x="360" y="276"/>
                </a:cubicBezTo>
                <a:cubicBezTo>
                  <a:pt x="360" y="254"/>
                  <a:pt x="367" y="247"/>
                  <a:pt x="389" y="247"/>
                </a:cubicBezTo>
                <a:cubicBezTo>
                  <a:pt x="403" y="247"/>
                  <a:pt x="417" y="254"/>
                  <a:pt x="417" y="276"/>
                </a:cubicBezTo>
                <a:close/>
                <a:moveTo>
                  <a:pt x="205" y="374"/>
                </a:moveTo>
                <a:lnTo>
                  <a:pt x="205" y="374"/>
                </a:lnTo>
                <a:cubicBezTo>
                  <a:pt x="141" y="374"/>
                  <a:pt x="92" y="325"/>
                  <a:pt x="92" y="261"/>
                </a:cubicBezTo>
                <a:cubicBezTo>
                  <a:pt x="92" y="113"/>
                  <a:pt x="92" y="113"/>
                  <a:pt x="92" y="113"/>
                </a:cubicBezTo>
                <a:cubicBezTo>
                  <a:pt x="92" y="49"/>
                  <a:pt x="141" y="0"/>
                  <a:pt x="205" y="0"/>
                </a:cubicBezTo>
                <a:cubicBezTo>
                  <a:pt x="269" y="0"/>
                  <a:pt x="318" y="49"/>
                  <a:pt x="318" y="113"/>
                </a:cubicBezTo>
                <a:cubicBezTo>
                  <a:pt x="318" y="261"/>
                  <a:pt x="318" y="261"/>
                  <a:pt x="318" y="261"/>
                </a:cubicBezTo>
                <a:cubicBezTo>
                  <a:pt x="318" y="325"/>
                  <a:pt x="269" y="374"/>
                  <a:pt x="205" y="374"/>
                </a:cubicBezTo>
                <a:close/>
              </a:path>
            </a:pathLst>
          </a:custGeom>
          <a:solidFill>
            <a:schemeClr val="dk1"/>
          </a:solidFill>
          <a:ln w="0">
            <a:noFill/>
          </a:ln>
        </p:spPr>
        <p:style>
          <a:lnRef idx="0"/>
          <a:fillRef idx="0"/>
          <a:effectRef idx="0"/>
          <a:fontRef idx="minor"/>
        </p:style>
      </p:sp>
      <p:sp>
        <p:nvSpPr>
          <p:cNvPr id="871" name="Google Shape;792;p38"/>
          <p:cNvSpPr/>
          <p:nvPr/>
        </p:nvSpPr>
        <p:spPr>
          <a:xfrm>
            <a:off x="8532720" y="3364560"/>
            <a:ext cx="284400" cy="327600"/>
          </a:xfrm>
          <a:custGeom>
            <a:avLst/>
            <a:gdLst/>
            <a:ahLst/>
            <a:rect l="l" t="t" r="r" b="b"/>
            <a:pathLst>
              <a:path w="524" h="602">
                <a:moveTo>
                  <a:pt x="516" y="155"/>
                </a:moveTo>
                <a:lnTo>
                  <a:pt x="516" y="155"/>
                </a:lnTo>
                <a:cubicBezTo>
                  <a:pt x="22" y="473"/>
                  <a:pt x="22" y="473"/>
                  <a:pt x="22" y="473"/>
                </a:cubicBezTo>
                <a:cubicBezTo>
                  <a:pt x="22" y="473"/>
                  <a:pt x="22" y="480"/>
                  <a:pt x="14" y="480"/>
                </a:cubicBezTo>
                <a:cubicBezTo>
                  <a:pt x="7" y="480"/>
                  <a:pt x="0" y="473"/>
                  <a:pt x="0" y="466"/>
                </a:cubicBezTo>
                <a:cubicBezTo>
                  <a:pt x="0" y="459"/>
                  <a:pt x="7" y="452"/>
                  <a:pt x="7" y="452"/>
                </a:cubicBezTo>
                <a:cubicBezTo>
                  <a:pt x="502" y="127"/>
                  <a:pt x="502" y="127"/>
                  <a:pt x="502" y="127"/>
                </a:cubicBezTo>
                <a:cubicBezTo>
                  <a:pt x="502" y="127"/>
                  <a:pt x="502" y="127"/>
                  <a:pt x="509" y="127"/>
                </a:cubicBezTo>
                <a:cubicBezTo>
                  <a:pt x="516" y="127"/>
                  <a:pt x="523" y="134"/>
                  <a:pt x="523" y="141"/>
                </a:cubicBezTo>
                <a:cubicBezTo>
                  <a:pt x="523" y="148"/>
                  <a:pt x="516" y="148"/>
                  <a:pt x="516" y="155"/>
                </a:cubicBezTo>
                <a:close/>
                <a:moveTo>
                  <a:pt x="149" y="261"/>
                </a:moveTo>
                <a:lnTo>
                  <a:pt x="149" y="261"/>
                </a:lnTo>
                <a:cubicBezTo>
                  <a:pt x="149" y="113"/>
                  <a:pt x="149" y="113"/>
                  <a:pt x="149" y="113"/>
                </a:cubicBezTo>
                <a:cubicBezTo>
                  <a:pt x="149" y="49"/>
                  <a:pt x="198" y="0"/>
                  <a:pt x="262" y="0"/>
                </a:cubicBezTo>
                <a:cubicBezTo>
                  <a:pt x="325" y="0"/>
                  <a:pt x="375" y="49"/>
                  <a:pt x="375" y="113"/>
                </a:cubicBezTo>
                <a:cubicBezTo>
                  <a:pt x="375" y="177"/>
                  <a:pt x="375" y="177"/>
                  <a:pt x="375" y="177"/>
                </a:cubicBezTo>
                <a:cubicBezTo>
                  <a:pt x="163" y="318"/>
                  <a:pt x="163" y="318"/>
                  <a:pt x="163" y="318"/>
                </a:cubicBezTo>
                <a:cubicBezTo>
                  <a:pt x="156" y="304"/>
                  <a:pt x="149" y="283"/>
                  <a:pt x="149" y="261"/>
                </a:cubicBezTo>
                <a:close/>
                <a:moveTo>
                  <a:pt x="57" y="276"/>
                </a:moveTo>
                <a:lnTo>
                  <a:pt x="57" y="276"/>
                </a:lnTo>
                <a:cubicBezTo>
                  <a:pt x="57" y="254"/>
                  <a:pt x="64" y="247"/>
                  <a:pt x="85" y="247"/>
                </a:cubicBezTo>
                <a:cubicBezTo>
                  <a:pt x="99" y="247"/>
                  <a:pt x="113" y="254"/>
                  <a:pt x="113" y="276"/>
                </a:cubicBezTo>
                <a:cubicBezTo>
                  <a:pt x="113" y="297"/>
                  <a:pt x="113" y="318"/>
                  <a:pt x="127" y="339"/>
                </a:cubicBezTo>
                <a:cubicBezTo>
                  <a:pt x="78" y="374"/>
                  <a:pt x="78" y="374"/>
                  <a:pt x="78" y="374"/>
                </a:cubicBezTo>
                <a:cubicBezTo>
                  <a:pt x="64" y="339"/>
                  <a:pt x="57" y="311"/>
                  <a:pt x="57" y="276"/>
                </a:cubicBezTo>
                <a:close/>
                <a:moveTo>
                  <a:pt x="234" y="374"/>
                </a:moveTo>
                <a:lnTo>
                  <a:pt x="234" y="374"/>
                </a:lnTo>
                <a:cubicBezTo>
                  <a:pt x="375" y="283"/>
                  <a:pt x="375" y="283"/>
                  <a:pt x="375" y="283"/>
                </a:cubicBezTo>
                <a:cubicBezTo>
                  <a:pt x="368" y="332"/>
                  <a:pt x="318" y="374"/>
                  <a:pt x="262" y="374"/>
                </a:cubicBezTo>
                <a:cubicBezTo>
                  <a:pt x="255" y="374"/>
                  <a:pt x="241" y="374"/>
                  <a:pt x="234" y="374"/>
                </a:cubicBezTo>
                <a:close/>
                <a:moveTo>
                  <a:pt x="142" y="544"/>
                </a:moveTo>
                <a:lnTo>
                  <a:pt x="142" y="544"/>
                </a:lnTo>
                <a:cubicBezTo>
                  <a:pt x="234" y="544"/>
                  <a:pt x="234" y="544"/>
                  <a:pt x="234" y="544"/>
                </a:cubicBezTo>
                <a:cubicBezTo>
                  <a:pt x="234" y="480"/>
                  <a:pt x="234" y="480"/>
                  <a:pt x="234" y="480"/>
                </a:cubicBezTo>
                <a:cubicBezTo>
                  <a:pt x="198" y="473"/>
                  <a:pt x="163" y="459"/>
                  <a:pt x="135" y="438"/>
                </a:cubicBezTo>
                <a:cubicBezTo>
                  <a:pt x="184" y="403"/>
                  <a:pt x="184" y="403"/>
                  <a:pt x="184" y="403"/>
                </a:cubicBezTo>
                <a:cubicBezTo>
                  <a:pt x="205" y="417"/>
                  <a:pt x="234" y="424"/>
                  <a:pt x="262" y="424"/>
                </a:cubicBezTo>
                <a:cubicBezTo>
                  <a:pt x="269" y="424"/>
                  <a:pt x="269" y="424"/>
                  <a:pt x="276" y="424"/>
                </a:cubicBezTo>
                <a:lnTo>
                  <a:pt x="283" y="424"/>
                </a:lnTo>
                <a:cubicBezTo>
                  <a:pt x="354" y="410"/>
                  <a:pt x="410" y="346"/>
                  <a:pt x="410" y="276"/>
                </a:cubicBezTo>
                <a:cubicBezTo>
                  <a:pt x="410" y="254"/>
                  <a:pt x="424" y="247"/>
                  <a:pt x="438" y="247"/>
                </a:cubicBezTo>
                <a:cubicBezTo>
                  <a:pt x="460" y="247"/>
                  <a:pt x="467" y="254"/>
                  <a:pt x="467" y="276"/>
                </a:cubicBezTo>
                <a:cubicBezTo>
                  <a:pt x="467" y="382"/>
                  <a:pt x="389" y="466"/>
                  <a:pt x="290" y="480"/>
                </a:cubicBezTo>
                <a:cubicBezTo>
                  <a:pt x="290" y="544"/>
                  <a:pt x="290" y="544"/>
                  <a:pt x="290" y="544"/>
                </a:cubicBezTo>
                <a:cubicBezTo>
                  <a:pt x="382" y="544"/>
                  <a:pt x="382" y="544"/>
                  <a:pt x="382" y="544"/>
                </a:cubicBezTo>
                <a:cubicBezTo>
                  <a:pt x="403" y="544"/>
                  <a:pt x="410" y="558"/>
                  <a:pt x="410" y="572"/>
                </a:cubicBezTo>
                <a:cubicBezTo>
                  <a:pt x="410" y="594"/>
                  <a:pt x="403" y="601"/>
                  <a:pt x="382" y="601"/>
                </a:cubicBezTo>
                <a:cubicBezTo>
                  <a:pt x="290" y="601"/>
                  <a:pt x="290" y="601"/>
                  <a:pt x="290" y="601"/>
                </a:cubicBezTo>
                <a:cubicBezTo>
                  <a:pt x="142" y="601"/>
                  <a:pt x="142" y="601"/>
                  <a:pt x="142" y="601"/>
                </a:cubicBezTo>
                <a:cubicBezTo>
                  <a:pt x="120" y="601"/>
                  <a:pt x="113" y="594"/>
                  <a:pt x="113" y="572"/>
                </a:cubicBezTo>
                <a:cubicBezTo>
                  <a:pt x="113" y="558"/>
                  <a:pt x="120" y="544"/>
                  <a:pt x="142" y="544"/>
                </a:cubicBezTo>
                <a:close/>
              </a:path>
            </a:pathLst>
          </a:custGeom>
          <a:solidFill>
            <a:schemeClr val="dk1"/>
          </a:solidFill>
          <a:ln w="0">
            <a:noFill/>
          </a:ln>
        </p:spPr>
        <p:style>
          <a:lnRef idx="0"/>
          <a:fillRef idx="0"/>
          <a:effectRef idx="0"/>
          <a:fontRef idx="minor"/>
        </p:style>
      </p:sp>
      <p:sp>
        <p:nvSpPr>
          <p:cNvPr id="872" name="Google Shape;793;p38"/>
          <p:cNvSpPr/>
          <p:nvPr/>
        </p:nvSpPr>
        <p:spPr>
          <a:xfrm>
            <a:off x="7983720" y="3390840"/>
            <a:ext cx="234360" cy="279720"/>
          </a:xfrm>
          <a:custGeom>
            <a:avLst/>
            <a:gdLst/>
            <a:ahLst/>
            <a:rect l="l" t="t" r="r" b="b"/>
            <a:pathLst>
              <a:path w="432" h="517">
                <a:moveTo>
                  <a:pt x="402" y="431"/>
                </a:moveTo>
                <a:lnTo>
                  <a:pt x="402" y="431"/>
                </a:lnTo>
                <a:cubicBezTo>
                  <a:pt x="28" y="431"/>
                  <a:pt x="28" y="431"/>
                  <a:pt x="28" y="431"/>
                </a:cubicBezTo>
                <a:cubicBezTo>
                  <a:pt x="14" y="431"/>
                  <a:pt x="0" y="417"/>
                  <a:pt x="0" y="403"/>
                </a:cubicBezTo>
                <a:cubicBezTo>
                  <a:pt x="0" y="389"/>
                  <a:pt x="14" y="375"/>
                  <a:pt x="28" y="375"/>
                </a:cubicBezTo>
                <a:cubicBezTo>
                  <a:pt x="42" y="375"/>
                  <a:pt x="56" y="361"/>
                  <a:pt x="56" y="347"/>
                </a:cubicBezTo>
                <a:cubicBezTo>
                  <a:pt x="56" y="156"/>
                  <a:pt x="56" y="156"/>
                  <a:pt x="56" y="156"/>
                </a:cubicBezTo>
                <a:cubicBezTo>
                  <a:pt x="56" y="85"/>
                  <a:pt x="113" y="29"/>
                  <a:pt x="191" y="29"/>
                </a:cubicBezTo>
                <a:cubicBezTo>
                  <a:pt x="191" y="7"/>
                  <a:pt x="198" y="0"/>
                  <a:pt x="219" y="0"/>
                </a:cubicBezTo>
                <a:cubicBezTo>
                  <a:pt x="233" y="0"/>
                  <a:pt x="247" y="7"/>
                  <a:pt x="247" y="29"/>
                </a:cubicBezTo>
                <a:cubicBezTo>
                  <a:pt x="318" y="29"/>
                  <a:pt x="374" y="85"/>
                  <a:pt x="374" y="156"/>
                </a:cubicBezTo>
                <a:cubicBezTo>
                  <a:pt x="374" y="347"/>
                  <a:pt x="374" y="347"/>
                  <a:pt x="374" y="347"/>
                </a:cubicBezTo>
                <a:cubicBezTo>
                  <a:pt x="374" y="361"/>
                  <a:pt x="388" y="375"/>
                  <a:pt x="402" y="375"/>
                </a:cubicBezTo>
                <a:cubicBezTo>
                  <a:pt x="424" y="375"/>
                  <a:pt x="431" y="389"/>
                  <a:pt x="431" y="403"/>
                </a:cubicBezTo>
                <a:cubicBezTo>
                  <a:pt x="431" y="417"/>
                  <a:pt x="424" y="431"/>
                  <a:pt x="402" y="431"/>
                </a:cubicBezTo>
                <a:close/>
                <a:moveTo>
                  <a:pt x="219" y="516"/>
                </a:moveTo>
                <a:lnTo>
                  <a:pt x="219" y="516"/>
                </a:lnTo>
                <a:cubicBezTo>
                  <a:pt x="184" y="516"/>
                  <a:pt x="162" y="488"/>
                  <a:pt x="162" y="460"/>
                </a:cubicBezTo>
                <a:cubicBezTo>
                  <a:pt x="275" y="460"/>
                  <a:pt x="275" y="460"/>
                  <a:pt x="275" y="460"/>
                </a:cubicBezTo>
                <a:cubicBezTo>
                  <a:pt x="275" y="488"/>
                  <a:pt x="247" y="516"/>
                  <a:pt x="219" y="516"/>
                </a:cubicBezTo>
                <a:close/>
              </a:path>
            </a:pathLst>
          </a:custGeom>
          <a:solidFill>
            <a:schemeClr val="dk1"/>
          </a:solidFill>
          <a:ln w="0">
            <a:noFill/>
          </a:ln>
        </p:spPr>
        <p:style>
          <a:lnRef idx="0"/>
          <a:fillRef idx="0"/>
          <a:effectRef idx="0"/>
          <a:fontRef idx="minor"/>
        </p:style>
      </p:sp>
      <p:sp>
        <p:nvSpPr>
          <p:cNvPr id="873" name="Google Shape;794;p38"/>
          <p:cNvSpPr/>
          <p:nvPr/>
        </p:nvSpPr>
        <p:spPr>
          <a:xfrm>
            <a:off x="7461000" y="3453120"/>
            <a:ext cx="133560" cy="157320"/>
          </a:xfrm>
          <a:custGeom>
            <a:avLst/>
            <a:gdLst/>
            <a:ahLst/>
            <a:rect l="l" t="t" r="r" b="b"/>
            <a:pathLst>
              <a:path w="249" h="291">
                <a:moveTo>
                  <a:pt x="248" y="177"/>
                </a:moveTo>
                <a:lnTo>
                  <a:pt x="248" y="177"/>
                </a:lnTo>
                <a:cubicBezTo>
                  <a:pt x="248" y="191"/>
                  <a:pt x="234" y="205"/>
                  <a:pt x="220" y="205"/>
                </a:cubicBezTo>
                <a:cubicBezTo>
                  <a:pt x="29" y="205"/>
                  <a:pt x="29" y="205"/>
                  <a:pt x="29" y="205"/>
                </a:cubicBezTo>
                <a:cubicBezTo>
                  <a:pt x="15" y="205"/>
                  <a:pt x="0" y="191"/>
                  <a:pt x="0" y="177"/>
                </a:cubicBezTo>
                <a:cubicBezTo>
                  <a:pt x="0" y="170"/>
                  <a:pt x="0" y="163"/>
                  <a:pt x="7" y="163"/>
                </a:cubicBezTo>
                <a:cubicBezTo>
                  <a:pt x="100" y="15"/>
                  <a:pt x="100" y="15"/>
                  <a:pt x="100" y="15"/>
                </a:cubicBezTo>
                <a:cubicBezTo>
                  <a:pt x="107" y="0"/>
                  <a:pt x="114" y="0"/>
                  <a:pt x="121" y="0"/>
                </a:cubicBezTo>
                <a:cubicBezTo>
                  <a:pt x="135" y="0"/>
                  <a:pt x="142" y="0"/>
                  <a:pt x="149" y="15"/>
                </a:cubicBezTo>
                <a:cubicBezTo>
                  <a:pt x="241" y="163"/>
                  <a:pt x="241" y="163"/>
                  <a:pt x="241" y="163"/>
                </a:cubicBezTo>
                <a:cubicBezTo>
                  <a:pt x="241" y="163"/>
                  <a:pt x="248" y="170"/>
                  <a:pt x="248" y="177"/>
                </a:cubicBezTo>
                <a:close/>
                <a:moveTo>
                  <a:pt x="29" y="234"/>
                </a:moveTo>
                <a:lnTo>
                  <a:pt x="29" y="234"/>
                </a:lnTo>
                <a:cubicBezTo>
                  <a:pt x="220" y="234"/>
                  <a:pt x="220" y="234"/>
                  <a:pt x="220" y="234"/>
                </a:cubicBezTo>
                <a:cubicBezTo>
                  <a:pt x="234" y="234"/>
                  <a:pt x="248" y="248"/>
                  <a:pt x="248" y="262"/>
                </a:cubicBezTo>
                <a:cubicBezTo>
                  <a:pt x="248" y="276"/>
                  <a:pt x="234" y="290"/>
                  <a:pt x="220" y="290"/>
                </a:cubicBezTo>
                <a:cubicBezTo>
                  <a:pt x="29" y="290"/>
                  <a:pt x="29" y="290"/>
                  <a:pt x="29" y="290"/>
                </a:cubicBezTo>
                <a:cubicBezTo>
                  <a:pt x="15" y="290"/>
                  <a:pt x="0" y="276"/>
                  <a:pt x="0" y="262"/>
                </a:cubicBezTo>
                <a:cubicBezTo>
                  <a:pt x="0" y="248"/>
                  <a:pt x="15" y="234"/>
                  <a:pt x="29" y="234"/>
                </a:cubicBezTo>
                <a:close/>
              </a:path>
            </a:pathLst>
          </a:custGeom>
          <a:solidFill>
            <a:schemeClr val="dk1"/>
          </a:solidFill>
          <a:ln w="0">
            <a:noFill/>
          </a:ln>
        </p:spPr>
        <p:style>
          <a:lnRef idx="0"/>
          <a:fillRef idx="0"/>
          <a:effectRef idx="0"/>
          <a:fontRef idx="minor"/>
        </p:style>
      </p:sp>
      <p:sp>
        <p:nvSpPr>
          <p:cNvPr id="874" name="Google Shape;795;p38"/>
          <p:cNvSpPr/>
          <p:nvPr/>
        </p:nvSpPr>
        <p:spPr>
          <a:xfrm>
            <a:off x="6892920" y="3460320"/>
            <a:ext cx="123840" cy="133560"/>
          </a:xfrm>
          <a:custGeom>
            <a:avLst/>
            <a:gdLst/>
            <a:ahLst/>
            <a:rect l="l" t="t" r="r" b="b"/>
            <a:pathLst>
              <a:path w="228" h="248">
                <a:moveTo>
                  <a:pt x="0" y="28"/>
                </a:moveTo>
                <a:lnTo>
                  <a:pt x="0" y="28"/>
                </a:lnTo>
                <a:cubicBezTo>
                  <a:pt x="0" y="219"/>
                  <a:pt x="0" y="219"/>
                  <a:pt x="0" y="219"/>
                </a:cubicBezTo>
                <a:cubicBezTo>
                  <a:pt x="0" y="233"/>
                  <a:pt x="15" y="247"/>
                  <a:pt x="29" y="247"/>
                </a:cubicBezTo>
                <a:cubicBezTo>
                  <a:pt x="36" y="247"/>
                  <a:pt x="43" y="247"/>
                  <a:pt x="43" y="240"/>
                </a:cubicBezTo>
                <a:cubicBezTo>
                  <a:pt x="170" y="162"/>
                  <a:pt x="170" y="162"/>
                  <a:pt x="170" y="162"/>
                </a:cubicBezTo>
                <a:cubicBezTo>
                  <a:pt x="170" y="219"/>
                  <a:pt x="170" y="219"/>
                  <a:pt x="170" y="219"/>
                </a:cubicBezTo>
                <a:cubicBezTo>
                  <a:pt x="170" y="233"/>
                  <a:pt x="184" y="247"/>
                  <a:pt x="198" y="247"/>
                </a:cubicBezTo>
                <a:cubicBezTo>
                  <a:pt x="213" y="247"/>
                  <a:pt x="227" y="233"/>
                  <a:pt x="227" y="219"/>
                </a:cubicBezTo>
                <a:cubicBezTo>
                  <a:pt x="227" y="28"/>
                  <a:pt x="227" y="28"/>
                  <a:pt x="227" y="28"/>
                </a:cubicBezTo>
                <a:cubicBezTo>
                  <a:pt x="227" y="14"/>
                  <a:pt x="213" y="0"/>
                  <a:pt x="198" y="0"/>
                </a:cubicBezTo>
                <a:cubicBezTo>
                  <a:pt x="184" y="0"/>
                  <a:pt x="170" y="14"/>
                  <a:pt x="170" y="28"/>
                </a:cubicBezTo>
                <a:cubicBezTo>
                  <a:pt x="170" y="84"/>
                  <a:pt x="170" y="84"/>
                  <a:pt x="170" y="84"/>
                </a:cubicBezTo>
                <a:cubicBezTo>
                  <a:pt x="43" y="7"/>
                  <a:pt x="43" y="7"/>
                  <a:pt x="43" y="7"/>
                </a:cubicBezTo>
                <a:cubicBezTo>
                  <a:pt x="43" y="7"/>
                  <a:pt x="36" y="0"/>
                  <a:pt x="29" y="0"/>
                </a:cubicBezTo>
                <a:cubicBezTo>
                  <a:pt x="15" y="0"/>
                  <a:pt x="0" y="14"/>
                  <a:pt x="0" y="28"/>
                </a:cubicBezTo>
              </a:path>
            </a:pathLst>
          </a:custGeom>
          <a:solidFill>
            <a:schemeClr val="dk1"/>
          </a:solidFill>
          <a:ln w="0">
            <a:noFill/>
          </a:ln>
        </p:spPr>
        <p:style>
          <a:lnRef idx="0"/>
          <a:fillRef idx="0"/>
          <a:effectRef idx="0"/>
          <a:fontRef idx="minor"/>
        </p:style>
      </p:sp>
      <p:sp>
        <p:nvSpPr>
          <p:cNvPr id="875" name="Google Shape;796;p38"/>
          <p:cNvSpPr/>
          <p:nvPr/>
        </p:nvSpPr>
        <p:spPr>
          <a:xfrm>
            <a:off x="6320160" y="3460320"/>
            <a:ext cx="123840" cy="133560"/>
          </a:xfrm>
          <a:custGeom>
            <a:avLst/>
            <a:gdLst/>
            <a:ahLst/>
            <a:rect l="l" t="t" r="r" b="b"/>
            <a:pathLst>
              <a:path w="228" h="248">
                <a:moveTo>
                  <a:pt x="227" y="28"/>
                </a:moveTo>
                <a:lnTo>
                  <a:pt x="227" y="28"/>
                </a:lnTo>
                <a:cubicBezTo>
                  <a:pt x="227" y="219"/>
                  <a:pt x="227" y="219"/>
                  <a:pt x="227" y="219"/>
                </a:cubicBezTo>
                <a:cubicBezTo>
                  <a:pt x="227" y="233"/>
                  <a:pt x="212" y="247"/>
                  <a:pt x="198" y="247"/>
                </a:cubicBezTo>
                <a:cubicBezTo>
                  <a:pt x="191" y="247"/>
                  <a:pt x="184" y="247"/>
                  <a:pt x="184" y="240"/>
                </a:cubicBezTo>
                <a:cubicBezTo>
                  <a:pt x="57" y="162"/>
                  <a:pt x="57" y="162"/>
                  <a:pt x="57" y="162"/>
                </a:cubicBezTo>
                <a:cubicBezTo>
                  <a:pt x="57" y="219"/>
                  <a:pt x="57" y="219"/>
                  <a:pt x="57" y="219"/>
                </a:cubicBezTo>
                <a:cubicBezTo>
                  <a:pt x="57" y="233"/>
                  <a:pt x="43" y="247"/>
                  <a:pt x="29" y="247"/>
                </a:cubicBezTo>
                <a:cubicBezTo>
                  <a:pt x="7" y="247"/>
                  <a:pt x="0" y="233"/>
                  <a:pt x="0" y="219"/>
                </a:cubicBezTo>
                <a:cubicBezTo>
                  <a:pt x="0" y="28"/>
                  <a:pt x="0" y="28"/>
                  <a:pt x="0" y="28"/>
                </a:cubicBezTo>
                <a:cubicBezTo>
                  <a:pt x="0" y="14"/>
                  <a:pt x="7" y="0"/>
                  <a:pt x="29" y="0"/>
                </a:cubicBezTo>
                <a:cubicBezTo>
                  <a:pt x="43" y="0"/>
                  <a:pt x="57" y="14"/>
                  <a:pt x="57" y="28"/>
                </a:cubicBezTo>
                <a:cubicBezTo>
                  <a:pt x="57" y="84"/>
                  <a:pt x="57" y="84"/>
                  <a:pt x="57" y="84"/>
                </a:cubicBezTo>
                <a:cubicBezTo>
                  <a:pt x="184" y="7"/>
                  <a:pt x="184" y="7"/>
                  <a:pt x="184" y="7"/>
                </a:cubicBezTo>
                <a:cubicBezTo>
                  <a:pt x="184" y="7"/>
                  <a:pt x="191" y="0"/>
                  <a:pt x="198" y="0"/>
                </a:cubicBezTo>
                <a:cubicBezTo>
                  <a:pt x="212" y="0"/>
                  <a:pt x="227" y="14"/>
                  <a:pt x="227" y="28"/>
                </a:cubicBezTo>
              </a:path>
            </a:pathLst>
          </a:custGeom>
          <a:solidFill>
            <a:schemeClr val="dk1"/>
          </a:solidFill>
          <a:ln w="0">
            <a:noFill/>
          </a:ln>
        </p:spPr>
        <p:style>
          <a:lnRef idx="0"/>
          <a:fillRef idx="0"/>
          <a:effectRef idx="0"/>
          <a:fontRef idx="minor"/>
        </p:style>
      </p:sp>
      <p:sp>
        <p:nvSpPr>
          <p:cNvPr id="876" name="Google Shape;797;p38"/>
          <p:cNvSpPr/>
          <p:nvPr/>
        </p:nvSpPr>
        <p:spPr>
          <a:xfrm>
            <a:off x="5708880" y="3460320"/>
            <a:ext cx="195840" cy="133560"/>
          </a:xfrm>
          <a:custGeom>
            <a:avLst/>
            <a:gdLst/>
            <a:ahLst/>
            <a:rect l="l" t="t" r="r" b="b"/>
            <a:pathLst>
              <a:path w="361" h="248">
                <a:moveTo>
                  <a:pt x="0" y="28"/>
                </a:moveTo>
                <a:lnTo>
                  <a:pt x="0" y="28"/>
                </a:lnTo>
                <a:cubicBezTo>
                  <a:pt x="0" y="219"/>
                  <a:pt x="0" y="219"/>
                  <a:pt x="0" y="219"/>
                </a:cubicBezTo>
                <a:cubicBezTo>
                  <a:pt x="0" y="233"/>
                  <a:pt x="14" y="247"/>
                  <a:pt x="28" y="247"/>
                </a:cubicBezTo>
                <a:cubicBezTo>
                  <a:pt x="35" y="247"/>
                  <a:pt x="42" y="247"/>
                  <a:pt x="42" y="240"/>
                </a:cubicBezTo>
                <a:cubicBezTo>
                  <a:pt x="148" y="176"/>
                  <a:pt x="148" y="176"/>
                  <a:pt x="148" y="176"/>
                </a:cubicBezTo>
                <a:cubicBezTo>
                  <a:pt x="148" y="219"/>
                  <a:pt x="148" y="219"/>
                  <a:pt x="148" y="219"/>
                </a:cubicBezTo>
                <a:cubicBezTo>
                  <a:pt x="148" y="233"/>
                  <a:pt x="162" y="247"/>
                  <a:pt x="176" y="247"/>
                </a:cubicBezTo>
                <a:cubicBezTo>
                  <a:pt x="183" y="247"/>
                  <a:pt x="191" y="247"/>
                  <a:pt x="191" y="240"/>
                </a:cubicBezTo>
                <a:cubicBezTo>
                  <a:pt x="346" y="148"/>
                  <a:pt x="346" y="148"/>
                  <a:pt x="346" y="148"/>
                </a:cubicBezTo>
                <a:cubicBezTo>
                  <a:pt x="353" y="141"/>
                  <a:pt x="360" y="134"/>
                  <a:pt x="360" y="127"/>
                </a:cubicBezTo>
                <a:cubicBezTo>
                  <a:pt x="360" y="113"/>
                  <a:pt x="353" y="106"/>
                  <a:pt x="346" y="99"/>
                </a:cubicBezTo>
                <a:cubicBezTo>
                  <a:pt x="191" y="7"/>
                  <a:pt x="191" y="7"/>
                  <a:pt x="191" y="7"/>
                </a:cubicBezTo>
                <a:cubicBezTo>
                  <a:pt x="191" y="7"/>
                  <a:pt x="183" y="0"/>
                  <a:pt x="176" y="0"/>
                </a:cubicBezTo>
                <a:cubicBezTo>
                  <a:pt x="162" y="0"/>
                  <a:pt x="148" y="14"/>
                  <a:pt x="148" y="28"/>
                </a:cubicBezTo>
                <a:cubicBezTo>
                  <a:pt x="148" y="70"/>
                  <a:pt x="148" y="70"/>
                  <a:pt x="148" y="70"/>
                </a:cubicBezTo>
                <a:cubicBezTo>
                  <a:pt x="42" y="7"/>
                  <a:pt x="42" y="7"/>
                  <a:pt x="42" y="7"/>
                </a:cubicBezTo>
                <a:cubicBezTo>
                  <a:pt x="42" y="7"/>
                  <a:pt x="35" y="0"/>
                  <a:pt x="28" y="0"/>
                </a:cubicBezTo>
                <a:cubicBezTo>
                  <a:pt x="14" y="0"/>
                  <a:pt x="0" y="14"/>
                  <a:pt x="0" y="28"/>
                </a:cubicBezTo>
              </a:path>
            </a:pathLst>
          </a:custGeom>
          <a:solidFill>
            <a:schemeClr val="dk1"/>
          </a:solidFill>
          <a:ln w="0">
            <a:noFill/>
          </a:ln>
        </p:spPr>
        <p:style>
          <a:lnRef idx="0"/>
          <a:fillRef idx="0"/>
          <a:effectRef idx="0"/>
          <a:fontRef idx="minor"/>
        </p:style>
      </p:sp>
      <p:sp>
        <p:nvSpPr>
          <p:cNvPr id="877" name="Google Shape;798;p38"/>
          <p:cNvSpPr/>
          <p:nvPr/>
        </p:nvSpPr>
        <p:spPr>
          <a:xfrm>
            <a:off x="5138280" y="3460320"/>
            <a:ext cx="191160" cy="133560"/>
          </a:xfrm>
          <a:custGeom>
            <a:avLst/>
            <a:gdLst/>
            <a:ahLst/>
            <a:rect l="l" t="t" r="r" b="b"/>
            <a:pathLst>
              <a:path w="354" h="248">
                <a:moveTo>
                  <a:pt x="353" y="28"/>
                </a:moveTo>
                <a:lnTo>
                  <a:pt x="353" y="28"/>
                </a:lnTo>
                <a:cubicBezTo>
                  <a:pt x="353" y="219"/>
                  <a:pt x="353" y="219"/>
                  <a:pt x="353" y="219"/>
                </a:cubicBezTo>
                <a:cubicBezTo>
                  <a:pt x="353" y="233"/>
                  <a:pt x="346" y="247"/>
                  <a:pt x="325" y="247"/>
                </a:cubicBezTo>
                <a:cubicBezTo>
                  <a:pt x="325" y="247"/>
                  <a:pt x="318" y="247"/>
                  <a:pt x="311" y="240"/>
                </a:cubicBezTo>
                <a:cubicBezTo>
                  <a:pt x="205" y="176"/>
                  <a:pt x="205" y="176"/>
                  <a:pt x="205" y="176"/>
                </a:cubicBezTo>
                <a:cubicBezTo>
                  <a:pt x="205" y="219"/>
                  <a:pt x="205" y="219"/>
                  <a:pt x="205" y="219"/>
                </a:cubicBezTo>
                <a:cubicBezTo>
                  <a:pt x="205" y="233"/>
                  <a:pt x="190" y="247"/>
                  <a:pt x="176" y="247"/>
                </a:cubicBezTo>
                <a:cubicBezTo>
                  <a:pt x="169" y="247"/>
                  <a:pt x="162" y="247"/>
                  <a:pt x="162" y="240"/>
                </a:cubicBezTo>
                <a:cubicBezTo>
                  <a:pt x="14" y="148"/>
                  <a:pt x="14" y="148"/>
                  <a:pt x="14" y="148"/>
                </a:cubicBezTo>
                <a:cubicBezTo>
                  <a:pt x="0" y="141"/>
                  <a:pt x="0" y="134"/>
                  <a:pt x="0" y="127"/>
                </a:cubicBezTo>
                <a:cubicBezTo>
                  <a:pt x="0" y="113"/>
                  <a:pt x="0" y="106"/>
                  <a:pt x="14" y="99"/>
                </a:cubicBezTo>
                <a:cubicBezTo>
                  <a:pt x="162" y="7"/>
                  <a:pt x="162" y="7"/>
                  <a:pt x="162" y="7"/>
                </a:cubicBezTo>
                <a:cubicBezTo>
                  <a:pt x="162" y="7"/>
                  <a:pt x="169" y="0"/>
                  <a:pt x="176" y="0"/>
                </a:cubicBezTo>
                <a:cubicBezTo>
                  <a:pt x="190" y="0"/>
                  <a:pt x="205" y="14"/>
                  <a:pt x="205" y="28"/>
                </a:cubicBezTo>
                <a:cubicBezTo>
                  <a:pt x="205" y="70"/>
                  <a:pt x="205" y="70"/>
                  <a:pt x="205" y="70"/>
                </a:cubicBezTo>
                <a:cubicBezTo>
                  <a:pt x="311" y="7"/>
                  <a:pt x="311" y="7"/>
                  <a:pt x="311" y="7"/>
                </a:cubicBezTo>
                <a:cubicBezTo>
                  <a:pt x="318" y="7"/>
                  <a:pt x="325" y="0"/>
                  <a:pt x="325" y="0"/>
                </a:cubicBezTo>
                <a:cubicBezTo>
                  <a:pt x="346" y="0"/>
                  <a:pt x="353" y="14"/>
                  <a:pt x="353" y="28"/>
                </a:cubicBezTo>
              </a:path>
            </a:pathLst>
          </a:custGeom>
          <a:solidFill>
            <a:schemeClr val="dk1"/>
          </a:solidFill>
          <a:ln w="0">
            <a:noFill/>
          </a:ln>
        </p:spPr>
        <p:style>
          <a:lnRef idx="0"/>
          <a:fillRef idx="0"/>
          <a:effectRef idx="0"/>
          <a:fontRef idx="minor"/>
        </p:style>
      </p:sp>
      <p:sp>
        <p:nvSpPr>
          <p:cNvPr id="878" name="Google Shape;799;p38"/>
          <p:cNvSpPr/>
          <p:nvPr/>
        </p:nvSpPr>
        <p:spPr>
          <a:xfrm>
            <a:off x="4613400" y="3460320"/>
            <a:ext cx="92880" cy="133560"/>
          </a:xfrm>
          <a:custGeom>
            <a:avLst/>
            <a:gdLst/>
            <a:ahLst/>
            <a:rect l="l" t="t" r="r" b="b"/>
            <a:pathLst>
              <a:path w="171" h="248">
                <a:moveTo>
                  <a:pt x="142" y="247"/>
                </a:moveTo>
                <a:lnTo>
                  <a:pt x="142" y="247"/>
                </a:lnTo>
                <a:cubicBezTo>
                  <a:pt x="121" y="247"/>
                  <a:pt x="114" y="233"/>
                  <a:pt x="114" y="219"/>
                </a:cubicBezTo>
                <a:cubicBezTo>
                  <a:pt x="114" y="28"/>
                  <a:pt x="114" y="28"/>
                  <a:pt x="114" y="28"/>
                </a:cubicBezTo>
                <a:cubicBezTo>
                  <a:pt x="114" y="14"/>
                  <a:pt x="121" y="0"/>
                  <a:pt x="142" y="0"/>
                </a:cubicBezTo>
                <a:cubicBezTo>
                  <a:pt x="156" y="0"/>
                  <a:pt x="170" y="14"/>
                  <a:pt x="170" y="28"/>
                </a:cubicBezTo>
                <a:cubicBezTo>
                  <a:pt x="170" y="219"/>
                  <a:pt x="170" y="219"/>
                  <a:pt x="170" y="219"/>
                </a:cubicBezTo>
                <a:cubicBezTo>
                  <a:pt x="170" y="233"/>
                  <a:pt x="156" y="247"/>
                  <a:pt x="142" y="247"/>
                </a:cubicBezTo>
                <a:close/>
                <a:moveTo>
                  <a:pt x="29" y="247"/>
                </a:moveTo>
                <a:lnTo>
                  <a:pt x="29" y="247"/>
                </a:lnTo>
                <a:cubicBezTo>
                  <a:pt x="7" y="247"/>
                  <a:pt x="0" y="233"/>
                  <a:pt x="0" y="219"/>
                </a:cubicBezTo>
                <a:cubicBezTo>
                  <a:pt x="0" y="28"/>
                  <a:pt x="0" y="28"/>
                  <a:pt x="0" y="28"/>
                </a:cubicBezTo>
                <a:cubicBezTo>
                  <a:pt x="0" y="14"/>
                  <a:pt x="7" y="0"/>
                  <a:pt x="29" y="0"/>
                </a:cubicBezTo>
                <a:cubicBezTo>
                  <a:pt x="43" y="0"/>
                  <a:pt x="57" y="14"/>
                  <a:pt x="57" y="28"/>
                </a:cubicBezTo>
                <a:cubicBezTo>
                  <a:pt x="57" y="219"/>
                  <a:pt x="57" y="219"/>
                  <a:pt x="57" y="219"/>
                </a:cubicBezTo>
                <a:cubicBezTo>
                  <a:pt x="57" y="233"/>
                  <a:pt x="43" y="247"/>
                  <a:pt x="29" y="247"/>
                </a:cubicBezTo>
                <a:close/>
              </a:path>
            </a:pathLst>
          </a:custGeom>
          <a:solidFill>
            <a:schemeClr val="dk1"/>
          </a:solidFill>
          <a:ln w="0">
            <a:noFill/>
          </a:ln>
        </p:spPr>
        <p:style>
          <a:lnRef idx="0"/>
          <a:fillRef idx="0"/>
          <a:effectRef idx="0"/>
          <a:fontRef idx="minor"/>
        </p:style>
      </p:sp>
      <p:sp>
        <p:nvSpPr>
          <p:cNvPr id="879" name="Google Shape;800;p38"/>
          <p:cNvSpPr/>
          <p:nvPr/>
        </p:nvSpPr>
        <p:spPr>
          <a:xfrm>
            <a:off x="4016520" y="3458160"/>
            <a:ext cx="140760" cy="140760"/>
          </a:xfrm>
          <a:custGeom>
            <a:avLst/>
            <a:gdLst/>
            <a:ahLst/>
            <a:rect l="l" t="t" r="r" b="b"/>
            <a:pathLst>
              <a:path w="262" h="262">
                <a:moveTo>
                  <a:pt x="233" y="261"/>
                </a:moveTo>
                <a:lnTo>
                  <a:pt x="233" y="261"/>
                </a:lnTo>
                <a:cubicBezTo>
                  <a:pt x="28" y="261"/>
                  <a:pt x="28" y="261"/>
                  <a:pt x="28" y="261"/>
                </a:cubicBezTo>
                <a:cubicBezTo>
                  <a:pt x="7" y="261"/>
                  <a:pt x="0" y="254"/>
                  <a:pt x="0" y="233"/>
                </a:cubicBezTo>
                <a:cubicBezTo>
                  <a:pt x="0" y="28"/>
                  <a:pt x="0" y="28"/>
                  <a:pt x="0" y="28"/>
                </a:cubicBezTo>
                <a:cubicBezTo>
                  <a:pt x="0" y="14"/>
                  <a:pt x="7" y="0"/>
                  <a:pt x="28" y="0"/>
                </a:cubicBezTo>
                <a:cubicBezTo>
                  <a:pt x="233" y="0"/>
                  <a:pt x="233" y="0"/>
                  <a:pt x="233" y="0"/>
                </a:cubicBezTo>
                <a:cubicBezTo>
                  <a:pt x="247" y="0"/>
                  <a:pt x="261" y="14"/>
                  <a:pt x="261" y="28"/>
                </a:cubicBezTo>
                <a:cubicBezTo>
                  <a:pt x="261" y="233"/>
                  <a:pt x="261" y="233"/>
                  <a:pt x="261" y="233"/>
                </a:cubicBezTo>
                <a:cubicBezTo>
                  <a:pt x="261" y="254"/>
                  <a:pt x="247" y="261"/>
                  <a:pt x="233" y="261"/>
                </a:cubicBezTo>
              </a:path>
            </a:pathLst>
          </a:custGeom>
          <a:solidFill>
            <a:schemeClr val="dk1"/>
          </a:solidFill>
          <a:ln w="0">
            <a:noFill/>
          </a:ln>
        </p:spPr>
        <p:style>
          <a:lnRef idx="0"/>
          <a:fillRef idx="0"/>
          <a:effectRef idx="0"/>
          <a:fontRef idx="minor"/>
        </p:style>
      </p:sp>
      <p:sp>
        <p:nvSpPr>
          <p:cNvPr id="880" name="Google Shape;801;p38"/>
          <p:cNvSpPr/>
          <p:nvPr/>
        </p:nvSpPr>
        <p:spPr>
          <a:xfrm>
            <a:off x="3439080" y="3458160"/>
            <a:ext cx="145440" cy="140760"/>
          </a:xfrm>
          <a:custGeom>
            <a:avLst/>
            <a:gdLst/>
            <a:ahLst/>
            <a:rect l="l" t="t" r="r" b="b"/>
            <a:pathLst>
              <a:path w="269" h="262">
                <a:moveTo>
                  <a:pt x="134" y="0"/>
                </a:moveTo>
                <a:lnTo>
                  <a:pt x="134" y="0"/>
                </a:lnTo>
                <a:cubicBezTo>
                  <a:pt x="205" y="0"/>
                  <a:pt x="268" y="56"/>
                  <a:pt x="268" y="134"/>
                </a:cubicBezTo>
                <a:cubicBezTo>
                  <a:pt x="268" y="204"/>
                  <a:pt x="205" y="261"/>
                  <a:pt x="134" y="261"/>
                </a:cubicBezTo>
                <a:cubicBezTo>
                  <a:pt x="63" y="261"/>
                  <a:pt x="0" y="204"/>
                  <a:pt x="0" y="134"/>
                </a:cubicBezTo>
                <a:cubicBezTo>
                  <a:pt x="0" y="56"/>
                  <a:pt x="63" y="0"/>
                  <a:pt x="134" y="0"/>
                </a:cubicBezTo>
              </a:path>
            </a:pathLst>
          </a:custGeom>
          <a:solidFill>
            <a:schemeClr val="dk1"/>
          </a:solidFill>
          <a:ln w="0">
            <a:noFill/>
          </a:ln>
        </p:spPr>
        <p:style>
          <a:lnRef idx="0"/>
          <a:fillRef idx="0"/>
          <a:effectRef idx="0"/>
          <a:fontRef idx="minor"/>
        </p:style>
      </p:sp>
      <p:sp>
        <p:nvSpPr>
          <p:cNvPr id="881" name="Google Shape;802;p38"/>
          <p:cNvSpPr/>
          <p:nvPr/>
        </p:nvSpPr>
        <p:spPr>
          <a:xfrm>
            <a:off x="2865960" y="3445920"/>
            <a:ext cx="140760" cy="164520"/>
          </a:xfrm>
          <a:custGeom>
            <a:avLst/>
            <a:gdLst/>
            <a:ahLst/>
            <a:rect l="l" t="t" r="r" b="b"/>
            <a:pathLst>
              <a:path w="262" h="305">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dk1"/>
          </a:solidFill>
          <a:ln w="0">
            <a:noFill/>
          </a:ln>
        </p:spPr>
        <p:style>
          <a:lnRef idx="0"/>
          <a:fillRef idx="0"/>
          <a:effectRef idx="0"/>
          <a:fontRef idx="minor"/>
        </p:style>
      </p:sp>
      <p:sp>
        <p:nvSpPr>
          <p:cNvPr id="882" name="Google Shape;803;p38"/>
          <p:cNvSpPr/>
          <p:nvPr/>
        </p:nvSpPr>
        <p:spPr>
          <a:xfrm>
            <a:off x="9086400" y="2793960"/>
            <a:ext cx="327600" cy="327600"/>
          </a:xfrm>
          <a:custGeom>
            <a:avLst/>
            <a:gdLst/>
            <a:ahLst/>
            <a:rect l="l" t="t" r="r" b="b"/>
            <a:pathLst>
              <a:path w="602" h="602">
                <a:moveTo>
                  <a:pt x="573" y="601"/>
                </a:moveTo>
                <a:lnTo>
                  <a:pt x="573" y="601"/>
                </a:lnTo>
                <a:cubicBezTo>
                  <a:pt x="28" y="601"/>
                  <a:pt x="28" y="601"/>
                  <a:pt x="28" y="601"/>
                </a:cubicBezTo>
                <a:cubicBezTo>
                  <a:pt x="7" y="601"/>
                  <a:pt x="0" y="586"/>
                  <a:pt x="0" y="572"/>
                </a:cubicBezTo>
                <a:cubicBezTo>
                  <a:pt x="0" y="28"/>
                  <a:pt x="0" y="28"/>
                  <a:pt x="0" y="28"/>
                </a:cubicBezTo>
                <a:cubicBezTo>
                  <a:pt x="0" y="7"/>
                  <a:pt x="7" y="0"/>
                  <a:pt x="28" y="0"/>
                </a:cubicBezTo>
                <a:cubicBezTo>
                  <a:pt x="573" y="0"/>
                  <a:pt x="573" y="0"/>
                  <a:pt x="573" y="0"/>
                </a:cubicBezTo>
                <a:cubicBezTo>
                  <a:pt x="587" y="0"/>
                  <a:pt x="601" y="7"/>
                  <a:pt x="601" y="28"/>
                </a:cubicBezTo>
                <a:cubicBezTo>
                  <a:pt x="601" y="572"/>
                  <a:pt x="601" y="572"/>
                  <a:pt x="601" y="572"/>
                </a:cubicBezTo>
                <a:cubicBezTo>
                  <a:pt x="601" y="586"/>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13" y="403"/>
                </a:moveTo>
                <a:lnTo>
                  <a:pt x="113" y="403"/>
                </a:lnTo>
                <a:cubicBezTo>
                  <a:pt x="170" y="403"/>
                  <a:pt x="170" y="403"/>
                  <a:pt x="170" y="403"/>
                </a:cubicBezTo>
                <a:cubicBezTo>
                  <a:pt x="184" y="403"/>
                  <a:pt x="198" y="417"/>
                  <a:pt x="198" y="431"/>
                </a:cubicBezTo>
                <a:cubicBezTo>
                  <a:pt x="198" y="487"/>
                  <a:pt x="198" y="487"/>
                  <a:pt x="198" y="487"/>
                </a:cubicBezTo>
                <a:cubicBezTo>
                  <a:pt x="198" y="502"/>
                  <a:pt x="184" y="516"/>
                  <a:pt x="170" y="516"/>
                </a:cubicBezTo>
                <a:cubicBezTo>
                  <a:pt x="113" y="516"/>
                  <a:pt x="113" y="516"/>
                  <a:pt x="113" y="516"/>
                </a:cubicBezTo>
                <a:cubicBezTo>
                  <a:pt x="92" y="516"/>
                  <a:pt x="85" y="502"/>
                  <a:pt x="85" y="487"/>
                </a:cubicBezTo>
                <a:cubicBezTo>
                  <a:pt x="85" y="431"/>
                  <a:pt x="85" y="431"/>
                  <a:pt x="85" y="431"/>
                </a:cubicBezTo>
                <a:cubicBezTo>
                  <a:pt x="85" y="417"/>
                  <a:pt x="92" y="403"/>
                  <a:pt x="113" y="403"/>
                </a:cubicBezTo>
                <a:close/>
                <a:moveTo>
                  <a:pt x="269" y="148"/>
                </a:moveTo>
                <a:lnTo>
                  <a:pt x="269" y="148"/>
                </a:lnTo>
                <a:cubicBezTo>
                  <a:pt x="325" y="148"/>
                  <a:pt x="325" y="148"/>
                  <a:pt x="325" y="148"/>
                </a:cubicBezTo>
                <a:cubicBezTo>
                  <a:pt x="346" y="148"/>
                  <a:pt x="353" y="162"/>
                  <a:pt x="353" y="176"/>
                </a:cubicBezTo>
                <a:cubicBezTo>
                  <a:pt x="353" y="487"/>
                  <a:pt x="353" y="487"/>
                  <a:pt x="353" y="487"/>
                </a:cubicBezTo>
                <a:cubicBezTo>
                  <a:pt x="353" y="502"/>
                  <a:pt x="346" y="516"/>
                  <a:pt x="325" y="516"/>
                </a:cubicBezTo>
                <a:cubicBezTo>
                  <a:pt x="269" y="516"/>
                  <a:pt x="269" y="516"/>
                  <a:pt x="269" y="516"/>
                </a:cubicBezTo>
                <a:cubicBezTo>
                  <a:pt x="255" y="516"/>
                  <a:pt x="240" y="502"/>
                  <a:pt x="240" y="487"/>
                </a:cubicBezTo>
                <a:cubicBezTo>
                  <a:pt x="240" y="176"/>
                  <a:pt x="240" y="176"/>
                  <a:pt x="240" y="176"/>
                </a:cubicBezTo>
                <a:cubicBezTo>
                  <a:pt x="240" y="162"/>
                  <a:pt x="255" y="148"/>
                  <a:pt x="269" y="148"/>
                </a:cubicBezTo>
                <a:close/>
                <a:moveTo>
                  <a:pt x="431" y="261"/>
                </a:moveTo>
                <a:lnTo>
                  <a:pt x="431" y="261"/>
                </a:lnTo>
                <a:cubicBezTo>
                  <a:pt x="488" y="261"/>
                  <a:pt x="488" y="261"/>
                  <a:pt x="488" y="261"/>
                </a:cubicBezTo>
                <a:cubicBezTo>
                  <a:pt x="502" y="261"/>
                  <a:pt x="516" y="276"/>
                  <a:pt x="516" y="290"/>
                </a:cubicBezTo>
                <a:cubicBezTo>
                  <a:pt x="516" y="487"/>
                  <a:pt x="516" y="487"/>
                  <a:pt x="516" y="487"/>
                </a:cubicBezTo>
                <a:cubicBezTo>
                  <a:pt x="516" y="502"/>
                  <a:pt x="502" y="516"/>
                  <a:pt x="488" y="516"/>
                </a:cubicBezTo>
                <a:cubicBezTo>
                  <a:pt x="431" y="516"/>
                  <a:pt x="431" y="516"/>
                  <a:pt x="431" y="516"/>
                </a:cubicBezTo>
                <a:cubicBezTo>
                  <a:pt x="417" y="516"/>
                  <a:pt x="403" y="502"/>
                  <a:pt x="403" y="487"/>
                </a:cubicBezTo>
                <a:cubicBezTo>
                  <a:pt x="403" y="290"/>
                  <a:pt x="403" y="290"/>
                  <a:pt x="403" y="290"/>
                </a:cubicBezTo>
                <a:cubicBezTo>
                  <a:pt x="403" y="276"/>
                  <a:pt x="417" y="261"/>
                  <a:pt x="431" y="261"/>
                </a:cubicBezTo>
                <a:close/>
              </a:path>
            </a:pathLst>
          </a:custGeom>
          <a:solidFill>
            <a:schemeClr val="dk1"/>
          </a:solidFill>
          <a:ln w="0">
            <a:noFill/>
          </a:ln>
        </p:spPr>
        <p:style>
          <a:lnRef idx="0"/>
          <a:fillRef idx="0"/>
          <a:effectRef idx="0"/>
          <a:fontRef idx="minor"/>
        </p:style>
      </p:sp>
      <p:sp>
        <p:nvSpPr>
          <p:cNvPr id="883" name="Google Shape;804;p38"/>
          <p:cNvSpPr/>
          <p:nvPr/>
        </p:nvSpPr>
        <p:spPr>
          <a:xfrm>
            <a:off x="8508600" y="2793960"/>
            <a:ext cx="330120" cy="327600"/>
          </a:xfrm>
          <a:custGeom>
            <a:avLst/>
            <a:gdLst/>
            <a:ahLst/>
            <a:rect l="l" t="t" r="r" b="b"/>
            <a:pathLst>
              <a:path w="609" h="602">
                <a:moveTo>
                  <a:pt x="579" y="601"/>
                </a:moveTo>
                <a:lnTo>
                  <a:pt x="579" y="601"/>
                </a:lnTo>
                <a:cubicBezTo>
                  <a:pt x="28" y="601"/>
                  <a:pt x="28" y="601"/>
                  <a:pt x="28" y="601"/>
                </a:cubicBezTo>
                <a:cubicBezTo>
                  <a:pt x="14" y="601"/>
                  <a:pt x="0" y="586"/>
                  <a:pt x="0" y="572"/>
                </a:cubicBezTo>
                <a:cubicBezTo>
                  <a:pt x="0" y="28"/>
                  <a:pt x="0" y="28"/>
                  <a:pt x="0" y="28"/>
                </a:cubicBezTo>
                <a:cubicBezTo>
                  <a:pt x="0" y="7"/>
                  <a:pt x="14" y="0"/>
                  <a:pt x="28" y="0"/>
                </a:cubicBezTo>
                <a:cubicBezTo>
                  <a:pt x="579" y="0"/>
                  <a:pt x="579" y="0"/>
                  <a:pt x="579" y="0"/>
                </a:cubicBezTo>
                <a:cubicBezTo>
                  <a:pt x="594" y="0"/>
                  <a:pt x="608" y="7"/>
                  <a:pt x="608" y="28"/>
                </a:cubicBezTo>
                <a:cubicBezTo>
                  <a:pt x="608" y="572"/>
                  <a:pt x="608" y="572"/>
                  <a:pt x="608" y="572"/>
                </a:cubicBezTo>
                <a:cubicBezTo>
                  <a:pt x="608" y="586"/>
                  <a:pt x="594" y="601"/>
                  <a:pt x="579" y="601"/>
                </a:cubicBezTo>
                <a:close/>
                <a:moveTo>
                  <a:pt x="551" y="56"/>
                </a:moveTo>
                <a:lnTo>
                  <a:pt x="551" y="56"/>
                </a:lnTo>
                <a:cubicBezTo>
                  <a:pt x="56" y="56"/>
                  <a:pt x="56" y="56"/>
                  <a:pt x="56" y="56"/>
                </a:cubicBezTo>
                <a:cubicBezTo>
                  <a:pt x="56" y="544"/>
                  <a:pt x="56" y="544"/>
                  <a:pt x="56" y="544"/>
                </a:cubicBezTo>
                <a:cubicBezTo>
                  <a:pt x="551" y="544"/>
                  <a:pt x="551" y="544"/>
                  <a:pt x="551" y="544"/>
                </a:cubicBezTo>
                <a:lnTo>
                  <a:pt x="551" y="56"/>
                </a:lnTo>
                <a:close/>
                <a:moveTo>
                  <a:pt x="99" y="304"/>
                </a:moveTo>
                <a:lnTo>
                  <a:pt x="99" y="304"/>
                </a:lnTo>
                <a:cubicBezTo>
                  <a:pt x="177" y="254"/>
                  <a:pt x="177" y="254"/>
                  <a:pt x="177" y="254"/>
                </a:cubicBezTo>
                <a:cubicBezTo>
                  <a:pt x="184" y="254"/>
                  <a:pt x="184" y="254"/>
                  <a:pt x="191" y="254"/>
                </a:cubicBezTo>
                <a:cubicBezTo>
                  <a:pt x="198" y="254"/>
                  <a:pt x="205" y="254"/>
                  <a:pt x="205" y="254"/>
                </a:cubicBezTo>
                <a:cubicBezTo>
                  <a:pt x="332" y="339"/>
                  <a:pt x="332" y="339"/>
                  <a:pt x="332" y="339"/>
                </a:cubicBezTo>
                <a:cubicBezTo>
                  <a:pt x="473" y="240"/>
                  <a:pt x="473" y="240"/>
                  <a:pt x="473" y="240"/>
                </a:cubicBezTo>
                <a:cubicBezTo>
                  <a:pt x="480" y="233"/>
                  <a:pt x="488" y="233"/>
                  <a:pt x="495" y="233"/>
                </a:cubicBezTo>
                <a:cubicBezTo>
                  <a:pt x="509" y="233"/>
                  <a:pt x="523" y="247"/>
                  <a:pt x="523" y="261"/>
                </a:cubicBezTo>
                <a:cubicBezTo>
                  <a:pt x="523" y="268"/>
                  <a:pt x="516" y="283"/>
                  <a:pt x="509" y="283"/>
                </a:cubicBezTo>
                <a:cubicBezTo>
                  <a:pt x="346" y="396"/>
                  <a:pt x="346" y="396"/>
                  <a:pt x="346" y="396"/>
                </a:cubicBezTo>
                <a:cubicBezTo>
                  <a:pt x="346" y="403"/>
                  <a:pt x="339" y="403"/>
                  <a:pt x="332" y="403"/>
                </a:cubicBezTo>
                <a:cubicBezTo>
                  <a:pt x="325" y="403"/>
                  <a:pt x="318" y="403"/>
                  <a:pt x="318" y="396"/>
                </a:cubicBezTo>
                <a:cubicBezTo>
                  <a:pt x="191" y="311"/>
                  <a:pt x="191" y="311"/>
                  <a:pt x="191" y="311"/>
                </a:cubicBezTo>
                <a:cubicBezTo>
                  <a:pt x="134" y="353"/>
                  <a:pt x="134" y="353"/>
                  <a:pt x="134" y="353"/>
                </a:cubicBezTo>
                <a:cubicBezTo>
                  <a:pt x="127" y="353"/>
                  <a:pt x="120" y="353"/>
                  <a:pt x="113" y="353"/>
                </a:cubicBezTo>
                <a:cubicBezTo>
                  <a:pt x="99" y="353"/>
                  <a:pt x="85" y="346"/>
                  <a:pt x="85" y="325"/>
                </a:cubicBezTo>
                <a:cubicBezTo>
                  <a:pt x="85" y="318"/>
                  <a:pt x="92" y="311"/>
                  <a:pt x="99" y="304"/>
                </a:cubicBezTo>
                <a:close/>
              </a:path>
            </a:pathLst>
          </a:custGeom>
          <a:solidFill>
            <a:schemeClr val="dk1"/>
          </a:solidFill>
          <a:ln w="0">
            <a:noFill/>
          </a:ln>
        </p:spPr>
        <p:style>
          <a:lnRef idx="0"/>
          <a:fillRef idx="0"/>
          <a:effectRef idx="0"/>
          <a:fontRef idx="minor"/>
        </p:style>
      </p:sp>
      <p:sp>
        <p:nvSpPr>
          <p:cNvPr id="884" name="Google Shape;805;p38"/>
          <p:cNvSpPr/>
          <p:nvPr/>
        </p:nvSpPr>
        <p:spPr>
          <a:xfrm>
            <a:off x="7938000" y="2815560"/>
            <a:ext cx="327600" cy="277200"/>
          </a:xfrm>
          <a:custGeom>
            <a:avLst/>
            <a:gdLst/>
            <a:ahLst/>
            <a:rect l="l" t="t"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dk1"/>
          </a:solidFill>
          <a:ln w="0">
            <a:noFill/>
          </a:ln>
        </p:spPr>
        <p:style>
          <a:lnRef idx="0"/>
          <a:fillRef idx="0"/>
          <a:effectRef idx="0"/>
          <a:fontRef idx="minor"/>
        </p:style>
      </p:sp>
      <p:sp>
        <p:nvSpPr>
          <p:cNvPr id="885" name="Google Shape;806;p38"/>
          <p:cNvSpPr/>
          <p:nvPr/>
        </p:nvSpPr>
        <p:spPr>
          <a:xfrm>
            <a:off x="7365240" y="2815560"/>
            <a:ext cx="325440" cy="277200"/>
          </a:xfrm>
          <a:custGeom>
            <a:avLst/>
            <a:gdLst/>
            <a:ahLst/>
            <a:rect l="l" t="t" r="r" b="b"/>
            <a:pathLst>
              <a:path w="601" h="51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chemeClr val="dk1"/>
          </a:solidFill>
          <a:ln w="0">
            <a:noFill/>
          </a:ln>
        </p:spPr>
        <p:style>
          <a:lnRef idx="0"/>
          <a:fillRef idx="0"/>
          <a:effectRef idx="0"/>
          <a:fontRef idx="minor"/>
        </p:style>
      </p:sp>
      <p:sp>
        <p:nvSpPr>
          <p:cNvPr id="886" name="Google Shape;807;p38"/>
          <p:cNvSpPr/>
          <p:nvPr/>
        </p:nvSpPr>
        <p:spPr>
          <a:xfrm>
            <a:off x="6789960" y="2793960"/>
            <a:ext cx="330120" cy="327600"/>
          </a:xfrm>
          <a:custGeom>
            <a:avLst/>
            <a:gdLst/>
            <a:ahLst/>
            <a:rect l="l" t="t" r="r" b="b"/>
            <a:pathLst>
              <a:path w="608" h="602">
                <a:moveTo>
                  <a:pt x="304" y="601"/>
                </a:moveTo>
                <a:lnTo>
                  <a:pt x="304" y="601"/>
                </a:lnTo>
                <a:cubicBezTo>
                  <a:pt x="134" y="601"/>
                  <a:pt x="0" y="466"/>
                  <a:pt x="0" y="297"/>
                </a:cubicBezTo>
                <a:cubicBezTo>
                  <a:pt x="0" y="134"/>
                  <a:pt x="134" y="0"/>
                  <a:pt x="304" y="0"/>
                </a:cubicBezTo>
                <a:cubicBezTo>
                  <a:pt x="473" y="0"/>
                  <a:pt x="607" y="134"/>
                  <a:pt x="607" y="297"/>
                </a:cubicBezTo>
                <a:cubicBezTo>
                  <a:pt x="607" y="466"/>
                  <a:pt x="473" y="601"/>
                  <a:pt x="304" y="601"/>
                </a:cubicBezTo>
                <a:close/>
                <a:moveTo>
                  <a:pt x="127" y="127"/>
                </a:moveTo>
                <a:lnTo>
                  <a:pt x="127" y="127"/>
                </a:lnTo>
                <a:cubicBezTo>
                  <a:pt x="304" y="297"/>
                  <a:pt x="304" y="297"/>
                  <a:pt x="304" y="297"/>
                </a:cubicBezTo>
                <a:cubicBezTo>
                  <a:pt x="304" y="56"/>
                  <a:pt x="304" y="56"/>
                  <a:pt x="304" y="56"/>
                </a:cubicBezTo>
                <a:cubicBezTo>
                  <a:pt x="233" y="56"/>
                  <a:pt x="176" y="85"/>
                  <a:pt x="127" y="127"/>
                </a:cubicBezTo>
                <a:close/>
              </a:path>
            </a:pathLst>
          </a:custGeom>
          <a:solidFill>
            <a:schemeClr val="dk1"/>
          </a:solidFill>
          <a:ln w="0">
            <a:noFill/>
          </a:ln>
        </p:spPr>
        <p:style>
          <a:lnRef idx="0"/>
          <a:fillRef idx="0"/>
          <a:effectRef idx="0"/>
          <a:fontRef idx="minor"/>
        </p:style>
      </p:sp>
      <p:sp>
        <p:nvSpPr>
          <p:cNvPr id="887" name="Google Shape;808;p38"/>
          <p:cNvSpPr/>
          <p:nvPr/>
        </p:nvSpPr>
        <p:spPr>
          <a:xfrm>
            <a:off x="6217200" y="2793960"/>
            <a:ext cx="325440" cy="327600"/>
          </a:xfrm>
          <a:custGeom>
            <a:avLst/>
            <a:gdLst/>
            <a:ahLst/>
            <a:rect l="l" t="t"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dk1"/>
          </a:solidFill>
          <a:ln w="0">
            <a:noFill/>
          </a:ln>
        </p:spPr>
        <p:style>
          <a:lnRef idx="0"/>
          <a:fillRef idx="0"/>
          <a:effectRef idx="0"/>
          <a:fontRef idx="minor"/>
        </p:style>
      </p:sp>
      <p:sp>
        <p:nvSpPr>
          <p:cNvPr id="888" name="Google Shape;809;p38"/>
          <p:cNvSpPr/>
          <p:nvPr/>
        </p:nvSpPr>
        <p:spPr>
          <a:xfrm>
            <a:off x="5644080" y="2793960"/>
            <a:ext cx="325440" cy="327600"/>
          </a:xfrm>
          <a:custGeom>
            <a:avLst/>
            <a:gdLst/>
            <a:ahLst/>
            <a:rect l="l" t="t" r="r" b="b"/>
            <a:pathLst>
              <a:path w="601" h="602">
                <a:moveTo>
                  <a:pt x="296" y="601"/>
                </a:moveTo>
                <a:lnTo>
                  <a:pt x="296" y="601"/>
                </a:lnTo>
                <a:cubicBezTo>
                  <a:pt x="134" y="601"/>
                  <a:pt x="0" y="466"/>
                  <a:pt x="0" y="297"/>
                </a:cubicBezTo>
                <a:cubicBezTo>
                  <a:pt x="0" y="134"/>
                  <a:pt x="134" y="0"/>
                  <a:pt x="296" y="0"/>
                </a:cubicBezTo>
                <a:cubicBezTo>
                  <a:pt x="466" y="0"/>
                  <a:pt x="600" y="134"/>
                  <a:pt x="600" y="297"/>
                </a:cubicBezTo>
                <a:cubicBezTo>
                  <a:pt x="600" y="466"/>
                  <a:pt x="466" y="601"/>
                  <a:pt x="296" y="601"/>
                </a:cubicBezTo>
                <a:close/>
                <a:moveTo>
                  <a:pt x="56" y="297"/>
                </a:moveTo>
                <a:lnTo>
                  <a:pt x="56" y="297"/>
                </a:lnTo>
                <a:cubicBezTo>
                  <a:pt x="56" y="367"/>
                  <a:pt x="84" y="431"/>
                  <a:pt x="127" y="473"/>
                </a:cubicBezTo>
                <a:cubicBezTo>
                  <a:pt x="296" y="297"/>
                  <a:pt x="296" y="297"/>
                  <a:pt x="296" y="297"/>
                </a:cubicBezTo>
                <a:cubicBezTo>
                  <a:pt x="296" y="56"/>
                  <a:pt x="296" y="56"/>
                  <a:pt x="296" y="56"/>
                </a:cubicBezTo>
                <a:cubicBezTo>
                  <a:pt x="162" y="56"/>
                  <a:pt x="56" y="162"/>
                  <a:pt x="56" y="297"/>
                </a:cubicBezTo>
                <a:close/>
              </a:path>
            </a:pathLst>
          </a:custGeom>
          <a:solidFill>
            <a:schemeClr val="dk1"/>
          </a:solidFill>
          <a:ln w="0">
            <a:noFill/>
          </a:ln>
        </p:spPr>
        <p:style>
          <a:lnRef idx="0"/>
          <a:fillRef idx="0"/>
          <a:effectRef idx="0"/>
          <a:fontRef idx="minor"/>
        </p:style>
      </p:sp>
      <p:sp>
        <p:nvSpPr>
          <p:cNvPr id="889" name="Google Shape;810;p38"/>
          <p:cNvSpPr/>
          <p:nvPr/>
        </p:nvSpPr>
        <p:spPr>
          <a:xfrm>
            <a:off x="5068800" y="2793960"/>
            <a:ext cx="330120" cy="327600"/>
          </a:xfrm>
          <a:custGeom>
            <a:avLst/>
            <a:gdLst/>
            <a:ahLst/>
            <a:rect l="l" t="t" r="r" b="b"/>
            <a:pathLst>
              <a:path w="609" h="602">
                <a:moveTo>
                  <a:pt x="304" y="601"/>
                </a:moveTo>
                <a:lnTo>
                  <a:pt x="304" y="601"/>
                </a:lnTo>
                <a:cubicBezTo>
                  <a:pt x="135" y="601"/>
                  <a:pt x="0" y="466"/>
                  <a:pt x="0" y="297"/>
                </a:cubicBezTo>
                <a:cubicBezTo>
                  <a:pt x="0" y="134"/>
                  <a:pt x="135" y="0"/>
                  <a:pt x="304" y="0"/>
                </a:cubicBezTo>
                <a:cubicBezTo>
                  <a:pt x="474" y="0"/>
                  <a:pt x="608" y="134"/>
                  <a:pt x="608" y="297"/>
                </a:cubicBezTo>
                <a:cubicBezTo>
                  <a:pt x="608" y="466"/>
                  <a:pt x="474" y="601"/>
                  <a:pt x="304" y="601"/>
                </a:cubicBezTo>
                <a:close/>
                <a:moveTo>
                  <a:pt x="57" y="297"/>
                </a:moveTo>
                <a:lnTo>
                  <a:pt x="57" y="297"/>
                </a:lnTo>
                <a:cubicBezTo>
                  <a:pt x="57" y="431"/>
                  <a:pt x="170" y="544"/>
                  <a:pt x="304" y="544"/>
                </a:cubicBezTo>
                <a:cubicBezTo>
                  <a:pt x="304" y="56"/>
                  <a:pt x="304" y="56"/>
                  <a:pt x="304" y="56"/>
                </a:cubicBezTo>
                <a:cubicBezTo>
                  <a:pt x="170" y="56"/>
                  <a:pt x="57" y="162"/>
                  <a:pt x="57" y="297"/>
                </a:cubicBezTo>
                <a:close/>
              </a:path>
            </a:pathLst>
          </a:custGeom>
          <a:solidFill>
            <a:schemeClr val="dk1"/>
          </a:solidFill>
          <a:ln w="0">
            <a:noFill/>
          </a:ln>
        </p:spPr>
        <p:style>
          <a:lnRef idx="0"/>
          <a:fillRef idx="0"/>
          <a:effectRef idx="0"/>
          <a:fontRef idx="minor"/>
        </p:style>
      </p:sp>
      <p:sp>
        <p:nvSpPr>
          <p:cNvPr id="890" name="Google Shape;811;p38"/>
          <p:cNvSpPr/>
          <p:nvPr/>
        </p:nvSpPr>
        <p:spPr>
          <a:xfrm>
            <a:off x="4496040" y="2793960"/>
            <a:ext cx="327600" cy="327600"/>
          </a:xfrm>
          <a:custGeom>
            <a:avLst/>
            <a:gdLst/>
            <a:ahLst/>
            <a:rect l="l" t="t"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dk1"/>
          </a:solidFill>
          <a:ln w="0">
            <a:noFill/>
          </a:ln>
        </p:spPr>
        <p:style>
          <a:lnRef idx="0"/>
          <a:fillRef idx="0"/>
          <a:effectRef idx="0"/>
          <a:fontRef idx="minor"/>
        </p:style>
      </p:sp>
      <p:sp>
        <p:nvSpPr>
          <p:cNvPr id="891" name="Google Shape;812;p38"/>
          <p:cNvSpPr/>
          <p:nvPr/>
        </p:nvSpPr>
        <p:spPr>
          <a:xfrm>
            <a:off x="3923280" y="2793960"/>
            <a:ext cx="327600" cy="327600"/>
          </a:xfrm>
          <a:custGeom>
            <a:avLst/>
            <a:gdLst/>
            <a:ahLst/>
            <a:rect l="l" t="t"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57" y="297"/>
                </a:moveTo>
                <a:lnTo>
                  <a:pt x="57" y="297"/>
                </a:lnTo>
                <a:cubicBezTo>
                  <a:pt x="57" y="431"/>
                  <a:pt x="163" y="544"/>
                  <a:pt x="297" y="544"/>
                </a:cubicBezTo>
                <a:cubicBezTo>
                  <a:pt x="431" y="544"/>
                  <a:pt x="544" y="431"/>
                  <a:pt x="544" y="297"/>
                </a:cubicBezTo>
                <a:cubicBezTo>
                  <a:pt x="297" y="297"/>
                  <a:pt x="297" y="297"/>
                  <a:pt x="297" y="297"/>
                </a:cubicBezTo>
                <a:cubicBezTo>
                  <a:pt x="297" y="56"/>
                  <a:pt x="297" y="56"/>
                  <a:pt x="297" y="56"/>
                </a:cubicBezTo>
                <a:cubicBezTo>
                  <a:pt x="163" y="56"/>
                  <a:pt x="57" y="162"/>
                  <a:pt x="57" y="297"/>
                </a:cubicBezTo>
                <a:close/>
              </a:path>
            </a:pathLst>
          </a:custGeom>
          <a:solidFill>
            <a:schemeClr val="dk1"/>
          </a:solidFill>
          <a:ln w="0">
            <a:noFill/>
          </a:ln>
        </p:spPr>
        <p:style>
          <a:lnRef idx="0"/>
          <a:fillRef idx="0"/>
          <a:effectRef idx="0"/>
          <a:fontRef idx="minor"/>
        </p:style>
      </p:sp>
      <p:sp>
        <p:nvSpPr>
          <p:cNvPr id="892" name="Google Shape;813;p38"/>
          <p:cNvSpPr/>
          <p:nvPr/>
        </p:nvSpPr>
        <p:spPr>
          <a:xfrm>
            <a:off x="3355200" y="2793960"/>
            <a:ext cx="327600" cy="327600"/>
          </a:xfrm>
          <a:custGeom>
            <a:avLst/>
            <a:gdLst/>
            <a:ahLst/>
            <a:rect l="l" t="t"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dk1"/>
          </a:solidFill>
          <a:ln w="0">
            <a:noFill/>
          </a:ln>
        </p:spPr>
        <p:style>
          <a:lnRef idx="0"/>
          <a:fillRef idx="0"/>
          <a:effectRef idx="0"/>
          <a:fontRef idx="minor"/>
        </p:style>
      </p:sp>
      <p:sp>
        <p:nvSpPr>
          <p:cNvPr id="893" name="Google Shape;814;p38"/>
          <p:cNvSpPr/>
          <p:nvPr/>
        </p:nvSpPr>
        <p:spPr>
          <a:xfrm>
            <a:off x="2774880" y="2793960"/>
            <a:ext cx="327600" cy="327600"/>
          </a:xfrm>
          <a:custGeom>
            <a:avLst/>
            <a:gdLst/>
            <a:ahLst/>
            <a:rect l="l" t="t"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dk1"/>
          </a:solidFill>
          <a:ln w="0">
            <a:noFill/>
          </a:ln>
        </p:spPr>
        <p:style>
          <a:lnRef idx="0"/>
          <a:fillRef idx="0"/>
          <a:effectRef idx="0"/>
          <a:fontRef idx="minor"/>
        </p:style>
      </p:sp>
      <p:sp>
        <p:nvSpPr>
          <p:cNvPr id="894" name="Google Shape;815;p38"/>
          <p:cNvSpPr/>
          <p:nvPr/>
        </p:nvSpPr>
        <p:spPr>
          <a:xfrm>
            <a:off x="9100800" y="2216520"/>
            <a:ext cx="311040" cy="330120"/>
          </a:xfrm>
          <a:custGeom>
            <a:avLst/>
            <a:gdLst/>
            <a:ahLst/>
            <a:rect l="l" t="t" r="r" b="b"/>
            <a:pathLst>
              <a:path w="574" h="609">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dk1"/>
          </a:solidFill>
          <a:ln w="0">
            <a:noFill/>
          </a:ln>
        </p:spPr>
        <p:style>
          <a:lnRef idx="0"/>
          <a:fillRef idx="0"/>
          <a:effectRef idx="0"/>
          <a:fontRef idx="minor"/>
        </p:style>
      </p:sp>
      <p:sp>
        <p:nvSpPr>
          <p:cNvPr id="895" name="Google Shape;816;p38"/>
          <p:cNvSpPr/>
          <p:nvPr/>
        </p:nvSpPr>
        <p:spPr>
          <a:xfrm>
            <a:off x="8508600" y="2228400"/>
            <a:ext cx="330120" cy="311040"/>
          </a:xfrm>
          <a:custGeom>
            <a:avLst/>
            <a:gdLst/>
            <a:ahLst/>
            <a:rect l="l" t="t" r="r" b="b"/>
            <a:pathLst>
              <a:path w="609" h="573">
                <a:moveTo>
                  <a:pt x="579" y="176"/>
                </a:moveTo>
                <a:lnTo>
                  <a:pt x="579" y="176"/>
                </a:lnTo>
                <a:cubicBezTo>
                  <a:pt x="551" y="106"/>
                  <a:pt x="495" y="56"/>
                  <a:pt x="424" y="21"/>
                </a:cubicBezTo>
                <a:cubicBezTo>
                  <a:pt x="445" y="7"/>
                  <a:pt x="466" y="0"/>
                  <a:pt x="495" y="0"/>
                </a:cubicBezTo>
                <a:cubicBezTo>
                  <a:pt x="558" y="0"/>
                  <a:pt x="608" y="49"/>
                  <a:pt x="608" y="113"/>
                </a:cubicBezTo>
                <a:cubicBezTo>
                  <a:pt x="608" y="134"/>
                  <a:pt x="594" y="162"/>
                  <a:pt x="579" y="176"/>
                </a:cubicBezTo>
                <a:close/>
                <a:moveTo>
                  <a:pt x="579" y="304"/>
                </a:moveTo>
                <a:lnTo>
                  <a:pt x="579" y="304"/>
                </a:lnTo>
                <a:cubicBezTo>
                  <a:pt x="579" y="374"/>
                  <a:pt x="551" y="438"/>
                  <a:pt x="502" y="487"/>
                </a:cubicBezTo>
                <a:cubicBezTo>
                  <a:pt x="544" y="530"/>
                  <a:pt x="544" y="530"/>
                  <a:pt x="544" y="530"/>
                </a:cubicBezTo>
                <a:cubicBezTo>
                  <a:pt x="544" y="530"/>
                  <a:pt x="551" y="537"/>
                  <a:pt x="551" y="544"/>
                </a:cubicBezTo>
                <a:cubicBezTo>
                  <a:pt x="551" y="565"/>
                  <a:pt x="537" y="572"/>
                  <a:pt x="523" y="572"/>
                </a:cubicBezTo>
                <a:cubicBezTo>
                  <a:pt x="516" y="572"/>
                  <a:pt x="509" y="572"/>
                  <a:pt x="502" y="565"/>
                </a:cubicBezTo>
                <a:cubicBezTo>
                  <a:pt x="459" y="523"/>
                  <a:pt x="459" y="523"/>
                  <a:pt x="459" y="523"/>
                </a:cubicBezTo>
                <a:cubicBezTo>
                  <a:pt x="417" y="558"/>
                  <a:pt x="360" y="572"/>
                  <a:pt x="304" y="572"/>
                </a:cubicBezTo>
                <a:cubicBezTo>
                  <a:pt x="247" y="572"/>
                  <a:pt x="191" y="558"/>
                  <a:pt x="148" y="523"/>
                </a:cubicBezTo>
                <a:cubicBezTo>
                  <a:pt x="106" y="565"/>
                  <a:pt x="106" y="565"/>
                  <a:pt x="106" y="565"/>
                </a:cubicBezTo>
                <a:cubicBezTo>
                  <a:pt x="99" y="572"/>
                  <a:pt x="92" y="572"/>
                  <a:pt x="85" y="572"/>
                </a:cubicBezTo>
                <a:cubicBezTo>
                  <a:pt x="71" y="572"/>
                  <a:pt x="56" y="565"/>
                  <a:pt x="56" y="544"/>
                </a:cubicBezTo>
                <a:cubicBezTo>
                  <a:pt x="56" y="537"/>
                  <a:pt x="64" y="530"/>
                  <a:pt x="71" y="530"/>
                </a:cubicBezTo>
                <a:cubicBezTo>
                  <a:pt x="106" y="487"/>
                  <a:pt x="106" y="487"/>
                  <a:pt x="106" y="487"/>
                </a:cubicBezTo>
                <a:cubicBezTo>
                  <a:pt x="56" y="438"/>
                  <a:pt x="28" y="374"/>
                  <a:pt x="28" y="304"/>
                </a:cubicBezTo>
                <a:cubicBezTo>
                  <a:pt x="28" y="148"/>
                  <a:pt x="155" y="28"/>
                  <a:pt x="304" y="28"/>
                </a:cubicBezTo>
                <a:cubicBezTo>
                  <a:pt x="452" y="28"/>
                  <a:pt x="579" y="148"/>
                  <a:pt x="579" y="304"/>
                </a:cubicBezTo>
                <a:close/>
                <a:moveTo>
                  <a:pt x="304" y="85"/>
                </a:moveTo>
                <a:lnTo>
                  <a:pt x="304" y="85"/>
                </a:lnTo>
                <a:cubicBezTo>
                  <a:pt x="184" y="85"/>
                  <a:pt x="85" y="183"/>
                  <a:pt x="85" y="304"/>
                </a:cubicBezTo>
                <a:cubicBezTo>
                  <a:pt x="85" y="424"/>
                  <a:pt x="184" y="516"/>
                  <a:pt x="304" y="516"/>
                </a:cubicBezTo>
                <a:cubicBezTo>
                  <a:pt x="424" y="516"/>
                  <a:pt x="523" y="424"/>
                  <a:pt x="523" y="304"/>
                </a:cubicBezTo>
                <a:cubicBezTo>
                  <a:pt x="523" y="183"/>
                  <a:pt x="424" y="85"/>
                  <a:pt x="304" y="85"/>
                </a:cubicBezTo>
                <a:close/>
                <a:moveTo>
                  <a:pt x="417" y="332"/>
                </a:moveTo>
                <a:lnTo>
                  <a:pt x="417" y="332"/>
                </a:lnTo>
                <a:cubicBezTo>
                  <a:pt x="304" y="332"/>
                  <a:pt x="304" y="332"/>
                  <a:pt x="304" y="332"/>
                </a:cubicBezTo>
                <a:cubicBezTo>
                  <a:pt x="290" y="332"/>
                  <a:pt x="276" y="318"/>
                  <a:pt x="276" y="304"/>
                </a:cubicBezTo>
                <a:cubicBezTo>
                  <a:pt x="276" y="148"/>
                  <a:pt x="276" y="148"/>
                  <a:pt x="276" y="148"/>
                </a:cubicBezTo>
                <a:cubicBezTo>
                  <a:pt x="276" y="134"/>
                  <a:pt x="290" y="120"/>
                  <a:pt x="304" y="120"/>
                </a:cubicBezTo>
                <a:cubicBezTo>
                  <a:pt x="318" y="120"/>
                  <a:pt x="332" y="134"/>
                  <a:pt x="332" y="148"/>
                </a:cubicBezTo>
                <a:cubicBezTo>
                  <a:pt x="332" y="275"/>
                  <a:pt x="332" y="275"/>
                  <a:pt x="332" y="275"/>
                </a:cubicBezTo>
                <a:cubicBezTo>
                  <a:pt x="417" y="275"/>
                  <a:pt x="417" y="275"/>
                  <a:pt x="417" y="275"/>
                </a:cubicBezTo>
                <a:cubicBezTo>
                  <a:pt x="431" y="275"/>
                  <a:pt x="445" y="282"/>
                  <a:pt x="445" y="304"/>
                </a:cubicBezTo>
                <a:cubicBezTo>
                  <a:pt x="445" y="318"/>
                  <a:pt x="431" y="332"/>
                  <a:pt x="417" y="332"/>
                </a:cubicBezTo>
                <a:close/>
                <a:moveTo>
                  <a:pt x="28" y="183"/>
                </a:moveTo>
                <a:lnTo>
                  <a:pt x="28" y="183"/>
                </a:lnTo>
                <a:cubicBezTo>
                  <a:pt x="14" y="162"/>
                  <a:pt x="0" y="141"/>
                  <a:pt x="0" y="113"/>
                </a:cubicBezTo>
                <a:cubicBezTo>
                  <a:pt x="0" y="49"/>
                  <a:pt x="49" y="0"/>
                  <a:pt x="113" y="0"/>
                </a:cubicBezTo>
                <a:cubicBezTo>
                  <a:pt x="141" y="0"/>
                  <a:pt x="162" y="7"/>
                  <a:pt x="184" y="21"/>
                </a:cubicBezTo>
                <a:cubicBezTo>
                  <a:pt x="113" y="56"/>
                  <a:pt x="56" y="113"/>
                  <a:pt x="28" y="183"/>
                </a:cubicBezTo>
                <a:close/>
              </a:path>
            </a:pathLst>
          </a:custGeom>
          <a:solidFill>
            <a:schemeClr val="dk1"/>
          </a:solidFill>
          <a:ln w="0">
            <a:noFill/>
          </a:ln>
        </p:spPr>
        <p:style>
          <a:lnRef idx="0"/>
          <a:fillRef idx="0"/>
          <a:effectRef idx="0"/>
          <a:fontRef idx="minor"/>
        </p:style>
      </p:sp>
      <p:sp>
        <p:nvSpPr>
          <p:cNvPr id="896" name="Google Shape;817;p38"/>
          <p:cNvSpPr/>
          <p:nvPr/>
        </p:nvSpPr>
        <p:spPr>
          <a:xfrm>
            <a:off x="7938000" y="2216520"/>
            <a:ext cx="327600" cy="330120"/>
          </a:xfrm>
          <a:custGeom>
            <a:avLst/>
            <a:gdLst/>
            <a:ahLst/>
            <a:rect l="l" t="t" r="r" b="b"/>
            <a:pathLst>
              <a:path w="602" h="609">
                <a:moveTo>
                  <a:pt x="304" y="608"/>
                </a:moveTo>
                <a:lnTo>
                  <a:pt x="304" y="608"/>
                </a:lnTo>
                <a:cubicBezTo>
                  <a:pt x="134" y="608"/>
                  <a:pt x="0" y="474"/>
                  <a:pt x="0" y="304"/>
                </a:cubicBezTo>
                <a:cubicBezTo>
                  <a:pt x="0" y="135"/>
                  <a:pt x="134" y="0"/>
                  <a:pt x="304" y="0"/>
                </a:cubicBezTo>
                <a:cubicBezTo>
                  <a:pt x="466" y="0"/>
                  <a:pt x="601" y="135"/>
                  <a:pt x="601" y="304"/>
                </a:cubicBezTo>
                <a:cubicBezTo>
                  <a:pt x="601" y="474"/>
                  <a:pt x="466" y="608"/>
                  <a:pt x="304" y="608"/>
                </a:cubicBezTo>
                <a:close/>
                <a:moveTo>
                  <a:pt x="304" y="57"/>
                </a:moveTo>
                <a:lnTo>
                  <a:pt x="304" y="57"/>
                </a:lnTo>
                <a:cubicBezTo>
                  <a:pt x="169" y="57"/>
                  <a:pt x="56" y="170"/>
                  <a:pt x="56" y="304"/>
                </a:cubicBezTo>
                <a:cubicBezTo>
                  <a:pt x="56" y="439"/>
                  <a:pt x="169" y="552"/>
                  <a:pt x="304" y="552"/>
                </a:cubicBezTo>
                <a:cubicBezTo>
                  <a:pt x="438" y="552"/>
                  <a:pt x="544" y="439"/>
                  <a:pt x="544" y="304"/>
                </a:cubicBezTo>
                <a:cubicBezTo>
                  <a:pt x="544" y="170"/>
                  <a:pt x="438" y="57"/>
                  <a:pt x="304" y="57"/>
                </a:cubicBezTo>
                <a:close/>
                <a:moveTo>
                  <a:pt x="424" y="333"/>
                </a:moveTo>
                <a:lnTo>
                  <a:pt x="424" y="333"/>
                </a:lnTo>
                <a:cubicBezTo>
                  <a:pt x="367" y="333"/>
                  <a:pt x="367" y="333"/>
                  <a:pt x="367" y="333"/>
                </a:cubicBezTo>
                <a:cubicBezTo>
                  <a:pt x="332" y="333"/>
                  <a:pt x="332" y="333"/>
                  <a:pt x="332" y="333"/>
                </a:cubicBezTo>
                <a:cubicBezTo>
                  <a:pt x="304" y="333"/>
                  <a:pt x="304" y="333"/>
                  <a:pt x="304" y="333"/>
                </a:cubicBezTo>
                <a:cubicBezTo>
                  <a:pt x="283" y="333"/>
                  <a:pt x="276" y="319"/>
                  <a:pt x="276" y="304"/>
                </a:cubicBezTo>
                <a:cubicBezTo>
                  <a:pt x="276" y="135"/>
                  <a:pt x="276" y="135"/>
                  <a:pt x="276" y="135"/>
                </a:cubicBezTo>
                <a:cubicBezTo>
                  <a:pt x="276" y="121"/>
                  <a:pt x="283" y="107"/>
                  <a:pt x="304" y="107"/>
                </a:cubicBezTo>
                <a:cubicBezTo>
                  <a:pt x="318" y="107"/>
                  <a:pt x="332" y="121"/>
                  <a:pt x="332" y="135"/>
                </a:cubicBezTo>
                <a:cubicBezTo>
                  <a:pt x="332" y="276"/>
                  <a:pt x="332" y="276"/>
                  <a:pt x="332" y="276"/>
                </a:cubicBezTo>
                <a:cubicBezTo>
                  <a:pt x="367" y="276"/>
                  <a:pt x="367" y="276"/>
                  <a:pt x="367" y="276"/>
                </a:cubicBezTo>
                <a:cubicBezTo>
                  <a:pt x="424" y="276"/>
                  <a:pt x="424" y="276"/>
                  <a:pt x="424" y="276"/>
                </a:cubicBezTo>
                <a:cubicBezTo>
                  <a:pt x="438" y="276"/>
                  <a:pt x="452" y="290"/>
                  <a:pt x="452" y="304"/>
                </a:cubicBezTo>
                <a:cubicBezTo>
                  <a:pt x="452" y="319"/>
                  <a:pt x="438" y="333"/>
                  <a:pt x="424" y="333"/>
                </a:cubicBezTo>
                <a:close/>
              </a:path>
            </a:pathLst>
          </a:custGeom>
          <a:solidFill>
            <a:schemeClr val="dk1"/>
          </a:solidFill>
          <a:ln w="0">
            <a:noFill/>
          </a:ln>
        </p:spPr>
        <p:style>
          <a:lnRef idx="0"/>
          <a:fillRef idx="0"/>
          <a:effectRef idx="0"/>
          <a:fontRef idx="minor"/>
        </p:style>
      </p:sp>
      <p:sp>
        <p:nvSpPr>
          <p:cNvPr id="897" name="Google Shape;818;p38"/>
          <p:cNvSpPr/>
          <p:nvPr/>
        </p:nvSpPr>
        <p:spPr>
          <a:xfrm>
            <a:off x="7365240" y="2216520"/>
            <a:ext cx="325440" cy="330120"/>
          </a:xfrm>
          <a:custGeom>
            <a:avLst/>
            <a:gdLst/>
            <a:ahLst/>
            <a:rect l="l" t="t"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dk1"/>
          </a:solidFill>
          <a:ln w="0">
            <a:noFill/>
          </a:ln>
        </p:spPr>
        <p:style>
          <a:lnRef idx="0"/>
          <a:fillRef idx="0"/>
          <a:effectRef idx="0"/>
          <a:fontRef idx="minor"/>
        </p:style>
      </p:sp>
      <p:sp>
        <p:nvSpPr>
          <p:cNvPr id="898" name="Google Shape;819;p38"/>
          <p:cNvSpPr/>
          <p:nvPr/>
        </p:nvSpPr>
        <p:spPr>
          <a:xfrm>
            <a:off x="6789960" y="2309760"/>
            <a:ext cx="330120" cy="229320"/>
          </a:xfrm>
          <a:custGeom>
            <a:avLst/>
            <a:gdLst/>
            <a:ahLst/>
            <a:rect l="l" t="t"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dk1"/>
          </a:solidFill>
          <a:ln w="0">
            <a:noFill/>
          </a:ln>
        </p:spPr>
        <p:style>
          <a:lnRef idx="0"/>
          <a:fillRef idx="0"/>
          <a:effectRef idx="0"/>
          <a:fontRef idx="minor"/>
        </p:style>
      </p:sp>
      <p:sp>
        <p:nvSpPr>
          <p:cNvPr id="899" name="Google Shape;820;p38"/>
          <p:cNvSpPr/>
          <p:nvPr/>
        </p:nvSpPr>
        <p:spPr>
          <a:xfrm>
            <a:off x="6217200" y="2223360"/>
            <a:ext cx="325440" cy="315720"/>
          </a:xfrm>
          <a:custGeom>
            <a:avLst/>
            <a:gdLst/>
            <a:ahLst/>
            <a:rect l="l" t="t" r="r" b="b"/>
            <a:pathLst>
              <a:path w="601" h="580">
                <a:moveTo>
                  <a:pt x="593" y="509"/>
                </a:moveTo>
                <a:lnTo>
                  <a:pt x="593" y="509"/>
                </a:lnTo>
                <a:cubicBezTo>
                  <a:pt x="530" y="572"/>
                  <a:pt x="530" y="572"/>
                  <a:pt x="530" y="572"/>
                </a:cubicBezTo>
                <a:cubicBezTo>
                  <a:pt x="523" y="579"/>
                  <a:pt x="515" y="579"/>
                  <a:pt x="508" y="579"/>
                </a:cubicBezTo>
                <a:cubicBezTo>
                  <a:pt x="494" y="579"/>
                  <a:pt x="480" y="572"/>
                  <a:pt x="480" y="551"/>
                </a:cubicBezTo>
                <a:cubicBezTo>
                  <a:pt x="480" y="544"/>
                  <a:pt x="480" y="537"/>
                  <a:pt x="487" y="537"/>
                </a:cubicBezTo>
                <a:cubicBezTo>
                  <a:pt x="508" y="516"/>
                  <a:pt x="508" y="516"/>
                  <a:pt x="508" y="516"/>
                </a:cubicBezTo>
                <a:cubicBezTo>
                  <a:pt x="374" y="516"/>
                  <a:pt x="374" y="516"/>
                  <a:pt x="374" y="516"/>
                </a:cubicBezTo>
                <a:cubicBezTo>
                  <a:pt x="360" y="516"/>
                  <a:pt x="346" y="502"/>
                  <a:pt x="346" y="487"/>
                </a:cubicBezTo>
                <a:cubicBezTo>
                  <a:pt x="346" y="473"/>
                  <a:pt x="360" y="459"/>
                  <a:pt x="374" y="459"/>
                </a:cubicBezTo>
                <a:cubicBezTo>
                  <a:pt x="508" y="459"/>
                  <a:pt x="508" y="459"/>
                  <a:pt x="508" y="459"/>
                </a:cubicBezTo>
                <a:cubicBezTo>
                  <a:pt x="487" y="438"/>
                  <a:pt x="487" y="438"/>
                  <a:pt x="487" y="438"/>
                </a:cubicBezTo>
                <a:cubicBezTo>
                  <a:pt x="480" y="438"/>
                  <a:pt x="480" y="431"/>
                  <a:pt x="480" y="424"/>
                </a:cubicBezTo>
                <a:cubicBezTo>
                  <a:pt x="480" y="403"/>
                  <a:pt x="494" y="396"/>
                  <a:pt x="508" y="396"/>
                </a:cubicBezTo>
                <a:cubicBezTo>
                  <a:pt x="515" y="396"/>
                  <a:pt x="523" y="396"/>
                  <a:pt x="530" y="403"/>
                </a:cubicBezTo>
                <a:cubicBezTo>
                  <a:pt x="593" y="466"/>
                  <a:pt x="593" y="466"/>
                  <a:pt x="593" y="466"/>
                </a:cubicBezTo>
                <a:cubicBezTo>
                  <a:pt x="600" y="473"/>
                  <a:pt x="600" y="480"/>
                  <a:pt x="600" y="487"/>
                </a:cubicBezTo>
                <a:cubicBezTo>
                  <a:pt x="600" y="494"/>
                  <a:pt x="600" y="502"/>
                  <a:pt x="593" y="509"/>
                </a:cubicBezTo>
                <a:close/>
                <a:moveTo>
                  <a:pt x="452" y="431"/>
                </a:moveTo>
                <a:lnTo>
                  <a:pt x="452" y="431"/>
                </a:lnTo>
                <a:cubicBezTo>
                  <a:pt x="374" y="431"/>
                  <a:pt x="374" y="431"/>
                  <a:pt x="374" y="431"/>
                </a:cubicBezTo>
                <a:cubicBezTo>
                  <a:pt x="346" y="431"/>
                  <a:pt x="318" y="459"/>
                  <a:pt x="318" y="487"/>
                </a:cubicBezTo>
                <a:cubicBezTo>
                  <a:pt x="318" y="516"/>
                  <a:pt x="346" y="544"/>
                  <a:pt x="374" y="544"/>
                </a:cubicBezTo>
                <a:cubicBezTo>
                  <a:pt x="452" y="544"/>
                  <a:pt x="452" y="544"/>
                  <a:pt x="452" y="544"/>
                </a:cubicBezTo>
                <a:lnTo>
                  <a:pt x="452" y="551"/>
                </a:lnTo>
                <a:cubicBezTo>
                  <a:pt x="452" y="565"/>
                  <a:pt x="452" y="572"/>
                  <a:pt x="459" y="579"/>
                </a:cubicBezTo>
                <a:cubicBezTo>
                  <a:pt x="28" y="579"/>
                  <a:pt x="28" y="579"/>
                  <a:pt x="28" y="579"/>
                </a:cubicBezTo>
                <a:cubicBezTo>
                  <a:pt x="14" y="579"/>
                  <a:pt x="0" y="572"/>
                  <a:pt x="0" y="551"/>
                </a:cubicBezTo>
                <a:cubicBezTo>
                  <a:pt x="0" y="551"/>
                  <a:pt x="0" y="452"/>
                  <a:pt x="77" y="410"/>
                </a:cubicBezTo>
                <a:cubicBezTo>
                  <a:pt x="120" y="388"/>
                  <a:pt x="106" y="410"/>
                  <a:pt x="162" y="381"/>
                </a:cubicBezTo>
                <a:cubicBezTo>
                  <a:pt x="219" y="360"/>
                  <a:pt x="233" y="353"/>
                  <a:pt x="233" y="353"/>
                </a:cubicBezTo>
                <a:cubicBezTo>
                  <a:pt x="233" y="296"/>
                  <a:pt x="233" y="296"/>
                  <a:pt x="233" y="296"/>
                </a:cubicBezTo>
                <a:cubicBezTo>
                  <a:pt x="233" y="296"/>
                  <a:pt x="212" y="275"/>
                  <a:pt x="204" y="226"/>
                </a:cubicBezTo>
                <a:cubicBezTo>
                  <a:pt x="190" y="233"/>
                  <a:pt x="190" y="212"/>
                  <a:pt x="190" y="198"/>
                </a:cubicBezTo>
                <a:cubicBezTo>
                  <a:pt x="190" y="183"/>
                  <a:pt x="183" y="148"/>
                  <a:pt x="197" y="148"/>
                </a:cubicBezTo>
                <a:cubicBezTo>
                  <a:pt x="190" y="127"/>
                  <a:pt x="190" y="99"/>
                  <a:pt x="190" y="92"/>
                </a:cubicBezTo>
                <a:cubicBezTo>
                  <a:pt x="197" y="49"/>
                  <a:pt x="240" y="0"/>
                  <a:pt x="304" y="0"/>
                </a:cubicBezTo>
                <a:cubicBezTo>
                  <a:pt x="374" y="0"/>
                  <a:pt x="410" y="49"/>
                  <a:pt x="410" y="92"/>
                </a:cubicBezTo>
                <a:cubicBezTo>
                  <a:pt x="410" y="99"/>
                  <a:pt x="410" y="127"/>
                  <a:pt x="402" y="148"/>
                </a:cubicBezTo>
                <a:cubicBezTo>
                  <a:pt x="424" y="148"/>
                  <a:pt x="417" y="183"/>
                  <a:pt x="417" y="198"/>
                </a:cubicBezTo>
                <a:cubicBezTo>
                  <a:pt x="417" y="212"/>
                  <a:pt x="410" y="233"/>
                  <a:pt x="395" y="226"/>
                </a:cubicBezTo>
                <a:cubicBezTo>
                  <a:pt x="388" y="275"/>
                  <a:pt x="367" y="296"/>
                  <a:pt x="367" y="296"/>
                </a:cubicBezTo>
                <a:cubicBezTo>
                  <a:pt x="367" y="353"/>
                  <a:pt x="367" y="353"/>
                  <a:pt x="367" y="353"/>
                </a:cubicBezTo>
                <a:cubicBezTo>
                  <a:pt x="367" y="353"/>
                  <a:pt x="381" y="360"/>
                  <a:pt x="438" y="381"/>
                </a:cubicBezTo>
                <a:cubicBezTo>
                  <a:pt x="445" y="388"/>
                  <a:pt x="452" y="388"/>
                  <a:pt x="459" y="388"/>
                </a:cubicBezTo>
                <a:cubicBezTo>
                  <a:pt x="452" y="403"/>
                  <a:pt x="452" y="410"/>
                  <a:pt x="452" y="424"/>
                </a:cubicBezTo>
                <a:lnTo>
                  <a:pt x="452" y="431"/>
                </a:lnTo>
                <a:close/>
                <a:moveTo>
                  <a:pt x="600" y="551"/>
                </a:moveTo>
                <a:lnTo>
                  <a:pt x="600" y="551"/>
                </a:lnTo>
                <a:cubicBezTo>
                  <a:pt x="600" y="572"/>
                  <a:pt x="593" y="579"/>
                  <a:pt x="572" y="579"/>
                </a:cubicBezTo>
                <a:cubicBezTo>
                  <a:pt x="558" y="579"/>
                  <a:pt x="558" y="579"/>
                  <a:pt x="558" y="579"/>
                </a:cubicBezTo>
                <a:cubicBezTo>
                  <a:pt x="600" y="537"/>
                  <a:pt x="600" y="537"/>
                  <a:pt x="600" y="537"/>
                </a:cubicBezTo>
                <a:cubicBezTo>
                  <a:pt x="600" y="551"/>
                  <a:pt x="600" y="551"/>
                  <a:pt x="600" y="551"/>
                </a:cubicBezTo>
                <a:close/>
              </a:path>
            </a:pathLst>
          </a:custGeom>
          <a:solidFill>
            <a:schemeClr val="dk1"/>
          </a:solidFill>
          <a:ln w="0">
            <a:noFill/>
          </a:ln>
        </p:spPr>
        <p:style>
          <a:lnRef idx="0"/>
          <a:fillRef idx="0"/>
          <a:effectRef idx="0"/>
          <a:fontRef idx="minor"/>
        </p:style>
      </p:sp>
      <p:sp>
        <p:nvSpPr>
          <p:cNvPr id="900" name="Google Shape;821;p38"/>
          <p:cNvSpPr/>
          <p:nvPr/>
        </p:nvSpPr>
        <p:spPr>
          <a:xfrm>
            <a:off x="5644080" y="2223360"/>
            <a:ext cx="325440" cy="315720"/>
          </a:xfrm>
          <a:custGeom>
            <a:avLst/>
            <a:gdLst/>
            <a:ahLst/>
            <a:rect l="l" t="t" r="r" b="b"/>
            <a:pathLst>
              <a:path w="601" h="580">
                <a:moveTo>
                  <a:pt x="572" y="516"/>
                </a:moveTo>
                <a:lnTo>
                  <a:pt x="572" y="516"/>
                </a:lnTo>
                <a:cubicBezTo>
                  <a:pt x="445" y="516"/>
                  <a:pt x="445" y="516"/>
                  <a:pt x="445" y="516"/>
                </a:cubicBezTo>
                <a:cubicBezTo>
                  <a:pt x="459" y="537"/>
                  <a:pt x="459" y="537"/>
                  <a:pt x="459" y="537"/>
                </a:cubicBezTo>
                <a:cubicBezTo>
                  <a:pt x="466" y="537"/>
                  <a:pt x="466" y="544"/>
                  <a:pt x="466" y="551"/>
                </a:cubicBezTo>
                <a:cubicBezTo>
                  <a:pt x="466" y="572"/>
                  <a:pt x="459" y="579"/>
                  <a:pt x="438" y="579"/>
                </a:cubicBezTo>
                <a:cubicBezTo>
                  <a:pt x="431" y="579"/>
                  <a:pt x="424" y="579"/>
                  <a:pt x="424" y="572"/>
                </a:cubicBezTo>
                <a:cubicBezTo>
                  <a:pt x="353" y="509"/>
                  <a:pt x="353" y="509"/>
                  <a:pt x="353" y="509"/>
                </a:cubicBezTo>
                <a:cubicBezTo>
                  <a:pt x="346" y="502"/>
                  <a:pt x="346" y="494"/>
                  <a:pt x="346" y="487"/>
                </a:cubicBezTo>
                <a:cubicBezTo>
                  <a:pt x="346" y="480"/>
                  <a:pt x="346" y="473"/>
                  <a:pt x="353" y="466"/>
                </a:cubicBezTo>
                <a:cubicBezTo>
                  <a:pt x="424" y="403"/>
                  <a:pt x="424" y="403"/>
                  <a:pt x="424" y="403"/>
                </a:cubicBezTo>
                <a:cubicBezTo>
                  <a:pt x="424" y="396"/>
                  <a:pt x="431" y="396"/>
                  <a:pt x="438" y="396"/>
                </a:cubicBezTo>
                <a:cubicBezTo>
                  <a:pt x="459" y="396"/>
                  <a:pt x="466" y="403"/>
                  <a:pt x="466" y="424"/>
                </a:cubicBezTo>
                <a:cubicBezTo>
                  <a:pt x="466" y="431"/>
                  <a:pt x="466" y="438"/>
                  <a:pt x="459" y="438"/>
                </a:cubicBezTo>
                <a:cubicBezTo>
                  <a:pt x="445" y="459"/>
                  <a:pt x="445" y="459"/>
                  <a:pt x="445" y="459"/>
                </a:cubicBezTo>
                <a:cubicBezTo>
                  <a:pt x="572" y="459"/>
                  <a:pt x="572" y="459"/>
                  <a:pt x="572" y="459"/>
                </a:cubicBezTo>
                <a:cubicBezTo>
                  <a:pt x="586" y="459"/>
                  <a:pt x="600" y="473"/>
                  <a:pt x="600" y="487"/>
                </a:cubicBezTo>
                <a:cubicBezTo>
                  <a:pt x="600" y="502"/>
                  <a:pt x="586" y="516"/>
                  <a:pt x="572" y="516"/>
                </a:cubicBezTo>
                <a:close/>
                <a:moveTo>
                  <a:pt x="494" y="424"/>
                </a:moveTo>
                <a:lnTo>
                  <a:pt x="494" y="424"/>
                </a:lnTo>
                <a:cubicBezTo>
                  <a:pt x="494" y="417"/>
                  <a:pt x="494" y="410"/>
                  <a:pt x="494" y="403"/>
                </a:cubicBezTo>
                <a:cubicBezTo>
                  <a:pt x="501" y="403"/>
                  <a:pt x="508" y="403"/>
                  <a:pt x="522" y="410"/>
                </a:cubicBezTo>
                <a:cubicBezTo>
                  <a:pt x="537" y="417"/>
                  <a:pt x="544" y="424"/>
                  <a:pt x="551" y="431"/>
                </a:cubicBezTo>
                <a:cubicBezTo>
                  <a:pt x="494" y="431"/>
                  <a:pt x="494" y="431"/>
                  <a:pt x="494" y="431"/>
                </a:cubicBezTo>
                <a:lnTo>
                  <a:pt x="494" y="424"/>
                </a:lnTo>
                <a:close/>
                <a:moveTo>
                  <a:pt x="395" y="226"/>
                </a:moveTo>
                <a:lnTo>
                  <a:pt x="395" y="226"/>
                </a:lnTo>
                <a:cubicBezTo>
                  <a:pt x="388" y="275"/>
                  <a:pt x="367" y="296"/>
                  <a:pt x="367" y="296"/>
                </a:cubicBezTo>
                <a:cubicBezTo>
                  <a:pt x="367" y="353"/>
                  <a:pt x="367" y="353"/>
                  <a:pt x="367" y="353"/>
                </a:cubicBezTo>
                <a:cubicBezTo>
                  <a:pt x="367" y="353"/>
                  <a:pt x="374" y="353"/>
                  <a:pt x="409" y="374"/>
                </a:cubicBezTo>
                <a:lnTo>
                  <a:pt x="402" y="381"/>
                </a:lnTo>
                <a:cubicBezTo>
                  <a:pt x="332" y="445"/>
                  <a:pt x="332" y="445"/>
                  <a:pt x="332" y="445"/>
                </a:cubicBezTo>
                <a:cubicBezTo>
                  <a:pt x="325" y="459"/>
                  <a:pt x="318" y="473"/>
                  <a:pt x="318" y="487"/>
                </a:cubicBezTo>
                <a:cubicBezTo>
                  <a:pt x="318" y="502"/>
                  <a:pt x="325" y="516"/>
                  <a:pt x="332" y="530"/>
                </a:cubicBezTo>
                <a:cubicBezTo>
                  <a:pt x="388" y="579"/>
                  <a:pt x="388" y="579"/>
                  <a:pt x="388" y="579"/>
                </a:cubicBezTo>
                <a:cubicBezTo>
                  <a:pt x="28" y="579"/>
                  <a:pt x="28" y="579"/>
                  <a:pt x="28" y="579"/>
                </a:cubicBezTo>
                <a:cubicBezTo>
                  <a:pt x="7" y="579"/>
                  <a:pt x="0" y="572"/>
                  <a:pt x="0" y="551"/>
                </a:cubicBezTo>
                <a:cubicBezTo>
                  <a:pt x="0" y="551"/>
                  <a:pt x="0" y="452"/>
                  <a:pt x="70" y="410"/>
                </a:cubicBezTo>
                <a:cubicBezTo>
                  <a:pt x="120" y="388"/>
                  <a:pt x="98" y="410"/>
                  <a:pt x="162" y="381"/>
                </a:cubicBezTo>
                <a:cubicBezTo>
                  <a:pt x="219" y="360"/>
                  <a:pt x="233" y="353"/>
                  <a:pt x="233" y="353"/>
                </a:cubicBezTo>
                <a:cubicBezTo>
                  <a:pt x="233" y="296"/>
                  <a:pt x="233" y="296"/>
                  <a:pt x="233" y="296"/>
                </a:cubicBezTo>
                <a:cubicBezTo>
                  <a:pt x="233" y="296"/>
                  <a:pt x="211" y="275"/>
                  <a:pt x="204" y="226"/>
                </a:cubicBezTo>
                <a:cubicBezTo>
                  <a:pt x="190" y="233"/>
                  <a:pt x="183" y="212"/>
                  <a:pt x="183" y="198"/>
                </a:cubicBezTo>
                <a:cubicBezTo>
                  <a:pt x="183" y="183"/>
                  <a:pt x="176" y="148"/>
                  <a:pt x="197" y="148"/>
                </a:cubicBezTo>
                <a:cubicBezTo>
                  <a:pt x="190" y="127"/>
                  <a:pt x="190" y="99"/>
                  <a:pt x="190" y="92"/>
                </a:cubicBezTo>
                <a:cubicBezTo>
                  <a:pt x="190" y="49"/>
                  <a:pt x="233" y="0"/>
                  <a:pt x="296" y="0"/>
                </a:cubicBezTo>
                <a:cubicBezTo>
                  <a:pt x="374" y="0"/>
                  <a:pt x="402" y="49"/>
                  <a:pt x="409" y="92"/>
                </a:cubicBezTo>
                <a:cubicBezTo>
                  <a:pt x="409" y="99"/>
                  <a:pt x="409" y="127"/>
                  <a:pt x="402" y="148"/>
                </a:cubicBezTo>
                <a:cubicBezTo>
                  <a:pt x="424" y="148"/>
                  <a:pt x="417" y="183"/>
                  <a:pt x="409" y="198"/>
                </a:cubicBezTo>
                <a:cubicBezTo>
                  <a:pt x="409" y="212"/>
                  <a:pt x="409" y="233"/>
                  <a:pt x="395" y="226"/>
                </a:cubicBezTo>
                <a:close/>
                <a:moveTo>
                  <a:pt x="494" y="544"/>
                </a:moveTo>
                <a:lnTo>
                  <a:pt x="494" y="544"/>
                </a:lnTo>
                <a:cubicBezTo>
                  <a:pt x="572" y="544"/>
                  <a:pt x="572" y="544"/>
                  <a:pt x="572" y="544"/>
                </a:cubicBezTo>
                <a:cubicBezTo>
                  <a:pt x="579" y="544"/>
                  <a:pt x="593" y="544"/>
                  <a:pt x="600" y="537"/>
                </a:cubicBezTo>
                <a:cubicBezTo>
                  <a:pt x="600" y="544"/>
                  <a:pt x="600" y="551"/>
                  <a:pt x="600" y="551"/>
                </a:cubicBezTo>
                <a:cubicBezTo>
                  <a:pt x="600" y="572"/>
                  <a:pt x="586" y="579"/>
                  <a:pt x="572" y="579"/>
                </a:cubicBezTo>
                <a:cubicBezTo>
                  <a:pt x="487" y="579"/>
                  <a:pt x="487" y="579"/>
                  <a:pt x="487" y="579"/>
                </a:cubicBezTo>
                <a:cubicBezTo>
                  <a:pt x="494" y="572"/>
                  <a:pt x="494" y="565"/>
                  <a:pt x="494" y="551"/>
                </a:cubicBezTo>
                <a:lnTo>
                  <a:pt x="494" y="544"/>
                </a:lnTo>
                <a:close/>
              </a:path>
            </a:pathLst>
          </a:custGeom>
          <a:solidFill>
            <a:schemeClr val="dk1"/>
          </a:solidFill>
          <a:ln w="0">
            <a:noFill/>
          </a:ln>
        </p:spPr>
        <p:style>
          <a:lnRef idx="0"/>
          <a:fillRef idx="0"/>
          <a:effectRef idx="0"/>
          <a:fontRef idx="minor"/>
        </p:style>
      </p:sp>
      <p:sp>
        <p:nvSpPr>
          <p:cNvPr id="901" name="Google Shape;822;p38"/>
          <p:cNvSpPr/>
          <p:nvPr/>
        </p:nvSpPr>
        <p:spPr>
          <a:xfrm>
            <a:off x="5068800" y="2223360"/>
            <a:ext cx="330120" cy="315720"/>
          </a:xfrm>
          <a:custGeom>
            <a:avLst/>
            <a:gdLst/>
            <a:ahLst/>
            <a:rect l="l" t="t" r="r" b="b"/>
            <a:pathLst>
              <a:path w="609" h="580">
                <a:moveTo>
                  <a:pt x="559" y="494"/>
                </a:moveTo>
                <a:lnTo>
                  <a:pt x="559" y="494"/>
                </a:lnTo>
                <a:cubicBezTo>
                  <a:pt x="594" y="537"/>
                  <a:pt x="594" y="537"/>
                  <a:pt x="594" y="537"/>
                </a:cubicBezTo>
                <a:cubicBezTo>
                  <a:pt x="601" y="537"/>
                  <a:pt x="608" y="544"/>
                  <a:pt x="608" y="551"/>
                </a:cubicBezTo>
                <a:cubicBezTo>
                  <a:pt x="608" y="572"/>
                  <a:pt x="594" y="579"/>
                  <a:pt x="580" y="579"/>
                </a:cubicBezTo>
                <a:cubicBezTo>
                  <a:pt x="573" y="579"/>
                  <a:pt x="566" y="579"/>
                  <a:pt x="559" y="572"/>
                </a:cubicBezTo>
                <a:cubicBezTo>
                  <a:pt x="523" y="537"/>
                  <a:pt x="523" y="537"/>
                  <a:pt x="523" y="537"/>
                </a:cubicBezTo>
                <a:cubicBezTo>
                  <a:pt x="481" y="572"/>
                  <a:pt x="481" y="572"/>
                  <a:pt x="481" y="572"/>
                </a:cubicBezTo>
                <a:cubicBezTo>
                  <a:pt x="481" y="579"/>
                  <a:pt x="474" y="579"/>
                  <a:pt x="467" y="579"/>
                </a:cubicBezTo>
                <a:cubicBezTo>
                  <a:pt x="446" y="579"/>
                  <a:pt x="439" y="572"/>
                  <a:pt x="439" y="551"/>
                </a:cubicBezTo>
                <a:cubicBezTo>
                  <a:pt x="439" y="544"/>
                  <a:pt x="439" y="537"/>
                  <a:pt x="446" y="537"/>
                </a:cubicBezTo>
                <a:cubicBezTo>
                  <a:pt x="481" y="494"/>
                  <a:pt x="481" y="494"/>
                  <a:pt x="481" y="494"/>
                </a:cubicBezTo>
                <a:cubicBezTo>
                  <a:pt x="446" y="459"/>
                  <a:pt x="446" y="459"/>
                  <a:pt x="446" y="459"/>
                </a:cubicBezTo>
                <a:cubicBezTo>
                  <a:pt x="439" y="452"/>
                  <a:pt x="439" y="445"/>
                  <a:pt x="439" y="438"/>
                </a:cubicBezTo>
                <a:cubicBezTo>
                  <a:pt x="439" y="424"/>
                  <a:pt x="446" y="410"/>
                  <a:pt x="467" y="410"/>
                </a:cubicBezTo>
                <a:cubicBezTo>
                  <a:pt x="474" y="410"/>
                  <a:pt x="481" y="417"/>
                  <a:pt x="481" y="424"/>
                </a:cubicBezTo>
                <a:cubicBezTo>
                  <a:pt x="523" y="459"/>
                  <a:pt x="523" y="459"/>
                  <a:pt x="523" y="459"/>
                </a:cubicBezTo>
                <a:cubicBezTo>
                  <a:pt x="559" y="424"/>
                  <a:pt x="559" y="424"/>
                  <a:pt x="559" y="424"/>
                </a:cubicBezTo>
                <a:cubicBezTo>
                  <a:pt x="566" y="417"/>
                  <a:pt x="573" y="410"/>
                  <a:pt x="580" y="410"/>
                </a:cubicBezTo>
                <a:cubicBezTo>
                  <a:pt x="594" y="410"/>
                  <a:pt x="608" y="424"/>
                  <a:pt x="608" y="438"/>
                </a:cubicBezTo>
                <a:cubicBezTo>
                  <a:pt x="608" y="445"/>
                  <a:pt x="601" y="452"/>
                  <a:pt x="594" y="459"/>
                </a:cubicBezTo>
                <a:lnTo>
                  <a:pt x="559" y="494"/>
                </a:lnTo>
                <a:close/>
                <a:moveTo>
                  <a:pt x="410" y="438"/>
                </a:moveTo>
                <a:lnTo>
                  <a:pt x="410" y="438"/>
                </a:lnTo>
                <a:cubicBezTo>
                  <a:pt x="410" y="459"/>
                  <a:pt x="417" y="473"/>
                  <a:pt x="424" y="480"/>
                </a:cubicBezTo>
                <a:cubicBezTo>
                  <a:pt x="439" y="494"/>
                  <a:pt x="439" y="494"/>
                  <a:pt x="439" y="494"/>
                </a:cubicBezTo>
                <a:cubicBezTo>
                  <a:pt x="424" y="516"/>
                  <a:pt x="424" y="516"/>
                  <a:pt x="424" y="516"/>
                </a:cubicBezTo>
                <a:cubicBezTo>
                  <a:pt x="417" y="523"/>
                  <a:pt x="410" y="537"/>
                  <a:pt x="410" y="551"/>
                </a:cubicBezTo>
                <a:cubicBezTo>
                  <a:pt x="410" y="565"/>
                  <a:pt x="410" y="572"/>
                  <a:pt x="417" y="579"/>
                </a:cubicBezTo>
                <a:cubicBezTo>
                  <a:pt x="29" y="579"/>
                  <a:pt x="29" y="579"/>
                  <a:pt x="29" y="579"/>
                </a:cubicBezTo>
                <a:cubicBezTo>
                  <a:pt x="15" y="579"/>
                  <a:pt x="0" y="572"/>
                  <a:pt x="0" y="551"/>
                </a:cubicBezTo>
                <a:cubicBezTo>
                  <a:pt x="0" y="551"/>
                  <a:pt x="0" y="452"/>
                  <a:pt x="78" y="410"/>
                </a:cubicBezTo>
                <a:cubicBezTo>
                  <a:pt x="128" y="388"/>
                  <a:pt x="106" y="410"/>
                  <a:pt x="163" y="381"/>
                </a:cubicBezTo>
                <a:cubicBezTo>
                  <a:pt x="226" y="360"/>
                  <a:pt x="241" y="353"/>
                  <a:pt x="241" y="353"/>
                </a:cubicBezTo>
                <a:cubicBezTo>
                  <a:pt x="241" y="296"/>
                  <a:pt x="241" y="296"/>
                  <a:pt x="241" y="296"/>
                </a:cubicBezTo>
                <a:cubicBezTo>
                  <a:pt x="241" y="296"/>
                  <a:pt x="219" y="275"/>
                  <a:pt x="212" y="226"/>
                </a:cubicBezTo>
                <a:cubicBezTo>
                  <a:pt x="198" y="233"/>
                  <a:pt x="191" y="212"/>
                  <a:pt x="191" y="198"/>
                </a:cubicBezTo>
                <a:cubicBezTo>
                  <a:pt x="191" y="183"/>
                  <a:pt x="184" y="148"/>
                  <a:pt x="198" y="148"/>
                </a:cubicBezTo>
                <a:cubicBezTo>
                  <a:pt x="198" y="127"/>
                  <a:pt x="191" y="99"/>
                  <a:pt x="198" y="92"/>
                </a:cubicBezTo>
                <a:cubicBezTo>
                  <a:pt x="198" y="49"/>
                  <a:pt x="241"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6" y="381"/>
                </a:cubicBezTo>
                <a:cubicBezTo>
                  <a:pt x="446" y="381"/>
                  <a:pt x="446" y="388"/>
                  <a:pt x="453" y="388"/>
                </a:cubicBezTo>
                <a:cubicBezTo>
                  <a:pt x="424" y="396"/>
                  <a:pt x="410" y="417"/>
                  <a:pt x="410" y="438"/>
                </a:cubicBezTo>
                <a:close/>
              </a:path>
            </a:pathLst>
          </a:custGeom>
          <a:solidFill>
            <a:schemeClr val="dk1"/>
          </a:solidFill>
          <a:ln w="0">
            <a:noFill/>
          </a:ln>
        </p:spPr>
        <p:style>
          <a:lnRef idx="0"/>
          <a:fillRef idx="0"/>
          <a:effectRef idx="0"/>
          <a:fontRef idx="minor"/>
        </p:style>
      </p:sp>
      <p:sp>
        <p:nvSpPr>
          <p:cNvPr id="902" name="Google Shape;823;p38"/>
          <p:cNvSpPr/>
          <p:nvPr/>
        </p:nvSpPr>
        <p:spPr>
          <a:xfrm>
            <a:off x="4496040" y="2223360"/>
            <a:ext cx="327600" cy="315720"/>
          </a:xfrm>
          <a:custGeom>
            <a:avLst/>
            <a:gdLst/>
            <a:ahLst/>
            <a:rect l="l" t="t" r="r" b="b"/>
            <a:pathLst>
              <a:path w="602" h="58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dk1"/>
          </a:solidFill>
          <a:ln w="0">
            <a:noFill/>
          </a:ln>
        </p:spPr>
        <p:style>
          <a:lnRef idx="0"/>
          <a:fillRef idx="0"/>
          <a:effectRef idx="0"/>
          <a:fontRef idx="minor"/>
        </p:style>
      </p:sp>
      <p:sp>
        <p:nvSpPr>
          <p:cNvPr id="903" name="Google Shape;824;p38"/>
          <p:cNvSpPr/>
          <p:nvPr/>
        </p:nvSpPr>
        <p:spPr>
          <a:xfrm>
            <a:off x="3923280" y="2223360"/>
            <a:ext cx="327600" cy="315720"/>
          </a:xfrm>
          <a:custGeom>
            <a:avLst/>
            <a:gdLst/>
            <a:ahLst/>
            <a:rect l="l" t="t" r="r" b="b"/>
            <a:pathLst>
              <a:path w="602" h="580">
                <a:moveTo>
                  <a:pt x="601" y="551"/>
                </a:moveTo>
                <a:lnTo>
                  <a:pt x="601" y="551"/>
                </a:lnTo>
                <a:cubicBezTo>
                  <a:pt x="601" y="572"/>
                  <a:pt x="587" y="579"/>
                  <a:pt x="573" y="579"/>
                </a:cubicBezTo>
                <a:cubicBezTo>
                  <a:pt x="29" y="579"/>
                  <a:pt x="29" y="579"/>
                  <a:pt x="29" y="579"/>
                </a:cubicBezTo>
                <a:cubicBezTo>
                  <a:pt x="7" y="579"/>
                  <a:pt x="0" y="572"/>
                  <a:pt x="0" y="551"/>
                </a:cubicBezTo>
                <a:cubicBezTo>
                  <a:pt x="0" y="551"/>
                  <a:pt x="0" y="452"/>
                  <a:pt x="71" y="410"/>
                </a:cubicBezTo>
                <a:cubicBezTo>
                  <a:pt x="120" y="388"/>
                  <a:pt x="99" y="410"/>
                  <a:pt x="163" y="381"/>
                </a:cubicBezTo>
                <a:cubicBezTo>
                  <a:pt x="219" y="360"/>
                  <a:pt x="233" y="353"/>
                  <a:pt x="233" y="353"/>
                </a:cubicBezTo>
                <a:cubicBezTo>
                  <a:pt x="233" y="296"/>
                  <a:pt x="233" y="296"/>
                  <a:pt x="233" y="296"/>
                </a:cubicBezTo>
                <a:cubicBezTo>
                  <a:pt x="233" y="296"/>
                  <a:pt x="212" y="275"/>
                  <a:pt x="205" y="226"/>
                </a:cubicBezTo>
                <a:cubicBezTo>
                  <a:pt x="191" y="233"/>
                  <a:pt x="184" y="212"/>
                  <a:pt x="184" y="198"/>
                </a:cubicBezTo>
                <a:cubicBezTo>
                  <a:pt x="184" y="183"/>
                  <a:pt x="177" y="148"/>
                  <a:pt x="198" y="148"/>
                </a:cubicBezTo>
                <a:cubicBezTo>
                  <a:pt x="191" y="127"/>
                  <a:pt x="191" y="99"/>
                  <a:pt x="191" y="92"/>
                </a:cubicBezTo>
                <a:cubicBezTo>
                  <a:pt x="191" y="49"/>
                  <a:pt x="233" y="0"/>
                  <a:pt x="297" y="0"/>
                </a:cubicBezTo>
                <a:cubicBezTo>
                  <a:pt x="375" y="0"/>
                  <a:pt x="403" y="49"/>
                  <a:pt x="410" y="92"/>
                </a:cubicBezTo>
                <a:cubicBezTo>
                  <a:pt x="410" y="99"/>
                  <a:pt x="410" y="127"/>
                  <a:pt x="403" y="148"/>
                </a:cubicBezTo>
                <a:cubicBezTo>
                  <a:pt x="424" y="148"/>
                  <a:pt x="417" y="183"/>
                  <a:pt x="410" y="198"/>
                </a:cubicBezTo>
                <a:cubicBezTo>
                  <a:pt x="410" y="212"/>
                  <a:pt x="410" y="233"/>
                  <a:pt x="396" y="226"/>
                </a:cubicBezTo>
                <a:cubicBezTo>
                  <a:pt x="389" y="275"/>
                  <a:pt x="368" y="296"/>
                  <a:pt x="368" y="296"/>
                </a:cubicBezTo>
                <a:cubicBezTo>
                  <a:pt x="368" y="353"/>
                  <a:pt x="368" y="353"/>
                  <a:pt x="368" y="353"/>
                </a:cubicBezTo>
                <a:cubicBezTo>
                  <a:pt x="368" y="353"/>
                  <a:pt x="382" y="360"/>
                  <a:pt x="438" y="381"/>
                </a:cubicBezTo>
                <a:cubicBezTo>
                  <a:pt x="495" y="410"/>
                  <a:pt x="481" y="388"/>
                  <a:pt x="523" y="410"/>
                </a:cubicBezTo>
                <a:cubicBezTo>
                  <a:pt x="537" y="417"/>
                  <a:pt x="551" y="431"/>
                  <a:pt x="559" y="438"/>
                </a:cubicBezTo>
                <a:cubicBezTo>
                  <a:pt x="453" y="438"/>
                  <a:pt x="453" y="438"/>
                  <a:pt x="453" y="438"/>
                </a:cubicBezTo>
                <a:cubicBezTo>
                  <a:pt x="417" y="438"/>
                  <a:pt x="396" y="466"/>
                  <a:pt x="396" y="494"/>
                </a:cubicBezTo>
                <a:cubicBezTo>
                  <a:pt x="396" y="530"/>
                  <a:pt x="417" y="551"/>
                  <a:pt x="453" y="551"/>
                </a:cubicBezTo>
                <a:cubicBezTo>
                  <a:pt x="566" y="551"/>
                  <a:pt x="566" y="551"/>
                  <a:pt x="566" y="551"/>
                </a:cubicBezTo>
                <a:cubicBezTo>
                  <a:pt x="580" y="551"/>
                  <a:pt x="587" y="551"/>
                  <a:pt x="601" y="537"/>
                </a:cubicBezTo>
                <a:cubicBezTo>
                  <a:pt x="601" y="551"/>
                  <a:pt x="601" y="551"/>
                  <a:pt x="601" y="551"/>
                </a:cubicBezTo>
                <a:close/>
                <a:moveTo>
                  <a:pt x="566" y="523"/>
                </a:moveTo>
                <a:lnTo>
                  <a:pt x="566" y="523"/>
                </a:lnTo>
                <a:cubicBezTo>
                  <a:pt x="453" y="523"/>
                  <a:pt x="453" y="523"/>
                  <a:pt x="453" y="523"/>
                </a:cubicBezTo>
                <a:cubicBezTo>
                  <a:pt x="431" y="523"/>
                  <a:pt x="424" y="516"/>
                  <a:pt x="424" y="494"/>
                </a:cubicBezTo>
                <a:cubicBezTo>
                  <a:pt x="424" y="480"/>
                  <a:pt x="431" y="466"/>
                  <a:pt x="453" y="466"/>
                </a:cubicBezTo>
                <a:cubicBezTo>
                  <a:pt x="566" y="466"/>
                  <a:pt x="566" y="466"/>
                  <a:pt x="566" y="466"/>
                </a:cubicBezTo>
                <a:cubicBezTo>
                  <a:pt x="580" y="466"/>
                  <a:pt x="594" y="480"/>
                  <a:pt x="594" y="494"/>
                </a:cubicBezTo>
                <a:cubicBezTo>
                  <a:pt x="594" y="516"/>
                  <a:pt x="580" y="523"/>
                  <a:pt x="566" y="523"/>
                </a:cubicBezTo>
                <a:close/>
              </a:path>
            </a:pathLst>
          </a:custGeom>
          <a:solidFill>
            <a:schemeClr val="dk1"/>
          </a:solidFill>
          <a:ln w="0">
            <a:noFill/>
          </a:ln>
        </p:spPr>
        <p:style>
          <a:lnRef idx="0"/>
          <a:fillRef idx="0"/>
          <a:effectRef idx="0"/>
          <a:fontRef idx="minor"/>
        </p:style>
      </p:sp>
      <p:sp>
        <p:nvSpPr>
          <p:cNvPr id="904" name="Google Shape;825;p38"/>
          <p:cNvSpPr/>
          <p:nvPr/>
        </p:nvSpPr>
        <p:spPr>
          <a:xfrm>
            <a:off x="3348000" y="2223360"/>
            <a:ext cx="330120" cy="315720"/>
          </a:xfrm>
          <a:custGeom>
            <a:avLst/>
            <a:gdLst/>
            <a:ahLst/>
            <a:rect l="l" t="t" r="r" b="b"/>
            <a:pathLst>
              <a:path w="609" h="580">
                <a:moveTo>
                  <a:pt x="608" y="551"/>
                </a:moveTo>
                <a:lnTo>
                  <a:pt x="608" y="551"/>
                </a:lnTo>
                <a:cubicBezTo>
                  <a:pt x="608" y="572"/>
                  <a:pt x="594" y="579"/>
                  <a:pt x="580" y="579"/>
                </a:cubicBezTo>
                <a:cubicBezTo>
                  <a:pt x="558" y="579"/>
                  <a:pt x="558" y="579"/>
                  <a:pt x="558" y="579"/>
                </a:cubicBezTo>
                <a:cubicBezTo>
                  <a:pt x="565" y="572"/>
                  <a:pt x="565" y="565"/>
                  <a:pt x="565" y="551"/>
                </a:cubicBezTo>
                <a:cubicBezTo>
                  <a:pt x="580" y="551"/>
                  <a:pt x="594" y="551"/>
                  <a:pt x="608" y="537"/>
                </a:cubicBezTo>
                <a:cubicBezTo>
                  <a:pt x="608" y="551"/>
                  <a:pt x="608" y="551"/>
                  <a:pt x="608" y="551"/>
                </a:cubicBezTo>
                <a:close/>
                <a:moveTo>
                  <a:pt x="565" y="523"/>
                </a:moveTo>
                <a:lnTo>
                  <a:pt x="565" y="523"/>
                </a:lnTo>
                <a:cubicBezTo>
                  <a:pt x="537" y="523"/>
                  <a:pt x="537" y="523"/>
                  <a:pt x="537" y="523"/>
                </a:cubicBezTo>
                <a:cubicBezTo>
                  <a:pt x="537" y="551"/>
                  <a:pt x="537" y="551"/>
                  <a:pt x="537" y="551"/>
                </a:cubicBezTo>
                <a:cubicBezTo>
                  <a:pt x="537" y="572"/>
                  <a:pt x="530" y="579"/>
                  <a:pt x="509" y="579"/>
                </a:cubicBezTo>
                <a:cubicBezTo>
                  <a:pt x="495" y="579"/>
                  <a:pt x="481" y="572"/>
                  <a:pt x="481" y="551"/>
                </a:cubicBezTo>
                <a:cubicBezTo>
                  <a:pt x="481" y="523"/>
                  <a:pt x="481" y="523"/>
                  <a:pt x="481" y="523"/>
                </a:cubicBezTo>
                <a:cubicBezTo>
                  <a:pt x="452" y="523"/>
                  <a:pt x="452" y="523"/>
                  <a:pt x="452" y="523"/>
                </a:cubicBezTo>
                <a:cubicBezTo>
                  <a:pt x="438" y="523"/>
                  <a:pt x="424" y="516"/>
                  <a:pt x="424" y="494"/>
                </a:cubicBezTo>
                <a:cubicBezTo>
                  <a:pt x="424" y="480"/>
                  <a:pt x="438" y="466"/>
                  <a:pt x="452" y="466"/>
                </a:cubicBezTo>
                <a:cubicBezTo>
                  <a:pt x="481" y="466"/>
                  <a:pt x="481" y="466"/>
                  <a:pt x="481" y="466"/>
                </a:cubicBezTo>
                <a:cubicBezTo>
                  <a:pt x="481" y="438"/>
                  <a:pt x="481" y="438"/>
                  <a:pt x="481" y="438"/>
                </a:cubicBezTo>
                <a:cubicBezTo>
                  <a:pt x="481" y="424"/>
                  <a:pt x="495" y="410"/>
                  <a:pt x="509" y="410"/>
                </a:cubicBezTo>
                <a:cubicBezTo>
                  <a:pt x="530" y="410"/>
                  <a:pt x="537" y="424"/>
                  <a:pt x="537" y="438"/>
                </a:cubicBezTo>
                <a:cubicBezTo>
                  <a:pt x="537" y="466"/>
                  <a:pt x="537" y="466"/>
                  <a:pt x="537" y="466"/>
                </a:cubicBezTo>
                <a:cubicBezTo>
                  <a:pt x="565" y="466"/>
                  <a:pt x="565" y="466"/>
                  <a:pt x="565" y="466"/>
                </a:cubicBezTo>
                <a:cubicBezTo>
                  <a:pt x="587" y="466"/>
                  <a:pt x="594" y="480"/>
                  <a:pt x="594" y="494"/>
                </a:cubicBezTo>
                <a:cubicBezTo>
                  <a:pt x="594" y="516"/>
                  <a:pt x="587" y="523"/>
                  <a:pt x="565" y="523"/>
                </a:cubicBezTo>
                <a:close/>
                <a:moveTo>
                  <a:pt x="452" y="438"/>
                </a:moveTo>
                <a:lnTo>
                  <a:pt x="452" y="438"/>
                </a:lnTo>
                <a:cubicBezTo>
                  <a:pt x="424" y="438"/>
                  <a:pt x="396" y="466"/>
                  <a:pt x="396" y="494"/>
                </a:cubicBezTo>
                <a:cubicBezTo>
                  <a:pt x="396" y="530"/>
                  <a:pt x="424" y="551"/>
                  <a:pt x="452" y="551"/>
                </a:cubicBezTo>
                <a:cubicBezTo>
                  <a:pt x="452" y="565"/>
                  <a:pt x="459" y="572"/>
                  <a:pt x="459" y="579"/>
                </a:cubicBezTo>
                <a:cubicBezTo>
                  <a:pt x="28" y="579"/>
                  <a:pt x="28" y="579"/>
                  <a:pt x="28" y="579"/>
                </a:cubicBezTo>
                <a:cubicBezTo>
                  <a:pt x="14" y="579"/>
                  <a:pt x="0" y="572"/>
                  <a:pt x="0" y="551"/>
                </a:cubicBezTo>
                <a:cubicBezTo>
                  <a:pt x="0" y="551"/>
                  <a:pt x="0" y="452"/>
                  <a:pt x="78" y="410"/>
                </a:cubicBezTo>
                <a:cubicBezTo>
                  <a:pt x="127" y="388"/>
                  <a:pt x="106" y="410"/>
                  <a:pt x="163" y="381"/>
                </a:cubicBezTo>
                <a:cubicBezTo>
                  <a:pt x="226" y="360"/>
                  <a:pt x="240" y="353"/>
                  <a:pt x="240" y="353"/>
                </a:cubicBezTo>
                <a:cubicBezTo>
                  <a:pt x="240" y="296"/>
                  <a:pt x="240" y="296"/>
                  <a:pt x="240" y="296"/>
                </a:cubicBezTo>
                <a:cubicBezTo>
                  <a:pt x="240" y="296"/>
                  <a:pt x="219" y="275"/>
                  <a:pt x="212" y="226"/>
                </a:cubicBezTo>
                <a:cubicBezTo>
                  <a:pt x="198" y="233"/>
                  <a:pt x="191" y="212"/>
                  <a:pt x="191" y="198"/>
                </a:cubicBezTo>
                <a:cubicBezTo>
                  <a:pt x="191" y="183"/>
                  <a:pt x="184" y="148"/>
                  <a:pt x="198" y="148"/>
                </a:cubicBezTo>
                <a:cubicBezTo>
                  <a:pt x="198" y="127"/>
                  <a:pt x="191" y="99"/>
                  <a:pt x="198" y="92"/>
                </a:cubicBezTo>
                <a:cubicBezTo>
                  <a:pt x="198" y="49"/>
                  <a:pt x="240"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5" y="381"/>
                </a:cubicBezTo>
                <a:cubicBezTo>
                  <a:pt x="459" y="388"/>
                  <a:pt x="467" y="396"/>
                  <a:pt x="481" y="396"/>
                </a:cubicBezTo>
                <a:cubicBezTo>
                  <a:pt x="467" y="403"/>
                  <a:pt x="452" y="424"/>
                  <a:pt x="452" y="438"/>
                </a:cubicBezTo>
                <a:close/>
              </a:path>
            </a:pathLst>
          </a:custGeom>
          <a:solidFill>
            <a:schemeClr val="dk1"/>
          </a:solidFill>
          <a:ln w="0">
            <a:noFill/>
          </a:ln>
        </p:spPr>
        <p:style>
          <a:lnRef idx="0"/>
          <a:fillRef idx="0"/>
          <a:effectRef idx="0"/>
          <a:fontRef idx="minor"/>
        </p:style>
      </p:sp>
      <p:sp>
        <p:nvSpPr>
          <p:cNvPr id="905" name="Google Shape;826;p38"/>
          <p:cNvSpPr/>
          <p:nvPr/>
        </p:nvSpPr>
        <p:spPr>
          <a:xfrm>
            <a:off x="2774880" y="2223360"/>
            <a:ext cx="327600" cy="315720"/>
          </a:xfrm>
          <a:custGeom>
            <a:avLst/>
            <a:gdLst/>
            <a:ahLst/>
            <a:rect l="l" t="t"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dk1"/>
          </a:solidFill>
          <a:ln w="0">
            <a:noFill/>
          </a:ln>
        </p:spPr>
        <p:style>
          <a:lnRef idx="0"/>
          <a:fillRef idx="0"/>
          <a:effectRef idx="0"/>
          <a:fontRef idx="minor"/>
        </p:style>
      </p:sp>
      <p:sp>
        <p:nvSpPr>
          <p:cNvPr id="906" name="Google Shape;827;p38"/>
          <p:cNvSpPr/>
          <p:nvPr/>
        </p:nvSpPr>
        <p:spPr>
          <a:xfrm>
            <a:off x="9086400" y="1662480"/>
            <a:ext cx="327600" cy="286920"/>
          </a:xfrm>
          <a:custGeom>
            <a:avLst/>
            <a:gdLst/>
            <a:ahLst/>
            <a:rect l="l" t="t" r="r" b="b"/>
            <a:pathLst>
              <a:path w="602" h="531">
                <a:moveTo>
                  <a:pt x="431" y="0"/>
                </a:moveTo>
                <a:lnTo>
                  <a:pt x="431" y="0"/>
                </a:lnTo>
                <a:cubicBezTo>
                  <a:pt x="389" y="0"/>
                  <a:pt x="346" y="21"/>
                  <a:pt x="318" y="49"/>
                </a:cubicBezTo>
                <a:cubicBezTo>
                  <a:pt x="297" y="70"/>
                  <a:pt x="297" y="70"/>
                  <a:pt x="297" y="70"/>
                </a:cubicBezTo>
                <a:cubicBezTo>
                  <a:pt x="283" y="49"/>
                  <a:pt x="283" y="49"/>
                  <a:pt x="283" y="49"/>
                </a:cubicBezTo>
                <a:cubicBezTo>
                  <a:pt x="248" y="21"/>
                  <a:pt x="212" y="0"/>
                  <a:pt x="170" y="0"/>
                </a:cubicBezTo>
                <a:cubicBezTo>
                  <a:pt x="120" y="0"/>
                  <a:pt x="78" y="21"/>
                  <a:pt x="50" y="49"/>
                </a:cubicBezTo>
                <a:cubicBezTo>
                  <a:pt x="14" y="84"/>
                  <a:pt x="0" y="127"/>
                  <a:pt x="0" y="169"/>
                </a:cubicBezTo>
                <a:cubicBezTo>
                  <a:pt x="0" y="219"/>
                  <a:pt x="14" y="261"/>
                  <a:pt x="50" y="290"/>
                </a:cubicBezTo>
                <a:cubicBezTo>
                  <a:pt x="276" y="516"/>
                  <a:pt x="276" y="516"/>
                  <a:pt x="276" y="516"/>
                </a:cubicBezTo>
                <a:cubicBezTo>
                  <a:pt x="283" y="523"/>
                  <a:pt x="290" y="530"/>
                  <a:pt x="297" y="530"/>
                </a:cubicBezTo>
                <a:cubicBezTo>
                  <a:pt x="311" y="530"/>
                  <a:pt x="318" y="523"/>
                  <a:pt x="325" y="516"/>
                </a:cubicBezTo>
                <a:cubicBezTo>
                  <a:pt x="551" y="290"/>
                  <a:pt x="551" y="290"/>
                  <a:pt x="551" y="290"/>
                </a:cubicBezTo>
                <a:cubicBezTo>
                  <a:pt x="587" y="261"/>
                  <a:pt x="601" y="219"/>
                  <a:pt x="601" y="169"/>
                </a:cubicBezTo>
                <a:cubicBezTo>
                  <a:pt x="601" y="127"/>
                  <a:pt x="587" y="84"/>
                  <a:pt x="551" y="49"/>
                </a:cubicBezTo>
                <a:cubicBezTo>
                  <a:pt x="516" y="21"/>
                  <a:pt x="474" y="0"/>
                  <a:pt x="431" y="0"/>
                </a:cubicBezTo>
              </a:path>
            </a:pathLst>
          </a:custGeom>
          <a:solidFill>
            <a:schemeClr val="dk1"/>
          </a:solidFill>
          <a:ln w="0">
            <a:noFill/>
          </a:ln>
        </p:spPr>
        <p:style>
          <a:lnRef idx="0"/>
          <a:fillRef idx="0"/>
          <a:effectRef idx="0"/>
          <a:fontRef idx="minor"/>
        </p:style>
      </p:sp>
      <p:sp>
        <p:nvSpPr>
          <p:cNvPr id="907" name="Google Shape;828;p38"/>
          <p:cNvSpPr/>
          <p:nvPr/>
        </p:nvSpPr>
        <p:spPr>
          <a:xfrm>
            <a:off x="8520480" y="1660320"/>
            <a:ext cx="318240" cy="296640"/>
          </a:xfrm>
          <a:custGeom>
            <a:avLst/>
            <a:gdLst/>
            <a:ahLst/>
            <a:rect l="l" t="t" r="r" b="b"/>
            <a:pathLst>
              <a:path w="588" h="545">
                <a:moveTo>
                  <a:pt x="509" y="155"/>
                </a:moveTo>
                <a:lnTo>
                  <a:pt x="509" y="155"/>
                </a:lnTo>
                <a:cubicBezTo>
                  <a:pt x="417" y="84"/>
                  <a:pt x="417" y="84"/>
                  <a:pt x="417" y="84"/>
                </a:cubicBezTo>
                <a:cubicBezTo>
                  <a:pt x="417" y="282"/>
                  <a:pt x="417" y="282"/>
                  <a:pt x="417" y="282"/>
                </a:cubicBezTo>
                <a:cubicBezTo>
                  <a:pt x="396" y="289"/>
                  <a:pt x="375" y="297"/>
                  <a:pt x="361" y="318"/>
                </a:cubicBezTo>
                <a:cubicBezTo>
                  <a:pt x="361" y="77"/>
                  <a:pt x="361" y="77"/>
                  <a:pt x="361"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7" y="544"/>
                </a:cubicBezTo>
                <a:cubicBezTo>
                  <a:pt x="170" y="544"/>
                  <a:pt x="170" y="544"/>
                  <a:pt x="163"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3" y="0"/>
                  <a:pt x="43" y="7"/>
                </a:cubicBezTo>
                <a:cubicBezTo>
                  <a:pt x="184" y="106"/>
                  <a:pt x="184" y="106"/>
                  <a:pt x="184" y="106"/>
                </a:cubicBezTo>
                <a:cubicBezTo>
                  <a:pt x="375" y="0"/>
                  <a:pt x="375" y="0"/>
                  <a:pt x="375" y="0"/>
                </a:cubicBezTo>
                <a:cubicBezTo>
                  <a:pt x="375" y="0"/>
                  <a:pt x="382" y="0"/>
                  <a:pt x="389" y="0"/>
                </a:cubicBezTo>
                <a:cubicBezTo>
                  <a:pt x="396" y="0"/>
                  <a:pt x="396" y="0"/>
                  <a:pt x="403" y="7"/>
                </a:cubicBezTo>
                <a:cubicBezTo>
                  <a:pt x="551" y="120"/>
                  <a:pt x="551" y="120"/>
                  <a:pt x="551" y="120"/>
                </a:cubicBezTo>
                <a:cubicBezTo>
                  <a:pt x="558" y="127"/>
                  <a:pt x="566" y="134"/>
                  <a:pt x="566" y="141"/>
                </a:cubicBezTo>
                <a:cubicBezTo>
                  <a:pt x="566" y="318"/>
                  <a:pt x="566" y="318"/>
                  <a:pt x="566" y="318"/>
                </a:cubicBezTo>
                <a:cubicBezTo>
                  <a:pt x="551"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7" y="353"/>
                  <a:pt x="587" y="424"/>
                </a:cubicBezTo>
                <a:cubicBezTo>
                  <a:pt x="587" y="495"/>
                  <a:pt x="530" y="544"/>
                  <a:pt x="459" y="544"/>
                </a:cubicBezTo>
                <a:cubicBezTo>
                  <a:pt x="396" y="544"/>
                  <a:pt x="339" y="495"/>
                  <a:pt x="339" y="424"/>
                </a:cubicBezTo>
                <a:cubicBezTo>
                  <a:pt x="339" y="353"/>
                  <a:pt x="396" y="304"/>
                  <a:pt x="459" y="304"/>
                </a:cubicBezTo>
                <a:close/>
                <a:moveTo>
                  <a:pt x="403" y="445"/>
                </a:moveTo>
                <a:lnTo>
                  <a:pt x="403" y="445"/>
                </a:lnTo>
                <a:cubicBezTo>
                  <a:pt x="396" y="445"/>
                  <a:pt x="396" y="452"/>
                  <a:pt x="396" y="459"/>
                </a:cubicBezTo>
                <a:cubicBezTo>
                  <a:pt x="396" y="480"/>
                  <a:pt x="410" y="487"/>
                  <a:pt x="424" y="487"/>
                </a:cubicBezTo>
                <a:cubicBezTo>
                  <a:pt x="431" y="487"/>
                  <a:pt x="438" y="487"/>
                  <a:pt x="445" y="480"/>
                </a:cubicBezTo>
                <a:cubicBezTo>
                  <a:pt x="459" y="466"/>
                  <a:pt x="459" y="466"/>
                  <a:pt x="459" y="466"/>
                </a:cubicBezTo>
                <a:cubicBezTo>
                  <a:pt x="481" y="480"/>
                  <a:pt x="481" y="480"/>
                  <a:pt x="481" y="480"/>
                </a:cubicBezTo>
                <a:cubicBezTo>
                  <a:pt x="488" y="487"/>
                  <a:pt x="495" y="487"/>
                  <a:pt x="502" y="487"/>
                </a:cubicBezTo>
                <a:cubicBezTo>
                  <a:pt x="516" y="487"/>
                  <a:pt x="530" y="480"/>
                  <a:pt x="530" y="459"/>
                </a:cubicBezTo>
                <a:cubicBezTo>
                  <a:pt x="530" y="452"/>
                  <a:pt x="523" y="445"/>
                  <a:pt x="516" y="445"/>
                </a:cubicBezTo>
                <a:cubicBezTo>
                  <a:pt x="502" y="424"/>
                  <a:pt x="502" y="424"/>
                  <a:pt x="502" y="424"/>
                </a:cubicBezTo>
                <a:cubicBezTo>
                  <a:pt x="516" y="402"/>
                  <a:pt x="516" y="402"/>
                  <a:pt x="516" y="402"/>
                </a:cubicBezTo>
                <a:cubicBezTo>
                  <a:pt x="523" y="402"/>
                  <a:pt x="530" y="395"/>
                  <a:pt x="530" y="388"/>
                </a:cubicBezTo>
                <a:cubicBezTo>
                  <a:pt x="530" y="367"/>
                  <a:pt x="516" y="360"/>
                  <a:pt x="502" y="360"/>
                </a:cubicBezTo>
                <a:cubicBezTo>
                  <a:pt x="495" y="360"/>
                  <a:pt x="488" y="360"/>
                  <a:pt x="481" y="367"/>
                </a:cubicBezTo>
                <a:cubicBezTo>
                  <a:pt x="459" y="381"/>
                  <a:pt x="459" y="381"/>
                  <a:pt x="459" y="381"/>
                </a:cubicBezTo>
                <a:cubicBezTo>
                  <a:pt x="445" y="367"/>
                  <a:pt x="445" y="367"/>
                  <a:pt x="445" y="367"/>
                </a:cubicBezTo>
                <a:cubicBezTo>
                  <a:pt x="438" y="360"/>
                  <a:pt x="431" y="360"/>
                  <a:pt x="424" y="360"/>
                </a:cubicBezTo>
                <a:cubicBezTo>
                  <a:pt x="410" y="360"/>
                  <a:pt x="396" y="367"/>
                  <a:pt x="396" y="388"/>
                </a:cubicBezTo>
                <a:cubicBezTo>
                  <a:pt x="396" y="395"/>
                  <a:pt x="396" y="402"/>
                  <a:pt x="403" y="402"/>
                </a:cubicBezTo>
                <a:cubicBezTo>
                  <a:pt x="424" y="424"/>
                  <a:pt x="424" y="424"/>
                  <a:pt x="424" y="424"/>
                </a:cubicBezTo>
                <a:lnTo>
                  <a:pt x="403" y="445"/>
                </a:lnTo>
                <a:close/>
              </a:path>
            </a:pathLst>
          </a:custGeom>
          <a:solidFill>
            <a:schemeClr val="dk1"/>
          </a:solidFill>
          <a:ln w="0">
            <a:noFill/>
          </a:ln>
        </p:spPr>
        <p:style>
          <a:lnRef idx="0"/>
          <a:fillRef idx="0"/>
          <a:effectRef idx="0"/>
          <a:fontRef idx="minor"/>
        </p:style>
      </p:sp>
      <p:sp>
        <p:nvSpPr>
          <p:cNvPr id="908" name="Google Shape;829;p38"/>
          <p:cNvSpPr/>
          <p:nvPr/>
        </p:nvSpPr>
        <p:spPr>
          <a:xfrm>
            <a:off x="7947720" y="1660320"/>
            <a:ext cx="315720" cy="296640"/>
          </a:xfrm>
          <a:custGeom>
            <a:avLst/>
            <a:gdLst/>
            <a:ahLst/>
            <a:rect l="l" t="t" r="r" b="b"/>
            <a:pathLst>
              <a:path w="581" h="545">
                <a:moveTo>
                  <a:pt x="509" y="155"/>
                </a:moveTo>
                <a:lnTo>
                  <a:pt x="509" y="155"/>
                </a:lnTo>
                <a:cubicBezTo>
                  <a:pt x="410" y="84"/>
                  <a:pt x="410" y="84"/>
                  <a:pt x="410" y="84"/>
                </a:cubicBezTo>
                <a:cubicBezTo>
                  <a:pt x="410" y="282"/>
                  <a:pt x="410" y="282"/>
                  <a:pt x="410" y="282"/>
                </a:cubicBezTo>
                <a:cubicBezTo>
                  <a:pt x="389" y="289"/>
                  <a:pt x="375" y="297"/>
                  <a:pt x="353" y="318"/>
                </a:cubicBezTo>
                <a:cubicBezTo>
                  <a:pt x="353" y="77"/>
                  <a:pt x="353" y="77"/>
                  <a:pt x="353"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84" y="544"/>
                  <a:pt x="184" y="544"/>
                  <a:pt x="177" y="544"/>
                </a:cubicBezTo>
                <a:cubicBezTo>
                  <a:pt x="170" y="544"/>
                  <a:pt x="163" y="544"/>
                  <a:pt x="163"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7" y="106"/>
                  <a:pt x="177" y="106"/>
                  <a:pt x="177" y="106"/>
                </a:cubicBezTo>
                <a:cubicBezTo>
                  <a:pt x="375" y="0"/>
                  <a:pt x="375" y="0"/>
                  <a:pt x="375" y="0"/>
                </a:cubicBezTo>
                <a:lnTo>
                  <a:pt x="382" y="0"/>
                </a:lnTo>
                <a:cubicBezTo>
                  <a:pt x="389" y="0"/>
                  <a:pt x="396" y="0"/>
                  <a:pt x="403" y="7"/>
                </a:cubicBezTo>
                <a:cubicBezTo>
                  <a:pt x="551" y="120"/>
                  <a:pt x="551" y="120"/>
                  <a:pt x="551" y="120"/>
                </a:cubicBezTo>
                <a:cubicBezTo>
                  <a:pt x="558" y="127"/>
                  <a:pt x="565" y="134"/>
                  <a:pt x="565" y="141"/>
                </a:cubicBezTo>
                <a:cubicBezTo>
                  <a:pt x="565" y="318"/>
                  <a:pt x="565" y="318"/>
                  <a:pt x="565" y="318"/>
                </a:cubicBezTo>
                <a:cubicBezTo>
                  <a:pt x="544"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0" y="353"/>
                  <a:pt x="580" y="424"/>
                </a:cubicBezTo>
                <a:cubicBezTo>
                  <a:pt x="580" y="495"/>
                  <a:pt x="530" y="544"/>
                  <a:pt x="459" y="544"/>
                </a:cubicBezTo>
                <a:cubicBezTo>
                  <a:pt x="389" y="544"/>
                  <a:pt x="339" y="495"/>
                  <a:pt x="339" y="424"/>
                </a:cubicBezTo>
                <a:cubicBezTo>
                  <a:pt x="339" y="353"/>
                  <a:pt x="389" y="304"/>
                  <a:pt x="459" y="304"/>
                </a:cubicBezTo>
                <a:close/>
                <a:moveTo>
                  <a:pt x="382" y="452"/>
                </a:moveTo>
                <a:lnTo>
                  <a:pt x="382" y="452"/>
                </a:lnTo>
                <a:cubicBezTo>
                  <a:pt x="424" y="487"/>
                  <a:pt x="424" y="487"/>
                  <a:pt x="424" y="487"/>
                </a:cubicBezTo>
                <a:cubicBezTo>
                  <a:pt x="424" y="495"/>
                  <a:pt x="431" y="502"/>
                  <a:pt x="438" y="502"/>
                </a:cubicBezTo>
                <a:cubicBezTo>
                  <a:pt x="445" y="502"/>
                  <a:pt x="452" y="495"/>
                  <a:pt x="459" y="487"/>
                </a:cubicBezTo>
                <a:cubicBezTo>
                  <a:pt x="537" y="417"/>
                  <a:pt x="537" y="417"/>
                  <a:pt x="537" y="417"/>
                </a:cubicBezTo>
                <a:cubicBezTo>
                  <a:pt x="544" y="410"/>
                  <a:pt x="544" y="402"/>
                  <a:pt x="544" y="395"/>
                </a:cubicBezTo>
                <a:cubicBezTo>
                  <a:pt x="544" y="381"/>
                  <a:pt x="530" y="367"/>
                  <a:pt x="516" y="367"/>
                </a:cubicBezTo>
                <a:cubicBezTo>
                  <a:pt x="509" y="367"/>
                  <a:pt x="502" y="367"/>
                  <a:pt x="495" y="374"/>
                </a:cubicBezTo>
                <a:cubicBezTo>
                  <a:pt x="438" y="431"/>
                  <a:pt x="438" y="431"/>
                  <a:pt x="438" y="431"/>
                </a:cubicBezTo>
                <a:cubicBezTo>
                  <a:pt x="424" y="417"/>
                  <a:pt x="424" y="417"/>
                  <a:pt x="424" y="417"/>
                </a:cubicBezTo>
                <a:cubicBezTo>
                  <a:pt x="417" y="410"/>
                  <a:pt x="410" y="402"/>
                  <a:pt x="403" y="402"/>
                </a:cubicBezTo>
                <a:cubicBezTo>
                  <a:pt x="389" y="402"/>
                  <a:pt x="375" y="417"/>
                  <a:pt x="375" y="431"/>
                </a:cubicBezTo>
                <a:cubicBezTo>
                  <a:pt x="375" y="438"/>
                  <a:pt x="375" y="445"/>
                  <a:pt x="382" y="452"/>
                </a:cubicBezTo>
                <a:close/>
              </a:path>
            </a:pathLst>
          </a:custGeom>
          <a:solidFill>
            <a:schemeClr val="dk1"/>
          </a:solidFill>
          <a:ln w="0">
            <a:noFill/>
          </a:ln>
        </p:spPr>
        <p:style>
          <a:lnRef idx="0"/>
          <a:fillRef idx="0"/>
          <a:effectRef idx="0"/>
          <a:fontRef idx="minor"/>
        </p:style>
      </p:sp>
      <p:sp>
        <p:nvSpPr>
          <p:cNvPr id="909" name="Google Shape;830;p38"/>
          <p:cNvSpPr/>
          <p:nvPr/>
        </p:nvSpPr>
        <p:spPr>
          <a:xfrm>
            <a:off x="7372440" y="1660320"/>
            <a:ext cx="318240" cy="296640"/>
          </a:xfrm>
          <a:custGeom>
            <a:avLst/>
            <a:gdLst/>
            <a:ahLst/>
            <a:rect l="l" t="t" r="r" b="b"/>
            <a:pathLst>
              <a:path w="587" h="545">
                <a:moveTo>
                  <a:pt x="509" y="155"/>
                </a:moveTo>
                <a:lnTo>
                  <a:pt x="509" y="155"/>
                </a:lnTo>
                <a:cubicBezTo>
                  <a:pt x="417" y="84"/>
                  <a:pt x="417" y="84"/>
                  <a:pt x="417" y="84"/>
                </a:cubicBezTo>
                <a:cubicBezTo>
                  <a:pt x="417" y="282"/>
                  <a:pt x="417" y="282"/>
                  <a:pt x="417" y="282"/>
                </a:cubicBezTo>
                <a:cubicBezTo>
                  <a:pt x="396" y="289"/>
                  <a:pt x="375" y="297"/>
                  <a:pt x="360" y="318"/>
                </a:cubicBezTo>
                <a:cubicBezTo>
                  <a:pt x="360" y="77"/>
                  <a:pt x="360" y="77"/>
                  <a:pt x="360" y="77"/>
                </a:cubicBezTo>
                <a:cubicBezTo>
                  <a:pt x="212" y="155"/>
                  <a:pt x="212" y="155"/>
                  <a:pt x="212" y="155"/>
                </a:cubicBezTo>
                <a:cubicBezTo>
                  <a:pt x="212" y="473"/>
                  <a:pt x="212" y="473"/>
                  <a:pt x="212" y="473"/>
                </a:cubicBezTo>
                <a:cubicBezTo>
                  <a:pt x="311" y="417"/>
                  <a:pt x="311" y="417"/>
                  <a:pt x="311" y="417"/>
                </a:cubicBezTo>
                <a:lnTo>
                  <a:pt x="311" y="424"/>
                </a:lnTo>
                <a:cubicBezTo>
                  <a:pt x="311" y="438"/>
                  <a:pt x="318" y="459"/>
                  <a:pt x="325" y="473"/>
                </a:cubicBezTo>
                <a:cubicBezTo>
                  <a:pt x="198" y="544"/>
                  <a:pt x="198" y="544"/>
                  <a:pt x="198" y="544"/>
                </a:cubicBezTo>
                <a:cubicBezTo>
                  <a:pt x="191" y="544"/>
                  <a:pt x="184" y="544"/>
                  <a:pt x="184" y="544"/>
                </a:cubicBezTo>
                <a:cubicBezTo>
                  <a:pt x="177"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9" y="7"/>
                </a:cubicBezTo>
                <a:cubicBezTo>
                  <a:pt x="184" y="106"/>
                  <a:pt x="184" y="106"/>
                  <a:pt x="184" y="106"/>
                </a:cubicBezTo>
                <a:cubicBezTo>
                  <a:pt x="375" y="0"/>
                  <a:pt x="375" y="0"/>
                  <a:pt x="375" y="0"/>
                </a:cubicBezTo>
                <a:cubicBezTo>
                  <a:pt x="382" y="0"/>
                  <a:pt x="382" y="0"/>
                  <a:pt x="389" y="0"/>
                </a:cubicBezTo>
                <a:cubicBezTo>
                  <a:pt x="396" y="0"/>
                  <a:pt x="403" y="0"/>
                  <a:pt x="403" y="7"/>
                </a:cubicBezTo>
                <a:cubicBezTo>
                  <a:pt x="551" y="120"/>
                  <a:pt x="551" y="120"/>
                  <a:pt x="551" y="120"/>
                </a:cubicBezTo>
                <a:cubicBezTo>
                  <a:pt x="558" y="120"/>
                  <a:pt x="558" y="120"/>
                  <a:pt x="558" y="120"/>
                </a:cubicBezTo>
                <a:cubicBezTo>
                  <a:pt x="565" y="127"/>
                  <a:pt x="565" y="134"/>
                  <a:pt x="565" y="141"/>
                </a:cubicBezTo>
                <a:cubicBezTo>
                  <a:pt x="565" y="318"/>
                  <a:pt x="565" y="318"/>
                  <a:pt x="565" y="318"/>
                </a:cubicBezTo>
                <a:cubicBezTo>
                  <a:pt x="551" y="297"/>
                  <a:pt x="530" y="289"/>
                  <a:pt x="509" y="282"/>
                </a:cubicBezTo>
                <a:lnTo>
                  <a:pt x="509" y="155"/>
                </a:lnTo>
                <a:close/>
                <a:moveTo>
                  <a:pt x="155" y="155"/>
                </a:moveTo>
                <a:lnTo>
                  <a:pt x="155" y="155"/>
                </a:lnTo>
                <a:cubicBezTo>
                  <a:pt x="56" y="84"/>
                  <a:pt x="56" y="84"/>
                  <a:pt x="56" y="84"/>
                </a:cubicBezTo>
                <a:cubicBezTo>
                  <a:pt x="56" y="388"/>
                  <a:pt x="56" y="388"/>
                  <a:pt x="56" y="388"/>
                </a:cubicBezTo>
                <a:cubicBezTo>
                  <a:pt x="155" y="459"/>
                  <a:pt x="155" y="459"/>
                  <a:pt x="155" y="459"/>
                </a:cubicBezTo>
                <a:lnTo>
                  <a:pt x="155" y="155"/>
                </a:lnTo>
                <a:close/>
                <a:moveTo>
                  <a:pt x="466" y="304"/>
                </a:moveTo>
                <a:lnTo>
                  <a:pt x="466" y="304"/>
                </a:lnTo>
                <a:cubicBezTo>
                  <a:pt x="530" y="304"/>
                  <a:pt x="586" y="353"/>
                  <a:pt x="586" y="424"/>
                </a:cubicBezTo>
                <a:cubicBezTo>
                  <a:pt x="586" y="495"/>
                  <a:pt x="530" y="544"/>
                  <a:pt x="466" y="544"/>
                </a:cubicBezTo>
                <a:cubicBezTo>
                  <a:pt x="396" y="544"/>
                  <a:pt x="339" y="495"/>
                  <a:pt x="339" y="424"/>
                </a:cubicBezTo>
                <a:cubicBezTo>
                  <a:pt x="339" y="353"/>
                  <a:pt x="396" y="304"/>
                  <a:pt x="466" y="304"/>
                </a:cubicBezTo>
                <a:close/>
                <a:moveTo>
                  <a:pt x="410" y="452"/>
                </a:moveTo>
                <a:lnTo>
                  <a:pt x="410" y="452"/>
                </a:lnTo>
                <a:cubicBezTo>
                  <a:pt x="523" y="452"/>
                  <a:pt x="523" y="452"/>
                  <a:pt x="523" y="452"/>
                </a:cubicBezTo>
                <a:cubicBezTo>
                  <a:pt x="537" y="452"/>
                  <a:pt x="551" y="438"/>
                  <a:pt x="551" y="424"/>
                </a:cubicBezTo>
                <a:cubicBezTo>
                  <a:pt x="551" y="410"/>
                  <a:pt x="537" y="395"/>
                  <a:pt x="523" y="395"/>
                </a:cubicBezTo>
                <a:cubicBezTo>
                  <a:pt x="410" y="395"/>
                  <a:pt x="410" y="395"/>
                  <a:pt x="410" y="395"/>
                </a:cubicBezTo>
                <a:cubicBezTo>
                  <a:pt x="389" y="395"/>
                  <a:pt x="382" y="410"/>
                  <a:pt x="382" y="424"/>
                </a:cubicBezTo>
                <a:cubicBezTo>
                  <a:pt x="382" y="438"/>
                  <a:pt x="389" y="452"/>
                  <a:pt x="410" y="452"/>
                </a:cubicBezTo>
                <a:close/>
              </a:path>
            </a:pathLst>
          </a:custGeom>
          <a:solidFill>
            <a:schemeClr val="dk1"/>
          </a:solidFill>
          <a:ln w="0">
            <a:noFill/>
          </a:ln>
        </p:spPr>
        <p:style>
          <a:lnRef idx="0"/>
          <a:fillRef idx="0"/>
          <a:effectRef idx="0"/>
          <a:fontRef idx="minor"/>
        </p:style>
      </p:sp>
      <p:sp>
        <p:nvSpPr>
          <p:cNvPr id="910" name="Google Shape;831;p38"/>
          <p:cNvSpPr/>
          <p:nvPr/>
        </p:nvSpPr>
        <p:spPr>
          <a:xfrm>
            <a:off x="6799680" y="1660320"/>
            <a:ext cx="318240" cy="296640"/>
          </a:xfrm>
          <a:custGeom>
            <a:avLst/>
            <a:gdLst/>
            <a:ahLst/>
            <a:rect l="l" t="t" r="r" b="b"/>
            <a:pathLst>
              <a:path w="587" h="545">
                <a:moveTo>
                  <a:pt x="509" y="155"/>
                </a:moveTo>
                <a:lnTo>
                  <a:pt x="509" y="155"/>
                </a:lnTo>
                <a:cubicBezTo>
                  <a:pt x="417" y="84"/>
                  <a:pt x="417" y="84"/>
                  <a:pt x="417" y="84"/>
                </a:cubicBezTo>
                <a:cubicBezTo>
                  <a:pt x="417" y="282"/>
                  <a:pt x="417" y="282"/>
                  <a:pt x="417" y="282"/>
                </a:cubicBezTo>
                <a:cubicBezTo>
                  <a:pt x="396" y="289"/>
                  <a:pt x="374" y="297"/>
                  <a:pt x="360" y="318"/>
                </a:cubicBezTo>
                <a:cubicBezTo>
                  <a:pt x="360" y="77"/>
                  <a:pt x="360" y="77"/>
                  <a:pt x="360"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6" y="544"/>
                </a:cubicBezTo>
                <a:cubicBezTo>
                  <a:pt x="169"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2" y="7"/>
                </a:cubicBezTo>
                <a:cubicBezTo>
                  <a:pt x="184" y="106"/>
                  <a:pt x="184" y="106"/>
                  <a:pt x="184" y="106"/>
                </a:cubicBezTo>
                <a:cubicBezTo>
                  <a:pt x="374" y="0"/>
                  <a:pt x="374" y="0"/>
                  <a:pt x="374" y="0"/>
                </a:cubicBezTo>
                <a:cubicBezTo>
                  <a:pt x="374" y="0"/>
                  <a:pt x="382" y="0"/>
                  <a:pt x="389" y="0"/>
                </a:cubicBezTo>
                <a:cubicBezTo>
                  <a:pt x="396" y="0"/>
                  <a:pt x="396" y="0"/>
                  <a:pt x="403" y="7"/>
                </a:cubicBezTo>
                <a:cubicBezTo>
                  <a:pt x="551" y="120"/>
                  <a:pt x="551" y="120"/>
                  <a:pt x="551" y="120"/>
                </a:cubicBezTo>
                <a:cubicBezTo>
                  <a:pt x="558" y="127"/>
                  <a:pt x="565" y="134"/>
                  <a:pt x="565" y="141"/>
                </a:cubicBezTo>
                <a:cubicBezTo>
                  <a:pt x="565" y="318"/>
                  <a:pt x="565" y="318"/>
                  <a:pt x="565" y="318"/>
                </a:cubicBezTo>
                <a:cubicBezTo>
                  <a:pt x="551" y="297"/>
                  <a:pt x="530" y="289"/>
                  <a:pt x="509" y="282"/>
                </a:cubicBezTo>
                <a:lnTo>
                  <a:pt x="509" y="155"/>
                </a:lnTo>
                <a:close/>
                <a:moveTo>
                  <a:pt x="148" y="155"/>
                </a:moveTo>
                <a:lnTo>
                  <a:pt x="148" y="155"/>
                </a:lnTo>
                <a:cubicBezTo>
                  <a:pt x="56" y="84"/>
                  <a:pt x="56" y="84"/>
                  <a:pt x="56" y="84"/>
                </a:cubicBezTo>
                <a:cubicBezTo>
                  <a:pt x="56" y="388"/>
                  <a:pt x="56" y="388"/>
                  <a:pt x="56" y="388"/>
                </a:cubicBezTo>
                <a:cubicBezTo>
                  <a:pt x="148" y="459"/>
                  <a:pt x="148" y="459"/>
                  <a:pt x="148" y="459"/>
                </a:cubicBezTo>
                <a:lnTo>
                  <a:pt x="148" y="155"/>
                </a:lnTo>
                <a:close/>
                <a:moveTo>
                  <a:pt x="459" y="304"/>
                </a:moveTo>
                <a:lnTo>
                  <a:pt x="459" y="304"/>
                </a:lnTo>
                <a:cubicBezTo>
                  <a:pt x="530" y="304"/>
                  <a:pt x="586" y="353"/>
                  <a:pt x="586" y="424"/>
                </a:cubicBezTo>
                <a:cubicBezTo>
                  <a:pt x="586" y="495"/>
                  <a:pt x="530" y="544"/>
                  <a:pt x="459" y="544"/>
                </a:cubicBezTo>
                <a:cubicBezTo>
                  <a:pt x="396" y="544"/>
                  <a:pt x="339" y="495"/>
                  <a:pt x="339" y="424"/>
                </a:cubicBezTo>
                <a:cubicBezTo>
                  <a:pt x="339" y="353"/>
                  <a:pt x="396" y="304"/>
                  <a:pt x="459" y="304"/>
                </a:cubicBezTo>
                <a:close/>
                <a:moveTo>
                  <a:pt x="403" y="452"/>
                </a:moveTo>
                <a:lnTo>
                  <a:pt x="403" y="452"/>
                </a:lnTo>
                <a:cubicBezTo>
                  <a:pt x="431" y="452"/>
                  <a:pt x="431" y="452"/>
                  <a:pt x="431" y="452"/>
                </a:cubicBezTo>
                <a:cubicBezTo>
                  <a:pt x="431" y="480"/>
                  <a:pt x="431" y="480"/>
                  <a:pt x="431" y="480"/>
                </a:cubicBezTo>
                <a:cubicBezTo>
                  <a:pt x="431" y="495"/>
                  <a:pt x="445" y="509"/>
                  <a:pt x="459" y="509"/>
                </a:cubicBezTo>
                <a:cubicBezTo>
                  <a:pt x="480" y="509"/>
                  <a:pt x="487" y="495"/>
                  <a:pt x="487" y="480"/>
                </a:cubicBezTo>
                <a:cubicBezTo>
                  <a:pt x="487" y="452"/>
                  <a:pt x="487" y="452"/>
                  <a:pt x="487" y="452"/>
                </a:cubicBezTo>
                <a:cubicBezTo>
                  <a:pt x="516" y="452"/>
                  <a:pt x="516" y="452"/>
                  <a:pt x="516" y="452"/>
                </a:cubicBezTo>
                <a:cubicBezTo>
                  <a:pt x="537" y="452"/>
                  <a:pt x="544" y="438"/>
                  <a:pt x="544" y="424"/>
                </a:cubicBezTo>
                <a:cubicBezTo>
                  <a:pt x="544" y="410"/>
                  <a:pt x="537" y="395"/>
                  <a:pt x="516" y="395"/>
                </a:cubicBezTo>
                <a:cubicBezTo>
                  <a:pt x="487" y="395"/>
                  <a:pt x="487" y="395"/>
                  <a:pt x="487" y="395"/>
                </a:cubicBezTo>
                <a:cubicBezTo>
                  <a:pt x="487" y="367"/>
                  <a:pt x="487" y="367"/>
                  <a:pt x="487" y="367"/>
                </a:cubicBezTo>
                <a:cubicBezTo>
                  <a:pt x="487" y="353"/>
                  <a:pt x="480" y="339"/>
                  <a:pt x="459" y="339"/>
                </a:cubicBezTo>
                <a:cubicBezTo>
                  <a:pt x="445" y="339"/>
                  <a:pt x="431" y="353"/>
                  <a:pt x="431" y="367"/>
                </a:cubicBezTo>
                <a:cubicBezTo>
                  <a:pt x="431" y="395"/>
                  <a:pt x="431" y="395"/>
                  <a:pt x="431" y="395"/>
                </a:cubicBezTo>
                <a:cubicBezTo>
                  <a:pt x="403" y="395"/>
                  <a:pt x="403" y="395"/>
                  <a:pt x="403" y="395"/>
                </a:cubicBezTo>
                <a:cubicBezTo>
                  <a:pt x="389" y="395"/>
                  <a:pt x="374" y="410"/>
                  <a:pt x="374" y="424"/>
                </a:cubicBezTo>
                <a:cubicBezTo>
                  <a:pt x="374" y="438"/>
                  <a:pt x="389" y="452"/>
                  <a:pt x="403" y="452"/>
                </a:cubicBezTo>
                <a:close/>
              </a:path>
            </a:pathLst>
          </a:custGeom>
          <a:solidFill>
            <a:schemeClr val="dk1"/>
          </a:solidFill>
          <a:ln w="0">
            <a:noFill/>
          </a:ln>
        </p:spPr>
        <p:style>
          <a:lnRef idx="0"/>
          <a:fillRef idx="0"/>
          <a:effectRef idx="0"/>
          <a:fontRef idx="minor"/>
        </p:style>
      </p:sp>
      <p:sp>
        <p:nvSpPr>
          <p:cNvPr id="911" name="Google Shape;832;p38"/>
          <p:cNvSpPr/>
          <p:nvPr/>
        </p:nvSpPr>
        <p:spPr>
          <a:xfrm>
            <a:off x="6226560" y="1660320"/>
            <a:ext cx="306000" cy="296640"/>
          </a:xfrm>
          <a:custGeom>
            <a:avLst/>
            <a:gdLst/>
            <a:ahLst/>
            <a:rect l="l" t="t" r="r" b="b"/>
            <a:pathLst>
              <a:path w="566" h="545">
                <a:moveTo>
                  <a:pt x="565" y="516"/>
                </a:moveTo>
                <a:lnTo>
                  <a:pt x="565" y="516"/>
                </a:lnTo>
                <a:cubicBezTo>
                  <a:pt x="565" y="537"/>
                  <a:pt x="551" y="544"/>
                  <a:pt x="537" y="544"/>
                </a:cubicBezTo>
                <a:cubicBezTo>
                  <a:pt x="530" y="544"/>
                  <a:pt x="523" y="544"/>
                  <a:pt x="516" y="544"/>
                </a:cubicBezTo>
                <a:cubicBezTo>
                  <a:pt x="381" y="438"/>
                  <a:pt x="381" y="438"/>
                  <a:pt x="381" y="438"/>
                </a:cubicBezTo>
                <a:cubicBezTo>
                  <a:pt x="191" y="544"/>
                  <a:pt x="191" y="544"/>
                  <a:pt x="191" y="544"/>
                </a:cubicBezTo>
                <a:cubicBezTo>
                  <a:pt x="183" y="544"/>
                  <a:pt x="183" y="544"/>
                  <a:pt x="176" y="544"/>
                </a:cubicBezTo>
                <a:cubicBezTo>
                  <a:pt x="169" y="544"/>
                  <a:pt x="162" y="544"/>
                  <a:pt x="162"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6" y="106"/>
                  <a:pt x="176" y="106"/>
                  <a:pt x="176" y="106"/>
                </a:cubicBezTo>
                <a:cubicBezTo>
                  <a:pt x="374" y="0"/>
                  <a:pt x="374" y="0"/>
                  <a:pt x="374" y="0"/>
                </a:cubicBezTo>
                <a:lnTo>
                  <a:pt x="381" y="0"/>
                </a:lnTo>
                <a:cubicBezTo>
                  <a:pt x="389" y="0"/>
                  <a:pt x="396" y="0"/>
                  <a:pt x="403" y="7"/>
                </a:cubicBezTo>
                <a:cubicBezTo>
                  <a:pt x="551" y="120"/>
                  <a:pt x="551" y="120"/>
                  <a:pt x="551" y="120"/>
                </a:cubicBezTo>
                <a:cubicBezTo>
                  <a:pt x="558" y="127"/>
                  <a:pt x="565" y="134"/>
                  <a:pt x="565" y="141"/>
                </a:cubicBezTo>
                <a:lnTo>
                  <a:pt x="565" y="516"/>
                </a:lnTo>
                <a:close/>
                <a:moveTo>
                  <a:pt x="148" y="459"/>
                </a:moveTo>
                <a:lnTo>
                  <a:pt x="148" y="459"/>
                </a:lnTo>
                <a:cubicBezTo>
                  <a:pt x="148" y="155"/>
                  <a:pt x="148" y="155"/>
                  <a:pt x="148" y="155"/>
                </a:cubicBezTo>
                <a:cubicBezTo>
                  <a:pt x="56" y="84"/>
                  <a:pt x="56" y="84"/>
                  <a:pt x="56" y="84"/>
                </a:cubicBezTo>
                <a:cubicBezTo>
                  <a:pt x="56" y="388"/>
                  <a:pt x="56" y="388"/>
                  <a:pt x="56" y="388"/>
                </a:cubicBezTo>
                <a:lnTo>
                  <a:pt x="148" y="459"/>
                </a:lnTo>
                <a:close/>
                <a:moveTo>
                  <a:pt x="353" y="77"/>
                </a:moveTo>
                <a:lnTo>
                  <a:pt x="353" y="77"/>
                </a:lnTo>
                <a:cubicBezTo>
                  <a:pt x="205" y="155"/>
                  <a:pt x="205" y="155"/>
                  <a:pt x="205" y="155"/>
                </a:cubicBezTo>
                <a:cubicBezTo>
                  <a:pt x="205" y="473"/>
                  <a:pt x="205" y="473"/>
                  <a:pt x="205" y="473"/>
                </a:cubicBezTo>
                <a:cubicBezTo>
                  <a:pt x="353" y="388"/>
                  <a:pt x="353" y="388"/>
                  <a:pt x="353" y="388"/>
                </a:cubicBezTo>
                <a:lnTo>
                  <a:pt x="353" y="77"/>
                </a:lnTo>
                <a:close/>
                <a:moveTo>
                  <a:pt x="509" y="155"/>
                </a:moveTo>
                <a:lnTo>
                  <a:pt x="509" y="155"/>
                </a:lnTo>
                <a:cubicBezTo>
                  <a:pt x="410" y="84"/>
                  <a:pt x="410" y="84"/>
                  <a:pt x="410" y="84"/>
                </a:cubicBezTo>
                <a:cubicBezTo>
                  <a:pt x="410" y="388"/>
                  <a:pt x="410" y="388"/>
                  <a:pt x="410" y="388"/>
                </a:cubicBezTo>
                <a:cubicBezTo>
                  <a:pt x="509" y="459"/>
                  <a:pt x="509" y="459"/>
                  <a:pt x="509" y="459"/>
                </a:cubicBezTo>
                <a:lnTo>
                  <a:pt x="509" y="155"/>
                </a:lnTo>
                <a:close/>
              </a:path>
            </a:pathLst>
          </a:custGeom>
          <a:solidFill>
            <a:schemeClr val="dk1"/>
          </a:solidFill>
          <a:ln w="0">
            <a:noFill/>
          </a:ln>
        </p:spPr>
        <p:style>
          <a:lnRef idx="0"/>
          <a:fillRef idx="0"/>
          <a:effectRef idx="0"/>
          <a:fontRef idx="minor"/>
        </p:style>
      </p:sp>
      <p:sp>
        <p:nvSpPr>
          <p:cNvPr id="912" name="Google Shape;833;p38"/>
          <p:cNvSpPr/>
          <p:nvPr/>
        </p:nvSpPr>
        <p:spPr>
          <a:xfrm>
            <a:off x="5644080" y="1643400"/>
            <a:ext cx="325440" cy="327600"/>
          </a:xfrm>
          <a:custGeom>
            <a:avLst/>
            <a:gdLst/>
            <a:ahLst/>
            <a:rect l="l" t="t" r="r" b="b"/>
            <a:pathLst>
              <a:path w="601" h="602">
                <a:moveTo>
                  <a:pt x="572" y="333"/>
                </a:moveTo>
                <a:lnTo>
                  <a:pt x="572" y="333"/>
                </a:lnTo>
                <a:cubicBezTo>
                  <a:pt x="494" y="333"/>
                  <a:pt x="494" y="333"/>
                  <a:pt x="494" y="333"/>
                </a:cubicBezTo>
                <a:cubicBezTo>
                  <a:pt x="480" y="333"/>
                  <a:pt x="466" y="318"/>
                  <a:pt x="466" y="304"/>
                </a:cubicBezTo>
                <a:cubicBezTo>
                  <a:pt x="466" y="283"/>
                  <a:pt x="480" y="276"/>
                  <a:pt x="494" y="276"/>
                </a:cubicBezTo>
                <a:cubicBezTo>
                  <a:pt x="572" y="276"/>
                  <a:pt x="572" y="276"/>
                  <a:pt x="572" y="276"/>
                </a:cubicBezTo>
                <a:cubicBezTo>
                  <a:pt x="586" y="276"/>
                  <a:pt x="600" y="283"/>
                  <a:pt x="600" y="304"/>
                </a:cubicBezTo>
                <a:cubicBezTo>
                  <a:pt x="600" y="318"/>
                  <a:pt x="586" y="333"/>
                  <a:pt x="572" y="333"/>
                </a:cubicBezTo>
                <a:close/>
                <a:moveTo>
                  <a:pt x="522" y="113"/>
                </a:moveTo>
                <a:lnTo>
                  <a:pt x="522" y="113"/>
                </a:lnTo>
                <a:cubicBezTo>
                  <a:pt x="473" y="163"/>
                  <a:pt x="473" y="163"/>
                  <a:pt x="473" y="163"/>
                </a:cubicBezTo>
                <a:cubicBezTo>
                  <a:pt x="459" y="177"/>
                  <a:pt x="459" y="177"/>
                  <a:pt x="459" y="177"/>
                </a:cubicBezTo>
                <a:cubicBezTo>
                  <a:pt x="452" y="184"/>
                  <a:pt x="445" y="191"/>
                  <a:pt x="438" y="191"/>
                </a:cubicBezTo>
                <a:cubicBezTo>
                  <a:pt x="424" y="191"/>
                  <a:pt x="409" y="177"/>
                  <a:pt x="409" y="163"/>
                </a:cubicBezTo>
                <a:cubicBezTo>
                  <a:pt x="409" y="156"/>
                  <a:pt x="417" y="149"/>
                  <a:pt x="424" y="142"/>
                </a:cubicBezTo>
                <a:cubicBezTo>
                  <a:pt x="438" y="128"/>
                  <a:pt x="438" y="128"/>
                  <a:pt x="438" y="128"/>
                </a:cubicBezTo>
                <a:cubicBezTo>
                  <a:pt x="487" y="78"/>
                  <a:pt x="487" y="78"/>
                  <a:pt x="487" y="78"/>
                </a:cubicBezTo>
                <a:cubicBezTo>
                  <a:pt x="494" y="71"/>
                  <a:pt x="501" y="64"/>
                  <a:pt x="508" y="64"/>
                </a:cubicBezTo>
                <a:cubicBezTo>
                  <a:pt x="522" y="64"/>
                  <a:pt x="537" y="78"/>
                  <a:pt x="537" y="92"/>
                </a:cubicBezTo>
                <a:cubicBezTo>
                  <a:pt x="537" y="99"/>
                  <a:pt x="530" y="106"/>
                  <a:pt x="522" y="113"/>
                </a:cubicBezTo>
                <a:close/>
                <a:moveTo>
                  <a:pt x="296" y="417"/>
                </a:moveTo>
                <a:lnTo>
                  <a:pt x="296" y="417"/>
                </a:lnTo>
                <a:cubicBezTo>
                  <a:pt x="254" y="417"/>
                  <a:pt x="219" y="389"/>
                  <a:pt x="197" y="361"/>
                </a:cubicBezTo>
                <a:cubicBezTo>
                  <a:pt x="190" y="333"/>
                  <a:pt x="190" y="333"/>
                  <a:pt x="190" y="333"/>
                </a:cubicBezTo>
                <a:cubicBezTo>
                  <a:pt x="190" y="318"/>
                  <a:pt x="183" y="311"/>
                  <a:pt x="183" y="304"/>
                </a:cubicBezTo>
                <a:cubicBezTo>
                  <a:pt x="183" y="241"/>
                  <a:pt x="233" y="191"/>
                  <a:pt x="296" y="191"/>
                </a:cubicBezTo>
                <a:cubicBezTo>
                  <a:pt x="360" y="191"/>
                  <a:pt x="409" y="241"/>
                  <a:pt x="409" y="304"/>
                </a:cubicBezTo>
                <a:cubicBezTo>
                  <a:pt x="409" y="368"/>
                  <a:pt x="360" y="417"/>
                  <a:pt x="296" y="417"/>
                </a:cubicBezTo>
                <a:close/>
                <a:moveTo>
                  <a:pt x="296" y="248"/>
                </a:moveTo>
                <a:lnTo>
                  <a:pt x="296" y="248"/>
                </a:lnTo>
                <a:cubicBezTo>
                  <a:pt x="268" y="248"/>
                  <a:pt x="240" y="269"/>
                  <a:pt x="240" y="304"/>
                </a:cubicBezTo>
                <a:cubicBezTo>
                  <a:pt x="240" y="333"/>
                  <a:pt x="268" y="361"/>
                  <a:pt x="296" y="361"/>
                </a:cubicBezTo>
                <a:cubicBezTo>
                  <a:pt x="332" y="361"/>
                  <a:pt x="353" y="333"/>
                  <a:pt x="353" y="304"/>
                </a:cubicBezTo>
                <a:cubicBezTo>
                  <a:pt x="353" y="269"/>
                  <a:pt x="332" y="248"/>
                  <a:pt x="296" y="248"/>
                </a:cubicBezTo>
                <a:close/>
                <a:moveTo>
                  <a:pt x="296" y="135"/>
                </a:moveTo>
                <a:lnTo>
                  <a:pt x="296" y="135"/>
                </a:lnTo>
                <a:cubicBezTo>
                  <a:pt x="282" y="135"/>
                  <a:pt x="268" y="120"/>
                  <a:pt x="268" y="106"/>
                </a:cubicBezTo>
                <a:cubicBezTo>
                  <a:pt x="268" y="29"/>
                  <a:pt x="268" y="29"/>
                  <a:pt x="268" y="29"/>
                </a:cubicBezTo>
                <a:cubicBezTo>
                  <a:pt x="268" y="15"/>
                  <a:pt x="282" y="0"/>
                  <a:pt x="296" y="0"/>
                </a:cubicBezTo>
                <a:cubicBezTo>
                  <a:pt x="318" y="0"/>
                  <a:pt x="325" y="15"/>
                  <a:pt x="325" y="29"/>
                </a:cubicBezTo>
                <a:cubicBezTo>
                  <a:pt x="325" y="106"/>
                  <a:pt x="325" y="106"/>
                  <a:pt x="325" y="106"/>
                </a:cubicBezTo>
                <a:cubicBezTo>
                  <a:pt x="325" y="120"/>
                  <a:pt x="318" y="135"/>
                  <a:pt x="296" y="135"/>
                </a:cubicBezTo>
                <a:close/>
                <a:moveTo>
                  <a:pt x="176" y="460"/>
                </a:moveTo>
                <a:lnTo>
                  <a:pt x="176" y="460"/>
                </a:lnTo>
                <a:cubicBezTo>
                  <a:pt x="162" y="481"/>
                  <a:pt x="162" y="481"/>
                  <a:pt x="162" y="481"/>
                </a:cubicBezTo>
                <a:cubicBezTo>
                  <a:pt x="113" y="531"/>
                  <a:pt x="113" y="531"/>
                  <a:pt x="113" y="531"/>
                </a:cubicBezTo>
                <a:cubicBezTo>
                  <a:pt x="106" y="538"/>
                  <a:pt x="98" y="538"/>
                  <a:pt x="91" y="538"/>
                </a:cubicBezTo>
                <a:cubicBezTo>
                  <a:pt x="77" y="538"/>
                  <a:pt x="63" y="524"/>
                  <a:pt x="63" y="509"/>
                </a:cubicBezTo>
                <a:cubicBezTo>
                  <a:pt x="63" y="502"/>
                  <a:pt x="63" y="495"/>
                  <a:pt x="70" y="488"/>
                </a:cubicBezTo>
                <a:cubicBezTo>
                  <a:pt x="120" y="439"/>
                  <a:pt x="120" y="439"/>
                  <a:pt x="120" y="439"/>
                </a:cubicBezTo>
                <a:cubicBezTo>
                  <a:pt x="141" y="424"/>
                  <a:pt x="141" y="424"/>
                  <a:pt x="141" y="424"/>
                </a:cubicBezTo>
                <a:cubicBezTo>
                  <a:pt x="141" y="417"/>
                  <a:pt x="148" y="417"/>
                  <a:pt x="155" y="417"/>
                </a:cubicBezTo>
                <a:cubicBezTo>
                  <a:pt x="176" y="417"/>
                  <a:pt x="183" y="424"/>
                  <a:pt x="183" y="446"/>
                </a:cubicBezTo>
                <a:cubicBezTo>
                  <a:pt x="183" y="453"/>
                  <a:pt x="183" y="460"/>
                  <a:pt x="176" y="460"/>
                </a:cubicBezTo>
                <a:close/>
                <a:moveTo>
                  <a:pt x="155" y="191"/>
                </a:moveTo>
                <a:lnTo>
                  <a:pt x="155" y="191"/>
                </a:lnTo>
                <a:cubicBezTo>
                  <a:pt x="148" y="191"/>
                  <a:pt x="141" y="184"/>
                  <a:pt x="141" y="177"/>
                </a:cubicBezTo>
                <a:cubicBezTo>
                  <a:pt x="120" y="163"/>
                  <a:pt x="120" y="163"/>
                  <a:pt x="120" y="163"/>
                </a:cubicBezTo>
                <a:cubicBezTo>
                  <a:pt x="70" y="113"/>
                  <a:pt x="70" y="113"/>
                  <a:pt x="70" y="113"/>
                </a:cubicBezTo>
                <a:cubicBezTo>
                  <a:pt x="63" y="106"/>
                  <a:pt x="63" y="99"/>
                  <a:pt x="63" y="92"/>
                </a:cubicBezTo>
                <a:cubicBezTo>
                  <a:pt x="63" y="78"/>
                  <a:pt x="77" y="64"/>
                  <a:pt x="91" y="64"/>
                </a:cubicBezTo>
                <a:cubicBezTo>
                  <a:pt x="98" y="64"/>
                  <a:pt x="106" y="71"/>
                  <a:pt x="113" y="78"/>
                </a:cubicBezTo>
                <a:cubicBezTo>
                  <a:pt x="162" y="128"/>
                  <a:pt x="162" y="128"/>
                  <a:pt x="162" y="128"/>
                </a:cubicBezTo>
                <a:cubicBezTo>
                  <a:pt x="176" y="142"/>
                  <a:pt x="176" y="142"/>
                  <a:pt x="176" y="142"/>
                </a:cubicBezTo>
                <a:cubicBezTo>
                  <a:pt x="183" y="149"/>
                  <a:pt x="183" y="156"/>
                  <a:pt x="183" y="163"/>
                </a:cubicBezTo>
                <a:cubicBezTo>
                  <a:pt x="183" y="177"/>
                  <a:pt x="176" y="191"/>
                  <a:pt x="155" y="191"/>
                </a:cubicBezTo>
                <a:close/>
                <a:moveTo>
                  <a:pt x="98" y="276"/>
                </a:moveTo>
                <a:lnTo>
                  <a:pt x="98" y="276"/>
                </a:lnTo>
                <a:cubicBezTo>
                  <a:pt x="120" y="276"/>
                  <a:pt x="127" y="283"/>
                  <a:pt x="127" y="304"/>
                </a:cubicBezTo>
                <a:cubicBezTo>
                  <a:pt x="127" y="318"/>
                  <a:pt x="120" y="333"/>
                  <a:pt x="98" y="333"/>
                </a:cubicBezTo>
                <a:cubicBezTo>
                  <a:pt x="28" y="333"/>
                  <a:pt x="28" y="333"/>
                  <a:pt x="28" y="333"/>
                </a:cubicBezTo>
                <a:cubicBezTo>
                  <a:pt x="7" y="333"/>
                  <a:pt x="0" y="318"/>
                  <a:pt x="0" y="304"/>
                </a:cubicBezTo>
                <a:cubicBezTo>
                  <a:pt x="0" y="283"/>
                  <a:pt x="7" y="276"/>
                  <a:pt x="28" y="276"/>
                </a:cubicBezTo>
                <a:cubicBezTo>
                  <a:pt x="98" y="276"/>
                  <a:pt x="98" y="276"/>
                  <a:pt x="98" y="276"/>
                </a:cubicBezTo>
                <a:close/>
                <a:moveTo>
                  <a:pt x="296" y="474"/>
                </a:moveTo>
                <a:lnTo>
                  <a:pt x="296" y="474"/>
                </a:lnTo>
                <a:cubicBezTo>
                  <a:pt x="318" y="474"/>
                  <a:pt x="325" y="481"/>
                  <a:pt x="325" y="502"/>
                </a:cubicBezTo>
                <a:cubicBezTo>
                  <a:pt x="325" y="573"/>
                  <a:pt x="325" y="573"/>
                  <a:pt x="325" y="573"/>
                </a:cubicBezTo>
                <a:cubicBezTo>
                  <a:pt x="325" y="594"/>
                  <a:pt x="318" y="601"/>
                  <a:pt x="296" y="601"/>
                </a:cubicBezTo>
                <a:cubicBezTo>
                  <a:pt x="282" y="601"/>
                  <a:pt x="268" y="594"/>
                  <a:pt x="268" y="573"/>
                </a:cubicBezTo>
                <a:cubicBezTo>
                  <a:pt x="268" y="502"/>
                  <a:pt x="268" y="502"/>
                  <a:pt x="268" y="502"/>
                </a:cubicBezTo>
                <a:cubicBezTo>
                  <a:pt x="268" y="481"/>
                  <a:pt x="282" y="474"/>
                  <a:pt x="296" y="474"/>
                </a:cubicBezTo>
                <a:close/>
                <a:moveTo>
                  <a:pt x="438" y="417"/>
                </a:moveTo>
                <a:lnTo>
                  <a:pt x="438" y="417"/>
                </a:lnTo>
                <a:cubicBezTo>
                  <a:pt x="445" y="417"/>
                  <a:pt x="452" y="417"/>
                  <a:pt x="459" y="424"/>
                </a:cubicBezTo>
                <a:cubicBezTo>
                  <a:pt x="473" y="439"/>
                  <a:pt x="473" y="439"/>
                  <a:pt x="473" y="439"/>
                </a:cubicBezTo>
                <a:cubicBezTo>
                  <a:pt x="522" y="488"/>
                  <a:pt x="522" y="488"/>
                  <a:pt x="522" y="488"/>
                </a:cubicBezTo>
                <a:cubicBezTo>
                  <a:pt x="530" y="495"/>
                  <a:pt x="537" y="502"/>
                  <a:pt x="537" y="509"/>
                </a:cubicBezTo>
                <a:cubicBezTo>
                  <a:pt x="537" y="524"/>
                  <a:pt x="522" y="538"/>
                  <a:pt x="508" y="538"/>
                </a:cubicBezTo>
                <a:cubicBezTo>
                  <a:pt x="501" y="538"/>
                  <a:pt x="494" y="538"/>
                  <a:pt x="487" y="531"/>
                </a:cubicBezTo>
                <a:cubicBezTo>
                  <a:pt x="438" y="481"/>
                  <a:pt x="438" y="481"/>
                  <a:pt x="438" y="481"/>
                </a:cubicBezTo>
                <a:cubicBezTo>
                  <a:pt x="424" y="460"/>
                  <a:pt x="424" y="460"/>
                  <a:pt x="424" y="460"/>
                </a:cubicBezTo>
                <a:cubicBezTo>
                  <a:pt x="417" y="460"/>
                  <a:pt x="409" y="453"/>
                  <a:pt x="409" y="446"/>
                </a:cubicBezTo>
                <a:cubicBezTo>
                  <a:pt x="409" y="424"/>
                  <a:pt x="424" y="417"/>
                  <a:pt x="438" y="417"/>
                </a:cubicBezTo>
                <a:close/>
              </a:path>
            </a:pathLst>
          </a:custGeom>
          <a:solidFill>
            <a:schemeClr val="dk1"/>
          </a:solidFill>
          <a:ln w="0">
            <a:noFill/>
          </a:ln>
        </p:spPr>
        <p:style>
          <a:lnRef idx="0"/>
          <a:fillRef idx="0"/>
          <a:effectRef idx="0"/>
          <a:fontRef idx="minor"/>
        </p:style>
      </p:sp>
      <p:sp>
        <p:nvSpPr>
          <p:cNvPr id="913" name="Google Shape;834;p38"/>
          <p:cNvSpPr/>
          <p:nvPr/>
        </p:nvSpPr>
        <p:spPr>
          <a:xfrm>
            <a:off x="5097600" y="1674720"/>
            <a:ext cx="267840" cy="265320"/>
          </a:xfrm>
          <a:custGeom>
            <a:avLst/>
            <a:gdLst/>
            <a:ahLst/>
            <a:rect l="l" t="t" r="r" b="b"/>
            <a:pathLst>
              <a:path w="496" h="489">
                <a:moveTo>
                  <a:pt x="466" y="276"/>
                </a:moveTo>
                <a:lnTo>
                  <a:pt x="466" y="276"/>
                </a:lnTo>
                <a:cubicBezTo>
                  <a:pt x="445" y="276"/>
                  <a:pt x="445" y="276"/>
                  <a:pt x="445" y="276"/>
                </a:cubicBezTo>
                <a:cubicBezTo>
                  <a:pt x="431" y="276"/>
                  <a:pt x="417" y="261"/>
                  <a:pt x="417" y="247"/>
                </a:cubicBezTo>
                <a:cubicBezTo>
                  <a:pt x="417" y="226"/>
                  <a:pt x="431" y="219"/>
                  <a:pt x="445" y="219"/>
                </a:cubicBezTo>
                <a:cubicBezTo>
                  <a:pt x="466" y="219"/>
                  <a:pt x="466" y="219"/>
                  <a:pt x="466" y="219"/>
                </a:cubicBezTo>
                <a:cubicBezTo>
                  <a:pt x="480" y="219"/>
                  <a:pt x="495" y="226"/>
                  <a:pt x="495" y="247"/>
                </a:cubicBezTo>
                <a:cubicBezTo>
                  <a:pt x="495" y="261"/>
                  <a:pt x="480" y="276"/>
                  <a:pt x="466" y="276"/>
                </a:cubicBezTo>
                <a:close/>
                <a:moveTo>
                  <a:pt x="424" y="106"/>
                </a:moveTo>
                <a:lnTo>
                  <a:pt x="424" y="106"/>
                </a:lnTo>
                <a:cubicBezTo>
                  <a:pt x="410" y="120"/>
                  <a:pt x="410" y="120"/>
                  <a:pt x="410" y="120"/>
                </a:cubicBezTo>
                <a:cubicBezTo>
                  <a:pt x="403" y="127"/>
                  <a:pt x="396" y="134"/>
                  <a:pt x="389" y="134"/>
                </a:cubicBezTo>
                <a:cubicBezTo>
                  <a:pt x="375" y="134"/>
                  <a:pt x="360" y="120"/>
                  <a:pt x="360" y="106"/>
                </a:cubicBezTo>
                <a:cubicBezTo>
                  <a:pt x="360" y="99"/>
                  <a:pt x="360" y="92"/>
                  <a:pt x="367" y="85"/>
                </a:cubicBezTo>
                <a:cubicBezTo>
                  <a:pt x="389" y="63"/>
                  <a:pt x="389" y="63"/>
                  <a:pt x="389" y="63"/>
                </a:cubicBezTo>
                <a:cubicBezTo>
                  <a:pt x="396" y="56"/>
                  <a:pt x="403" y="56"/>
                  <a:pt x="410" y="56"/>
                </a:cubicBezTo>
                <a:cubicBezTo>
                  <a:pt x="424" y="56"/>
                  <a:pt x="438" y="71"/>
                  <a:pt x="438" y="85"/>
                </a:cubicBezTo>
                <a:cubicBezTo>
                  <a:pt x="438" y="92"/>
                  <a:pt x="431" y="99"/>
                  <a:pt x="424" y="106"/>
                </a:cubicBezTo>
                <a:close/>
                <a:moveTo>
                  <a:pt x="247" y="360"/>
                </a:moveTo>
                <a:lnTo>
                  <a:pt x="247" y="360"/>
                </a:lnTo>
                <a:cubicBezTo>
                  <a:pt x="205" y="360"/>
                  <a:pt x="169" y="332"/>
                  <a:pt x="148" y="304"/>
                </a:cubicBezTo>
                <a:cubicBezTo>
                  <a:pt x="141" y="276"/>
                  <a:pt x="141" y="276"/>
                  <a:pt x="141" y="276"/>
                </a:cubicBezTo>
                <a:cubicBezTo>
                  <a:pt x="134" y="261"/>
                  <a:pt x="134" y="254"/>
                  <a:pt x="134" y="247"/>
                </a:cubicBezTo>
                <a:cubicBezTo>
                  <a:pt x="134" y="184"/>
                  <a:pt x="184" y="134"/>
                  <a:pt x="247" y="134"/>
                </a:cubicBezTo>
                <a:cubicBezTo>
                  <a:pt x="311" y="134"/>
                  <a:pt x="360" y="184"/>
                  <a:pt x="360" y="247"/>
                </a:cubicBezTo>
                <a:cubicBezTo>
                  <a:pt x="360" y="311"/>
                  <a:pt x="311" y="360"/>
                  <a:pt x="247" y="360"/>
                </a:cubicBezTo>
                <a:close/>
                <a:moveTo>
                  <a:pt x="247" y="191"/>
                </a:moveTo>
                <a:lnTo>
                  <a:pt x="247" y="191"/>
                </a:lnTo>
                <a:cubicBezTo>
                  <a:pt x="219" y="191"/>
                  <a:pt x="191" y="212"/>
                  <a:pt x="191" y="247"/>
                </a:cubicBezTo>
                <a:cubicBezTo>
                  <a:pt x="191" y="276"/>
                  <a:pt x="219" y="304"/>
                  <a:pt x="247" y="304"/>
                </a:cubicBezTo>
                <a:cubicBezTo>
                  <a:pt x="276" y="304"/>
                  <a:pt x="304" y="276"/>
                  <a:pt x="304" y="247"/>
                </a:cubicBezTo>
                <a:cubicBezTo>
                  <a:pt x="304" y="212"/>
                  <a:pt x="276" y="191"/>
                  <a:pt x="247" y="191"/>
                </a:cubicBezTo>
                <a:close/>
                <a:moveTo>
                  <a:pt x="247" y="78"/>
                </a:moveTo>
                <a:lnTo>
                  <a:pt x="247" y="78"/>
                </a:lnTo>
                <a:cubicBezTo>
                  <a:pt x="233" y="78"/>
                  <a:pt x="219" y="63"/>
                  <a:pt x="219" y="49"/>
                </a:cubicBezTo>
                <a:cubicBezTo>
                  <a:pt x="219" y="28"/>
                  <a:pt x="219" y="28"/>
                  <a:pt x="219" y="28"/>
                </a:cubicBezTo>
                <a:cubicBezTo>
                  <a:pt x="219" y="14"/>
                  <a:pt x="233" y="0"/>
                  <a:pt x="247" y="0"/>
                </a:cubicBezTo>
                <a:cubicBezTo>
                  <a:pt x="261" y="0"/>
                  <a:pt x="276" y="14"/>
                  <a:pt x="276" y="28"/>
                </a:cubicBezTo>
                <a:cubicBezTo>
                  <a:pt x="276" y="49"/>
                  <a:pt x="276" y="49"/>
                  <a:pt x="276" y="49"/>
                </a:cubicBezTo>
                <a:cubicBezTo>
                  <a:pt x="276" y="63"/>
                  <a:pt x="261" y="78"/>
                  <a:pt x="247" y="78"/>
                </a:cubicBezTo>
                <a:close/>
                <a:moveTo>
                  <a:pt x="106" y="134"/>
                </a:moveTo>
                <a:lnTo>
                  <a:pt x="106" y="134"/>
                </a:lnTo>
                <a:cubicBezTo>
                  <a:pt x="99" y="134"/>
                  <a:pt x="92" y="127"/>
                  <a:pt x="85" y="120"/>
                </a:cubicBezTo>
                <a:cubicBezTo>
                  <a:pt x="71" y="106"/>
                  <a:pt x="71" y="106"/>
                  <a:pt x="71" y="106"/>
                </a:cubicBezTo>
                <a:cubicBezTo>
                  <a:pt x="64" y="99"/>
                  <a:pt x="56" y="92"/>
                  <a:pt x="56" y="85"/>
                </a:cubicBezTo>
                <a:cubicBezTo>
                  <a:pt x="56" y="71"/>
                  <a:pt x="71" y="56"/>
                  <a:pt x="85" y="56"/>
                </a:cubicBezTo>
                <a:cubicBezTo>
                  <a:pt x="92" y="56"/>
                  <a:pt x="99" y="56"/>
                  <a:pt x="106" y="63"/>
                </a:cubicBezTo>
                <a:cubicBezTo>
                  <a:pt x="127" y="85"/>
                  <a:pt x="127" y="85"/>
                  <a:pt x="127" y="85"/>
                </a:cubicBezTo>
                <a:cubicBezTo>
                  <a:pt x="134" y="92"/>
                  <a:pt x="134" y="99"/>
                  <a:pt x="134" y="106"/>
                </a:cubicBezTo>
                <a:cubicBezTo>
                  <a:pt x="134" y="120"/>
                  <a:pt x="120" y="134"/>
                  <a:pt x="106" y="134"/>
                </a:cubicBezTo>
                <a:close/>
                <a:moveTo>
                  <a:pt x="78" y="247"/>
                </a:moveTo>
                <a:lnTo>
                  <a:pt x="78" y="247"/>
                </a:lnTo>
                <a:cubicBezTo>
                  <a:pt x="78" y="261"/>
                  <a:pt x="64" y="276"/>
                  <a:pt x="49" y="276"/>
                </a:cubicBezTo>
                <a:cubicBezTo>
                  <a:pt x="28" y="276"/>
                  <a:pt x="28" y="276"/>
                  <a:pt x="28" y="276"/>
                </a:cubicBezTo>
                <a:cubicBezTo>
                  <a:pt x="14" y="276"/>
                  <a:pt x="0" y="261"/>
                  <a:pt x="0" y="247"/>
                </a:cubicBezTo>
                <a:cubicBezTo>
                  <a:pt x="0" y="226"/>
                  <a:pt x="14" y="219"/>
                  <a:pt x="28" y="219"/>
                </a:cubicBezTo>
                <a:cubicBezTo>
                  <a:pt x="49" y="219"/>
                  <a:pt x="49" y="219"/>
                  <a:pt x="49" y="219"/>
                </a:cubicBezTo>
                <a:cubicBezTo>
                  <a:pt x="64" y="219"/>
                  <a:pt x="78" y="226"/>
                  <a:pt x="78" y="247"/>
                </a:cubicBezTo>
                <a:close/>
                <a:moveTo>
                  <a:pt x="85" y="367"/>
                </a:moveTo>
                <a:lnTo>
                  <a:pt x="85" y="367"/>
                </a:lnTo>
                <a:cubicBezTo>
                  <a:pt x="92" y="360"/>
                  <a:pt x="99" y="360"/>
                  <a:pt x="106" y="360"/>
                </a:cubicBezTo>
                <a:cubicBezTo>
                  <a:pt x="120" y="360"/>
                  <a:pt x="134" y="367"/>
                  <a:pt x="134" y="389"/>
                </a:cubicBezTo>
                <a:cubicBezTo>
                  <a:pt x="134" y="396"/>
                  <a:pt x="134" y="403"/>
                  <a:pt x="127" y="403"/>
                </a:cubicBezTo>
                <a:cubicBezTo>
                  <a:pt x="106" y="424"/>
                  <a:pt x="106" y="424"/>
                  <a:pt x="106" y="424"/>
                </a:cubicBezTo>
                <a:cubicBezTo>
                  <a:pt x="99" y="431"/>
                  <a:pt x="92" y="431"/>
                  <a:pt x="85" y="431"/>
                </a:cubicBezTo>
                <a:cubicBezTo>
                  <a:pt x="71" y="431"/>
                  <a:pt x="56" y="424"/>
                  <a:pt x="56" y="403"/>
                </a:cubicBezTo>
                <a:cubicBezTo>
                  <a:pt x="56" y="396"/>
                  <a:pt x="64" y="389"/>
                  <a:pt x="71" y="389"/>
                </a:cubicBezTo>
                <a:lnTo>
                  <a:pt x="85" y="367"/>
                </a:lnTo>
                <a:close/>
                <a:moveTo>
                  <a:pt x="247" y="417"/>
                </a:moveTo>
                <a:lnTo>
                  <a:pt x="247" y="417"/>
                </a:lnTo>
                <a:cubicBezTo>
                  <a:pt x="261" y="417"/>
                  <a:pt x="276" y="424"/>
                  <a:pt x="276" y="445"/>
                </a:cubicBezTo>
                <a:cubicBezTo>
                  <a:pt x="276" y="459"/>
                  <a:pt x="276" y="459"/>
                  <a:pt x="276" y="459"/>
                </a:cubicBezTo>
                <a:cubicBezTo>
                  <a:pt x="276" y="481"/>
                  <a:pt x="261" y="488"/>
                  <a:pt x="247" y="488"/>
                </a:cubicBezTo>
                <a:cubicBezTo>
                  <a:pt x="233" y="488"/>
                  <a:pt x="219" y="481"/>
                  <a:pt x="219" y="459"/>
                </a:cubicBezTo>
                <a:cubicBezTo>
                  <a:pt x="219" y="445"/>
                  <a:pt x="219" y="445"/>
                  <a:pt x="219" y="445"/>
                </a:cubicBezTo>
                <a:cubicBezTo>
                  <a:pt x="219" y="424"/>
                  <a:pt x="233" y="417"/>
                  <a:pt x="247" y="417"/>
                </a:cubicBezTo>
                <a:close/>
                <a:moveTo>
                  <a:pt x="389" y="360"/>
                </a:moveTo>
                <a:lnTo>
                  <a:pt x="389" y="360"/>
                </a:lnTo>
                <a:cubicBezTo>
                  <a:pt x="396" y="360"/>
                  <a:pt x="403" y="360"/>
                  <a:pt x="410" y="367"/>
                </a:cubicBezTo>
                <a:cubicBezTo>
                  <a:pt x="424" y="389"/>
                  <a:pt x="424" y="389"/>
                  <a:pt x="424" y="389"/>
                </a:cubicBezTo>
                <a:cubicBezTo>
                  <a:pt x="431" y="389"/>
                  <a:pt x="438" y="396"/>
                  <a:pt x="438" y="403"/>
                </a:cubicBezTo>
                <a:cubicBezTo>
                  <a:pt x="438" y="424"/>
                  <a:pt x="424" y="431"/>
                  <a:pt x="410" y="431"/>
                </a:cubicBezTo>
                <a:cubicBezTo>
                  <a:pt x="403" y="431"/>
                  <a:pt x="396" y="431"/>
                  <a:pt x="389" y="424"/>
                </a:cubicBezTo>
                <a:cubicBezTo>
                  <a:pt x="367" y="403"/>
                  <a:pt x="367" y="403"/>
                  <a:pt x="367" y="403"/>
                </a:cubicBezTo>
                <a:cubicBezTo>
                  <a:pt x="360" y="403"/>
                  <a:pt x="360" y="396"/>
                  <a:pt x="360" y="389"/>
                </a:cubicBezTo>
                <a:cubicBezTo>
                  <a:pt x="360" y="367"/>
                  <a:pt x="375" y="360"/>
                  <a:pt x="389" y="360"/>
                </a:cubicBezTo>
                <a:close/>
              </a:path>
            </a:pathLst>
          </a:custGeom>
          <a:solidFill>
            <a:schemeClr val="dk1"/>
          </a:solidFill>
          <a:ln w="0">
            <a:noFill/>
          </a:ln>
        </p:spPr>
        <p:style>
          <a:lnRef idx="0"/>
          <a:fillRef idx="0"/>
          <a:effectRef idx="0"/>
          <a:fontRef idx="minor"/>
        </p:style>
      </p:sp>
      <p:sp>
        <p:nvSpPr>
          <p:cNvPr id="914" name="Google Shape;835;p38"/>
          <p:cNvSpPr/>
          <p:nvPr/>
        </p:nvSpPr>
        <p:spPr>
          <a:xfrm>
            <a:off x="4496040" y="1643400"/>
            <a:ext cx="327600" cy="327600"/>
          </a:xfrm>
          <a:custGeom>
            <a:avLst/>
            <a:gdLst/>
            <a:ahLst/>
            <a:rect l="l" t="t" r="r" b="b"/>
            <a:pathLst>
              <a:path w="602" h="602">
                <a:moveTo>
                  <a:pt x="573" y="488"/>
                </a:moveTo>
                <a:lnTo>
                  <a:pt x="573" y="488"/>
                </a:lnTo>
                <a:cubicBezTo>
                  <a:pt x="481" y="488"/>
                  <a:pt x="481" y="488"/>
                  <a:pt x="481" y="488"/>
                </a:cubicBezTo>
                <a:cubicBezTo>
                  <a:pt x="481" y="347"/>
                  <a:pt x="481" y="347"/>
                  <a:pt x="481" y="347"/>
                </a:cubicBezTo>
                <a:cubicBezTo>
                  <a:pt x="544" y="347"/>
                  <a:pt x="544" y="347"/>
                  <a:pt x="544" y="347"/>
                </a:cubicBezTo>
                <a:cubicBezTo>
                  <a:pt x="544" y="57"/>
                  <a:pt x="544" y="57"/>
                  <a:pt x="544" y="57"/>
                </a:cubicBezTo>
                <a:cubicBezTo>
                  <a:pt x="205" y="57"/>
                  <a:pt x="205" y="57"/>
                  <a:pt x="205" y="57"/>
                </a:cubicBezTo>
                <a:cubicBezTo>
                  <a:pt x="205" y="85"/>
                  <a:pt x="205" y="85"/>
                  <a:pt x="205" y="85"/>
                </a:cubicBezTo>
                <a:cubicBezTo>
                  <a:pt x="149" y="85"/>
                  <a:pt x="149" y="85"/>
                  <a:pt x="149" y="85"/>
                </a:cubicBezTo>
                <a:cubicBezTo>
                  <a:pt x="149" y="29"/>
                  <a:pt x="149" y="29"/>
                  <a:pt x="149" y="29"/>
                </a:cubicBezTo>
                <a:cubicBezTo>
                  <a:pt x="149" y="15"/>
                  <a:pt x="163" y="0"/>
                  <a:pt x="177" y="0"/>
                </a:cubicBezTo>
                <a:cubicBezTo>
                  <a:pt x="573" y="0"/>
                  <a:pt x="573" y="0"/>
                  <a:pt x="573" y="0"/>
                </a:cubicBezTo>
                <a:cubicBezTo>
                  <a:pt x="594" y="0"/>
                  <a:pt x="601" y="15"/>
                  <a:pt x="601" y="29"/>
                </a:cubicBezTo>
                <a:cubicBezTo>
                  <a:pt x="601" y="460"/>
                  <a:pt x="601" y="460"/>
                  <a:pt x="601" y="460"/>
                </a:cubicBezTo>
                <a:cubicBezTo>
                  <a:pt x="601" y="481"/>
                  <a:pt x="594" y="488"/>
                  <a:pt x="573" y="488"/>
                </a:cubicBezTo>
                <a:close/>
                <a:moveTo>
                  <a:pt x="453" y="142"/>
                </a:moveTo>
                <a:lnTo>
                  <a:pt x="453" y="142"/>
                </a:lnTo>
                <a:cubicBezTo>
                  <a:pt x="453" y="573"/>
                  <a:pt x="453" y="573"/>
                  <a:pt x="453" y="573"/>
                </a:cubicBezTo>
                <a:cubicBezTo>
                  <a:pt x="453" y="594"/>
                  <a:pt x="439" y="601"/>
                  <a:pt x="424" y="601"/>
                </a:cubicBezTo>
                <a:cubicBezTo>
                  <a:pt x="29" y="601"/>
                  <a:pt x="29" y="601"/>
                  <a:pt x="29" y="601"/>
                </a:cubicBezTo>
                <a:cubicBezTo>
                  <a:pt x="15" y="601"/>
                  <a:pt x="0" y="594"/>
                  <a:pt x="0" y="573"/>
                </a:cubicBezTo>
                <a:cubicBezTo>
                  <a:pt x="0" y="142"/>
                  <a:pt x="0" y="142"/>
                  <a:pt x="0" y="142"/>
                </a:cubicBezTo>
                <a:cubicBezTo>
                  <a:pt x="0" y="128"/>
                  <a:pt x="15" y="113"/>
                  <a:pt x="29" y="113"/>
                </a:cubicBezTo>
                <a:cubicBezTo>
                  <a:pt x="424" y="113"/>
                  <a:pt x="424" y="113"/>
                  <a:pt x="424" y="113"/>
                </a:cubicBezTo>
                <a:cubicBezTo>
                  <a:pt x="439" y="113"/>
                  <a:pt x="453" y="128"/>
                  <a:pt x="453" y="142"/>
                </a:cubicBezTo>
                <a:close/>
                <a:moveTo>
                  <a:pt x="396" y="170"/>
                </a:moveTo>
                <a:lnTo>
                  <a:pt x="396" y="170"/>
                </a:lnTo>
                <a:cubicBezTo>
                  <a:pt x="57" y="170"/>
                  <a:pt x="57" y="170"/>
                  <a:pt x="57" y="170"/>
                </a:cubicBezTo>
                <a:cubicBezTo>
                  <a:pt x="57" y="460"/>
                  <a:pt x="57" y="460"/>
                  <a:pt x="57" y="460"/>
                </a:cubicBezTo>
                <a:cubicBezTo>
                  <a:pt x="396" y="460"/>
                  <a:pt x="396" y="460"/>
                  <a:pt x="396" y="460"/>
                </a:cubicBezTo>
                <a:lnTo>
                  <a:pt x="396" y="170"/>
                </a:lnTo>
                <a:close/>
              </a:path>
            </a:pathLst>
          </a:custGeom>
          <a:solidFill>
            <a:schemeClr val="dk1"/>
          </a:solidFill>
          <a:ln w="0">
            <a:noFill/>
          </a:ln>
        </p:spPr>
        <p:style>
          <a:lnRef idx="0"/>
          <a:fillRef idx="0"/>
          <a:effectRef idx="0"/>
          <a:fontRef idx="minor"/>
        </p:style>
      </p:sp>
      <p:sp>
        <p:nvSpPr>
          <p:cNvPr id="915" name="Google Shape;836;p38"/>
          <p:cNvSpPr/>
          <p:nvPr/>
        </p:nvSpPr>
        <p:spPr>
          <a:xfrm>
            <a:off x="3961440" y="1674720"/>
            <a:ext cx="246240" cy="265320"/>
          </a:xfrm>
          <a:custGeom>
            <a:avLst/>
            <a:gdLst/>
            <a:ahLst/>
            <a:rect l="l" t="t" r="r" b="b"/>
            <a:pathLst>
              <a:path w="453" h="489">
                <a:moveTo>
                  <a:pt x="424" y="488"/>
                </a:moveTo>
                <a:lnTo>
                  <a:pt x="424" y="488"/>
                </a:lnTo>
                <a:cubicBezTo>
                  <a:pt x="28" y="488"/>
                  <a:pt x="28" y="488"/>
                  <a:pt x="28" y="488"/>
                </a:cubicBezTo>
                <a:cubicBezTo>
                  <a:pt x="14" y="488"/>
                  <a:pt x="0" y="481"/>
                  <a:pt x="0" y="459"/>
                </a:cubicBezTo>
                <a:cubicBezTo>
                  <a:pt x="0" y="28"/>
                  <a:pt x="0" y="28"/>
                  <a:pt x="0" y="28"/>
                </a:cubicBezTo>
                <a:cubicBezTo>
                  <a:pt x="0" y="14"/>
                  <a:pt x="14" y="0"/>
                  <a:pt x="28" y="0"/>
                </a:cubicBezTo>
                <a:cubicBezTo>
                  <a:pt x="424" y="0"/>
                  <a:pt x="424" y="0"/>
                  <a:pt x="424" y="0"/>
                </a:cubicBezTo>
                <a:cubicBezTo>
                  <a:pt x="445" y="0"/>
                  <a:pt x="452" y="14"/>
                  <a:pt x="452" y="28"/>
                </a:cubicBezTo>
                <a:cubicBezTo>
                  <a:pt x="452" y="459"/>
                  <a:pt x="452" y="459"/>
                  <a:pt x="452" y="459"/>
                </a:cubicBezTo>
                <a:cubicBezTo>
                  <a:pt x="452" y="481"/>
                  <a:pt x="445" y="488"/>
                  <a:pt x="424" y="488"/>
                </a:cubicBezTo>
                <a:close/>
                <a:moveTo>
                  <a:pt x="396" y="56"/>
                </a:moveTo>
                <a:lnTo>
                  <a:pt x="396" y="56"/>
                </a:lnTo>
                <a:cubicBezTo>
                  <a:pt x="56" y="56"/>
                  <a:pt x="56" y="56"/>
                  <a:pt x="56" y="56"/>
                </a:cubicBezTo>
                <a:cubicBezTo>
                  <a:pt x="56" y="346"/>
                  <a:pt x="56" y="346"/>
                  <a:pt x="56" y="346"/>
                </a:cubicBezTo>
                <a:cubicBezTo>
                  <a:pt x="396" y="346"/>
                  <a:pt x="396" y="346"/>
                  <a:pt x="396" y="346"/>
                </a:cubicBezTo>
                <a:lnTo>
                  <a:pt x="396" y="56"/>
                </a:lnTo>
                <a:close/>
              </a:path>
            </a:pathLst>
          </a:custGeom>
          <a:solidFill>
            <a:schemeClr val="dk1"/>
          </a:solidFill>
          <a:ln w="0">
            <a:noFill/>
          </a:ln>
        </p:spPr>
        <p:style>
          <a:lnRef idx="0"/>
          <a:fillRef idx="0"/>
          <a:effectRef idx="0"/>
          <a:fontRef idx="minor"/>
        </p:style>
      </p:sp>
      <p:sp>
        <p:nvSpPr>
          <p:cNvPr id="916" name="Google Shape;837;p38"/>
          <p:cNvSpPr/>
          <p:nvPr/>
        </p:nvSpPr>
        <p:spPr>
          <a:xfrm>
            <a:off x="3357360" y="1655280"/>
            <a:ext cx="308520" cy="306000"/>
          </a:xfrm>
          <a:custGeom>
            <a:avLst/>
            <a:gdLst/>
            <a:ahLst/>
            <a:rect l="l" t="t"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2" y="565"/>
                  <a:pt x="537" y="565"/>
                </a:cubicBezTo>
                <a:cubicBezTo>
                  <a:pt x="523" y="565"/>
                  <a:pt x="516" y="558"/>
                  <a:pt x="509" y="544"/>
                </a:cubicBezTo>
                <a:cubicBezTo>
                  <a:pt x="481" y="544"/>
                  <a:pt x="481" y="544"/>
                  <a:pt x="481" y="544"/>
                </a:cubicBezTo>
                <a:cubicBezTo>
                  <a:pt x="474" y="558"/>
                  <a:pt x="467" y="565"/>
                  <a:pt x="453" y="565"/>
                </a:cubicBezTo>
                <a:cubicBezTo>
                  <a:pt x="438" y="565"/>
                  <a:pt x="431" y="558"/>
                  <a:pt x="424" y="544"/>
                </a:cubicBezTo>
                <a:cubicBezTo>
                  <a:pt x="396" y="544"/>
                  <a:pt x="396" y="544"/>
                  <a:pt x="396" y="544"/>
                </a:cubicBezTo>
                <a:cubicBezTo>
                  <a:pt x="389" y="558"/>
                  <a:pt x="382" y="565"/>
                  <a:pt x="368" y="565"/>
                </a:cubicBezTo>
                <a:cubicBezTo>
                  <a:pt x="354" y="565"/>
                  <a:pt x="347" y="558"/>
                  <a:pt x="340" y="544"/>
                </a:cubicBezTo>
                <a:cubicBezTo>
                  <a:pt x="311" y="544"/>
                  <a:pt x="311" y="544"/>
                  <a:pt x="311" y="544"/>
                </a:cubicBezTo>
                <a:cubicBezTo>
                  <a:pt x="304" y="558"/>
                  <a:pt x="297" y="565"/>
                  <a:pt x="283" y="565"/>
                </a:cubicBezTo>
                <a:cubicBezTo>
                  <a:pt x="269" y="565"/>
                  <a:pt x="262" y="558"/>
                  <a:pt x="255" y="544"/>
                </a:cubicBezTo>
                <a:cubicBezTo>
                  <a:pt x="226" y="544"/>
                  <a:pt x="226" y="544"/>
                  <a:pt x="226" y="544"/>
                </a:cubicBezTo>
                <a:cubicBezTo>
                  <a:pt x="219" y="558"/>
                  <a:pt x="212" y="565"/>
                  <a:pt x="198" y="565"/>
                </a:cubicBezTo>
                <a:cubicBezTo>
                  <a:pt x="184" y="565"/>
                  <a:pt x="177" y="558"/>
                  <a:pt x="170" y="544"/>
                </a:cubicBezTo>
                <a:cubicBezTo>
                  <a:pt x="142" y="544"/>
                  <a:pt x="142" y="544"/>
                  <a:pt x="142" y="544"/>
                </a:cubicBezTo>
                <a:cubicBezTo>
                  <a:pt x="135" y="558"/>
                  <a:pt x="128" y="565"/>
                  <a:pt x="113" y="565"/>
                </a:cubicBezTo>
                <a:cubicBezTo>
                  <a:pt x="99" y="565"/>
                  <a:pt x="92" y="558"/>
                  <a:pt x="85" y="544"/>
                </a:cubicBezTo>
                <a:cubicBezTo>
                  <a:pt x="57" y="544"/>
                  <a:pt x="57" y="544"/>
                  <a:pt x="57" y="544"/>
                </a:cubicBezTo>
                <a:cubicBezTo>
                  <a:pt x="50" y="558"/>
                  <a:pt x="43" y="565"/>
                  <a:pt x="29" y="565"/>
                </a:cubicBezTo>
                <a:cubicBezTo>
                  <a:pt x="15" y="565"/>
                  <a:pt x="0" y="551"/>
                  <a:pt x="0" y="537"/>
                </a:cubicBezTo>
                <a:cubicBezTo>
                  <a:pt x="0" y="523"/>
                  <a:pt x="7" y="509"/>
                  <a:pt x="22" y="509"/>
                </a:cubicBezTo>
                <a:cubicBezTo>
                  <a:pt x="22" y="473"/>
                  <a:pt x="22" y="473"/>
                  <a:pt x="22" y="473"/>
                </a:cubicBezTo>
                <a:cubicBezTo>
                  <a:pt x="7" y="473"/>
                  <a:pt x="0" y="459"/>
                  <a:pt x="0" y="452"/>
                </a:cubicBezTo>
                <a:cubicBezTo>
                  <a:pt x="0" y="438"/>
                  <a:pt x="7" y="424"/>
                  <a:pt x="22" y="424"/>
                </a:cubicBezTo>
                <a:cubicBezTo>
                  <a:pt x="22" y="388"/>
                  <a:pt x="22" y="388"/>
                  <a:pt x="22" y="388"/>
                </a:cubicBezTo>
                <a:cubicBezTo>
                  <a:pt x="7" y="388"/>
                  <a:pt x="0" y="374"/>
                  <a:pt x="0" y="367"/>
                </a:cubicBezTo>
                <a:cubicBezTo>
                  <a:pt x="0" y="353"/>
                  <a:pt x="7" y="339"/>
                  <a:pt x="22" y="339"/>
                </a:cubicBezTo>
                <a:cubicBezTo>
                  <a:pt x="22" y="304"/>
                  <a:pt x="22" y="304"/>
                  <a:pt x="22" y="304"/>
                </a:cubicBezTo>
                <a:cubicBezTo>
                  <a:pt x="7" y="304"/>
                  <a:pt x="0" y="289"/>
                  <a:pt x="0" y="282"/>
                </a:cubicBezTo>
                <a:cubicBezTo>
                  <a:pt x="0" y="268"/>
                  <a:pt x="7" y="254"/>
                  <a:pt x="22" y="254"/>
                </a:cubicBezTo>
                <a:cubicBezTo>
                  <a:pt x="22" y="219"/>
                  <a:pt x="22" y="219"/>
                  <a:pt x="22" y="219"/>
                </a:cubicBezTo>
                <a:cubicBezTo>
                  <a:pt x="7" y="219"/>
                  <a:pt x="0" y="205"/>
                  <a:pt x="0" y="198"/>
                </a:cubicBezTo>
                <a:cubicBezTo>
                  <a:pt x="0" y="183"/>
                  <a:pt x="7" y="169"/>
                  <a:pt x="22" y="169"/>
                </a:cubicBezTo>
                <a:cubicBezTo>
                  <a:pt x="22" y="134"/>
                  <a:pt x="22" y="134"/>
                  <a:pt x="22" y="134"/>
                </a:cubicBezTo>
                <a:cubicBezTo>
                  <a:pt x="7" y="134"/>
                  <a:pt x="0" y="120"/>
                  <a:pt x="0" y="113"/>
                </a:cubicBezTo>
                <a:cubicBezTo>
                  <a:pt x="0" y="98"/>
                  <a:pt x="7" y="84"/>
                  <a:pt x="22" y="84"/>
                </a:cubicBezTo>
                <a:cubicBezTo>
                  <a:pt x="22" y="49"/>
                  <a:pt x="22" y="49"/>
                  <a:pt x="22" y="49"/>
                </a:cubicBezTo>
                <a:cubicBezTo>
                  <a:pt x="7" y="49"/>
                  <a:pt x="0" y="35"/>
                  <a:pt x="0" y="28"/>
                </a:cubicBezTo>
                <a:cubicBezTo>
                  <a:pt x="0" y="7"/>
                  <a:pt x="15" y="0"/>
                  <a:pt x="29" y="0"/>
                </a:cubicBezTo>
                <a:cubicBezTo>
                  <a:pt x="43" y="0"/>
                  <a:pt x="50" y="7"/>
                  <a:pt x="57" y="14"/>
                </a:cubicBezTo>
                <a:cubicBezTo>
                  <a:pt x="85" y="14"/>
                  <a:pt x="85" y="14"/>
                  <a:pt x="85" y="14"/>
                </a:cubicBezTo>
                <a:cubicBezTo>
                  <a:pt x="92" y="7"/>
                  <a:pt x="99" y="0"/>
                  <a:pt x="113" y="0"/>
                </a:cubicBezTo>
                <a:cubicBezTo>
                  <a:pt x="128" y="0"/>
                  <a:pt x="135" y="7"/>
                  <a:pt x="142" y="14"/>
                </a:cubicBezTo>
                <a:cubicBezTo>
                  <a:pt x="170" y="14"/>
                  <a:pt x="170" y="14"/>
                  <a:pt x="170" y="14"/>
                </a:cubicBezTo>
                <a:cubicBezTo>
                  <a:pt x="177" y="7"/>
                  <a:pt x="184" y="0"/>
                  <a:pt x="198" y="0"/>
                </a:cubicBezTo>
                <a:cubicBezTo>
                  <a:pt x="212" y="0"/>
                  <a:pt x="219" y="7"/>
                  <a:pt x="226" y="14"/>
                </a:cubicBezTo>
                <a:cubicBezTo>
                  <a:pt x="255" y="14"/>
                  <a:pt x="255" y="14"/>
                  <a:pt x="255" y="14"/>
                </a:cubicBezTo>
                <a:cubicBezTo>
                  <a:pt x="262" y="7"/>
                  <a:pt x="269" y="0"/>
                  <a:pt x="283" y="0"/>
                </a:cubicBezTo>
                <a:cubicBezTo>
                  <a:pt x="297" y="0"/>
                  <a:pt x="304" y="7"/>
                  <a:pt x="311" y="14"/>
                </a:cubicBezTo>
                <a:cubicBezTo>
                  <a:pt x="340" y="14"/>
                  <a:pt x="340" y="14"/>
                  <a:pt x="340" y="14"/>
                </a:cubicBezTo>
                <a:cubicBezTo>
                  <a:pt x="347" y="7"/>
                  <a:pt x="354" y="0"/>
                  <a:pt x="368" y="0"/>
                </a:cubicBezTo>
                <a:cubicBezTo>
                  <a:pt x="382" y="0"/>
                  <a:pt x="389" y="7"/>
                  <a:pt x="396" y="14"/>
                </a:cubicBezTo>
                <a:cubicBezTo>
                  <a:pt x="424" y="14"/>
                  <a:pt x="424" y="14"/>
                  <a:pt x="424" y="14"/>
                </a:cubicBezTo>
                <a:cubicBezTo>
                  <a:pt x="431" y="7"/>
                  <a:pt x="438" y="0"/>
                  <a:pt x="453" y="0"/>
                </a:cubicBezTo>
                <a:cubicBezTo>
                  <a:pt x="467" y="0"/>
                  <a:pt x="474" y="7"/>
                  <a:pt x="481" y="14"/>
                </a:cubicBezTo>
                <a:cubicBezTo>
                  <a:pt x="509" y="14"/>
                  <a:pt x="509" y="14"/>
                  <a:pt x="509" y="14"/>
                </a:cubicBezTo>
                <a:cubicBezTo>
                  <a:pt x="516" y="7"/>
                  <a:pt x="523" y="0"/>
                  <a:pt x="537" y="0"/>
                </a:cubicBezTo>
                <a:cubicBezTo>
                  <a:pt x="552"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8" y="70"/>
                  <a:pt x="78" y="70"/>
                  <a:pt x="78" y="70"/>
                </a:cubicBezTo>
                <a:cubicBezTo>
                  <a:pt x="78" y="487"/>
                  <a:pt x="78" y="487"/>
                  <a:pt x="78" y="487"/>
                </a:cubicBezTo>
                <a:cubicBezTo>
                  <a:pt x="488" y="487"/>
                  <a:pt x="488" y="487"/>
                  <a:pt x="488" y="487"/>
                </a:cubicBezTo>
                <a:lnTo>
                  <a:pt x="488" y="70"/>
                </a:lnTo>
                <a:close/>
                <a:moveTo>
                  <a:pt x="248" y="374"/>
                </a:moveTo>
                <a:lnTo>
                  <a:pt x="248" y="374"/>
                </a:lnTo>
                <a:cubicBezTo>
                  <a:pt x="375" y="212"/>
                  <a:pt x="375" y="212"/>
                  <a:pt x="375" y="212"/>
                </a:cubicBezTo>
                <a:cubicBezTo>
                  <a:pt x="460" y="346"/>
                  <a:pt x="460" y="346"/>
                  <a:pt x="460" y="346"/>
                </a:cubicBezTo>
                <a:cubicBezTo>
                  <a:pt x="460" y="459"/>
                  <a:pt x="460" y="459"/>
                  <a:pt x="460" y="459"/>
                </a:cubicBezTo>
                <a:cubicBezTo>
                  <a:pt x="106" y="459"/>
                  <a:pt x="106" y="459"/>
                  <a:pt x="106" y="459"/>
                </a:cubicBezTo>
                <a:cubicBezTo>
                  <a:pt x="219" y="346"/>
                  <a:pt x="219" y="346"/>
                  <a:pt x="219" y="346"/>
                </a:cubicBezTo>
                <a:lnTo>
                  <a:pt x="248" y="374"/>
                </a:lnTo>
                <a:close/>
                <a:moveTo>
                  <a:pt x="191" y="240"/>
                </a:moveTo>
                <a:lnTo>
                  <a:pt x="191" y="240"/>
                </a:lnTo>
                <a:cubicBezTo>
                  <a:pt x="156" y="240"/>
                  <a:pt x="135" y="219"/>
                  <a:pt x="135" y="183"/>
                </a:cubicBezTo>
                <a:cubicBezTo>
                  <a:pt x="135" y="155"/>
                  <a:pt x="156" y="127"/>
                  <a:pt x="191" y="127"/>
                </a:cubicBezTo>
                <a:cubicBezTo>
                  <a:pt x="219" y="127"/>
                  <a:pt x="248" y="155"/>
                  <a:pt x="248" y="183"/>
                </a:cubicBezTo>
                <a:cubicBezTo>
                  <a:pt x="248" y="219"/>
                  <a:pt x="219" y="240"/>
                  <a:pt x="191" y="240"/>
                </a:cubicBezTo>
                <a:close/>
              </a:path>
            </a:pathLst>
          </a:custGeom>
          <a:solidFill>
            <a:schemeClr val="dk1"/>
          </a:solidFill>
          <a:ln w="0">
            <a:noFill/>
          </a:ln>
        </p:spPr>
        <p:style>
          <a:lnRef idx="0"/>
          <a:fillRef idx="0"/>
          <a:effectRef idx="0"/>
          <a:fontRef idx="minor"/>
        </p:style>
      </p:sp>
      <p:sp>
        <p:nvSpPr>
          <p:cNvPr id="917" name="Google Shape;838;p38"/>
          <p:cNvSpPr/>
          <p:nvPr/>
        </p:nvSpPr>
        <p:spPr>
          <a:xfrm>
            <a:off x="2787120" y="1655280"/>
            <a:ext cx="308520" cy="306000"/>
          </a:xfrm>
          <a:custGeom>
            <a:avLst/>
            <a:gdLst/>
            <a:ahLst/>
            <a:rect l="l" t="t"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1" y="565"/>
                  <a:pt x="537" y="565"/>
                </a:cubicBezTo>
                <a:cubicBezTo>
                  <a:pt x="523" y="565"/>
                  <a:pt x="509" y="558"/>
                  <a:pt x="509" y="544"/>
                </a:cubicBezTo>
                <a:cubicBezTo>
                  <a:pt x="474" y="544"/>
                  <a:pt x="474" y="544"/>
                  <a:pt x="474" y="544"/>
                </a:cubicBezTo>
                <a:cubicBezTo>
                  <a:pt x="474" y="558"/>
                  <a:pt x="460" y="565"/>
                  <a:pt x="453" y="565"/>
                </a:cubicBezTo>
                <a:cubicBezTo>
                  <a:pt x="438" y="565"/>
                  <a:pt x="424" y="558"/>
                  <a:pt x="424" y="544"/>
                </a:cubicBezTo>
                <a:cubicBezTo>
                  <a:pt x="389" y="544"/>
                  <a:pt x="389" y="544"/>
                  <a:pt x="389" y="544"/>
                </a:cubicBezTo>
                <a:cubicBezTo>
                  <a:pt x="389" y="558"/>
                  <a:pt x="375" y="565"/>
                  <a:pt x="368" y="565"/>
                </a:cubicBezTo>
                <a:cubicBezTo>
                  <a:pt x="354" y="565"/>
                  <a:pt x="340" y="558"/>
                  <a:pt x="340" y="544"/>
                </a:cubicBezTo>
                <a:cubicBezTo>
                  <a:pt x="304" y="544"/>
                  <a:pt x="304" y="544"/>
                  <a:pt x="304" y="544"/>
                </a:cubicBezTo>
                <a:cubicBezTo>
                  <a:pt x="304" y="558"/>
                  <a:pt x="290" y="565"/>
                  <a:pt x="283" y="565"/>
                </a:cubicBezTo>
                <a:cubicBezTo>
                  <a:pt x="269" y="565"/>
                  <a:pt x="255" y="558"/>
                  <a:pt x="255" y="544"/>
                </a:cubicBezTo>
                <a:cubicBezTo>
                  <a:pt x="219" y="544"/>
                  <a:pt x="219" y="544"/>
                  <a:pt x="219" y="544"/>
                </a:cubicBezTo>
                <a:cubicBezTo>
                  <a:pt x="219" y="558"/>
                  <a:pt x="205" y="565"/>
                  <a:pt x="198" y="565"/>
                </a:cubicBezTo>
                <a:cubicBezTo>
                  <a:pt x="184" y="565"/>
                  <a:pt x="170" y="558"/>
                  <a:pt x="170" y="544"/>
                </a:cubicBezTo>
                <a:cubicBezTo>
                  <a:pt x="135" y="544"/>
                  <a:pt x="135" y="544"/>
                  <a:pt x="135" y="544"/>
                </a:cubicBezTo>
                <a:cubicBezTo>
                  <a:pt x="135" y="558"/>
                  <a:pt x="120" y="565"/>
                  <a:pt x="113" y="565"/>
                </a:cubicBezTo>
                <a:cubicBezTo>
                  <a:pt x="99" y="565"/>
                  <a:pt x="85" y="558"/>
                  <a:pt x="85" y="544"/>
                </a:cubicBezTo>
                <a:cubicBezTo>
                  <a:pt x="50" y="544"/>
                  <a:pt x="50" y="544"/>
                  <a:pt x="50" y="544"/>
                </a:cubicBezTo>
                <a:cubicBezTo>
                  <a:pt x="50" y="558"/>
                  <a:pt x="36" y="565"/>
                  <a:pt x="29" y="565"/>
                </a:cubicBezTo>
                <a:cubicBezTo>
                  <a:pt x="7" y="565"/>
                  <a:pt x="0" y="551"/>
                  <a:pt x="0" y="537"/>
                </a:cubicBezTo>
                <a:cubicBezTo>
                  <a:pt x="0" y="523"/>
                  <a:pt x="7" y="509"/>
                  <a:pt x="14" y="509"/>
                </a:cubicBezTo>
                <a:cubicBezTo>
                  <a:pt x="14" y="473"/>
                  <a:pt x="14" y="473"/>
                  <a:pt x="14" y="473"/>
                </a:cubicBezTo>
                <a:cubicBezTo>
                  <a:pt x="7" y="473"/>
                  <a:pt x="0" y="459"/>
                  <a:pt x="0" y="452"/>
                </a:cubicBezTo>
                <a:cubicBezTo>
                  <a:pt x="0" y="438"/>
                  <a:pt x="7" y="424"/>
                  <a:pt x="14" y="424"/>
                </a:cubicBezTo>
                <a:cubicBezTo>
                  <a:pt x="14" y="388"/>
                  <a:pt x="14" y="388"/>
                  <a:pt x="14" y="388"/>
                </a:cubicBezTo>
                <a:cubicBezTo>
                  <a:pt x="7" y="388"/>
                  <a:pt x="0" y="374"/>
                  <a:pt x="0" y="367"/>
                </a:cubicBezTo>
                <a:cubicBezTo>
                  <a:pt x="0" y="353"/>
                  <a:pt x="7" y="339"/>
                  <a:pt x="14" y="339"/>
                </a:cubicBezTo>
                <a:cubicBezTo>
                  <a:pt x="14" y="304"/>
                  <a:pt x="14" y="304"/>
                  <a:pt x="14" y="304"/>
                </a:cubicBezTo>
                <a:cubicBezTo>
                  <a:pt x="7" y="304"/>
                  <a:pt x="0" y="289"/>
                  <a:pt x="0" y="282"/>
                </a:cubicBezTo>
                <a:cubicBezTo>
                  <a:pt x="0" y="268"/>
                  <a:pt x="7" y="254"/>
                  <a:pt x="14" y="254"/>
                </a:cubicBezTo>
                <a:cubicBezTo>
                  <a:pt x="14" y="219"/>
                  <a:pt x="14" y="219"/>
                  <a:pt x="14" y="219"/>
                </a:cubicBezTo>
                <a:cubicBezTo>
                  <a:pt x="7" y="219"/>
                  <a:pt x="0" y="205"/>
                  <a:pt x="0" y="198"/>
                </a:cubicBezTo>
                <a:cubicBezTo>
                  <a:pt x="0" y="183"/>
                  <a:pt x="7" y="169"/>
                  <a:pt x="14" y="169"/>
                </a:cubicBezTo>
                <a:cubicBezTo>
                  <a:pt x="14" y="134"/>
                  <a:pt x="14" y="134"/>
                  <a:pt x="14" y="134"/>
                </a:cubicBezTo>
                <a:cubicBezTo>
                  <a:pt x="7" y="134"/>
                  <a:pt x="0" y="120"/>
                  <a:pt x="0" y="113"/>
                </a:cubicBezTo>
                <a:cubicBezTo>
                  <a:pt x="0" y="98"/>
                  <a:pt x="7" y="84"/>
                  <a:pt x="14" y="84"/>
                </a:cubicBezTo>
                <a:cubicBezTo>
                  <a:pt x="14" y="49"/>
                  <a:pt x="14" y="49"/>
                  <a:pt x="14" y="49"/>
                </a:cubicBezTo>
                <a:cubicBezTo>
                  <a:pt x="7" y="49"/>
                  <a:pt x="0" y="35"/>
                  <a:pt x="0" y="28"/>
                </a:cubicBezTo>
                <a:cubicBezTo>
                  <a:pt x="0" y="7"/>
                  <a:pt x="7" y="0"/>
                  <a:pt x="29" y="0"/>
                </a:cubicBezTo>
                <a:cubicBezTo>
                  <a:pt x="36" y="0"/>
                  <a:pt x="50" y="7"/>
                  <a:pt x="50" y="14"/>
                </a:cubicBezTo>
                <a:cubicBezTo>
                  <a:pt x="85" y="14"/>
                  <a:pt x="85" y="14"/>
                  <a:pt x="85" y="14"/>
                </a:cubicBezTo>
                <a:cubicBezTo>
                  <a:pt x="85" y="7"/>
                  <a:pt x="99" y="0"/>
                  <a:pt x="113" y="0"/>
                </a:cubicBezTo>
                <a:cubicBezTo>
                  <a:pt x="120" y="0"/>
                  <a:pt x="135" y="7"/>
                  <a:pt x="135" y="14"/>
                </a:cubicBezTo>
                <a:cubicBezTo>
                  <a:pt x="170" y="14"/>
                  <a:pt x="170" y="14"/>
                  <a:pt x="170" y="14"/>
                </a:cubicBezTo>
                <a:cubicBezTo>
                  <a:pt x="170" y="7"/>
                  <a:pt x="184" y="0"/>
                  <a:pt x="198" y="0"/>
                </a:cubicBezTo>
                <a:cubicBezTo>
                  <a:pt x="205" y="0"/>
                  <a:pt x="219" y="7"/>
                  <a:pt x="219" y="14"/>
                </a:cubicBezTo>
                <a:cubicBezTo>
                  <a:pt x="255" y="14"/>
                  <a:pt x="255" y="14"/>
                  <a:pt x="255" y="14"/>
                </a:cubicBezTo>
                <a:cubicBezTo>
                  <a:pt x="255" y="7"/>
                  <a:pt x="269" y="0"/>
                  <a:pt x="283" y="0"/>
                </a:cubicBezTo>
                <a:cubicBezTo>
                  <a:pt x="290" y="0"/>
                  <a:pt x="304" y="7"/>
                  <a:pt x="304" y="14"/>
                </a:cubicBezTo>
                <a:cubicBezTo>
                  <a:pt x="340" y="14"/>
                  <a:pt x="340" y="14"/>
                  <a:pt x="340" y="14"/>
                </a:cubicBezTo>
                <a:cubicBezTo>
                  <a:pt x="340" y="7"/>
                  <a:pt x="354" y="0"/>
                  <a:pt x="368" y="0"/>
                </a:cubicBezTo>
                <a:cubicBezTo>
                  <a:pt x="375" y="0"/>
                  <a:pt x="389" y="7"/>
                  <a:pt x="389" y="14"/>
                </a:cubicBezTo>
                <a:cubicBezTo>
                  <a:pt x="424" y="14"/>
                  <a:pt x="424" y="14"/>
                  <a:pt x="424" y="14"/>
                </a:cubicBezTo>
                <a:cubicBezTo>
                  <a:pt x="424" y="7"/>
                  <a:pt x="438" y="0"/>
                  <a:pt x="453" y="0"/>
                </a:cubicBezTo>
                <a:cubicBezTo>
                  <a:pt x="460" y="0"/>
                  <a:pt x="474" y="7"/>
                  <a:pt x="474" y="14"/>
                </a:cubicBezTo>
                <a:cubicBezTo>
                  <a:pt x="509" y="14"/>
                  <a:pt x="509" y="14"/>
                  <a:pt x="509" y="14"/>
                </a:cubicBezTo>
                <a:cubicBezTo>
                  <a:pt x="509" y="7"/>
                  <a:pt x="523" y="0"/>
                  <a:pt x="537" y="0"/>
                </a:cubicBezTo>
                <a:cubicBezTo>
                  <a:pt x="551"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1" y="70"/>
                  <a:pt x="71" y="70"/>
                  <a:pt x="71" y="70"/>
                </a:cubicBezTo>
                <a:cubicBezTo>
                  <a:pt x="71" y="487"/>
                  <a:pt x="71" y="487"/>
                  <a:pt x="71" y="487"/>
                </a:cubicBezTo>
                <a:cubicBezTo>
                  <a:pt x="488" y="487"/>
                  <a:pt x="488" y="487"/>
                  <a:pt x="488" y="487"/>
                </a:cubicBezTo>
                <a:lnTo>
                  <a:pt x="488" y="70"/>
                </a:lnTo>
                <a:close/>
              </a:path>
            </a:pathLst>
          </a:custGeom>
          <a:solidFill>
            <a:schemeClr val="dk1"/>
          </a:solidFill>
          <a:ln w="0">
            <a:noFill/>
          </a:ln>
        </p:spPr>
        <p:style>
          <a:lnRef idx="0"/>
          <a:fillRef idx="0"/>
          <a:effectRef idx="0"/>
          <a:fontRef idx="minor"/>
        </p:style>
      </p:sp>
      <p:sp>
        <p:nvSpPr>
          <p:cNvPr id="918" name="Google Shape;839;p38"/>
          <p:cNvSpPr/>
          <p:nvPr/>
        </p:nvSpPr>
        <p:spPr>
          <a:xfrm>
            <a:off x="9086400" y="1070640"/>
            <a:ext cx="327600" cy="327600"/>
          </a:xfrm>
          <a:custGeom>
            <a:avLst/>
            <a:gdLst/>
            <a:ahLst/>
            <a:rect l="l" t="t" r="r" b="b"/>
            <a:pathLst>
              <a:path w="602" h="602">
                <a:moveTo>
                  <a:pt x="601" y="544"/>
                </a:moveTo>
                <a:lnTo>
                  <a:pt x="601" y="544"/>
                </a:lnTo>
                <a:cubicBezTo>
                  <a:pt x="601" y="573"/>
                  <a:pt x="573" y="601"/>
                  <a:pt x="544" y="601"/>
                </a:cubicBezTo>
                <a:cubicBezTo>
                  <a:pt x="530" y="601"/>
                  <a:pt x="516" y="594"/>
                  <a:pt x="502"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46" y="0"/>
                  <a:pt x="452" y="99"/>
                  <a:pt x="452" y="226"/>
                </a:cubicBezTo>
                <a:cubicBezTo>
                  <a:pt x="452" y="269"/>
                  <a:pt x="438" y="304"/>
                  <a:pt x="417" y="340"/>
                </a:cubicBezTo>
                <a:cubicBezTo>
                  <a:pt x="587" y="502"/>
                  <a:pt x="587" y="502"/>
                  <a:pt x="587" y="502"/>
                </a:cubicBezTo>
                <a:cubicBezTo>
                  <a:pt x="594" y="516"/>
                  <a:pt x="601" y="530"/>
                  <a:pt x="601" y="544"/>
                </a:cubicBezTo>
                <a:close/>
                <a:moveTo>
                  <a:pt x="226" y="57"/>
                </a:moveTo>
                <a:lnTo>
                  <a:pt x="226" y="57"/>
                </a:lnTo>
                <a:cubicBezTo>
                  <a:pt x="127" y="57"/>
                  <a:pt x="57" y="127"/>
                  <a:pt x="57" y="226"/>
                </a:cubicBezTo>
                <a:cubicBezTo>
                  <a:pt x="57" y="318"/>
                  <a:pt x="127" y="396"/>
                  <a:pt x="226" y="396"/>
                </a:cubicBezTo>
                <a:cubicBezTo>
                  <a:pt x="318" y="396"/>
                  <a:pt x="396" y="318"/>
                  <a:pt x="396" y="226"/>
                </a:cubicBezTo>
                <a:cubicBezTo>
                  <a:pt x="396" y="127"/>
                  <a:pt x="318" y="57"/>
                  <a:pt x="226" y="57"/>
                </a:cubicBezTo>
                <a:close/>
                <a:moveTo>
                  <a:pt x="318" y="255"/>
                </a:moveTo>
                <a:lnTo>
                  <a:pt x="318" y="255"/>
                </a:lnTo>
                <a:cubicBezTo>
                  <a:pt x="127" y="255"/>
                  <a:pt x="127" y="255"/>
                  <a:pt x="127" y="255"/>
                </a:cubicBezTo>
                <a:cubicBezTo>
                  <a:pt x="113" y="255"/>
                  <a:pt x="99" y="241"/>
                  <a:pt x="99" y="226"/>
                </a:cubicBezTo>
                <a:cubicBezTo>
                  <a:pt x="99" y="205"/>
                  <a:pt x="113" y="198"/>
                  <a:pt x="127" y="198"/>
                </a:cubicBezTo>
                <a:cubicBezTo>
                  <a:pt x="318" y="198"/>
                  <a:pt x="318" y="198"/>
                  <a:pt x="318" y="198"/>
                </a:cubicBezTo>
                <a:cubicBezTo>
                  <a:pt x="332" y="198"/>
                  <a:pt x="346" y="205"/>
                  <a:pt x="346" y="226"/>
                </a:cubicBezTo>
                <a:cubicBezTo>
                  <a:pt x="346" y="241"/>
                  <a:pt x="332" y="255"/>
                  <a:pt x="318" y="255"/>
                </a:cubicBezTo>
                <a:close/>
              </a:path>
            </a:pathLst>
          </a:custGeom>
          <a:solidFill>
            <a:schemeClr val="dk1"/>
          </a:solidFill>
          <a:ln w="0">
            <a:noFill/>
          </a:ln>
        </p:spPr>
        <p:style>
          <a:lnRef idx="0"/>
          <a:fillRef idx="0"/>
          <a:effectRef idx="0"/>
          <a:fontRef idx="minor"/>
        </p:style>
      </p:sp>
      <p:sp>
        <p:nvSpPr>
          <p:cNvPr id="919" name="Google Shape;840;p38"/>
          <p:cNvSpPr/>
          <p:nvPr/>
        </p:nvSpPr>
        <p:spPr>
          <a:xfrm>
            <a:off x="8508600" y="1070640"/>
            <a:ext cx="330120" cy="327600"/>
          </a:xfrm>
          <a:custGeom>
            <a:avLst/>
            <a:gdLst/>
            <a:ahLst/>
            <a:rect l="l" t="t"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dk1"/>
          </a:solidFill>
          <a:ln w="0">
            <a:noFill/>
          </a:ln>
        </p:spPr>
        <p:style>
          <a:lnRef idx="0"/>
          <a:fillRef idx="0"/>
          <a:effectRef idx="0"/>
          <a:fontRef idx="minor"/>
        </p:style>
      </p:sp>
      <p:sp>
        <p:nvSpPr>
          <p:cNvPr id="920" name="Google Shape;841;p38"/>
          <p:cNvSpPr/>
          <p:nvPr/>
        </p:nvSpPr>
        <p:spPr>
          <a:xfrm>
            <a:off x="7938000" y="1070640"/>
            <a:ext cx="327600" cy="327600"/>
          </a:xfrm>
          <a:custGeom>
            <a:avLst/>
            <a:gdLst/>
            <a:ahLst/>
            <a:rect l="l" t="t"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dk1"/>
          </a:solidFill>
          <a:ln w="0">
            <a:noFill/>
          </a:ln>
        </p:spPr>
        <p:style>
          <a:lnRef idx="0"/>
          <a:fillRef idx="0"/>
          <a:effectRef idx="0"/>
          <a:fontRef idx="minor"/>
        </p:style>
      </p:sp>
      <p:sp>
        <p:nvSpPr>
          <p:cNvPr id="921" name="Google Shape;842;p38"/>
          <p:cNvSpPr/>
          <p:nvPr/>
        </p:nvSpPr>
        <p:spPr>
          <a:xfrm>
            <a:off x="7365240" y="1070640"/>
            <a:ext cx="325440" cy="327600"/>
          </a:xfrm>
          <a:custGeom>
            <a:avLst/>
            <a:gdLst/>
            <a:ahLst/>
            <a:rect l="l" t="t" r="r" b="b"/>
            <a:pathLst>
              <a:path w="601" h="602">
                <a:moveTo>
                  <a:pt x="297" y="601"/>
                </a:moveTo>
                <a:lnTo>
                  <a:pt x="297" y="601"/>
                </a:lnTo>
                <a:cubicBezTo>
                  <a:pt x="134" y="601"/>
                  <a:pt x="0" y="467"/>
                  <a:pt x="0" y="297"/>
                </a:cubicBezTo>
                <a:cubicBezTo>
                  <a:pt x="0" y="135"/>
                  <a:pt x="134" y="0"/>
                  <a:pt x="297" y="0"/>
                </a:cubicBezTo>
                <a:cubicBezTo>
                  <a:pt x="466" y="0"/>
                  <a:pt x="600" y="135"/>
                  <a:pt x="600" y="297"/>
                </a:cubicBezTo>
                <a:cubicBezTo>
                  <a:pt x="600" y="467"/>
                  <a:pt x="466" y="601"/>
                  <a:pt x="297" y="601"/>
                </a:cubicBezTo>
                <a:close/>
                <a:moveTo>
                  <a:pt x="297" y="57"/>
                </a:moveTo>
                <a:lnTo>
                  <a:pt x="297" y="57"/>
                </a:lnTo>
                <a:cubicBezTo>
                  <a:pt x="162" y="57"/>
                  <a:pt x="56" y="163"/>
                  <a:pt x="56" y="297"/>
                </a:cubicBezTo>
                <a:cubicBezTo>
                  <a:pt x="56" y="431"/>
                  <a:pt x="162" y="544"/>
                  <a:pt x="297" y="544"/>
                </a:cubicBezTo>
                <a:cubicBezTo>
                  <a:pt x="431" y="544"/>
                  <a:pt x="544" y="431"/>
                  <a:pt x="544" y="297"/>
                </a:cubicBezTo>
                <a:cubicBezTo>
                  <a:pt x="544" y="163"/>
                  <a:pt x="431" y="57"/>
                  <a:pt x="297" y="57"/>
                </a:cubicBezTo>
                <a:close/>
                <a:moveTo>
                  <a:pt x="438" y="318"/>
                </a:moveTo>
                <a:lnTo>
                  <a:pt x="438" y="318"/>
                </a:lnTo>
                <a:cubicBezTo>
                  <a:pt x="346" y="403"/>
                  <a:pt x="346" y="403"/>
                  <a:pt x="346" y="403"/>
                </a:cubicBezTo>
                <a:cubicBezTo>
                  <a:pt x="339" y="410"/>
                  <a:pt x="332" y="410"/>
                  <a:pt x="325" y="410"/>
                </a:cubicBezTo>
                <a:cubicBezTo>
                  <a:pt x="311" y="410"/>
                  <a:pt x="297" y="403"/>
                  <a:pt x="297" y="382"/>
                </a:cubicBezTo>
                <a:cubicBezTo>
                  <a:pt x="297" y="375"/>
                  <a:pt x="304" y="368"/>
                  <a:pt x="311" y="361"/>
                </a:cubicBezTo>
                <a:cubicBezTo>
                  <a:pt x="346" y="325"/>
                  <a:pt x="346" y="325"/>
                  <a:pt x="346" y="325"/>
                </a:cubicBezTo>
                <a:cubicBezTo>
                  <a:pt x="176" y="325"/>
                  <a:pt x="176" y="325"/>
                  <a:pt x="176" y="325"/>
                </a:cubicBezTo>
                <a:cubicBezTo>
                  <a:pt x="162" y="325"/>
                  <a:pt x="148" y="318"/>
                  <a:pt x="148" y="297"/>
                </a:cubicBezTo>
                <a:cubicBezTo>
                  <a:pt x="148" y="283"/>
                  <a:pt x="162" y="269"/>
                  <a:pt x="176" y="269"/>
                </a:cubicBezTo>
                <a:cubicBezTo>
                  <a:pt x="346" y="269"/>
                  <a:pt x="346" y="269"/>
                  <a:pt x="346" y="269"/>
                </a:cubicBezTo>
                <a:cubicBezTo>
                  <a:pt x="311" y="234"/>
                  <a:pt x="311" y="234"/>
                  <a:pt x="311" y="234"/>
                </a:cubicBezTo>
                <a:cubicBezTo>
                  <a:pt x="304" y="234"/>
                  <a:pt x="297" y="226"/>
                  <a:pt x="297" y="212"/>
                </a:cubicBezTo>
                <a:cubicBezTo>
                  <a:pt x="297" y="198"/>
                  <a:pt x="311" y="184"/>
                  <a:pt x="325" y="184"/>
                </a:cubicBezTo>
                <a:cubicBezTo>
                  <a:pt x="332" y="184"/>
                  <a:pt x="339" y="191"/>
                  <a:pt x="346" y="191"/>
                </a:cubicBezTo>
                <a:cubicBezTo>
                  <a:pt x="438" y="276"/>
                  <a:pt x="438" y="276"/>
                  <a:pt x="438" y="276"/>
                </a:cubicBezTo>
                <a:cubicBezTo>
                  <a:pt x="445" y="283"/>
                  <a:pt x="452" y="290"/>
                  <a:pt x="452" y="297"/>
                </a:cubicBezTo>
                <a:cubicBezTo>
                  <a:pt x="452" y="311"/>
                  <a:pt x="445" y="318"/>
                  <a:pt x="438" y="318"/>
                </a:cubicBezTo>
                <a:close/>
              </a:path>
            </a:pathLst>
          </a:custGeom>
          <a:solidFill>
            <a:schemeClr val="dk1"/>
          </a:solidFill>
          <a:ln w="0">
            <a:noFill/>
          </a:ln>
        </p:spPr>
        <p:style>
          <a:lnRef idx="0"/>
          <a:fillRef idx="0"/>
          <a:effectRef idx="0"/>
          <a:fontRef idx="minor"/>
        </p:style>
      </p:sp>
      <p:sp>
        <p:nvSpPr>
          <p:cNvPr id="922" name="Google Shape;843;p38"/>
          <p:cNvSpPr/>
          <p:nvPr/>
        </p:nvSpPr>
        <p:spPr>
          <a:xfrm>
            <a:off x="6789960" y="1070640"/>
            <a:ext cx="330120" cy="327600"/>
          </a:xfrm>
          <a:custGeom>
            <a:avLst/>
            <a:gdLst/>
            <a:ahLst/>
            <a:rect l="l" t="t" r="r" b="b"/>
            <a:pathLst>
              <a:path w="608" h="602">
                <a:moveTo>
                  <a:pt x="304" y="601"/>
                </a:moveTo>
                <a:lnTo>
                  <a:pt x="304" y="601"/>
                </a:lnTo>
                <a:cubicBezTo>
                  <a:pt x="134" y="601"/>
                  <a:pt x="0" y="467"/>
                  <a:pt x="0" y="297"/>
                </a:cubicBezTo>
                <a:cubicBezTo>
                  <a:pt x="0" y="135"/>
                  <a:pt x="134" y="0"/>
                  <a:pt x="304" y="0"/>
                </a:cubicBezTo>
                <a:cubicBezTo>
                  <a:pt x="473" y="0"/>
                  <a:pt x="607" y="135"/>
                  <a:pt x="607" y="297"/>
                </a:cubicBezTo>
                <a:cubicBezTo>
                  <a:pt x="607" y="467"/>
                  <a:pt x="473" y="601"/>
                  <a:pt x="304" y="601"/>
                </a:cubicBezTo>
                <a:close/>
                <a:moveTo>
                  <a:pt x="304" y="57"/>
                </a:moveTo>
                <a:lnTo>
                  <a:pt x="304" y="57"/>
                </a:lnTo>
                <a:cubicBezTo>
                  <a:pt x="169" y="57"/>
                  <a:pt x="56" y="163"/>
                  <a:pt x="56" y="297"/>
                </a:cubicBezTo>
                <a:cubicBezTo>
                  <a:pt x="56" y="431"/>
                  <a:pt x="169" y="544"/>
                  <a:pt x="304" y="544"/>
                </a:cubicBezTo>
                <a:cubicBezTo>
                  <a:pt x="438" y="544"/>
                  <a:pt x="551" y="431"/>
                  <a:pt x="551" y="297"/>
                </a:cubicBezTo>
                <a:cubicBezTo>
                  <a:pt x="551" y="163"/>
                  <a:pt x="438" y="57"/>
                  <a:pt x="304" y="57"/>
                </a:cubicBezTo>
                <a:close/>
                <a:moveTo>
                  <a:pt x="424" y="325"/>
                </a:moveTo>
                <a:lnTo>
                  <a:pt x="424" y="325"/>
                </a:lnTo>
                <a:cubicBezTo>
                  <a:pt x="254" y="325"/>
                  <a:pt x="254" y="325"/>
                  <a:pt x="254" y="325"/>
                </a:cubicBezTo>
                <a:cubicBezTo>
                  <a:pt x="297" y="361"/>
                  <a:pt x="297" y="361"/>
                  <a:pt x="297" y="361"/>
                </a:cubicBezTo>
                <a:cubicBezTo>
                  <a:pt x="297" y="368"/>
                  <a:pt x="304" y="375"/>
                  <a:pt x="304" y="382"/>
                </a:cubicBezTo>
                <a:cubicBezTo>
                  <a:pt x="304" y="403"/>
                  <a:pt x="290" y="410"/>
                  <a:pt x="275" y="410"/>
                </a:cubicBezTo>
                <a:cubicBezTo>
                  <a:pt x="268" y="410"/>
                  <a:pt x="261" y="410"/>
                  <a:pt x="254" y="403"/>
                </a:cubicBezTo>
                <a:cubicBezTo>
                  <a:pt x="162" y="318"/>
                  <a:pt x="162" y="318"/>
                  <a:pt x="162" y="318"/>
                </a:cubicBezTo>
                <a:cubicBezTo>
                  <a:pt x="155" y="318"/>
                  <a:pt x="155" y="311"/>
                  <a:pt x="155" y="297"/>
                </a:cubicBezTo>
                <a:cubicBezTo>
                  <a:pt x="155" y="290"/>
                  <a:pt x="155" y="283"/>
                  <a:pt x="162" y="276"/>
                </a:cubicBezTo>
                <a:cubicBezTo>
                  <a:pt x="254" y="191"/>
                  <a:pt x="254" y="191"/>
                  <a:pt x="254" y="191"/>
                </a:cubicBezTo>
                <a:cubicBezTo>
                  <a:pt x="261" y="191"/>
                  <a:pt x="268" y="184"/>
                  <a:pt x="275" y="184"/>
                </a:cubicBezTo>
                <a:cubicBezTo>
                  <a:pt x="290" y="184"/>
                  <a:pt x="304" y="198"/>
                  <a:pt x="304" y="212"/>
                </a:cubicBezTo>
                <a:cubicBezTo>
                  <a:pt x="304" y="226"/>
                  <a:pt x="297" y="234"/>
                  <a:pt x="297" y="234"/>
                </a:cubicBezTo>
                <a:cubicBezTo>
                  <a:pt x="254" y="269"/>
                  <a:pt x="254" y="269"/>
                  <a:pt x="254" y="269"/>
                </a:cubicBezTo>
                <a:cubicBezTo>
                  <a:pt x="424" y="269"/>
                  <a:pt x="424" y="269"/>
                  <a:pt x="424" y="269"/>
                </a:cubicBezTo>
                <a:cubicBezTo>
                  <a:pt x="445" y="269"/>
                  <a:pt x="452" y="283"/>
                  <a:pt x="452" y="297"/>
                </a:cubicBezTo>
                <a:cubicBezTo>
                  <a:pt x="452" y="318"/>
                  <a:pt x="445" y="325"/>
                  <a:pt x="424" y="325"/>
                </a:cubicBezTo>
                <a:close/>
              </a:path>
            </a:pathLst>
          </a:custGeom>
          <a:solidFill>
            <a:schemeClr val="dk1"/>
          </a:solidFill>
          <a:ln w="0">
            <a:noFill/>
          </a:ln>
        </p:spPr>
        <p:style>
          <a:lnRef idx="0"/>
          <a:fillRef idx="0"/>
          <a:effectRef idx="0"/>
          <a:fontRef idx="minor"/>
        </p:style>
      </p:sp>
      <p:sp>
        <p:nvSpPr>
          <p:cNvPr id="923" name="Google Shape;844;p38"/>
          <p:cNvSpPr/>
          <p:nvPr/>
        </p:nvSpPr>
        <p:spPr>
          <a:xfrm>
            <a:off x="6217200" y="1070640"/>
            <a:ext cx="325440" cy="327600"/>
          </a:xfrm>
          <a:custGeom>
            <a:avLst/>
            <a:gdLst/>
            <a:ahLst/>
            <a:rect l="l" t="t" r="r" b="b"/>
            <a:pathLst>
              <a:path w="601" h="602">
                <a:moveTo>
                  <a:pt x="304" y="601"/>
                </a:moveTo>
                <a:lnTo>
                  <a:pt x="304" y="601"/>
                </a:lnTo>
                <a:cubicBezTo>
                  <a:pt x="134" y="601"/>
                  <a:pt x="0" y="467"/>
                  <a:pt x="0" y="297"/>
                </a:cubicBezTo>
                <a:cubicBezTo>
                  <a:pt x="0" y="135"/>
                  <a:pt x="134" y="0"/>
                  <a:pt x="304" y="0"/>
                </a:cubicBezTo>
                <a:cubicBezTo>
                  <a:pt x="466" y="0"/>
                  <a:pt x="600" y="135"/>
                  <a:pt x="600" y="297"/>
                </a:cubicBezTo>
                <a:cubicBezTo>
                  <a:pt x="600" y="467"/>
                  <a:pt x="466" y="601"/>
                  <a:pt x="304" y="601"/>
                </a:cubicBezTo>
                <a:close/>
                <a:moveTo>
                  <a:pt x="304" y="57"/>
                </a:moveTo>
                <a:lnTo>
                  <a:pt x="304" y="57"/>
                </a:lnTo>
                <a:cubicBezTo>
                  <a:pt x="169" y="57"/>
                  <a:pt x="56" y="163"/>
                  <a:pt x="56" y="297"/>
                </a:cubicBezTo>
                <a:cubicBezTo>
                  <a:pt x="56" y="431"/>
                  <a:pt x="169" y="544"/>
                  <a:pt x="304" y="544"/>
                </a:cubicBezTo>
                <a:cubicBezTo>
                  <a:pt x="438" y="544"/>
                  <a:pt x="544" y="431"/>
                  <a:pt x="544" y="297"/>
                </a:cubicBezTo>
                <a:cubicBezTo>
                  <a:pt x="544" y="163"/>
                  <a:pt x="438" y="57"/>
                  <a:pt x="304" y="57"/>
                </a:cubicBezTo>
                <a:close/>
                <a:moveTo>
                  <a:pt x="388" y="297"/>
                </a:moveTo>
                <a:lnTo>
                  <a:pt x="388" y="297"/>
                </a:lnTo>
                <a:cubicBezTo>
                  <a:pt x="374" y="297"/>
                  <a:pt x="367" y="297"/>
                  <a:pt x="367" y="290"/>
                </a:cubicBezTo>
                <a:cubicBezTo>
                  <a:pt x="332" y="248"/>
                  <a:pt x="332" y="248"/>
                  <a:pt x="332" y="248"/>
                </a:cubicBezTo>
                <a:cubicBezTo>
                  <a:pt x="332" y="424"/>
                  <a:pt x="332" y="424"/>
                  <a:pt x="332" y="424"/>
                </a:cubicBezTo>
                <a:cubicBezTo>
                  <a:pt x="332" y="438"/>
                  <a:pt x="318" y="453"/>
                  <a:pt x="304" y="453"/>
                </a:cubicBezTo>
                <a:cubicBezTo>
                  <a:pt x="282" y="453"/>
                  <a:pt x="275" y="438"/>
                  <a:pt x="275" y="424"/>
                </a:cubicBezTo>
                <a:cubicBezTo>
                  <a:pt x="275" y="248"/>
                  <a:pt x="275" y="248"/>
                  <a:pt x="275" y="248"/>
                </a:cubicBezTo>
                <a:cubicBezTo>
                  <a:pt x="240" y="290"/>
                  <a:pt x="240" y="290"/>
                  <a:pt x="240" y="290"/>
                </a:cubicBezTo>
                <a:cubicBezTo>
                  <a:pt x="233" y="297"/>
                  <a:pt x="226" y="297"/>
                  <a:pt x="219" y="297"/>
                </a:cubicBezTo>
                <a:cubicBezTo>
                  <a:pt x="197" y="297"/>
                  <a:pt x="190" y="290"/>
                  <a:pt x="190" y="269"/>
                </a:cubicBezTo>
                <a:cubicBezTo>
                  <a:pt x="190" y="262"/>
                  <a:pt x="190" y="255"/>
                  <a:pt x="197" y="255"/>
                </a:cubicBezTo>
                <a:cubicBezTo>
                  <a:pt x="282" y="156"/>
                  <a:pt x="282" y="156"/>
                  <a:pt x="282" y="156"/>
                </a:cubicBezTo>
                <a:cubicBezTo>
                  <a:pt x="282" y="156"/>
                  <a:pt x="289" y="149"/>
                  <a:pt x="304" y="149"/>
                </a:cubicBezTo>
                <a:cubicBezTo>
                  <a:pt x="311" y="149"/>
                  <a:pt x="318" y="156"/>
                  <a:pt x="325" y="156"/>
                </a:cubicBezTo>
                <a:cubicBezTo>
                  <a:pt x="410" y="255"/>
                  <a:pt x="410" y="255"/>
                  <a:pt x="410" y="255"/>
                </a:cubicBezTo>
                <a:cubicBezTo>
                  <a:pt x="410" y="255"/>
                  <a:pt x="417" y="262"/>
                  <a:pt x="417" y="269"/>
                </a:cubicBezTo>
                <a:cubicBezTo>
                  <a:pt x="417" y="290"/>
                  <a:pt x="402" y="297"/>
                  <a:pt x="388" y="297"/>
                </a:cubicBezTo>
                <a:close/>
              </a:path>
            </a:pathLst>
          </a:custGeom>
          <a:solidFill>
            <a:schemeClr val="dk1"/>
          </a:solidFill>
          <a:ln w="0">
            <a:noFill/>
          </a:ln>
        </p:spPr>
        <p:style>
          <a:lnRef idx="0"/>
          <a:fillRef idx="0"/>
          <a:effectRef idx="0"/>
          <a:fontRef idx="minor"/>
        </p:style>
      </p:sp>
      <p:sp>
        <p:nvSpPr>
          <p:cNvPr id="924" name="Google Shape;845;p38"/>
          <p:cNvSpPr/>
          <p:nvPr/>
        </p:nvSpPr>
        <p:spPr>
          <a:xfrm>
            <a:off x="5644080" y="1070640"/>
            <a:ext cx="325440" cy="327600"/>
          </a:xfrm>
          <a:custGeom>
            <a:avLst/>
            <a:gdLst/>
            <a:ahLst/>
            <a:rect l="l" t="t" r="r" b="b"/>
            <a:pathLst>
              <a:path w="601" h="602">
                <a:moveTo>
                  <a:pt x="296" y="601"/>
                </a:moveTo>
                <a:lnTo>
                  <a:pt x="296" y="601"/>
                </a:lnTo>
                <a:cubicBezTo>
                  <a:pt x="134" y="601"/>
                  <a:pt x="0" y="467"/>
                  <a:pt x="0" y="297"/>
                </a:cubicBezTo>
                <a:cubicBezTo>
                  <a:pt x="0" y="135"/>
                  <a:pt x="134" y="0"/>
                  <a:pt x="296" y="0"/>
                </a:cubicBezTo>
                <a:cubicBezTo>
                  <a:pt x="466" y="0"/>
                  <a:pt x="600" y="135"/>
                  <a:pt x="600" y="297"/>
                </a:cubicBezTo>
                <a:cubicBezTo>
                  <a:pt x="600" y="467"/>
                  <a:pt x="466" y="601"/>
                  <a:pt x="296" y="601"/>
                </a:cubicBezTo>
                <a:close/>
                <a:moveTo>
                  <a:pt x="296" y="57"/>
                </a:moveTo>
                <a:lnTo>
                  <a:pt x="296" y="57"/>
                </a:lnTo>
                <a:cubicBezTo>
                  <a:pt x="162" y="57"/>
                  <a:pt x="56" y="163"/>
                  <a:pt x="56" y="297"/>
                </a:cubicBezTo>
                <a:cubicBezTo>
                  <a:pt x="56" y="431"/>
                  <a:pt x="162" y="544"/>
                  <a:pt x="296" y="544"/>
                </a:cubicBezTo>
                <a:cubicBezTo>
                  <a:pt x="431" y="544"/>
                  <a:pt x="544" y="431"/>
                  <a:pt x="544" y="297"/>
                </a:cubicBezTo>
                <a:cubicBezTo>
                  <a:pt x="544" y="163"/>
                  <a:pt x="431" y="57"/>
                  <a:pt x="296" y="57"/>
                </a:cubicBezTo>
                <a:close/>
                <a:moveTo>
                  <a:pt x="402" y="347"/>
                </a:moveTo>
                <a:lnTo>
                  <a:pt x="402" y="347"/>
                </a:lnTo>
                <a:cubicBezTo>
                  <a:pt x="318" y="438"/>
                  <a:pt x="318" y="438"/>
                  <a:pt x="318" y="438"/>
                </a:cubicBezTo>
                <a:cubicBezTo>
                  <a:pt x="318" y="446"/>
                  <a:pt x="311" y="453"/>
                  <a:pt x="296" y="453"/>
                </a:cubicBezTo>
                <a:cubicBezTo>
                  <a:pt x="289" y="453"/>
                  <a:pt x="282" y="446"/>
                  <a:pt x="275" y="438"/>
                </a:cubicBezTo>
                <a:cubicBezTo>
                  <a:pt x="190" y="347"/>
                  <a:pt x="190" y="347"/>
                  <a:pt x="190" y="347"/>
                </a:cubicBezTo>
                <a:cubicBezTo>
                  <a:pt x="190" y="340"/>
                  <a:pt x="183" y="333"/>
                  <a:pt x="183" y="325"/>
                </a:cubicBezTo>
                <a:cubicBezTo>
                  <a:pt x="183" y="311"/>
                  <a:pt x="197" y="297"/>
                  <a:pt x="211" y="297"/>
                </a:cubicBezTo>
                <a:cubicBezTo>
                  <a:pt x="226" y="297"/>
                  <a:pt x="233" y="304"/>
                  <a:pt x="233" y="311"/>
                </a:cubicBezTo>
                <a:cubicBezTo>
                  <a:pt x="268" y="347"/>
                  <a:pt x="268" y="347"/>
                  <a:pt x="268" y="347"/>
                </a:cubicBezTo>
                <a:cubicBezTo>
                  <a:pt x="268" y="177"/>
                  <a:pt x="268" y="177"/>
                  <a:pt x="268" y="177"/>
                </a:cubicBezTo>
                <a:cubicBezTo>
                  <a:pt x="268" y="163"/>
                  <a:pt x="282" y="149"/>
                  <a:pt x="296" y="149"/>
                </a:cubicBezTo>
                <a:cubicBezTo>
                  <a:pt x="318" y="149"/>
                  <a:pt x="325" y="163"/>
                  <a:pt x="325" y="177"/>
                </a:cubicBezTo>
                <a:cubicBezTo>
                  <a:pt x="325" y="347"/>
                  <a:pt x="325" y="347"/>
                  <a:pt x="325" y="347"/>
                </a:cubicBezTo>
                <a:cubicBezTo>
                  <a:pt x="360" y="311"/>
                  <a:pt x="360" y="311"/>
                  <a:pt x="360" y="311"/>
                </a:cubicBezTo>
                <a:cubicBezTo>
                  <a:pt x="367" y="304"/>
                  <a:pt x="374" y="297"/>
                  <a:pt x="381" y="297"/>
                </a:cubicBezTo>
                <a:cubicBezTo>
                  <a:pt x="402" y="297"/>
                  <a:pt x="409" y="311"/>
                  <a:pt x="409" y="325"/>
                </a:cubicBezTo>
                <a:cubicBezTo>
                  <a:pt x="409" y="333"/>
                  <a:pt x="409" y="340"/>
                  <a:pt x="402" y="347"/>
                </a:cubicBezTo>
                <a:close/>
              </a:path>
            </a:pathLst>
          </a:custGeom>
          <a:solidFill>
            <a:schemeClr val="dk1"/>
          </a:solidFill>
          <a:ln w="0">
            <a:noFill/>
          </a:ln>
        </p:spPr>
        <p:style>
          <a:lnRef idx="0"/>
          <a:fillRef idx="0"/>
          <a:effectRef idx="0"/>
          <a:fontRef idx="minor"/>
        </p:style>
      </p:sp>
      <p:sp>
        <p:nvSpPr>
          <p:cNvPr id="925" name="Google Shape;846;p38"/>
          <p:cNvSpPr/>
          <p:nvPr/>
        </p:nvSpPr>
        <p:spPr>
          <a:xfrm>
            <a:off x="5068800" y="1070640"/>
            <a:ext cx="330120" cy="327600"/>
          </a:xfrm>
          <a:custGeom>
            <a:avLst/>
            <a:gdLst/>
            <a:ahLst/>
            <a:rect l="l" t="t" r="r" b="b"/>
            <a:pathLst>
              <a:path w="609" h="602">
                <a:moveTo>
                  <a:pt x="304" y="601"/>
                </a:moveTo>
                <a:lnTo>
                  <a:pt x="304" y="601"/>
                </a:lnTo>
                <a:cubicBezTo>
                  <a:pt x="135" y="601"/>
                  <a:pt x="0" y="467"/>
                  <a:pt x="0" y="297"/>
                </a:cubicBezTo>
                <a:cubicBezTo>
                  <a:pt x="0" y="135"/>
                  <a:pt x="135" y="0"/>
                  <a:pt x="304" y="0"/>
                </a:cubicBezTo>
                <a:cubicBezTo>
                  <a:pt x="474" y="0"/>
                  <a:pt x="608" y="135"/>
                  <a:pt x="608" y="297"/>
                </a:cubicBezTo>
                <a:cubicBezTo>
                  <a:pt x="608" y="467"/>
                  <a:pt x="474" y="601"/>
                  <a:pt x="304" y="601"/>
                </a:cubicBezTo>
                <a:close/>
                <a:moveTo>
                  <a:pt x="57" y="297"/>
                </a:moveTo>
                <a:lnTo>
                  <a:pt x="57" y="297"/>
                </a:lnTo>
                <a:cubicBezTo>
                  <a:pt x="57" y="431"/>
                  <a:pt x="170" y="544"/>
                  <a:pt x="304" y="544"/>
                </a:cubicBezTo>
                <a:cubicBezTo>
                  <a:pt x="361" y="544"/>
                  <a:pt x="417" y="523"/>
                  <a:pt x="460" y="488"/>
                </a:cubicBezTo>
                <a:cubicBezTo>
                  <a:pt x="113" y="149"/>
                  <a:pt x="113" y="149"/>
                  <a:pt x="113" y="149"/>
                </a:cubicBezTo>
                <a:cubicBezTo>
                  <a:pt x="78" y="191"/>
                  <a:pt x="57" y="241"/>
                  <a:pt x="57" y="297"/>
                </a:cubicBezTo>
                <a:close/>
                <a:moveTo>
                  <a:pt x="304" y="57"/>
                </a:moveTo>
                <a:lnTo>
                  <a:pt x="304" y="57"/>
                </a:lnTo>
                <a:cubicBezTo>
                  <a:pt x="248" y="57"/>
                  <a:pt x="191" y="71"/>
                  <a:pt x="149" y="106"/>
                </a:cubicBezTo>
                <a:cubicBezTo>
                  <a:pt x="495" y="453"/>
                  <a:pt x="495" y="453"/>
                  <a:pt x="495" y="453"/>
                </a:cubicBezTo>
                <a:cubicBezTo>
                  <a:pt x="530" y="410"/>
                  <a:pt x="552" y="354"/>
                  <a:pt x="552" y="297"/>
                </a:cubicBezTo>
                <a:cubicBezTo>
                  <a:pt x="552" y="163"/>
                  <a:pt x="439" y="57"/>
                  <a:pt x="304" y="57"/>
                </a:cubicBezTo>
                <a:close/>
              </a:path>
            </a:pathLst>
          </a:custGeom>
          <a:solidFill>
            <a:schemeClr val="dk1"/>
          </a:solidFill>
          <a:ln w="0">
            <a:noFill/>
          </a:ln>
        </p:spPr>
        <p:style>
          <a:lnRef idx="0"/>
          <a:fillRef idx="0"/>
          <a:effectRef idx="0"/>
          <a:fontRef idx="minor"/>
        </p:style>
      </p:sp>
      <p:sp>
        <p:nvSpPr>
          <p:cNvPr id="926" name="Google Shape;847;p38"/>
          <p:cNvSpPr/>
          <p:nvPr/>
        </p:nvSpPr>
        <p:spPr>
          <a:xfrm>
            <a:off x="4496040" y="1070640"/>
            <a:ext cx="327600" cy="327600"/>
          </a:xfrm>
          <a:custGeom>
            <a:avLst/>
            <a:gdLst/>
            <a:ahLst/>
            <a:rect l="l" t="t"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dk1"/>
          </a:solidFill>
          <a:ln w="0">
            <a:noFill/>
          </a:ln>
        </p:spPr>
        <p:style>
          <a:lnRef idx="0"/>
          <a:fillRef idx="0"/>
          <a:effectRef idx="0"/>
          <a:fontRef idx="minor"/>
        </p:style>
      </p:sp>
      <p:sp>
        <p:nvSpPr>
          <p:cNvPr id="927" name="Google Shape;848;p38"/>
          <p:cNvSpPr/>
          <p:nvPr/>
        </p:nvSpPr>
        <p:spPr>
          <a:xfrm>
            <a:off x="3923280" y="1070640"/>
            <a:ext cx="327600" cy="327600"/>
          </a:xfrm>
          <a:custGeom>
            <a:avLst/>
            <a:gdLst/>
            <a:ahLst/>
            <a:rect l="l" t="t"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dk1"/>
          </a:solidFill>
          <a:ln w="0">
            <a:noFill/>
          </a:ln>
        </p:spPr>
        <p:style>
          <a:lnRef idx="0"/>
          <a:fillRef idx="0"/>
          <a:effectRef idx="0"/>
          <a:fontRef idx="minor"/>
        </p:style>
      </p:sp>
      <p:sp>
        <p:nvSpPr>
          <p:cNvPr id="928" name="Google Shape;849;p38"/>
          <p:cNvSpPr/>
          <p:nvPr/>
        </p:nvSpPr>
        <p:spPr>
          <a:xfrm>
            <a:off x="3348000" y="1070640"/>
            <a:ext cx="330120" cy="327600"/>
          </a:xfrm>
          <a:custGeom>
            <a:avLst/>
            <a:gdLst/>
            <a:ahLst/>
            <a:rect l="l" t="t"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dk1"/>
          </a:solidFill>
          <a:ln w="0">
            <a:noFill/>
          </a:ln>
        </p:spPr>
        <p:style>
          <a:lnRef idx="0"/>
          <a:fillRef idx="0"/>
          <a:effectRef idx="0"/>
          <a:fontRef idx="minor"/>
        </p:style>
      </p:sp>
      <p:sp>
        <p:nvSpPr>
          <p:cNvPr id="929" name="Google Shape;850;p38"/>
          <p:cNvSpPr/>
          <p:nvPr/>
        </p:nvSpPr>
        <p:spPr>
          <a:xfrm>
            <a:off x="2774880" y="1070640"/>
            <a:ext cx="327600" cy="327600"/>
          </a:xfrm>
          <a:custGeom>
            <a:avLst/>
            <a:gdLst/>
            <a:ahLst/>
            <a:rect l="l" t="t"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dk1"/>
          </a:solidFill>
          <a:ln w="0">
            <a:noFill/>
          </a:ln>
        </p:spPr>
        <p:style>
          <a:lnRef idx="0"/>
          <a:fillRef idx="0"/>
          <a:effectRef idx="0"/>
          <a:fontRef idx="minor"/>
        </p:style>
      </p:sp>
      <p:sp>
        <p:nvSpPr>
          <p:cNvPr id="930" name="Google Shape;851;p38"/>
          <p:cNvSpPr/>
          <p:nvPr/>
        </p:nvSpPr>
        <p:spPr>
          <a:xfrm>
            <a:off x="9086400" y="495360"/>
            <a:ext cx="327600" cy="330120"/>
          </a:xfrm>
          <a:custGeom>
            <a:avLst/>
            <a:gdLst/>
            <a:ahLst/>
            <a:rect l="l" t="t" r="r" b="b"/>
            <a:pathLst>
              <a:path w="602" h="609">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dk1"/>
          </a:solidFill>
          <a:ln w="0">
            <a:noFill/>
          </a:ln>
        </p:spPr>
        <p:style>
          <a:lnRef idx="0"/>
          <a:fillRef idx="0"/>
          <a:effectRef idx="0"/>
          <a:fontRef idx="minor"/>
        </p:style>
      </p:sp>
      <p:sp>
        <p:nvSpPr>
          <p:cNvPr id="931" name="Google Shape;852;p38"/>
          <p:cNvSpPr/>
          <p:nvPr/>
        </p:nvSpPr>
        <p:spPr>
          <a:xfrm>
            <a:off x="8508600" y="495360"/>
            <a:ext cx="330120" cy="330120"/>
          </a:xfrm>
          <a:custGeom>
            <a:avLst/>
            <a:gdLst/>
            <a:ahLst/>
            <a:rect l="l" t="t" r="r" b="b"/>
            <a:pathLst>
              <a:path w="609" h="609">
                <a:moveTo>
                  <a:pt x="304" y="608"/>
                </a:moveTo>
                <a:lnTo>
                  <a:pt x="304" y="608"/>
                </a:lnTo>
                <a:cubicBezTo>
                  <a:pt x="134" y="608"/>
                  <a:pt x="0" y="474"/>
                  <a:pt x="0" y="304"/>
                </a:cubicBezTo>
                <a:cubicBezTo>
                  <a:pt x="0" y="134"/>
                  <a:pt x="134" y="0"/>
                  <a:pt x="304" y="0"/>
                </a:cubicBezTo>
                <a:cubicBezTo>
                  <a:pt x="473" y="0"/>
                  <a:pt x="608" y="134"/>
                  <a:pt x="608" y="304"/>
                </a:cubicBezTo>
                <a:cubicBezTo>
                  <a:pt x="608" y="474"/>
                  <a:pt x="473" y="608"/>
                  <a:pt x="304" y="608"/>
                </a:cubicBezTo>
                <a:close/>
                <a:moveTo>
                  <a:pt x="304" y="57"/>
                </a:moveTo>
                <a:lnTo>
                  <a:pt x="304" y="57"/>
                </a:lnTo>
                <a:cubicBezTo>
                  <a:pt x="169" y="57"/>
                  <a:pt x="56" y="170"/>
                  <a:pt x="56" y="304"/>
                </a:cubicBezTo>
                <a:cubicBezTo>
                  <a:pt x="56" y="438"/>
                  <a:pt x="169" y="551"/>
                  <a:pt x="304" y="551"/>
                </a:cubicBezTo>
                <a:cubicBezTo>
                  <a:pt x="438" y="551"/>
                  <a:pt x="551" y="438"/>
                  <a:pt x="551" y="304"/>
                </a:cubicBezTo>
                <a:cubicBezTo>
                  <a:pt x="551" y="170"/>
                  <a:pt x="438" y="57"/>
                  <a:pt x="304" y="57"/>
                </a:cubicBezTo>
                <a:close/>
                <a:moveTo>
                  <a:pt x="240" y="361"/>
                </a:moveTo>
                <a:lnTo>
                  <a:pt x="240" y="361"/>
                </a:lnTo>
                <a:cubicBezTo>
                  <a:pt x="155" y="156"/>
                  <a:pt x="155" y="156"/>
                  <a:pt x="155" y="156"/>
                </a:cubicBezTo>
                <a:cubicBezTo>
                  <a:pt x="367" y="240"/>
                  <a:pt x="367" y="240"/>
                  <a:pt x="367" y="240"/>
                </a:cubicBezTo>
                <a:cubicBezTo>
                  <a:pt x="452" y="452"/>
                  <a:pt x="452" y="452"/>
                  <a:pt x="452" y="452"/>
                </a:cubicBezTo>
                <a:lnTo>
                  <a:pt x="240" y="361"/>
                </a:lnTo>
                <a:close/>
                <a:moveTo>
                  <a:pt x="304" y="276"/>
                </a:moveTo>
                <a:lnTo>
                  <a:pt x="304" y="276"/>
                </a:lnTo>
                <a:cubicBezTo>
                  <a:pt x="290" y="276"/>
                  <a:pt x="276" y="290"/>
                  <a:pt x="276" y="304"/>
                </a:cubicBezTo>
                <a:cubicBezTo>
                  <a:pt x="276" y="318"/>
                  <a:pt x="290" y="332"/>
                  <a:pt x="304" y="332"/>
                </a:cubicBezTo>
                <a:cubicBezTo>
                  <a:pt x="318" y="332"/>
                  <a:pt x="332" y="318"/>
                  <a:pt x="332" y="304"/>
                </a:cubicBezTo>
                <a:cubicBezTo>
                  <a:pt x="332" y="290"/>
                  <a:pt x="318" y="276"/>
                  <a:pt x="304" y="276"/>
                </a:cubicBezTo>
                <a:close/>
              </a:path>
            </a:pathLst>
          </a:custGeom>
          <a:solidFill>
            <a:schemeClr val="dk1"/>
          </a:solidFill>
          <a:ln w="0">
            <a:noFill/>
          </a:ln>
        </p:spPr>
        <p:style>
          <a:lnRef idx="0"/>
          <a:fillRef idx="0"/>
          <a:effectRef idx="0"/>
          <a:fontRef idx="minor"/>
        </p:style>
      </p:sp>
      <p:sp>
        <p:nvSpPr>
          <p:cNvPr id="932" name="Google Shape;853;p38"/>
          <p:cNvSpPr/>
          <p:nvPr/>
        </p:nvSpPr>
        <p:spPr>
          <a:xfrm>
            <a:off x="7938000" y="495360"/>
            <a:ext cx="327600" cy="330120"/>
          </a:xfrm>
          <a:custGeom>
            <a:avLst/>
            <a:gdLst/>
            <a:ahLst/>
            <a:rect l="l" t="t" r="r" b="b"/>
            <a:pathLst>
              <a:path w="602" h="609">
                <a:moveTo>
                  <a:pt x="572" y="332"/>
                </a:moveTo>
                <a:lnTo>
                  <a:pt x="572" y="332"/>
                </a:lnTo>
                <a:cubicBezTo>
                  <a:pt x="544" y="332"/>
                  <a:pt x="544" y="332"/>
                  <a:pt x="544" y="332"/>
                </a:cubicBezTo>
                <a:cubicBezTo>
                  <a:pt x="530" y="445"/>
                  <a:pt x="445" y="537"/>
                  <a:pt x="332" y="544"/>
                </a:cubicBezTo>
                <a:cubicBezTo>
                  <a:pt x="332" y="580"/>
                  <a:pt x="332" y="580"/>
                  <a:pt x="332" y="580"/>
                </a:cubicBezTo>
                <a:cubicBezTo>
                  <a:pt x="332" y="594"/>
                  <a:pt x="318" y="608"/>
                  <a:pt x="304" y="608"/>
                </a:cubicBezTo>
                <a:cubicBezTo>
                  <a:pt x="283" y="608"/>
                  <a:pt x="276" y="594"/>
                  <a:pt x="276" y="580"/>
                </a:cubicBezTo>
                <a:cubicBezTo>
                  <a:pt x="276" y="544"/>
                  <a:pt x="276" y="544"/>
                  <a:pt x="276" y="544"/>
                </a:cubicBezTo>
                <a:cubicBezTo>
                  <a:pt x="162" y="537"/>
                  <a:pt x="71" y="445"/>
                  <a:pt x="56" y="332"/>
                </a:cubicBezTo>
                <a:cubicBezTo>
                  <a:pt x="28" y="332"/>
                  <a:pt x="28" y="332"/>
                  <a:pt x="28" y="332"/>
                </a:cubicBezTo>
                <a:cubicBezTo>
                  <a:pt x="14" y="332"/>
                  <a:pt x="0" y="318"/>
                  <a:pt x="0" y="304"/>
                </a:cubicBezTo>
                <a:cubicBezTo>
                  <a:pt x="0" y="290"/>
                  <a:pt x="14" y="276"/>
                  <a:pt x="28" y="276"/>
                </a:cubicBezTo>
                <a:cubicBezTo>
                  <a:pt x="56" y="276"/>
                  <a:pt x="56" y="276"/>
                  <a:pt x="56" y="276"/>
                </a:cubicBezTo>
                <a:cubicBezTo>
                  <a:pt x="71" y="163"/>
                  <a:pt x="162" y="71"/>
                  <a:pt x="276" y="64"/>
                </a:cubicBezTo>
                <a:cubicBezTo>
                  <a:pt x="276" y="28"/>
                  <a:pt x="276" y="28"/>
                  <a:pt x="276" y="28"/>
                </a:cubicBezTo>
                <a:cubicBezTo>
                  <a:pt x="276" y="14"/>
                  <a:pt x="283" y="0"/>
                  <a:pt x="304" y="0"/>
                </a:cubicBezTo>
                <a:cubicBezTo>
                  <a:pt x="318" y="0"/>
                  <a:pt x="332" y="14"/>
                  <a:pt x="332" y="28"/>
                </a:cubicBezTo>
                <a:cubicBezTo>
                  <a:pt x="332" y="64"/>
                  <a:pt x="332" y="64"/>
                  <a:pt x="332" y="64"/>
                </a:cubicBezTo>
                <a:cubicBezTo>
                  <a:pt x="445" y="71"/>
                  <a:pt x="530" y="163"/>
                  <a:pt x="544" y="276"/>
                </a:cubicBezTo>
                <a:cubicBezTo>
                  <a:pt x="572" y="276"/>
                  <a:pt x="572" y="276"/>
                  <a:pt x="572" y="276"/>
                </a:cubicBezTo>
                <a:cubicBezTo>
                  <a:pt x="594" y="276"/>
                  <a:pt x="601" y="290"/>
                  <a:pt x="601" y="304"/>
                </a:cubicBezTo>
                <a:cubicBezTo>
                  <a:pt x="601" y="318"/>
                  <a:pt x="594" y="332"/>
                  <a:pt x="572" y="332"/>
                </a:cubicBezTo>
                <a:close/>
                <a:moveTo>
                  <a:pt x="431" y="276"/>
                </a:moveTo>
                <a:lnTo>
                  <a:pt x="431" y="276"/>
                </a:lnTo>
                <a:cubicBezTo>
                  <a:pt x="487" y="276"/>
                  <a:pt x="487" y="276"/>
                  <a:pt x="487" y="276"/>
                </a:cubicBezTo>
                <a:cubicBezTo>
                  <a:pt x="473" y="191"/>
                  <a:pt x="410" y="127"/>
                  <a:pt x="332" y="120"/>
                </a:cubicBezTo>
                <a:cubicBezTo>
                  <a:pt x="332" y="170"/>
                  <a:pt x="332" y="170"/>
                  <a:pt x="332" y="170"/>
                </a:cubicBezTo>
                <a:cubicBezTo>
                  <a:pt x="332" y="191"/>
                  <a:pt x="318" y="198"/>
                  <a:pt x="304" y="198"/>
                </a:cubicBezTo>
                <a:cubicBezTo>
                  <a:pt x="283" y="198"/>
                  <a:pt x="276" y="191"/>
                  <a:pt x="276" y="170"/>
                </a:cubicBezTo>
                <a:cubicBezTo>
                  <a:pt x="276" y="120"/>
                  <a:pt x="276" y="120"/>
                  <a:pt x="276" y="120"/>
                </a:cubicBezTo>
                <a:cubicBezTo>
                  <a:pt x="191" y="127"/>
                  <a:pt x="127" y="191"/>
                  <a:pt x="113" y="276"/>
                </a:cubicBezTo>
                <a:cubicBezTo>
                  <a:pt x="169" y="276"/>
                  <a:pt x="169" y="276"/>
                  <a:pt x="169" y="276"/>
                </a:cubicBezTo>
                <a:cubicBezTo>
                  <a:pt x="184" y="276"/>
                  <a:pt x="198" y="290"/>
                  <a:pt x="198" y="304"/>
                </a:cubicBezTo>
                <a:cubicBezTo>
                  <a:pt x="198" y="318"/>
                  <a:pt x="184" y="332"/>
                  <a:pt x="169" y="332"/>
                </a:cubicBezTo>
                <a:cubicBezTo>
                  <a:pt x="113" y="332"/>
                  <a:pt x="113" y="332"/>
                  <a:pt x="113" y="332"/>
                </a:cubicBezTo>
                <a:cubicBezTo>
                  <a:pt x="127" y="417"/>
                  <a:pt x="191" y="481"/>
                  <a:pt x="276" y="488"/>
                </a:cubicBezTo>
                <a:cubicBezTo>
                  <a:pt x="276" y="438"/>
                  <a:pt x="276" y="438"/>
                  <a:pt x="276" y="438"/>
                </a:cubicBezTo>
                <a:cubicBezTo>
                  <a:pt x="276" y="417"/>
                  <a:pt x="283" y="410"/>
                  <a:pt x="304" y="410"/>
                </a:cubicBezTo>
                <a:cubicBezTo>
                  <a:pt x="318" y="410"/>
                  <a:pt x="332" y="417"/>
                  <a:pt x="332" y="438"/>
                </a:cubicBezTo>
                <a:cubicBezTo>
                  <a:pt x="332" y="488"/>
                  <a:pt x="332" y="488"/>
                  <a:pt x="332" y="488"/>
                </a:cubicBezTo>
                <a:cubicBezTo>
                  <a:pt x="410" y="481"/>
                  <a:pt x="473" y="417"/>
                  <a:pt x="487" y="332"/>
                </a:cubicBezTo>
                <a:cubicBezTo>
                  <a:pt x="431" y="332"/>
                  <a:pt x="431" y="332"/>
                  <a:pt x="431" y="332"/>
                </a:cubicBezTo>
                <a:cubicBezTo>
                  <a:pt x="417" y="332"/>
                  <a:pt x="403" y="318"/>
                  <a:pt x="403" y="304"/>
                </a:cubicBezTo>
                <a:cubicBezTo>
                  <a:pt x="403" y="290"/>
                  <a:pt x="417" y="276"/>
                  <a:pt x="431" y="276"/>
                </a:cubicBezTo>
                <a:close/>
                <a:moveTo>
                  <a:pt x="304" y="332"/>
                </a:moveTo>
                <a:lnTo>
                  <a:pt x="304" y="332"/>
                </a:lnTo>
                <a:cubicBezTo>
                  <a:pt x="283" y="332"/>
                  <a:pt x="276" y="318"/>
                  <a:pt x="276" y="304"/>
                </a:cubicBezTo>
                <a:cubicBezTo>
                  <a:pt x="276" y="290"/>
                  <a:pt x="283" y="276"/>
                  <a:pt x="304" y="276"/>
                </a:cubicBezTo>
                <a:cubicBezTo>
                  <a:pt x="318" y="276"/>
                  <a:pt x="332" y="290"/>
                  <a:pt x="332" y="304"/>
                </a:cubicBezTo>
                <a:cubicBezTo>
                  <a:pt x="332" y="318"/>
                  <a:pt x="318" y="332"/>
                  <a:pt x="304" y="332"/>
                </a:cubicBezTo>
                <a:close/>
              </a:path>
            </a:pathLst>
          </a:custGeom>
          <a:solidFill>
            <a:schemeClr val="dk1"/>
          </a:solidFill>
          <a:ln w="0">
            <a:noFill/>
          </a:ln>
        </p:spPr>
        <p:style>
          <a:lnRef idx="0"/>
          <a:fillRef idx="0"/>
          <a:effectRef idx="0"/>
          <a:fontRef idx="minor"/>
        </p:style>
      </p:sp>
      <p:sp>
        <p:nvSpPr>
          <p:cNvPr id="933" name="Google Shape;854;p38"/>
          <p:cNvSpPr/>
          <p:nvPr/>
        </p:nvSpPr>
        <p:spPr>
          <a:xfrm>
            <a:off x="7403400" y="495360"/>
            <a:ext cx="246240" cy="330120"/>
          </a:xfrm>
          <a:custGeom>
            <a:avLst/>
            <a:gdLst/>
            <a:ahLst/>
            <a:rect l="l" t="t" r="r" b="b"/>
            <a:pathLst>
              <a:path w="454" h="609">
                <a:moveTo>
                  <a:pt x="227" y="608"/>
                </a:moveTo>
                <a:lnTo>
                  <a:pt x="227" y="608"/>
                </a:lnTo>
                <a:cubicBezTo>
                  <a:pt x="227" y="608"/>
                  <a:pt x="0" y="354"/>
                  <a:pt x="0" y="226"/>
                </a:cubicBezTo>
                <a:cubicBezTo>
                  <a:pt x="0" y="106"/>
                  <a:pt x="106" y="0"/>
                  <a:pt x="227" y="0"/>
                </a:cubicBezTo>
                <a:cubicBezTo>
                  <a:pt x="354" y="0"/>
                  <a:pt x="453" y="106"/>
                  <a:pt x="453" y="226"/>
                </a:cubicBezTo>
                <a:cubicBezTo>
                  <a:pt x="453" y="354"/>
                  <a:pt x="227" y="608"/>
                  <a:pt x="227" y="608"/>
                </a:cubicBezTo>
                <a:close/>
                <a:moveTo>
                  <a:pt x="227" y="78"/>
                </a:moveTo>
                <a:lnTo>
                  <a:pt x="227" y="78"/>
                </a:lnTo>
                <a:cubicBezTo>
                  <a:pt x="149" y="78"/>
                  <a:pt x="78" y="149"/>
                  <a:pt x="78" y="226"/>
                </a:cubicBezTo>
                <a:cubicBezTo>
                  <a:pt x="78" y="311"/>
                  <a:pt x="149" y="382"/>
                  <a:pt x="227" y="382"/>
                </a:cubicBezTo>
                <a:cubicBezTo>
                  <a:pt x="311" y="382"/>
                  <a:pt x="382" y="311"/>
                  <a:pt x="382" y="226"/>
                </a:cubicBezTo>
                <a:cubicBezTo>
                  <a:pt x="382" y="149"/>
                  <a:pt x="311" y="78"/>
                  <a:pt x="227" y="78"/>
                </a:cubicBezTo>
                <a:close/>
                <a:moveTo>
                  <a:pt x="304" y="254"/>
                </a:moveTo>
                <a:lnTo>
                  <a:pt x="304" y="254"/>
                </a:lnTo>
                <a:cubicBezTo>
                  <a:pt x="156" y="254"/>
                  <a:pt x="156" y="254"/>
                  <a:pt x="156" y="254"/>
                </a:cubicBezTo>
                <a:cubicBezTo>
                  <a:pt x="135" y="254"/>
                  <a:pt x="128" y="247"/>
                  <a:pt x="128" y="226"/>
                </a:cubicBezTo>
                <a:cubicBezTo>
                  <a:pt x="128" y="212"/>
                  <a:pt x="135" y="198"/>
                  <a:pt x="156" y="198"/>
                </a:cubicBezTo>
                <a:cubicBezTo>
                  <a:pt x="304" y="198"/>
                  <a:pt x="304" y="198"/>
                  <a:pt x="304" y="198"/>
                </a:cubicBezTo>
                <a:cubicBezTo>
                  <a:pt x="319" y="198"/>
                  <a:pt x="333" y="212"/>
                  <a:pt x="333" y="226"/>
                </a:cubicBezTo>
                <a:cubicBezTo>
                  <a:pt x="333" y="247"/>
                  <a:pt x="319" y="254"/>
                  <a:pt x="304" y="254"/>
                </a:cubicBezTo>
                <a:close/>
              </a:path>
            </a:pathLst>
          </a:custGeom>
          <a:solidFill>
            <a:schemeClr val="dk1"/>
          </a:solidFill>
          <a:ln w="0">
            <a:noFill/>
          </a:ln>
        </p:spPr>
        <p:style>
          <a:lnRef idx="0"/>
          <a:fillRef idx="0"/>
          <a:effectRef idx="0"/>
          <a:fontRef idx="minor"/>
        </p:style>
      </p:sp>
      <p:sp>
        <p:nvSpPr>
          <p:cNvPr id="934" name="Google Shape;855;p38"/>
          <p:cNvSpPr/>
          <p:nvPr/>
        </p:nvSpPr>
        <p:spPr>
          <a:xfrm>
            <a:off x="6830640" y="495360"/>
            <a:ext cx="246240" cy="330120"/>
          </a:xfrm>
          <a:custGeom>
            <a:avLst/>
            <a:gdLst/>
            <a:ahLst/>
            <a:rect l="l" t="t" r="r" b="b"/>
            <a:pathLst>
              <a:path w="454" h="609">
                <a:moveTo>
                  <a:pt x="227" y="608"/>
                </a:moveTo>
                <a:lnTo>
                  <a:pt x="227" y="608"/>
                </a:lnTo>
                <a:cubicBezTo>
                  <a:pt x="227" y="608"/>
                  <a:pt x="0" y="354"/>
                  <a:pt x="0" y="226"/>
                </a:cubicBezTo>
                <a:cubicBezTo>
                  <a:pt x="0" y="106"/>
                  <a:pt x="99" y="0"/>
                  <a:pt x="227" y="0"/>
                </a:cubicBezTo>
                <a:cubicBezTo>
                  <a:pt x="354" y="0"/>
                  <a:pt x="453" y="106"/>
                  <a:pt x="453" y="226"/>
                </a:cubicBezTo>
                <a:cubicBezTo>
                  <a:pt x="453" y="354"/>
                  <a:pt x="227" y="608"/>
                  <a:pt x="227" y="608"/>
                </a:cubicBezTo>
                <a:close/>
                <a:moveTo>
                  <a:pt x="227" y="78"/>
                </a:moveTo>
                <a:lnTo>
                  <a:pt x="227" y="78"/>
                </a:lnTo>
                <a:cubicBezTo>
                  <a:pt x="142" y="78"/>
                  <a:pt x="78" y="149"/>
                  <a:pt x="78" y="226"/>
                </a:cubicBezTo>
                <a:cubicBezTo>
                  <a:pt x="78" y="311"/>
                  <a:pt x="142" y="382"/>
                  <a:pt x="227" y="382"/>
                </a:cubicBezTo>
                <a:cubicBezTo>
                  <a:pt x="311" y="382"/>
                  <a:pt x="375" y="311"/>
                  <a:pt x="375" y="226"/>
                </a:cubicBezTo>
                <a:cubicBezTo>
                  <a:pt x="375" y="149"/>
                  <a:pt x="311" y="78"/>
                  <a:pt x="227" y="78"/>
                </a:cubicBezTo>
                <a:close/>
                <a:moveTo>
                  <a:pt x="304" y="254"/>
                </a:moveTo>
                <a:lnTo>
                  <a:pt x="304" y="254"/>
                </a:lnTo>
                <a:cubicBezTo>
                  <a:pt x="255" y="254"/>
                  <a:pt x="255" y="254"/>
                  <a:pt x="255" y="254"/>
                </a:cubicBezTo>
                <a:cubicBezTo>
                  <a:pt x="255" y="304"/>
                  <a:pt x="255" y="304"/>
                  <a:pt x="255" y="304"/>
                </a:cubicBezTo>
                <a:cubicBezTo>
                  <a:pt x="255" y="318"/>
                  <a:pt x="241" y="332"/>
                  <a:pt x="227" y="332"/>
                </a:cubicBezTo>
                <a:cubicBezTo>
                  <a:pt x="213" y="332"/>
                  <a:pt x="198" y="318"/>
                  <a:pt x="198" y="304"/>
                </a:cubicBezTo>
                <a:cubicBezTo>
                  <a:pt x="198" y="254"/>
                  <a:pt x="198" y="254"/>
                  <a:pt x="198" y="254"/>
                </a:cubicBezTo>
                <a:cubicBezTo>
                  <a:pt x="149" y="254"/>
                  <a:pt x="149" y="254"/>
                  <a:pt x="149" y="254"/>
                </a:cubicBezTo>
                <a:cubicBezTo>
                  <a:pt x="135" y="254"/>
                  <a:pt x="120" y="247"/>
                  <a:pt x="120" y="226"/>
                </a:cubicBezTo>
                <a:cubicBezTo>
                  <a:pt x="120" y="212"/>
                  <a:pt x="135" y="198"/>
                  <a:pt x="149" y="198"/>
                </a:cubicBezTo>
                <a:cubicBezTo>
                  <a:pt x="198" y="198"/>
                  <a:pt x="198" y="198"/>
                  <a:pt x="198" y="198"/>
                </a:cubicBezTo>
                <a:cubicBezTo>
                  <a:pt x="198" y="156"/>
                  <a:pt x="198" y="156"/>
                  <a:pt x="198" y="156"/>
                </a:cubicBezTo>
                <a:cubicBezTo>
                  <a:pt x="198" y="134"/>
                  <a:pt x="213" y="127"/>
                  <a:pt x="227" y="127"/>
                </a:cubicBezTo>
                <a:cubicBezTo>
                  <a:pt x="241" y="127"/>
                  <a:pt x="255" y="134"/>
                  <a:pt x="255" y="156"/>
                </a:cubicBezTo>
                <a:cubicBezTo>
                  <a:pt x="255" y="198"/>
                  <a:pt x="255" y="198"/>
                  <a:pt x="255" y="198"/>
                </a:cubicBezTo>
                <a:cubicBezTo>
                  <a:pt x="304" y="198"/>
                  <a:pt x="304" y="198"/>
                  <a:pt x="304" y="198"/>
                </a:cubicBezTo>
                <a:cubicBezTo>
                  <a:pt x="318" y="198"/>
                  <a:pt x="333" y="212"/>
                  <a:pt x="333" y="226"/>
                </a:cubicBezTo>
                <a:cubicBezTo>
                  <a:pt x="333" y="247"/>
                  <a:pt x="318" y="254"/>
                  <a:pt x="304" y="254"/>
                </a:cubicBezTo>
                <a:close/>
              </a:path>
            </a:pathLst>
          </a:custGeom>
          <a:solidFill>
            <a:schemeClr val="dk1"/>
          </a:solidFill>
          <a:ln w="0">
            <a:noFill/>
          </a:ln>
        </p:spPr>
        <p:style>
          <a:lnRef idx="0"/>
          <a:fillRef idx="0"/>
          <a:effectRef idx="0"/>
          <a:fontRef idx="minor"/>
        </p:style>
      </p:sp>
      <p:sp>
        <p:nvSpPr>
          <p:cNvPr id="935" name="Google Shape;856;p38"/>
          <p:cNvSpPr/>
          <p:nvPr/>
        </p:nvSpPr>
        <p:spPr>
          <a:xfrm>
            <a:off x="6257880" y="495360"/>
            <a:ext cx="246240" cy="330120"/>
          </a:xfrm>
          <a:custGeom>
            <a:avLst/>
            <a:gdLst/>
            <a:ahLst/>
            <a:rect l="l" t="t"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chemeClr val="dk1"/>
          </a:solidFill>
          <a:ln w="0">
            <a:noFill/>
          </a:ln>
        </p:spPr>
        <p:style>
          <a:lnRef idx="0"/>
          <a:fillRef idx="0"/>
          <a:effectRef idx="0"/>
          <a:fontRef idx="minor"/>
        </p:style>
      </p:sp>
      <p:sp>
        <p:nvSpPr>
          <p:cNvPr id="936" name="Google Shape;857;p38"/>
          <p:cNvSpPr/>
          <p:nvPr/>
        </p:nvSpPr>
        <p:spPr>
          <a:xfrm>
            <a:off x="5682600" y="495360"/>
            <a:ext cx="246240" cy="330120"/>
          </a:xfrm>
          <a:custGeom>
            <a:avLst/>
            <a:gdLst/>
            <a:ahLst/>
            <a:rect l="l" t="t" r="r" b="b"/>
            <a:pathLst>
              <a:path w="453" h="609">
                <a:moveTo>
                  <a:pt x="226" y="608"/>
                </a:moveTo>
                <a:lnTo>
                  <a:pt x="226" y="608"/>
                </a:lnTo>
                <a:cubicBezTo>
                  <a:pt x="226" y="608"/>
                  <a:pt x="0" y="354"/>
                  <a:pt x="0" y="226"/>
                </a:cubicBezTo>
                <a:cubicBezTo>
                  <a:pt x="0" y="106"/>
                  <a:pt x="106" y="0"/>
                  <a:pt x="226" y="0"/>
                </a:cubicBezTo>
                <a:cubicBezTo>
                  <a:pt x="354" y="0"/>
                  <a:pt x="452" y="106"/>
                  <a:pt x="452" y="226"/>
                </a:cubicBezTo>
                <a:cubicBezTo>
                  <a:pt x="452" y="354"/>
                  <a:pt x="226" y="608"/>
                  <a:pt x="226" y="608"/>
                </a:cubicBezTo>
                <a:close/>
                <a:moveTo>
                  <a:pt x="226" y="78"/>
                </a:moveTo>
                <a:lnTo>
                  <a:pt x="226" y="78"/>
                </a:lnTo>
                <a:cubicBezTo>
                  <a:pt x="149" y="78"/>
                  <a:pt x="78" y="149"/>
                  <a:pt x="78" y="226"/>
                </a:cubicBezTo>
                <a:cubicBezTo>
                  <a:pt x="78" y="311"/>
                  <a:pt x="149" y="382"/>
                  <a:pt x="226" y="382"/>
                </a:cubicBezTo>
                <a:cubicBezTo>
                  <a:pt x="311" y="382"/>
                  <a:pt x="382" y="311"/>
                  <a:pt x="382" y="226"/>
                </a:cubicBezTo>
                <a:cubicBezTo>
                  <a:pt x="382" y="149"/>
                  <a:pt x="311" y="78"/>
                  <a:pt x="226" y="78"/>
                </a:cubicBezTo>
                <a:close/>
              </a:path>
            </a:pathLst>
          </a:custGeom>
          <a:solidFill>
            <a:schemeClr val="dk1"/>
          </a:solidFill>
          <a:ln w="0">
            <a:noFill/>
          </a:ln>
        </p:spPr>
        <p:style>
          <a:lnRef idx="0"/>
          <a:fillRef idx="0"/>
          <a:effectRef idx="0"/>
          <a:fontRef idx="minor"/>
        </p:style>
      </p:sp>
      <p:sp>
        <p:nvSpPr>
          <p:cNvPr id="937" name="Google Shape;858;p38"/>
          <p:cNvSpPr/>
          <p:nvPr/>
        </p:nvSpPr>
        <p:spPr>
          <a:xfrm>
            <a:off x="5068800" y="540720"/>
            <a:ext cx="330120" cy="284400"/>
          </a:xfrm>
          <a:custGeom>
            <a:avLst/>
            <a:gdLst/>
            <a:ahLst/>
            <a:rect l="l" t="t" r="r" b="b"/>
            <a:pathLst>
              <a:path w="609" h="524">
                <a:moveTo>
                  <a:pt x="467" y="417"/>
                </a:moveTo>
                <a:lnTo>
                  <a:pt x="467" y="417"/>
                </a:lnTo>
                <a:cubicBezTo>
                  <a:pt x="446" y="417"/>
                  <a:pt x="439" y="403"/>
                  <a:pt x="439" y="389"/>
                </a:cubicBezTo>
                <a:cubicBezTo>
                  <a:pt x="439" y="375"/>
                  <a:pt x="446" y="360"/>
                  <a:pt x="467" y="360"/>
                </a:cubicBezTo>
                <a:cubicBezTo>
                  <a:pt x="509" y="360"/>
                  <a:pt x="552" y="325"/>
                  <a:pt x="552" y="276"/>
                </a:cubicBezTo>
                <a:cubicBezTo>
                  <a:pt x="552"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60" y="191"/>
                </a:lnTo>
                <a:cubicBezTo>
                  <a:pt x="460" y="184"/>
                  <a:pt x="460" y="184"/>
                  <a:pt x="460" y="177"/>
                </a:cubicBezTo>
                <a:cubicBezTo>
                  <a:pt x="460" y="169"/>
                  <a:pt x="453" y="169"/>
                  <a:pt x="453" y="162"/>
                </a:cubicBezTo>
                <a:cubicBezTo>
                  <a:pt x="453" y="155"/>
                  <a:pt x="453" y="155"/>
                  <a:pt x="446" y="148"/>
                </a:cubicBezTo>
                <a:cubicBezTo>
                  <a:pt x="446" y="141"/>
                  <a:pt x="446" y="141"/>
                  <a:pt x="439" y="134"/>
                </a:cubicBezTo>
                <a:cubicBezTo>
                  <a:pt x="410" y="92"/>
                  <a:pt x="361" y="56"/>
                  <a:pt x="304" y="56"/>
                </a:cubicBezTo>
                <a:cubicBezTo>
                  <a:pt x="248"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2" y="191"/>
                </a:lnTo>
                <a:cubicBezTo>
                  <a:pt x="142" y="191"/>
                  <a:pt x="142" y="191"/>
                  <a:pt x="135" y="191"/>
                </a:cubicBezTo>
                <a:cubicBezTo>
                  <a:pt x="128" y="191"/>
                  <a:pt x="128" y="191"/>
                  <a:pt x="128" y="191"/>
                </a:cubicBezTo>
                <a:cubicBezTo>
                  <a:pt x="128" y="191"/>
                  <a:pt x="128" y="191"/>
                  <a:pt x="121" y="191"/>
                </a:cubicBezTo>
                <a:cubicBezTo>
                  <a:pt x="121"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2" y="360"/>
                </a:cubicBezTo>
                <a:cubicBezTo>
                  <a:pt x="163" y="360"/>
                  <a:pt x="170" y="375"/>
                  <a:pt x="170" y="389"/>
                </a:cubicBezTo>
                <a:cubicBezTo>
                  <a:pt x="170" y="403"/>
                  <a:pt x="163" y="417"/>
                  <a:pt x="142" y="417"/>
                </a:cubicBezTo>
                <a:cubicBezTo>
                  <a:pt x="64" y="417"/>
                  <a:pt x="0" y="353"/>
                  <a:pt x="0" y="276"/>
                </a:cubicBezTo>
                <a:cubicBezTo>
                  <a:pt x="0" y="212"/>
                  <a:pt x="43" y="155"/>
                  <a:pt x="99" y="141"/>
                </a:cubicBezTo>
                <a:cubicBezTo>
                  <a:pt x="135" y="56"/>
                  <a:pt x="212" y="0"/>
                  <a:pt x="304" y="0"/>
                </a:cubicBezTo>
                <a:cubicBezTo>
                  <a:pt x="396" y="0"/>
                  <a:pt x="474" y="56"/>
                  <a:pt x="509" y="141"/>
                </a:cubicBezTo>
                <a:cubicBezTo>
                  <a:pt x="566" y="155"/>
                  <a:pt x="608" y="212"/>
                  <a:pt x="608" y="276"/>
                </a:cubicBezTo>
                <a:cubicBezTo>
                  <a:pt x="608" y="353"/>
                  <a:pt x="545" y="417"/>
                  <a:pt x="467" y="417"/>
                </a:cubicBezTo>
                <a:close/>
                <a:moveTo>
                  <a:pt x="198" y="353"/>
                </a:moveTo>
                <a:lnTo>
                  <a:pt x="198" y="353"/>
                </a:lnTo>
                <a:cubicBezTo>
                  <a:pt x="283" y="254"/>
                  <a:pt x="283" y="254"/>
                  <a:pt x="283" y="254"/>
                </a:cubicBezTo>
                <a:cubicBezTo>
                  <a:pt x="290" y="254"/>
                  <a:pt x="297" y="247"/>
                  <a:pt x="304" y="247"/>
                </a:cubicBezTo>
                <a:cubicBezTo>
                  <a:pt x="311" y="247"/>
                  <a:pt x="318" y="254"/>
                  <a:pt x="326" y="254"/>
                </a:cubicBezTo>
                <a:cubicBezTo>
                  <a:pt x="410" y="353"/>
                  <a:pt x="410" y="353"/>
                  <a:pt x="410" y="353"/>
                </a:cubicBezTo>
                <a:cubicBezTo>
                  <a:pt x="417" y="353"/>
                  <a:pt x="417" y="360"/>
                  <a:pt x="417" y="367"/>
                </a:cubicBezTo>
                <a:cubicBezTo>
                  <a:pt x="417" y="389"/>
                  <a:pt x="403" y="396"/>
                  <a:pt x="389" y="396"/>
                </a:cubicBezTo>
                <a:cubicBezTo>
                  <a:pt x="382" y="396"/>
                  <a:pt x="375" y="396"/>
                  <a:pt x="368" y="389"/>
                </a:cubicBezTo>
                <a:cubicBezTo>
                  <a:pt x="333" y="346"/>
                  <a:pt x="333" y="346"/>
                  <a:pt x="333" y="346"/>
                </a:cubicBezTo>
                <a:cubicBezTo>
                  <a:pt x="333" y="495"/>
                  <a:pt x="333" y="495"/>
                  <a:pt x="333" y="495"/>
                </a:cubicBezTo>
                <a:cubicBezTo>
                  <a:pt x="333" y="509"/>
                  <a:pt x="318" y="523"/>
                  <a:pt x="304" y="523"/>
                </a:cubicBezTo>
                <a:cubicBezTo>
                  <a:pt x="290" y="523"/>
                  <a:pt x="276" y="509"/>
                  <a:pt x="276" y="495"/>
                </a:cubicBezTo>
                <a:cubicBezTo>
                  <a:pt x="276" y="346"/>
                  <a:pt x="276" y="346"/>
                  <a:pt x="276" y="346"/>
                </a:cubicBezTo>
                <a:cubicBezTo>
                  <a:pt x="241" y="389"/>
                  <a:pt x="241" y="389"/>
                  <a:pt x="241" y="389"/>
                </a:cubicBezTo>
                <a:cubicBezTo>
                  <a:pt x="234" y="396"/>
                  <a:pt x="226" y="396"/>
                  <a:pt x="219" y="396"/>
                </a:cubicBezTo>
                <a:cubicBezTo>
                  <a:pt x="205" y="396"/>
                  <a:pt x="191" y="389"/>
                  <a:pt x="191" y="367"/>
                </a:cubicBezTo>
                <a:cubicBezTo>
                  <a:pt x="191" y="360"/>
                  <a:pt x="191" y="353"/>
                  <a:pt x="198" y="353"/>
                </a:cubicBezTo>
                <a:close/>
              </a:path>
            </a:pathLst>
          </a:custGeom>
          <a:solidFill>
            <a:schemeClr val="dk1"/>
          </a:solidFill>
          <a:ln w="0">
            <a:noFill/>
          </a:ln>
        </p:spPr>
        <p:style>
          <a:lnRef idx="0"/>
          <a:fillRef idx="0"/>
          <a:effectRef idx="0"/>
          <a:fontRef idx="minor"/>
        </p:style>
      </p:sp>
      <p:sp>
        <p:nvSpPr>
          <p:cNvPr id="938" name="Google Shape;859;p38"/>
          <p:cNvSpPr/>
          <p:nvPr/>
        </p:nvSpPr>
        <p:spPr>
          <a:xfrm>
            <a:off x="4496040" y="540720"/>
            <a:ext cx="327600" cy="284400"/>
          </a:xfrm>
          <a:custGeom>
            <a:avLst/>
            <a:gdLst/>
            <a:ahLst/>
            <a:rect l="l" t="t" r="r" b="b"/>
            <a:pathLst>
              <a:path w="602" h="524">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7" y="226"/>
                  <a:pt x="516" y="212"/>
                </a:cubicBez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60" y="191"/>
                </a:cubicBezTo>
                <a:cubicBezTo>
                  <a:pt x="460" y="184"/>
                  <a:pt x="460" y="184"/>
                  <a:pt x="460" y="177"/>
                </a:cubicBezTo>
                <a:cubicBezTo>
                  <a:pt x="453" y="177"/>
                  <a:pt x="453" y="177"/>
                  <a:pt x="453" y="177"/>
                </a:cubicBezTo>
                <a:cubicBezTo>
                  <a:pt x="453" y="169"/>
                  <a:pt x="453" y="169"/>
                  <a:pt x="453" y="162"/>
                </a:cubicBezTo>
                <a:cubicBezTo>
                  <a:pt x="446" y="155"/>
                  <a:pt x="446" y="155"/>
                  <a:pt x="446" y="148"/>
                </a:cubicBezTo>
                <a:cubicBezTo>
                  <a:pt x="446" y="141"/>
                  <a:pt x="439" y="141"/>
                  <a:pt x="439" y="134"/>
                </a:cubicBezTo>
                <a:cubicBezTo>
                  <a:pt x="410" y="92"/>
                  <a:pt x="361" y="56"/>
                  <a:pt x="304" y="56"/>
                </a:cubicBezTo>
                <a:cubicBezTo>
                  <a:pt x="241" y="56"/>
                  <a:pt x="191" y="92"/>
                  <a:pt x="163" y="134"/>
                </a:cubicBezTo>
                <a:cubicBezTo>
                  <a:pt x="163" y="141"/>
                  <a:pt x="163" y="141"/>
                  <a:pt x="156" y="148"/>
                </a:cubicBezTo>
                <a:cubicBezTo>
                  <a:pt x="156" y="155"/>
                  <a:pt x="156" y="155"/>
                  <a:pt x="156" y="162"/>
                </a:cubicBezTo>
                <a:cubicBezTo>
                  <a:pt x="156" y="162"/>
                  <a:pt x="156" y="162"/>
                  <a:pt x="149" y="162"/>
                </a:cubicBezTo>
                <a:cubicBezTo>
                  <a:pt x="149" y="169"/>
                  <a:pt x="149" y="169"/>
                  <a:pt x="149" y="177"/>
                </a:cubicBezTo>
                <a:cubicBezTo>
                  <a:pt x="149" y="184"/>
                  <a:pt x="142" y="184"/>
                  <a:pt x="142" y="191"/>
                </a:cubicBezTo>
                <a:lnTo>
                  <a:pt x="135" y="191"/>
                </a:lnTo>
                <a:cubicBezTo>
                  <a:pt x="135" y="191"/>
                  <a:pt x="135" y="191"/>
                  <a:pt x="128"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35" y="56"/>
                  <a:pt x="212" y="0"/>
                  <a:pt x="304" y="0"/>
                </a:cubicBezTo>
                <a:cubicBezTo>
                  <a:pt x="396" y="0"/>
                  <a:pt x="474" y="56"/>
                  <a:pt x="502" y="141"/>
                </a:cubicBezTo>
                <a:cubicBezTo>
                  <a:pt x="559" y="155"/>
                  <a:pt x="601" y="212"/>
                  <a:pt x="601" y="276"/>
                </a:cubicBezTo>
                <a:cubicBezTo>
                  <a:pt x="601" y="353"/>
                  <a:pt x="537" y="417"/>
                  <a:pt x="460" y="417"/>
                </a:cubicBezTo>
                <a:close/>
                <a:moveTo>
                  <a:pt x="219" y="367"/>
                </a:moveTo>
                <a:lnTo>
                  <a:pt x="219" y="367"/>
                </a:lnTo>
                <a:cubicBezTo>
                  <a:pt x="226" y="367"/>
                  <a:pt x="233" y="375"/>
                  <a:pt x="241" y="382"/>
                </a:cubicBezTo>
                <a:cubicBezTo>
                  <a:pt x="276" y="417"/>
                  <a:pt x="276" y="417"/>
                  <a:pt x="276" y="417"/>
                </a:cubicBezTo>
                <a:cubicBezTo>
                  <a:pt x="276" y="276"/>
                  <a:pt x="276" y="276"/>
                  <a:pt x="276" y="276"/>
                </a:cubicBezTo>
                <a:cubicBezTo>
                  <a:pt x="276" y="262"/>
                  <a:pt x="283" y="247"/>
                  <a:pt x="304" y="247"/>
                </a:cubicBezTo>
                <a:cubicBezTo>
                  <a:pt x="318" y="247"/>
                  <a:pt x="333" y="262"/>
                  <a:pt x="333" y="276"/>
                </a:cubicBezTo>
                <a:cubicBezTo>
                  <a:pt x="333" y="417"/>
                  <a:pt x="333" y="417"/>
                  <a:pt x="333" y="417"/>
                </a:cubicBezTo>
                <a:cubicBezTo>
                  <a:pt x="368" y="382"/>
                  <a:pt x="368" y="382"/>
                  <a:pt x="368" y="382"/>
                </a:cubicBezTo>
                <a:cubicBezTo>
                  <a:pt x="368" y="375"/>
                  <a:pt x="375" y="367"/>
                  <a:pt x="389" y="367"/>
                </a:cubicBezTo>
                <a:cubicBezTo>
                  <a:pt x="403" y="367"/>
                  <a:pt x="417" y="382"/>
                  <a:pt x="417" y="396"/>
                </a:cubicBezTo>
                <a:cubicBezTo>
                  <a:pt x="417" y="403"/>
                  <a:pt x="410" y="410"/>
                  <a:pt x="410" y="417"/>
                </a:cubicBezTo>
                <a:cubicBezTo>
                  <a:pt x="325" y="509"/>
                  <a:pt x="325" y="509"/>
                  <a:pt x="325" y="509"/>
                </a:cubicBezTo>
                <a:cubicBezTo>
                  <a:pt x="318" y="516"/>
                  <a:pt x="311" y="523"/>
                  <a:pt x="304" y="523"/>
                </a:cubicBezTo>
                <a:cubicBezTo>
                  <a:pt x="290" y="523"/>
                  <a:pt x="283" y="516"/>
                  <a:pt x="283" y="509"/>
                </a:cubicBezTo>
                <a:cubicBezTo>
                  <a:pt x="198" y="417"/>
                  <a:pt x="198" y="417"/>
                  <a:pt x="198" y="417"/>
                </a:cubicBezTo>
                <a:cubicBezTo>
                  <a:pt x="191" y="410"/>
                  <a:pt x="191" y="403"/>
                  <a:pt x="191" y="396"/>
                </a:cubicBezTo>
                <a:cubicBezTo>
                  <a:pt x="191" y="382"/>
                  <a:pt x="198" y="367"/>
                  <a:pt x="219" y="367"/>
                </a:cubicBezTo>
                <a:close/>
              </a:path>
            </a:pathLst>
          </a:custGeom>
          <a:solidFill>
            <a:schemeClr val="dk1"/>
          </a:solidFill>
          <a:ln w="0">
            <a:noFill/>
          </a:ln>
        </p:spPr>
        <p:style>
          <a:lnRef idx="0"/>
          <a:fillRef idx="0"/>
          <a:effectRef idx="0"/>
          <a:fontRef idx="minor"/>
        </p:style>
      </p:sp>
      <p:sp>
        <p:nvSpPr>
          <p:cNvPr id="939" name="Google Shape;860;p38"/>
          <p:cNvSpPr/>
          <p:nvPr/>
        </p:nvSpPr>
        <p:spPr>
          <a:xfrm>
            <a:off x="3923280" y="540720"/>
            <a:ext cx="327600" cy="267840"/>
          </a:xfrm>
          <a:custGeom>
            <a:avLst/>
            <a:gdLst/>
            <a:ahLst/>
            <a:rect l="l" t="t" r="r" b="b"/>
            <a:pathLst>
              <a:path w="602" h="496">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0" y="226"/>
                  <a:pt x="516" y="212"/>
                </a:cubicBezTo>
                <a:cubicBezTo>
                  <a:pt x="516" y="212"/>
                  <a:pt x="509" y="212"/>
                  <a:pt x="509" y="205"/>
                </a:cubicBezTo>
                <a:cubicBezTo>
                  <a:pt x="509" y="205"/>
                  <a:pt x="509" y="205"/>
                  <a:pt x="502" y="205"/>
                </a:cubicBezTo>
                <a:cubicBezTo>
                  <a:pt x="502" y="205"/>
                  <a:pt x="502" y="198"/>
                  <a:pt x="495" y="198"/>
                </a:cubicBezTo>
                <a:cubicBezTo>
                  <a:pt x="495" y="198"/>
                  <a:pt x="495" y="198"/>
                  <a:pt x="488" y="198"/>
                </a:cubicBezTo>
                <a:cubicBezTo>
                  <a:pt x="488" y="198"/>
                  <a:pt x="488" y="198"/>
                  <a:pt x="481" y="191"/>
                </a:cubicBezTo>
                <a:cubicBezTo>
                  <a:pt x="481" y="191"/>
                  <a:pt x="481" y="191"/>
                  <a:pt x="474" y="191"/>
                </a:cubicBezTo>
                <a:cubicBezTo>
                  <a:pt x="467" y="191"/>
                  <a:pt x="467" y="191"/>
                  <a:pt x="467" y="191"/>
                </a:cubicBezTo>
                <a:lnTo>
                  <a:pt x="460" y="191"/>
                </a:lnTo>
                <a:cubicBezTo>
                  <a:pt x="460" y="184"/>
                  <a:pt x="453" y="184"/>
                  <a:pt x="453" y="177"/>
                </a:cubicBezTo>
                <a:cubicBezTo>
                  <a:pt x="453" y="169"/>
                  <a:pt x="453" y="169"/>
                  <a:pt x="453" y="162"/>
                </a:cubicBezTo>
                <a:cubicBezTo>
                  <a:pt x="446" y="162"/>
                  <a:pt x="446" y="162"/>
                  <a:pt x="446" y="162"/>
                </a:cubicBezTo>
                <a:cubicBezTo>
                  <a:pt x="446" y="155"/>
                  <a:pt x="446" y="155"/>
                  <a:pt x="446" y="148"/>
                </a:cubicBezTo>
                <a:cubicBezTo>
                  <a:pt x="438" y="141"/>
                  <a:pt x="438" y="141"/>
                  <a:pt x="438" y="134"/>
                </a:cubicBezTo>
                <a:cubicBezTo>
                  <a:pt x="410" y="92"/>
                  <a:pt x="361" y="56"/>
                  <a:pt x="297" y="56"/>
                </a:cubicBezTo>
                <a:cubicBezTo>
                  <a:pt x="240" y="56"/>
                  <a:pt x="191" y="92"/>
                  <a:pt x="163" y="134"/>
                </a:cubicBezTo>
                <a:cubicBezTo>
                  <a:pt x="163" y="141"/>
                  <a:pt x="156" y="141"/>
                  <a:pt x="156" y="148"/>
                </a:cubicBezTo>
                <a:cubicBezTo>
                  <a:pt x="156" y="155"/>
                  <a:pt x="156" y="155"/>
                  <a:pt x="149" y="162"/>
                </a:cubicBezTo>
                <a:cubicBezTo>
                  <a:pt x="149" y="169"/>
                  <a:pt x="149" y="169"/>
                  <a:pt x="149" y="177"/>
                </a:cubicBezTo>
                <a:cubicBezTo>
                  <a:pt x="149" y="177"/>
                  <a:pt x="149" y="177"/>
                  <a:pt x="142" y="177"/>
                </a:cubicBezTo>
                <a:cubicBezTo>
                  <a:pt x="142" y="184"/>
                  <a:pt x="142" y="184"/>
                  <a:pt x="142" y="191"/>
                </a:cubicBezTo>
                <a:cubicBezTo>
                  <a:pt x="135" y="191"/>
                  <a:pt x="135" y="191"/>
                  <a:pt x="127" y="191"/>
                </a:cubicBezTo>
                <a:cubicBezTo>
                  <a:pt x="127" y="191"/>
                  <a:pt x="127" y="191"/>
                  <a:pt x="120" y="191"/>
                </a:cubicBezTo>
                <a:lnTo>
                  <a:pt x="113" y="191"/>
                </a:lnTo>
                <a:cubicBezTo>
                  <a:pt x="113" y="198"/>
                  <a:pt x="113" y="198"/>
                  <a:pt x="113" y="198"/>
                </a:cubicBezTo>
                <a:cubicBezTo>
                  <a:pt x="106" y="198"/>
                  <a:pt x="106" y="198"/>
                  <a:pt x="106" y="198"/>
                </a:cubicBezTo>
                <a:cubicBezTo>
                  <a:pt x="99" y="198"/>
                  <a:pt x="99" y="198"/>
                  <a:pt x="99" y="198"/>
                </a:cubicBezTo>
                <a:cubicBezTo>
                  <a:pt x="99" y="198"/>
                  <a:pt x="99" y="205"/>
                  <a:pt x="92" y="205"/>
                </a:cubicBezTo>
                <a:cubicBezTo>
                  <a:pt x="85" y="212"/>
                  <a:pt x="85" y="212"/>
                  <a:pt x="85" y="212"/>
                </a:cubicBezTo>
                <a:cubicBezTo>
                  <a:pt x="64"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27" y="56"/>
                  <a:pt x="205" y="0"/>
                  <a:pt x="297" y="0"/>
                </a:cubicBezTo>
                <a:cubicBezTo>
                  <a:pt x="389" y="0"/>
                  <a:pt x="467" y="56"/>
                  <a:pt x="502" y="141"/>
                </a:cubicBezTo>
                <a:cubicBezTo>
                  <a:pt x="559" y="155"/>
                  <a:pt x="601" y="212"/>
                  <a:pt x="601" y="276"/>
                </a:cubicBezTo>
                <a:cubicBezTo>
                  <a:pt x="601" y="353"/>
                  <a:pt x="537" y="417"/>
                  <a:pt x="460" y="417"/>
                </a:cubicBezTo>
                <a:close/>
                <a:moveTo>
                  <a:pt x="226" y="283"/>
                </a:moveTo>
                <a:lnTo>
                  <a:pt x="226" y="283"/>
                </a:lnTo>
                <a:cubicBezTo>
                  <a:pt x="233" y="283"/>
                  <a:pt x="240" y="290"/>
                  <a:pt x="240" y="297"/>
                </a:cubicBezTo>
                <a:cubicBezTo>
                  <a:pt x="297" y="346"/>
                  <a:pt x="297" y="346"/>
                  <a:pt x="297" y="346"/>
                </a:cubicBezTo>
                <a:cubicBezTo>
                  <a:pt x="354" y="297"/>
                  <a:pt x="354" y="297"/>
                  <a:pt x="354" y="297"/>
                </a:cubicBezTo>
                <a:cubicBezTo>
                  <a:pt x="361" y="290"/>
                  <a:pt x="368" y="283"/>
                  <a:pt x="375" y="283"/>
                </a:cubicBezTo>
                <a:cubicBezTo>
                  <a:pt x="389" y="283"/>
                  <a:pt x="403" y="297"/>
                  <a:pt x="403" y="311"/>
                </a:cubicBezTo>
                <a:cubicBezTo>
                  <a:pt x="403" y="318"/>
                  <a:pt x="403" y="325"/>
                  <a:pt x="396" y="332"/>
                </a:cubicBezTo>
                <a:cubicBezTo>
                  <a:pt x="340" y="389"/>
                  <a:pt x="340" y="389"/>
                  <a:pt x="340" y="389"/>
                </a:cubicBezTo>
                <a:cubicBezTo>
                  <a:pt x="396" y="445"/>
                  <a:pt x="396" y="445"/>
                  <a:pt x="396" y="445"/>
                </a:cubicBezTo>
                <a:cubicBezTo>
                  <a:pt x="403" y="452"/>
                  <a:pt x="403" y="459"/>
                  <a:pt x="403" y="466"/>
                </a:cubicBezTo>
                <a:cubicBezTo>
                  <a:pt x="403" y="480"/>
                  <a:pt x="389" y="495"/>
                  <a:pt x="375" y="495"/>
                </a:cubicBezTo>
                <a:cubicBezTo>
                  <a:pt x="368" y="495"/>
                  <a:pt x="361" y="488"/>
                  <a:pt x="354" y="480"/>
                </a:cubicBezTo>
                <a:cubicBezTo>
                  <a:pt x="297" y="431"/>
                  <a:pt x="297" y="431"/>
                  <a:pt x="297" y="431"/>
                </a:cubicBezTo>
                <a:cubicBezTo>
                  <a:pt x="240" y="480"/>
                  <a:pt x="240" y="480"/>
                  <a:pt x="240" y="480"/>
                </a:cubicBezTo>
                <a:cubicBezTo>
                  <a:pt x="240" y="488"/>
                  <a:pt x="233" y="495"/>
                  <a:pt x="226" y="495"/>
                </a:cubicBezTo>
                <a:cubicBezTo>
                  <a:pt x="205" y="495"/>
                  <a:pt x="198" y="480"/>
                  <a:pt x="198" y="466"/>
                </a:cubicBezTo>
                <a:cubicBezTo>
                  <a:pt x="198" y="459"/>
                  <a:pt x="198" y="452"/>
                  <a:pt x="205" y="445"/>
                </a:cubicBezTo>
                <a:cubicBezTo>
                  <a:pt x="262" y="389"/>
                  <a:pt x="262" y="389"/>
                  <a:pt x="262" y="389"/>
                </a:cubicBezTo>
                <a:cubicBezTo>
                  <a:pt x="205" y="332"/>
                  <a:pt x="205" y="332"/>
                  <a:pt x="205" y="332"/>
                </a:cubicBezTo>
                <a:cubicBezTo>
                  <a:pt x="198" y="325"/>
                  <a:pt x="198" y="318"/>
                  <a:pt x="198" y="311"/>
                </a:cubicBezTo>
                <a:cubicBezTo>
                  <a:pt x="198" y="297"/>
                  <a:pt x="205" y="283"/>
                  <a:pt x="226" y="283"/>
                </a:cubicBezTo>
                <a:close/>
              </a:path>
            </a:pathLst>
          </a:custGeom>
          <a:solidFill>
            <a:schemeClr val="dk1"/>
          </a:solidFill>
          <a:ln w="0">
            <a:noFill/>
          </a:ln>
        </p:spPr>
        <p:style>
          <a:lnRef idx="0"/>
          <a:fillRef idx="0"/>
          <a:effectRef idx="0"/>
          <a:fontRef idx="minor"/>
        </p:style>
      </p:sp>
      <p:sp>
        <p:nvSpPr>
          <p:cNvPr id="940" name="Google Shape;861;p38"/>
          <p:cNvSpPr/>
          <p:nvPr/>
        </p:nvSpPr>
        <p:spPr>
          <a:xfrm>
            <a:off x="3348000" y="540720"/>
            <a:ext cx="330120" cy="267840"/>
          </a:xfrm>
          <a:custGeom>
            <a:avLst/>
            <a:gdLst/>
            <a:ahLst/>
            <a:rect l="l" t="t" r="r" b="b"/>
            <a:pathLst>
              <a:path w="609" h="496">
                <a:moveTo>
                  <a:pt x="467" y="417"/>
                </a:moveTo>
                <a:lnTo>
                  <a:pt x="467" y="417"/>
                </a:lnTo>
                <a:cubicBezTo>
                  <a:pt x="445" y="417"/>
                  <a:pt x="438" y="403"/>
                  <a:pt x="438" y="389"/>
                </a:cubicBezTo>
                <a:cubicBezTo>
                  <a:pt x="438" y="375"/>
                  <a:pt x="445" y="360"/>
                  <a:pt x="467" y="360"/>
                </a:cubicBezTo>
                <a:cubicBezTo>
                  <a:pt x="509" y="360"/>
                  <a:pt x="551" y="325"/>
                  <a:pt x="551" y="276"/>
                </a:cubicBezTo>
                <a:cubicBezTo>
                  <a:pt x="551"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59" y="191"/>
                </a:lnTo>
                <a:cubicBezTo>
                  <a:pt x="459" y="184"/>
                  <a:pt x="459" y="184"/>
                  <a:pt x="459" y="177"/>
                </a:cubicBezTo>
                <a:cubicBezTo>
                  <a:pt x="459" y="169"/>
                  <a:pt x="452" y="169"/>
                  <a:pt x="452" y="162"/>
                </a:cubicBezTo>
                <a:cubicBezTo>
                  <a:pt x="452" y="155"/>
                  <a:pt x="452" y="155"/>
                  <a:pt x="445" y="148"/>
                </a:cubicBezTo>
                <a:cubicBezTo>
                  <a:pt x="445" y="141"/>
                  <a:pt x="445" y="141"/>
                  <a:pt x="438" y="134"/>
                </a:cubicBezTo>
                <a:cubicBezTo>
                  <a:pt x="410" y="92"/>
                  <a:pt x="361" y="56"/>
                  <a:pt x="304" y="56"/>
                </a:cubicBezTo>
                <a:cubicBezTo>
                  <a:pt x="247"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1" y="191"/>
                </a:lnTo>
                <a:cubicBezTo>
                  <a:pt x="141" y="191"/>
                  <a:pt x="141" y="191"/>
                  <a:pt x="134" y="191"/>
                </a:cubicBezTo>
                <a:cubicBezTo>
                  <a:pt x="127" y="191"/>
                  <a:pt x="127" y="191"/>
                  <a:pt x="127" y="191"/>
                </a:cubicBezTo>
                <a:cubicBezTo>
                  <a:pt x="127" y="191"/>
                  <a:pt x="127" y="191"/>
                  <a:pt x="120" y="191"/>
                </a:cubicBezTo>
                <a:cubicBezTo>
                  <a:pt x="120"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1" y="360"/>
                </a:cubicBezTo>
                <a:cubicBezTo>
                  <a:pt x="163" y="360"/>
                  <a:pt x="170" y="375"/>
                  <a:pt x="170" y="389"/>
                </a:cubicBezTo>
                <a:cubicBezTo>
                  <a:pt x="170" y="403"/>
                  <a:pt x="163" y="417"/>
                  <a:pt x="141" y="417"/>
                </a:cubicBezTo>
                <a:cubicBezTo>
                  <a:pt x="64" y="417"/>
                  <a:pt x="0" y="353"/>
                  <a:pt x="0" y="276"/>
                </a:cubicBezTo>
                <a:cubicBezTo>
                  <a:pt x="0" y="212"/>
                  <a:pt x="43" y="155"/>
                  <a:pt x="99" y="141"/>
                </a:cubicBezTo>
                <a:cubicBezTo>
                  <a:pt x="134" y="56"/>
                  <a:pt x="212" y="0"/>
                  <a:pt x="304" y="0"/>
                </a:cubicBezTo>
                <a:cubicBezTo>
                  <a:pt x="396" y="0"/>
                  <a:pt x="474" y="56"/>
                  <a:pt x="509" y="141"/>
                </a:cubicBezTo>
                <a:cubicBezTo>
                  <a:pt x="565" y="155"/>
                  <a:pt x="608" y="212"/>
                  <a:pt x="608" y="276"/>
                </a:cubicBezTo>
                <a:cubicBezTo>
                  <a:pt x="608" y="353"/>
                  <a:pt x="544" y="417"/>
                  <a:pt x="467" y="417"/>
                </a:cubicBezTo>
                <a:close/>
                <a:moveTo>
                  <a:pt x="226" y="360"/>
                </a:moveTo>
                <a:lnTo>
                  <a:pt x="226" y="360"/>
                </a:lnTo>
                <a:cubicBezTo>
                  <a:pt x="233" y="360"/>
                  <a:pt x="240" y="360"/>
                  <a:pt x="247" y="367"/>
                </a:cubicBezTo>
                <a:cubicBezTo>
                  <a:pt x="297" y="417"/>
                  <a:pt x="297" y="417"/>
                  <a:pt x="297" y="417"/>
                </a:cubicBezTo>
                <a:cubicBezTo>
                  <a:pt x="382" y="297"/>
                  <a:pt x="382" y="297"/>
                  <a:pt x="382" y="297"/>
                </a:cubicBezTo>
                <a:cubicBezTo>
                  <a:pt x="389" y="290"/>
                  <a:pt x="396" y="283"/>
                  <a:pt x="410" y="283"/>
                </a:cubicBezTo>
                <a:cubicBezTo>
                  <a:pt x="424" y="283"/>
                  <a:pt x="438" y="297"/>
                  <a:pt x="438" y="311"/>
                </a:cubicBezTo>
                <a:cubicBezTo>
                  <a:pt x="438" y="318"/>
                  <a:pt x="431" y="325"/>
                  <a:pt x="431" y="332"/>
                </a:cubicBezTo>
                <a:cubicBezTo>
                  <a:pt x="325" y="480"/>
                  <a:pt x="325" y="480"/>
                  <a:pt x="325" y="480"/>
                </a:cubicBezTo>
                <a:cubicBezTo>
                  <a:pt x="325" y="488"/>
                  <a:pt x="311" y="495"/>
                  <a:pt x="304" y="495"/>
                </a:cubicBezTo>
                <a:cubicBezTo>
                  <a:pt x="297" y="495"/>
                  <a:pt x="290" y="488"/>
                  <a:pt x="283" y="480"/>
                </a:cubicBezTo>
                <a:cubicBezTo>
                  <a:pt x="212" y="410"/>
                  <a:pt x="212" y="410"/>
                  <a:pt x="212" y="410"/>
                </a:cubicBezTo>
                <a:cubicBezTo>
                  <a:pt x="205" y="403"/>
                  <a:pt x="198" y="396"/>
                  <a:pt x="198" y="389"/>
                </a:cubicBezTo>
                <a:cubicBezTo>
                  <a:pt x="198" y="375"/>
                  <a:pt x="212" y="360"/>
                  <a:pt x="226" y="360"/>
                </a:cubicBezTo>
                <a:close/>
              </a:path>
            </a:pathLst>
          </a:custGeom>
          <a:solidFill>
            <a:schemeClr val="dk1"/>
          </a:solidFill>
          <a:ln w="0">
            <a:noFill/>
          </a:ln>
        </p:spPr>
        <p:style>
          <a:lnRef idx="0"/>
          <a:fillRef idx="0"/>
          <a:effectRef idx="0"/>
          <a:fontRef idx="minor"/>
        </p:style>
      </p:sp>
      <p:sp>
        <p:nvSpPr>
          <p:cNvPr id="941" name="Google Shape;862;p38"/>
          <p:cNvSpPr/>
          <p:nvPr/>
        </p:nvSpPr>
        <p:spPr>
          <a:xfrm>
            <a:off x="2774880" y="540720"/>
            <a:ext cx="327600" cy="227160"/>
          </a:xfrm>
          <a:custGeom>
            <a:avLst/>
            <a:gdLst/>
            <a:ahLst/>
            <a:rect l="l" t="t" r="r" b="b"/>
            <a:pathLst>
              <a:path w="602" h="418">
                <a:moveTo>
                  <a:pt x="459" y="417"/>
                </a:moveTo>
                <a:lnTo>
                  <a:pt x="459" y="417"/>
                </a:lnTo>
                <a:cubicBezTo>
                  <a:pt x="141" y="417"/>
                  <a:pt x="141" y="417"/>
                  <a:pt x="141" y="417"/>
                </a:cubicBezTo>
                <a:cubicBezTo>
                  <a:pt x="64" y="417"/>
                  <a:pt x="0" y="353"/>
                  <a:pt x="0" y="276"/>
                </a:cubicBezTo>
                <a:cubicBezTo>
                  <a:pt x="0" y="212"/>
                  <a:pt x="42" y="155"/>
                  <a:pt x="99" y="141"/>
                </a:cubicBezTo>
                <a:cubicBezTo>
                  <a:pt x="134" y="56"/>
                  <a:pt x="212" y="0"/>
                  <a:pt x="304" y="0"/>
                </a:cubicBezTo>
                <a:cubicBezTo>
                  <a:pt x="396" y="0"/>
                  <a:pt x="474" y="56"/>
                  <a:pt x="502" y="141"/>
                </a:cubicBezTo>
                <a:cubicBezTo>
                  <a:pt x="558" y="155"/>
                  <a:pt x="601" y="212"/>
                  <a:pt x="601" y="276"/>
                </a:cubicBezTo>
                <a:cubicBezTo>
                  <a:pt x="601" y="353"/>
                  <a:pt x="537" y="417"/>
                  <a:pt x="459" y="417"/>
                </a:cubicBezTo>
                <a:close/>
                <a:moveTo>
                  <a:pt x="516" y="212"/>
                </a:moveTo>
                <a:lnTo>
                  <a:pt x="516" y="212"/>
                </a:ln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59" y="191"/>
                </a:cubicBezTo>
                <a:cubicBezTo>
                  <a:pt x="459" y="184"/>
                  <a:pt x="459" y="184"/>
                  <a:pt x="459" y="177"/>
                </a:cubicBezTo>
                <a:cubicBezTo>
                  <a:pt x="452" y="177"/>
                  <a:pt x="452" y="177"/>
                  <a:pt x="452" y="177"/>
                </a:cubicBezTo>
                <a:cubicBezTo>
                  <a:pt x="452" y="169"/>
                  <a:pt x="452" y="169"/>
                  <a:pt x="452" y="162"/>
                </a:cubicBezTo>
                <a:cubicBezTo>
                  <a:pt x="445" y="155"/>
                  <a:pt x="445" y="155"/>
                  <a:pt x="445" y="148"/>
                </a:cubicBezTo>
                <a:cubicBezTo>
                  <a:pt x="445" y="141"/>
                  <a:pt x="438" y="141"/>
                  <a:pt x="438" y="134"/>
                </a:cubicBezTo>
                <a:cubicBezTo>
                  <a:pt x="410" y="92"/>
                  <a:pt x="361" y="56"/>
                  <a:pt x="304" y="56"/>
                </a:cubicBezTo>
                <a:cubicBezTo>
                  <a:pt x="240" y="56"/>
                  <a:pt x="191" y="92"/>
                  <a:pt x="163" y="134"/>
                </a:cubicBezTo>
                <a:cubicBezTo>
                  <a:pt x="163" y="141"/>
                  <a:pt x="163" y="141"/>
                  <a:pt x="156" y="148"/>
                </a:cubicBezTo>
                <a:cubicBezTo>
                  <a:pt x="156" y="155"/>
                  <a:pt x="156" y="155"/>
                  <a:pt x="156" y="162"/>
                </a:cubicBezTo>
                <a:cubicBezTo>
                  <a:pt x="156" y="162"/>
                  <a:pt x="156" y="162"/>
                  <a:pt x="148" y="162"/>
                </a:cubicBezTo>
                <a:cubicBezTo>
                  <a:pt x="148" y="169"/>
                  <a:pt x="148" y="169"/>
                  <a:pt x="148" y="177"/>
                </a:cubicBezTo>
                <a:cubicBezTo>
                  <a:pt x="148" y="184"/>
                  <a:pt x="141" y="184"/>
                  <a:pt x="141" y="191"/>
                </a:cubicBezTo>
                <a:lnTo>
                  <a:pt x="134" y="191"/>
                </a:lnTo>
                <a:cubicBezTo>
                  <a:pt x="134" y="191"/>
                  <a:pt x="134" y="191"/>
                  <a:pt x="127"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1" y="360"/>
                </a:cubicBezTo>
                <a:cubicBezTo>
                  <a:pt x="459" y="360"/>
                  <a:pt x="459" y="360"/>
                  <a:pt x="459" y="360"/>
                </a:cubicBezTo>
                <a:cubicBezTo>
                  <a:pt x="509" y="360"/>
                  <a:pt x="544" y="325"/>
                  <a:pt x="544" y="276"/>
                </a:cubicBezTo>
                <a:cubicBezTo>
                  <a:pt x="544" y="247"/>
                  <a:pt x="537" y="226"/>
                  <a:pt x="516" y="212"/>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2" name="Google Shape;867;p39"/>
          <p:cNvSpPr/>
          <p:nvPr/>
        </p:nvSpPr>
        <p:spPr>
          <a:xfrm>
            <a:off x="10990800" y="5425560"/>
            <a:ext cx="320040" cy="285480"/>
          </a:xfrm>
          <a:custGeom>
            <a:avLst/>
            <a:gdLst/>
            <a:ahLst/>
            <a:rect l="l" t="t" r="r" b="b"/>
            <a:pathLst>
              <a:path w="574" h="510">
                <a:moveTo>
                  <a:pt x="509" y="304"/>
                </a:moveTo>
                <a:lnTo>
                  <a:pt x="509" y="304"/>
                </a:lnTo>
                <a:cubicBezTo>
                  <a:pt x="318" y="495"/>
                  <a:pt x="318" y="495"/>
                  <a:pt x="318" y="495"/>
                </a:cubicBezTo>
                <a:cubicBezTo>
                  <a:pt x="311" y="502"/>
                  <a:pt x="290" y="502"/>
                  <a:pt x="283" y="495"/>
                </a:cubicBezTo>
                <a:cubicBezTo>
                  <a:pt x="269" y="480"/>
                  <a:pt x="269" y="466"/>
                  <a:pt x="283" y="452"/>
                </a:cubicBezTo>
                <a:cubicBezTo>
                  <a:pt x="467" y="268"/>
                  <a:pt x="467" y="268"/>
                  <a:pt x="467" y="268"/>
                </a:cubicBezTo>
                <a:cubicBezTo>
                  <a:pt x="509" y="226"/>
                  <a:pt x="509" y="148"/>
                  <a:pt x="467" y="106"/>
                </a:cubicBezTo>
                <a:cubicBezTo>
                  <a:pt x="424" y="63"/>
                  <a:pt x="354" y="63"/>
                  <a:pt x="311" y="106"/>
                </a:cubicBezTo>
                <a:cubicBezTo>
                  <a:pt x="85" y="325"/>
                  <a:pt x="85" y="325"/>
                  <a:pt x="85" y="325"/>
                </a:cubicBezTo>
                <a:cubicBezTo>
                  <a:pt x="64" y="353"/>
                  <a:pt x="64" y="396"/>
                  <a:pt x="85" y="417"/>
                </a:cubicBezTo>
                <a:cubicBezTo>
                  <a:pt x="113" y="445"/>
                  <a:pt x="156" y="445"/>
                  <a:pt x="184" y="417"/>
                </a:cubicBezTo>
                <a:cubicBezTo>
                  <a:pt x="389" y="212"/>
                  <a:pt x="389" y="212"/>
                  <a:pt x="389" y="212"/>
                </a:cubicBezTo>
                <a:cubicBezTo>
                  <a:pt x="396" y="205"/>
                  <a:pt x="396" y="198"/>
                  <a:pt x="389" y="184"/>
                </a:cubicBezTo>
                <a:cubicBezTo>
                  <a:pt x="382" y="176"/>
                  <a:pt x="368" y="176"/>
                  <a:pt x="361" y="184"/>
                </a:cubicBezTo>
                <a:cubicBezTo>
                  <a:pt x="191" y="360"/>
                  <a:pt x="191" y="360"/>
                  <a:pt x="191" y="360"/>
                </a:cubicBezTo>
                <a:cubicBezTo>
                  <a:pt x="177" y="374"/>
                  <a:pt x="156" y="374"/>
                  <a:pt x="149" y="360"/>
                </a:cubicBezTo>
                <a:cubicBezTo>
                  <a:pt x="134" y="346"/>
                  <a:pt x="134" y="332"/>
                  <a:pt x="149" y="318"/>
                </a:cubicBezTo>
                <a:cubicBezTo>
                  <a:pt x="318" y="148"/>
                  <a:pt x="318" y="148"/>
                  <a:pt x="318" y="148"/>
                </a:cubicBezTo>
                <a:cubicBezTo>
                  <a:pt x="354" y="120"/>
                  <a:pt x="396" y="120"/>
                  <a:pt x="431" y="148"/>
                </a:cubicBezTo>
                <a:cubicBezTo>
                  <a:pt x="460" y="176"/>
                  <a:pt x="460" y="226"/>
                  <a:pt x="431" y="254"/>
                </a:cubicBezTo>
                <a:cubicBezTo>
                  <a:pt x="219" y="459"/>
                  <a:pt x="219" y="459"/>
                  <a:pt x="219" y="459"/>
                </a:cubicBezTo>
                <a:cubicBezTo>
                  <a:pt x="177" y="509"/>
                  <a:pt x="99" y="509"/>
                  <a:pt x="50" y="459"/>
                </a:cubicBezTo>
                <a:cubicBezTo>
                  <a:pt x="0" y="410"/>
                  <a:pt x="0" y="332"/>
                  <a:pt x="50" y="290"/>
                </a:cubicBezTo>
                <a:cubicBezTo>
                  <a:pt x="269" y="63"/>
                  <a:pt x="269" y="63"/>
                  <a:pt x="269" y="63"/>
                </a:cubicBezTo>
                <a:cubicBezTo>
                  <a:pt x="332" y="0"/>
                  <a:pt x="438" y="0"/>
                  <a:pt x="509" y="63"/>
                </a:cubicBezTo>
                <a:cubicBezTo>
                  <a:pt x="573" y="134"/>
                  <a:pt x="573" y="240"/>
                  <a:pt x="509" y="304"/>
                </a:cubicBezTo>
              </a:path>
            </a:pathLst>
          </a:custGeom>
          <a:solidFill>
            <a:schemeClr val="dk1"/>
          </a:solidFill>
          <a:ln w="0">
            <a:noFill/>
          </a:ln>
        </p:spPr>
        <p:style>
          <a:lnRef idx="0"/>
          <a:fillRef idx="0"/>
          <a:effectRef idx="0"/>
          <a:fontRef idx="minor"/>
        </p:style>
      </p:sp>
      <p:sp>
        <p:nvSpPr>
          <p:cNvPr id="943" name="Google Shape;868;p39"/>
          <p:cNvSpPr/>
          <p:nvPr/>
        </p:nvSpPr>
        <p:spPr>
          <a:xfrm>
            <a:off x="10388880" y="5400720"/>
            <a:ext cx="339840" cy="339840"/>
          </a:xfrm>
          <a:custGeom>
            <a:avLst/>
            <a:gdLst/>
            <a:ahLst/>
            <a:rect l="l" t="t" r="r" b="b"/>
            <a:pathLst>
              <a:path w="609" h="609">
                <a:moveTo>
                  <a:pt x="601" y="43"/>
                </a:moveTo>
                <a:lnTo>
                  <a:pt x="601" y="43"/>
                </a:lnTo>
                <a:cubicBezTo>
                  <a:pt x="396" y="587"/>
                  <a:pt x="396" y="587"/>
                  <a:pt x="396" y="587"/>
                </a:cubicBezTo>
                <a:cubicBezTo>
                  <a:pt x="389" y="601"/>
                  <a:pt x="382" y="608"/>
                  <a:pt x="367" y="608"/>
                </a:cubicBezTo>
                <a:cubicBezTo>
                  <a:pt x="353" y="608"/>
                  <a:pt x="346" y="594"/>
                  <a:pt x="339" y="587"/>
                </a:cubicBezTo>
                <a:cubicBezTo>
                  <a:pt x="283" y="326"/>
                  <a:pt x="283" y="326"/>
                  <a:pt x="283" y="326"/>
                </a:cubicBezTo>
                <a:cubicBezTo>
                  <a:pt x="21" y="269"/>
                  <a:pt x="21" y="269"/>
                  <a:pt x="21" y="269"/>
                </a:cubicBezTo>
                <a:cubicBezTo>
                  <a:pt x="14" y="262"/>
                  <a:pt x="0" y="255"/>
                  <a:pt x="0" y="241"/>
                </a:cubicBezTo>
                <a:cubicBezTo>
                  <a:pt x="0" y="227"/>
                  <a:pt x="7" y="219"/>
                  <a:pt x="21" y="212"/>
                </a:cubicBezTo>
                <a:cubicBezTo>
                  <a:pt x="565" y="8"/>
                  <a:pt x="565" y="8"/>
                  <a:pt x="565" y="8"/>
                </a:cubicBezTo>
                <a:cubicBezTo>
                  <a:pt x="572" y="0"/>
                  <a:pt x="572" y="0"/>
                  <a:pt x="579" y="0"/>
                </a:cubicBezTo>
                <a:cubicBezTo>
                  <a:pt x="594" y="0"/>
                  <a:pt x="608" y="15"/>
                  <a:pt x="608" y="29"/>
                </a:cubicBezTo>
                <a:cubicBezTo>
                  <a:pt x="608" y="36"/>
                  <a:pt x="608" y="36"/>
                  <a:pt x="601" y="43"/>
                </a:cubicBezTo>
                <a:close/>
                <a:moveTo>
                  <a:pt x="127" y="234"/>
                </a:moveTo>
                <a:lnTo>
                  <a:pt x="127" y="234"/>
                </a:lnTo>
                <a:cubicBezTo>
                  <a:pt x="311" y="276"/>
                  <a:pt x="311" y="276"/>
                  <a:pt x="311" y="276"/>
                </a:cubicBezTo>
                <a:cubicBezTo>
                  <a:pt x="318" y="276"/>
                  <a:pt x="332" y="290"/>
                  <a:pt x="332" y="297"/>
                </a:cubicBezTo>
                <a:cubicBezTo>
                  <a:pt x="375" y="481"/>
                  <a:pt x="375" y="481"/>
                  <a:pt x="375" y="481"/>
                </a:cubicBezTo>
                <a:cubicBezTo>
                  <a:pt x="530" y="78"/>
                  <a:pt x="530" y="78"/>
                  <a:pt x="530" y="78"/>
                </a:cubicBezTo>
                <a:lnTo>
                  <a:pt x="127" y="234"/>
                </a:lnTo>
                <a:close/>
              </a:path>
            </a:pathLst>
          </a:custGeom>
          <a:solidFill>
            <a:schemeClr val="dk1"/>
          </a:solidFill>
          <a:ln w="0">
            <a:noFill/>
          </a:ln>
        </p:spPr>
        <p:style>
          <a:lnRef idx="0"/>
          <a:fillRef idx="0"/>
          <a:effectRef idx="0"/>
          <a:fontRef idx="minor"/>
        </p:style>
      </p:sp>
      <p:sp>
        <p:nvSpPr>
          <p:cNvPr id="944" name="Google Shape;869;p39"/>
          <p:cNvSpPr/>
          <p:nvPr/>
        </p:nvSpPr>
        <p:spPr>
          <a:xfrm>
            <a:off x="9801720" y="5400720"/>
            <a:ext cx="337320" cy="339840"/>
          </a:xfrm>
          <a:custGeom>
            <a:avLst/>
            <a:gdLst/>
            <a:ahLst/>
            <a:rect l="l" t="t" r="r" b="b"/>
            <a:pathLst>
              <a:path w="602" h="609">
                <a:moveTo>
                  <a:pt x="594" y="50"/>
                </a:moveTo>
                <a:lnTo>
                  <a:pt x="594" y="50"/>
                </a:lnTo>
                <a:cubicBezTo>
                  <a:pt x="516" y="128"/>
                  <a:pt x="516" y="128"/>
                  <a:pt x="516" y="128"/>
                </a:cubicBezTo>
                <a:cubicBezTo>
                  <a:pt x="516" y="467"/>
                  <a:pt x="516" y="467"/>
                  <a:pt x="516" y="467"/>
                </a:cubicBezTo>
                <a:cubicBezTo>
                  <a:pt x="572" y="467"/>
                  <a:pt x="572" y="467"/>
                  <a:pt x="572" y="467"/>
                </a:cubicBezTo>
                <a:cubicBezTo>
                  <a:pt x="594" y="467"/>
                  <a:pt x="601" y="474"/>
                  <a:pt x="601" y="495"/>
                </a:cubicBezTo>
                <a:cubicBezTo>
                  <a:pt x="601" y="509"/>
                  <a:pt x="594" y="523"/>
                  <a:pt x="572" y="523"/>
                </a:cubicBezTo>
                <a:cubicBezTo>
                  <a:pt x="516" y="523"/>
                  <a:pt x="516" y="523"/>
                  <a:pt x="516" y="523"/>
                </a:cubicBezTo>
                <a:cubicBezTo>
                  <a:pt x="516" y="580"/>
                  <a:pt x="516" y="580"/>
                  <a:pt x="516" y="580"/>
                </a:cubicBezTo>
                <a:cubicBezTo>
                  <a:pt x="516" y="594"/>
                  <a:pt x="509" y="608"/>
                  <a:pt x="487" y="608"/>
                </a:cubicBezTo>
                <a:cubicBezTo>
                  <a:pt x="473" y="608"/>
                  <a:pt x="459" y="594"/>
                  <a:pt x="459" y="580"/>
                </a:cubicBezTo>
                <a:cubicBezTo>
                  <a:pt x="459" y="523"/>
                  <a:pt x="459" y="523"/>
                  <a:pt x="459" y="523"/>
                </a:cubicBezTo>
                <a:cubicBezTo>
                  <a:pt x="127" y="523"/>
                  <a:pt x="127" y="523"/>
                  <a:pt x="127" y="523"/>
                </a:cubicBezTo>
                <a:cubicBezTo>
                  <a:pt x="120" y="523"/>
                  <a:pt x="120" y="523"/>
                  <a:pt x="120" y="523"/>
                </a:cubicBezTo>
                <a:cubicBezTo>
                  <a:pt x="106" y="523"/>
                  <a:pt x="106" y="523"/>
                  <a:pt x="106" y="523"/>
                </a:cubicBezTo>
                <a:cubicBezTo>
                  <a:pt x="92" y="523"/>
                  <a:pt x="85" y="509"/>
                  <a:pt x="85" y="495"/>
                </a:cubicBezTo>
                <a:cubicBezTo>
                  <a:pt x="85" y="488"/>
                  <a:pt x="85" y="488"/>
                  <a:pt x="85" y="488"/>
                </a:cubicBezTo>
                <a:cubicBezTo>
                  <a:pt x="85" y="481"/>
                  <a:pt x="85" y="481"/>
                  <a:pt x="85" y="481"/>
                </a:cubicBezTo>
                <a:cubicBezTo>
                  <a:pt x="85" y="142"/>
                  <a:pt x="85" y="142"/>
                  <a:pt x="85" y="142"/>
                </a:cubicBezTo>
                <a:cubicBezTo>
                  <a:pt x="28" y="142"/>
                  <a:pt x="28" y="142"/>
                  <a:pt x="28" y="142"/>
                </a:cubicBezTo>
                <a:cubicBezTo>
                  <a:pt x="14" y="142"/>
                  <a:pt x="0" y="135"/>
                  <a:pt x="0" y="113"/>
                </a:cubicBezTo>
                <a:cubicBezTo>
                  <a:pt x="0" y="99"/>
                  <a:pt x="14" y="85"/>
                  <a:pt x="28" y="85"/>
                </a:cubicBezTo>
                <a:cubicBezTo>
                  <a:pt x="85" y="85"/>
                  <a:pt x="85" y="85"/>
                  <a:pt x="85" y="85"/>
                </a:cubicBezTo>
                <a:cubicBezTo>
                  <a:pt x="85" y="29"/>
                  <a:pt x="85" y="29"/>
                  <a:pt x="85" y="29"/>
                </a:cubicBezTo>
                <a:cubicBezTo>
                  <a:pt x="85" y="15"/>
                  <a:pt x="99" y="0"/>
                  <a:pt x="113" y="0"/>
                </a:cubicBezTo>
                <a:cubicBezTo>
                  <a:pt x="127" y="0"/>
                  <a:pt x="141" y="15"/>
                  <a:pt x="141" y="29"/>
                </a:cubicBezTo>
                <a:cubicBezTo>
                  <a:pt x="141" y="85"/>
                  <a:pt x="141" y="85"/>
                  <a:pt x="141" y="85"/>
                </a:cubicBezTo>
                <a:cubicBezTo>
                  <a:pt x="480" y="85"/>
                  <a:pt x="480" y="85"/>
                  <a:pt x="480" y="85"/>
                </a:cubicBezTo>
                <a:cubicBezTo>
                  <a:pt x="558" y="15"/>
                  <a:pt x="558" y="15"/>
                  <a:pt x="558" y="15"/>
                </a:cubicBezTo>
                <a:cubicBezTo>
                  <a:pt x="558" y="8"/>
                  <a:pt x="565" y="0"/>
                  <a:pt x="572" y="0"/>
                </a:cubicBezTo>
                <a:cubicBezTo>
                  <a:pt x="594" y="0"/>
                  <a:pt x="601" y="15"/>
                  <a:pt x="601" y="29"/>
                </a:cubicBezTo>
                <a:cubicBezTo>
                  <a:pt x="601" y="36"/>
                  <a:pt x="601" y="43"/>
                  <a:pt x="594" y="50"/>
                </a:cubicBezTo>
                <a:close/>
                <a:moveTo>
                  <a:pt x="141" y="142"/>
                </a:moveTo>
                <a:lnTo>
                  <a:pt x="141" y="142"/>
                </a:lnTo>
                <a:cubicBezTo>
                  <a:pt x="141" y="424"/>
                  <a:pt x="141" y="424"/>
                  <a:pt x="141" y="424"/>
                </a:cubicBezTo>
                <a:cubicBezTo>
                  <a:pt x="424" y="142"/>
                  <a:pt x="424" y="142"/>
                  <a:pt x="424" y="142"/>
                </a:cubicBezTo>
                <a:lnTo>
                  <a:pt x="141" y="142"/>
                </a:lnTo>
                <a:close/>
                <a:moveTo>
                  <a:pt x="459" y="184"/>
                </a:moveTo>
                <a:lnTo>
                  <a:pt x="459" y="184"/>
                </a:lnTo>
                <a:cubicBezTo>
                  <a:pt x="184" y="467"/>
                  <a:pt x="184" y="467"/>
                  <a:pt x="184" y="467"/>
                </a:cubicBezTo>
                <a:cubicBezTo>
                  <a:pt x="459" y="467"/>
                  <a:pt x="459" y="467"/>
                  <a:pt x="459" y="467"/>
                </a:cubicBezTo>
                <a:lnTo>
                  <a:pt x="459" y="184"/>
                </a:lnTo>
                <a:close/>
              </a:path>
            </a:pathLst>
          </a:custGeom>
          <a:solidFill>
            <a:schemeClr val="dk1"/>
          </a:solidFill>
          <a:ln w="0">
            <a:noFill/>
          </a:ln>
        </p:spPr>
        <p:style>
          <a:lnRef idx="0"/>
          <a:fillRef idx="0"/>
          <a:effectRef idx="0"/>
          <a:fontRef idx="minor"/>
        </p:style>
      </p:sp>
      <p:sp>
        <p:nvSpPr>
          <p:cNvPr id="945" name="Google Shape;870;p39"/>
          <p:cNvSpPr/>
          <p:nvPr/>
        </p:nvSpPr>
        <p:spPr>
          <a:xfrm>
            <a:off x="9212040" y="5418000"/>
            <a:ext cx="334800" cy="307800"/>
          </a:xfrm>
          <a:custGeom>
            <a:avLst/>
            <a:gdLst/>
            <a:ahLst/>
            <a:rect l="l" t="t" r="r" b="b"/>
            <a:pathLst>
              <a:path w="601" h="552">
                <a:moveTo>
                  <a:pt x="572" y="551"/>
                </a:moveTo>
                <a:lnTo>
                  <a:pt x="572" y="551"/>
                </a:lnTo>
                <a:cubicBezTo>
                  <a:pt x="523" y="551"/>
                  <a:pt x="523" y="551"/>
                  <a:pt x="523" y="551"/>
                </a:cubicBezTo>
                <a:cubicBezTo>
                  <a:pt x="494" y="551"/>
                  <a:pt x="494" y="551"/>
                  <a:pt x="494" y="551"/>
                </a:cubicBezTo>
                <a:cubicBezTo>
                  <a:pt x="99" y="551"/>
                  <a:pt x="99" y="551"/>
                  <a:pt x="99" y="551"/>
                </a:cubicBezTo>
                <a:cubicBezTo>
                  <a:pt x="70" y="551"/>
                  <a:pt x="70" y="551"/>
                  <a:pt x="70" y="551"/>
                </a:cubicBezTo>
                <a:cubicBezTo>
                  <a:pt x="28" y="551"/>
                  <a:pt x="28" y="551"/>
                  <a:pt x="28" y="551"/>
                </a:cubicBezTo>
                <a:cubicBezTo>
                  <a:pt x="7" y="551"/>
                  <a:pt x="0" y="537"/>
                  <a:pt x="0" y="523"/>
                </a:cubicBezTo>
                <a:cubicBezTo>
                  <a:pt x="0" y="466"/>
                  <a:pt x="0" y="466"/>
                  <a:pt x="0" y="466"/>
                </a:cubicBezTo>
                <a:cubicBezTo>
                  <a:pt x="0" y="353"/>
                  <a:pt x="0" y="353"/>
                  <a:pt x="0" y="353"/>
                </a:cubicBezTo>
                <a:cubicBezTo>
                  <a:pt x="0" y="169"/>
                  <a:pt x="0" y="169"/>
                  <a:pt x="0" y="169"/>
                </a:cubicBezTo>
                <a:cubicBezTo>
                  <a:pt x="0" y="155"/>
                  <a:pt x="7" y="141"/>
                  <a:pt x="28" y="141"/>
                </a:cubicBezTo>
                <a:cubicBezTo>
                  <a:pt x="63" y="141"/>
                  <a:pt x="63" y="141"/>
                  <a:pt x="63" y="141"/>
                </a:cubicBezTo>
                <a:cubicBezTo>
                  <a:pt x="120" y="141"/>
                  <a:pt x="120" y="141"/>
                  <a:pt x="120" y="141"/>
                </a:cubicBezTo>
                <a:cubicBezTo>
                  <a:pt x="155" y="141"/>
                  <a:pt x="155" y="141"/>
                  <a:pt x="155" y="141"/>
                </a:cubicBezTo>
                <a:cubicBezTo>
                  <a:pt x="155" y="63"/>
                  <a:pt x="219" y="0"/>
                  <a:pt x="297" y="0"/>
                </a:cubicBezTo>
                <a:cubicBezTo>
                  <a:pt x="374" y="0"/>
                  <a:pt x="438" y="63"/>
                  <a:pt x="438" y="141"/>
                </a:cubicBezTo>
                <a:cubicBezTo>
                  <a:pt x="487" y="141"/>
                  <a:pt x="487" y="141"/>
                  <a:pt x="487" y="141"/>
                </a:cubicBezTo>
                <a:cubicBezTo>
                  <a:pt x="544" y="141"/>
                  <a:pt x="544" y="141"/>
                  <a:pt x="544" y="141"/>
                </a:cubicBezTo>
                <a:cubicBezTo>
                  <a:pt x="572" y="141"/>
                  <a:pt x="572" y="141"/>
                  <a:pt x="572" y="141"/>
                </a:cubicBezTo>
                <a:cubicBezTo>
                  <a:pt x="586" y="141"/>
                  <a:pt x="600" y="155"/>
                  <a:pt x="600" y="169"/>
                </a:cubicBezTo>
                <a:cubicBezTo>
                  <a:pt x="600" y="353"/>
                  <a:pt x="600" y="353"/>
                  <a:pt x="600" y="353"/>
                </a:cubicBezTo>
                <a:cubicBezTo>
                  <a:pt x="600" y="466"/>
                  <a:pt x="600" y="466"/>
                  <a:pt x="600" y="466"/>
                </a:cubicBezTo>
                <a:cubicBezTo>
                  <a:pt x="600" y="523"/>
                  <a:pt x="600" y="523"/>
                  <a:pt x="600" y="523"/>
                </a:cubicBezTo>
                <a:cubicBezTo>
                  <a:pt x="600" y="537"/>
                  <a:pt x="586" y="551"/>
                  <a:pt x="572" y="551"/>
                </a:cubicBezTo>
                <a:close/>
                <a:moveTo>
                  <a:pt x="297" y="56"/>
                </a:moveTo>
                <a:lnTo>
                  <a:pt x="297" y="56"/>
                </a:lnTo>
                <a:cubicBezTo>
                  <a:pt x="254" y="56"/>
                  <a:pt x="212" y="99"/>
                  <a:pt x="212" y="141"/>
                </a:cubicBezTo>
                <a:cubicBezTo>
                  <a:pt x="381" y="141"/>
                  <a:pt x="381" y="141"/>
                  <a:pt x="381" y="141"/>
                </a:cubicBezTo>
                <a:cubicBezTo>
                  <a:pt x="381" y="99"/>
                  <a:pt x="346" y="56"/>
                  <a:pt x="297" y="56"/>
                </a:cubicBezTo>
                <a:close/>
                <a:moveTo>
                  <a:pt x="403" y="311"/>
                </a:moveTo>
                <a:lnTo>
                  <a:pt x="403" y="311"/>
                </a:lnTo>
                <a:cubicBezTo>
                  <a:pt x="325" y="311"/>
                  <a:pt x="325" y="311"/>
                  <a:pt x="325" y="311"/>
                </a:cubicBezTo>
                <a:cubicBezTo>
                  <a:pt x="325" y="240"/>
                  <a:pt x="325" y="240"/>
                  <a:pt x="325" y="240"/>
                </a:cubicBezTo>
                <a:cubicBezTo>
                  <a:pt x="325" y="219"/>
                  <a:pt x="318" y="212"/>
                  <a:pt x="297" y="212"/>
                </a:cubicBezTo>
                <a:cubicBezTo>
                  <a:pt x="283" y="212"/>
                  <a:pt x="268" y="219"/>
                  <a:pt x="268" y="240"/>
                </a:cubicBezTo>
                <a:cubicBezTo>
                  <a:pt x="268" y="311"/>
                  <a:pt x="268" y="311"/>
                  <a:pt x="268" y="311"/>
                </a:cubicBezTo>
                <a:cubicBezTo>
                  <a:pt x="198" y="311"/>
                  <a:pt x="198" y="311"/>
                  <a:pt x="198" y="311"/>
                </a:cubicBezTo>
                <a:cubicBezTo>
                  <a:pt x="176" y="311"/>
                  <a:pt x="169" y="325"/>
                  <a:pt x="169" y="339"/>
                </a:cubicBezTo>
                <a:cubicBezTo>
                  <a:pt x="169" y="360"/>
                  <a:pt x="176" y="367"/>
                  <a:pt x="198" y="367"/>
                </a:cubicBezTo>
                <a:cubicBezTo>
                  <a:pt x="268" y="367"/>
                  <a:pt x="268" y="367"/>
                  <a:pt x="268" y="367"/>
                </a:cubicBezTo>
                <a:cubicBezTo>
                  <a:pt x="268" y="445"/>
                  <a:pt x="268" y="445"/>
                  <a:pt x="268" y="445"/>
                </a:cubicBezTo>
                <a:cubicBezTo>
                  <a:pt x="268" y="459"/>
                  <a:pt x="283" y="473"/>
                  <a:pt x="297" y="473"/>
                </a:cubicBezTo>
                <a:cubicBezTo>
                  <a:pt x="318" y="473"/>
                  <a:pt x="325" y="459"/>
                  <a:pt x="325" y="445"/>
                </a:cubicBezTo>
                <a:cubicBezTo>
                  <a:pt x="325" y="367"/>
                  <a:pt x="325" y="367"/>
                  <a:pt x="325" y="367"/>
                </a:cubicBezTo>
                <a:cubicBezTo>
                  <a:pt x="403" y="367"/>
                  <a:pt x="403" y="367"/>
                  <a:pt x="403" y="367"/>
                </a:cubicBezTo>
                <a:cubicBezTo>
                  <a:pt x="417" y="367"/>
                  <a:pt x="431" y="360"/>
                  <a:pt x="431" y="339"/>
                </a:cubicBezTo>
                <a:cubicBezTo>
                  <a:pt x="431" y="325"/>
                  <a:pt x="417" y="311"/>
                  <a:pt x="403" y="311"/>
                </a:cubicBezTo>
                <a:close/>
              </a:path>
            </a:pathLst>
          </a:custGeom>
          <a:solidFill>
            <a:schemeClr val="dk1"/>
          </a:solidFill>
          <a:ln w="0">
            <a:noFill/>
          </a:ln>
        </p:spPr>
        <p:style>
          <a:lnRef idx="0"/>
          <a:fillRef idx="0"/>
          <a:effectRef idx="0"/>
          <a:fontRef idx="minor"/>
        </p:style>
      </p:sp>
      <p:sp>
        <p:nvSpPr>
          <p:cNvPr id="946" name="Google Shape;871;p39"/>
          <p:cNvSpPr/>
          <p:nvPr/>
        </p:nvSpPr>
        <p:spPr>
          <a:xfrm>
            <a:off x="8617320" y="5400720"/>
            <a:ext cx="339840" cy="339840"/>
          </a:xfrm>
          <a:custGeom>
            <a:avLst/>
            <a:gdLst/>
            <a:ahLst/>
            <a:rect l="l" t="t" r="r" b="b"/>
            <a:pathLst>
              <a:path w="608" h="609">
                <a:moveTo>
                  <a:pt x="579" y="608"/>
                </a:moveTo>
                <a:lnTo>
                  <a:pt x="579" y="608"/>
                </a:lnTo>
                <a:cubicBezTo>
                  <a:pt x="28" y="608"/>
                  <a:pt x="28" y="608"/>
                  <a:pt x="28" y="608"/>
                </a:cubicBezTo>
                <a:cubicBezTo>
                  <a:pt x="14" y="608"/>
                  <a:pt x="0" y="594"/>
                  <a:pt x="0" y="580"/>
                </a:cubicBezTo>
                <a:cubicBezTo>
                  <a:pt x="0" y="29"/>
                  <a:pt x="0" y="29"/>
                  <a:pt x="0" y="29"/>
                </a:cubicBezTo>
                <a:cubicBezTo>
                  <a:pt x="0" y="15"/>
                  <a:pt x="14" y="0"/>
                  <a:pt x="28" y="0"/>
                </a:cubicBezTo>
                <a:cubicBezTo>
                  <a:pt x="579" y="0"/>
                  <a:pt x="579" y="0"/>
                  <a:pt x="579" y="0"/>
                </a:cubicBezTo>
                <a:cubicBezTo>
                  <a:pt x="593" y="0"/>
                  <a:pt x="607" y="15"/>
                  <a:pt x="607" y="29"/>
                </a:cubicBezTo>
                <a:cubicBezTo>
                  <a:pt x="607" y="580"/>
                  <a:pt x="607" y="580"/>
                  <a:pt x="607" y="580"/>
                </a:cubicBezTo>
                <a:cubicBezTo>
                  <a:pt x="607" y="594"/>
                  <a:pt x="593" y="608"/>
                  <a:pt x="579" y="608"/>
                </a:cubicBezTo>
                <a:close/>
                <a:moveTo>
                  <a:pt x="56" y="57"/>
                </a:moveTo>
                <a:lnTo>
                  <a:pt x="56" y="57"/>
                </a:lnTo>
                <a:cubicBezTo>
                  <a:pt x="56" y="538"/>
                  <a:pt x="56" y="538"/>
                  <a:pt x="56" y="538"/>
                </a:cubicBezTo>
                <a:cubicBezTo>
                  <a:pt x="70" y="516"/>
                  <a:pt x="84" y="488"/>
                  <a:pt x="113" y="474"/>
                </a:cubicBezTo>
                <a:cubicBezTo>
                  <a:pt x="155" y="453"/>
                  <a:pt x="134" y="467"/>
                  <a:pt x="183" y="446"/>
                </a:cubicBezTo>
                <a:cubicBezTo>
                  <a:pt x="233" y="424"/>
                  <a:pt x="247" y="417"/>
                  <a:pt x="247" y="417"/>
                </a:cubicBezTo>
                <a:cubicBezTo>
                  <a:pt x="247" y="368"/>
                  <a:pt x="247" y="368"/>
                  <a:pt x="247" y="368"/>
                </a:cubicBezTo>
                <a:cubicBezTo>
                  <a:pt x="247" y="368"/>
                  <a:pt x="233" y="354"/>
                  <a:pt x="226" y="311"/>
                </a:cubicBezTo>
                <a:cubicBezTo>
                  <a:pt x="212" y="319"/>
                  <a:pt x="212" y="297"/>
                  <a:pt x="205" y="290"/>
                </a:cubicBezTo>
                <a:cubicBezTo>
                  <a:pt x="205" y="276"/>
                  <a:pt x="205" y="241"/>
                  <a:pt x="219" y="248"/>
                </a:cubicBezTo>
                <a:cubicBezTo>
                  <a:pt x="212" y="227"/>
                  <a:pt x="212" y="205"/>
                  <a:pt x="212" y="191"/>
                </a:cubicBezTo>
                <a:cubicBezTo>
                  <a:pt x="212" y="156"/>
                  <a:pt x="247" y="121"/>
                  <a:pt x="304" y="113"/>
                </a:cubicBezTo>
                <a:cubicBezTo>
                  <a:pt x="367" y="121"/>
                  <a:pt x="395" y="156"/>
                  <a:pt x="395" y="191"/>
                </a:cubicBezTo>
                <a:cubicBezTo>
                  <a:pt x="395" y="205"/>
                  <a:pt x="395" y="227"/>
                  <a:pt x="395" y="248"/>
                </a:cubicBezTo>
                <a:cubicBezTo>
                  <a:pt x="410" y="241"/>
                  <a:pt x="403" y="276"/>
                  <a:pt x="403" y="290"/>
                </a:cubicBezTo>
                <a:cubicBezTo>
                  <a:pt x="395" y="297"/>
                  <a:pt x="395" y="311"/>
                  <a:pt x="381" y="311"/>
                </a:cubicBezTo>
                <a:cubicBezTo>
                  <a:pt x="374" y="354"/>
                  <a:pt x="360" y="368"/>
                  <a:pt x="360" y="368"/>
                </a:cubicBezTo>
                <a:cubicBezTo>
                  <a:pt x="360" y="417"/>
                  <a:pt x="360" y="417"/>
                  <a:pt x="360" y="417"/>
                </a:cubicBezTo>
                <a:cubicBezTo>
                  <a:pt x="360" y="417"/>
                  <a:pt x="374" y="424"/>
                  <a:pt x="424" y="446"/>
                </a:cubicBezTo>
                <a:cubicBezTo>
                  <a:pt x="473" y="467"/>
                  <a:pt x="452" y="453"/>
                  <a:pt x="494" y="474"/>
                </a:cubicBezTo>
                <a:cubicBezTo>
                  <a:pt x="523" y="488"/>
                  <a:pt x="537" y="516"/>
                  <a:pt x="551" y="538"/>
                </a:cubicBezTo>
                <a:cubicBezTo>
                  <a:pt x="551" y="57"/>
                  <a:pt x="551" y="57"/>
                  <a:pt x="551" y="57"/>
                </a:cubicBezTo>
                <a:lnTo>
                  <a:pt x="56" y="57"/>
                </a:lnTo>
                <a:close/>
              </a:path>
            </a:pathLst>
          </a:custGeom>
          <a:solidFill>
            <a:schemeClr val="dk1"/>
          </a:solidFill>
          <a:ln w="0">
            <a:noFill/>
          </a:ln>
        </p:spPr>
        <p:style>
          <a:lnRef idx="0"/>
          <a:fillRef idx="0"/>
          <a:effectRef idx="0"/>
          <a:fontRef idx="minor"/>
        </p:style>
      </p:sp>
      <p:sp>
        <p:nvSpPr>
          <p:cNvPr id="947" name="Google Shape;872;p39"/>
          <p:cNvSpPr/>
          <p:nvPr/>
        </p:nvSpPr>
        <p:spPr>
          <a:xfrm>
            <a:off x="8030160" y="5400720"/>
            <a:ext cx="334800" cy="339840"/>
          </a:xfrm>
          <a:custGeom>
            <a:avLst/>
            <a:gdLst/>
            <a:ahLst/>
            <a:rect l="l" t="t" r="r" b="b"/>
            <a:pathLst>
              <a:path w="601" h="609">
                <a:moveTo>
                  <a:pt x="572" y="608"/>
                </a:moveTo>
                <a:lnTo>
                  <a:pt x="572" y="608"/>
                </a:lnTo>
                <a:cubicBezTo>
                  <a:pt x="459" y="608"/>
                  <a:pt x="459" y="608"/>
                  <a:pt x="459" y="608"/>
                </a:cubicBezTo>
                <a:cubicBezTo>
                  <a:pt x="445" y="608"/>
                  <a:pt x="431" y="594"/>
                  <a:pt x="431" y="580"/>
                </a:cubicBezTo>
                <a:cubicBezTo>
                  <a:pt x="431" y="559"/>
                  <a:pt x="445" y="552"/>
                  <a:pt x="459" y="552"/>
                </a:cubicBezTo>
                <a:cubicBezTo>
                  <a:pt x="544" y="552"/>
                  <a:pt x="544" y="552"/>
                  <a:pt x="544" y="552"/>
                </a:cubicBezTo>
                <a:cubicBezTo>
                  <a:pt x="544" y="467"/>
                  <a:pt x="544" y="467"/>
                  <a:pt x="544" y="467"/>
                </a:cubicBezTo>
                <a:cubicBezTo>
                  <a:pt x="544" y="446"/>
                  <a:pt x="558" y="439"/>
                  <a:pt x="572" y="439"/>
                </a:cubicBezTo>
                <a:cubicBezTo>
                  <a:pt x="593" y="439"/>
                  <a:pt x="600" y="446"/>
                  <a:pt x="600" y="467"/>
                </a:cubicBezTo>
                <a:cubicBezTo>
                  <a:pt x="600" y="580"/>
                  <a:pt x="600" y="580"/>
                  <a:pt x="600" y="580"/>
                </a:cubicBezTo>
                <a:cubicBezTo>
                  <a:pt x="600" y="594"/>
                  <a:pt x="593" y="608"/>
                  <a:pt x="572" y="608"/>
                </a:cubicBezTo>
                <a:close/>
                <a:moveTo>
                  <a:pt x="572" y="227"/>
                </a:moveTo>
                <a:lnTo>
                  <a:pt x="572" y="227"/>
                </a:lnTo>
                <a:cubicBezTo>
                  <a:pt x="593" y="227"/>
                  <a:pt x="600" y="241"/>
                  <a:pt x="600" y="255"/>
                </a:cubicBezTo>
                <a:cubicBezTo>
                  <a:pt x="600" y="354"/>
                  <a:pt x="600" y="354"/>
                  <a:pt x="600" y="354"/>
                </a:cubicBezTo>
                <a:cubicBezTo>
                  <a:pt x="600" y="368"/>
                  <a:pt x="593" y="382"/>
                  <a:pt x="572" y="382"/>
                </a:cubicBezTo>
                <a:cubicBezTo>
                  <a:pt x="558" y="382"/>
                  <a:pt x="544" y="368"/>
                  <a:pt x="544" y="354"/>
                </a:cubicBezTo>
                <a:cubicBezTo>
                  <a:pt x="544" y="255"/>
                  <a:pt x="544" y="255"/>
                  <a:pt x="544" y="255"/>
                </a:cubicBezTo>
                <a:cubicBezTo>
                  <a:pt x="544" y="241"/>
                  <a:pt x="558" y="227"/>
                  <a:pt x="572" y="227"/>
                </a:cubicBezTo>
                <a:close/>
                <a:moveTo>
                  <a:pt x="572" y="170"/>
                </a:moveTo>
                <a:lnTo>
                  <a:pt x="572" y="170"/>
                </a:lnTo>
                <a:cubicBezTo>
                  <a:pt x="558" y="170"/>
                  <a:pt x="544" y="163"/>
                  <a:pt x="544" y="142"/>
                </a:cubicBezTo>
                <a:cubicBezTo>
                  <a:pt x="544" y="57"/>
                  <a:pt x="544" y="57"/>
                  <a:pt x="544" y="57"/>
                </a:cubicBezTo>
                <a:cubicBezTo>
                  <a:pt x="459" y="57"/>
                  <a:pt x="459" y="57"/>
                  <a:pt x="459" y="57"/>
                </a:cubicBezTo>
                <a:cubicBezTo>
                  <a:pt x="445" y="57"/>
                  <a:pt x="431" y="50"/>
                  <a:pt x="431" y="29"/>
                </a:cubicBezTo>
                <a:cubicBezTo>
                  <a:pt x="431" y="15"/>
                  <a:pt x="445" y="0"/>
                  <a:pt x="459" y="0"/>
                </a:cubicBezTo>
                <a:cubicBezTo>
                  <a:pt x="572" y="0"/>
                  <a:pt x="572" y="0"/>
                  <a:pt x="572" y="0"/>
                </a:cubicBezTo>
                <a:cubicBezTo>
                  <a:pt x="593" y="0"/>
                  <a:pt x="600" y="15"/>
                  <a:pt x="600" y="29"/>
                </a:cubicBezTo>
                <a:cubicBezTo>
                  <a:pt x="600" y="142"/>
                  <a:pt x="600" y="142"/>
                  <a:pt x="600" y="142"/>
                </a:cubicBezTo>
                <a:cubicBezTo>
                  <a:pt x="600" y="163"/>
                  <a:pt x="593" y="170"/>
                  <a:pt x="572" y="170"/>
                </a:cubicBezTo>
                <a:close/>
                <a:moveTo>
                  <a:pt x="346" y="57"/>
                </a:moveTo>
                <a:lnTo>
                  <a:pt x="346" y="57"/>
                </a:lnTo>
                <a:cubicBezTo>
                  <a:pt x="254" y="57"/>
                  <a:pt x="254" y="57"/>
                  <a:pt x="254" y="57"/>
                </a:cubicBezTo>
                <a:cubicBezTo>
                  <a:pt x="240" y="57"/>
                  <a:pt x="226" y="50"/>
                  <a:pt x="226" y="29"/>
                </a:cubicBezTo>
                <a:cubicBezTo>
                  <a:pt x="226" y="15"/>
                  <a:pt x="240" y="0"/>
                  <a:pt x="254" y="0"/>
                </a:cubicBezTo>
                <a:cubicBezTo>
                  <a:pt x="346" y="0"/>
                  <a:pt x="346" y="0"/>
                  <a:pt x="346" y="0"/>
                </a:cubicBezTo>
                <a:cubicBezTo>
                  <a:pt x="367" y="0"/>
                  <a:pt x="374" y="15"/>
                  <a:pt x="374" y="29"/>
                </a:cubicBezTo>
                <a:cubicBezTo>
                  <a:pt x="374" y="50"/>
                  <a:pt x="367" y="57"/>
                  <a:pt x="346" y="57"/>
                </a:cubicBezTo>
                <a:close/>
                <a:moveTo>
                  <a:pt x="311" y="241"/>
                </a:moveTo>
                <a:lnTo>
                  <a:pt x="311" y="241"/>
                </a:lnTo>
                <a:cubicBezTo>
                  <a:pt x="304" y="234"/>
                  <a:pt x="304" y="227"/>
                  <a:pt x="304" y="219"/>
                </a:cubicBezTo>
                <a:cubicBezTo>
                  <a:pt x="304" y="205"/>
                  <a:pt x="311" y="191"/>
                  <a:pt x="332" y="191"/>
                </a:cubicBezTo>
                <a:cubicBezTo>
                  <a:pt x="339" y="191"/>
                  <a:pt x="346" y="191"/>
                  <a:pt x="346" y="198"/>
                </a:cubicBezTo>
                <a:cubicBezTo>
                  <a:pt x="445" y="283"/>
                  <a:pt x="445" y="283"/>
                  <a:pt x="445" y="283"/>
                </a:cubicBezTo>
                <a:cubicBezTo>
                  <a:pt x="445" y="290"/>
                  <a:pt x="452" y="297"/>
                  <a:pt x="452" y="304"/>
                </a:cubicBezTo>
                <a:cubicBezTo>
                  <a:pt x="452" y="311"/>
                  <a:pt x="445" y="319"/>
                  <a:pt x="445" y="326"/>
                </a:cubicBezTo>
                <a:cubicBezTo>
                  <a:pt x="346" y="410"/>
                  <a:pt x="346" y="410"/>
                  <a:pt x="346" y="410"/>
                </a:cubicBezTo>
                <a:cubicBezTo>
                  <a:pt x="346" y="417"/>
                  <a:pt x="339" y="417"/>
                  <a:pt x="332" y="417"/>
                </a:cubicBezTo>
                <a:cubicBezTo>
                  <a:pt x="311" y="417"/>
                  <a:pt x="304" y="403"/>
                  <a:pt x="304" y="389"/>
                </a:cubicBezTo>
                <a:cubicBezTo>
                  <a:pt x="304" y="382"/>
                  <a:pt x="304" y="375"/>
                  <a:pt x="311" y="368"/>
                </a:cubicBezTo>
                <a:cubicBezTo>
                  <a:pt x="353" y="333"/>
                  <a:pt x="353" y="333"/>
                  <a:pt x="353" y="333"/>
                </a:cubicBezTo>
                <a:cubicBezTo>
                  <a:pt x="176" y="333"/>
                  <a:pt x="176" y="333"/>
                  <a:pt x="176" y="333"/>
                </a:cubicBezTo>
                <a:cubicBezTo>
                  <a:pt x="162" y="333"/>
                  <a:pt x="148" y="319"/>
                  <a:pt x="148" y="304"/>
                </a:cubicBezTo>
                <a:cubicBezTo>
                  <a:pt x="148" y="290"/>
                  <a:pt x="162" y="276"/>
                  <a:pt x="176" y="276"/>
                </a:cubicBezTo>
                <a:cubicBezTo>
                  <a:pt x="353" y="276"/>
                  <a:pt x="353" y="276"/>
                  <a:pt x="353" y="276"/>
                </a:cubicBezTo>
                <a:lnTo>
                  <a:pt x="311" y="241"/>
                </a:lnTo>
                <a:close/>
                <a:moveTo>
                  <a:pt x="141" y="57"/>
                </a:moveTo>
                <a:lnTo>
                  <a:pt x="141" y="57"/>
                </a:lnTo>
                <a:cubicBezTo>
                  <a:pt x="56" y="57"/>
                  <a:pt x="56" y="57"/>
                  <a:pt x="56" y="57"/>
                </a:cubicBezTo>
                <a:cubicBezTo>
                  <a:pt x="56" y="142"/>
                  <a:pt x="56" y="142"/>
                  <a:pt x="56" y="142"/>
                </a:cubicBezTo>
                <a:cubicBezTo>
                  <a:pt x="56" y="163"/>
                  <a:pt x="42" y="170"/>
                  <a:pt x="28" y="170"/>
                </a:cubicBezTo>
                <a:cubicBezTo>
                  <a:pt x="14" y="170"/>
                  <a:pt x="0" y="163"/>
                  <a:pt x="0" y="142"/>
                </a:cubicBezTo>
                <a:cubicBezTo>
                  <a:pt x="0" y="29"/>
                  <a:pt x="0" y="29"/>
                  <a:pt x="0" y="29"/>
                </a:cubicBezTo>
                <a:cubicBezTo>
                  <a:pt x="0" y="15"/>
                  <a:pt x="14" y="0"/>
                  <a:pt x="28" y="0"/>
                </a:cubicBezTo>
                <a:cubicBezTo>
                  <a:pt x="141" y="0"/>
                  <a:pt x="141" y="0"/>
                  <a:pt x="141" y="0"/>
                </a:cubicBezTo>
                <a:cubicBezTo>
                  <a:pt x="155" y="0"/>
                  <a:pt x="169" y="15"/>
                  <a:pt x="169" y="29"/>
                </a:cubicBezTo>
                <a:cubicBezTo>
                  <a:pt x="169" y="50"/>
                  <a:pt x="155" y="57"/>
                  <a:pt x="141" y="57"/>
                </a:cubicBezTo>
                <a:close/>
                <a:moveTo>
                  <a:pt x="28" y="382"/>
                </a:moveTo>
                <a:lnTo>
                  <a:pt x="28" y="382"/>
                </a:lnTo>
                <a:cubicBezTo>
                  <a:pt x="14" y="382"/>
                  <a:pt x="0" y="368"/>
                  <a:pt x="0" y="354"/>
                </a:cubicBezTo>
                <a:cubicBezTo>
                  <a:pt x="0" y="255"/>
                  <a:pt x="0" y="255"/>
                  <a:pt x="0" y="255"/>
                </a:cubicBezTo>
                <a:cubicBezTo>
                  <a:pt x="0" y="241"/>
                  <a:pt x="14" y="227"/>
                  <a:pt x="28" y="227"/>
                </a:cubicBezTo>
                <a:cubicBezTo>
                  <a:pt x="42" y="227"/>
                  <a:pt x="56" y="241"/>
                  <a:pt x="56" y="255"/>
                </a:cubicBezTo>
                <a:cubicBezTo>
                  <a:pt x="56" y="354"/>
                  <a:pt x="56" y="354"/>
                  <a:pt x="56" y="354"/>
                </a:cubicBezTo>
                <a:cubicBezTo>
                  <a:pt x="56" y="368"/>
                  <a:pt x="42" y="382"/>
                  <a:pt x="28" y="382"/>
                </a:cubicBezTo>
                <a:close/>
                <a:moveTo>
                  <a:pt x="28" y="439"/>
                </a:moveTo>
                <a:lnTo>
                  <a:pt x="28" y="439"/>
                </a:lnTo>
                <a:cubicBezTo>
                  <a:pt x="42" y="439"/>
                  <a:pt x="56" y="446"/>
                  <a:pt x="56" y="467"/>
                </a:cubicBezTo>
                <a:cubicBezTo>
                  <a:pt x="56" y="552"/>
                  <a:pt x="56" y="552"/>
                  <a:pt x="56" y="552"/>
                </a:cubicBezTo>
                <a:cubicBezTo>
                  <a:pt x="141" y="552"/>
                  <a:pt x="141" y="552"/>
                  <a:pt x="141" y="552"/>
                </a:cubicBezTo>
                <a:cubicBezTo>
                  <a:pt x="155" y="552"/>
                  <a:pt x="169" y="559"/>
                  <a:pt x="169" y="580"/>
                </a:cubicBezTo>
                <a:cubicBezTo>
                  <a:pt x="169" y="594"/>
                  <a:pt x="155" y="608"/>
                  <a:pt x="141" y="608"/>
                </a:cubicBezTo>
                <a:cubicBezTo>
                  <a:pt x="28" y="608"/>
                  <a:pt x="28" y="608"/>
                  <a:pt x="28" y="608"/>
                </a:cubicBezTo>
                <a:cubicBezTo>
                  <a:pt x="14" y="608"/>
                  <a:pt x="0" y="594"/>
                  <a:pt x="0" y="580"/>
                </a:cubicBezTo>
                <a:cubicBezTo>
                  <a:pt x="0" y="467"/>
                  <a:pt x="0" y="467"/>
                  <a:pt x="0" y="467"/>
                </a:cubicBezTo>
                <a:cubicBezTo>
                  <a:pt x="0" y="446"/>
                  <a:pt x="14" y="439"/>
                  <a:pt x="28" y="439"/>
                </a:cubicBezTo>
                <a:close/>
                <a:moveTo>
                  <a:pt x="254" y="552"/>
                </a:moveTo>
                <a:lnTo>
                  <a:pt x="254" y="552"/>
                </a:lnTo>
                <a:cubicBezTo>
                  <a:pt x="346" y="552"/>
                  <a:pt x="346" y="552"/>
                  <a:pt x="346" y="552"/>
                </a:cubicBezTo>
                <a:cubicBezTo>
                  <a:pt x="367" y="552"/>
                  <a:pt x="374" y="559"/>
                  <a:pt x="374" y="580"/>
                </a:cubicBezTo>
                <a:cubicBezTo>
                  <a:pt x="374" y="594"/>
                  <a:pt x="367" y="608"/>
                  <a:pt x="346" y="608"/>
                </a:cubicBezTo>
                <a:cubicBezTo>
                  <a:pt x="254" y="608"/>
                  <a:pt x="254" y="608"/>
                  <a:pt x="254" y="608"/>
                </a:cubicBezTo>
                <a:cubicBezTo>
                  <a:pt x="240" y="608"/>
                  <a:pt x="226" y="594"/>
                  <a:pt x="226" y="580"/>
                </a:cubicBezTo>
                <a:cubicBezTo>
                  <a:pt x="226" y="559"/>
                  <a:pt x="240" y="552"/>
                  <a:pt x="254" y="552"/>
                </a:cubicBezTo>
                <a:close/>
              </a:path>
            </a:pathLst>
          </a:custGeom>
          <a:solidFill>
            <a:schemeClr val="dk1"/>
          </a:solidFill>
          <a:ln w="0">
            <a:noFill/>
          </a:ln>
        </p:spPr>
        <p:style>
          <a:lnRef idx="0"/>
          <a:fillRef idx="0"/>
          <a:effectRef idx="0"/>
          <a:fontRef idx="minor"/>
        </p:style>
      </p:sp>
      <p:sp>
        <p:nvSpPr>
          <p:cNvPr id="948" name="Google Shape;873;p39"/>
          <p:cNvSpPr/>
          <p:nvPr/>
        </p:nvSpPr>
        <p:spPr>
          <a:xfrm>
            <a:off x="7361640" y="5391000"/>
            <a:ext cx="334800" cy="339840"/>
          </a:xfrm>
          <a:custGeom>
            <a:avLst/>
            <a:gdLst/>
            <a:ahLst/>
            <a:rect l="l" t="t" r="r" b="b"/>
            <a:pathLst>
              <a:path w="601" h="609">
                <a:moveTo>
                  <a:pt x="572" y="608"/>
                </a:moveTo>
                <a:lnTo>
                  <a:pt x="572" y="608"/>
                </a:lnTo>
                <a:cubicBezTo>
                  <a:pt x="459" y="608"/>
                  <a:pt x="459" y="608"/>
                  <a:pt x="459" y="608"/>
                </a:cubicBezTo>
                <a:cubicBezTo>
                  <a:pt x="445" y="608"/>
                  <a:pt x="431" y="594"/>
                  <a:pt x="431" y="580"/>
                </a:cubicBezTo>
                <a:cubicBezTo>
                  <a:pt x="431" y="559"/>
                  <a:pt x="445" y="552"/>
                  <a:pt x="459" y="552"/>
                </a:cubicBezTo>
                <a:cubicBezTo>
                  <a:pt x="544" y="552"/>
                  <a:pt x="544" y="552"/>
                  <a:pt x="544" y="552"/>
                </a:cubicBezTo>
                <a:cubicBezTo>
                  <a:pt x="544" y="467"/>
                  <a:pt x="544" y="467"/>
                  <a:pt x="544" y="467"/>
                </a:cubicBezTo>
                <a:cubicBezTo>
                  <a:pt x="544" y="446"/>
                  <a:pt x="558" y="439"/>
                  <a:pt x="572" y="439"/>
                </a:cubicBezTo>
                <a:cubicBezTo>
                  <a:pt x="586" y="439"/>
                  <a:pt x="600" y="446"/>
                  <a:pt x="600" y="467"/>
                </a:cubicBezTo>
                <a:cubicBezTo>
                  <a:pt x="600" y="580"/>
                  <a:pt x="600" y="580"/>
                  <a:pt x="600" y="580"/>
                </a:cubicBezTo>
                <a:cubicBezTo>
                  <a:pt x="600" y="594"/>
                  <a:pt x="586" y="608"/>
                  <a:pt x="572" y="608"/>
                </a:cubicBezTo>
                <a:close/>
                <a:moveTo>
                  <a:pt x="572" y="227"/>
                </a:moveTo>
                <a:lnTo>
                  <a:pt x="572" y="227"/>
                </a:lnTo>
                <a:cubicBezTo>
                  <a:pt x="586" y="227"/>
                  <a:pt x="600" y="241"/>
                  <a:pt x="600" y="255"/>
                </a:cubicBezTo>
                <a:cubicBezTo>
                  <a:pt x="600" y="354"/>
                  <a:pt x="600" y="354"/>
                  <a:pt x="600" y="354"/>
                </a:cubicBezTo>
                <a:cubicBezTo>
                  <a:pt x="600" y="368"/>
                  <a:pt x="586" y="382"/>
                  <a:pt x="572" y="382"/>
                </a:cubicBezTo>
                <a:cubicBezTo>
                  <a:pt x="558" y="382"/>
                  <a:pt x="544" y="368"/>
                  <a:pt x="544" y="354"/>
                </a:cubicBezTo>
                <a:cubicBezTo>
                  <a:pt x="544" y="255"/>
                  <a:pt x="544" y="255"/>
                  <a:pt x="544" y="255"/>
                </a:cubicBezTo>
                <a:cubicBezTo>
                  <a:pt x="544" y="241"/>
                  <a:pt x="558" y="227"/>
                  <a:pt x="572" y="227"/>
                </a:cubicBezTo>
                <a:close/>
                <a:moveTo>
                  <a:pt x="572" y="170"/>
                </a:moveTo>
                <a:lnTo>
                  <a:pt x="572" y="170"/>
                </a:lnTo>
                <a:cubicBezTo>
                  <a:pt x="558" y="170"/>
                  <a:pt x="544" y="163"/>
                  <a:pt x="544" y="142"/>
                </a:cubicBezTo>
                <a:cubicBezTo>
                  <a:pt x="544" y="57"/>
                  <a:pt x="544" y="57"/>
                  <a:pt x="544" y="57"/>
                </a:cubicBezTo>
                <a:cubicBezTo>
                  <a:pt x="459" y="57"/>
                  <a:pt x="459" y="57"/>
                  <a:pt x="459" y="57"/>
                </a:cubicBezTo>
                <a:cubicBezTo>
                  <a:pt x="445" y="57"/>
                  <a:pt x="431" y="50"/>
                  <a:pt x="431" y="29"/>
                </a:cubicBezTo>
                <a:cubicBezTo>
                  <a:pt x="431" y="15"/>
                  <a:pt x="445" y="0"/>
                  <a:pt x="459" y="0"/>
                </a:cubicBezTo>
                <a:cubicBezTo>
                  <a:pt x="572" y="0"/>
                  <a:pt x="572" y="0"/>
                  <a:pt x="572" y="0"/>
                </a:cubicBezTo>
                <a:cubicBezTo>
                  <a:pt x="586" y="0"/>
                  <a:pt x="600" y="15"/>
                  <a:pt x="600" y="29"/>
                </a:cubicBezTo>
                <a:cubicBezTo>
                  <a:pt x="600" y="142"/>
                  <a:pt x="600" y="142"/>
                  <a:pt x="600" y="142"/>
                </a:cubicBezTo>
                <a:cubicBezTo>
                  <a:pt x="600" y="163"/>
                  <a:pt x="586" y="170"/>
                  <a:pt x="572" y="170"/>
                </a:cubicBezTo>
                <a:close/>
                <a:moveTo>
                  <a:pt x="452" y="304"/>
                </a:moveTo>
                <a:lnTo>
                  <a:pt x="452" y="304"/>
                </a:lnTo>
                <a:cubicBezTo>
                  <a:pt x="452" y="319"/>
                  <a:pt x="438" y="333"/>
                  <a:pt x="424" y="333"/>
                </a:cubicBezTo>
                <a:cubicBezTo>
                  <a:pt x="247" y="333"/>
                  <a:pt x="247" y="333"/>
                  <a:pt x="247" y="333"/>
                </a:cubicBezTo>
                <a:cubicBezTo>
                  <a:pt x="289" y="368"/>
                  <a:pt x="289" y="368"/>
                  <a:pt x="289" y="368"/>
                </a:cubicBezTo>
                <a:cubicBezTo>
                  <a:pt x="296" y="375"/>
                  <a:pt x="296" y="382"/>
                  <a:pt x="296" y="389"/>
                </a:cubicBezTo>
                <a:cubicBezTo>
                  <a:pt x="296" y="403"/>
                  <a:pt x="289" y="417"/>
                  <a:pt x="268" y="417"/>
                </a:cubicBezTo>
                <a:cubicBezTo>
                  <a:pt x="261" y="417"/>
                  <a:pt x="254" y="417"/>
                  <a:pt x="254" y="410"/>
                </a:cubicBezTo>
                <a:cubicBezTo>
                  <a:pt x="155" y="326"/>
                  <a:pt x="155" y="326"/>
                  <a:pt x="155" y="326"/>
                </a:cubicBezTo>
                <a:cubicBezTo>
                  <a:pt x="155" y="319"/>
                  <a:pt x="148" y="311"/>
                  <a:pt x="148" y="304"/>
                </a:cubicBezTo>
                <a:cubicBezTo>
                  <a:pt x="148" y="297"/>
                  <a:pt x="155" y="290"/>
                  <a:pt x="155" y="283"/>
                </a:cubicBezTo>
                <a:cubicBezTo>
                  <a:pt x="254" y="198"/>
                  <a:pt x="254" y="198"/>
                  <a:pt x="254" y="198"/>
                </a:cubicBezTo>
                <a:cubicBezTo>
                  <a:pt x="254" y="191"/>
                  <a:pt x="261" y="191"/>
                  <a:pt x="268" y="191"/>
                </a:cubicBezTo>
                <a:cubicBezTo>
                  <a:pt x="289" y="191"/>
                  <a:pt x="296" y="205"/>
                  <a:pt x="296" y="219"/>
                </a:cubicBezTo>
                <a:cubicBezTo>
                  <a:pt x="296" y="227"/>
                  <a:pt x="296" y="234"/>
                  <a:pt x="289" y="241"/>
                </a:cubicBezTo>
                <a:cubicBezTo>
                  <a:pt x="247" y="276"/>
                  <a:pt x="247" y="276"/>
                  <a:pt x="247" y="276"/>
                </a:cubicBezTo>
                <a:cubicBezTo>
                  <a:pt x="424" y="276"/>
                  <a:pt x="424" y="276"/>
                  <a:pt x="424" y="276"/>
                </a:cubicBezTo>
                <a:cubicBezTo>
                  <a:pt x="438" y="276"/>
                  <a:pt x="452" y="290"/>
                  <a:pt x="452" y="304"/>
                </a:cubicBezTo>
                <a:close/>
                <a:moveTo>
                  <a:pt x="346" y="57"/>
                </a:moveTo>
                <a:lnTo>
                  <a:pt x="346" y="57"/>
                </a:lnTo>
                <a:cubicBezTo>
                  <a:pt x="254" y="57"/>
                  <a:pt x="254" y="57"/>
                  <a:pt x="254" y="57"/>
                </a:cubicBezTo>
                <a:cubicBezTo>
                  <a:pt x="233" y="57"/>
                  <a:pt x="226" y="50"/>
                  <a:pt x="226" y="29"/>
                </a:cubicBezTo>
                <a:cubicBezTo>
                  <a:pt x="226" y="15"/>
                  <a:pt x="233" y="0"/>
                  <a:pt x="254" y="0"/>
                </a:cubicBezTo>
                <a:cubicBezTo>
                  <a:pt x="346" y="0"/>
                  <a:pt x="346" y="0"/>
                  <a:pt x="346" y="0"/>
                </a:cubicBezTo>
                <a:cubicBezTo>
                  <a:pt x="360" y="0"/>
                  <a:pt x="374" y="15"/>
                  <a:pt x="374" y="29"/>
                </a:cubicBezTo>
                <a:cubicBezTo>
                  <a:pt x="374" y="50"/>
                  <a:pt x="360" y="57"/>
                  <a:pt x="346" y="57"/>
                </a:cubicBezTo>
                <a:close/>
                <a:moveTo>
                  <a:pt x="141" y="57"/>
                </a:moveTo>
                <a:lnTo>
                  <a:pt x="141" y="57"/>
                </a:lnTo>
                <a:cubicBezTo>
                  <a:pt x="56" y="57"/>
                  <a:pt x="56" y="57"/>
                  <a:pt x="56" y="57"/>
                </a:cubicBezTo>
                <a:cubicBezTo>
                  <a:pt x="56" y="142"/>
                  <a:pt x="56" y="142"/>
                  <a:pt x="56" y="142"/>
                </a:cubicBezTo>
                <a:cubicBezTo>
                  <a:pt x="56" y="163"/>
                  <a:pt x="42" y="170"/>
                  <a:pt x="28" y="170"/>
                </a:cubicBezTo>
                <a:cubicBezTo>
                  <a:pt x="7" y="170"/>
                  <a:pt x="0" y="163"/>
                  <a:pt x="0" y="142"/>
                </a:cubicBezTo>
                <a:cubicBezTo>
                  <a:pt x="0" y="29"/>
                  <a:pt x="0" y="29"/>
                  <a:pt x="0" y="29"/>
                </a:cubicBezTo>
                <a:cubicBezTo>
                  <a:pt x="0" y="15"/>
                  <a:pt x="7" y="0"/>
                  <a:pt x="28" y="0"/>
                </a:cubicBezTo>
                <a:cubicBezTo>
                  <a:pt x="141" y="0"/>
                  <a:pt x="141" y="0"/>
                  <a:pt x="141" y="0"/>
                </a:cubicBezTo>
                <a:cubicBezTo>
                  <a:pt x="155" y="0"/>
                  <a:pt x="169" y="15"/>
                  <a:pt x="169" y="29"/>
                </a:cubicBezTo>
                <a:cubicBezTo>
                  <a:pt x="169" y="50"/>
                  <a:pt x="155" y="57"/>
                  <a:pt x="141" y="57"/>
                </a:cubicBezTo>
                <a:close/>
                <a:moveTo>
                  <a:pt x="28" y="382"/>
                </a:moveTo>
                <a:lnTo>
                  <a:pt x="28" y="382"/>
                </a:lnTo>
                <a:cubicBezTo>
                  <a:pt x="7" y="382"/>
                  <a:pt x="0" y="368"/>
                  <a:pt x="0" y="354"/>
                </a:cubicBezTo>
                <a:cubicBezTo>
                  <a:pt x="0" y="255"/>
                  <a:pt x="0" y="255"/>
                  <a:pt x="0" y="255"/>
                </a:cubicBezTo>
                <a:cubicBezTo>
                  <a:pt x="0" y="241"/>
                  <a:pt x="7" y="227"/>
                  <a:pt x="28" y="227"/>
                </a:cubicBezTo>
                <a:cubicBezTo>
                  <a:pt x="42" y="227"/>
                  <a:pt x="56" y="241"/>
                  <a:pt x="56" y="255"/>
                </a:cubicBezTo>
                <a:cubicBezTo>
                  <a:pt x="56" y="354"/>
                  <a:pt x="56" y="354"/>
                  <a:pt x="56" y="354"/>
                </a:cubicBezTo>
                <a:cubicBezTo>
                  <a:pt x="56" y="368"/>
                  <a:pt x="42" y="382"/>
                  <a:pt x="28" y="382"/>
                </a:cubicBezTo>
                <a:close/>
                <a:moveTo>
                  <a:pt x="28" y="439"/>
                </a:moveTo>
                <a:lnTo>
                  <a:pt x="28" y="439"/>
                </a:lnTo>
                <a:cubicBezTo>
                  <a:pt x="42" y="439"/>
                  <a:pt x="56" y="446"/>
                  <a:pt x="56" y="467"/>
                </a:cubicBezTo>
                <a:cubicBezTo>
                  <a:pt x="56" y="552"/>
                  <a:pt x="56" y="552"/>
                  <a:pt x="56" y="552"/>
                </a:cubicBezTo>
                <a:cubicBezTo>
                  <a:pt x="141" y="552"/>
                  <a:pt x="141" y="552"/>
                  <a:pt x="141" y="552"/>
                </a:cubicBezTo>
                <a:cubicBezTo>
                  <a:pt x="155" y="552"/>
                  <a:pt x="169" y="559"/>
                  <a:pt x="169" y="580"/>
                </a:cubicBezTo>
                <a:cubicBezTo>
                  <a:pt x="169" y="594"/>
                  <a:pt x="155" y="608"/>
                  <a:pt x="141" y="608"/>
                </a:cubicBezTo>
                <a:cubicBezTo>
                  <a:pt x="28" y="608"/>
                  <a:pt x="28" y="608"/>
                  <a:pt x="28" y="608"/>
                </a:cubicBezTo>
                <a:cubicBezTo>
                  <a:pt x="7" y="608"/>
                  <a:pt x="0" y="594"/>
                  <a:pt x="0" y="580"/>
                </a:cubicBezTo>
                <a:cubicBezTo>
                  <a:pt x="0" y="467"/>
                  <a:pt x="0" y="467"/>
                  <a:pt x="0" y="467"/>
                </a:cubicBezTo>
                <a:cubicBezTo>
                  <a:pt x="0" y="446"/>
                  <a:pt x="7" y="439"/>
                  <a:pt x="28" y="439"/>
                </a:cubicBezTo>
                <a:close/>
                <a:moveTo>
                  <a:pt x="254" y="552"/>
                </a:moveTo>
                <a:lnTo>
                  <a:pt x="254" y="552"/>
                </a:lnTo>
                <a:cubicBezTo>
                  <a:pt x="346" y="552"/>
                  <a:pt x="346" y="552"/>
                  <a:pt x="346" y="552"/>
                </a:cubicBezTo>
                <a:cubicBezTo>
                  <a:pt x="360" y="552"/>
                  <a:pt x="374" y="559"/>
                  <a:pt x="374" y="580"/>
                </a:cubicBezTo>
                <a:cubicBezTo>
                  <a:pt x="374" y="594"/>
                  <a:pt x="360" y="608"/>
                  <a:pt x="346" y="608"/>
                </a:cubicBezTo>
                <a:cubicBezTo>
                  <a:pt x="254" y="608"/>
                  <a:pt x="254" y="608"/>
                  <a:pt x="254" y="608"/>
                </a:cubicBezTo>
                <a:cubicBezTo>
                  <a:pt x="233" y="608"/>
                  <a:pt x="226" y="594"/>
                  <a:pt x="226" y="580"/>
                </a:cubicBezTo>
                <a:cubicBezTo>
                  <a:pt x="226" y="559"/>
                  <a:pt x="233" y="552"/>
                  <a:pt x="254" y="552"/>
                </a:cubicBezTo>
                <a:close/>
              </a:path>
            </a:pathLst>
          </a:custGeom>
          <a:solidFill>
            <a:schemeClr val="dk1"/>
          </a:solidFill>
          <a:ln w="0">
            <a:noFill/>
          </a:ln>
        </p:spPr>
        <p:style>
          <a:lnRef idx="0"/>
          <a:fillRef idx="0"/>
          <a:effectRef idx="0"/>
          <a:fontRef idx="minor"/>
        </p:style>
      </p:sp>
      <p:sp>
        <p:nvSpPr>
          <p:cNvPr id="949" name="Google Shape;874;p39"/>
          <p:cNvSpPr/>
          <p:nvPr/>
        </p:nvSpPr>
        <p:spPr>
          <a:xfrm>
            <a:off x="6766920" y="5391000"/>
            <a:ext cx="339840" cy="339840"/>
          </a:xfrm>
          <a:custGeom>
            <a:avLst/>
            <a:gdLst/>
            <a:ahLst/>
            <a:rect l="l" t="t" r="r" b="b"/>
            <a:pathLst>
              <a:path w="609" h="609">
                <a:moveTo>
                  <a:pt x="580" y="608"/>
                </a:moveTo>
                <a:lnTo>
                  <a:pt x="580" y="608"/>
                </a:lnTo>
                <a:cubicBezTo>
                  <a:pt x="467" y="608"/>
                  <a:pt x="467" y="608"/>
                  <a:pt x="467" y="608"/>
                </a:cubicBezTo>
                <a:cubicBezTo>
                  <a:pt x="446" y="608"/>
                  <a:pt x="439" y="594"/>
                  <a:pt x="439" y="580"/>
                </a:cubicBezTo>
                <a:cubicBezTo>
                  <a:pt x="439" y="559"/>
                  <a:pt x="446" y="552"/>
                  <a:pt x="467" y="552"/>
                </a:cubicBezTo>
                <a:cubicBezTo>
                  <a:pt x="552" y="552"/>
                  <a:pt x="552" y="552"/>
                  <a:pt x="552" y="552"/>
                </a:cubicBezTo>
                <a:cubicBezTo>
                  <a:pt x="552" y="467"/>
                  <a:pt x="552" y="467"/>
                  <a:pt x="552" y="467"/>
                </a:cubicBezTo>
                <a:cubicBezTo>
                  <a:pt x="552" y="446"/>
                  <a:pt x="559" y="439"/>
                  <a:pt x="580" y="439"/>
                </a:cubicBezTo>
                <a:cubicBezTo>
                  <a:pt x="594" y="439"/>
                  <a:pt x="608" y="446"/>
                  <a:pt x="608" y="467"/>
                </a:cubicBezTo>
                <a:cubicBezTo>
                  <a:pt x="608" y="580"/>
                  <a:pt x="608" y="580"/>
                  <a:pt x="608" y="580"/>
                </a:cubicBezTo>
                <a:cubicBezTo>
                  <a:pt x="608" y="594"/>
                  <a:pt x="594" y="608"/>
                  <a:pt x="580" y="608"/>
                </a:cubicBezTo>
                <a:close/>
                <a:moveTo>
                  <a:pt x="580" y="227"/>
                </a:moveTo>
                <a:lnTo>
                  <a:pt x="580" y="227"/>
                </a:lnTo>
                <a:cubicBezTo>
                  <a:pt x="594" y="227"/>
                  <a:pt x="608" y="241"/>
                  <a:pt x="608" y="255"/>
                </a:cubicBezTo>
                <a:cubicBezTo>
                  <a:pt x="608" y="354"/>
                  <a:pt x="608" y="354"/>
                  <a:pt x="608" y="354"/>
                </a:cubicBezTo>
                <a:cubicBezTo>
                  <a:pt x="608" y="368"/>
                  <a:pt x="594" y="382"/>
                  <a:pt x="580" y="382"/>
                </a:cubicBezTo>
                <a:cubicBezTo>
                  <a:pt x="559" y="382"/>
                  <a:pt x="552" y="368"/>
                  <a:pt x="552" y="354"/>
                </a:cubicBezTo>
                <a:cubicBezTo>
                  <a:pt x="552" y="255"/>
                  <a:pt x="552" y="255"/>
                  <a:pt x="552" y="255"/>
                </a:cubicBezTo>
                <a:cubicBezTo>
                  <a:pt x="552" y="241"/>
                  <a:pt x="559" y="227"/>
                  <a:pt x="580" y="227"/>
                </a:cubicBezTo>
                <a:close/>
                <a:moveTo>
                  <a:pt x="580" y="170"/>
                </a:moveTo>
                <a:lnTo>
                  <a:pt x="580" y="170"/>
                </a:lnTo>
                <a:cubicBezTo>
                  <a:pt x="559" y="170"/>
                  <a:pt x="552" y="163"/>
                  <a:pt x="552" y="142"/>
                </a:cubicBezTo>
                <a:cubicBezTo>
                  <a:pt x="552" y="57"/>
                  <a:pt x="552" y="57"/>
                  <a:pt x="552" y="57"/>
                </a:cubicBezTo>
                <a:cubicBezTo>
                  <a:pt x="467" y="57"/>
                  <a:pt x="467" y="57"/>
                  <a:pt x="467" y="57"/>
                </a:cubicBezTo>
                <a:cubicBezTo>
                  <a:pt x="446" y="57"/>
                  <a:pt x="439" y="50"/>
                  <a:pt x="439" y="29"/>
                </a:cubicBezTo>
                <a:cubicBezTo>
                  <a:pt x="439" y="15"/>
                  <a:pt x="446" y="0"/>
                  <a:pt x="467" y="0"/>
                </a:cubicBezTo>
                <a:cubicBezTo>
                  <a:pt x="580" y="0"/>
                  <a:pt x="580" y="0"/>
                  <a:pt x="580" y="0"/>
                </a:cubicBezTo>
                <a:cubicBezTo>
                  <a:pt x="594" y="0"/>
                  <a:pt x="608" y="15"/>
                  <a:pt x="608" y="29"/>
                </a:cubicBezTo>
                <a:cubicBezTo>
                  <a:pt x="608" y="142"/>
                  <a:pt x="608" y="142"/>
                  <a:pt x="608" y="142"/>
                </a:cubicBezTo>
                <a:cubicBezTo>
                  <a:pt x="608" y="163"/>
                  <a:pt x="594" y="170"/>
                  <a:pt x="580" y="170"/>
                </a:cubicBezTo>
                <a:close/>
                <a:moveTo>
                  <a:pt x="389" y="304"/>
                </a:moveTo>
                <a:lnTo>
                  <a:pt x="389" y="304"/>
                </a:lnTo>
                <a:cubicBezTo>
                  <a:pt x="382" y="304"/>
                  <a:pt x="375" y="297"/>
                  <a:pt x="368" y="297"/>
                </a:cubicBezTo>
                <a:cubicBezTo>
                  <a:pt x="333" y="255"/>
                  <a:pt x="333" y="255"/>
                  <a:pt x="333" y="255"/>
                </a:cubicBezTo>
                <a:cubicBezTo>
                  <a:pt x="333" y="424"/>
                  <a:pt x="333" y="424"/>
                  <a:pt x="333" y="424"/>
                </a:cubicBezTo>
                <a:cubicBezTo>
                  <a:pt x="333" y="446"/>
                  <a:pt x="318" y="453"/>
                  <a:pt x="304" y="453"/>
                </a:cubicBezTo>
                <a:cubicBezTo>
                  <a:pt x="290" y="453"/>
                  <a:pt x="276" y="446"/>
                  <a:pt x="276" y="424"/>
                </a:cubicBezTo>
                <a:cubicBezTo>
                  <a:pt x="276" y="255"/>
                  <a:pt x="276" y="255"/>
                  <a:pt x="276" y="255"/>
                </a:cubicBezTo>
                <a:cubicBezTo>
                  <a:pt x="241" y="297"/>
                  <a:pt x="241" y="297"/>
                  <a:pt x="241" y="297"/>
                </a:cubicBezTo>
                <a:cubicBezTo>
                  <a:pt x="234" y="297"/>
                  <a:pt x="226" y="304"/>
                  <a:pt x="219" y="304"/>
                </a:cubicBezTo>
                <a:cubicBezTo>
                  <a:pt x="205" y="304"/>
                  <a:pt x="191" y="290"/>
                  <a:pt x="191" y="276"/>
                </a:cubicBezTo>
                <a:cubicBezTo>
                  <a:pt x="191" y="269"/>
                  <a:pt x="191" y="262"/>
                  <a:pt x="198" y="255"/>
                </a:cubicBezTo>
                <a:cubicBezTo>
                  <a:pt x="283" y="163"/>
                  <a:pt x="283" y="163"/>
                  <a:pt x="283" y="163"/>
                </a:cubicBezTo>
                <a:cubicBezTo>
                  <a:pt x="290" y="156"/>
                  <a:pt x="297" y="156"/>
                  <a:pt x="304" y="156"/>
                </a:cubicBezTo>
                <a:cubicBezTo>
                  <a:pt x="311" y="156"/>
                  <a:pt x="318" y="156"/>
                  <a:pt x="326" y="163"/>
                </a:cubicBezTo>
                <a:cubicBezTo>
                  <a:pt x="410" y="255"/>
                  <a:pt x="410" y="255"/>
                  <a:pt x="410" y="255"/>
                </a:cubicBezTo>
                <a:cubicBezTo>
                  <a:pt x="417" y="262"/>
                  <a:pt x="417" y="269"/>
                  <a:pt x="417" y="276"/>
                </a:cubicBezTo>
                <a:cubicBezTo>
                  <a:pt x="417" y="290"/>
                  <a:pt x="403" y="304"/>
                  <a:pt x="389" y="304"/>
                </a:cubicBezTo>
                <a:close/>
                <a:moveTo>
                  <a:pt x="354" y="57"/>
                </a:moveTo>
                <a:lnTo>
                  <a:pt x="354" y="57"/>
                </a:lnTo>
                <a:cubicBezTo>
                  <a:pt x="255" y="57"/>
                  <a:pt x="255" y="57"/>
                  <a:pt x="255" y="57"/>
                </a:cubicBezTo>
                <a:cubicBezTo>
                  <a:pt x="241" y="57"/>
                  <a:pt x="226" y="50"/>
                  <a:pt x="226" y="29"/>
                </a:cubicBezTo>
                <a:cubicBezTo>
                  <a:pt x="226" y="15"/>
                  <a:pt x="241" y="0"/>
                  <a:pt x="255" y="0"/>
                </a:cubicBezTo>
                <a:cubicBezTo>
                  <a:pt x="354" y="0"/>
                  <a:pt x="354" y="0"/>
                  <a:pt x="354" y="0"/>
                </a:cubicBezTo>
                <a:cubicBezTo>
                  <a:pt x="368" y="0"/>
                  <a:pt x="382" y="15"/>
                  <a:pt x="382" y="29"/>
                </a:cubicBezTo>
                <a:cubicBezTo>
                  <a:pt x="382" y="50"/>
                  <a:pt x="368" y="57"/>
                  <a:pt x="354" y="57"/>
                </a:cubicBezTo>
                <a:close/>
                <a:moveTo>
                  <a:pt x="142" y="608"/>
                </a:moveTo>
                <a:lnTo>
                  <a:pt x="142" y="608"/>
                </a:lnTo>
                <a:cubicBezTo>
                  <a:pt x="29" y="608"/>
                  <a:pt x="29" y="608"/>
                  <a:pt x="29" y="608"/>
                </a:cubicBezTo>
                <a:cubicBezTo>
                  <a:pt x="15" y="608"/>
                  <a:pt x="0" y="594"/>
                  <a:pt x="0" y="580"/>
                </a:cubicBezTo>
                <a:cubicBezTo>
                  <a:pt x="0" y="467"/>
                  <a:pt x="0" y="467"/>
                  <a:pt x="0" y="467"/>
                </a:cubicBezTo>
                <a:cubicBezTo>
                  <a:pt x="0" y="446"/>
                  <a:pt x="15" y="439"/>
                  <a:pt x="29" y="439"/>
                </a:cubicBezTo>
                <a:cubicBezTo>
                  <a:pt x="50" y="439"/>
                  <a:pt x="57" y="446"/>
                  <a:pt x="57" y="467"/>
                </a:cubicBezTo>
                <a:cubicBezTo>
                  <a:pt x="57" y="552"/>
                  <a:pt x="57" y="552"/>
                  <a:pt x="57" y="552"/>
                </a:cubicBezTo>
                <a:cubicBezTo>
                  <a:pt x="142" y="552"/>
                  <a:pt x="142" y="552"/>
                  <a:pt x="142" y="552"/>
                </a:cubicBezTo>
                <a:cubicBezTo>
                  <a:pt x="163" y="552"/>
                  <a:pt x="170" y="559"/>
                  <a:pt x="170" y="580"/>
                </a:cubicBezTo>
                <a:cubicBezTo>
                  <a:pt x="170" y="594"/>
                  <a:pt x="163" y="608"/>
                  <a:pt x="142" y="608"/>
                </a:cubicBezTo>
                <a:close/>
                <a:moveTo>
                  <a:pt x="57" y="255"/>
                </a:moveTo>
                <a:lnTo>
                  <a:pt x="57" y="255"/>
                </a:lnTo>
                <a:cubicBezTo>
                  <a:pt x="57" y="354"/>
                  <a:pt x="57" y="354"/>
                  <a:pt x="57" y="354"/>
                </a:cubicBezTo>
                <a:cubicBezTo>
                  <a:pt x="57" y="368"/>
                  <a:pt x="50" y="382"/>
                  <a:pt x="29" y="382"/>
                </a:cubicBezTo>
                <a:cubicBezTo>
                  <a:pt x="15" y="382"/>
                  <a:pt x="0" y="368"/>
                  <a:pt x="0" y="354"/>
                </a:cubicBezTo>
                <a:cubicBezTo>
                  <a:pt x="0" y="255"/>
                  <a:pt x="0" y="255"/>
                  <a:pt x="0" y="255"/>
                </a:cubicBezTo>
                <a:cubicBezTo>
                  <a:pt x="0" y="241"/>
                  <a:pt x="15" y="227"/>
                  <a:pt x="29" y="227"/>
                </a:cubicBezTo>
                <a:cubicBezTo>
                  <a:pt x="50" y="227"/>
                  <a:pt x="57" y="241"/>
                  <a:pt x="57" y="255"/>
                </a:cubicBezTo>
                <a:close/>
                <a:moveTo>
                  <a:pt x="142" y="57"/>
                </a:moveTo>
                <a:lnTo>
                  <a:pt x="142" y="57"/>
                </a:lnTo>
                <a:cubicBezTo>
                  <a:pt x="57" y="57"/>
                  <a:pt x="57" y="57"/>
                  <a:pt x="57" y="57"/>
                </a:cubicBezTo>
                <a:cubicBezTo>
                  <a:pt x="57" y="142"/>
                  <a:pt x="57" y="142"/>
                  <a:pt x="57" y="142"/>
                </a:cubicBezTo>
                <a:cubicBezTo>
                  <a:pt x="57" y="163"/>
                  <a:pt x="50" y="170"/>
                  <a:pt x="29" y="170"/>
                </a:cubicBezTo>
                <a:cubicBezTo>
                  <a:pt x="15" y="170"/>
                  <a:pt x="0" y="163"/>
                  <a:pt x="0" y="142"/>
                </a:cubicBezTo>
                <a:cubicBezTo>
                  <a:pt x="0" y="29"/>
                  <a:pt x="0" y="29"/>
                  <a:pt x="0" y="29"/>
                </a:cubicBezTo>
                <a:cubicBezTo>
                  <a:pt x="0" y="15"/>
                  <a:pt x="15" y="0"/>
                  <a:pt x="29" y="0"/>
                </a:cubicBezTo>
                <a:cubicBezTo>
                  <a:pt x="142" y="0"/>
                  <a:pt x="142" y="0"/>
                  <a:pt x="142" y="0"/>
                </a:cubicBezTo>
                <a:cubicBezTo>
                  <a:pt x="163" y="0"/>
                  <a:pt x="170" y="15"/>
                  <a:pt x="170" y="29"/>
                </a:cubicBezTo>
                <a:cubicBezTo>
                  <a:pt x="170" y="50"/>
                  <a:pt x="163" y="57"/>
                  <a:pt x="142" y="57"/>
                </a:cubicBezTo>
                <a:close/>
                <a:moveTo>
                  <a:pt x="255" y="552"/>
                </a:moveTo>
                <a:lnTo>
                  <a:pt x="255" y="552"/>
                </a:lnTo>
                <a:cubicBezTo>
                  <a:pt x="354" y="552"/>
                  <a:pt x="354" y="552"/>
                  <a:pt x="354" y="552"/>
                </a:cubicBezTo>
                <a:cubicBezTo>
                  <a:pt x="368" y="552"/>
                  <a:pt x="382" y="559"/>
                  <a:pt x="382" y="580"/>
                </a:cubicBezTo>
                <a:cubicBezTo>
                  <a:pt x="382" y="594"/>
                  <a:pt x="368" y="608"/>
                  <a:pt x="354" y="608"/>
                </a:cubicBezTo>
                <a:cubicBezTo>
                  <a:pt x="255" y="608"/>
                  <a:pt x="255" y="608"/>
                  <a:pt x="255" y="608"/>
                </a:cubicBezTo>
                <a:cubicBezTo>
                  <a:pt x="241" y="608"/>
                  <a:pt x="226" y="594"/>
                  <a:pt x="226" y="580"/>
                </a:cubicBezTo>
                <a:cubicBezTo>
                  <a:pt x="226" y="559"/>
                  <a:pt x="241" y="552"/>
                  <a:pt x="255" y="552"/>
                </a:cubicBezTo>
                <a:close/>
              </a:path>
            </a:pathLst>
          </a:custGeom>
          <a:solidFill>
            <a:schemeClr val="dk1"/>
          </a:solidFill>
          <a:ln w="0">
            <a:noFill/>
          </a:ln>
        </p:spPr>
        <p:style>
          <a:lnRef idx="0"/>
          <a:fillRef idx="0"/>
          <a:effectRef idx="0"/>
          <a:fontRef idx="minor"/>
        </p:style>
      </p:sp>
      <p:sp>
        <p:nvSpPr>
          <p:cNvPr id="950" name="Google Shape;875;p39"/>
          <p:cNvSpPr/>
          <p:nvPr/>
        </p:nvSpPr>
        <p:spPr>
          <a:xfrm>
            <a:off x="6179760" y="5391000"/>
            <a:ext cx="337320" cy="339840"/>
          </a:xfrm>
          <a:custGeom>
            <a:avLst/>
            <a:gdLst/>
            <a:ahLst/>
            <a:rect l="l" t="t" r="r" b="b"/>
            <a:pathLst>
              <a:path w="602" h="609">
                <a:moveTo>
                  <a:pt x="573" y="608"/>
                </a:moveTo>
                <a:lnTo>
                  <a:pt x="573" y="608"/>
                </a:lnTo>
                <a:cubicBezTo>
                  <a:pt x="460" y="608"/>
                  <a:pt x="460" y="608"/>
                  <a:pt x="460" y="608"/>
                </a:cubicBezTo>
                <a:cubicBezTo>
                  <a:pt x="446" y="608"/>
                  <a:pt x="431" y="594"/>
                  <a:pt x="431" y="580"/>
                </a:cubicBezTo>
                <a:cubicBezTo>
                  <a:pt x="431" y="559"/>
                  <a:pt x="446" y="552"/>
                  <a:pt x="460" y="552"/>
                </a:cubicBezTo>
                <a:cubicBezTo>
                  <a:pt x="544" y="552"/>
                  <a:pt x="544" y="552"/>
                  <a:pt x="544" y="552"/>
                </a:cubicBezTo>
                <a:cubicBezTo>
                  <a:pt x="544" y="467"/>
                  <a:pt x="544" y="467"/>
                  <a:pt x="544" y="467"/>
                </a:cubicBezTo>
                <a:cubicBezTo>
                  <a:pt x="544" y="446"/>
                  <a:pt x="559" y="439"/>
                  <a:pt x="573" y="439"/>
                </a:cubicBezTo>
                <a:cubicBezTo>
                  <a:pt x="594" y="439"/>
                  <a:pt x="601" y="446"/>
                  <a:pt x="601" y="467"/>
                </a:cubicBezTo>
                <a:cubicBezTo>
                  <a:pt x="601" y="580"/>
                  <a:pt x="601" y="580"/>
                  <a:pt x="601" y="580"/>
                </a:cubicBezTo>
                <a:cubicBezTo>
                  <a:pt x="601" y="594"/>
                  <a:pt x="594" y="608"/>
                  <a:pt x="573" y="608"/>
                </a:cubicBezTo>
                <a:close/>
                <a:moveTo>
                  <a:pt x="573" y="227"/>
                </a:moveTo>
                <a:lnTo>
                  <a:pt x="573" y="227"/>
                </a:lnTo>
                <a:cubicBezTo>
                  <a:pt x="594" y="227"/>
                  <a:pt x="601" y="241"/>
                  <a:pt x="601" y="255"/>
                </a:cubicBezTo>
                <a:cubicBezTo>
                  <a:pt x="601" y="354"/>
                  <a:pt x="601" y="354"/>
                  <a:pt x="601" y="354"/>
                </a:cubicBezTo>
                <a:cubicBezTo>
                  <a:pt x="601" y="368"/>
                  <a:pt x="594" y="382"/>
                  <a:pt x="573" y="382"/>
                </a:cubicBezTo>
                <a:cubicBezTo>
                  <a:pt x="559" y="382"/>
                  <a:pt x="544" y="368"/>
                  <a:pt x="544" y="354"/>
                </a:cubicBezTo>
                <a:cubicBezTo>
                  <a:pt x="544" y="255"/>
                  <a:pt x="544" y="255"/>
                  <a:pt x="544" y="255"/>
                </a:cubicBezTo>
                <a:cubicBezTo>
                  <a:pt x="544" y="241"/>
                  <a:pt x="559" y="227"/>
                  <a:pt x="573" y="227"/>
                </a:cubicBezTo>
                <a:close/>
                <a:moveTo>
                  <a:pt x="573" y="170"/>
                </a:moveTo>
                <a:lnTo>
                  <a:pt x="573" y="170"/>
                </a:lnTo>
                <a:cubicBezTo>
                  <a:pt x="559" y="170"/>
                  <a:pt x="544" y="163"/>
                  <a:pt x="544" y="142"/>
                </a:cubicBezTo>
                <a:cubicBezTo>
                  <a:pt x="544" y="57"/>
                  <a:pt x="544" y="57"/>
                  <a:pt x="544" y="57"/>
                </a:cubicBezTo>
                <a:cubicBezTo>
                  <a:pt x="460" y="57"/>
                  <a:pt x="460" y="57"/>
                  <a:pt x="460" y="57"/>
                </a:cubicBezTo>
                <a:cubicBezTo>
                  <a:pt x="446" y="57"/>
                  <a:pt x="431" y="50"/>
                  <a:pt x="431" y="29"/>
                </a:cubicBezTo>
                <a:cubicBezTo>
                  <a:pt x="431" y="15"/>
                  <a:pt x="446" y="0"/>
                  <a:pt x="460" y="0"/>
                </a:cubicBezTo>
                <a:cubicBezTo>
                  <a:pt x="573" y="0"/>
                  <a:pt x="573" y="0"/>
                  <a:pt x="573" y="0"/>
                </a:cubicBezTo>
                <a:cubicBezTo>
                  <a:pt x="594" y="0"/>
                  <a:pt x="601" y="15"/>
                  <a:pt x="601" y="29"/>
                </a:cubicBezTo>
                <a:cubicBezTo>
                  <a:pt x="601" y="142"/>
                  <a:pt x="601" y="142"/>
                  <a:pt x="601" y="142"/>
                </a:cubicBezTo>
                <a:cubicBezTo>
                  <a:pt x="601" y="163"/>
                  <a:pt x="594" y="170"/>
                  <a:pt x="573" y="170"/>
                </a:cubicBezTo>
                <a:close/>
                <a:moveTo>
                  <a:pt x="410" y="354"/>
                </a:moveTo>
                <a:lnTo>
                  <a:pt x="410" y="354"/>
                </a:lnTo>
                <a:cubicBezTo>
                  <a:pt x="325" y="446"/>
                  <a:pt x="325" y="446"/>
                  <a:pt x="325" y="446"/>
                </a:cubicBezTo>
                <a:cubicBezTo>
                  <a:pt x="318" y="453"/>
                  <a:pt x="311" y="453"/>
                  <a:pt x="304" y="453"/>
                </a:cubicBezTo>
                <a:cubicBezTo>
                  <a:pt x="290" y="453"/>
                  <a:pt x="283" y="453"/>
                  <a:pt x="283" y="446"/>
                </a:cubicBezTo>
                <a:cubicBezTo>
                  <a:pt x="198" y="354"/>
                  <a:pt x="198" y="354"/>
                  <a:pt x="198" y="354"/>
                </a:cubicBezTo>
                <a:cubicBezTo>
                  <a:pt x="191" y="347"/>
                  <a:pt x="191" y="340"/>
                  <a:pt x="191" y="333"/>
                </a:cubicBezTo>
                <a:cubicBezTo>
                  <a:pt x="191" y="319"/>
                  <a:pt x="198" y="304"/>
                  <a:pt x="219" y="304"/>
                </a:cubicBezTo>
                <a:cubicBezTo>
                  <a:pt x="226" y="304"/>
                  <a:pt x="233" y="311"/>
                  <a:pt x="241" y="311"/>
                </a:cubicBezTo>
                <a:cubicBezTo>
                  <a:pt x="276" y="354"/>
                  <a:pt x="276" y="354"/>
                  <a:pt x="276" y="354"/>
                </a:cubicBezTo>
                <a:cubicBezTo>
                  <a:pt x="276" y="184"/>
                  <a:pt x="276" y="184"/>
                  <a:pt x="276" y="184"/>
                </a:cubicBezTo>
                <a:cubicBezTo>
                  <a:pt x="276" y="163"/>
                  <a:pt x="283" y="156"/>
                  <a:pt x="304" y="156"/>
                </a:cubicBezTo>
                <a:cubicBezTo>
                  <a:pt x="318" y="156"/>
                  <a:pt x="333" y="163"/>
                  <a:pt x="333" y="184"/>
                </a:cubicBezTo>
                <a:cubicBezTo>
                  <a:pt x="333" y="354"/>
                  <a:pt x="333" y="354"/>
                  <a:pt x="333" y="354"/>
                </a:cubicBezTo>
                <a:cubicBezTo>
                  <a:pt x="368" y="311"/>
                  <a:pt x="368" y="311"/>
                  <a:pt x="368" y="311"/>
                </a:cubicBezTo>
                <a:cubicBezTo>
                  <a:pt x="368" y="311"/>
                  <a:pt x="375" y="304"/>
                  <a:pt x="389" y="304"/>
                </a:cubicBezTo>
                <a:cubicBezTo>
                  <a:pt x="403" y="304"/>
                  <a:pt x="417" y="319"/>
                  <a:pt x="417" y="333"/>
                </a:cubicBezTo>
                <a:cubicBezTo>
                  <a:pt x="417" y="340"/>
                  <a:pt x="410" y="347"/>
                  <a:pt x="410" y="354"/>
                </a:cubicBezTo>
                <a:close/>
                <a:moveTo>
                  <a:pt x="347" y="57"/>
                </a:moveTo>
                <a:lnTo>
                  <a:pt x="347" y="57"/>
                </a:lnTo>
                <a:cubicBezTo>
                  <a:pt x="255" y="57"/>
                  <a:pt x="255" y="57"/>
                  <a:pt x="255" y="57"/>
                </a:cubicBezTo>
                <a:cubicBezTo>
                  <a:pt x="241" y="57"/>
                  <a:pt x="226" y="50"/>
                  <a:pt x="226" y="29"/>
                </a:cubicBezTo>
                <a:cubicBezTo>
                  <a:pt x="226" y="15"/>
                  <a:pt x="241" y="0"/>
                  <a:pt x="255" y="0"/>
                </a:cubicBezTo>
                <a:cubicBezTo>
                  <a:pt x="347" y="0"/>
                  <a:pt x="347" y="0"/>
                  <a:pt x="347" y="0"/>
                </a:cubicBezTo>
                <a:cubicBezTo>
                  <a:pt x="368" y="0"/>
                  <a:pt x="375" y="15"/>
                  <a:pt x="375" y="29"/>
                </a:cubicBezTo>
                <a:cubicBezTo>
                  <a:pt x="375" y="50"/>
                  <a:pt x="368" y="57"/>
                  <a:pt x="347" y="57"/>
                </a:cubicBezTo>
                <a:close/>
                <a:moveTo>
                  <a:pt x="142" y="608"/>
                </a:moveTo>
                <a:lnTo>
                  <a:pt x="142" y="608"/>
                </a:lnTo>
                <a:cubicBezTo>
                  <a:pt x="29" y="608"/>
                  <a:pt x="29" y="608"/>
                  <a:pt x="29" y="608"/>
                </a:cubicBezTo>
                <a:cubicBezTo>
                  <a:pt x="15" y="608"/>
                  <a:pt x="0" y="594"/>
                  <a:pt x="0" y="580"/>
                </a:cubicBezTo>
                <a:cubicBezTo>
                  <a:pt x="0" y="467"/>
                  <a:pt x="0" y="467"/>
                  <a:pt x="0" y="467"/>
                </a:cubicBezTo>
                <a:cubicBezTo>
                  <a:pt x="0" y="446"/>
                  <a:pt x="15" y="439"/>
                  <a:pt x="29" y="439"/>
                </a:cubicBezTo>
                <a:cubicBezTo>
                  <a:pt x="43" y="439"/>
                  <a:pt x="57" y="446"/>
                  <a:pt x="57" y="467"/>
                </a:cubicBezTo>
                <a:cubicBezTo>
                  <a:pt x="57" y="552"/>
                  <a:pt x="57" y="552"/>
                  <a:pt x="57" y="552"/>
                </a:cubicBezTo>
                <a:cubicBezTo>
                  <a:pt x="142" y="552"/>
                  <a:pt x="142" y="552"/>
                  <a:pt x="142" y="552"/>
                </a:cubicBezTo>
                <a:cubicBezTo>
                  <a:pt x="156" y="552"/>
                  <a:pt x="170" y="559"/>
                  <a:pt x="170" y="580"/>
                </a:cubicBezTo>
                <a:cubicBezTo>
                  <a:pt x="170" y="594"/>
                  <a:pt x="156" y="608"/>
                  <a:pt x="142" y="608"/>
                </a:cubicBezTo>
                <a:close/>
                <a:moveTo>
                  <a:pt x="57" y="255"/>
                </a:moveTo>
                <a:lnTo>
                  <a:pt x="57" y="255"/>
                </a:lnTo>
                <a:cubicBezTo>
                  <a:pt x="57" y="354"/>
                  <a:pt x="57" y="354"/>
                  <a:pt x="57" y="354"/>
                </a:cubicBezTo>
                <a:cubicBezTo>
                  <a:pt x="57" y="368"/>
                  <a:pt x="43" y="382"/>
                  <a:pt x="29" y="382"/>
                </a:cubicBezTo>
                <a:cubicBezTo>
                  <a:pt x="15" y="382"/>
                  <a:pt x="0" y="368"/>
                  <a:pt x="0" y="354"/>
                </a:cubicBezTo>
                <a:cubicBezTo>
                  <a:pt x="0" y="255"/>
                  <a:pt x="0" y="255"/>
                  <a:pt x="0" y="255"/>
                </a:cubicBezTo>
                <a:cubicBezTo>
                  <a:pt x="0" y="241"/>
                  <a:pt x="15" y="227"/>
                  <a:pt x="29" y="227"/>
                </a:cubicBezTo>
                <a:cubicBezTo>
                  <a:pt x="43" y="227"/>
                  <a:pt x="57" y="241"/>
                  <a:pt x="57" y="255"/>
                </a:cubicBezTo>
                <a:close/>
                <a:moveTo>
                  <a:pt x="142" y="57"/>
                </a:moveTo>
                <a:lnTo>
                  <a:pt x="142" y="57"/>
                </a:lnTo>
                <a:cubicBezTo>
                  <a:pt x="57" y="57"/>
                  <a:pt x="57" y="57"/>
                  <a:pt x="57" y="57"/>
                </a:cubicBezTo>
                <a:cubicBezTo>
                  <a:pt x="57" y="142"/>
                  <a:pt x="57" y="142"/>
                  <a:pt x="57" y="142"/>
                </a:cubicBezTo>
                <a:cubicBezTo>
                  <a:pt x="57" y="163"/>
                  <a:pt x="43" y="170"/>
                  <a:pt x="29" y="170"/>
                </a:cubicBezTo>
                <a:cubicBezTo>
                  <a:pt x="15" y="170"/>
                  <a:pt x="0" y="163"/>
                  <a:pt x="0" y="142"/>
                </a:cubicBezTo>
                <a:cubicBezTo>
                  <a:pt x="0" y="29"/>
                  <a:pt x="0" y="29"/>
                  <a:pt x="0" y="29"/>
                </a:cubicBezTo>
                <a:cubicBezTo>
                  <a:pt x="0" y="15"/>
                  <a:pt x="15" y="0"/>
                  <a:pt x="29" y="0"/>
                </a:cubicBezTo>
                <a:cubicBezTo>
                  <a:pt x="142" y="0"/>
                  <a:pt x="142" y="0"/>
                  <a:pt x="142" y="0"/>
                </a:cubicBezTo>
                <a:cubicBezTo>
                  <a:pt x="156" y="0"/>
                  <a:pt x="170" y="15"/>
                  <a:pt x="170" y="29"/>
                </a:cubicBezTo>
                <a:cubicBezTo>
                  <a:pt x="170" y="50"/>
                  <a:pt x="156" y="57"/>
                  <a:pt x="142" y="57"/>
                </a:cubicBezTo>
                <a:close/>
                <a:moveTo>
                  <a:pt x="255" y="552"/>
                </a:moveTo>
                <a:lnTo>
                  <a:pt x="255" y="552"/>
                </a:lnTo>
                <a:cubicBezTo>
                  <a:pt x="347" y="552"/>
                  <a:pt x="347" y="552"/>
                  <a:pt x="347" y="552"/>
                </a:cubicBezTo>
                <a:cubicBezTo>
                  <a:pt x="368" y="552"/>
                  <a:pt x="375" y="559"/>
                  <a:pt x="375" y="580"/>
                </a:cubicBezTo>
                <a:cubicBezTo>
                  <a:pt x="375" y="594"/>
                  <a:pt x="368" y="608"/>
                  <a:pt x="347" y="608"/>
                </a:cubicBezTo>
                <a:cubicBezTo>
                  <a:pt x="255" y="608"/>
                  <a:pt x="255" y="608"/>
                  <a:pt x="255" y="608"/>
                </a:cubicBezTo>
                <a:cubicBezTo>
                  <a:pt x="241" y="608"/>
                  <a:pt x="226" y="594"/>
                  <a:pt x="226" y="580"/>
                </a:cubicBezTo>
                <a:cubicBezTo>
                  <a:pt x="226" y="559"/>
                  <a:pt x="241" y="552"/>
                  <a:pt x="255" y="552"/>
                </a:cubicBezTo>
                <a:close/>
              </a:path>
            </a:pathLst>
          </a:custGeom>
          <a:solidFill>
            <a:schemeClr val="dk1"/>
          </a:solidFill>
          <a:ln w="0">
            <a:noFill/>
          </a:ln>
        </p:spPr>
        <p:style>
          <a:lnRef idx="0"/>
          <a:fillRef idx="0"/>
          <a:effectRef idx="0"/>
          <a:fontRef idx="minor"/>
        </p:style>
      </p:sp>
      <p:sp>
        <p:nvSpPr>
          <p:cNvPr id="951" name="Google Shape;876;p39"/>
          <p:cNvSpPr/>
          <p:nvPr/>
        </p:nvSpPr>
        <p:spPr>
          <a:xfrm>
            <a:off x="5590080" y="5391000"/>
            <a:ext cx="337320" cy="339840"/>
          </a:xfrm>
          <a:custGeom>
            <a:avLst/>
            <a:gdLst/>
            <a:ahLst/>
            <a:rect l="l" t="t" r="r" b="b"/>
            <a:pathLst>
              <a:path w="602" h="609">
                <a:moveTo>
                  <a:pt x="573" y="608"/>
                </a:moveTo>
                <a:lnTo>
                  <a:pt x="573" y="608"/>
                </a:lnTo>
                <a:cubicBezTo>
                  <a:pt x="460" y="608"/>
                  <a:pt x="460" y="608"/>
                  <a:pt x="460" y="608"/>
                </a:cubicBezTo>
                <a:cubicBezTo>
                  <a:pt x="446" y="608"/>
                  <a:pt x="431" y="594"/>
                  <a:pt x="431" y="580"/>
                </a:cubicBezTo>
                <a:cubicBezTo>
                  <a:pt x="431" y="559"/>
                  <a:pt x="446" y="552"/>
                  <a:pt x="460" y="552"/>
                </a:cubicBezTo>
                <a:cubicBezTo>
                  <a:pt x="544" y="552"/>
                  <a:pt x="544" y="552"/>
                  <a:pt x="544" y="552"/>
                </a:cubicBezTo>
                <a:cubicBezTo>
                  <a:pt x="544" y="467"/>
                  <a:pt x="544" y="467"/>
                  <a:pt x="544" y="467"/>
                </a:cubicBezTo>
                <a:cubicBezTo>
                  <a:pt x="544" y="446"/>
                  <a:pt x="559" y="439"/>
                  <a:pt x="573" y="439"/>
                </a:cubicBezTo>
                <a:cubicBezTo>
                  <a:pt x="587" y="439"/>
                  <a:pt x="601" y="446"/>
                  <a:pt x="601" y="467"/>
                </a:cubicBezTo>
                <a:cubicBezTo>
                  <a:pt x="601" y="580"/>
                  <a:pt x="601" y="580"/>
                  <a:pt x="601" y="580"/>
                </a:cubicBezTo>
                <a:cubicBezTo>
                  <a:pt x="601" y="594"/>
                  <a:pt x="587" y="608"/>
                  <a:pt x="573" y="608"/>
                </a:cubicBezTo>
                <a:close/>
                <a:moveTo>
                  <a:pt x="573" y="227"/>
                </a:moveTo>
                <a:lnTo>
                  <a:pt x="573" y="227"/>
                </a:lnTo>
                <a:cubicBezTo>
                  <a:pt x="587" y="227"/>
                  <a:pt x="601" y="241"/>
                  <a:pt x="601" y="255"/>
                </a:cubicBezTo>
                <a:cubicBezTo>
                  <a:pt x="601" y="354"/>
                  <a:pt x="601" y="354"/>
                  <a:pt x="601" y="354"/>
                </a:cubicBezTo>
                <a:cubicBezTo>
                  <a:pt x="601" y="368"/>
                  <a:pt x="587" y="382"/>
                  <a:pt x="573" y="382"/>
                </a:cubicBezTo>
                <a:cubicBezTo>
                  <a:pt x="559" y="382"/>
                  <a:pt x="544" y="368"/>
                  <a:pt x="544" y="354"/>
                </a:cubicBezTo>
                <a:cubicBezTo>
                  <a:pt x="544" y="255"/>
                  <a:pt x="544" y="255"/>
                  <a:pt x="544" y="255"/>
                </a:cubicBezTo>
                <a:cubicBezTo>
                  <a:pt x="544" y="241"/>
                  <a:pt x="559" y="227"/>
                  <a:pt x="573" y="227"/>
                </a:cubicBezTo>
                <a:close/>
                <a:moveTo>
                  <a:pt x="573" y="170"/>
                </a:moveTo>
                <a:lnTo>
                  <a:pt x="573" y="170"/>
                </a:lnTo>
                <a:cubicBezTo>
                  <a:pt x="559" y="170"/>
                  <a:pt x="544" y="163"/>
                  <a:pt x="544" y="142"/>
                </a:cubicBezTo>
                <a:cubicBezTo>
                  <a:pt x="544" y="57"/>
                  <a:pt x="544" y="57"/>
                  <a:pt x="544" y="57"/>
                </a:cubicBezTo>
                <a:cubicBezTo>
                  <a:pt x="460" y="57"/>
                  <a:pt x="460" y="57"/>
                  <a:pt x="460" y="57"/>
                </a:cubicBezTo>
                <a:cubicBezTo>
                  <a:pt x="446" y="57"/>
                  <a:pt x="431" y="50"/>
                  <a:pt x="431" y="29"/>
                </a:cubicBezTo>
                <a:cubicBezTo>
                  <a:pt x="431" y="15"/>
                  <a:pt x="446" y="0"/>
                  <a:pt x="460" y="0"/>
                </a:cubicBezTo>
                <a:cubicBezTo>
                  <a:pt x="573" y="0"/>
                  <a:pt x="573" y="0"/>
                  <a:pt x="573" y="0"/>
                </a:cubicBezTo>
                <a:cubicBezTo>
                  <a:pt x="587" y="0"/>
                  <a:pt x="601" y="15"/>
                  <a:pt x="601" y="29"/>
                </a:cubicBezTo>
                <a:cubicBezTo>
                  <a:pt x="601" y="142"/>
                  <a:pt x="601" y="142"/>
                  <a:pt x="601" y="142"/>
                </a:cubicBezTo>
                <a:cubicBezTo>
                  <a:pt x="601" y="163"/>
                  <a:pt x="587" y="170"/>
                  <a:pt x="573" y="170"/>
                </a:cubicBezTo>
                <a:close/>
                <a:moveTo>
                  <a:pt x="347" y="608"/>
                </a:moveTo>
                <a:lnTo>
                  <a:pt x="347" y="608"/>
                </a:lnTo>
                <a:cubicBezTo>
                  <a:pt x="255" y="608"/>
                  <a:pt x="255" y="608"/>
                  <a:pt x="255" y="608"/>
                </a:cubicBezTo>
                <a:cubicBezTo>
                  <a:pt x="233" y="608"/>
                  <a:pt x="226" y="594"/>
                  <a:pt x="226" y="580"/>
                </a:cubicBezTo>
                <a:cubicBezTo>
                  <a:pt x="226" y="559"/>
                  <a:pt x="233" y="552"/>
                  <a:pt x="255" y="552"/>
                </a:cubicBezTo>
                <a:cubicBezTo>
                  <a:pt x="347" y="552"/>
                  <a:pt x="347" y="552"/>
                  <a:pt x="347" y="552"/>
                </a:cubicBezTo>
                <a:cubicBezTo>
                  <a:pt x="361" y="552"/>
                  <a:pt x="375" y="559"/>
                  <a:pt x="375" y="580"/>
                </a:cubicBezTo>
                <a:cubicBezTo>
                  <a:pt x="375" y="594"/>
                  <a:pt x="361" y="608"/>
                  <a:pt x="347" y="608"/>
                </a:cubicBezTo>
                <a:close/>
                <a:moveTo>
                  <a:pt x="347" y="57"/>
                </a:moveTo>
                <a:lnTo>
                  <a:pt x="347" y="57"/>
                </a:lnTo>
                <a:cubicBezTo>
                  <a:pt x="255" y="57"/>
                  <a:pt x="255" y="57"/>
                  <a:pt x="255" y="57"/>
                </a:cubicBezTo>
                <a:cubicBezTo>
                  <a:pt x="233" y="57"/>
                  <a:pt x="226" y="50"/>
                  <a:pt x="226" y="29"/>
                </a:cubicBezTo>
                <a:cubicBezTo>
                  <a:pt x="226" y="15"/>
                  <a:pt x="233" y="0"/>
                  <a:pt x="255" y="0"/>
                </a:cubicBezTo>
                <a:cubicBezTo>
                  <a:pt x="347" y="0"/>
                  <a:pt x="347" y="0"/>
                  <a:pt x="347" y="0"/>
                </a:cubicBezTo>
                <a:cubicBezTo>
                  <a:pt x="361" y="0"/>
                  <a:pt x="375" y="15"/>
                  <a:pt x="375" y="29"/>
                </a:cubicBezTo>
                <a:cubicBezTo>
                  <a:pt x="375" y="50"/>
                  <a:pt x="361" y="57"/>
                  <a:pt x="347" y="57"/>
                </a:cubicBezTo>
                <a:close/>
                <a:moveTo>
                  <a:pt x="142" y="608"/>
                </a:moveTo>
                <a:lnTo>
                  <a:pt x="142" y="608"/>
                </a:lnTo>
                <a:cubicBezTo>
                  <a:pt x="29" y="608"/>
                  <a:pt x="29" y="608"/>
                  <a:pt x="29" y="608"/>
                </a:cubicBezTo>
                <a:cubicBezTo>
                  <a:pt x="7" y="608"/>
                  <a:pt x="0" y="594"/>
                  <a:pt x="0" y="580"/>
                </a:cubicBezTo>
                <a:cubicBezTo>
                  <a:pt x="0" y="467"/>
                  <a:pt x="0" y="467"/>
                  <a:pt x="0" y="467"/>
                </a:cubicBezTo>
                <a:cubicBezTo>
                  <a:pt x="0" y="446"/>
                  <a:pt x="7" y="439"/>
                  <a:pt x="29" y="439"/>
                </a:cubicBezTo>
                <a:cubicBezTo>
                  <a:pt x="43" y="439"/>
                  <a:pt x="57" y="446"/>
                  <a:pt x="57" y="467"/>
                </a:cubicBezTo>
                <a:cubicBezTo>
                  <a:pt x="57" y="552"/>
                  <a:pt x="57" y="552"/>
                  <a:pt x="57" y="552"/>
                </a:cubicBezTo>
                <a:cubicBezTo>
                  <a:pt x="142" y="552"/>
                  <a:pt x="142" y="552"/>
                  <a:pt x="142" y="552"/>
                </a:cubicBezTo>
                <a:cubicBezTo>
                  <a:pt x="156" y="552"/>
                  <a:pt x="170" y="559"/>
                  <a:pt x="170" y="580"/>
                </a:cubicBezTo>
                <a:cubicBezTo>
                  <a:pt x="170" y="594"/>
                  <a:pt x="156" y="608"/>
                  <a:pt x="142" y="608"/>
                </a:cubicBezTo>
                <a:close/>
                <a:moveTo>
                  <a:pt x="57" y="255"/>
                </a:moveTo>
                <a:lnTo>
                  <a:pt x="57" y="255"/>
                </a:lnTo>
                <a:cubicBezTo>
                  <a:pt x="57" y="354"/>
                  <a:pt x="57" y="354"/>
                  <a:pt x="57" y="354"/>
                </a:cubicBezTo>
                <a:cubicBezTo>
                  <a:pt x="57" y="368"/>
                  <a:pt x="43" y="382"/>
                  <a:pt x="29" y="382"/>
                </a:cubicBezTo>
                <a:cubicBezTo>
                  <a:pt x="7" y="382"/>
                  <a:pt x="0" y="368"/>
                  <a:pt x="0" y="354"/>
                </a:cubicBezTo>
                <a:cubicBezTo>
                  <a:pt x="0" y="255"/>
                  <a:pt x="0" y="255"/>
                  <a:pt x="0" y="255"/>
                </a:cubicBezTo>
                <a:cubicBezTo>
                  <a:pt x="0" y="241"/>
                  <a:pt x="7" y="227"/>
                  <a:pt x="29" y="227"/>
                </a:cubicBezTo>
                <a:cubicBezTo>
                  <a:pt x="43" y="227"/>
                  <a:pt x="57" y="241"/>
                  <a:pt x="57" y="255"/>
                </a:cubicBezTo>
                <a:close/>
                <a:moveTo>
                  <a:pt x="142" y="57"/>
                </a:moveTo>
                <a:lnTo>
                  <a:pt x="142" y="57"/>
                </a:lnTo>
                <a:cubicBezTo>
                  <a:pt x="57" y="57"/>
                  <a:pt x="57" y="57"/>
                  <a:pt x="57" y="57"/>
                </a:cubicBezTo>
                <a:cubicBezTo>
                  <a:pt x="57" y="142"/>
                  <a:pt x="57" y="142"/>
                  <a:pt x="57" y="142"/>
                </a:cubicBezTo>
                <a:cubicBezTo>
                  <a:pt x="57" y="163"/>
                  <a:pt x="43" y="170"/>
                  <a:pt x="29" y="170"/>
                </a:cubicBezTo>
                <a:cubicBezTo>
                  <a:pt x="7" y="170"/>
                  <a:pt x="0" y="163"/>
                  <a:pt x="0" y="142"/>
                </a:cubicBezTo>
                <a:cubicBezTo>
                  <a:pt x="0" y="29"/>
                  <a:pt x="0" y="29"/>
                  <a:pt x="0" y="29"/>
                </a:cubicBezTo>
                <a:cubicBezTo>
                  <a:pt x="0" y="15"/>
                  <a:pt x="7" y="0"/>
                  <a:pt x="29" y="0"/>
                </a:cubicBezTo>
                <a:cubicBezTo>
                  <a:pt x="142" y="0"/>
                  <a:pt x="142" y="0"/>
                  <a:pt x="142" y="0"/>
                </a:cubicBezTo>
                <a:cubicBezTo>
                  <a:pt x="156" y="0"/>
                  <a:pt x="170" y="15"/>
                  <a:pt x="170" y="29"/>
                </a:cubicBezTo>
                <a:cubicBezTo>
                  <a:pt x="170" y="50"/>
                  <a:pt x="156" y="57"/>
                  <a:pt x="142" y="57"/>
                </a:cubicBezTo>
                <a:close/>
              </a:path>
            </a:pathLst>
          </a:custGeom>
          <a:solidFill>
            <a:schemeClr val="dk1"/>
          </a:solidFill>
          <a:ln w="0">
            <a:noFill/>
          </a:ln>
        </p:spPr>
        <p:style>
          <a:lnRef idx="0"/>
          <a:fillRef idx="0"/>
          <a:effectRef idx="0"/>
          <a:fontRef idx="minor"/>
        </p:style>
      </p:sp>
      <p:sp>
        <p:nvSpPr>
          <p:cNvPr id="952" name="Google Shape;877;p39"/>
          <p:cNvSpPr/>
          <p:nvPr/>
        </p:nvSpPr>
        <p:spPr>
          <a:xfrm>
            <a:off x="4998240" y="5400720"/>
            <a:ext cx="339840" cy="325080"/>
          </a:xfrm>
          <a:custGeom>
            <a:avLst/>
            <a:gdLst/>
            <a:ahLst/>
            <a:rect l="l" t="t" r="r" b="b"/>
            <a:pathLst>
              <a:path w="609" h="580">
                <a:moveTo>
                  <a:pt x="608" y="551"/>
                </a:moveTo>
                <a:lnTo>
                  <a:pt x="608" y="551"/>
                </a:lnTo>
                <a:cubicBezTo>
                  <a:pt x="608" y="572"/>
                  <a:pt x="594" y="579"/>
                  <a:pt x="580" y="579"/>
                </a:cubicBezTo>
                <a:cubicBezTo>
                  <a:pt x="28" y="579"/>
                  <a:pt x="28" y="579"/>
                  <a:pt x="28" y="579"/>
                </a:cubicBezTo>
                <a:cubicBezTo>
                  <a:pt x="14" y="579"/>
                  <a:pt x="0" y="572"/>
                  <a:pt x="0" y="551"/>
                </a:cubicBezTo>
                <a:cubicBezTo>
                  <a:pt x="0" y="28"/>
                  <a:pt x="0" y="28"/>
                  <a:pt x="0" y="28"/>
                </a:cubicBezTo>
                <a:cubicBezTo>
                  <a:pt x="0" y="7"/>
                  <a:pt x="14" y="0"/>
                  <a:pt x="28" y="0"/>
                </a:cubicBezTo>
                <a:cubicBezTo>
                  <a:pt x="57" y="0"/>
                  <a:pt x="57" y="0"/>
                  <a:pt x="57" y="0"/>
                </a:cubicBezTo>
                <a:cubicBezTo>
                  <a:pt x="85" y="0"/>
                  <a:pt x="85" y="0"/>
                  <a:pt x="85" y="0"/>
                </a:cubicBezTo>
                <a:cubicBezTo>
                  <a:pt x="113" y="0"/>
                  <a:pt x="113" y="0"/>
                  <a:pt x="113" y="0"/>
                </a:cubicBezTo>
                <a:cubicBezTo>
                  <a:pt x="113" y="28"/>
                  <a:pt x="113" y="28"/>
                  <a:pt x="113" y="28"/>
                </a:cubicBezTo>
                <a:cubicBezTo>
                  <a:pt x="113" y="35"/>
                  <a:pt x="113" y="35"/>
                  <a:pt x="113" y="35"/>
                </a:cubicBezTo>
                <a:cubicBezTo>
                  <a:pt x="113" y="141"/>
                  <a:pt x="113" y="141"/>
                  <a:pt x="113" y="141"/>
                </a:cubicBezTo>
                <a:cubicBezTo>
                  <a:pt x="113" y="169"/>
                  <a:pt x="113" y="169"/>
                  <a:pt x="113" y="169"/>
                </a:cubicBezTo>
                <a:cubicBezTo>
                  <a:pt x="113" y="226"/>
                  <a:pt x="113" y="226"/>
                  <a:pt x="113" y="226"/>
                </a:cubicBezTo>
                <a:cubicBezTo>
                  <a:pt x="113" y="254"/>
                  <a:pt x="141" y="282"/>
                  <a:pt x="170" y="282"/>
                </a:cubicBezTo>
                <a:cubicBezTo>
                  <a:pt x="417" y="282"/>
                  <a:pt x="417" y="282"/>
                  <a:pt x="417" y="282"/>
                </a:cubicBezTo>
                <a:cubicBezTo>
                  <a:pt x="452" y="282"/>
                  <a:pt x="474" y="254"/>
                  <a:pt x="474" y="226"/>
                </a:cubicBezTo>
                <a:cubicBezTo>
                  <a:pt x="474" y="169"/>
                  <a:pt x="474" y="169"/>
                  <a:pt x="474" y="169"/>
                </a:cubicBezTo>
                <a:cubicBezTo>
                  <a:pt x="474" y="141"/>
                  <a:pt x="474" y="141"/>
                  <a:pt x="474" y="141"/>
                </a:cubicBezTo>
                <a:cubicBezTo>
                  <a:pt x="474" y="56"/>
                  <a:pt x="474" y="56"/>
                  <a:pt x="474" y="56"/>
                </a:cubicBezTo>
                <a:cubicBezTo>
                  <a:pt x="474" y="35"/>
                  <a:pt x="474" y="35"/>
                  <a:pt x="474" y="35"/>
                </a:cubicBezTo>
                <a:cubicBezTo>
                  <a:pt x="474" y="28"/>
                  <a:pt x="474" y="28"/>
                  <a:pt x="474" y="28"/>
                </a:cubicBezTo>
                <a:cubicBezTo>
                  <a:pt x="474" y="0"/>
                  <a:pt x="474" y="0"/>
                  <a:pt x="474" y="0"/>
                </a:cubicBezTo>
                <a:cubicBezTo>
                  <a:pt x="481" y="0"/>
                  <a:pt x="481" y="0"/>
                  <a:pt x="481" y="0"/>
                </a:cubicBezTo>
                <a:cubicBezTo>
                  <a:pt x="495" y="0"/>
                  <a:pt x="495" y="0"/>
                  <a:pt x="495" y="0"/>
                </a:cubicBezTo>
                <a:cubicBezTo>
                  <a:pt x="502" y="0"/>
                  <a:pt x="509" y="0"/>
                  <a:pt x="509" y="7"/>
                </a:cubicBezTo>
                <a:cubicBezTo>
                  <a:pt x="594" y="91"/>
                  <a:pt x="594" y="91"/>
                  <a:pt x="594" y="91"/>
                </a:cubicBezTo>
                <a:cubicBezTo>
                  <a:pt x="601" y="98"/>
                  <a:pt x="608" y="106"/>
                  <a:pt x="608" y="113"/>
                </a:cubicBezTo>
                <a:lnTo>
                  <a:pt x="608" y="551"/>
                </a:lnTo>
                <a:close/>
                <a:moveTo>
                  <a:pt x="445" y="226"/>
                </a:moveTo>
                <a:lnTo>
                  <a:pt x="445" y="226"/>
                </a:lnTo>
                <a:cubicBezTo>
                  <a:pt x="445" y="240"/>
                  <a:pt x="431" y="254"/>
                  <a:pt x="417" y="254"/>
                </a:cubicBezTo>
                <a:cubicBezTo>
                  <a:pt x="382" y="254"/>
                  <a:pt x="382" y="254"/>
                  <a:pt x="382" y="254"/>
                </a:cubicBezTo>
                <a:cubicBezTo>
                  <a:pt x="212" y="254"/>
                  <a:pt x="212" y="254"/>
                  <a:pt x="212" y="254"/>
                </a:cubicBezTo>
                <a:cubicBezTo>
                  <a:pt x="170" y="254"/>
                  <a:pt x="170" y="254"/>
                  <a:pt x="170" y="254"/>
                </a:cubicBezTo>
                <a:cubicBezTo>
                  <a:pt x="156" y="254"/>
                  <a:pt x="141" y="240"/>
                  <a:pt x="141" y="226"/>
                </a:cubicBezTo>
                <a:cubicBezTo>
                  <a:pt x="141" y="169"/>
                  <a:pt x="141" y="169"/>
                  <a:pt x="141" y="169"/>
                </a:cubicBezTo>
                <a:cubicBezTo>
                  <a:pt x="141" y="0"/>
                  <a:pt x="141" y="0"/>
                  <a:pt x="141" y="0"/>
                </a:cubicBezTo>
                <a:cubicBezTo>
                  <a:pt x="445" y="0"/>
                  <a:pt x="445" y="0"/>
                  <a:pt x="445" y="0"/>
                </a:cubicBezTo>
                <a:cubicBezTo>
                  <a:pt x="445" y="169"/>
                  <a:pt x="445" y="169"/>
                  <a:pt x="445" y="169"/>
                </a:cubicBezTo>
                <a:lnTo>
                  <a:pt x="445" y="226"/>
                </a:lnTo>
                <a:close/>
                <a:moveTo>
                  <a:pt x="389" y="35"/>
                </a:moveTo>
                <a:lnTo>
                  <a:pt x="389" y="35"/>
                </a:lnTo>
                <a:cubicBezTo>
                  <a:pt x="304" y="35"/>
                  <a:pt x="304" y="35"/>
                  <a:pt x="304" y="35"/>
                </a:cubicBezTo>
                <a:cubicBezTo>
                  <a:pt x="304" y="212"/>
                  <a:pt x="304" y="212"/>
                  <a:pt x="304" y="212"/>
                </a:cubicBezTo>
                <a:cubicBezTo>
                  <a:pt x="389" y="212"/>
                  <a:pt x="389" y="212"/>
                  <a:pt x="389" y="212"/>
                </a:cubicBezTo>
                <a:lnTo>
                  <a:pt x="389" y="35"/>
                </a:lnTo>
                <a:close/>
              </a:path>
            </a:pathLst>
          </a:custGeom>
          <a:solidFill>
            <a:schemeClr val="dk1"/>
          </a:solidFill>
          <a:ln w="0">
            <a:noFill/>
          </a:ln>
        </p:spPr>
        <p:style>
          <a:lnRef idx="0"/>
          <a:fillRef idx="0"/>
          <a:effectRef idx="0"/>
          <a:fontRef idx="minor"/>
        </p:style>
      </p:sp>
      <p:sp>
        <p:nvSpPr>
          <p:cNvPr id="953" name="Google Shape;878;p39"/>
          <p:cNvSpPr/>
          <p:nvPr/>
        </p:nvSpPr>
        <p:spPr>
          <a:xfrm>
            <a:off x="4408560" y="5440320"/>
            <a:ext cx="337320" cy="245880"/>
          </a:xfrm>
          <a:custGeom>
            <a:avLst/>
            <a:gdLst/>
            <a:ahLst/>
            <a:rect l="l" t="t" r="r" b="b"/>
            <a:pathLst>
              <a:path w="602" h="439">
                <a:moveTo>
                  <a:pt x="572" y="438"/>
                </a:moveTo>
                <a:lnTo>
                  <a:pt x="572" y="438"/>
                </a:lnTo>
                <a:cubicBezTo>
                  <a:pt x="544" y="438"/>
                  <a:pt x="544" y="438"/>
                  <a:pt x="544" y="438"/>
                </a:cubicBezTo>
                <a:cubicBezTo>
                  <a:pt x="537" y="438"/>
                  <a:pt x="537" y="438"/>
                  <a:pt x="537" y="438"/>
                </a:cubicBezTo>
                <a:cubicBezTo>
                  <a:pt x="495" y="438"/>
                  <a:pt x="495" y="438"/>
                  <a:pt x="495" y="438"/>
                </a:cubicBezTo>
                <a:cubicBezTo>
                  <a:pt x="452" y="325"/>
                  <a:pt x="452" y="325"/>
                  <a:pt x="452" y="325"/>
                </a:cubicBezTo>
                <a:cubicBezTo>
                  <a:pt x="445" y="311"/>
                  <a:pt x="438" y="304"/>
                  <a:pt x="424" y="304"/>
                </a:cubicBezTo>
                <a:cubicBezTo>
                  <a:pt x="177" y="304"/>
                  <a:pt x="177" y="304"/>
                  <a:pt x="177" y="304"/>
                </a:cubicBezTo>
                <a:cubicBezTo>
                  <a:pt x="170" y="304"/>
                  <a:pt x="156" y="311"/>
                  <a:pt x="156" y="325"/>
                </a:cubicBezTo>
                <a:cubicBezTo>
                  <a:pt x="106" y="438"/>
                  <a:pt x="106" y="438"/>
                  <a:pt x="106" y="438"/>
                </a:cubicBezTo>
                <a:cubicBezTo>
                  <a:pt x="64" y="438"/>
                  <a:pt x="64" y="438"/>
                  <a:pt x="64" y="438"/>
                </a:cubicBezTo>
                <a:cubicBezTo>
                  <a:pt x="57" y="438"/>
                  <a:pt x="57" y="438"/>
                  <a:pt x="57" y="438"/>
                </a:cubicBezTo>
                <a:cubicBezTo>
                  <a:pt x="28" y="438"/>
                  <a:pt x="28" y="438"/>
                  <a:pt x="28" y="438"/>
                </a:cubicBezTo>
                <a:cubicBezTo>
                  <a:pt x="14" y="438"/>
                  <a:pt x="0" y="424"/>
                  <a:pt x="0" y="410"/>
                </a:cubicBezTo>
                <a:cubicBezTo>
                  <a:pt x="0" y="28"/>
                  <a:pt x="0" y="28"/>
                  <a:pt x="0" y="28"/>
                </a:cubicBezTo>
                <a:cubicBezTo>
                  <a:pt x="0" y="14"/>
                  <a:pt x="14" y="0"/>
                  <a:pt x="28" y="0"/>
                </a:cubicBezTo>
                <a:cubicBezTo>
                  <a:pt x="572" y="0"/>
                  <a:pt x="572" y="0"/>
                  <a:pt x="572" y="0"/>
                </a:cubicBezTo>
                <a:cubicBezTo>
                  <a:pt x="594" y="0"/>
                  <a:pt x="601" y="14"/>
                  <a:pt x="601" y="28"/>
                </a:cubicBezTo>
                <a:cubicBezTo>
                  <a:pt x="601" y="410"/>
                  <a:pt x="601" y="410"/>
                  <a:pt x="601" y="410"/>
                </a:cubicBezTo>
                <a:cubicBezTo>
                  <a:pt x="601" y="424"/>
                  <a:pt x="594" y="438"/>
                  <a:pt x="572" y="438"/>
                </a:cubicBezTo>
                <a:close/>
                <a:moveTo>
                  <a:pt x="148" y="142"/>
                </a:moveTo>
                <a:lnTo>
                  <a:pt x="148" y="142"/>
                </a:lnTo>
                <a:cubicBezTo>
                  <a:pt x="127" y="142"/>
                  <a:pt x="113" y="163"/>
                  <a:pt x="113" y="184"/>
                </a:cubicBezTo>
                <a:cubicBezTo>
                  <a:pt x="113" y="205"/>
                  <a:pt x="127" y="219"/>
                  <a:pt x="148" y="219"/>
                </a:cubicBezTo>
                <a:cubicBezTo>
                  <a:pt x="170" y="219"/>
                  <a:pt x="191" y="205"/>
                  <a:pt x="191" y="184"/>
                </a:cubicBezTo>
                <a:cubicBezTo>
                  <a:pt x="191" y="163"/>
                  <a:pt x="170" y="142"/>
                  <a:pt x="148" y="142"/>
                </a:cubicBezTo>
                <a:close/>
                <a:moveTo>
                  <a:pt x="375" y="142"/>
                </a:moveTo>
                <a:lnTo>
                  <a:pt x="375" y="142"/>
                </a:lnTo>
                <a:cubicBezTo>
                  <a:pt x="226" y="142"/>
                  <a:pt x="226" y="142"/>
                  <a:pt x="226" y="142"/>
                </a:cubicBezTo>
                <a:cubicBezTo>
                  <a:pt x="226" y="219"/>
                  <a:pt x="226" y="219"/>
                  <a:pt x="226" y="219"/>
                </a:cubicBezTo>
                <a:cubicBezTo>
                  <a:pt x="375" y="219"/>
                  <a:pt x="375" y="219"/>
                  <a:pt x="375" y="219"/>
                </a:cubicBezTo>
                <a:lnTo>
                  <a:pt x="375" y="142"/>
                </a:lnTo>
                <a:close/>
                <a:moveTo>
                  <a:pt x="452" y="142"/>
                </a:moveTo>
                <a:lnTo>
                  <a:pt x="452" y="142"/>
                </a:lnTo>
                <a:cubicBezTo>
                  <a:pt x="431" y="142"/>
                  <a:pt x="417" y="163"/>
                  <a:pt x="417" y="184"/>
                </a:cubicBezTo>
                <a:cubicBezTo>
                  <a:pt x="417" y="205"/>
                  <a:pt x="431" y="219"/>
                  <a:pt x="452" y="219"/>
                </a:cubicBezTo>
                <a:cubicBezTo>
                  <a:pt x="474" y="219"/>
                  <a:pt x="488" y="205"/>
                  <a:pt x="488" y="184"/>
                </a:cubicBezTo>
                <a:cubicBezTo>
                  <a:pt x="488" y="163"/>
                  <a:pt x="474" y="142"/>
                  <a:pt x="452" y="142"/>
                </a:cubicBezTo>
                <a:close/>
                <a:moveTo>
                  <a:pt x="170" y="354"/>
                </a:moveTo>
                <a:lnTo>
                  <a:pt x="170" y="354"/>
                </a:lnTo>
                <a:cubicBezTo>
                  <a:pt x="177" y="339"/>
                  <a:pt x="184" y="332"/>
                  <a:pt x="198" y="332"/>
                </a:cubicBezTo>
                <a:cubicBezTo>
                  <a:pt x="403" y="332"/>
                  <a:pt x="403" y="332"/>
                  <a:pt x="403" y="332"/>
                </a:cubicBezTo>
                <a:cubicBezTo>
                  <a:pt x="417" y="332"/>
                  <a:pt x="431" y="339"/>
                  <a:pt x="431" y="354"/>
                </a:cubicBezTo>
                <a:cubicBezTo>
                  <a:pt x="459" y="438"/>
                  <a:pt x="459" y="438"/>
                  <a:pt x="459" y="438"/>
                </a:cubicBezTo>
                <a:cubicBezTo>
                  <a:pt x="403" y="438"/>
                  <a:pt x="403" y="438"/>
                  <a:pt x="403" y="438"/>
                </a:cubicBezTo>
                <a:cubicBezTo>
                  <a:pt x="198" y="438"/>
                  <a:pt x="198" y="438"/>
                  <a:pt x="198" y="438"/>
                </a:cubicBezTo>
                <a:cubicBezTo>
                  <a:pt x="141" y="438"/>
                  <a:pt x="141" y="438"/>
                  <a:pt x="141" y="438"/>
                </a:cubicBezTo>
                <a:cubicBezTo>
                  <a:pt x="170" y="354"/>
                  <a:pt x="170" y="354"/>
                  <a:pt x="170" y="354"/>
                </a:cubicBezTo>
                <a:close/>
              </a:path>
            </a:pathLst>
          </a:custGeom>
          <a:solidFill>
            <a:schemeClr val="dk1"/>
          </a:solidFill>
          <a:ln w="0">
            <a:noFill/>
          </a:ln>
        </p:spPr>
        <p:style>
          <a:lnRef idx="0"/>
          <a:fillRef idx="0"/>
          <a:effectRef idx="0"/>
          <a:fontRef idx="minor"/>
        </p:style>
      </p:sp>
      <p:sp>
        <p:nvSpPr>
          <p:cNvPr id="954" name="Google Shape;879;p39"/>
          <p:cNvSpPr/>
          <p:nvPr/>
        </p:nvSpPr>
        <p:spPr>
          <a:xfrm>
            <a:off x="10983240" y="4813560"/>
            <a:ext cx="337320" cy="337320"/>
          </a:xfrm>
          <a:custGeom>
            <a:avLst/>
            <a:gdLst/>
            <a:ahLst/>
            <a:rect l="l" t="t" r="r" b="b"/>
            <a:pathLst>
              <a:path w="602" h="602">
                <a:moveTo>
                  <a:pt x="601" y="304"/>
                </a:moveTo>
                <a:lnTo>
                  <a:pt x="601" y="304"/>
                </a:lnTo>
                <a:cubicBezTo>
                  <a:pt x="601" y="573"/>
                  <a:pt x="601" y="573"/>
                  <a:pt x="601" y="573"/>
                </a:cubicBezTo>
                <a:cubicBezTo>
                  <a:pt x="601" y="594"/>
                  <a:pt x="587" y="601"/>
                  <a:pt x="573" y="601"/>
                </a:cubicBezTo>
                <a:cubicBezTo>
                  <a:pt x="297" y="601"/>
                  <a:pt x="297" y="601"/>
                  <a:pt x="297" y="601"/>
                </a:cubicBezTo>
                <a:cubicBezTo>
                  <a:pt x="134" y="601"/>
                  <a:pt x="0" y="467"/>
                  <a:pt x="0" y="304"/>
                </a:cubicBezTo>
                <a:cubicBezTo>
                  <a:pt x="0" y="135"/>
                  <a:pt x="134" y="0"/>
                  <a:pt x="297" y="0"/>
                </a:cubicBezTo>
                <a:cubicBezTo>
                  <a:pt x="466" y="0"/>
                  <a:pt x="601" y="135"/>
                  <a:pt x="601" y="304"/>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424" y="333"/>
                </a:moveTo>
                <a:lnTo>
                  <a:pt x="424" y="333"/>
                </a:lnTo>
                <a:cubicBezTo>
                  <a:pt x="403" y="333"/>
                  <a:pt x="403" y="333"/>
                  <a:pt x="403" y="333"/>
                </a:cubicBezTo>
                <a:cubicBezTo>
                  <a:pt x="226" y="333"/>
                  <a:pt x="226" y="333"/>
                  <a:pt x="226" y="333"/>
                </a:cubicBezTo>
                <a:cubicBezTo>
                  <a:pt x="177" y="333"/>
                  <a:pt x="177" y="333"/>
                  <a:pt x="177" y="333"/>
                </a:cubicBezTo>
                <a:cubicBezTo>
                  <a:pt x="163" y="333"/>
                  <a:pt x="148" y="318"/>
                  <a:pt x="148" y="304"/>
                </a:cubicBezTo>
                <a:cubicBezTo>
                  <a:pt x="148" y="283"/>
                  <a:pt x="163" y="276"/>
                  <a:pt x="177" y="276"/>
                </a:cubicBezTo>
                <a:cubicBezTo>
                  <a:pt x="269" y="276"/>
                  <a:pt x="269" y="276"/>
                  <a:pt x="269" y="276"/>
                </a:cubicBezTo>
                <a:cubicBezTo>
                  <a:pt x="325" y="276"/>
                  <a:pt x="325" y="276"/>
                  <a:pt x="325" y="276"/>
                </a:cubicBezTo>
                <a:cubicBezTo>
                  <a:pt x="424" y="276"/>
                  <a:pt x="424" y="276"/>
                  <a:pt x="424" y="276"/>
                </a:cubicBezTo>
                <a:cubicBezTo>
                  <a:pt x="438" y="276"/>
                  <a:pt x="452" y="283"/>
                  <a:pt x="452" y="304"/>
                </a:cubicBezTo>
                <a:cubicBezTo>
                  <a:pt x="452" y="318"/>
                  <a:pt x="438" y="333"/>
                  <a:pt x="424" y="333"/>
                </a:cubicBezTo>
                <a:close/>
              </a:path>
            </a:pathLst>
          </a:custGeom>
          <a:solidFill>
            <a:schemeClr val="dk1"/>
          </a:solidFill>
          <a:ln w="0">
            <a:noFill/>
          </a:ln>
        </p:spPr>
        <p:style>
          <a:lnRef idx="0"/>
          <a:fillRef idx="0"/>
          <a:effectRef idx="0"/>
          <a:fontRef idx="minor"/>
        </p:style>
      </p:sp>
      <p:sp>
        <p:nvSpPr>
          <p:cNvPr id="955" name="Google Shape;880;p39"/>
          <p:cNvSpPr/>
          <p:nvPr/>
        </p:nvSpPr>
        <p:spPr>
          <a:xfrm>
            <a:off x="10388880" y="4813560"/>
            <a:ext cx="339840" cy="337320"/>
          </a:xfrm>
          <a:custGeom>
            <a:avLst/>
            <a:gdLst/>
            <a:ahLst/>
            <a:rect l="l" t="t" r="r" b="b"/>
            <a:pathLst>
              <a:path w="609" h="602">
                <a:moveTo>
                  <a:pt x="608" y="304"/>
                </a:moveTo>
                <a:lnTo>
                  <a:pt x="608" y="304"/>
                </a:lnTo>
                <a:cubicBezTo>
                  <a:pt x="608" y="573"/>
                  <a:pt x="608" y="573"/>
                  <a:pt x="608" y="573"/>
                </a:cubicBezTo>
                <a:cubicBezTo>
                  <a:pt x="608" y="594"/>
                  <a:pt x="594" y="601"/>
                  <a:pt x="579" y="601"/>
                </a:cubicBezTo>
                <a:cubicBezTo>
                  <a:pt x="304" y="601"/>
                  <a:pt x="304" y="601"/>
                  <a:pt x="304" y="601"/>
                </a:cubicBezTo>
                <a:cubicBezTo>
                  <a:pt x="134" y="601"/>
                  <a:pt x="0" y="467"/>
                  <a:pt x="0" y="304"/>
                </a:cubicBezTo>
                <a:cubicBezTo>
                  <a:pt x="0" y="135"/>
                  <a:pt x="134" y="0"/>
                  <a:pt x="304" y="0"/>
                </a:cubicBezTo>
                <a:cubicBezTo>
                  <a:pt x="473" y="0"/>
                  <a:pt x="608" y="135"/>
                  <a:pt x="608" y="304"/>
                </a:cubicBezTo>
                <a:close/>
                <a:moveTo>
                  <a:pt x="304" y="57"/>
                </a:moveTo>
                <a:lnTo>
                  <a:pt x="304" y="57"/>
                </a:lnTo>
                <a:cubicBezTo>
                  <a:pt x="169" y="57"/>
                  <a:pt x="56" y="170"/>
                  <a:pt x="56" y="304"/>
                </a:cubicBezTo>
                <a:cubicBezTo>
                  <a:pt x="56" y="439"/>
                  <a:pt x="169" y="544"/>
                  <a:pt x="304" y="544"/>
                </a:cubicBezTo>
                <a:cubicBezTo>
                  <a:pt x="438" y="544"/>
                  <a:pt x="551" y="439"/>
                  <a:pt x="551" y="304"/>
                </a:cubicBezTo>
                <a:cubicBezTo>
                  <a:pt x="551" y="170"/>
                  <a:pt x="438" y="57"/>
                  <a:pt x="304" y="57"/>
                </a:cubicBezTo>
                <a:close/>
                <a:moveTo>
                  <a:pt x="424" y="333"/>
                </a:moveTo>
                <a:lnTo>
                  <a:pt x="424" y="333"/>
                </a:lnTo>
                <a:cubicBezTo>
                  <a:pt x="332" y="333"/>
                  <a:pt x="332" y="333"/>
                  <a:pt x="332" y="333"/>
                </a:cubicBezTo>
                <a:cubicBezTo>
                  <a:pt x="332" y="424"/>
                  <a:pt x="332" y="424"/>
                  <a:pt x="332" y="424"/>
                </a:cubicBezTo>
                <a:cubicBezTo>
                  <a:pt x="332" y="439"/>
                  <a:pt x="318" y="453"/>
                  <a:pt x="304" y="453"/>
                </a:cubicBezTo>
                <a:cubicBezTo>
                  <a:pt x="290" y="453"/>
                  <a:pt x="276" y="439"/>
                  <a:pt x="276" y="424"/>
                </a:cubicBezTo>
                <a:cubicBezTo>
                  <a:pt x="276" y="333"/>
                  <a:pt x="276" y="333"/>
                  <a:pt x="276" y="333"/>
                </a:cubicBezTo>
                <a:cubicBezTo>
                  <a:pt x="184" y="333"/>
                  <a:pt x="184" y="333"/>
                  <a:pt x="184" y="333"/>
                </a:cubicBezTo>
                <a:cubicBezTo>
                  <a:pt x="162" y="333"/>
                  <a:pt x="155" y="318"/>
                  <a:pt x="155" y="304"/>
                </a:cubicBezTo>
                <a:cubicBezTo>
                  <a:pt x="155" y="283"/>
                  <a:pt x="162" y="276"/>
                  <a:pt x="184" y="276"/>
                </a:cubicBezTo>
                <a:cubicBezTo>
                  <a:pt x="276" y="276"/>
                  <a:pt x="276" y="276"/>
                  <a:pt x="276" y="276"/>
                </a:cubicBezTo>
                <a:cubicBezTo>
                  <a:pt x="276" y="177"/>
                  <a:pt x="276" y="177"/>
                  <a:pt x="276" y="177"/>
                </a:cubicBezTo>
                <a:cubicBezTo>
                  <a:pt x="276" y="163"/>
                  <a:pt x="290" y="149"/>
                  <a:pt x="304" y="149"/>
                </a:cubicBezTo>
                <a:cubicBezTo>
                  <a:pt x="318" y="149"/>
                  <a:pt x="332" y="163"/>
                  <a:pt x="332" y="177"/>
                </a:cubicBezTo>
                <a:cubicBezTo>
                  <a:pt x="332" y="276"/>
                  <a:pt x="332" y="276"/>
                  <a:pt x="332" y="276"/>
                </a:cubicBezTo>
                <a:cubicBezTo>
                  <a:pt x="424" y="276"/>
                  <a:pt x="424" y="276"/>
                  <a:pt x="424" y="276"/>
                </a:cubicBezTo>
                <a:cubicBezTo>
                  <a:pt x="445" y="276"/>
                  <a:pt x="452" y="283"/>
                  <a:pt x="452" y="304"/>
                </a:cubicBezTo>
                <a:cubicBezTo>
                  <a:pt x="452" y="318"/>
                  <a:pt x="445" y="333"/>
                  <a:pt x="424" y="333"/>
                </a:cubicBezTo>
                <a:close/>
              </a:path>
            </a:pathLst>
          </a:custGeom>
          <a:solidFill>
            <a:schemeClr val="dk1"/>
          </a:solidFill>
          <a:ln w="0">
            <a:noFill/>
          </a:ln>
        </p:spPr>
        <p:style>
          <a:lnRef idx="0"/>
          <a:fillRef idx="0"/>
          <a:effectRef idx="0"/>
          <a:fontRef idx="minor"/>
        </p:style>
      </p:sp>
      <p:sp>
        <p:nvSpPr>
          <p:cNvPr id="956" name="Google Shape;881;p39"/>
          <p:cNvSpPr/>
          <p:nvPr/>
        </p:nvSpPr>
        <p:spPr>
          <a:xfrm>
            <a:off x="9801720" y="4848120"/>
            <a:ext cx="337320" cy="263160"/>
          </a:xfrm>
          <a:custGeom>
            <a:avLst/>
            <a:gdLst/>
            <a:ahLst/>
            <a:rect l="l" t="t" r="r" b="b"/>
            <a:pathLst>
              <a:path w="602" h="474">
                <a:moveTo>
                  <a:pt x="572" y="269"/>
                </a:moveTo>
                <a:lnTo>
                  <a:pt x="572" y="269"/>
                </a:lnTo>
                <a:cubicBezTo>
                  <a:pt x="403" y="269"/>
                  <a:pt x="403" y="269"/>
                  <a:pt x="403" y="269"/>
                </a:cubicBezTo>
                <a:cubicBezTo>
                  <a:pt x="389" y="269"/>
                  <a:pt x="374" y="254"/>
                  <a:pt x="374" y="240"/>
                </a:cubicBezTo>
                <a:cubicBezTo>
                  <a:pt x="374" y="219"/>
                  <a:pt x="389" y="212"/>
                  <a:pt x="403" y="212"/>
                </a:cubicBezTo>
                <a:cubicBezTo>
                  <a:pt x="572" y="212"/>
                  <a:pt x="572" y="212"/>
                  <a:pt x="572" y="212"/>
                </a:cubicBezTo>
                <a:cubicBezTo>
                  <a:pt x="594" y="212"/>
                  <a:pt x="601" y="219"/>
                  <a:pt x="601" y="240"/>
                </a:cubicBezTo>
                <a:cubicBezTo>
                  <a:pt x="601" y="254"/>
                  <a:pt x="594" y="269"/>
                  <a:pt x="572" y="269"/>
                </a:cubicBezTo>
                <a:close/>
                <a:moveTo>
                  <a:pt x="374" y="445"/>
                </a:moveTo>
                <a:lnTo>
                  <a:pt x="374" y="445"/>
                </a:lnTo>
                <a:cubicBezTo>
                  <a:pt x="374" y="459"/>
                  <a:pt x="367" y="473"/>
                  <a:pt x="346" y="473"/>
                </a:cubicBezTo>
                <a:cubicBezTo>
                  <a:pt x="339" y="473"/>
                  <a:pt x="325" y="466"/>
                  <a:pt x="325" y="452"/>
                </a:cubicBezTo>
                <a:cubicBezTo>
                  <a:pt x="283" y="360"/>
                  <a:pt x="283" y="360"/>
                  <a:pt x="283" y="360"/>
                </a:cubicBezTo>
                <a:cubicBezTo>
                  <a:pt x="92" y="360"/>
                  <a:pt x="92" y="360"/>
                  <a:pt x="92" y="360"/>
                </a:cubicBezTo>
                <a:cubicBezTo>
                  <a:pt x="56" y="452"/>
                  <a:pt x="56" y="452"/>
                  <a:pt x="56" y="452"/>
                </a:cubicBezTo>
                <a:cubicBezTo>
                  <a:pt x="49" y="466"/>
                  <a:pt x="42" y="473"/>
                  <a:pt x="28" y="473"/>
                </a:cubicBezTo>
                <a:cubicBezTo>
                  <a:pt x="14" y="473"/>
                  <a:pt x="0" y="459"/>
                  <a:pt x="0" y="445"/>
                </a:cubicBezTo>
                <a:cubicBezTo>
                  <a:pt x="0" y="438"/>
                  <a:pt x="0" y="438"/>
                  <a:pt x="0" y="438"/>
                </a:cubicBezTo>
                <a:cubicBezTo>
                  <a:pt x="162" y="21"/>
                  <a:pt x="162" y="21"/>
                  <a:pt x="162" y="21"/>
                </a:cubicBezTo>
                <a:cubicBezTo>
                  <a:pt x="169" y="7"/>
                  <a:pt x="176" y="0"/>
                  <a:pt x="191" y="0"/>
                </a:cubicBezTo>
                <a:cubicBezTo>
                  <a:pt x="198" y="0"/>
                  <a:pt x="212" y="7"/>
                  <a:pt x="212" y="21"/>
                </a:cubicBezTo>
                <a:cubicBezTo>
                  <a:pt x="374" y="438"/>
                  <a:pt x="374" y="438"/>
                  <a:pt x="374" y="438"/>
                </a:cubicBezTo>
                <a:cubicBezTo>
                  <a:pt x="374" y="438"/>
                  <a:pt x="374" y="438"/>
                  <a:pt x="374" y="445"/>
                </a:cubicBezTo>
                <a:close/>
                <a:moveTo>
                  <a:pt x="191" y="106"/>
                </a:moveTo>
                <a:lnTo>
                  <a:pt x="191" y="106"/>
                </a:lnTo>
                <a:cubicBezTo>
                  <a:pt x="113" y="304"/>
                  <a:pt x="113" y="304"/>
                  <a:pt x="113" y="304"/>
                </a:cubicBezTo>
                <a:cubicBezTo>
                  <a:pt x="261" y="304"/>
                  <a:pt x="261" y="304"/>
                  <a:pt x="261" y="304"/>
                </a:cubicBezTo>
                <a:lnTo>
                  <a:pt x="191" y="106"/>
                </a:lnTo>
                <a:close/>
              </a:path>
            </a:pathLst>
          </a:custGeom>
          <a:solidFill>
            <a:schemeClr val="dk1"/>
          </a:solidFill>
          <a:ln w="0">
            <a:noFill/>
          </a:ln>
        </p:spPr>
        <p:style>
          <a:lnRef idx="0"/>
          <a:fillRef idx="0"/>
          <a:effectRef idx="0"/>
          <a:fontRef idx="minor"/>
        </p:style>
      </p:sp>
      <p:sp>
        <p:nvSpPr>
          <p:cNvPr id="957" name="Google Shape;882;p39"/>
          <p:cNvSpPr/>
          <p:nvPr/>
        </p:nvSpPr>
        <p:spPr>
          <a:xfrm>
            <a:off x="9212040" y="4848120"/>
            <a:ext cx="334800" cy="263160"/>
          </a:xfrm>
          <a:custGeom>
            <a:avLst/>
            <a:gdLst/>
            <a:ahLst/>
            <a:rect l="l" t="t" r="r" b="b"/>
            <a:pathLst>
              <a:path w="601" h="474">
                <a:moveTo>
                  <a:pt x="572" y="269"/>
                </a:moveTo>
                <a:lnTo>
                  <a:pt x="572" y="269"/>
                </a:lnTo>
                <a:cubicBezTo>
                  <a:pt x="516" y="269"/>
                  <a:pt x="516" y="269"/>
                  <a:pt x="516" y="269"/>
                </a:cubicBezTo>
                <a:cubicBezTo>
                  <a:pt x="516" y="325"/>
                  <a:pt x="516" y="325"/>
                  <a:pt x="516" y="325"/>
                </a:cubicBezTo>
                <a:cubicBezTo>
                  <a:pt x="516" y="339"/>
                  <a:pt x="502" y="353"/>
                  <a:pt x="487" y="353"/>
                </a:cubicBezTo>
                <a:cubicBezTo>
                  <a:pt x="473" y="353"/>
                  <a:pt x="459" y="339"/>
                  <a:pt x="459" y="325"/>
                </a:cubicBezTo>
                <a:cubicBezTo>
                  <a:pt x="459" y="269"/>
                  <a:pt x="459" y="269"/>
                  <a:pt x="459" y="269"/>
                </a:cubicBezTo>
                <a:cubicBezTo>
                  <a:pt x="403" y="269"/>
                  <a:pt x="403" y="269"/>
                  <a:pt x="403" y="269"/>
                </a:cubicBezTo>
                <a:cubicBezTo>
                  <a:pt x="389" y="269"/>
                  <a:pt x="374" y="254"/>
                  <a:pt x="374" y="240"/>
                </a:cubicBezTo>
                <a:cubicBezTo>
                  <a:pt x="374" y="219"/>
                  <a:pt x="389" y="212"/>
                  <a:pt x="403" y="212"/>
                </a:cubicBezTo>
                <a:cubicBezTo>
                  <a:pt x="459" y="212"/>
                  <a:pt x="459" y="212"/>
                  <a:pt x="459" y="212"/>
                </a:cubicBezTo>
                <a:cubicBezTo>
                  <a:pt x="459" y="155"/>
                  <a:pt x="459" y="155"/>
                  <a:pt x="459" y="155"/>
                </a:cubicBezTo>
                <a:cubicBezTo>
                  <a:pt x="459" y="134"/>
                  <a:pt x="473" y="127"/>
                  <a:pt x="487" y="127"/>
                </a:cubicBezTo>
                <a:cubicBezTo>
                  <a:pt x="502" y="127"/>
                  <a:pt x="516" y="134"/>
                  <a:pt x="516" y="155"/>
                </a:cubicBezTo>
                <a:cubicBezTo>
                  <a:pt x="516" y="212"/>
                  <a:pt x="516" y="212"/>
                  <a:pt x="516" y="212"/>
                </a:cubicBezTo>
                <a:cubicBezTo>
                  <a:pt x="572" y="212"/>
                  <a:pt x="572" y="212"/>
                  <a:pt x="572" y="212"/>
                </a:cubicBezTo>
                <a:cubicBezTo>
                  <a:pt x="586" y="212"/>
                  <a:pt x="600" y="219"/>
                  <a:pt x="600" y="240"/>
                </a:cubicBezTo>
                <a:cubicBezTo>
                  <a:pt x="600" y="254"/>
                  <a:pt x="586" y="269"/>
                  <a:pt x="572" y="269"/>
                </a:cubicBezTo>
                <a:close/>
                <a:moveTo>
                  <a:pt x="374" y="445"/>
                </a:moveTo>
                <a:lnTo>
                  <a:pt x="374" y="445"/>
                </a:lnTo>
                <a:cubicBezTo>
                  <a:pt x="374" y="459"/>
                  <a:pt x="360" y="473"/>
                  <a:pt x="346" y="473"/>
                </a:cubicBezTo>
                <a:cubicBezTo>
                  <a:pt x="332" y="473"/>
                  <a:pt x="325" y="466"/>
                  <a:pt x="318" y="452"/>
                </a:cubicBezTo>
                <a:cubicBezTo>
                  <a:pt x="283" y="360"/>
                  <a:pt x="283" y="360"/>
                  <a:pt x="283" y="360"/>
                </a:cubicBezTo>
                <a:cubicBezTo>
                  <a:pt x="92" y="360"/>
                  <a:pt x="92" y="360"/>
                  <a:pt x="92" y="360"/>
                </a:cubicBezTo>
                <a:cubicBezTo>
                  <a:pt x="49" y="452"/>
                  <a:pt x="49" y="452"/>
                  <a:pt x="49" y="452"/>
                </a:cubicBezTo>
                <a:cubicBezTo>
                  <a:pt x="49" y="466"/>
                  <a:pt x="35" y="473"/>
                  <a:pt x="28" y="473"/>
                </a:cubicBezTo>
                <a:cubicBezTo>
                  <a:pt x="7" y="473"/>
                  <a:pt x="0" y="459"/>
                  <a:pt x="0" y="445"/>
                </a:cubicBezTo>
                <a:cubicBezTo>
                  <a:pt x="0" y="438"/>
                  <a:pt x="0" y="438"/>
                  <a:pt x="0" y="438"/>
                </a:cubicBezTo>
                <a:cubicBezTo>
                  <a:pt x="162" y="21"/>
                  <a:pt x="162" y="21"/>
                  <a:pt x="162" y="21"/>
                </a:cubicBezTo>
                <a:cubicBezTo>
                  <a:pt x="162" y="7"/>
                  <a:pt x="176" y="0"/>
                  <a:pt x="183" y="0"/>
                </a:cubicBezTo>
                <a:cubicBezTo>
                  <a:pt x="198" y="0"/>
                  <a:pt x="205" y="7"/>
                  <a:pt x="212" y="21"/>
                </a:cubicBezTo>
                <a:cubicBezTo>
                  <a:pt x="374" y="438"/>
                  <a:pt x="374" y="438"/>
                  <a:pt x="374" y="438"/>
                </a:cubicBezTo>
                <a:cubicBezTo>
                  <a:pt x="374" y="438"/>
                  <a:pt x="374" y="438"/>
                  <a:pt x="374" y="445"/>
                </a:cubicBezTo>
                <a:close/>
                <a:moveTo>
                  <a:pt x="183" y="106"/>
                </a:moveTo>
                <a:lnTo>
                  <a:pt x="183" y="106"/>
                </a:lnTo>
                <a:cubicBezTo>
                  <a:pt x="113" y="304"/>
                  <a:pt x="113" y="304"/>
                  <a:pt x="113" y="304"/>
                </a:cubicBezTo>
                <a:cubicBezTo>
                  <a:pt x="261" y="304"/>
                  <a:pt x="261" y="304"/>
                  <a:pt x="261" y="304"/>
                </a:cubicBezTo>
                <a:lnTo>
                  <a:pt x="183" y="106"/>
                </a:lnTo>
                <a:close/>
              </a:path>
            </a:pathLst>
          </a:custGeom>
          <a:solidFill>
            <a:schemeClr val="dk1"/>
          </a:solidFill>
          <a:ln w="0">
            <a:noFill/>
          </a:ln>
        </p:spPr>
        <p:style>
          <a:lnRef idx="0"/>
          <a:fillRef idx="0"/>
          <a:effectRef idx="0"/>
          <a:fontRef idx="minor"/>
        </p:style>
      </p:sp>
      <p:sp>
        <p:nvSpPr>
          <p:cNvPr id="958" name="Google Shape;883;p39"/>
          <p:cNvSpPr/>
          <p:nvPr/>
        </p:nvSpPr>
        <p:spPr>
          <a:xfrm>
            <a:off x="8694000" y="4813560"/>
            <a:ext cx="189360" cy="337320"/>
          </a:xfrm>
          <a:custGeom>
            <a:avLst/>
            <a:gdLst/>
            <a:ahLst/>
            <a:rect l="l" t="t" r="r" b="b"/>
            <a:pathLst>
              <a:path w="340" h="602">
                <a:moveTo>
                  <a:pt x="332" y="191"/>
                </a:moveTo>
                <a:lnTo>
                  <a:pt x="332" y="191"/>
                </a:lnTo>
                <a:cubicBezTo>
                  <a:pt x="219" y="304"/>
                  <a:pt x="219" y="304"/>
                  <a:pt x="219" y="304"/>
                </a:cubicBezTo>
                <a:cubicBezTo>
                  <a:pt x="332" y="417"/>
                  <a:pt x="332" y="417"/>
                  <a:pt x="332" y="417"/>
                </a:cubicBezTo>
                <a:cubicBezTo>
                  <a:pt x="339" y="417"/>
                  <a:pt x="339" y="424"/>
                  <a:pt x="339" y="431"/>
                </a:cubicBezTo>
                <a:cubicBezTo>
                  <a:pt x="339" y="439"/>
                  <a:pt x="339" y="446"/>
                  <a:pt x="332" y="453"/>
                </a:cubicBezTo>
                <a:cubicBezTo>
                  <a:pt x="191" y="594"/>
                  <a:pt x="191" y="594"/>
                  <a:pt x="191" y="594"/>
                </a:cubicBezTo>
                <a:cubicBezTo>
                  <a:pt x="184" y="601"/>
                  <a:pt x="177" y="601"/>
                  <a:pt x="170" y="601"/>
                </a:cubicBezTo>
                <a:cubicBezTo>
                  <a:pt x="156" y="601"/>
                  <a:pt x="141" y="594"/>
                  <a:pt x="141" y="573"/>
                </a:cubicBezTo>
                <a:cubicBezTo>
                  <a:pt x="141" y="382"/>
                  <a:pt x="141" y="382"/>
                  <a:pt x="141" y="382"/>
                </a:cubicBezTo>
                <a:cubicBezTo>
                  <a:pt x="49" y="474"/>
                  <a:pt x="49" y="474"/>
                  <a:pt x="49" y="474"/>
                </a:cubicBezTo>
                <a:cubicBezTo>
                  <a:pt x="42" y="481"/>
                  <a:pt x="35" y="481"/>
                  <a:pt x="28" y="481"/>
                </a:cubicBezTo>
                <a:cubicBezTo>
                  <a:pt x="14" y="481"/>
                  <a:pt x="0" y="467"/>
                  <a:pt x="0" y="453"/>
                </a:cubicBezTo>
                <a:cubicBezTo>
                  <a:pt x="0" y="446"/>
                  <a:pt x="0" y="439"/>
                  <a:pt x="7" y="431"/>
                </a:cubicBezTo>
                <a:cubicBezTo>
                  <a:pt x="141" y="304"/>
                  <a:pt x="141" y="304"/>
                  <a:pt x="141" y="304"/>
                </a:cubicBezTo>
                <a:cubicBezTo>
                  <a:pt x="7" y="170"/>
                  <a:pt x="7" y="170"/>
                  <a:pt x="7" y="170"/>
                </a:cubicBezTo>
                <a:cubicBezTo>
                  <a:pt x="0" y="163"/>
                  <a:pt x="0" y="156"/>
                  <a:pt x="0" y="149"/>
                </a:cubicBezTo>
                <a:cubicBezTo>
                  <a:pt x="0" y="135"/>
                  <a:pt x="14" y="120"/>
                  <a:pt x="28" y="120"/>
                </a:cubicBezTo>
                <a:cubicBezTo>
                  <a:pt x="35" y="120"/>
                  <a:pt x="42" y="128"/>
                  <a:pt x="49" y="135"/>
                </a:cubicBezTo>
                <a:cubicBezTo>
                  <a:pt x="141" y="226"/>
                  <a:pt x="141" y="226"/>
                  <a:pt x="141" y="226"/>
                </a:cubicBezTo>
                <a:cubicBezTo>
                  <a:pt x="141" y="29"/>
                  <a:pt x="141" y="29"/>
                  <a:pt x="141" y="29"/>
                </a:cubicBezTo>
                <a:cubicBezTo>
                  <a:pt x="141" y="15"/>
                  <a:pt x="156" y="0"/>
                  <a:pt x="170" y="0"/>
                </a:cubicBezTo>
                <a:cubicBezTo>
                  <a:pt x="177" y="0"/>
                  <a:pt x="184" y="0"/>
                  <a:pt x="191" y="7"/>
                </a:cubicBezTo>
                <a:cubicBezTo>
                  <a:pt x="332" y="149"/>
                  <a:pt x="332" y="149"/>
                  <a:pt x="332" y="149"/>
                </a:cubicBezTo>
                <a:cubicBezTo>
                  <a:pt x="339" y="156"/>
                  <a:pt x="339" y="163"/>
                  <a:pt x="339" y="170"/>
                </a:cubicBezTo>
                <a:cubicBezTo>
                  <a:pt x="339" y="177"/>
                  <a:pt x="339" y="184"/>
                  <a:pt x="332" y="191"/>
                </a:cubicBezTo>
                <a:close/>
                <a:moveTo>
                  <a:pt x="198" y="509"/>
                </a:moveTo>
                <a:lnTo>
                  <a:pt x="198" y="509"/>
                </a:lnTo>
                <a:cubicBezTo>
                  <a:pt x="269" y="431"/>
                  <a:pt x="269" y="431"/>
                  <a:pt x="269" y="431"/>
                </a:cubicBezTo>
                <a:cubicBezTo>
                  <a:pt x="198" y="361"/>
                  <a:pt x="198" y="361"/>
                  <a:pt x="198" y="361"/>
                </a:cubicBezTo>
                <a:lnTo>
                  <a:pt x="198" y="509"/>
                </a:lnTo>
                <a:close/>
                <a:moveTo>
                  <a:pt x="198" y="99"/>
                </a:moveTo>
                <a:lnTo>
                  <a:pt x="198" y="99"/>
                </a:lnTo>
                <a:cubicBezTo>
                  <a:pt x="198" y="241"/>
                  <a:pt x="198" y="241"/>
                  <a:pt x="198" y="241"/>
                </a:cubicBezTo>
                <a:cubicBezTo>
                  <a:pt x="269" y="170"/>
                  <a:pt x="269" y="170"/>
                  <a:pt x="269" y="170"/>
                </a:cubicBezTo>
                <a:lnTo>
                  <a:pt x="198" y="99"/>
                </a:lnTo>
                <a:close/>
              </a:path>
            </a:pathLst>
          </a:custGeom>
          <a:solidFill>
            <a:schemeClr val="dk1"/>
          </a:solidFill>
          <a:ln w="0">
            <a:noFill/>
          </a:ln>
        </p:spPr>
        <p:style>
          <a:lnRef idx="0"/>
          <a:fillRef idx="0"/>
          <a:effectRef idx="0"/>
          <a:fontRef idx="minor"/>
        </p:style>
      </p:sp>
      <p:sp>
        <p:nvSpPr>
          <p:cNvPr id="959" name="Google Shape;884;p39"/>
          <p:cNvSpPr/>
          <p:nvPr/>
        </p:nvSpPr>
        <p:spPr>
          <a:xfrm>
            <a:off x="8072280" y="4855680"/>
            <a:ext cx="253440" cy="253440"/>
          </a:xfrm>
          <a:custGeom>
            <a:avLst/>
            <a:gdLst/>
            <a:ahLst/>
            <a:rect l="l" t="t"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dk1"/>
          </a:solidFill>
          <a:ln w="0">
            <a:noFill/>
          </a:ln>
        </p:spPr>
        <p:style>
          <a:lnRef idx="0"/>
          <a:fillRef idx="0"/>
          <a:effectRef idx="0"/>
          <a:fontRef idx="minor"/>
        </p:style>
      </p:sp>
      <p:sp>
        <p:nvSpPr>
          <p:cNvPr id="960" name="Google Shape;885;p39"/>
          <p:cNvSpPr/>
          <p:nvPr/>
        </p:nvSpPr>
        <p:spPr>
          <a:xfrm>
            <a:off x="3833640" y="5997960"/>
            <a:ext cx="312480" cy="312480"/>
          </a:xfrm>
          <a:custGeom>
            <a:avLst/>
            <a:gdLst/>
            <a:ahLst/>
            <a:rect l="l" t="t" r="r" b="b"/>
            <a:pathLst>
              <a:path w="559" h="559">
                <a:moveTo>
                  <a:pt x="70" y="494"/>
                </a:moveTo>
                <a:lnTo>
                  <a:pt x="70" y="494"/>
                </a:lnTo>
                <a:cubicBezTo>
                  <a:pt x="63" y="487"/>
                  <a:pt x="63" y="487"/>
                  <a:pt x="63" y="487"/>
                </a:cubicBezTo>
                <a:cubicBezTo>
                  <a:pt x="0" y="424"/>
                  <a:pt x="0" y="318"/>
                  <a:pt x="63" y="254"/>
                </a:cubicBezTo>
                <a:cubicBezTo>
                  <a:pt x="254" y="63"/>
                  <a:pt x="254" y="63"/>
                  <a:pt x="254" y="63"/>
                </a:cubicBezTo>
                <a:cubicBezTo>
                  <a:pt x="318" y="0"/>
                  <a:pt x="424" y="0"/>
                  <a:pt x="487" y="63"/>
                </a:cubicBezTo>
                <a:cubicBezTo>
                  <a:pt x="494" y="70"/>
                  <a:pt x="494" y="70"/>
                  <a:pt x="494" y="70"/>
                </a:cubicBezTo>
                <a:cubicBezTo>
                  <a:pt x="558" y="134"/>
                  <a:pt x="558" y="240"/>
                  <a:pt x="494" y="303"/>
                </a:cubicBezTo>
                <a:cubicBezTo>
                  <a:pt x="304" y="494"/>
                  <a:pt x="304" y="494"/>
                  <a:pt x="304" y="494"/>
                </a:cubicBezTo>
                <a:cubicBezTo>
                  <a:pt x="240" y="558"/>
                  <a:pt x="134" y="558"/>
                  <a:pt x="70" y="494"/>
                </a:cubicBezTo>
                <a:close/>
                <a:moveTo>
                  <a:pt x="360" y="360"/>
                </a:moveTo>
                <a:lnTo>
                  <a:pt x="360" y="360"/>
                </a:lnTo>
                <a:cubicBezTo>
                  <a:pt x="198" y="197"/>
                  <a:pt x="198" y="197"/>
                  <a:pt x="198" y="197"/>
                </a:cubicBezTo>
                <a:cubicBezTo>
                  <a:pt x="99" y="296"/>
                  <a:pt x="99" y="296"/>
                  <a:pt x="99" y="296"/>
                </a:cubicBezTo>
                <a:cubicBezTo>
                  <a:pt x="56" y="339"/>
                  <a:pt x="56" y="409"/>
                  <a:pt x="99" y="452"/>
                </a:cubicBezTo>
                <a:cubicBezTo>
                  <a:pt x="106" y="459"/>
                  <a:pt x="106" y="459"/>
                  <a:pt x="106" y="459"/>
                </a:cubicBezTo>
                <a:cubicBezTo>
                  <a:pt x="148" y="501"/>
                  <a:pt x="219" y="501"/>
                  <a:pt x="261" y="459"/>
                </a:cubicBezTo>
                <a:lnTo>
                  <a:pt x="360" y="360"/>
                </a:lnTo>
                <a:close/>
              </a:path>
            </a:pathLst>
          </a:custGeom>
          <a:solidFill>
            <a:schemeClr val="dk1"/>
          </a:solidFill>
          <a:ln w="0">
            <a:noFill/>
          </a:ln>
        </p:spPr>
        <p:style>
          <a:lnRef idx="0"/>
          <a:fillRef idx="0"/>
          <a:effectRef idx="0"/>
          <a:fontRef idx="minor"/>
        </p:style>
      </p:sp>
      <p:sp>
        <p:nvSpPr>
          <p:cNvPr id="961" name="Google Shape;886;p39"/>
          <p:cNvSpPr/>
          <p:nvPr/>
        </p:nvSpPr>
        <p:spPr>
          <a:xfrm>
            <a:off x="3290760" y="6005160"/>
            <a:ext cx="213840" cy="295200"/>
          </a:xfrm>
          <a:custGeom>
            <a:avLst/>
            <a:gdLst/>
            <a:ahLst/>
            <a:rect l="l" t="t" r="r" b="b"/>
            <a:pathLst>
              <a:path w="383" h="531">
                <a:moveTo>
                  <a:pt x="191" y="530"/>
                </a:moveTo>
                <a:lnTo>
                  <a:pt x="191" y="530"/>
                </a:lnTo>
                <a:cubicBezTo>
                  <a:pt x="92" y="530"/>
                  <a:pt x="0" y="445"/>
                  <a:pt x="0" y="339"/>
                </a:cubicBezTo>
                <a:cubicBezTo>
                  <a:pt x="0" y="240"/>
                  <a:pt x="184" y="0"/>
                  <a:pt x="184" y="0"/>
                </a:cubicBezTo>
                <a:cubicBezTo>
                  <a:pt x="184" y="0"/>
                  <a:pt x="382" y="233"/>
                  <a:pt x="382" y="339"/>
                </a:cubicBezTo>
                <a:cubicBezTo>
                  <a:pt x="382" y="445"/>
                  <a:pt x="290" y="530"/>
                  <a:pt x="191" y="530"/>
                </a:cubicBezTo>
              </a:path>
            </a:pathLst>
          </a:custGeom>
          <a:solidFill>
            <a:schemeClr val="dk1"/>
          </a:solidFill>
          <a:ln w="0">
            <a:noFill/>
          </a:ln>
        </p:spPr>
        <p:style>
          <a:lnRef idx="0"/>
          <a:fillRef idx="0"/>
          <a:effectRef idx="0"/>
          <a:fontRef idx="minor"/>
        </p:style>
      </p:sp>
      <p:sp>
        <p:nvSpPr>
          <p:cNvPr id="962" name="Google Shape;887;p39"/>
          <p:cNvSpPr/>
          <p:nvPr/>
        </p:nvSpPr>
        <p:spPr>
          <a:xfrm>
            <a:off x="2639520" y="6005160"/>
            <a:ext cx="337320" cy="295200"/>
          </a:xfrm>
          <a:custGeom>
            <a:avLst/>
            <a:gdLst/>
            <a:ahLst/>
            <a:rect l="l" t="t"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dk1"/>
          </a:solidFill>
          <a:ln w="0">
            <a:noFill/>
          </a:ln>
        </p:spPr>
        <p:style>
          <a:lnRef idx="0"/>
          <a:fillRef idx="0"/>
          <a:effectRef idx="0"/>
          <a:fontRef idx="minor"/>
        </p:style>
      </p:sp>
      <p:sp>
        <p:nvSpPr>
          <p:cNvPr id="963" name="Google Shape;888;p39"/>
          <p:cNvSpPr/>
          <p:nvPr/>
        </p:nvSpPr>
        <p:spPr>
          <a:xfrm>
            <a:off x="2049840" y="5985360"/>
            <a:ext cx="337320" cy="337320"/>
          </a:xfrm>
          <a:custGeom>
            <a:avLst/>
            <a:gdLst/>
            <a:ahLst/>
            <a:rect l="l" t="t"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chemeClr val="dk1"/>
          </a:solidFill>
          <a:ln w="0">
            <a:noFill/>
          </a:ln>
        </p:spPr>
        <p:style>
          <a:lnRef idx="0"/>
          <a:fillRef idx="0"/>
          <a:effectRef idx="0"/>
          <a:fontRef idx="minor"/>
        </p:style>
      </p:sp>
      <p:sp>
        <p:nvSpPr>
          <p:cNvPr id="964" name="Google Shape;889;p39"/>
          <p:cNvSpPr/>
          <p:nvPr/>
        </p:nvSpPr>
        <p:spPr>
          <a:xfrm>
            <a:off x="1457640" y="5985360"/>
            <a:ext cx="339840" cy="337320"/>
          </a:xfrm>
          <a:custGeom>
            <a:avLst/>
            <a:gdLst/>
            <a:ahLst/>
            <a:rect l="l" t="t" r="r" b="b"/>
            <a:pathLst>
              <a:path w="609" h="602">
                <a:moveTo>
                  <a:pt x="580" y="333"/>
                </a:moveTo>
                <a:lnTo>
                  <a:pt x="580" y="333"/>
                </a:lnTo>
                <a:cubicBezTo>
                  <a:pt x="502" y="333"/>
                  <a:pt x="502" y="333"/>
                  <a:pt x="502" y="333"/>
                </a:cubicBezTo>
                <a:cubicBezTo>
                  <a:pt x="488" y="333"/>
                  <a:pt x="474" y="318"/>
                  <a:pt x="474" y="304"/>
                </a:cubicBezTo>
                <a:cubicBezTo>
                  <a:pt x="474" y="283"/>
                  <a:pt x="488" y="276"/>
                  <a:pt x="502" y="276"/>
                </a:cubicBezTo>
                <a:cubicBezTo>
                  <a:pt x="580" y="276"/>
                  <a:pt x="580" y="276"/>
                  <a:pt x="580" y="276"/>
                </a:cubicBezTo>
                <a:cubicBezTo>
                  <a:pt x="594" y="276"/>
                  <a:pt x="608" y="283"/>
                  <a:pt x="608" y="304"/>
                </a:cubicBezTo>
                <a:cubicBezTo>
                  <a:pt x="608" y="318"/>
                  <a:pt x="594" y="333"/>
                  <a:pt x="580" y="333"/>
                </a:cubicBezTo>
                <a:close/>
                <a:moveTo>
                  <a:pt x="523" y="120"/>
                </a:moveTo>
                <a:lnTo>
                  <a:pt x="523" y="120"/>
                </a:lnTo>
                <a:cubicBezTo>
                  <a:pt x="467" y="177"/>
                  <a:pt x="467" y="177"/>
                  <a:pt x="467" y="177"/>
                </a:cubicBezTo>
                <a:cubicBezTo>
                  <a:pt x="459" y="184"/>
                  <a:pt x="452" y="191"/>
                  <a:pt x="445" y="191"/>
                </a:cubicBezTo>
                <a:cubicBezTo>
                  <a:pt x="431" y="191"/>
                  <a:pt x="417" y="177"/>
                  <a:pt x="417" y="163"/>
                </a:cubicBezTo>
                <a:cubicBezTo>
                  <a:pt x="417" y="156"/>
                  <a:pt x="417" y="149"/>
                  <a:pt x="424" y="142"/>
                </a:cubicBezTo>
                <a:cubicBezTo>
                  <a:pt x="481" y="85"/>
                  <a:pt x="481" y="85"/>
                  <a:pt x="481" y="85"/>
                </a:cubicBezTo>
                <a:cubicBezTo>
                  <a:pt x="488" y="78"/>
                  <a:pt x="495" y="78"/>
                  <a:pt x="502" y="78"/>
                </a:cubicBezTo>
                <a:cubicBezTo>
                  <a:pt x="516" y="78"/>
                  <a:pt x="530" y="85"/>
                  <a:pt x="530" y="106"/>
                </a:cubicBezTo>
                <a:cubicBezTo>
                  <a:pt x="530" y="113"/>
                  <a:pt x="530" y="120"/>
                  <a:pt x="523" y="120"/>
                </a:cubicBezTo>
                <a:close/>
                <a:moveTo>
                  <a:pt x="304" y="601"/>
                </a:moveTo>
                <a:lnTo>
                  <a:pt x="304" y="601"/>
                </a:lnTo>
                <a:cubicBezTo>
                  <a:pt x="290" y="601"/>
                  <a:pt x="276" y="594"/>
                  <a:pt x="276" y="573"/>
                </a:cubicBezTo>
                <a:cubicBezTo>
                  <a:pt x="276" y="502"/>
                  <a:pt x="276" y="502"/>
                  <a:pt x="276" y="502"/>
                </a:cubicBezTo>
                <a:cubicBezTo>
                  <a:pt x="276" y="481"/>
                  <a:pt x="290" y="474"/>
                  <a:pt x="304" y="474"/>
                </a:cubicBezTo>
                <a:cubicBezTo>
                  <a:pt x="318" y="474"/>
                  <a:pt x="332" y="481"/>
                  <a:pt x="332" y="502"/>
                </a:cubicBezTo>
                <a:cubicBezTo>
                  <a:pt x="332" y="573"/>
                  <a:pt x="332" y="573"/>
                  <a:pt x="332" y="573"/>
                </a:cubicBezTo>
                <a:cubicBezTo>
                  <a:pt x="332" y="594"/>
                  <a:pt x="318" y="601"/>
                  <a:pt x="304" y="601"/>
                </a:cubicBezTo>
                <a:close/>
                <a:moveTo>
                  <a:pt x="304" y="135"/>
                </a:moveTo>
                <a:lnTo>
                  <a:pt x="304" y="135"/>
                </a:lnTo>
                <a:cubicBezTo>
                  <a:pt x="290" y="135"/>
                  <a:pt x="276" y="120"/>
                  <a:pt x="276" y="106"/>
                </a:cubicBezTo>
                <a:cubicBezTo>
                  <a:pt x="276" y="29"/>
                  <a:pt x="276" y="29"/>
                  <a:pt x="276" y="29"/>
                </a:cubicBezTo>
                <a:cubicBezTo>
                  <a:pt x="276" y="15"/>
                  <a:pt x="290" y="0"/>
                  <a:pt x="304" y="0"/>
                </a:cubicBezTo>
                <a:cubicBezTo>
                  <a:pt x="318" y="0"/>
                  <a:pt x="332" y="15"/>
                  <a:pt x="332" y="29"/>
                </a:cubicBezTo>
                <a:cubicBezTo>
                  <a:pt x="332" y="106"/>
                  <a:pt x="332" y="106"/>
                  <a:pt x="332" y="106"/>
                </a:cubicBezTo>
                <a:cubicBezTo>
                  <a:pt x="332" y="120"/>
                  <a:pt x="318" y="135"/>
                  <a:pt x="304" y="135"/>
                </a:cubicBezTo>
                <a:close/>
                <a:moveTo>
                  <a:pt x="184" y="460"/>
                </a:moveTo>
                <a:lnTo>
                  <a:pt x="184" y="460"/>
                </a:lnTo>
                <a:cubicBezTo>
                  <a:pt x="127" y="516"/>
                  <a:pt x="127" y="516"/>
                  <a:pt x="127" y="516"/>
                </a:cubicBezTo>
                <a:cubicBezTo>
                  <a:pt x="120" y="523"/>
                  <a:pt x="113" y="530"/>
                  <a:pt x="106" y="530"/>
                </a:cubicBezTo>
                <a:cubicBezTo>
                  <a:pt x="92" y="530"/>
                  <a:pt x="78" y="516"/>
                  <a:pt x="78" y="502"/>
                </a:cubicBezTo>
                <a:cubicBezTo>
                  <a:pt x="78" y="495"/>
                  <a:pt x="78" y="488"/>
                  <a:pt x="85" y="481"/>
                </a:cubicBezTo>
                <a:cubicBezTo>
                  <a:pt x="141" y="424"/>
                  <a:pt x="141" y="424"/>
                  <a:pt x="141" y="424"/>
                </a:cubicBezTo>
                <a:cubicBezTo>
                  <a:pt x="149" y="417"/>
                  <a:pt x="156" y="417"/>
                  <a:pt x="163" y="417"/>
                </a:cubicBezTo>
                <a:cubicBezTo>
                  <a:pt x="177" y="417"/>
                  <a:pt x="191" y="424"/>
                  <a:pt x="191" y="446"/>
                </a:cubicBezTo>
                <a:cubicBezTo>
                  <a:pt x="191" y="453"/>
                  <a:pt x="191" y="460"/>
                  <a:pt x="184" y="460"/>
                </a:cubicBezTo>
                <a:close/>
                <a:moveTo>
                  <a:pt x="163" y="191"/>
                </a:moveTo>
                <a:lnTo>
                  <a:pt x="163" y="191"/>
                </a:lnTo>
                <a:cubicBezTo>
                  <a:pt x="156" y="191"/>
                  <a:pt x="149" y="184"/>
                  <a:pt x="141" y="177"/>
                </a:cubicBezTo>
                <a:cubicBezTo>
                  <a:pt x="85" y="120"/>
                  <a:pt x="85" y="120"/>
                  <a:pt x="85" y="120"/>
                </a:cubicBezTo>
                <a:cubicBezTo>
                  <a:pt x="78" y="120"/>
                  <a:pt x="78" y="113"/>
                  <a:pt x="78" y="106"/>
                </a:cubicBezTo>
                <a:cubicBezTo>
                  <a:pt x="78" y="85"/>
                  <a:pt x="92" y="78"/>
                  <a:pt x="106" y="78"/>
                </a:cubicBezTo>
                <a:cubicBezTo>
                  <a:pt x="113" y="78"/>
                  <a:pt x="120" y="78"/>
                  <a:pt x="127" y="85"/>
                </a:cubicBezTo>
                <a:cubicBezTo>
                  <a:pt x="184" y="142"/>
                  <a:pt x="184" y="142"/>
                  <a:pt x="184" y="142"/>
                </a:cubicBezTo>
                <a:cubicBezTo>
                  <a:pt x="191" y="149"/>
                  <a:pt x="191" y="156"/>
                  <a:pt x="191" y="163"/>
                </a:cubicBezTo>
                <a:cubicBezTo>
                  <a:pt x="191" y="177"/>
                  <a:pt x="177" y="191"/>
                  <a:pt x="163" y="191"/>
                </a:cubicBezTo>
                <a:close/>
                <a:moveTo>
                  <a:pt x="134" y="304"/>
                </a:moveTo>
                <a:lnTo>
                  <a:pt x="134" y="304"/>
                </a:lnTo>
                <a:cubicBezTo>
                  <a:pt x="134" y="318"/>
                  <a:pt x="120" y="333"/>
                  <a:pt x="106" y="333"/>
                </a:cubicBezTo>
                <a:cubicBezTo>
                  <a:pt x="28" y="333"/>
                  <a:pt x="28" y="333"/>
                  <a:pt x="28" y="333"/>
                </a:cubicBezTo>
                <a:cubicBezTo>
                  <a:pt x="14" y="333"/>
                  <a:pt x="0" y="318"/>
                  <a:pt x="0" y="304"/>
                </a:cubicBezTo>
                <a:cubicBezTo>
                  <a:pt x="0" y="283"/>
                  <a:pt x="14" y="276"/>
                  <a:pt x="28" y="276"/>
                </a:cubicBezTo>
                <a:cubicBezTo>
                  <a:pt x="106" y="276"/>
                  <a:pt x="106" y="276"/>
                  <a:pt x="106" y="276"/>
                </a:cubicBezTo>
                <a:cubicBezTo>
                  <a:pt x="120" y="276"/>
                  <a:pt x="134" y="283"/>
                  <a:pt x="134" y="304"/>
                </a:cubicBezTo>
                <a:close/>
                <a:moveTo>
                  <a:pt x="445" y="417"/>
                </a:moveTo>
                <a:lnTo>
                  <a:pt x="445" y="417"/>
                </a:lnTo>
                <a:cubicBezTo>
                  <a:pt x="452" y="417"/>
                  <a:pt x="459" y="417"/>
                  <a:pt x="467" y="424"/>
                </a:cubicBezTo>
                <a:cubicBezTo>
                  <a:pt x="523" y="481"/>
                  <a:pt x="523" y="481"/>
                  <a:pt x="523" y="481"/>
                </a:cubicBezTo>
                <a:cubicBezTo>
                  <a:pt x="530" y="488"/>
                  <a:pt x="530" y="495"/>
                  <a:pt x="530" y="502"/>
                </a:cubicBezTo>
                <a:cubicBezTo>
                  <a:pt x="530" y="516"/>
                  <a:pt x="516" y="530"/>
                  <a:pt x="502" y="530"/>
                </a:cubicBezTo>
                <a:cubicBezTo>
                  <a:pt x="495" y="530"/>
                  <a:pt x="488" y="523"/>
                  <a:pt x="481" y="516"/>
                </a:cubicBezTo>
                <a:cubicBezTo>
                  <a:pt x="424" y="460"/>
                  <a:pt x="424" y="460"/>
                  <a:pt x="424" y="460"/>
                </a:cubicBezTo>
                <a:cubicBezTo>
                  <a:pt x="417" y="460"/>
                  <a:pt x="417" y="453"/>
                  <a:pt x="417" y="446"/>
                </a:cubicBezTo>
                <a:cubicBezTo>
                  <a:pt x="417" y="424"/>
                  <a:pt x="431" y="417"/>
                  <a:pt x="445" y="417"/>
                </a:cubicBezTo>
                <a:close/>
              </a:path>
            </a:pathLst>
          </a:custGeom>
          <a:solidFill>
            <a:schemeClr val="dk1"/>
          </a:solidFill>
          <a:ln w="0">
            <a:noFill/>
          </a:ln>
        </p:spPr>
        <p:style>
          <a:lnRef idx="0"/>
          <a:fillRef idx="0"/>
          <a:effectRef idx="0"/>
          <a:fontRef idx="minor"/>
        </p:style>
      </p:sp>
      <p:sp>
        <p:nvSpPr>
          <p:cNvPr id="965" name="Google Shape;890;p39"/>
          <p:cNvSpPr/>
          <p:nvPr/>
        </p:nvSpPr>
        <p:spPr>
          <a:xfrm>
            <a:off x="868320" y="5985360"/>
            <a:ext cx="337320" cy="337320"/>
          </a:xfrm>
          <a:custGeom>
            <a:avLst/>
            <a:gdLst/>
            <a:ahLst/>
            <a:rect l="l" t="t"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4"/>
                  <a:pt x="304" y="544"/>
                </a:cubicBezTo>
                <a:cubicBezTo>
                  <a:pt x="438" y="544"/>
                  <a:pt x="544" y="439"/>
                  <a:pt x="544" y="304"/>
                </a:cubicBezTo>
                <a:cubicBezTo>
                  <a:pt x="544" y="170"/>
                  <a:pt x="438" y="57"/>
                  <a:pt x="304" y="57"/>
                </a:cubicBezTo>
                <a:close/>
                <a:moveTo>
                  <a:pt x="304" y="431"/>
                </a:moveTo>
                <a:lnTo>
                  <a:pt x="304" y="431"/>
                </a:lnTo>
                <a:cubicBezTo>
                  <a:pt x="226" y="431"/>
                  <a:pt x="247" y="354"/>
                  <a:pt x="247" y="354"/>
                </a:cubicBezTo>
                <a:cubicBezTo>
                  <a:pt x="304" y="149"/>
                  <a:pt x="304" y="149"/>
                  <a:pt x="304" y="149"/>
                </a:cubicBezTo>
                <a:cubicBezTo>
                  <a:pt x="353" y="354"/>
                  <a:pt x="353" y="354"/>
                  <a:pt x="353" y="354"/>
                </a:cubicBezTo>
                <a:cubicBezTo>
                  <a:pt x="375" y="431"/>
                  <a:pt x="304" y="431"/>
                  <a:pt x="304" y="431"/>
                </a:cubicBezTo>
                <a:close/>
              </a:path>
            </a:pathLst>
          </a:custGeom>
          <a:solidFill>
            <a:schemeClr val="dk1"/>
          </a:solidFill>
          <a:ln w="0">
            <a:noFill/>
          </a:ln>
        </p:spPr>
        <p:style>
          <a:lnRef idx="0"/>
          <a:fillRef idx="0"/>
          <a:effectRef idx="0"/>
          <a:fontRef idx="minor"/>
        </p:style>
      </p:sp>
      <p:sp>
        <p:nvSpPr>
          <p:cNvPr id="966" name="Google Shape;891;p39"/>
          <p:cNvSpPr/>
          <p:nvPr/>
        </p:nvSpPr>
        <p:spPr>
          <a:xfrm>
            <a:off x="10983240" y="4223880"/>
            <a:ext cx="337320" cy="337320"/>
          </a:xfrm>
          <a:custGeom>
            <a:avLst/>
            <a:gdLst/>
            <a:ahLst/>
            <a:rect l="l" t="t" r="r" b="b"/>
            <a:pathLst>
              <a:path w="602" h="602">
                <a:moveTo>
                  <a:pt x="495" y="601"/>
                </a:moveTo>
                <a:lnTo>
                  <a:pt x="495" y="601"/>
                </a:lnTo>
                <a:cubicBezTo>
                  <a:pt x="495" y="325"/>
                  <a:pt x="276" y="99"/>
                  <a:pt x="0" y="99"/>
                </a:cubicBezTo>
                <a:cubicBezTo>
                  <a:pt x="0" y="0"/>
                  <a:pt x="0" y="0"/>
                  <a:pt x="0" y="0"/>
                </a:cubicBezTo>
                <a:cubicBezTo>
                  <a:pt x="332" y="0"/>
                  <a:pt x="601" y="269"/>
                  <a:pt x="601" y="601"/>
                </a:cubicBezTo>
                <a:lnTo>
                  <a:pt x="495" y="601"/>
                </a:lnTo>
                <a:close/>
                <a:moveTo>
                  <a:pt x="382" y="601"/>
                </a:moveTo>
                <a:lnTo>
                  <a:pt x="382" y="601"/>
                </a:lnTo>
                <a:cubicBezTo>
                  <a:pt x="283" y="601"/>
                  <a:pt x="283" y="601"/>
                  <a:pt x="283" y="601"/>
                </a:cubicBezTo>
                <a:cubicBezTo>
                  <a:pt x="283" y="446"/>
                  <a:pt x="155" y="318"/>
                  <a:pt x="0" y="318"/>
                </a:cubicBezTo>
                <a:cubicBezTo>
                  <a:pt x="0" y="212"/>
                  <a:pt x="0" y="212"/>
                  <a:pt x="0" y="212"/>
                </a:cubicBezTo>
                <a:cubicBezTo>
                  <a:pt x="212" y="212"/>
                  <a:pt x="382" y="389"/>
                  <a:pt x="382" y="601"/>
                </a:cubicBezTo>
                <a:close/>
                <a:moveTo>
                  <a:pt x="71" y="453"/>
                </a:moveTo>
                <a:lnTo>
                  <a:pt x="71" y="453"/>
                </a:lnTo>
                <a:cubicBezTo>
                  <a:pt x="113" y="453"/>
                  <a:pt x="148" y="481"/>
                  <a:pt x="148" y="523"/>
                </a:cubicBezTo>
                <a:cubicBezTo>
                  <a:pt x="148" y="566"/>
                  <a:pt x="113" y="601"/>
                  <a:pt x="71" y="601"/>
                </a:cubicBezTo>
                <a:cubicBezTo>
                  <a:pt x="28" y="601"/>
                  <a:pt x="0" y="566"/>
                  <a:pt x="0" y="523"/>
                </a:cubicBezTo>
                <a:cubicBezTo>
                  <a:pt x="0" y="481"/>
                  <a:pt x="28" y="453"/>
                  <a:pt x="71" y="453"/>
                </a:cubicBezTo>
                <a:close/>
              </a:path>
            </a:pathLst>
          </a:custGeom>
          <a:solidFill>
            <a:schemeClr val="dk1"/>
          </a:solidFill>
          <a:ln w="0">
            <a:noFill/>
          </a:ln>
        </p:spPr>
        <p:style>
          <a:lnRef idx="0"/>
          <a:fillRef idx="0"/>
          <a:effectRef idx="0"/>
          <a:fontRef idx="minor"/>
        </p:style>
      </p:sp>
      <p:sp>
        <p:nvSpPr>
          <p:cNvPr id="967" name="Google Shape;892;p39"/>
          <p:cNvSpPr/>
          <p:nvPr/>
        </p:nvSpPr>
        <p:spPr>
          <a:xfrm>
            <a:off x="10406160" y="4238640"/>
            <a:ext cx="307800" cy="305280"/>
          </a:xfrm>
          <a:custGeom>
            <a:avLst/>
            <a:gdLst/>
            <a:ahLst/>
            <a:rect l="l" t="t" r="r" b="b"/>
            <a:pathLst>
              <a:path w="552" h="546">
                <a:moveTo>
                  <a:pt x="523" y="198"/>
                </a:moveTo>
                <a:lnTo>
                  <a:pt x="523" y="198"/>
                </a:lnTo>
                <a:cubicBezTo>
                  <a:pt x="424" y="198"/>
                  <a:pt x="424" y="198"/>
                  <a:pt x="424" y="198"/>
                </a:cubicBezTo>
                <a:cubicBezTo>
                  <a:pt x="389" y="347"/>
                  <a:pt x="389" y="347"/>
                  <a:pt x="389" y="347"/>
                </a:cubicBezTo>
                <a:cubicBezTo>
                  <a:pt x="467" y="347"/>
                  <a:pt x="467" y="347"/>
                  <a:pt x="467" y="347"/>
                </a:cubicBezTo>
                <a:cubicBezTo>
                  <a:pt x="481" y="347"/>
                  <a:pt x="495" y="361"/>
                  <a:pt x="495" y="375"/>
                </a:cubicBezTo>
                <a:cubicBezTo>
                  <a:pt x="495" y="389"/>
                  <a:pt x="481" y="403"/>
                  <a:pt x="467" y="403"/>
                </a:cubicBezTo>
                <a:cubicBezTo>
                  <a:pt x="375" y="403"/>
                  <a:pt x="375" y="403"/>
                  <a:pt x="375" y="403"/>
                </a:cubicBezTo>
                <a:cubicBezTo>
                  <a:pt x="354" y="523"/>
                  <a:pt x="354" y="523"/>
                  <a:pt x="354" y="523"/>
                </a:cubicBezTo>
                <a:cubicBezTo>
                  <a:pt x="347" y="538"/>
                  <a:pt x="339" y="545"/>
                  <a:pt x="325" y="545"/>
                </a:cubicBezTo>
                <a:cubicBezTo>
                  <a:pt x="304" y="545"/>
                  <a:pt x="297" y="531"/>
                  <a:pt x="297" y="516"/>
                </a:cubicBezTo>
                <a:lnTo>
                  <a:pt x="297" y="509"/>
                </a:lnTo>
                <a:cubicBezTo>
                  <a:pt x="318" y="403"/>
                  <a:pt x="318" y="403"/>
                  <a:pt x="318" y="403"/>
                </a:cubicBezTo>
                <a:cubicBezTo>
                  <a:pt x="170" y="403"/>
                  <a:pt x="170" y="403"/>
                  <a:pt x="170" y="403"/>
                </a:cubicBezTo>
                <a:cubicBezTo>
                  <a:pt x="141" y="523"/>
                  <a:pt x="141" y="523"/>
                  <a:pt x="141" y="523"/>
                </a:cubicBezTo>
                <a:cubicBezTo>
                  <a:pt x="141" y="538"/>
                  <a:pt x="127" y="545"/>
                  <a:pt x="113" y="545"/>
                </a:cubicBezTo>
                <a:cubicBezTo>
                  <a:pt x="99" y="545"/>
                  <a:pt x="85" y="531"/>
                  <a:pt x="85" y="516"/>
                </a:cubicBezTo>
                <a:lnTo>
                  <a:pt x="85" y="509"/>
                </a:lnTo>
                <a:cubicBezTo>
                  <a:pt x="113" y="403"/>
                  <a:pt x="113" y="403"/>
                  <a:pt x="113" y="403"/>
                </a:cubicBezTo>
                <a:cubicBezTo>
                  <a:pt x="28" y="403"/>
                  <a:pt x="28" y="403"/>
                  <a:pt x="28" y="403"/>
                </a:cubicBezTo>
                <a:cubicBezTo>
                  <a:pt x="14" y="403"/>
                  <a:pt x="0" y="389"/>
                  <a:pt x="0" y="375"/>
                </a:cubicBezTo>
                <a:cubicBezTo>
                  <a:pt x="0" y="361"/>
                  <a:pt x="14" y="347"/>
                  <a:pt x="28" y="347"/>
                </a:cubicBezTo>
                <a:cubicBezTo>
                  <a:pt x="127" y="347"/>
                  <a:pt x="127" y="347"/>
                  <a:pt x="127" y="347"/>
                </a:cubicBezTo>
                <a:cubicBezTo>
                  <a:pt x="163" y="198"/>
                  <a:pt x="163" y="198"/>
                  <a:pt x="163" y="198"/>
                </a:cubicBezTo>
                <a:cubicBezTo>
                  <a:pt x="85" y="198"/>
                  <a:pt x="85" y="198"/>
                  <a:pt x="85" y="198"/>
                </a:cubicBezTo>
                <a:cubicBezTo>
                  <a:pt x="71" y="198"/>
                  <a:pt x="57" y="184"/>
                  <a:pt x="57" y="170"/>
                </a:cubicBezTo>
                <a:cubicBezTo>
                  <a:pt x="57" y="149"/>
                  <a:pt x="71" y="142"/>
                  <a:pt x="85" y="142"/>
                </a:cubicBezTo>
                <a:cubicBezTo>
                  <a:pt x="177" y="142"/>
                  <a:pt x="177" y="142"/>
                  <a:pt x="177" y="142"/>
                </a:cubicBezTo>
                <a:cubicBezTo>
                  <a:pt x="198" y="22"/>
                  <a:pt x="198" y="22"/>
                  <a:pt x="198" y="22"/>
                </a:cubicBezTo>
                <a:cubicBezTo>
                  <a:pt x="205" y="7"/>
                  <a:pt x="212" y="0"/>
                  <a:pt x="226" y="0"/>
                </a:cubicBezTo>
                <a:cubicBezTo>
                  <a:pt x="248" y="0"/>
                  <a:pt x="255" y="7"/>
                  <a:pt x="255" y="29"/>
                </a:cubicBezTo>
                <a:cubicBezTo>
                  <a:pt x="255" y="29"/>
                  <a:pt x="255" y="29"/>
                  <a:pt x="255" y="36"/>
                </a:cubicBezTo>
                <a:cubicBezTo>
                  <a:pt x="234" y="142"/>
                  <a:pt x="234" y="142"/>
                  <a:pt x="234" y="142"/>
                </a:cubicBezTo>
                <a:cubicBezTo>
                  <a:pt x="382" y="142"/>
                  <a:pt x="382" y="142"/>
                  <a:pt x="382" y="142"/>
                </a:cubicBezTo>
                <a:cubicBezTo>
                  <a:pt x="410" y="22"/>
                  <a:pt x="410" y="22"/>
                  <a:pt x="410" y="22"/>
                </a:cubicBezTo>
                <a:cubicBezTo>
                  <a:pt x="410" y="7"/>
                  <a:pt x="424" y="0"/>
                  <a:pt x="438" y="0"/>
                </a:cubicBezTo>
                <a:cubicBezTo>
                  <a:pt x="452" y="0"/>
                  <a:pt x="467" y="7"/>
                  <a:pt x="467" y="29"/>
                </a:cubicBezTo>
                <a:cubicBezTo>
                  <a:pt x="467" y="29"/>
                  <a:pt x="467" y="29"/>
                  <a:pt x="467" y="36"/>
                </a:cubicBezTo>
                <a:cubicBezTo>
                  <a:pt x="438" y="142"/>
                  <a:pt x="438" y="142"/>
                  <a:pt x="438" y="142"/>
                </a:cubicBezTo>
                <a:cubicBezTo>
                  <a:pt x="523" y="142"/>
                  <a:pt x="523" y="142"/>
                  <a:pt x="523" y="142"/>
                </a:cubicBezTo>
                <a:cubicBezTo>
                  <a:pt x="537" y="142"/>
                  <a:pt x="551" y="149"/>
                  <a:pt x="551" y="170"/>
                </a:cubicBezTo>
                <a:cubicBezTo>
                  <a:pt x="551" y="184"/>
                  <a:pt x="537" y="198"/>
                  <a:pt x="523" y="198"/>
                </a:cubicBezTo>
                <a:close/>
                <a:moveTo>
                  <a:pt x="219" y="198"/>
                </a:moveTo>
                <a:lnTo>
                  <a:pt x="219" y="198"/>
                </a:lnTo>
                <a:cubicBezTo>
                  <a:pt x="184" y="347"/>
                  <a:pt x="184" y="347"/>
                  <a:pt x="184" y="347"/>
                </a:cubicBezTo>
                <a:cubicBezTo>
                  <a:pt x="332" y="347"/>
                  <a:pt x="332" y="347"/>
                  <a:pt x="332" y="347"/>
                </a:cubicBezTo>
                <a:cubicBezTo>
                  <a:pt x="368" y="198"/>
                  <a:pt x="368" y="198"/>
                  <a:pt x="368" y="198"/>
                </a:cubicBezTo>
                <a:lnTo>
                  <a:pt x="219" y="198"/>
                </a:lnTo>
                <a:close/>
              </a:path>
            </a:pathLst>
          </a:custGeom>
          <a:solidFill>
            <a:schemeClr val="dk1"/>
          </a:solidFill>
          <a:ln w="0">
            <a:noFill/>
          </a:ln>
        </p:spPr>
        <p:style>
          <a:lnRef idx="0"/>
          <a:fillRef idx="0"/>
          <a:effectRef idx="0"/>
          <a:fontRef idx="minor"/>
        </p:style>
      </p:sp>
      <p:sp>
        <p:nvSpPr>
          <p:cNvPr id="968" name="Google Shape;893;p39"/>
          <p:cNvSpPr/>
          <p:nvPr/>
        </p:nvSpPr>
        <p:spPr>
          <a:xfrm>
            <a:off x="9801720" y="4255920"/>
            <a:ext cx="337320" cy="273240"/>
          </a:xfrm>
          <a:custGeom>
            <a:avLst/>
            <a:gdLst/>
            <a:ahLst/>
            <a:rect l="l" t="t" r="r" b="b"/>
            <a:pathLst>
              <a:path w="602" h="488">
                <a:moveTo>
                  <a:pt x="572" y="487"/>
                </a:moveTo>
                <a:lnTo>
                  <a:pt x="572" y="487"/>
                </a:lnTo>
                <a:cubicBezTo>
                  <a:pt x="28" y="487"/>
                  <a:pt x="28" y="487"/>
                  <a:pt x="28" y="487"/>
                </a:cubicBezTo>
                <a:cubicBezTo>
                  <a:pt x="14" y="487"/>
                  <a:pt x="0" y="473"/>
                  <a:pt x="0" y="459"/>
                </a:cubicBezTo>
                <a:cubicBezTo>
                  <a:pt x="0" y="28"/>
                  <a:pt x="0" y="28"/>
                  <a:pt x="0" y="28"/>
                </a:cubicBezTo>
                <a:cubicBezTo>
                  <a:pt x="0" y="7"/>
                  <a:pt x="14" y="0"/>
                  <a:pt x="28" y="0"/>
                </a:cubicBezTo>
                <a:cubicBezTo>
                  <a:pt x="572" y="0"/>
                  <a:pt x="572" y="0"/>
                  <a:pt x="572" y="0"/>
                </a:cubicBezTo>
                <a:cubicBezTo>
                  <a:pt x="594" y="0"/>
                  <a:pt x="601" y="7"/>
                  <a:pt x="601" y="28"/>
                </a:cubicBezTo>
                <a:cubicBezTo>
                  <a:pt x="601" y="459"/>
                  <a:pt x="601" y="459"/>
                  <a:pt x="601" y="459"/>
                </a:cubicBezTo>
                <a:cubicBezTo>
                  <a:pt x="601" y="473"/>
                  <a:pt x="594" y="487"/>
                  <a:pt x="572" y="487"/>
                </a:cubicBezTo>
                <a:close/>
                <a:moveTo>
                  <a:pt x="198" y="56"/>
                </a:moveTo>
                <a:lnTo>
                  <a:pt x="198" y="56"/>
                </a:lnTo>
                <a:cubicBezTo>
                  <a:pt x="56" y="56"/>
                  <a:pt x="56" y="56"/>
                  <a:pt x="56" y="56"/>
                </a:cubicBezTo>
                <a:cubicBezTo>
                  <a:pt x="56" y="431"/>
                  <a:pt x="56" y="431"/>
                  <a:pt x="56" y="431"/>
                </a:cubicBezTo>
                <a:cubicBezTo>
                  <a:pt x="198" y="431"/>
                  <a:pt x="198" y="431"/>
                  <a:pt x="198" y="431"/>
                </a:cubicBezTo>
                <a:lnTo>
                  <a:pt x="198" y="56"/>
                </a:lnTo>
                <a:close/>
                <a:moveTo>
                  <a:pt x="226" y="56"/>
                </a:moveTo>
                <a:lnTo>
                  <a:pt x="226" y="56"/>
                </a:lnTo>
                <a:cubicBezTo>
                  <a:pt x="226" y="431"/>
                  <a:pt x="226" y="431"/>
                  <a:pt x="226" y="431"/>
                </a:cubicBezTo>
                <a:cubicBezTo>
                  <a:pt x="374" y="431"/>
                  <a:pt x="374" y="431"/>
                  <a:pt x="374" y="431"/>
                </a:cubicBezTo>
                <a:cubicBezTo>
                  <a:pt x="374" y="56"/>
                  <a:pt x="374" y="56"/>
                  <a:pt x="374" y="56"/>
                </a:cubicBezTo>
                <a:lnTo>
                  <a:pt x="226" y="56"/>
                </a:lnTo>
                <a:close/>
                <a:moveTo>
                  <a:pt x="544" y="56"/>
                </a:moveTo>
                <a:lnTo>
                  <a:pt x="544" y="56"/>
                </a:lnTo>
                <a:cubicBezTo>
                  <a:pt x="403" y="56"/>
                  <a:pt x="403" y="56"/>
                  <a:pt x="403" y="56"/>
                </a:cubicBezTo>
                <a:cubicBezTo>
                  <a:pt x="403" y="431"/>
                  <a:pt x="403" y="431"/>
                  <a:pt x="403" y="431"/>
                </a:cubicBezTo>
                <a:cubicBezTo>
                  <a:pt x="544" y="431"/>
                  <a:pt x="544" y="431"/>
                  <a:pt x="544" y="431"/>
                </a:cubicBezTo>
                <a:lnTo>
                  <a:pt x="544" y="56"/>
                </a:lnTo>
                <a:close/>
              </a:path>
            </a:pathLst>
          </a:custGeom>
          <a:solidFill>
            <a:schemeClr val="dk1"/>
          </a:solidFill>
          <a:ln w="0">
            <a:noFill/>
          </a:ln>
        </p:spPr>
        <p:style>
          <a:lnRef idx="0"/>
          <a:fillRef idx="0"/>
          <a:effectRef idx="0"/>
          <a:fontRef idx="minor"/>
        </p:style>
      </p:sp>
      <p:sp>
        <p:nvSpPr>
          <p:cNvPr id="969" name="Google Shape;894;p39"/>
          <p:cNvSpPr/>
          <p:nvPr/>
        </p:nvSpPr>
        <p:spPr>
          <a:xfrm>
            <a:off x="9219240" y="4231440"/>
            <a:ext cx="325080" cy="325080"/>
          </a:xfrm>
          <a:custGeom>
            <a:avLst/>
            <a:gdLst/>
            <a:ahLst/>
            <a:rect l="l" t="t" r="r" b="b"/>
            <a:pathLst>
              <a:path w="580" h="581">
                <a:moveTo>
                  <a:pt x="572" y="92"/>
                </a:moveTo>
                <a:lnTo>
                  <a:pt x="572" y="92"/>
                </a:lnTo>
                <a:cubicBezTo>
                  <a:pt x="509" y="149"/>
                  <a:pt x="509" y="149"/>
                  <a:pt x="509" y="149"/>
                </a:cubicBezTo>
                <a:cubicBezTo>
                  <a:pt x="431" y="71"/>
                  <a:pt x="431" y="71"/>
                  <a:pt x="431" y="71"/>
                </a:cubicBezTo>
                <a:cubicBezTo>
                  <a:pt x="488" y="7"/>
                  <a:pt x="488" y="7"/>
                  <a:pt x="488" y="7"/>
                </a:cubicBezTo>
                <a:cubicBezTo>
                  <a:pt x="502" y="0"/>
                  <a:pt x="516" y="0"/>
                  <a:pt x="530" y="7"/>
                </a:cubicBezTo>
                <a:cubicBezTo>
                  <a:pt x="572" y="50"/>
                  <a:pt x="572" y="50"/>
                  <a:pt x="572" y="50"/>
                </a:cubicBezTo>
                <a:cubicBezTo>
                  <a:pt x="579" y="64"/>
                  <a:pt x="579" y="78"/>
                  <a:pt x="572" y="92"/>
                </a:cubicBezTo>
                <a:close/>
                <a:moveTo>
                  <a:pt x="148" y="347"/>
                </a:moveTo>
                <a:lnTo>
                  <a:pt x="148" y="347"/>
                </a:lnTo>
                <a:cubicBezTo>
                  <a:pt x="233" y="424"/>
                  <a:pt x="233" y="424"/>
                  <a:pt x="233" y="424"/>
                </a:cubicBezTo>
                <a:cubicBezTo>
                  <a:pt x="127" y="453"/>
                  <a:pt x="127" y="453"/>
                  <a:pt x="127" y="453"/>
                </a:cubicBezTo>
                <a:lnTo>
                  <a:pt x="148" y="347"/>
                </a:lnTo>
                <a:close/>
                <a:moveTo>
                  <a:pt x="488" y="170"/>
                </a:moveTo>
                <a:lnTo>
                  <a:pt x="488" y="170"/>
                </a:lnTo>
                <a:cubicBezTo>
                  <a:pt x="254" y="410"/>
                  <a:pt x="254" y="410"/>
                  <a:pt x="254" y="410"/>
                </a:cubicBezTo>
                <a:cubicBezTo>
                  <a:pt x="169" y="325"/>
                  <a:pt x="169" y="325"/>
                  <a:pt x="169" y="325"/>
                </a:cubicBezTo>
                <a:cubicBezTo>
                  <a:pt x="410" y="92"/>
                  <a:pt x="410" y="92"/>
                  <a:pt x="410" y="92"/>
                </a:cubicBezTo>
                <a:lnTo>
                  <a:pt x="488" y="170"/>
                </a:lnTo>
                <a:close/>
                <a:moveTo>
                  <a:pt x="56" y="85"/>
                </a:moveTo>
                <a:lnTo>
                  <a:pt x="56" y="85"/>
                </a:lnTo>
                <a:cubicBezTo>
                  <a:pt x="56" y="523"/>
                  <a:pt x="56" y="523"/>
                  <a:pt x="56" y="523"/>
                </a:cubicBezTo>
                <a:cubicBezTo>
                  <a:pt x="495" y="523"/>
                  <a:pt x="495" y="523"/>
                  <a:pt x="495" y="523"/>
                </a:cubicBezTo>
                <a:cubicBezTo>
                  <a:pt x="495" y="205"/>
                  <a:pt x="495" y="205"/>
                  <a:pt x="495" y="205"/>
                </a:cubicBezTo>
                <a:cubicBezTo>
                  <a:pt x="551" y="149"/>
                  <a:pt x="551" y="149"/>
                  <a:pt x="551" y="149"/>
                </a:cubicBezTo>
                <a:cubicBezTo>
                  <a:pt x="551" y="552"/>
                  <a:pt x="551" y="552"/>
                  <a:pt x="551" y="552"/>
                </a:cubicBezTo>
                <a:cubicBezTo>
                  <a:pt x="551" y="566"/>
                  <a:pt x="537" y="580"/>
                  <a:pt x="523" y="580"/>
                </a:cubicBezTo>
                <a:cubicBezTo>
                  <a:pt x="28" y="580"/>
                  <a:pt x="28" y="580"/>
                  <a:pt x="28" y="580"/>
                </a:cubicBezTo>
                <a:cubicBezTo>
                  <a:pt x="14" y="580"/>
                  <a:pt x="0" y="566"/>
                  <a:pt x="0" y="552"/>
                </a:cubicBezTo>
                <a:cubicBezTo>
                  <a:pt x="0" y="57"/>
                  <a:pt x="0" y="57"/>
                  <a:pt x="0" y="57"/>
                </a:cubicBezTo>
                <a:cubicBezTo>
                  <a:pt x="0" y="43"/>
                  <a:pt x="14" y="28"/>
                  <a:pt x="28" y="28"/>
                </a:cubicBezTo>
                <a:cubicBezTo>
                  <a:pt x="431" y="28"/>
                  <a:pt x="431" y="28"/>
                  <a:pt x="431" y="28"/>
                </a:cubicBezTo>
                <a:cubicBezTo>
                  <a:pt x="375" y="85"/>
                  <a:pt x="375" y="85"/>
                  <a:pt x="375" y="85"/>
                </a:cubicBezTo>
                <a:lnTo>
                  <a:pt x="56" y="85"/>
                </a:lnTo>
                <a:close/>
              </a:path>
            </a:pathLst>
          </a:custGeom>
          <a:solidFill>
            <a:schemeClr val="dk1"/>
          </a:solidFill>
          <a:ln w="0">
            <a:noFill/>
          </a:ln>
        </p:spPr>
        <p:style>
          <a:lnRef idx="0"/>
          <a:fillRef idx="0"/>
          <a:effectRef idx="0"/>
          <a:fontRef idx="minor"/>
        </p:style>
      </p:sp>
      <p:sp>
        <p:nvSpPr>
          <p:cNvPr id="970" name="Google Shape;895;p39"/>
          <p:cNvSpPr/>
          <p:nvPr/>
        </p:nvSpPr>
        <p:spPr>
          <a:xfrm>
            <a:off x="8617320" y="4231440"/>
            <a:ext cx="339840" cy="317520"/>
          </a:xfrm>
          <a:custGeom>
            <a:avLst/>
            <a:gdLst/>
            <a:ahLst/>
            <a:rect l="l" t="t" r="r" b="b"/>
            <a:pathLst>
              <a:path w="608" h="567">
                <a:moveTo>
                  <a:pt x="579" y="566"/>
                </a:moveTo>
                <a:lnTo>
                  <a:pt x="579" y="566"/>
                </a:lnTo>
                <a:cubicBezTo>
                  <a:pt x="28" y="566"/>
                  <a:pt x="28" y="566"/>
                  <a:pt x="28" y="566"/>
                </a:cubicBezTo>
                <a:cubicBezTo>
                  <a:pt x="14" y="566"/>
                  <a:pt x="0" y="559"/>
                  <a:pt x="0" y="537"/>
                </a:cubicBezTo>
                <a:cubicBezTo>
                  <a:pt x="0" y="523"/>
                  <a:pt x="14" y="509"/>
                  <a:pt x="28" y="509"/>
                </a:cubicBezTo>
                <a:cubicBezTo>
                  <a:pt x="579" y="509"/>
                  <a:pt x="579" y="509"/>
                  <a:pt x="579" y="509"/>
                </a:cubicBezTo>
                <a:cubicBezTo>
                  <a:pt x="593" y="509"/>
                  <a:pt x="607" y="523"/>
                  <a:pt x="607" y="537"/>
                </a:cubicBezTo>
                <a:cubicBezTo>
                  <a:pt x="607" y="559"/>
                  <a:pt x="593" y="566"/>
                  <a:pt x="579" y="566"/>
                </a:cubicBezTo>
                <a:close/>
                <a:moveTo>
                  <a:pt x="459" y="149"/>
                </a:moveTo>
                <a:lnTo>
                  <a:pt x="459" y="149"/>
                </a:lnTo>
                <a:cubicBezTo>
                  <a:pt x="381" y="71"/>
                  <a:pt x="381" y="71"/>
                  <a:pt x="381" y="71"/>
                </a:cubicBezTo>
                <a:cubicBezTo>
                  <a:pt x="445" y="7"/>
                  <a:pt x="445" y="7"/>
                  <a:pt x="445" y="7"/>
                </a:cubicBezTo>
                <a:cubicBezTo>
                  <a:pt x="452" y="0"/>
                  <a:pt x="473" y="0"/>
                  <a:pt x="480" y="7"/>
                </a:cubicBezTo>
                <a:cubicBezTo>
                  <a:pt x="523" y="50"/>
                  <a:pt x="523" y="50"/>
                  <a:pt x="523" y="50"/>
                </a:cubicBezTo>
                <a:cubicBezTo>
                  <a:pt x="530" y="64"/>
                  <a:pt x="530" y="78"/>
                  <a:pt x="523" y="92"/>
                </a:cubicBezTo>
                <a:lnTo>
                  <a:pt x="459" y="149"/>
                </a:lnTo>
                <a:close/>
                <a:moveTo>
                  <a:pt x="205" y="410"/>
                </a:moveTo>
                <a:lnTo>
                  <a:pt x="205" y="410"/>
                </a:lnTo>
                <a:cubicBezTo>
                  <a:pt x="127" y="325"/>
                  <a:pt x="127" y="325"/>
                  <a:pt x="127" y="325"/>
                </a:cubicBezTo>
                <a:cubicBezTo>
                  <a:pt x="360" y="92"/>
                  <a:pt x="360" y="92"/>
                  <a:pt x="360" y="92"/>
                </a:cubicBezTo>
                <a:cubicBezTo>
                  <a:pt x="445" y="170"/>
                  <a:pt x="445" y="170"/>
                  <a:pt x="445" y="170"/>
                </a:cubicBezTo>
                <a:lnTo>
                  <a:pt x="205" y="410"/>
                </a:lnTo>
                <a:close/>
                <a:moveTo>
                  <a:pt x="77" y="453"/>
                </a:moveTo>
                <a:lnTo>
                  <a:pt x="77" y="453"/>
                </a:lnTo>
                <a:cubicBezTo>
                  <a:pt x="106" y="347"/>
                  <a:pt x="106" y="347"/>
                  <a:pt x="106" y="347"/>
                </a:cubicBezTo>
                <a:cubicBezTo>
                  <a:pt x="183" y="424"/>
                  <a:pt x="183" y="424"/>
                  <a:pt x="183" y="424"/>
                </a:cubicBezTo>
                <a:lnTo>
                  <a:pt x="77" y="453"/>
                </a:lnTo>
                <a:close/>
              </a:path>
            </a:pathLst>
          </a:custGeom>
          <a:solidFill>
            <a:schemeClr val="dk1"/>
          </a:solidFill>
          <a:ln w="0">
            <a:noFill/>
          </a:ln>
        </p:spPr>
        <p:style>
          <a:lnRef idx="0"/>
          <a:fillRef idx="0"/>
          <a:effectRef idx="0"/>
          <a:fontRef idx="minor"/>
        </p:style>
      </p:sp>
      <p:sp>
        <p:nvSpPr>
          <p:cNvPr id="971" name="Google Shape;896;p39"/>
          <p:cNvSpPr/>
          <p:nvPr/>
        </p:nvSpPr>
        <p:spPr>
          <a:xfrm>
            <a:off x="8072280" y="4263480"/>
            <a:ext cx="253440" cy="253440"/>
          </a:xfrm>
          <a:custGeom>
            <a:avLst/>
            <a:gdLst/>
            <a:ahLst/>
            <a:rect l="l" t="t" r="r" b="b"/>
            <a:pathLst>
              <a:path w="454" h="453">
                <a:moveTo>
                  <a:pt x="43" y="325"/>
                </a:moveTo>
                <a:lnTo>
                  <a:pt x="43" y="325"/>
                </a:lnTo>
                <a:cubicBezTo>
                  <a:pt x="283" y="92"/>
                  <a:pt x="283" y="92"/>
                  <a:pt x="283" y="92"/>
                </a:cubicBezTo>
                <a:cubicBezTo>
                  <a:pt x="361" y="169"/>
                  <a:pt x="361" y="169"/>
                  <a:pt x="361" y="169"/>
                </a:cubicBezTo>
                <a:cubicBezTo>
                  <a:pt x="127" y="410"/>
                  <a:pt x="127" y="410"/>
                  <a:pt x="127" y="410"/>
                </a:cubicBezTo>
                <a:lnTo>
                  <a:pt x="43" y="325"/>
                </a:lnTo>
                <a:close/>
                <a:moveTo>
                  <a:pt x="361" y="7"/>
                </a:moveTo>
                <a:lnTo>
                  <a:pt x="361" y="7"/>
                </a:lnTo>
                <a:cubicBezTo>
                  <a:pt x="375" y="0"/>
                  <a:pt x="389" y="0"/>
                  <a:pt x="403" y="7"/>
                </a:cubicBezTo>
                <a:cubicBezTo>
                  <a:pt x="446" y="49"/>
                  <a:pt x="446" y="49"/>
                  <a:pt x="446" y="49"/>
                </a:cubicBezTo>
                <a:cubicBezTo>
                  <a:pt x="453" y="64"/>
                  <a:pt x="453" y="78"/>
                  <a:pt x="446" y="92"/>
                </a:cubicBezTo>
                <a:cubicBezTo>
                  <a:pt x="382" y="148"/>
                  <a:pt x="382" y="148"/>
                  <a:pt x="382" y="148"/>
                </a:cubicBezTo>
                <a:cubicBezTo>
                  <a:pt x="304" y="71"/>
                  <a:pt x="304" y="71"/>
                  <a:pt x="304" y="71"/>
                </a:cubicBezTo>
                <a:lnTo>
                  <a:pt x="361" y="7"/>
                </a:lnTo>
                <a:close/>
                <a:moveTo>
                  <a:pt x="0" y="452"/>
                </a:moveTo>
                <a:lnTo>
                  <a:pt x="0" y="452"/>
                </a:lnTo>
                <a:cubicBezTo>
                  <a:pt x="22" y="346"/>
                  <a:pt x="22" y="346"/>
                  <a:pt x="22" y="346"/>
                </a:cubicBezTo>
                <a:cubicBezTo>
                  <a:pt x="106" y="424"/>
                  <a:pt x="106" y="424"/>
                  <a:pt x="106" y="424"/>
                </a:cubicBezTo>
                <a:lnTo>
                  <a:pt x="0" y="452"/>
                </a:lnTo>
                <a:close/>
              </a:path>
            </a:pathLst>
          </a:custGeom>
          <a:solidFill>
            <a:schemeClr val="dk1"/>
          </a:solidFill>
          <a:ln w="0">
            <a:noFill/>
          </a:ln>
        </p:spPr>
        <p:style>
          <a:lnRef idx="0"/>
          <a:fillRef idx="0"/>
          <a:effectRef idx="0"/>
          <a:fontRef idx="minor"/>
        </p:style>
      </p:sp>
      <p:sp>
        <p:nvSpPr>
          <p:cNvPr id="972" name="Google Shape;897;p39"/>
          <p:cNvSpPr/>
          <p:nvPr/>
        </p:nvSpPr>
        <p:spPr>
          <a:xfrm>
            <a:off x="3821400" y="5396040"/>
            <a:ext cx="334800" cy="337320"/>
          </a:xfrm>
          <a:custGeom>
            <a:avLst/>
            <a:gdLst/>
            <a:ahLst/>
            <a:rect l="l" t="t" r="r" b="b"/>
            <a:pathLst>
              <a:path w="601" h="602">
                <a:moveTo>
                  <a:pt x="593" y="42"/>
                </a:moveTo>
                <a:lnTo>
                  <a:pt x="593" y="42"/>
                </a:lnTo>
                <a:cubicBezTo>
                  <a:pt x="501" y="142"/>
                  <a:pt x="501" y="142"/>
                  <a:pt x="501" y="142"/>
                </a:cubicBezTo>
                <a:cubicBezTo>
                  <a:pt x="544" y="142"/>
                  <a:pt x="544" y="142"/>
                  <a:pt x="544" y="142"/>
                </a:cubicBezTo>
                <a:cubicBezTo>
                  <a:pt x="558" y="142"/>
                  <a:pt x="572" y="149"/>
                  <a:pt x="572" y="170"/>
                </a:cubicBezTo>
                <a:cubicBezTo>
                  <a:pt x="572" y="184"/>
                  <a:pt x="558" y="198"/>
                  <a:pt x="544" y="198"/>
                </a:cubicBezTo>
                <a:cubicBezTo>
                  <a:pt x="431" y="198"/>
                  <a:pt x="431" y="198"/>
                  <a:pt x="431" y="198"/>
                </a:cubicBezTo>
                <a:cubicBezTo>
                  <a:pt x="417" y="198"/>
                  <a:pt x="402" y="184"/>
                  <a:pt x="402" y="170"/>
                </a:cubicBezTo>
                <a:cubicBezTo>
                  <a:pt x="402" y="57"/>
                  <a:pt x="402" y="57"/>
                  <a:pt x="402" y="57"/>
                </a:cubicBezTo>
                <a:cubicBezTo>
                  <a:pt x="402" y="35"/>
                  <a:pt x="417" y="28"/>
                  <a:pt x="431" y="28"/>
                </a:cubicBezTo>
                <a:cubicBezTo>
                  <a:pt x="445" y="28"/>
                  <a:pt x="459" y="35"/>
                  <a:pt x="459" y="57"/>
                </a:cubicBezTo>
                <a:cubicBezTo>
                  <a:pt x="459" y="99"/>
                  <a:pt x="459" y="99"/>
                  <a:pt x="459" y="99"/>
                </a:cubicBezTo>
                <a:cubicBezTo>
                  <a:pt x="551" y="7"/>
                  <a:pt x="551" y="7"/>
                  <a:pt x="551" y="7"/>
                </a:cubicBezTo>
                <a:cubicBezTo>
                  <a:pt x="558" y="0"/>
                  <a:pt x="565" y="0"/>
                  <a:pt x="572" y="0"/>
                </a:cubicBezTo>
                <a:cubicBezTo>
                  <a:pt x="586" y="0"/>
                  <a:pt x="600" y="7"/>
                  <a:pt x="600" y="28"/>
                </a:cubicBezTo>
                <a:cubicBezTo>
                  <a:pt x="600" y="35"/>
                  <a:pt x="600" y="42"/>
                  <a:pt x="593" y="42"/>
                </a:cubicBezTo>
                <a:close/>
                <a:moveTo>
                  <a:pt x="296" y="382"/>
                </a:moveTo>
                <a:lnTo>
                  <a:pt x="296" y="382"/>
                </a:lnTo>
                <a:cubicBezTo>
                  <a:pt x="254" y="382"/>
                  <a:pt x="211" y="346"/>
                  <a:pt x="211" y="297"/>
                </a:cubicBezTo>
                <a:cubicBezTo>
                  <a:pt x="211" y="255"/>
                  <a:pt x="254" y="212"/>
                  <a:pt x="296" y="212"/>
                </a:cubicBezTo>
                <a:cubicBezTo>
                  <a:pt x="346" y="212"/>
                  <a:pt x="381" y="255"/>
                  <a:pt x="381" y="297"/>
                </a:cubicBezTo>
                <a:cubicBezTo>
                  <a:pt x="381" y="346"/>
                  <a:pt x="346" y="382"/>
                  <a:pt x="296" y="382"/>
                </a:cubicBezTo>
                <a:close/>
                <a:moveTo>
                  <a:pt x="169" y="573"/>
                </a:moveTo>
                <a:lnTo>
                  <a:pt x="169" y="573"/>
                </a:lnTo>
                <a:cubicBezTo>
                  <a:pt x="148" y="573"/>
                  <a:pt x="141" y="559"/>
                  <a:pt x="141" y="544"/>
                </a:cubicBezTo>
                <a:cubicBezTo>
                  <a:pt x="141" y="502"/>
                  <a:pt x="141" y="502"/>
                  <a:pt x="141" y="502"/>
                </a:cubicBezTo>
                <a:cubicBezTo>
                  <a:pt x="42" y="594"/>
                  <a:pt x="42" y="594"/>
                  <a:pt x="42" y="594"/>
                </a:cubicBezTo>
                <a:cubicBezTo>
                  <a:pt x="42" y="601"/>
                  <a:pt x="35" y="601"/>
                  <a:pt x="28" y="601"/>
                </a:cubicBezTo>
                <a:cubicBezTo>
                  <a:pt x="7" y="601"/>
                  <a:pt x="0" y="587"/>
                  <a:pt x="0" y="573"/>
                </a:cubicBezTo>
                <a:cubicBezTo>
                  <a:pt x="0" y="566"/>
                  <a:pt x="0" y="559"/>
                  <a:pt x="7" y="551"/>
                </a:cubicBezTo>
                <a:cubicBezTo>
                  <a:pt x="98" y="460"/>
                  <a:pt x="98" y="460"/>
                  <a:pt x="98" y="460"/>
                </a:cubicBezTo>
                <a:cubicBezTo>
                  <a:pt x="56" y="460"/>
                  <a:pt x="56" y="460"/>
                  <a:pt x="56" y="460"/>
                </a:cubicBezTo>
                <a:cubicBezTo>
                  <a:pt x="35" y="460"/>
                  <a:pt x="28" y="446"/>
                  <a:pt x="28" y="431"/>
                </a:cubicBezTo>
                <a:cubicBezTo>
                  <a:pt x="28" y="417"/>
                  <a:pt x="35" y="403"/>
                  <a:pt x="56" y="403"/>
                </a:cubicBezTo>
                <a:cubicBezTo>
                  <a:pt x="169" y="403"/>
                  <a:pt x="169" y="403"/>
                  <a:pt x="169" y="403"/>
                </a:cubicBezTo>
                <a:cubicBezTo>
                  <a:pt x="183" y="403"/>
                  <a:pt x="197" y="417"/>
                  <a:pt x="197" y="431"/>
                </a:cubicBezTo>
                <a:cubicBezTo>
                  <a:pt x="197" y="544"/>
                  <a:pt x="197" y="544"/>
                  <a:pt x="197" y="544"/>
                </a:cubicBezTo>
                <a:cubicBezTo>
                  <a:pt x="197" y="559"/>
                  <a:pt x="183" y="573"/>
                  <a:pt x="169" y="573"/>
                </a:cubicBezTo>
                <a:close/>
              </a:path>
            </a:pathLst>
          </a:custGeom>
          <a:solidFill>
            <a:schemeClr val="dk1"/>
          </a:solidFill>
          <a:ln w="0">
            <a:noFill/>
          </a:ln>
        </p:spPr>
        <p:style>
          <a:lnRef idx="0"/>
          <a:fillRef idx="0"/>
          <a:effectRef idx="0"/>
          <a:fontRef idx="minor"/>
        </p:style>
      </p:sp>
      <p:sp>
        <p:nvSpPr>
          <p:cNvPr id="973" name="Google Shape;898;p39"/>
          <p:cNvSpPr/>
          <p:nvPr/>
        </p:nvSpPr>
        <p:spPr>
          <a:xfrm>
            <a:off x="3226680" y="5396040"/>
            <a:ext cx="339840" cy="337320"/>
          </a:xfrm>
          <a:custGeom>
            <a:avLst/>
            <a:gdLst/>
            <a:ahLst/>
            <a:rect l="l" t="t" r="r" b="b"/>
            <a:pathLst>
              <a:path w="609" h="602">
                <a:moveTo>
                  <a:pt x="580" y="170"/>
                </a:moveTo>
                <a:lnTo>
                  <a:pt x="580" y="170"/>
                </a:lnTo>
                <a:cubicBezTo>
                  <a:pt x="559" y="170"/>
                  <a:pt x="552" y="156"/>
                  <a:pt x="552" y="142"/>
                </a:cubicBezTo>
                <a:cubicBezTo>
                  <a:pt x="552" y="92"/>
                  <a:pt x="552" y="92"/>
                  <a:pt x="552" y="92"/>
                </a:cubicBezTo>
                <a:cubicBezTo>
                  <a:pt x="453" y="184"/>
                  <a:pt x="453" y="184"/>
                  <a:pt x="453" y="184"/>
                </a:cubicBezTo>
                <a:cubicBezTo>
                  <a:pt x="453" y="191"/>
                  <a:pt x="446" y="198"/>
                  <a:pt x="439" y="198"/>
                </a:cubicBezTo>
                <a:cubicBezTo>
                  <a:pt x="417" y="198"/>
                  <a:pt x="410" y="184"/>
                  <a:pt x="410" y="170"/>
                </a:cubicBezTo>
                <a:cubicBezTo>
                  <a:pt x="410" y="163"/>
                  <a:pt x="410" y="156"/>
                  <a:pt x="417" y="149"/>
                </a:cubicBezTo>
                <a:cubicBezTo>
                  <a:pt x="509" y="57"/>
                  <a:pt x="509" y="57"/>
                  <a:pt x="509" y="57"/>
                </a:cubicBezTo>
                <a:cubicBezTo>
                  <a:pt x="467" y="57"/>
                  <a:pt x="467" y="57"/>
                  <a:pt x="467" y="57"/>
                </a:cubicBezTo>
                <a:cubicBezTo>
                  <a:pt x="446" y="57"/>
                  <a:pt x="439" y="42"/>
                  <a:pt x="439" y="28"/>
                </a:cubicBezTo>
                <a:cubicBezTo>
                  <a:pt x="439" y="7"/>
                  <a:pt x="446" y="0"/>
                  <a:pt x="467" y="0"/>
                </a:cubicBezTo>
                <a:cubicBezTo>
                  <a:pt x="580" y="0"/>
                  <a:pt x="580" y="0"/>
                  <a:pt x="580" y="0"/>
                </a:cubicBezTo>
                <a:cubicBezTo>
                  <a:pt x="594" y="0"/>
                  <a:pt x="608" y="7"/>
                  <a:pt x="608" y="28"/>
                </a:cubicBezTo>
                <a:cubicBezTo>
                  <a:pt x="608" y="142"/>
                  <a:pt x="608" y="142"/>
                  <a:pt x="608" y="142"/>
                </a:cubicBezTo>
                <a:cubicBezTo>
                  <a:pt x="608" y="156"/>
                  <a:pt x="594" y="170"/>
                  <a:pt x="580" y="170"/>
                </a:cubicBezTo>
                <a:close/>
                <a:moveTo>
                  <a:pt x="304" y="382"/>
                </a:moveTo>
                <a:lnTo>
                  <a:pt x="304" y="382"/>
                </a:lnTo>
                <a:cubicBezTo>
                  <a:pt x="255" y="382"/>
                  <a:pt x="219" y="346"/>
                  <a:pt x="219" y="297"/>
                </a:cubicBezTo>
                <a:cubicBezTo>
                  <a:pt x="219" y="255"/>
                  <a:pt x="255" y="212"/>
                  <a:pt x="304" y="212"/>
                </a:cubicBezTo>
                <a:cubicBezTo>
                  <a:pt x="354" y="212"/>
                  <a:pt x="389" y="255"/>
                  <a:pt x="389" y="297"/>
                </a:cubicBezTo>
                <a:cubicBezTo>
                  <a:pt x="389" y="346"/>
                  <a:pt x="354" y="382"/>
                  <a:pt x="304" y="382"/>
                </a:cubicBezTo>
                <a:close/>
                <a:moveTo>
                  <a:pt x="99" y="544"/>
                </a:moveTo>
                <a:lnTo>
                  <a:pt x="99" y="544"/>
                </a:lnTo>
                <a:cubicBezTo>
                  <a:pt x="142" y="544"/>
                  <a:pt x="142" y="544"/>
                  <a:pt x="142" y="544"/>
                </a:cubicBezTo>
                <a:cubicBezTo>
                  <a:pt x="163" y="544"/>
                  <a:pt x="170" y="559"/>
                  <a:pt x="170" y="573"/>
                </a:cubicBezTo>
                <a:cubicBezTo>
                  <a:pt x="170" y="587"/>
                  <a:pt x="163" y="601"/>
                  <a:pt x="142" y="601"/>
                </a:cubicBezTo>
                <a:cubicBezTo>
                  <a:pt x="29" y="601"/>
                  <a:pt x="29" y="601"/>
                  <a:pt x="29" y="601"/>
                </a:cubicBezTo>
                <a:cubicBezTo>
                  <a:pt x="15" y="601"/>
                  <a:pt x="0" y="587"/>
                  <a:pt x="0" y="573"/>
                </a:cubicBezTo>
                <a:cubicBezTo>
                  <a:pt x="0" y="460"/>
                  <a:pt x="0" y="460"/>
                  <a:pt x="0" y="460"/>
                </a:cubicBezTo>
                <a:cubicBezTo>
                  <a:pt x="0" y="446"/>
                  <a:pt x="15" y="431"/>
                  <a:pt x="29" y="431"/>
                </a:cubicBezTo>
                <a:cubicBezTo>
                  <a:pt x="50" y="431"/>
                  <a:pt x="57" y="446"/>
                  <a:pt x="57" y="460"/>
                </a:cubicBezTo>
                <a:cubicBezTo>
                  <a:pt x="57" y="502"/>
                  <a:pt x="57" y="502"/>
                  <a:pt x="57" y="502"/>
                </a:cubicBezTo>
                <a:cubicBezTo>
                  <a:pt x="156" y="410"/>
                  <a:pt x="156" y="410"/>
                  <a:pt x="156" y="410"/>
                </a:cubicBezTo>
                <a:cubicBezTo>
                  <a:pt x="156" y="403"/>
                  <a:pt x="163" y="403"/>
                  <a:pt x="170" y="403"/>
                </a:cubicBezTo>
                <a:cubicBezTo>
                  <a:pt x="191" y="403"/>
                  <a:pt x="198" y="417"/>
                  <a:pt x="198" y="431"/>
                </a:cubicBezTo>
                <a:cubicBezTo>
                  <a:pt x="198" y="438"/>
                  <a:pt x="198" y="446"/>
                  <a:pt x="191" y="453"/>
                </a:cubicBezTo>
                <a:lnTo>
                  <a:pt x="99" y="544"/>
                </a:lnTo>
                <a:close/>
              </a:path>
            </a:pathLst>
          </a:custGeom>
          <a:solidFill>
            <a:schemeClr val="dk1"/>
          </a:solidFill>
          <a:ln w="0">
            <a:noFill/>
          </a:ln>
        </p:spPr>
        <p:style>
          <a:lnRef idx="0"/>
          <a:fillRef idx="0"/>
          <a:effectRef idx="0"/>
          <a:fontRef idx="minor"/>
        </p:style>
      </p:sp>
      <p:sp>
        <p:nvSpPr>
          <p:cNvPr id="974" name="Google Shape;899;p39"/>
          <p:cNvSpPr/>
          <p:nvPr/>
        </p:nvSpPr>
        <p:spPr>
          <a:xfrm>
            <a:off x="2654280" y="5410800"/>
            <a:ext cx="305280" cy="305280"/>
          </a:xfrm>
          <a:custGeom>
            <a:avLst/>
            <a:gdLst/>
            <a:ahLst/>
            <a:rect l="l" t="t" r="r" b="b"/>
            <a:pathLst>
              <a:path w="545" h="546">
                <a:moveTo>
                  <a:pt x="537" y="43"/>
                </a:moveTo>
                <a:lnTo>
                  <a:pt x="537" y="43"/>
                </a:lnTo>
                <a:cubicBezTo>
                  <a:pt x="395" y="184"/>
                  <a:pt x="395" y="184"/>
                  <a:pt x="395" y="184"/>
                </a:cubicBezTo>
                <a:cubicBezTo>
                  <a:pt x="445" y="184"/>
                  <a:pt x="445" y="184"/>
                  <a:pt x="445" y="184"/>
                </a:cubicBezTo>
                <a:cubicBezTo>
                  <a:pt x="459" y="184"/>
                  <a:pt x="473" y="198"/>
                  <a:pt x="473" y="212"/>
                </a:cubicBezTo>
                <a:cubicBezTo>
                  <a:pt x="473" y="234"/>
                  <a:pt x="459" y="241"/>
                  <a:pt x="445" y="241"/>
                </a:cubicBezTo>
                <a:cubicBezTo>
                  <a:pt x="332" y="241"/>
                  <a:pt x="332" y="241"/>
                  <a:pt x="332" y="241"/>
                </a:cubicBezTo>
                <a:cubicBezTo>
                  <a:pt x="311" y="241"/>
                  <a:pt x="304" y="234"/>
                  <a:pt x="304" y="212"/>
                </a:cubicBezTo>
                <a:cubicBezTo>
                  <a:pt x="304" y="99"/>
                  <a:pt x="304" y="99"/>
                  <a:pt x="304" y="99"/>
                </a:cubicBezTo>
                <a:cubicBezTo>
                  <a:pt x="304" y="85"/>
                  <a:pt x="311" y="71"/>
                  <a:pt x="332" y="71"/>
                </a:cubicBezTo>
                <a:cubicBezTo>
                  <a:pt x="346" y="71"/>
                  <a:pt x="360" y="85"/>
                  <a:pt x="360" y="99"/>
                </a:cubicBezTo>
                <a:cubicBezTo>
                  <a:pt x="360" y="149"/>
                  <a:pt x="360" y="149"/>
                  <a:pt x="360" y="149"/>
                </a:cubicBezTo>
                <a:cubicBezTo>
                  <a:pt x="501" y="7"/>
                  <a:pt x="501" y="7"/>
                  <a:pt x="501" y="7"/>
                </a:cubicBezTo>
                <a:cubicBezTo>
                  <a:pt x="501" y="0"/>
                  <a:pt x="508" y="0"/>
                  <a:pt x="515" y="0"/>
                </a:cubicBezTo>
                <a:cubicBezTo>
                  <a:pt x="537" y="0"/>
                  <a:pt x="544" y="7"/>
                  <a:pt x="544" y="29"/>
                </a:cubicBezTo>
                <a:cubicBezTo>
                  <a:pt x="544" y="36"/>
                  <a:pt x="544" y="43"/>
                  <a:pt x="537" y="43"/>
                </a:cubicBezTo>
                <a:close/>
                <a:moveTo>
                  <a:pt x="219" y="467"/>
                </a:moveTo>
                <a:lnTo>
                  <a:pt x="219" y="467"/>
                </a:lnTo>
                <a:cubicBezTo>
                  <a:pt x="197" y="467"/>
                  <a:pt x="190" y="460"/>
                  <a:pt x="190" y="439"/>
                </a:cubicBezTo>
                <a:cubicBezTo>
                  <a:pt x="190" y="396"/>
                  <a:pt x="190" y="396"/>
                  <a:pt x="190" y="396"/>
                </a:cubicBezTo>
                <a:cubicBezTo>
                  <a:pt x="49" y="538"/>
                  <a:pt x="49" y="538"/>
                  <a:pt x="49" y="538"/>
                </a:cubicBezTo>
                <a:cubicBezTo>
                  <a:pt x="42" y="545"/>
                  <a:pt x="35" y="545"/>
                  <a:pt x="28" y="545"/>
                </a:cubicBezTo>
                <a:cubicBezTo>
                  <a:pt x="14" y="545"/>
                  <a:pt x="0" y="531"/>
                  <a:pt x="0" y="516"/>
                </a:cubicBezTo>
                <a:cubicBezTo>
                  <a:pt x="0" y="509"/>
                  <a:pt x="0" y="502"/>
                  <a:pt x="7" y="495"/>
                </a:cubicBezTo>
                <a:cubicBezTo>
                  <a:pt x="148" y="354"/>
                  <a:pt x="148" y="354"/>
                  <a:pt x="148" y="354"/>
                </a:cubicBezTo>
                <a:cubicBezTo>
                  <a:pt x="106" y="354"/>
                  <a:pt x="106" y="354"/>
                  <a:pt x="106" y="354"/>
                </a:cubicBezTo>
                <a:cubicBezTo>
                  <a:pt x="84" y="354"/>
                  <a:pt x="77" y="347"/>
                  <a:pt x="77" y="325"/>
                </a:cubicBezTo>
                <a:cubicBezTo>
                  <a:pt x="77" y="311"/>
                  <a:pt x="84" y="297"/>
                  <a:pt x="106" y="297"/>
                </a:cubicBezTo>
                <a:cubicBezTo>
                  <a:pt x="219" y="297"/>
                  <a:pt x="219" y="297"/>
                  <a:pt x="219" y="297"/>
                </a:cubicBezTo>
                <a:cubicBezTo>
                  <a:pt x="233" y="297"/>
                  <a:pt x="247" y="311"/>
                  <a:pt x="247" y="325"/>
                </a:cubicBezTo>
                <a:cubicBezTo>
                  <a:pt x="247" y="439"/>
                  <a:pt x="247" y="439"/>
                  <a:pt x="247" y="439"/>
                </a:cubicBezTo>
                <a:cubicBezTo>
                  <a:pt x="247" y="460"/>
                  <a:pt x="233" y="467"/>
                  <a:pt x="219" y="467"/>
                </a:cubicBezTo>
                <a:close/>
              </a:path>
            </a:pathLst>
          </a:custGeom>
          <a:solidFill>
            <a:schemeClr val="dk1"/>
          </a:solidFill>
          <a:ln w="0">
            <a:noFill/>
          </a:ln>
        </p:spPr>
        <p:style>
          <a:lnRef idx="0"/>
          <a:fillRef idx="0"/>
          <a:effectRef idx="0"/>
          <a:fontRef idx="minor"/>
        </p:style>
      </p:sp>
      <p:sp>
        <p:nvSpPr>
          <p:cNvPr id="975" name="Google Shape;900;p39"/>
          <p:cNvSpPr/>
          <p:nvPr/>
        </p:nvSpPr>
        <p:spPr>
          <a:xfrm>
            <a:off x="2064600" y="5410800"/>
            <a:ext cx="305280" cy="305280"/>
          </a:xfrm>
          <a:custGeom>
            <a:avLst/>
            <a:gdLst/>
            <a:ahLst/>
            <a:rect l="l" t="t" r="r" b="b"/>
            <a:pathLst>
              <a:path w="545" h="546">
                <a:moveTo>
                  <a:pt x="544" y="142"/>
                </a:moveTo>
                <a:lnTo>
                  <a:pt x="544" y="142"/>
                </a:lnTo>
                <a:cubicBezTo>
                  <a:pt x="544" y="156"/>
                  <a:pt x="530" y="170"/>
                  <a:pt x="515" y="170"/>
                </a:cubicBezTo>
                <a:cubicBezTo>
                  <a:pt x="501" y="170"/>
                  <a:pt x="487" y="156"/>
                  <a:pt x="487" y="142"/>
                </a:cubicBezTo>
                <a:cubicBezTo>
                  <a:pt x="487" y="92"/>
                  <a:pt x="487" y="92"/>
                  <a:pt x="487" y="92"/>
                </a:cubicBezTo>
                <a:cubicBezTo>
                  <a:pt x="346" y="234"/>
                  <a:pt x="346" y="234"/>
                  <a:pt x="346" y="234"/>
                </a:cubicBezTo>
                <a:cubicBezTo>
                  <a:pt x="339" y="241"/>
                  <a:pt x="332" y="241"/>
                  <a:pt x="325" y="241"/>
                </a:cubicBezTo>
                <a:cubicBezTo>
                  <a:pt x="311" y="241"/>
                  <a:pt x="296" y="234"/>
                  <a:pt x="296" y="212"/>
                </a:cubicBezTo>
                <a:cubicBezTo>
                  <a:pt x="296" y="205"/>
                  <a:pt x="303" y="198"/>
                  <a:pt x="311" y="198"/>
                </a:cubicBezTo>
                <a:cubicBezTo>
                  <a:pt x="445" y="57"/>
                  <a:pt x="445" y="57"/>
                  <a:pt x="445" y="57"/>
                </a:cubicBezTo>
                <a:cubicBezTo>
                  <a:pt x="402" y="57"/>
                  <a:pt x="402" y="57"/>
                  <a:pt x="402" y="57"/>
                </a:cubicBezTo>
                <a:cubicBezTo>
                  <a:pt x="388" y="57"/>
                  <a:pt x="374" y="43"/>
                  <a:pt x="374" y="29"/>
                </a:cubicBezTo>
                <a:cubicBezTo>
                  <a:pt x="374" y="7"/>
                  <a:pt x="388" y="0"/>
                  <a:pt x="402" y="0"/>
                </a:cubicBezTo>
                <a:cubicBezTo>
                  <a:pt x="515" y="0"/>
                  <a:pt x="515" y="0"/>
                  <a:pt x="515" y="0"/>
                </a:cubicBezTo>
                <a:cubicBezTo>
                  <a:pt x="530" y="0"/>
                  <a:pt x="544" y="7"/>
                  <a:pt x="544" y="29"/>
                </a:cubicBezTo>
                <a:lnTo>
                  <a:pt x="544" y="142"/>
                </a:lnTo>
                <a:close/>
                <a:moveTo>
                  <a:pt x="233" y="347"/>
                </a:moveTo>
                <a:lnTo>
                  <a:pt x="233" y="347"/>
                </a:lnTo>
                <a:cubicBezTo>
                  <a:pt x="91" y="488"/>
                  <a:pt x="91" y="488"/>
                  <a:pt x="91" y="488"/>
                </a:cubicBezTo>
                <a:cubicBezTo>
                  <a:pt x="141" y="488"/>
                  <a:pt x="141" y="488"/>
                  <a:pt x="141" y="488"/>
                </a:cubicBezTo>
                <a:cubicBezTo>
                  <a:pt x="155" y="488"/>
                  <a:pt x="169" y="502"/>
                  <a:pt x="169" y="516"/>
                </a:cubicBezTo>
                <a:cubicBezTo>
                  <a:pt x="169" y="531"/>
                  <a:pt x="155" y="545"/>
                  <a:pt x="141" y="545"/>
                </a:cubicBezTo>
                <a:cubicBezTo>
                  <a:pt x="28" y="545"/>
                  <a:pt x="28" y="545"/>
                  <a:pt x="28" y="545"/>
                </a:cubicBezTo>
                <a:cubicBezTo>
                  <a:pt x="7" y="545"/>
                  <a:pt x="0" y="531"/>
                  <a:pt x="0" y="516"/>
                </a:cubicBezTo>
                <a:cubicBezTo>
                  <a:pt x="0" y="403"/>
                  <a:pt x="0" y="403"/>
                  <a:pt x="0" y="403"/>
                </a:cubicBezTo>
                <a:cubicBezTo>
                  <a:pt x="0" y="389"/>
                  <a:pt x="7" y="375"/>
                  <a:pt x="28" y="375"/>
                </a:cubicBezTo>
                <a:cubicBezTo>
                  <a:pt x="42" y="375"/>
                  <a:pt x="56" y="389"/>
                  <a:pt x="56" y="403"/>
                </a:cubicBezTo>
                <a:cubicBezTo>
                  <a:pt x="56" y="446"/>
                  <a:pt x="56" y="446"/>
                  <a:pt x="56" y="446"/>
                </a:cubicBezTo>
                <a:cubicBezTo>
                  <a:pt x="197" y="311"/>
                  <a:pt x="197" y="311"/>
                  <a:pt x="197" y="311"/>
                </a:cubicBezTo>
                <a:cubicBezTo>
                  <a:pt x="197" y="304"/>
                  <a:pt x="204" y="297"/>
                  <a:pt x="211" y="297"/>
                </a:cubicBezTo>
                <a:cubicBezTo>
                  <a:pt x="233" y="297"/>
                  <a:pt x="240" y="311"/>
                  <a:pt x="240" y="325"/>
                </a:cubicBezTo>
                <a:cubicBezTo>
                  <a:pt x="240" y="333"/>
                  <a:pt x="240" y="340"/>
                  <a:pt x="233" y="347"/>
                </a:cubicBezTo>
                <a:close/>
              </a:path>
            </a:pathLst>
          </a:custGeom>
          <a:solidFill>
            <a:schemeClr val="dk1"/>
          </a:solidFill>
          <a:ln w="0">
            <a:noFill/>
          </a:ln>
        </p:spPr>
        <p:style>
          <a:lnRef idx="0"/>
          <a:fillRef idx="0"/>
          <a:effectRef idx="0"/>
          <a:fontRef idx="minor"/>
        </p:style>
      </p:sp>
      <p:sp>
        <p:nvSpPr>
          <p:cNvPr id="976" name="Google Shape;901;p39"/>
          <p:cNvSpPr/>
          <p:nvPr/>
        </p:nvSpPr>
        <p:spPr>
          <a:xfrm>
            <a:off x="1457640" y="5396040"/>
            <a:ext cx="339840" cy="337320"/>
          </a:xfrm>
          <a:custGeom>
            <a:avLst/>
            <a:gdLst/>
            <a:ahLst/>
            <a:rect l="l" t="t" r="r" b="b"/>
            <a:pathLst>
              <a:path w="609" h="602">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chemeClr val="dk1"/>
          </a:solidFill>
          <a:ln w="0">
            <a:noFill/>
          </a:ln>
        </p:spPr>
        <p:style>
          <a:lnRef idx="0"/>
          <a:fillRef idx="0"/>
          <a:effectRef idx="0"/>
          <a:fontRef idx="minor"/>
        </p:style>
      </p:sp>
      <p:sp>
        <p:nvSpPr>
          <p:cNvPr id="977" name="Google Shape;902;p39"/>
          <p:cNvSpPr/>
          <p:nvPr/>
        </p:nvSpPr>
        <p:spPr>
          <a:xfrm>
            <a:off x="868320" y="5428080"/>
            <a:ext cx="337320" cy="275760"/>
          </a:xfrm>
          <a:custGeom>
            <a:avLst/>
            <a:gdLst/>
            <a:ahLst/>
            <a:rect l="l" t="t" r="r" b="b"/>
            <a:pathLst>
              <a:path w="602" h="495">
                <a:moveTo>
                  <a:pt x="601" y="466"/>
                </a:moveTo>
                <a:lnTo>
                  <a:pt x="601" y="466"/>
                </a:lnTo>
                <a:cubicBezTo>
                  <a:pt x="601" y="487"/>
                  <a:pt x="594" y="494"/>
                  <a:pt x="572" y="494"/>
                </a:cubicBezTo>
                <a:cubicBezTo>
                  <a:pt x="28" y="494"/>
                  <a:pt x="28" y="494"/>
                  <a:pt x="28" y="494"/>
                </a:cubicBezTo>
                <a:cubicBezTo>
                  <a:pt x="14" y="494"/>
                  <a:pt x="0" y="487"/>
                  <a:pt x="0" y="466"/>
                </a:cubicBezTo>
                <a:cubicBezTo>
                  <a:pt x="0" y="466"/>
                  <a:pt x="0" y="459"/>
                  <a:pt x="7" y="452"/>
                </a:cubicBezTo>
                <a:cubicBezTo>
                  <a:pt x="276" y="7"/>
                  <a:pt x="276" y="7"/>
                  <a:pt x="276" y="7"/>
                </a:cubicBezTo>
                <a:cubicBezTo>
                  <a:pt x="283" y="0"/>
                  <a:pt x="290" y="0"/>
                  <a:pt x="304" y="0"/>
                </a:cubicBezTo>
                <a:cubicBezTo>
                  <a:pt x="311" y="0"/>
                  <a:pt x="318" y="0"/>
                  <a:pt x="325" y="14"/>
                </a:cubicBezTo>
                <a:cubicBezTo>
                  <a:pt x="601" y="452"/>
                  <a:pt x="601" y="452"/>
                  <a:pt x="601" y="452"/>
                </a:cubicBezTo>
                <a:cubicBezTo>
                  <a:pt x="601" y="459"/>
                  <a:pt x="601" y="466"/>
                  <a:pt x="601" y="466"/>
                </a:cubicBezTo>
                <a:close/>
                <a:moveTo>
                  <a:pt x="339" y="155"/>
                </a:moveTo>
                <a:lnTo>
                  <a:pt x="339" y="155"/>
                </a:lnTo>
                <a:cubicBezTo>
                  <a:pt x="339" y="134"/>
                  <a:pt x="325" y="120"/>
                  <a:pt x="304" y="120"/>
                </a:cubicBezTo>
                <a:cubicBezTo>
                  <a:pt x="283" y="120"/>
                  <a:pt x="261" y="134"/>
                  <a:pt x="261" y="155"/>
                </a:cubicBezTo>
                <a:cubicBezTo>
                  <a:pt x="261" y="296"/>
                  <a:pt x="261" y="296"/>
                  <a:pt x="261" y="296"/>
                </a:cubicBezTo>
                <a:cubicBezTo>
                  <a:pt x="261" y="318"/>
                  <a:pt x="283" y="339"/>
                  <a:pt x="304" y="339"/>
                </a:cubicBezTo>
                <a:cubicBezTo>
                  <a:pt x="325" y="339"/>
                  <a:pt x="339" y="318"/>
                  <a:pt x="339" y="296"/>
                </a:cubicBezTo>
                <a:lnTo>
                  <a:pt x="339" y="155"/>
                </a:lnTo>
                <a:close/>
                <a:moveTo>
                  <a:pt x="304" y="367"/>
                </a:moveTo>
                <a:lnTo>
                  <a:pt x="304" y="367"/>
                </a:lnTo>
                <a:cubicBezTo>
                  <a:pt x="283" y="367"/>
                  <a:pt x="261" y="381"/>
                  <a:pt x="261" y="403"/>
                </a:cubicBezTo>
                <a:cubicBezTo>
                  <a:pt x="261" y="424"/>
                  <a:pt x="283" y="438"/>
                  <a:pt x="304" y="438"/>
                </a:cubicBezTo>
                <a:cubicBezTo>
                  <a:pt x="325" y="438"/>
                  <a:pt x="339" y="424"/>
                  <a:pt x="339" y="403"/>
                </a:cubicBezTo>
                <a:cubicBezTo>
                  <a:pt x="339" y="381"/>
                  <a:pt x="325" y="367"/>
                  <a:pt x="304" y="367"/>
                </a:cubicBezTo>
                <a:close/>
              </a:path>
            </a:pathLst>
          </a:custGeom>
          <a:solidFill>
            <a:schemeClr val="dk1"/>
          </a:solidFill>
          <a:ln w="0">
            <a:noFill/>
          </a:ln>
        </p:spPr>
        <p:style>
          <a:lnRef idx="0"/>
          <a:fillRef idx="0"/>
          <a:effectRef idx="0"/>
          <a:fontRef idx="minor"/>
        </p:style>
      </p:sp>
      <p:sp>
        <p:nvSpPr>
          <p:cNvPr id="978" name="Google Shape;903;p39"/>
          <p:cNvSpPr/>
          <p:nvPr/>
        </p:nvSpPr>
        <p:spPr>
          <a:xfrm>
            <a:off x="7364160" y="4801320"/>
            <a:ext cx="337320" cy="339840"/>
          </a:xfrm>
          <a:custGeom>
            <a:avLst/>
            <a:gdLst/>
            <a:ahLst/>
            <a:rect l="l" t="t" r="r" b="b"/>
            <a:pathLst>
              <a:path w="602" h="609">
                <a:moveTo>
                  <a:pt x="573" y="219"/>
                </a:moveTo>
                <a:lnTo>
                  <a:pt x="573" y="219"/>
                </a:lnTo>
                <a:cubicBezTo>
                  <a:pt x="544" y="219"/>
                  <a:pt x="544" y="219"/>
                  <a:pt x="544" y="219"/>
                </a:cubicBezTo>
                <a:cubicBezTo>
                  <a:pt x="530" y="219"/>
                  <a:pt x="530" y="219"/>
                  <a:pt x="530" y="219"/>
                </a:cubicBezTo>
                <a:cubicBezTo>
                  <a:pt x="452" y="219"/>
                  <a:pt x="452" y="219"/>
                  <a:pt x="452" y="219"/>
                </a:cubicBezTo>
                <a:cubicBezTo>
                  <a:pt x="431" y="219"/>
                  <a:pt x="424" y="205"/>
                  <a:pt x="424" y="191"/>
                </a:cubicBezTo>
                <a:cubicBezTo>
                  <a:pt x="424" y="177"/>
                  <a:pt x="431" y="162"/>
                  <a:pt x="452" y="162"/>
                </a:cubicBezTo>
                <a:cubicBezTo>
                  <a:pt x="502" y="162"/>
                  <a:pt x="502" y="162"/>
                  <a:pt x="502" y="162"/>
                </a:cubicBezTo>
                <a:cubicBezTo>
                  <a:pt x="452" y="99"/>
                  <a:pt x="382" y="56"/>
                  <a:pt x="297" y="56"/>
                </a:cubicBezTo>
                <a:cubicBezTo>
                  <a:pt x="163" y="56"/>
                  <a:pt x="57" y="169"/>
                  <a:pt x="57" y="304"/>
                </a:cubicBezTo>
                <a:cubicBezTo>
                  <a:pt x="57" y="318"/>
                  <a:pt x="42" y="332"/>
                  <a:pt x="28" y="332"/>
                </a:cubicBezTo>
                <a:cubicBezTo>
                  <a:pt x="7" y="332"/>
                  <a:pt x="0" y="318"/>
                  <a:pt x="0" y="304"/>
                </a:cubicBezTo>
                <a:cubicBezTo>
                  <a:pt x="0" y="134"/>
                  <a:pt x="134" y="0"/>
                  <a:pt x="297" y="0"/>
                </a:cubicBezTo>
                <a:cubicBezTo>
                  <a:pt x="403" y="0"/>
                  <a:pt x="488" y="49"/>
                  <a:pt x="544" y="127"/>
                </a:cubicBezTo>
                <a:cubicBezTo>
                  <a:pt x="544" y="78"/>
                  <a:pt x="544" y="78"/>
                  <a:pt x="544" y="78"/>
                </a:cubicBezTo>
                <a:cubicBezTo>
                  <a:pt x="544" y="64"/>
                  <a:pt x="558" y="49"/>
                  <a:pt x="573" y="49"/>
                </a:cubicBezTo>
                <a:cubicBezTo>
                  <a:pt x="587" y="49"/>
                  <a:pt x="601" y="64"/>
                  <a:pt x="601" y="78"/>
                </a:cubicBezTo>
                <a:cubicBezTo>
                  <a:pt x="601" y="191"/>
                  <a:pt x="601" y="191"/>
                  <a:pt x="601" y="191"/>
                </a:cubicBezTo>
                <a:cubicBezTo>
                  <a:pt x="601" y="205"/>
                  <a:pt x="587" y="219"/>
                  <a:pt x="573" y="219"/>
                </a:cubicBezTo>
                <a:close/>
                <a:moveTo>
                  <a:pt x="28" y="389"/>
                </a:moveTo>
                <a:lnTo>
                  <a:pt x="28" y="389"/>
                </a:lnTo>
                <a:cubicBezTo>
                  <a:pt x="148" y="389"/>
                  <a:pt x="148" y="389"/>
                  <a:pt x="148" y="389"/>
                </a:cubicBezTo>
                <a:cubicBezTo>
                  <a:pt x="163" y="389"/>
                  <a:pt x="177" y="403"/>
                  <a:pt x="177" y="417"/>
                </a:cubicBezTo>
                <a:cubicBezTo>
                  <a:pt x="177" y="431"/>
                  <a:pt x="163" y="445"/>
                  <a:pt x="148" y="445"/>
                </a:cubicBezTo>
                <a:cubicBezTo>
                  <a:pt x="99" y="445"/>
                  <a:pt x="99" y="445"/>
                  <a:pt x="99" y="445"/>
                </a:cubicBezTo>
                <a:cubicBezTo>
                  <a:pt x="141" y="509"/>
                  <a:pt x="219" y="551"/>
                  <a:pt x="297" y="551"/>
                </a:cubicBezTo>
                <a:cubicBezTo>
                  <a:pt x="431" y="551"/>
                  <a:pt x="544" y="438"/>
                  <a:pt x="544" y="304"/>
                </a:cubicBezTo>
                <a:cubicBezTo>
                  <a:pt x="544" y="290"/>
                  <a:pt x="558" y="276"/>
                  <a:pt x="573" y="276"/>
                </a:cubicBezTo>
                <a:cubicBezTo>
                  <a:pt x="587" y="276"/>
                  <a:pt x="601" y="290"/>
                  <a:pt x="601" y="304"/>
                </a:cubicBezTo>
                <a:cubicBezTo>
                  <a:pt x="601" y="473"/>
                  <a:pt x="466" y="608"/>
                  <a:pt x="297" y="608"/>
                </a:cubicBezTo>
                <a:cubicBezTo>
                  <a:pt x="198" y="608"/>
                  <a:pt x="106" y="558"/>
                  <a:pt x="57" y="480"/>
                </a:cubicBezTo>
                <a:cubicBezTo>
                  <a:pt x="57" y="530"/>
                  <a:pt x="57" y="530"/>
                  <a:pt x="57" y="530"/>
                </a:cubicBezTo>
                <a:cubicBezTo>
                  <a:pt x="57" y="544"/>
                  <a:pt x="42" y="558"/>
                  <a:pt x="28" y="558"/>
                </a:cubicBezTo>
                <a:cubicBezTo>
                  <a:pt x="7" y="558"/>
                  <a:pt x="0" y="544"/>
                  <a:pt x="0" y="530"/>
                </a:cubicBezTo>
                <a:cubicBezTo>
                  <a:pt x="0" y="417"/>
                  <a:pt x="0" y="417"/>
                  <a:pt x="0" y="417"/>
                </a:cubicBezTo>
                <a:cubicBezTo>
                  <a:pt x="0" y="403"/>
                  <a:pt x="7" y="389"/>
                  <a:pt x="28" y="389"/>
                </a:cubicBezTo>
                <a:close/>
              </a:path>
            </a:pathLst>
          </a:custGeom>
          <a:solidFill>
            <a:schemeClr val="dk1"/>
          </a:solidFill>
          <a:ln w="0">
            <a:noFill/>
          </a:ln>
        </p:spPr>
        <p:style>
          <a:lnRef idx="0"/>
          <a:fillRef idx="0"/>
          <a:effectRef idx="0"/>
          <a:fontRef idx="minor"/>
        </p:style>
      </p:sp>
      <p:sp>
        <p:nvSpPr>
          <p:cNvPr id="979" name="Google Shape;904;p39"/>
          <p:cNvSpPr/>
          <p:nvPr/>
        </p:nvSpPr>
        <p:spPr>
          <a:xfrm>
            <a:off x="6769440" y="4801320"/>
            <a:ext cx="339840" cy="339840"/>
          </a:xfrm>
          <a:custGeom>
            <a:avLst/>
            <a:gdLst/>
            <a:ahLst/>
            <a:rect l="l" t="t" r="r" b="b"/>
            <a:pathLst>
              <a:path w="609" h="609">
                <a:moveTo>
                  <a:pt x="579" y="219"/>
                </a:moveTo>
                <a:lnTo>
                  <a:pt x="579" y="219"/>
                </a:lnTo>
                <a:cubicBezTo>
                  <a:pt x="452" y="219"/>
                  <a:pt x="452" y="219"/>
                  <a:pt x="452" y="219"/>
                </a:cubicBezTo>
                <a:cubicBezTo>
                  <a:pt x="438" y="219"/>
                  <a:pt x="424" y="205"/>
                  <a:pt x="424" y="191"/>
                </a:cubicBezTo>
                <a:cubicBezTo>
                  <a:pt x="424" y="177"/>
                  <a:pt x="438" y="162"/>
                  <a:pt x="452" y="162"/>
                </a:cubicBezTo>
                <a:cubicBezTo>
                  <a:pt x="502" y="162"/>
                  <a:pt x="502" y="162"/>
                  <a:pt x="502" y="162"/>
                </a:cubicBezTo>
                <a:cubicBezTo>
                  <a:pt x="459" y="99"/>
                  <a:pt x="389" y="56"/>
                  <a:pt x="304" y="56"/>
                </a:cubicBezTo>
                <a:cubicBezTo>
                  <a:pt x="169" y="56"/>
                  <a:pt x="56" y="169"/>
                  <a:pt x="56" y="304"/>
                </a:cubicBezTo>
                <a:cubicBezTo>
                  <a:pt x="56" y="438"/>
                  <a:pt x="169" y="551"/>
                  <a:pt x="304" y="551"/>
                </a:cubicBezTo>
                <a:cubicBezTo>
                  <a:pt x="438" y="551"/>
                  <a:pt x="551" y="438"/>
                  <a:pt x="551" y="304"/>
                </a:cubicBezTo>
                <a:cubicBezTo>
                  <a:pt x="551" y="290"/>
                  <a:pt x="558" y="276"/>
                  <a:pt x="579" y="276"/>
                </a:cubicBezTo>
                <a:cubicBezTo>
                  <a:pt x="594" y="276"/>
                  <a:pt x="608" y="290"/>
                  <a:pt x="608" y="304"/>
                </a:cubicBezTo>
                <a:cubicBezTo>
                  <a:pt x="608" y="473"/>
                  <a:pt x="473" y="608"/>
                  <a:pt x="304" y="608"/>
                </a:cubicBezTo>
                <a:cubicBezTo>
                  <a:pt x="134" y="608"/>
                  <a:pt x="0" y="473"/>
                  <a:pt x="0" y="304"/>
                </a:cubicBezTo>
                <a:cubicBezTo>
                  <a:pt x="0" y="134"/>
                  <a:pt x="134" y="0"/>
                  <a:pt x="304" y="0"/>
                </a:cubicBezTo>
                <a:cubicBezTo>
                  <a:pt x="403" y="0"/>
                  <a:pt x="495" y="49"/>
                  <a:pt x="551" y="127"/>
                </a:cubicBezTo>
                <a:cubicBezTo>
                  <a:pt x="551" y="78"/>
                  <a:pt x="551" y="78"/>
                  <a:pt x="551" y="78"/>
                </a:cubicBezTo>
                <a:cubicBezTo>
                  <a:pt x="551" y="64"/>
                  <a:pt x="558" y="49"/>
                  <a:pt x="579" y="49"/>
                </a:cubicBezTo>
                <a:cubicBezTo>
                  <a:pt x="594" y="49"/>
                  <a:pt x="608" y="64"/>
                  <a:pt x="608" y="78"/>
                </a:cubicBezTo>
                <a:cubicBezTo>
                  <a:pt x="608" y="191"/>
                  <a:pt x="608" y="191"/>
                  <a:pt x="608" y="191"/>
                </a:cubicBezTo>
                <a:cubicBezTo>
                  <a:pt x="608" y="205"/>
                  <a:pt x="594" y="219"/>
                  <a:pt x="579" y="219"/>
                </a:cubicBezTo>
              </a:path>
            </a:pathLst>
          </a:custGeom>
          <a:solidFill>
            <a:schemeClr val="dk1"/>
          </a:solidFill>
          <a:ln w="0">
            <a:noFill/>
          </a:ln>
        </p:spPr>
        <p:style>
          <a:lnRef idx="0"/>
          <a:fillRef idx="0"/>
          <a:effectRef idx="0"/>
          <a:fontRef idx="minor"/>
        </p:style>
      </p:sp>
      <p:sp>
        <p:nvSpPr>
          <p:cNvPr id="980" name="Google Shape;905;p39"/>
          <p:cNvSpPr/>
          <p:nvPr/>
        </p:nvSpPr>
        <p:spPr>
          <a:xfrm>
            <a:off x="6182280" y="4833360"/>
            <a:ext cx="337320" cy="236160"/>
          </a:xfrm>
          <a:custGeom>
            <a:avLst/>
            <a:gdLst/>
            <a:ahLst/>
            <a:rect l="l" t="t" r="r" b="b"/>
            <a:pathLst>
              <a:path w="602" h="425">
                <a:moveTo>
                  <a:pt x="530" y="184"/>
                </a:moveTo>
                <a:lnTo>
                  <a:pt x="530" y="184"/>
                </a:lnTo>
                <a:cubicBezTo>
                  <a:pt x="523" y="191"/>
                  <a:pt x="516" y="191"/>
                  <a:pt x="509" y="191"/>
                </a:cubicBezTo>
                <a:cubicBezTo>
                  <a:pt x="495" y="191"/>
                  <a:pt x="480" y="177"/>
                  <a:pt x="480" y="163"/>
                </a:cubicBezTo>
                <a:cubicBezTo>
                  <a:pt x="480" y="156"/>
                  <a:pt x="480" y="149"/>
                  <a:pt x="487" y="142"/>
                </a:cubicBezTo>
                <a:cubicBezTo>
                  <a:pt x="509" y="128"/>
                  <a:pt x="509" y="128"/>
                  <a:pt x="509" y="128"/>
                </a:cubicBezTo>
                <a:cubicBezTo>
                  <a:pt x="487" y="128"/>
                  <a:pt x="487" y="128"/>
                  <a:pt x="487" y="128"/>
                </a:cubicBezTo>
                <a:cubicBezTo>
                  <a:pt x="459" y="128"/>
                  <a:pt x="459" y="128"/>
                  <a:pt x="459" y="128"/>
                </a:cubicBezTo>
                <a:cubicBezTo>
                  <a:pt x="438" y="128"/>
                  <a:pt x="438" y="128"/>
                  <a:pt x="438" y="128"/>
                </a:cubicBezTo>
                <a:cubicBezTo>
                  <a:pt x="141" y="417"/>
                  <a:pt x="141" y="417"/>
                  <a:pt x="141" y="417"/>
                </a:cubicBezTo>
                <a:cubicBezTo>
                  <a:pt x="134" y="424"/>
                  <a:pt x="127" y="424"/>
                  <a:pt x="120" y="424"/>
                </a:cubicBezTo>
                <a:cubicBezTo>
                  <a:pt x="85" y="424"/>
                  <a:pt x="85" y="424"/>
                  <a:pt x="85" y="424"/>
                </a:cubicBezTo>
                <a:cubicBezTo>
                  <a:pt x="28" y="424"/>
                  <a:pt x="28" y="424"/>
                  <a:pt x="28" y="424"/>
                </a:cubicBezTo>
                <a:cubicBezTo>
                  <a:pt x="14" y="424"/>
                  <a:pt x="0" y="417"/>
                  <a:pt x="0" y="396"/>
                </a:cubicBezTo>
                <a:cubicBezTo>
                  <a:pt x="0" y="382"/>
                  <a:pt x="14" y="368"/>
                  <a:pt x="28" y="368"/>
                </a:cubicBezTo>
                <a:cubicBezTo>
                  <a:pt x="85" y="368"/>
                  <a:pt x="85" y="368"/>
                  <a:pt x="85" y="368"/>
                </a:cubicBezTo>
                <a:cubicBezTo>
                  <a:pt x="113" y="368"/>
                  <a:pt x="113" y="368"/>
                  <a:pt x="113" y="368"/>
                </a:cubicBezTo>
                <a:cubicBezTo>
                  <a:pt x="403" y="78"/>
                  <a:pt x="403" y="78"/>
                  <a:pt x="403" y="78"/>
                </a:cubicBezTo>
                <a:cubicBezTo>
                  <a:pt x="410" y="71"/>
                  <a:pt x="417" y="71"/>
                  <a:pt x="424" y="71"/>
                </a:cubicBezTo>
                <a:cubicBezTo>
                  <a:pt x="473" y="71"/>
                  <a:pt x="473" y="71"/>
                  <a:pt x="473" y="71"/>
                </a:cubicBezTo>
                <a:cubicBezTo>
                  <a:pt x="509" y="71"/>
                  <a:pt x="509" y="71"/>
                  <a:pt x="509" y="71"/>
                </a:cubicBezTo>
                <a:cubicBezTo>
                  <a:pt x="487" y="50"/>
                  <a:pt x="487" y="50"/>
                  <a:pt x="487" y="50"/>
                </a:cubicBezTo>
                <a:cubicBezTo>
                  <a:pt x="480" y="43"/>
                  <a:pt x="480" y="36"/>
                  <a:pt x="480" y="29"/>
                </a:cubicBezTo>
                <a:cubicBezTo>
                  <a:pt x="480" y="15"/>
                  <a:pt x="495" y="0"/>
                  <a:pt x="509" y="0"/>
                </a:cubicBezTo>
                <a:cubicBezTo>
                  <a:pt x="516" y="0"/>
                  <a:pt x="523" y="8"/>
                  <a:pt x="530" y="15"/>
                </a:cubicBezTo>
                <a:cubicBezTo>
                  <a:pt x="594" y="78"/>
                  <a:pt x="594" y="78"/>
                  <a:pt x="594" y="78"/>
                </a:cubicBezTo>
                <a:cubicBezTo>
                  <a:pt x="601" y="85"/>
                  <a:pt x="601" y="92"/>
                  <a:pt x="601" y="99"/>
                </a:cubicBezTo>
                <a:cubicBezTo>
                  <a:pt x="601" y="106"/>
                  <a:pt x="601" y="113"/>
                  <a:pt x="594" y="121"/>
                </a:cubicBezTo>
                <a:lnTo>
                  <a:pt x="530" y="184"/>
                </a:lnTo>
              </a:path>
            </a:pathLst>
          </a:custGeom>
          <a:solidFill>
            <a:schemeClr val="dk1"/>
          </a:solidFill>
          <a:ln w="0">
            <a:noFill/>
          </a:ln>
        </p:spPr>
        <p:style>
          <a:lnRef idx="0"/>
          <a:fillRef idx="0"/>
          <a:effectRef idx="0"/>
          <a:fontRef idx="minor"/>
        </p:style>
      </p:sp>
      <p:sp>
        <p:nvSpPr>
          <p:cNvPr id="981" name="Google Shape;906;p39"/>
          <p:cNvSpPr/>
          <p:nvPr/>
        </p:nvSpPr>
        <p:spPr>
          <a:xfrm>
            <a:off x="5592600" y="4872960"/>
            <a:ext cx="334800" cy="236160"/>
          </a:xfrm>
          <a:custGeom>
            <a:avLst/>
            <a:gdLst/>
            <a:ahLst/>
            <a:rect l="l" t="t" r="r" b="b"/>
            <a:pathLst>
              <a:path w="601" h="425">
                <a:moveTo>
                  <a:pt x="523" y="240"/>
                </a:moveTo>
                <a:lnTo>
                  <a:pt x="523" y="240"/>
                </a:lnTo>
                <a:cubicBezTo>
                  <a:pt x="523" y="233"/>
                  <a:pt x="516" y="233"/>
                  <a:pt x="509" y="233"/>
                </a:cubicBezTo>
                <a:cubicBezTo>
                  <a:pt x="487" y="233"/>
                  <a:pt x="480" y="248"/>
                  <a:pt x="480" y="262"/>
                </a:cubicBezTo>
                <a:cubicBezTo>
                  <a:pt x="480" y="269"/>
                  <a:pt x="480" y="276"/>
                  <a:pt x="487" y="283"/>
                </a:cubicBezTo>
                <a:cubicBezTo>
                  <a:pt x="502" y="297"/>
                  <a:pt x="502" y="297"/>
                  <a:pt x="502" y="297"/>
                </a:cubicBezTo>
                <a:cubicBezTo>
                  <a:pt x="487" y="297"/>
                  <a:pt x="487" y="297"/>
                  <a:pt x="487" y="297"/>
                </a:cubicBezTo>
                <a:cubicBezTo>
                  <a:pt x="459" y="297"/>
                  <a:pt x="459" y="297"/>
                  <a:pt x="459" y="297"/>
                </a:cubicBezTo>
                <a:cubicBezTo>
                  <a:pt x="431" y="297"/>
                  <a:pt x="431" y="297"/>
                  <a:pt x="431" y="297"/>
                </a:cubicBezTo>
                <a:cubicBezTo>
                  <a:pt x="141" y="7"/>
                  <a:pt x="141" y="7"/>
                  <a:pt x="141" y="7"/>
                </a:cubicBezTo>
                <a:cubicBezTo>
                  <a:pt x="134" y="0"/>
                  <a:pt x="127" y="0"/>
                  <a:pt x="120" y="0"/>
                </a:cubicBezTo>
                <a:cubicBezTo>
                  <a:pt x="85" y="0"/>
                  <a:pt x="85" y="0"/>
                  <a:pt x="85" y="0"/>
                </a:cubicBezTo>
                <a:cubicBezTo>
                  <a:pt x="28" y="0"/>
                  <a:pt x="28" y="0"/>
                  <a:pt x="28" y="0"/>
                </a:cubicBezTo>
                <a:cubicBezTo>
                  <a:pt x="7" y="0"/>
                  <a:pt x="0" y="7"/>
                  <a:pt x="0" y="28"/>
                </a:cubicBezTo>
                <a:cubicBezTo>
                  <a:pt x="0" y="42"/>
                  <a:pt x="7" y="57"/>
                  <a:pt x="28" y="57"/>
                </a:cubicBezTo>
                <a:cubicBezTo>
                  <a:pt x="85" y="57"/>
                  <a:pt x="85" y="57"/>
                  <a:pt x="85" y="57"/>
                </a:cubicBezTo>
                <a:cubicBezTo>
                  <a:pt x="106" y="57"/>
                  <a:pt x="106" y="57"/>
                  <a:pt x="106" y="57"/>
                </a:cubicBezTo>
                <a:cubicBezTo>
                  <a:pt x="403" y="346"/>
                  <a:pt x="403" y="346"/>
                  <a:pt x="403" y="346"/>
                </a:cubicBezTo>
                <a:cubicBezTo>
                  <a:pt x="410" y="353"/>
                  <a:pt x="417" y="353"/>
                  <a:pt x="424" y="353"/>
                </a:cubicBezTo>
                <a:cubicBezTo>
                  <a:pt x="466" y="353"/>
                  <a:pt x="466" y="353"/>
                  <a:pt x="466" y="353"/>
                </a:cubicBezTo>
                <a:cubicBezTo>
                  <a:pt x="502" y="353"/>
                  <a:pt x="502" y="353"/>
                  <a:pt x="502" y="353"/>
                </a:cubicBezTo>
                <a:cubicBezTo>
                  <a:pt x="487" y="375"/>
                  <a:pt x="487" y="375"/>
                  <a:pt x="487" y="375"/>
                </a:cubicBezTo>
                <a:cubicBezTo>
                  <a:pt x="480" y="382"/>
                  <a:pt x="480" y="389"/>
                  <a:pt x="480" y="396"/>
                </a:cubicBezTo>
                <a:cubicBezTo>
                  <a:pt x="480" y="410"/>
                  <a:pt x="487" y="424"/>
                  <a:pt x="509" y="424"/>
                </a:cubicBezTo>
                <a:cubicBezTo>
                  <a:pt x="516" y="424"/>
                  <a:pt x="523" y="417"/>
                  <a:pt x="523" y="410"/>
                </a:cubicBezTo>
                <a:cubicBezTo>
                  <a:pt x="593" y="346"/>
                  <a:pt x="593" y="346"/>
                  <a:pt x="593" y="346"/>
                </a:cubicBezTo>
                <a:cubicBezTo>
                  <a:pt x="600" y="339"/>
                  <a:pt x="600" y="332"/>
                  <a:pt x="600" y="325"/>
                </a:cubicBezTo>
                <a:cubicBezTo>
                  <a:pt x="600" y="318"/>
                  <a:pt x="600" y="311"/>
                  <a:pt x="593" y="311"/>
                </a:cubicBezTo>
                <a:lnTo>
                  <a:pt x="523" y="240"/>
                </a:lnTo>
              </a:path>
            </a:pathLst>
          </a:custGeom>
          <a:solidFill>
            <a:schemeClr val="dk1"/>
          </a:solidFill>
          <a:ln w="0">
            <a:noFill/>
          </a:ln>
        </p:spPr>
        <p:style>
          <a:lnRef idx="0"/>
          <a:fillRef idx="0"/>
          <a:effectRef idx="0"/>
          <a:fontRef idx="minor"/>
        </p:style>
      </p:sp>
      <p:sp>
        <p:nvSpPr>
          <p:cNvPr id="982" name="Google Shape;907;p39"/>
          <p:cNvSpPr/>
          <p:nvPr/>
        </p:nvSpPr>
        <p:spPr>
          <a:xfrm>
            <a:off x="4998240" y="4833360"/>
            <a:ext cx="339840" cy="275760"/>
          </a:xfrm>
          <a:custGeom>
            <a:avLst/>
            <a:gdLst/>
            <a:ahLst/>
            <a:rect l="l" t="t" r="r" b="b"/>
            <a:pathLst>
              <a:path w="608" h="496">
                <a:moveTo>
                  <a:pt x="530" y="184"/>
                </a:moveTo>
                <a:lnTo>
                  <a:pt x="530" y="184"/>
                </a:lnTo>
                <a:cubicBezTo>
                  <a:pt x="523" y="191"/>
                  <a:pt x="516" y="191"/>
                  <a:pt x="508" y="191"/>
                </a:cubicBezTo>
                <a:cubicBezTo>
                  <a:pt x="494" y="191"/>
                  <a:pt x="480" y="177"/>
                  <a:pt x="480" y="163"/>
                </a:cubicBezTo>
                <a:cubicBezTo>
                  <a:pt x="480" y="156"/>
                  <a:pt x="487" y="149"/>
                  <a:pt x="494" y="142"/>
                </a:cubicBezTo>
                <a:cubicBezTo>
                  <a:pt x="508" y="128"/>
                  <a:pt x="508" y="128"/>
                  <a:pt x="508" y="128"/>
                </a:cubicBezTo>
                <a:cubicBezTo>
                  <a:pt x="494" y="128"/>
                  <a:pt x="494" y="128"/>
                  <a:pt x="494" y="128"/>
                </a:cubicBezTo>
                <a:cubicBezTo>
                  <a:pt x="466" y="128"/>
                  <a:pt x="466" y="128"/>
                  <a:pt x="466" y="128"/>
                </a:cubicBezTo>
                <a:cubicBezTo>
                  <a:pt x="438" y="128"/>
                  <a:pt x="438" y="128"/>
                  <a:pt x="438" y="128"/>
                </a:cubicBezTo>
                <a:cubicBezTo>
                  <a:pt x="141" y="417"/>
                  <a:pt x="141" y="417"/>
                  <a:pt x="141" y="417"/>
                </a:cubicBezTo>
                <a:cubicBezTo>
                  <a:pt x="141" y="424"/>
                  <a:pt x="134" y="424"/>
                  <a:pt x="127" y="424"/>
                </a:cubicBezTo>
                <a:cubicBezTo>
                  <a:pt x="84" y="424"/>
                  <a:pt x="84" y="424"/>
                  <a:pt x="84" y="424"/>
                </a:cubicBezTo>
                <a:cubicBezTo>
                  <a:pt x="28" y="424"/>
                  <a:pt x="28" y="424"/>
                  <a:pt x="28" y="424"/>
                </a:cubicBezTo>
                <a:cubicBezTo>
                  <a:pt x="14" y="424"/>
                  <a:pt x="0" y="417"/>
                  <a:pt x="0" y="396"/>
                </a:cubicBezTo>
                <a:cubicBezTo>
                  <a:pt x="0" y="382"/>
                  <a:pt x="14" y="368"/>
                  <a:pt x="28" y="368"/>
                </a:cubicBezTo>
                <a:cubicBezTo>
                  <a:pt x="84" y="368"/>
                  <a:pt x="84" y="368"/>
                  <a:pt x="84" y="368"/>
                </a:cubicBezTo>
                <a:cubicBezTo>
                  <a:pt x="113" y="368"/>
                  <a:pt x="113" y="368"/>
                  <a:pt x="113" y="368"/>
                </a:cubicBezTo>
                <a:cubicBezTo>
                  <a:pt x="410" y="78"/>
                  <a:pt x="410" y="78"/>
                  <a:pt x="410" y="78"/>
                </a:cubicBezTo>
                <a:cubicBezTo>
                  <a:pt x="410" y="71"/>
                  <a:pt x="417" y="71"/>
                  <a:pt x="424" y="71"/>
                </a:cubicBezTo>
                <a:cubicBezTo>
                  <a:pt x="473" y="71"/>
                  <a:pt x="473" y="71"/>
                  <a:pt x="473" y="71"/>
                </a:cubicBezTo>
                <a:cubicBezTo>
                  <a:pt x="508" y="71"/>
                  <a:pt x="508" y="71"/>
                  <a:pt x="508" y="71"/>
                </a:cubicBezTo>
                <a:cubicBezTo>
                  <a:pt x="494" y="50"/>
                  <a:pt x="494" y="50"/>
                  <a:pt x="494" y="50"/>
                </a:cubicBezTo>
                <a:cubicBezTo>
                  <a:pt x="487" y="43"/>
                  <a:pt x="480" y="36"/>
                  <a:pt x="480" y="29"/>
                </a:cubicBezTo>
                <a:cubicBezTo>
                  <a:pt x="480" y="15"/>
                  <a:pt x="494" y="0"/>
                  <a:pt x="508" y="0"/>
                </a:cubicBezTo>
                <a:cubicBezTo>
                  <a:pt x="516" y="0"/>
                  <a:pt x="523" y="8"/>
                  <a:pt x="530" y="15"/>
                </a:cubicBezTo>
                <a:cubicBezTo>
                  <a:pt x="600" y="78"/>
                  <a:pt x="600" y="78"/>
                  <a:pt x="600" y="78"/>
                </a:cubicBezTo>
                <a:cubicBezTo>
                  <a:pt x="600" y="85"/>
                  <a:pt x="607" y="92"/>
                  <a:pt x="607" y="99"/>
                </a:cubicBezTo>
                <a:cubicBezTo>
                  <a:pt x="607" y="106"/>
                  <a:pt x="600" y="113"/>
                  <a:pt x="600" y="121"/>
                </a:cubicBezTo>
                <a:lnTo>
                  <a:pt x="530" y="184"/>
                </a:lnTo>
                <a:close/>
                <a:moveTo>
                  <a:pt x="219" y="227"/>
                </a:moveTo>
                <a:lnTo>
                  <a:pt x="219" y="227"/>
                </a:lnTo>
                <a:cubicBezTo>
                  <a:pt x="113" y="128"/>
                  <a:pt x="113" y="128"/>
                  <a:pt x="113" y="128"/>
                </a:cubicBezTo>
                <a:cubicBezTo>
                  <a:pt x="84" y="128"/>
                  <a:pt x="84" y="128"/>
                  <a:pt x="84" y="128"/>
                </a:cubicBezTo>
                <a:cubicBezTo>
                  <a:pt x="28" y="128"/>
                  <a:pt x="28" y="128"/>
                  <a:pt x="28" y="128"/>
                </a:cubicBezTo>
                <a:cubicBezTo>
                  <a:pt x="14" y="128"/>
                  <a:pt x="0" y="113"/>
                  <a:pt x="0" y="99"/>
                </a:cubicBezTo>
                <a:cubicBezTo>
                  <a:pt x="0" y="78"/>
                  <a:pt x="14" y="71"/>
                  <a:pt x="28" y="71"/>
                </a:cubicBezTo>
                <a:cubicBezTo>
                  <a:pt x="77" y="71"/>
                  <a:pt x="77" y="71"/>
                  <a:pt x="77" y="71"/>
                </a:cubicBezTo>
                <a:cubicBezTo>
                  <a:pt x="127" y="71"/>
                  <a:pt x="127" y="71"/>
                  <a:pt x="127" y="71"/>
                </a:cubicBezTo>
                <a:cubicBezTo>
                  <a:pt x="134" y="71"/>
                  <a:pt x="141" y="71"/>
                  <a:pt x="141" y="78"/>
                </a:cubicBezTo>
                <a:cubicBezTo>
                  <a:pt x="254" y="191"/>
                  <a:pt x="254" y="191"/>
                  <a:pt x="254" y="191"/>
                </a:cubicBezTo>
                <a:lnTo>
                  <a:pt x="219" y="227"/>
                </a:lnTo>
                <a:close/>
                <a:moveTo>
                  <a:pt x="438" y="368"/>
                </a:moveTo>
                <a:lnTo>
                  <a:pt x="438" y="368"/>
                </a:lnTo>
                <a:cubicBezTo>
                  <a:pt x="466" y="368"/>
                  <a:pt x="466" y="368"/>
                  <a:pt x="466" y="368"/>
                </a:cubicBezTo>
                <a:cubicBezTo>
                  <a:pt x="494" y="368"/>
                  <a:pt x="494" y="368"/>
                  <a:pt x="494" y="368"/>
                </a:cubicBezTo>
                <a:cubicBezTo>
                  <a:pt x="508" y="368"/>
                  <a:pt x="508" y="368"/>
                  <a:pt x="508" y="368"/>
                </a:cubicBezTo>
                <a:cubicBezTo>
                  <a:pt x="494" y="354"/>
                  <a:pt x="494" y="354"/>
                  <a:pt x="494" y="354"/>
                </a:cubicBezTo>
                <a:cubicBezTo>
                  <a:pt x="487" y="347"/>
                  <a:pt x="480" y="340"/>
                  <a:pt x="480" y="333"/>
                </a:cubicBezTo>
                <a:cubicBezTo>
                  <a:pt x="480" y="319"/>
                  <a:pt x="494" y="304"/>
                  <a:pt x="508" y="304"/>
                </a:cubicBezTo>
                <a:cubicBezTo>
                  <a:pt x="516" y="304"/>
                  <a:pt x="523" y="304"/>
                  <a:pt x="530" y="311"/>
                </a:cubicBezTo>
                <a:cubicBezTo>
                  <a:pt x="600" y="375"/>
                  <a:pt x="600" y="375"/>
                  <a:pt x="600" y="375"/>
                </a:cubicBezTo>
                <a:cubicBezTo>
                  <a:pt x="600" y="382"/>
                  <a:pt x="607" y="389"/>
                  <a:pt x="607" y="396"/>
                </a:cubicBezTo>
                <a:cubicBezTo>
                  <a:pt x="607" y="403"/>
                  <a:pt x="600" y="410"/>
                  <a:pt x="600" y="417"/>
                </a:cubicBezTo>
                <a:cubicBezTo>
                  <a:pt x="530" y="481"/>
                  <a:pt x="530" y="481"/>
                  <a:pt x="530" y="481"/>
                </a:cubicBezTo>
                <a:cubicBezTo>
                  <a:pt x="523" y="488"/>
                  <a:pt x="516" y="495"/>
                  <a:pt x="508" y="495"/>
                </a:cubicBezTo>
                <a:cubicBezTo>
                  <a:pt x="494" y="495"/>
                  <a:pt x="480" y="481"/>
                  <a:pt x="480" y="467"/>
                </a:cubicBezTo>
                <a:cubicBezTo>
                  <a:pt x="480" y="460"/>
                  <a:pt x="487" y="453"/>
                  <a:pt x="494" y="446"/>
                </a:cubicBezTo>
                <a:cubicBezTo>
                  <a:pt x="508" y="424"/>
                  <a:pt x="508" y="424"/>
                  <a:pt x="508" y="424"/>
                </a:cubicBezTo>
                <a:cubicBezTo>
                  <a:pt x="466" y="424"/>
                  <a:pt x="466" y="424"/>
                  <a:pt x="466" y="424"/>
                </a:cubicBezTo>
                <a:cubicBezTo>
                  <a:pt x="424" y="424"/>
                  <a:pt x="424" y="424"/>
                  <a:pt x="424" y="424"/>
                </a:cubicBezTo>
                <a:cubicBezTo>
                  <a:pt x="417" y="424"/>
                  <a:pt x="410" y="424"/>
                  <a:pt x="410" y="417"/>
                </a:cubicBezTo>
                <a:cubicBezTo>
                  <a:pt x="297" y="304"/>
                  <a:pt x="297" y="304"/>
                  <a:pt x="297" y="304"/>
                </a:cubicBezTo>
                <a:cubicBezTo>
                  <a:pt x="332" y="269"/>
                  <a:pt x="332" y="269"/>
                  <a:pt x="332" y="269"/>
                </a:cubicBezTo>
                <a:lnTo>
                  <a:pt x="438" y="368"/>
                </a:lnTo>
                <a:close/>
              </a:path>
            </a:pathLst>
          </a:custGeom>
          <a:solidFill>
            <a:schemeClr val="dk1"/>
          </a:solidFill>
          <a:ln w="0">
            <a:noFill/>
          </a:ln>
        </p:spPr>
        <p:style>
          <a:lnRef idx="0"/>
          <a:fillRef idx="0"/>
          <a:effectRef idx="0"/>
          <a:fontRef idx="minor"/>
        </p:style>
      </p:sp>
      <p:sp>
        <p:nvSpPr>
          <p:cNvPr id="983" name="Google Shape;908;p39"/>
          <p:cNvSpPr/>
          <p:nvPr/>
        </p:nvSpPr>
        <p:spPr>
          <a:xfrm>
            <a:off x="4425840" y="4818600"/>
            <a:ext cx="305280" cy="307800"/>
          </a:xfrm>
          <a:custGeom>
            <a:avLst/>
            <a:gdLst/>
            <a:ahLst/>
            <a:rect l="l" t="t" r="r" b="b"/>
            <a:pathLst>
              <a:path w="545" h="553">
                <a:moveTo>
                  <a:pt x="537" y="50"/>
                </a:moveTo>
                <a:lnTo>
                  <a:pt x="537" y="50"/>
                </a:lnTo>
                <a:cubicBezTo>
                  <a:pt x="396" y="191"/>
                  <a:pt x="396" y="191"/>
                  <a:pt x="396" y="191"/>
                </a:cubicBezTo>
                <a:cubicBezTo>
                  <a:pt x="445" y="191"/>
                  <a:pt x="445" y="191"/>
                  <a:pt x="445" y="191"/>
                </a:cubicBezTo>
                <a:cubicBezTo>
                  <a:pt x="459" y="191"/>
                  <a:pt x="473" y="205"/>
                  <a:pt x="473" y="219"/>
                </a:cubicBezTo>
                <a:cubicBezTo>
                  <a:pt x="473" y="234"/>
                  <a:pt x="459" y="248"/>
                  <a:pt x="445" y="248"/>
                </a:cubicBezTo>
                <a:cubicBezTo>
                  <a:pt x="332" y="248"/>
                  <a:pt x="332" y="248"/>
                  <a:pt x="332" y="248"/>
                </a:cubicBezTo>
                <a:cubicBezTo>
                  <a:pt x="311" y="248"/>
                  <a:pt x="304" y="234"/>
                  <a:pt x="304" y="219"/>
                </a:cubicBezTo>
                <a:cubicBezTo>
                  <a:pt x="304" y="106"/>
                  <a:pt x="304" y="106"/>
                  <a:pt x="304" y="106"/>
                </a:cubicBezTo>
                <a:cubicBezTo>
                  <a:pt x="304" y="92"/>
                  <a:pt x="311" y="78"/>
                  <a:pt x="332" y="78"/>
                </a:cubicBezTo>
                <a:cubicBezTo>
                  <a:pt x="346" y="78"/>
                  <a:pt x="360" y="92"/>
                  <a:pt x="360" y="106"/>
                </a:cubicBezTo>
                <a:cubicBezTo>
                  <a:pt x="360" y="149"/>
                  <a:pt x="360" y="149"/>
                  <a:pt x="360" y="149"/>
                </a:cubicBezTo>
                <a:cubicBezTo>
                  <a:pt x="502" y="7"/>
                  <a:pt x="502" y="7"/>
                  <a:pt x="502" y="7"/>
                </a:cubicBezTo>
                <a:cubicBezTo>
                  <a:pt x="502" y="7"/>
                  <a:pt x="509" y="0"/>
                  <a:pt x="516" y="0"/>
                </a:cubicBezTo>
                <a:cubicBezTo>
                  <a:pt x="537" y="0"/>
                  <a:pt x="544" y="14"/>
                  <a:pt x="544" y="28"/>
                </a:cubicBezTo>
                <a:cubicBezTo>
                  <a:pt x="544" y="36"/>
                  <a:pt x="544" y="43"/>
                  <a:pt x="537" y="50"/>
                </a:cubicBezTo>
                <a:close/>
                <a:moveTo>
                  <a:pt x="332" y="304"/>
                </a:moveTo>
                <a:lnTo>
                  <a:pt x="332" y="304"/>
                </a:lnTo>
                <a:cubicBezTo>
                  <a:pt x="445" y="304"/>
                  <a:pt x="445" y="304"/>
                  <a:pt x="445" y="304"/>
                </a:cubicBezTo>
                <a:cubicBezTo>
                  <a:pt x="459" y="304"/>
                  <a:pt x="473" y="318"/>
                  <a:pt x="473" y="332"/>
                </a:cubicBezTo>
                <a:cubicBezTo>
                  <a:pt x="473" y="347"/>
                  <a:pt x="459" y="361"/>
                  <a:pt x="445" y="361"/>
                </a:cubicBezTo>
                <a:cubicBezTo>
                  <a:pt x="396" y="361"/>
                  <a:pt x="396" y="361"/>
                  <a:pt x="396" y="361"/>
                </a:cubicBezTo>
                <a:cubicBezTo>
                  <a:pt x="537" y="502"/>
                  <a:pt x="537" y="502"/>
                  <a:pt x="537" y="502"/>
                </a:cubicBezTo>
                <a:cubicBezTo>
                  <a:pt x="544" y="509"/>
                  <a:pt x="544" y="516"/>
                  <a:pt x="544" y="523"/>
                </a:cubicBezTo>
                <a:cubicBezTo>
                  <a:pt x="544" y="537"/>
                  <a:pt x="537" y="552"/>
                  <a:pt x="516" y="552"/>
                </a:cubicBezTo>
                <a:cubicBezTo>
                  <a:pt x="509" y="552"/>
                  <a:pt x="502" y="545"/>
                  <a:pt x="502" y="545"/>
                </a:cubicBezTo>
                <a:cubicBezTo>
                  <a:pt x="360" y="403"/>
                  <a:pt x="360" y="403"/>
                  <a:pt x="360" y="403"/>
                </a:cubicBezTo>
                <a:cubicBezTo>
                  <a:pt x="360" y="445"/>
                  <a:pt x="360" y="445"/>
                  <a:pt x="360" y="445"/>
                </a:cubicBezTo>
                <a:cubicBezTo>
                  <a:pt x="360" y="460"/>
                  <a:pt x="346" y="474"/>
                  <a:pt x="332" y="474"/>
                </a:cubicBezTo>
                <a:cubicBezTo>
                  <a:pt x="311" y="474"/>
                  <a:pt x="304" y="460"/>
                  <a:pt x="304" y="445"/>
                </a:cubicBezTo>
                <a:cubicBezTo>
                  <a:pt x="304" y="332"/>
                  <a:pt x="304" y="332"/>
                  <a:pt x="304" y="332"/>
                </a:cubicBezTo>
                <a:cubicBezTo>
                  <a:pt x="304" y="318"/>
                  <a:pt x="311" y="304"/>
                  <a:pt x="332" y="304"/>
                </a:cubicBezTo>
                <a:close/>
                <a:moveTo>
                  <a:pt x="219" y="474"/>
                </a:moveTo>
                <a:lnTo>
                  <a:pt x="219" y="474"/>
                </a:lnTo>
                <a:cubicBezTo>
                  <a:pt x="198" y="474"/>
                  <a:pt x="191" y="460"/>
                  <a:pt x="191" y="445"/>
                </a:cubicBezTo>
                <a:cubicBezTo>
                  <a:pt x="191" y="403"/>
                  <a:pt x="191" y="403"/>
                  <a:pt x="191" y="403"/>
                </a:cubicBezTo>
                <a:cubicBezTo>
                  <a:pt x="49" y="545"/>
                  <a:pt x="49" y="545"/>
                  <a:pt x="49" y="545"/>
                </a:cubicBezTo>
                <a:cubicBezTo>
                  <a:pt x="42" y="545"/>
                  <a:pt x="35" y="552"/>
                  <a:pt x="28" y="552"/>
                </a:cubicBezTo>
                <a:cubicBezTo>
                  <a:pt x="14" y="552"/>
                  <a:pt x="0" y="537"/>
                  <a:pt x="0" y="523"/>
                </a:cubicBezTo>
                <a:cubicBezTo>
                  <a:pt x="0" y="516"/>
                  <a:pt x="0" y="509"/>
                  <a:pt x="7" y="502"/>
                </a:cubicBezTo>
                <a:cubicBezTo>
                  <a:pt x="148" y="361"/>
                  <a:pt x="148" y="361"/>
                  <a:pt x="148" y="361"/>
                </a:cubicBezTo>
                <a:cubicBezTo>
                  <a:pt x="106" y="361"/>
                  <a:pt x="106" y="361"/>
                  <a:pt x="106" y="361"/>
                </a:cubicBezTo>
                <a:cubicBezTo>
                  <a:pt x="85" y="361"/>
                  <a:pt x="78" y="347"/>
                  <a:pt x="78" y="332"/>
                </a:cubicBezTo>
                <a:cubicBezTo>
                  <a:pt x="78" y="318"/>
                  <a:pt x="85" y="304"/>
                  <a:pt x="106" y="304"/>
                </a:cubicBezTo>
                <a:cubicBezTo>
                  <a:pt x="219" y="304"/>
                  <a:pt x="219" y="304"/>
                  <a:pt x="219" y="304"/>
                </a:cubicBezTo>
                <a:cubicBezTo>
                  <a:pt x="233" y="304"/>
                  <a:pt x="247" y="318"/>
                  <a:pt x="247" y="332"/>
                </a:cubicBezTo>
                <a:cubicBezTo>
                  <a:pt x="247" y="445"/>
                  <a:pt x="247" y="445"/>
                  <a:pt x="247" y="445"/>
                </a:cubicBezTo>
                <a:cubicBezTo>
                  <a:pt x="247" y="460"/>
                  <a:pt x="233" y="474"/>
                  <a:pt x="219" y="474"/>
                </a:cubicBezTo>
                <a:close/>
                <a:moveTo>
                  <a:pt x="219" y="248"/>
                </a:moveTo>
                <a:lnTo>
                  <a:pt x="219" y="248"/>
                </a:lnTo>
                <a:cubicBezTo>
                  <a:pt x="106" y="248"/>
                  <a:pt x="106" y="248"/>
                  <a:pt x="106" y="248"/>
                </a:cubicBezTo>
                <a:cubicBezTo>
                  <a:pt x="85" y="248"/>
                  <a:pt x="78" y="234"/>
                  <a:pt x="78" y="219"/>
                </a:cubicBezTo>
                <a:cubicBezTo>
                  <a:pt x="78" y="205"/>
                  <a:pt x="85" y="191"/>
                  <a:pt x="106" y="191"/>
                </a:cubicBezTo>
                <a:cubicBezTo>
                  <a:pt x="148" y="191"/>
                  <a:pt x="148" y="191"/>
                  <a:pt x="148" y="191"/>
                </a:cubicBezTo>
                <a:cubicBezTo>
                  <a:pt x="7" y="50"/>
                  <a:pt x="7" y="50"/>
                  <a:pt x="7" y="50"/>
                </a:cubicBezTo>
                <a:cubicBezTo>
                  <a:pt x="0" y="43"/>
                  <a:pt x="0" y="36"/>
                  <a:pt x="0" y="28"/>
                </a:cubicBezTo>
                <a:cubicBezTo>
                  <a:pt x="0" y="14"/>
                  <a:pt x="14" y="0"/>
                  <a:pt x="28" y="0"/>
                </a:cubicBezTo>
                <a:cubicBezTo>
                  <a:pt x="35" y="0"/>
                  <a:pt x="42" y="7"/>
                  <a:pt x="49" y="7"/>
                </a:cubicBezTo>
                <a:cubicBezTo>
                  <a:pt x="191" y="149"/>
                  <a:pt x="191" y="149"/>
                  <a:pt x="191" y="149"/>
                </a:cubicBezTo>
                <a:cubicBezTo>
                  <a:pt x="191" y="106"/>
                  <a:pt x="191" y="106"/>
                  <a:pt x="191" y="106"/>
                </a:cubicBezTo>
                <a:cubicBezTo>
                  <a:pt x="191" y="92"/>
                  <a:pt x="198" y="78"/>
                  <a:pt x="219" y="78"/>
                </a:cubicBezTo>
                <a:cubicBezTo>
                  <a:pt x="233" y="78"/>
                  <a:pt x="247" y="92"/>
                  <a:pt x="247" y="106"/>
                </a:cubicBezTo>
                <a:cubicBezTo>
                  <a:pt x="247" y="219"/>
                  <a:pt x="247" y="219"/>
                  <a:pt x="247" y="219"/>
                </a:cubicBezTo>
                <a:cubicBezTo>
                  <a:pt x="247" y="234"/>
                  <a:pt x="233" y="248"/>
                  <a:pt x="219" y="248"/>
                </a:cubicBezTo>
                <a:close/>
              </a:path>
            </a:pathLst>
          </a:custGeom>
          <a:solidFill>
            <a:schemeClr val="dk1"/>
          </a:solidFill>
          <a:ln w="0">
            <a:noFill/>
          </a:ln>
        </p:spPr>
        <p:style>
          <a:lnRef idx="0"/>
          <a:fillRef idx="0"/>
          <a:effectRef idx="0"/>
          <a:fontRef idx="minor"/>
        </p:style>
      </p:sp>
      <p:sp>
        <p:nvSpPr>
          <p:cNvPr id="984" name="Google Shape;909;p39"/>
          <p:cNvSpPr/>
          <p:nvPr/>
        </p:nvSpPr>
        <p:spPr>
          <a:xfrm>
            <a:off x="3836160" y="4818600"/>
            <a:ext cx="305280" cy="307800"/>
          </a:xfrm>
          <a:custGeom>
            <a:avLst/>
            <a:gdLst/>
            <a:ahLst/>
            <a:rect l="l" t="t" r="r" b="b"/>
            <a:pathLst>
              <a:path w="545" h="553">
                <a:moveTo>
                  <a:pt x="516" y="552"/>
                </a:moveTo>
                <a:lnTo>
                  <a:pt x="516" y="552"/>
                </a:lnTo>
                <a:cubicBezTo>
                  <a:pt x="403" y="552"/>
                  <a:pt x="403" y="552"/>
                  <a:pt x="403" y="552"/>
                </a:cubicBezTo>
                <a:cubicBezTo>
                  <a:pt x="389" y="552"/>
                  <a:pt x="374" y="537"/>
                  <a:pt x="374" y="523"/>
                </a:cubicBezTo>
                <a:cubicBezTo>
                  <a:pt x="374" y="502"/>
                  <a:pt x="389" y="495"/>
                  <a:pt x="403" y="495"/>
                </a:cubicBezTo>
                <a:cubicBezTo>
                  <a:pt x="445" y="495"/>
                  <a:pt x="445" y="495"/>
                  <a:pt x="445" y="495"/>
                </a:cubicBezTo>
                <a:cubicBezTo>
                  <a:pt x="304" y="354"/>
                  <a:pt x="304" y="354"/>
                  <a:pt x="304" y="354"/>
                </a:cubicBezTo>
                <a:cubicBezTo>
                  <a:pt x="304" y="347"/>
                  <a:pt x="297" y="339"/>
                  <a:pt x="297" y="332"/>
                </a:cubicBezTo>
                <a:cubicBezTo>
                  <a:pt x="297" y="318"/>
                  <a:pt x="311" y="304"/>
                  <a:pt x="325" y="304"/>
                </a:cubicBezTo>
                <a:cubicBezTo>
                  <a:pt x="332" y="304"/>
                  <a:pt x="339" y="304"/>
                  <a:pt x="346" y="311"/>
                </a:cubicBezTo>
                <a:cubicBezTo>
                  <a:pt x="487" y="452"/>
                  <a:pt x="487" y="452"/>
                  <a:pt x="487" y="452"/>
                </a:cubicBezTo>
                <a:cubicBezTo>
                  <a:pt x="487" y="410"/>
                  <a:pt x="487" y="410"/>
                  <a:pt x="487" y="410"/>
                </a:cubicBezTo>
                <a:cubicBezTo>
                  <a:pt x="487" y="389"/>
                  <a:pt x="502" y="382"/>
                  <a:pt x="516" y="382"/>
                </a:cubicBezTo>
                <a:cubicBezTo>
                  <a:pt x="530" y="382"/>
                  <a:pt x="544" y="389"/>
                  <a:pt x="544" y="410"/>
                </a:cubicBezTo>
                <a:cubicBezTo>
                  <a:pt x="544" y="523"/>
                  <a:pt x="544" y="523"/>
                  <a:pt x="544" y="523"/>
                </a:cubicBezTo>
                <a:cubicBezTo>
                  <a:pt x="544" y="537"/>
                  <a:pt x="530" y="552"/>
                  <a:pt x="516" y="552"/>
                </a:cubicBezTo>
                <a:close/>
                <a:moveTo>
                  <a:pt x="516" y="170"/>
                </a:moveTo>
                <a:lnTo>
                  <a:pt x="516" y="170"/>
                </a:lnTo>
                <a:cubicBezTo>
                  <a:pt x="502" y="170"/>
                  <a:pt x="487" y="163"/>
                  <a:pt x="487" y="141"/>
                </a:cubicBezTo>
                <a:cubicBezTo>
                  <a:pt x="487" y="99"/>
                  <a:pt x="487" y="99"/>
                  <a:pt x="487" y="99"/>
                </a:cubicBezTo>
                <a:cubicBezTo>
                  <a:pt x="346" y="241"/>
                  <a:pt x="346" y="241"/>
                  <a:pt x="346" y="241"/>
                </a:cubicBezTo>
                <a:cubicBezTo>
                  <a:pt x="339" y="248"/>
                  <a:pt x="332" y="248"/>
                  <a:pt x="325" y="248"/>
                </a:cubicBezTo>
                <a:cubicBezTo>
                  <a:pt x="311" y="248"/>
                  <a:pt x="297" y="234"/>
                  <a:pt x="297" y="219"/>
                </a:cubicBezTo>
                <a:cubicBezTo>
                  <a:pt x="297" y="212"/>
                  <a:pt x="304" y="205"/>
                  <a:pt x="304" y="198"/>
                </a:cubicBezTo>
                <a:cubicBezTo>
                  <a:pt x="445" y="57"/>
                  <a:pt x="445" y="57"/>
                  <a:pt x="445" y="57"/>
                </a:cubicBezTo>
                <a:cubicBezTo>
                  <a:pt x="403" y="57"/>
                  <a:pt x="403" y="57"/>
                  <a:pt x="403" y="57"/>
                </a:cubicBezTo>
                <a:cubicBezTo>
                  <a:pt x="389" y="57"/>
                  <a:pt x="374" y="50"/>
                  <a:pt x="374" y="28"/>
                </a:cubicBezTo>
                <a:cubicBezTo>
                  <a:pt x="374" y="14"/>
                  <a:pt x="389" y="0"/>
                  <a:pt x="403" y="0"/>
                </a:cubicBezTo>
                <a:cubicBezTo>
                  <a:pt x="516" y="0"/>
                  <a:pt x="516" y="0"/>
                  <a:pt x="516" y="0"/>
                </a:cubicBezTo>
                <a:cubicBezTo>
                  <a:pt x="530" y="0"/>
                  <a:pt x="544" y="14"/>
                  <a:pt x="544" y="28"/>
                </a:cubicBezTo>
                <a:cubicBezTo>
                  <a:pt x="544" y="141"/>
                  <a:pt x="544" y="141"/>
                  <a:pt x="544" y="141"/>
                </a:cubicBezTo>
                <a:cubicBezTo>
                  <a:pt x="544" y="163"/>
                  <a:pt x="530" y="170"/>
                  <a:pt x="516" y="170"/>
                </a:cubicBezTo>
                <a:close/>
                <a:moveTo>
                  <a:pt x="233" y="354"/>
                </a:moveTo>
                <a:lnTo>
                  <a:pt x="233" y="354"/>
                </a:lnTo>
                <a:cubicBezTo>
                  <a:pt x="92" y="495"/>
                  <a:pt x="92" y="495"/>
                  <a:pt x="92" y="495"/>
                </a:cubicBezTo>
                <a:cubicBezTo>
                  <a:pt x="141" y="495"/>
                  <a:pt x="141" y="495"/>
                  <a:pt x="141" y="495"/>
                </a:cubicBezTo>
                <a:cubicBezTo>
                  <a:pt x="155" y="495"/>
                  <a:pt x="169" y="502"/>
                  <a:pt x="169" y="523"/>
                </a:cubicBezTo>
                <a:cubicBezTo>
                  <a:pt x="169" y="537"/>
                  <a:pt x="155" y="552"/>
                  <a:pt x="141" y="552"/>
                </a:cubicBezTo>
                <a:cubicBezTo>
                  <a:pt x="28" y="552"/>
                  <a:pt x="28" y="552"/>
                  <a:pt x="28" y="552"/>
                </a:cubicBezTo>
                <a:cubicBezTo>
                  <a:pt x="7" y="552"/>
                  <a:pt x="0" y="537"/>
                  <a:pt x="0" y="523"/>
                </a:cubicBezTo>
                <a:cubicBezTo>
                  <a:pt x="0" y="410"/>
                  <a:pt x="0" y="410"/>
                  <a:pt x="0" y="410"/>
                </a:cubicBezTo>
                <a:cubicBezTo>
                  <a:pt x="0" y="389"/>
                  <a:pt x="7" y="382"/>
                  <a:pt x="28" y="382"/>
                </a:cubicBezTo>
                <a:cubicBezTo>
                  <a:pt x="42" y="382"/>
                  <a:pt x="56" y="389"/>
                  <a:pt x="56" y="410"/>
                </a:cubicBezTo>
                <a:cubicBezTo>
                  <a:pt x="56" y="452"/>
                  <a:pt x="56" y="452"/>
                  <a:pt x="56" y="452"/>
                </a:cubicBezTo>
                <a:cubicBezTo>
                  <a:pt x="198" y="311"/>
                  <a:pt x="198" y="311"/>
                  <a:pt x="198" y="311"/>
                </a:cubicBezTo>
                <a:cubicBezTo>
                  <a:pt x="198" y="304"/>
                  <a:pt x="205" y="304"/>
                  <a:pt x="212" y="304"/>
                </a:cubicBezTo>
                <a:cubicBezTo>
                  <a:pt x="233" y="304"/>
                  <a:pt x="240" y="318"/>
                  <a:pt x="240" y="332"/>
                </a:cubicBezTo>
                <a:cubicBezTo>
                  <a:pt x="240" y="339"/>
                  <a:pt x="240" y="347"/>
                  <a:pt x="233" y="354"/>
                </a:cubicBezTo>
                <a:close/>
                <a:moveTo>
                  <a:pt x="212" y="248"/>
                </a:moveTo>
                <a:lnTo>
                  <a:pt x="212" y="248"/>
                </a:lnTo>
                <a:cubicBezTo>
                  <a:pt x="205" y="248"/>
                  <a:pt x="198" y="248"/>
                  <a:pt x="198" y="241"/>
                </a:cubicBezTo>
                <a:cubicBezTo>
                  <a:pt x="56" y="99"/>
                  <a:pt x="56" y="99"/>
                  <a:pt x="56" y="99"/>
                </a:cubicBezTo>
                <a:cubicBezTo>
                  <a:pt x="56" y="141"/>
                  <a:pt x="56" y="141"/>
                  <a:pt x="56" y="141"/>
                </a:cubicBezTo>
                <a:cubicBezTo>
                  <a:pt x="56" y="163"/>
                  <a:pt x="42" y="170"/>
                  <a:pt x="28" y="170"/>
                </a:cubicBezTo>
                <a:cubicBezTo>
                  <a:pt x="7" y="170"/>
                  <a:pt x="0" y="163"/>
                  <a:pt x="0" y="141"/>
                </a:cubicBezTo>
                <a:cubicBezTo>
                  <a:pt x="0" y="28"/>
                  <a:pt x="0" y="28"/>
                  <a:pt x="0" y="28"/>
                </a:cubicBezTo>
                <a:cubicBezTo>
                  <a:pt x="0" y="14"/>
                  <a:pt x="7" y="0"/>
                  <a:pt x="28" y="0"/>
                </a:cubicBezTo>
                <a:cubicBezTo>
                  <a:pt x="141" y="0"/>
                  <a:pt x="141" y="0"/>
                  <a:pt x="141" y="0"/>
                </a:cubicBezTo>
                <a:cubicBezTo>
                  <a:pt x="155" y="0"/>
                  <a:pt x="169" y="14"/>
                  <a:pt x="169" y="28"/>
                </a:cubicBezTo>
                <a:cubicBezTo>
                  <a:pt x="169" y="50"/>
                  <a:pt x="155" y="57"/>
                  <a:pt x="141" y="57"/>
                </a:cubicBezTo>
                <a:cubicBezTo>
                  <a:pt x="92" y="57"/>
                  <a:pt x="92" y="57"/>
                  <a:pt x="92" y="57"/>
                </a:cubicBezTo>
                <a:cubicBezTo>
                  <a:pt x="233" y="198"/>
                  <a:pt x="233" y="198"/>
                  <a:pt x="233" y="198"/>
                </a:cubicBezTo>
                <a:cubicBezTo>
                  <a:pt x="240" y="205"/>
                  <a:pt x="240" y="212"/>
                  <a:pt x="240" y="219"/>
                </a:cubicBezTo>
                <a:cubicBezTo>
                  <a:pt x="240" y="234"/>
                  <a:pt x="233" y="248"/>
                  <a:pt x="212" y="248"/>
                </a:cubicBezTo>
                <a:close/>
              </a:path>
            </a:pathLst>
          </a:custGeom>
          <a:solidFill>
            <a:schemeClr val="dk1"/>
          </a:solidFill>
          <a:ln w="0">
            <a:noFill/>
          </a:ln>
        </p:spPr>
        <p:style>
          <a:lnRef idx="0"/>
          <a:fillRef idx="0"/>
          <a:effectRef idx="0"/>
          <a:fontRef idx="minor"/>
        </p:style>
      </p:sp>
      <p:sp>
        <p:nvSpPr>
          <p:cNvPr id="985" name="Google Shape;910;p39"/>
          <p:cNvSpPr/>
          <p:nvPr/>
        </p:nvSpPr>
        <p:spPr>
          <a:xfrm>
            <a:off x="3226680" y="4801320"/>
            <a:ext cx="339840" cy="339840"/>
          </a:xfrm>
          <a:custGeom>
            <a:avLst/>
            <a:gdLst/>
            <a:ahLst/>
            <a:rect l="l" t="t" r="r" b="b"/>
            <a:pathLst>
              <a:path w="609" h="609">
                <a:moveTo>
                  <a:pt x="608" y="304"/>
                </a:moveTo>
                <a:lnTo>
                  <a:pt x="608" y="304"/>
                </a:lnTo>
                <a:cubicBezTo>
                  <a:pt x="608" y="311"/>
                  <a:pt x="601" y="318"/>
                  <a:pt x="594" y="325"/>
                </a:cubicBezTo>
                <a:cubicBezTo>
                  <a:pt x="502" y="410"/>
                  <a:pt x="502" y="410"/>
                  <a:pt x="502" y="410"/>
                </a:cubicBezTo>
                <a:cubicBezTo>
                  <a:pt x="495" y="417"/>
                  <a:pt x="488" y="417"/>
                  <a:pt x="481" y="417"/>
                </a:cubicBezTo>
                <a:cubicBezTo>
                  <a:pt x="467" y="417"/>
                  <a:pt x="453" y="403"/>
                  <a:pt x="453" y="389"/>
                </a:cubicBezTo>
                <a:cubicBezTo>
                  <a:pt x="453" y="382"/>
                  <a:pt x="460" y="375"/>
                  <a:pt x="467" y="367"/>
                </a:cubicBezTo>
                <a:cubicBezTo>
                  <a:pt x="502" y="332"/>
                  <a:pt x="502" y="332"/>
                  <a:pt x="502" y="332"/>
                </a:cubicBezTo>
                <a:cubicBezTo>
                  <a:pt x="333" y="332"/>
                  <a:pt x="333" y="332"/>
                  <a:pt x="333" y="332"/>
                </a:cubicBezTo>
                <a:cubicBezTo>
                  <a:pt x="333" y="502"/>
                  <a:pt x="333" y="502"/>
                  <a:pt x="333" y="502"/>
                </a:cubicBezTo>
                <a:cubicBezTo>
                  <a:pt x="368" y="466"/>
                  <a:pt x="368" y="466"/>
                  <a:pt x="368" y="466"/>
                </a:cubicBezTo>
                <a:cubicBezTo>
                  <a:pt x="375" y="459"/>
                  <a:pt x="382" y="452"/>
                  <a:pt x="389" y="452"/>
                </a:cubicBezTo>
                <a:cubicBezTo>
                  <a:pt x="403" y="452"/>
                  <a:pt x="417" y="466"/>
                  <a:pt x="417" y="480"/>
                </a:cubicBezTo>
                <a:cubicBezTo>
                  <a:pt x="417" y="488"/>
                  <a:pt x="417" y="495"/>
                  <a:pt x="410" y="502"/>
                </a:cubicBezTo>
                <a:cubicBezTo>
                  <a:pt x="326" y="594"/>
                  <a:pt x="326" y="594"/>
                  <a:pt x="326" y="594"/>
                </a:cubicBezTo>
                <a:cubicBezTo>
                  <a:pt x="318" y="601"/>
                  <a:pt x="311" y="608"/>
                  <a:pt x="304" y="608"/>
                </a:cubicBezTo>
                <a:cubicBezTo>
                  <a:pt x="297" y="608"/>
                  <a:pt x="290" y="601"/>
                  <a:pt x="283" y="594"/>
                </a:cubicBezTo>
                <a:cubicBezTo>
                  <a:pt x="198" y="502"/>
                  <a:pt x="198" y="502"/>
                  <a:pt x="198" y="502"/>
                </a:cubicBezTo>
                <a:cubicBezTo>
                  <a:pt x="191" y="495"/>
                  <a:pt x="191" y="488"/>
                  <a:pt x="191" y="480"/>
                </a:cubicBezTo>
                <a:cubicBezTo>
                  <a:pt x="191" y="466"/>
                  <a:pt x="205" y="452"/>
                  <a:pt x="219" y="452"/>
                </a:cubicBezTo>
                <a:cubicBezTo>
                  <a:pt x="226" y="452"/>
                  <a:pt x="234" y="459"/>
                  <a:pt x="241" y="466"/>
                </a:cubicBezTo>
                <a:cubicBezTo>
                  <a:pt x="276" y="502"/>
                  <a:pt x="276" y="502"/>
                  <a:pt x="276" y="502"/>
                </a:cubicBezTo>
                <a:cubicBezTo>
                  <a:pt x="276" y="332"/>
                  <a:pt x="276" y="332"/>
                  <a:pt x="276" y="332"/>
                </a:cubicBezTo>
                <a:cubicBezTo>
                  <a:pt x="106" y="332"/>
                  <a:pt x="106" y="332"/>
                  <a:pt x="106" y="332"/>
                </a:cubicBezTo>
                <a:cubicBezTo>
                  <a:pt x="142" y="367"/>
                  <a:pt x="142" y="367"/>
                  <a:pt x="142" y="367"/>
                </a:cubicBezTo>
                <a:cubicBezTo>
                  <a:pt x="149" y="375"/>
                  <a:pt x="156" y="382"/>
                  <a:pt x="156" y="389"/>
                </a:cubicBezTo>
                <a:cubicBezTo>
                  <a:pt x="156" y="403"/>
                  <a:pt x="142" y="417"/>
                  <a:pt x="128" y="417"/>
                </a:cubicBezTo>
                <a:cubicBezTo>
                  <a:pt x="121" y="417"/>
                  <a:pt x="113" y="417"/>
                  <a:pt x="106" y="410"/>
                </a:cubicBezTo>
                <a:cubicBezTo>
                  <a:pt x="15" y="325"/>
                  <a:pt x="15" y="325"/>
                  <a:pt x="15" y="325"/>
                </a:cubicBezTo>
                <a:cubicBezTo>
                  <a:pt x="8" y="318"/>
                  <a:pt x="0" y="311"/>
                  <a:pt x="0" y="304"/>
                </a:cubicBezTo>
                <a:cubicBezTo>
                  <a:pt x="0" y="297"/>
                  <a:pt x="8" y="290"/>
                  <a:pt x="15" y="283"/>
                </a:cubicBezTo>
                <a:cubicBezTo>
                  <a:pt x="106" y="198"/>
                  <a:pt x="106" y="198"/>
                  <a:pt x="106" y="198"/>
                </a:cubicBezTo>
                <a:cubicBezTo>
                  <a:pt x="113" y="191"/>
                  <a:pt x="121" y="191"/>
                  <a:pt x="128" y="191"/>
                </a:cubicBezTo>
                <a:cubicBezTo>
                  <a:pt x="142" y="191"/>
                  <a:pt x="156" y="205"/>
                  <a:pt x="156" y="219"/>
                </a:cubicBezTo>
                <a:cubicBezTo>
                  <a:pt x="156" y="226"/>
                  <a:pt x="149" y="233"/>
                  <a:pt x="142" y="240"/>
                </a:cubicBezTo>
                <a:cubicBezTo>
                  <a:pt x="106" y="276"/>
                  <a:pt x="106" y="276"/>
                  <a:pt x="106" y="276"/>
                </a:cubicBezTo>
                <a:cubicBezTo>
                  <a:pt x="276" y="276"/>
                  <a:pt x="276" y="276"/>
                  <a:pt x="276" y="276"/>
                </a:cubicBezTo>
                <a:cubicBezTo>
                  <a:pt x="276" y="106"/>
                  <a:pt x="276" y="106"/>
                  <a:pt x="276" y="106"/>
                </a:cubicBezTo>
                <a:cubicBezTo>
                  <a:pt x="241" y="141"/>
                  <a:pt x="241" y="141"/>
                  <a:pt x="241" y="141"/>
                </a:cubicBezTo>
                <a:cubicBezTo>
                  <a:pt x="234" y="148"/>
                  <a:pt x="226" y="155"/>
                  <a:pt x="219" y="155"/>
                </a:cubicBezTo>
                <a:cubicBezTo>
                  <a:pt x="205" y="155"/>
                  <a:pt x="191" y="141"/>
                  <a:pt x="191" y="127"/>
                </a:cubicBezTo>
                <a:cubicBezTo>
                  <a:pt x="191" y="120"/>
                  <a:pt x="191" y="113"/>
                  <a:pt x="198" y="106"/>
                </a:cubicBezTo>
                <a:cubicBezTo>
                  <a:pt x="283" y="14"/>
                  <a:pt x="283" y="14"/>
                  <a:pt x="283" y="14"/>
                </a:cubicBezTo>
                <a:cubicBezTo>
                  <a:pt x="290" y="7"/>
                  <a:pt x="297" y="0"/>
                  <a:pt x="304" y="0"/>
                </a:cubicBezTo>
                <a:cubicBezTo>
                  <a:pt x="311" y="0"/>
                  <a:pt x="318" y="7"/>
                  <a:pt x="326" y="14"/>
                </a:cubicBezTo>
                <a:cubicBezTo>
                  <a:pt x="410" y="106"/>
                  <a:pt x="410" y="106"/>
                  <a:pt x="410" y="106"/>
                </a:cubicBezTo>
                <a:cubicBezTo>
                  <a:pt x="417" y="113"/>
                  <a:pt x="417" y="120"/>
                  <a:pt x="417" y="127"/>
                </a:cubicBezTo>
                <a:cubicBezTo>
                  <a:pt x="417" y="141"/>
                  <a:pt x="403" y="155"/>
                  <a:pt x="389" y="155"/>
                </a:cubicBezTo>
                <a:cubicBezTo>
                  <a:pt x="382" y="155"/>
                  <a:pt x="375" y="148"/>
                  <a:pt x="368" y="141"/>
                </a:cubicBezTo>
                <a:cubicBezTo>
                  <a:pt x="333" y="106"/>
                  <a:pt x="333" y="106"/>
                  <a:pt x="333" y="106"/>
                </a:cubicBezTo>
                <a:cubicBezTo>
                  <a:pt x="333" y="276"/>
                  <a:pt x="333" y="276"/>
                  <a:pt x="333" y="276"/>
                </a:cubicBezTo>
                <a:cubicBezTo>
                  <a:pt x="502" y="276"/>
                  <a:pt x="502" y="276"/>
                  <a:pt x="502" y="276"/>
                </a:cubicBezTo>
                <a:cubicBezTo>
                  <a:pt x="467" y="240"/>
                  <a:pt x="467" y="240"/>
                  <a:pt x="467" y="240"/>
                </a:cubicBezTo>
                <a:cubicBezTo>
                  <a:pt x="460" y="233"/>
                  <a:pt x="453" y="226"/>
                  <a:pt x="453" y="219"/>
                </a:cubicBezTo>
                <a:cubicBezTo>
                  <a:pt x="453" y="205"/>
                  <a:pt x="467" y="191"/>
                  <a:pt x="481" y="191"/>
                </a:cubicBezTo>
                <a:cubicBezTo>
                  <a:pt x="488" y="191"/>
                  <a:pt x="495" y="191"/>
                  <a:pt x="502" y="198"/>
                </a:cubicBezTo>
                <a:cubicBezTo>
                  <a:pt x="594" y="283"/>
                  <a:pt x="594" y="283"/>
                  <a:pt x="594" y="283"/>
                </a:cubicBezTo>
                <a:cubicBezTo>
                  <a:pt x="601" y="290"/>
                  <a:pt x="608" y="297"/>
                  <a:pt x="608" y="304"/>
                </a:cubicBezTo>
              </a:path>
            </a:pathLst>
          </a:custGeom>
          <a:solidFill>
            <a:schemeClr val="dk1"/>
          </a:solidFill>
          <a:ln w="0">
            <a:noFill/>
          </a:ln>
        </p:spPr>
        <p:style>
          <a:lnRef idx="0"/>
          <a:fillRef idx="0"/>
          <a:effectRef idx="0"/>
          <a:fontRef idx="minor"/>
        </p:style>
      </p:sp>
      <p:sp>
        <p:nvSpPr>
          <p:cNvPr id="986" name="Google Shape;911;p39"/>
          <p:cNvSpPr/>
          <p:nvPr/>
        </p:nvSpPr>
        <p:spPr>
          <a:xfrm>
            <a:off x="2639520" y="4909680"/>
            <a:ext cx="337320" cy="125280"/>
          </a:xfrm>
          <a:custGeom>
            <a:avLst/>
            <a:gdLst/>
            <a:ahLst/>
            <a:rect l="l" t="t" r="r" b="b"/>
            <a:pathLst>
              <a:path w="602" h="227">
                <a:moveTo>
                  <a:pt x="601" y="113"/>
                </a:moveTo>
                <a:lnTo>
                  <a:pt x="601" y="113"/>
                </a:lnTo>
                <a:cubicBezTo>
                  <a:pt x="601" y="120"/>
                  <a:pt x="601" y="127"/>
                  <a:pt x="594" y="134"/>
                </a:cubicBezTo>
                <a:cubicBezTo>
                  <a:pt x="502" y="219"/>
                  <a:pt x="502" y="219"/>
                  <a:pt x="502" y="219"/>
                </a:cubicBezTo>
                <a:cubicBezTo>
                  <a:pt x="495" y="226"/>
                  <a:pt x="488" y="226"/>
                  <a:pt x="481" y="226"/>
                </a:cubicBezTo>
                <a:cubicBezTo>
                  <a:pt x="467" y="226"/>
                  <a:pt x="453" y="212"/>
                  <a:pt x="453" y="198"/>
                </a:cubicBezTo>
                <a:cubicBezTo>
                  <a:pt x="453" y="191"/>
                  <a:pt x="460" y="184"/>
                  <a:pt x="460" y="176"/>
                </a:cubicBezTo>
                <a:cubicBezTo>
                  <a:pt x="502" y="141"/>
                  <a:pt x="502" y="141"/>
                  <a:pt x="502" y="141"/>
                </a:cubicBezTo>
                <a:cubicBezTo>
                  <a:pt x="333" y="141"/>
                  <a:pt x="333" y="141"/>
                  <a:pt x="333" y="141"/>
                </a:cubicBezTo>
                <a:cubicBezTo>
                  <a:pt x="276" y="141"/>
                  <a:pt x="276" y="141"/>
                  <a:pt x="276" y="141"/>
                </a:cubicBezTo>
                <a:cubicBezTo>
                  <a:pt x="99" y="141"/>
                  <a:pt x="99" y="141"/>
                  <a:pt x="99" y="141"/>
                </a:cubicBezTo>
                <a:cubicBezTo>
                  <a:pt x="142" y="176"/>
                  <a:pt x="142" y="176"/>
                  <a:pt x="142" y="176"/>
                </a:cubicBezTo>
                <a:cubicBezTo>
                  <a:pt x="149" y="184"/>
                  <a:pt x="149" y="191"/>
                  <a:pt x="149" y="198"/>
                </a:cubicBezTo>
                <a:cubicBezTo>
                  <a:pt x="149" y="212"/>
                  <a:pt x="142" y="226"/>
                  <a:pt x="120" y="226"/>
                </a:cubicBezTo>
                <a:cubicBezTo>
                  <a:pt x="113" y="226"/>
                  <a:pt x="106" y="226"/>
                  <a:pt x="106" y="219"/>
                </a:cubicBezTo>
                <a:cubicBezTo>
                  <a:pt x="7" y="134"/>
                  <a:pt x="7" y="134"/>
                  <a:pt x="7" y="134"/>
                </a:cubicBezTo>
                <a:cubicBezTo>
                  <a:pt x="7" y="127"/>
                  <a:pt x="0" y="120"/>
                  <a:pt x="0" y="113"/>
                </a:cubicBezTo>
                <a:cubicBezTo>
                  <a:pt x="0" y="106"/>
                  <a:pt x="7" y="99"/>
                  <a:pt x="7" y="92"/>
                </a:cubicBezTo>
                <a:cubicBezTo>
                  <a:pt x="106" y="7"/>
                  <a:pt x="106" y="7"/>
                  <a:pt x="106" y="7"/>
                </a:cubicBezTo>
                <a:cubicBezTo>
                  <a:pt x="106" y="0"/>
                  <a:pt x="113" y="0"/>
                  <a:pt x="120" y="0"/>
                </a:cubicBezTo>
                <a:cubicBezTo>
                  <a:pt x="142" y="0"/>
                  <a:pt x="149" y="14"/>
                  <a:pt x="149" y="28"/>
                </a:cubicBezTo>
                <a:cubicBezTo>
                  <a:pt x="149" y="35"/>
                  <a:pt x="149" y="42"/>
                  <a:pt x="142" y="49"/>
                </a:cubicBezTo>
                <a:cubicBezTo>
                  <a:pt x="99" y="85"/>
                  <a:pt x="99" y="85"/>
                  <a:pt x="99" y="85"/>
                </a:cubicBezTo>
                <a:cubicBezTo>
                  <a:pt x="276" y="85"/>
                  <a:pt x="276" y="85"/>
                  <a:pt x="276" y="85"/>
                </a:cubicBezTo>
                <a:cubicBezTo>
                  <a:pt x="333" y="85"/>
                  <a:pt x="333" y="85"/>
                  <a:pt x="333" y="85"/>
                </a:cubicBezTo>
                <a:cubicBezTo>
                  <a:pt x="502" y="85"/>
                  <a:pt x="502" y="85"/>
                  <a:pt x="502" y="85"/>
                </a:cubicBezTo>
                <a:cubicBezTo>
                  <a:pt x="460" y="49"/>
                  <a:pt x="460" y="49"/>
                  <a:pt x="460" y="49"/>
                </a:cubicBezTo>
                <a:cubicBezTo>
                  <a:pt x="460" y="42"/>
                  <a:pt x="453" y="35"/>
                  <a:pt x="453" y="28"/>
                </a:cubicBezTo>
                <a:cubicBezTo>
                  <a:pt x="453" y="14"/>
                  <a:pt x="467" y="0"/>
                  <a:pt x="481" y="0"/>
                </a:cubicBezTo>
                <a:cubicBezTo>
                  <a:pt x="488" y="0"/>
                  <a:pt x="495" y="0"/>
                  <a:pt x="502" y="7"/>
                </a:cubicBezTo>
                <a:cubicBezTo>
                  <a:pt x="594" y="92"/>
                  <a:pt x="594" y="92"/>
                  <a:pt x="594" y="92"/>
                </a:cubicBezTo>
                <a:cubicBezTo>
                  <a:pt x="601" y="99"/>
                  <a:pt x="601" y="106"/>
                  <a:pt x="601" y="113"/>
                </a:cubicBezTo>
              </a:path>
            </a:pathLst>
          </a:custGeom>
          <a:solidFill>
            <a:schemeClr val="dk1"/>
          </a:solidFill>
          <a:ln w="0">
            <a:noFill/>
          </a:ln>
        </p:spPr>
        <p:style>
          <a:lnRef idx="0"/>
          <a:fillRef idx="0"/>
          <a:effectRef idx="0"/>
          <a:fontRef idx="minor"/>
        </p:style>
      </p:sp>
      <p:sp>
        <p:nvSpPr>
          <p:cNvPr id="987" name="Google Shape;912;p39"/>
          <p:cNvSpPr/>
          <p:nvPr/>
        </p:nvSpPr>
        <p:spPr>
          <a:xfrm>
            <a:off x="2153520" y="4801320"/>
            <a:ext cx="125280" cy="339840"/>
          </a:xfrm>
          <a:custGeom>
            <a:avLst/>
            <a:gdLst/>
            <a:ahLst/>
            <a:rect l="l" t="t" r="r" b="b"/>
            <a:pathLst>
              <a:path w="227" h="609">
                <a:moveTo>
                  <a:pt x="198" y="155"/>
                </a:moveTo>
                <a:lnTo>
                  <a:pt x="198" y="155"/>
                </a:lnTo>
                <a:cubicBezTo>
                  <a:pt x="191" y="155"/>
                  <a:pt x="184" y="148"/>
                  <a:pt x="177" y="141"/>
                </a:cubicBezTo>
                <a:cubicBezTo>
                  <a:pt x="141" y="106"/>
                  <a:pt x="141" y="106"/>
                  <a:pt x="141" y="106"/>
                </a:cubicBezTo>
                <a:cubicBezTo>
                  <a:pt x="141" y="276"/>
                  <a:pt x="141" y="276"/>
                  <a:pt x="141" y="276"/>
                </a:cubicBezTo>
                <a:cubicBezTo>
                  <a:pt x="141" y="332"/>
                  <a:pt x="141" y="332"/>
                  <a:pt x="141" y="332"/>
                </a:cubicBezTo>
                <a:cubicBezTo>
                  <a:pt x="141" y="502"/>
                  <a:pt x="141" y="502"/>
                  <a:pt x="141" y="502"/>
                </a:cubicBezTo>
                <a:cubicBezTo>
                  <a:pt x="177" y="466"/>
                  <a:pt x="177" y="466"/>
                  <a:pt x="177" y="466"/>
                </a:cubicBezTo>
                <a:cubicBezTo>
                  <a:pt x="184" y="459"/>
                  <a:pt x="191" y="452"/>
                  <a:pt x="198" y="452"/>
                </a:cubicBezTo>
                <a:cubicBezTo>
                  <a:pt x="219" y="452"/>
                  <a:pt x="226" y="466"/>
                  <a:pt x="226" y="480"/>
                </a:cubicBezTo>
                <a:cubicBezTo>
                  <a:pt x="226" y="488"/>
                  <a:pt x="226" y="495"/>
                  <a:pt x="219" y="502"/>
                </a:cubicBezTo>
                <a:cubicBezTo>
                  <a:pt x="134" y="594"/>
                  <a:pt x="134" y="594"/>
                  <a:pt x="134" y="594"/>
                </a:cubicBezTo>
                <a:cubicBezTo>
                  <a:pt x="134" y="601"/>
                  <a:pt x="127" y="608"/>
                  <a:pt x="113" y="608"/>
                </a:cubicBezTo>
                <a:cubicBezTo>
                  <a:pt x="106" y="608"/>
                  <a:pt x="99" y="601"/>
                  <a:pt x="92" y="594"/>
                </a:cubicBezTo>
                <a:cubicBezTo>
                  <a:pt x="7" y="502"/>
                  <a:pt x="7" y="502"/>
                  <a:pt x="7" y="502"/>
                </a:cubicBezTo>
                <a:cubicBezTo>
                  <a:pt x="7" y="495"/>
                  <a:pt x="0" y="488"/>
                  <a:pt x="0" y="480"/>
                </a:cubicBezTo>
                <a:cubicBezTo>
                  <a:pt x="0" y="466"/>
                  <a:pt x="14" y="452"/>
                  <a:pt x="28" y="452"/>
                </a:cubicBezTo>
                <a:cubicBezTo>
                  <a:pt x="42" y="452"/>
                  <a:pt x="49" y="459"/>
                  <a:pt x="49" y="466"/>
                </a:cubicBezTo>
                <a:cubicBezTo>
                  <a:pt x="85" y="502"/>
                  <a:pt x="85" y="502"/>
                  <a:pt x="85" y="502"/>
                </a:cubicBezTo>
                <a:cubicBezTo>
                  <a:pt x="85" y="332"/>
                  <a:pt x="85" y="332"/>
                  <a:pt x="85" y="332"/>
                </a:cubicBezTo>
                <a:cubicBezTo>
                  <a:pt x="85" y="276"/>
                  <a:pt x="85" y="276"/>
                  <a:pt x="85" y="276"/>
                </a:cubicBezTo>
                <a:cubicBezTo>
                  <a:pt x="85" y="106"/>
                  <a:pt x="85" y="106"/>
                  <a:pt x="85" y="106"/>
                </a:cubicBezTo>
                <a:cubicBezTo>
                  <a:pt x="49" y="141"/>
                  <a:pt x="49" y="141"/>
                  <a:pt x="49" y="141"/>
                </a:cubicBezTo>
                <a:cubicBezTo>
                  <a:pt x="49" y="148"/>
                  <a:pt x="42" y="155"/>
                  <a:pt x="28" y="155"/>
                </a:cubicBezTo>
                <a:cubicBezTo>
                  <a:pt x="14" y="155"/>
                  <a:pt x="0" y="141"/>
                  <a:pt x="0" y="127"/>
                </a:cubicBezTo>
                <a:cubicBezTo>
                  <a:pt x="0" y="120"/>
                  <a:pt x="7" y="113"/>
                  <a:pt x="7" y="106"/>
                </a:cubicBezTo>
                <a:cubicBezTo>
                  <a:pt x="92" y="14"/>
                  <a:pt x="92" y="14"/>
                  <a:pt x="92" y="14"/>
                </a:cubicBezTo>
                <a:cubicBezTo>
                  <a:pt x="99" y="7"/>
                  <a:pt x="106" y="0"/>
                  <a:pt x="113" y="0"/>
                </a:cubicBezTo>
                <a:cubicBezTo>
                  <a:pt x="127" y="0"/>
                  <a:pt x="134" y="7"/>
                  <a:pt x="134" y="14"/>
                </a:cubicBezTo>
                <a:cubicBezTo>
                  <a:pt x="219" y="106"/>
                  <a:pt x="219" y="106"/>
                  <a:pt x="219" y="106"/>
                </a:cubicBezTo>
                <a:cubicBezTo>
                  <a:pt x="226" y="113"/>
                  <a:pt x="226" y="120"/>
                  <a:pt x="226" y="127"/>
                </a:cubicBezTo>
                <a:cubicBezTo>
                  <a:pt x="226" y="141"/>
                  <a:pt x="219" y="155"/>
                  <a:pt x="198" y="155"/>
                </a:cubicBezTo>
              </a:path>
            </a:pathLst>
          </a:custGeom>
          <a:solidFill>
            <a:schemeClr val="dk1"/>
          </a:solidFill>
          <a:ln w="0">
            <a:noFill/>
          </a:ln>
        </p:spPr>
        <p:style>
          <a:lnRef idx="0"/>
          <a:fillRef idx="0"/>
          <a:effectRef idx="0"/>
          <a:fontRef idx="minor"/>
        </p:style>
      </p:sp>
      <p:sp>
        <p:nvSpPr>
          <p:cNvPr id="988" name="Google Shape;913;p39"/>
          <p:cNvSpPr/>
          <p:nvPr/>
        </p:nvSpPr>
        <p:spPr>
          <a:xfrm>
            <a:off x="1497240" y="4801320"/>
            <a:ext cx="260640" cy="339840"/>
          </a:xfrm>
          <a:custGeom>
            <a:avLst/>
            <a:gdLst/>
            <a:ahLst/>
            <a:rect l="l" t="t" r="r" b="b"/>
            <a:pathLst>
              <a:path w="467" h="609">
                <a:moveTo>
                  <a:pt x="459" y="502"/>
                </a:moveTo>
                <a:lnTo>
                  <a:pt x="459" y="502"/>
                </a:lnTo>
                <a:cubicBezTo>
                  <a:pt x="374" y="594"/>
                  <a:pt x="374" y="594"/>
                  <a:pt x="374" y="594"/>
                </a:cubicBezTo>
                <a:cubicBezTo>
                  <a:pt x="374" y="601"/>
                  <a:pt x="367" y="608"/>
                  <a:pt x="353" y="608"/>
                </a:cubicBezTo>
                <a:cubicBezTo>
                  <a:pt x="346" y="608"/>
                  <a:pt x="339" y="601"/>
                  <a:pt x="332" y="594"/>
                </a:cubicBezTo>
                <a:cubicBezTo>
                  <a:pt x="247" y="502"/>
                  <a:pt x="247" y="502"/>
                  <a:pt x="247" y="502"/>
                </a:cubicBezTo>
                <a:cubicBezTo>
                  <a:pt x="247" y="495"/>
                  <a:pt x="240" y="488"/>
                  <a:pt x="240" y="480"/>
                </a:cubicBezTo>
                <a:cubicBezTo>
                  <a:pt x="240" y="466"/>
                  <a:pt x="254" y="452"/>
                  <a:pt x="268" y="452"/>
                </a:cubicBezTo>
                <a:cubicBezTo>
                  <a:pt x="283" y="452"/>
                  <a:pt x="290" y="459"/>
                  <a:pt x="290" y="466"/>
                </a:cubicBezTo>
                <a:cubicBezTo>
                  <a:pt x="325" y="502"/>
                  <a:pt x="325" y="502"/>
                  <a:pt x="325" y="502"/>
                </a:cubicBezTo>
                <a:cubicBezTo>
                  <a:pt x="325" y="367"/>
                  <a:pt x="325" y="367"/>
                  <a:pt x="325" y="367"/>
                </a:cubicBezTo>
                <a:cubicBezTo>
                  <a:pt x="325" y="247"/>
                  <a:pt x="325" y="247"/>
                  <a:pt x="325" y="247"/>
                </a:cubicBezTo>
                <a:cubicBezTo>
                  <a:pt x="325" y="106"/>
                  <a:pt x="325" y="106"/>
                  <a:pt x="325" y="106"/>
                </a:cubicBezTo>
                <a:cubicBezTo>
                  <a:pt x="325" y="28"/>
                  <a:pt x="325" y="28"/>
                  <a:pt x="325" y="28"/>
                </a:cubicBezTo>
                <a:cubicBezTo>
                  <a:pt x="325" y="14"/>
                  <a:pt x="339" y="0"/>
                  <a:pt x="353" y="0"/>
                </a:cubicBezTo>
                <a:cubicBezTo>
                  <a:pt x="374" y="0"/>
                  <a:pt x="381" y="14"/>
                  <a:pt x="381" y="28"/>
                </a:cubicBezTo>
                <a:cubicBezTo>
                  <a:pt x="381" y="212"/>
                  <a:pt x="381" y="212"/>
                  <a:pt x="381" y="212"/>
                </a:cubicBezTo>
                <a:cubicBezTo>
                  <a:pt x="381" y="276"/>
                  <a:pt x="381" y="276"/>
                  <a:pt x="381" y="276"/>
                </a:cubicBezTo>
                <a:cubicBezTo>
                  <a:pt x="381" y="332"/>
                  <a:pt x="381" y="332"/>
                  <a:pt x="381" y="332"/>
                </a:cubicBezTo>
                <a:cubicBezTo>
                  <a:pt x="381" y="502"/>
                  <a:pt x="381" y="502"/>
                  <a:pt x="381" y="502"/>
                </a:cubicBezTo>
                <a:cubicBezTo>
                  <a:pt x="417" y="466"/>
                  <a:pt x="417" y="466"/>
                  <a:pt x="417" y="466"/>
                </a:cubicBezTo>
                <a:cubicBezTo>
                  <a:pt x="424" y="459"/>
                  <a:pt x="431" y="452"/>
                  <a:pt x="438" y="452"/>
                </a:cubicBezTo>
                <a:cubicBezTo>
                  <a:pt x="459" y="452"/>
                  <a:pt x="466" y="466"/>
                  <a:pt x="466" y="480"/>
                </a:cubicBezTo>
                <a:cubicBezTo>
                  <a:pt x="466" y="488"/>
                  <a:pt x="466" y="495"/>
                  <a:pt x="459" y="502"/>
                </a:cubicBezTo>
                <a:close/>
                <a:moveTo>
                  <a:pt x="198" y="155"/>
                </a:moveTo>
                <a:lnTo>
                  <a:pt x="198" y="155"/>
                </a:lnTo>
                <a:cubicBezTo>
                  <a:pt x="183" y="155"/>
                  <a:pt x="176" y="148"/>
                  <a:pt x="176" y="141"/>
                </a:cubicBezTo>
                <a:cubicBezTo>
                  <a:pt x="141" y="106"/>
                  <a:pt x="141" y="106"/>
                  <a:pt x="141" y="106"/>
                </a:cubicBezTo>
                <a:cubicBezTo>
                  <a:pt x="141" y="276"/>
                  <a:pt x="141" y="276"/>
                  <a:pt x="141" y="276"/>
                </a:cubicBezTo>
                <a:cubicBezTo>
                  <a:pt x="141" y="332"/>
                  <a:pt x="141" y="332"/>
                  <a:pt x="141" y="332"/>
                </a:cubicBezTo>
                <a:cubicBezTo>
                  <a:pt x="141" y="396"/>
                  <a:pt x="141" y="396"/>
                  <a:pt x="141" y="396"/>
                </a:cubicBezTo>
                <a:cubicBezTo>
                  <a:pt x="141" y="580"/>
                  <a:pt x="141" y="580"/>
                  <a:pt x="141" y="580"/>
                </a:cubicBezTo>
                <a:cubicBezTo>
                  <a:pt x="141" y="594"/>
                  <a:pt x="127" y="608"/>
                  <a:pt x="113" y="608"/>
                </a:cubicBezTo>
                <a:cubicBezTo>
                  <a:pt x="92" y="608"/>
                  <a:pt x="85" y="594"/>
                  <a:pt x="85" y="580"/>
                </a:cubicBezTo>
                <a:cubicBezTo>
                  <a:pt x="85" y="502"/>
                  <a:pt x="85" y="502"/>
                  <a:pt x="85" y="502"/>
                </a:cubicBezTo>
                <a:cubicBezTo>
                  <a:pt x="85" y="360"/>
                  <a:pt x="85" y="360"/>
                  <a:pt x="85" y="360"/>
                </a:cubicBezTo>
                <a:cubicBezTo>
                  <a:pt x="85" y="240"/>
                  <a:pt x="85" y="240"/>
                  <a:pt x="85" y="240"/>
                </a:cubicBezTo>
                <a:cubicBezTo>
                  <a:pt x="85" y="106"/>
                  <a:pt x="85" y="106"/>
                  <a:pt x="85" y="106"/>
                </a:cubicBezTo>
                <a:cubicBezTo>
                  <a:pt x="49" y="141"/>
                  <a:pt x="49" y="141"/>
                  <a:pt x="49" y="141"/>
                </a:cubicBezTo>
                <a:cubicBezTo>
                  <a:pt x="42" y="148"/>
                  <a:pt x="35" y="155"/>
                  <a:pt x="28" y="155"/>
                </a:cubicBezTo>
                <a:cubicBezTo>
                  <a:pt x="7" y="155"/>
                  <a:pt x="0" y="141"/>
                  <a:pt x="0" y="127"/>
                </a:cubicBezTo>
                <a:cubicBezTo>
                  <a:pt x="0" y="120"/>
                  <a:pt x="0" y="113"/>
                  <a:pt x="7" y="106"/>
                </a:cubicBezTo>
                <a:cubicBezTo>
                  <a:pt x="92" y="14"/>
                  <a:pt x="92" y="14"/>
                  <a:pt x="92" y="14"/>
                </a:cubicBezTo>
                <a:cubicBezTo>
                  <a:pt x="92" y="7"/>
                  <a:pt x="99" y="0"/>
                  <a:pt x="113" y="0"/>
                </a:cubicBezTo>
                <a:cubicBezTo>
                  <a:pt x="120" y="0"/>
                  <a:pt x="127" y="7"/>
                  <a:pt x="134" y="14"/>
                </a:cubicBezTo>
                <a:cubicBezTo>
                  <a:pt x="219" y="106"/>
                  <a:pt x="219" y="106"/>
                  <a:pt x="219" y="106"/>
                </a:cubicBezTo>
                <a:cubicBezTo>
                  <a:pt x="219" y="113"/>
                  <a:pt x="226" y="120"/>
                  <a:pt x="226" y="127"/>
                </a:cubicBezTo>
                <a:cubicBezTo>
                  <a:pt x="226" y="141"/>
                  <a:pt x="212" y="155"/>
                  <a:pt x="198" y="155"/>
                </a:cubicBezTo>
                <a:close/>
              </a:path>
            </a:pathLst>
          </a:custGeom>
          <a:solidFill>
            <a:schemeClr val="dk1"/>
          </a:solidFill>
          <a:ln w="0">
            <a:noFill/>
          </a:ln>
        </p:spPr>
        <p:style>
          <a:lnRef idx="0"/>
          <a:fillRef idx="0"/>
          <a:effectRef idx="0"/>
          <a:fontRef idx="minor"/>
        </p:style>
      </p:sp>
      <p:sp>
        <p:nvSpPr>
          <p:cNvPr id="989" name="Google Shape;914;p39"/>
          <p:cNvSpPr/>
          <p:nvPr/>
        </p:nvSpPr>
        <p:spPr>
          <a:xfrm>
            <a:off x="868320" y="4840920"/>
            <a:ext cx="337320" cy="260640"/>
          </a:xfrm>
          <a:custGeom>
            <a:avLst/>
            <a:gdLst/>
            <a:ahLst/>
            <a:rect l="l" t="t" r="r" b="b"/>
            <a:pathLst>
              <a:path w="602" h="467">
                <a:moveTo>
                  <a:pt x="594" y="134"/>
                </a:moveTo>
                <a:lnTo>
                  <a:pt x="594" y="134"/>
                </a:lnTo>
                <a:cubicBezTo>
                  <a:pt x="502" y="219"/>
                  <a:pt x="502" y="219"/>
                  <a:pt x="502" y="219"/>
                </a:cubicBezTo>
                <a:cubicBezTo>
                  <a:pt x="495" y="219"/>
                  <a:pt x="488" y="226"/>
                  <a:pt x="481" y="226"/>
                </a:cubicBezTo>
                <a:cubicBezTo>
                  <a:pt x="467" y="226"/>
                  <a:pt x="452" y="212"/>
                  <a:pt x="452" y="198"/>
                </a:cubicBezTo>
                <a:cubicBezTo>
                  <a:pt x="452" y="183"/>
                  <a:pt x="459" y="176"/>
                  <a:pt x="459" y="176"/>
                </a:cubicBezTo>
                <a:cubicBezTo>
                  <a:pt x="502" y="141"/>
                  <a:pt x="502" y="141"/>
                  <a:pt x="502" y="141"/>
                </a:cubicBezTo>
                <a:cubicBezTo>
                  <a:pt x="332" y="141"/>
                  <a:pt x="332" y="141"/>
                  <a:pt x="332" y="141"/>
                </a:cubicBezTo>
                <a:cubicBezTo>
                  <a:pt x="276" y="141"/>
                  <a:pt x="276" y="141"/>
                  <a:pt x="276" y="141"/>
                </a:cubicBezTo>
                <a:cubicBezTo>
                  <a:pt x="205" y="141"/>
                  <a:pt x="205" y="141"/>
                  <a:pt x="205" y="141"/>
                </a:cubicBezTo>
                <a:cubicBezTo>
                  <a:pt x="28" y="141"/>
                  <a:pt x="28" y="141"/>
                  <a:pt x="28" y="141"/>
                </a:cubicBezTo>
                <a:cubicBezTo>
                  <a:pt x="14" y="141"/>
                  <a:pt x="0" y="127"/>
                  <a:pt x="0" y="113"/>
                </a:cubicBezTo>
                <a:cubicBezTo>
                  <a:pt x="0" y="91"/>
                  <a:pt x="14" y="84"/>
                  <a:pt x="28" y="84"/>
                </a:cubicBezTo>
                <a:cubicBezTo>
                  <a:pt x="99" y="84"/>
                  <a:pt x="99" y="84"/>
                  <a:pt x="99" y="84"/>
                </a:cubicBezTo>
                <a:cubicBezTo>
                  <a:pt x="247" y="84"/>
                  <a:pt x="247" y="84"/>
                  <a:pt x="247" y="84"/>
                </a:cubicBezTo>
                <a:cubicBezTo>
                  <a:pt x="368" y="84"/>
                  <a:pt x="368" y="84"/>
                  <a:pt x="368" y="84"/>
                </a:cubicBezTo>
                <a:cubicBezTo>
                  <a:pt x="502" y="84"/>
                  <a:pt x="502" y="84"/>
                  <a:pt x="502" y="84"/>
                </a:cubicBezTo>
                <a:cubicBezTo>
                  <a:pt x="459" y="49"/>
                  <a:pt x="459" y="49"/>
                  <a:pt x="459" y="49"/>
                </a:cubicBezTo>
                <a:cubicBezTo>
                  <a:pt x="459" y="42"/>
                  <a:pt x="452" y="35"/>
                  <a:pt x="452" y="28"/>
                </a:cubicBezTo>
                <a:cubicBezTo>
                  <a:pt x="452" y="7"/>
                  <a:pt x="467" y="0"/>
                  <a:pt x="481" y="0"/>
                </a:cubicBezTo>
                <a:cubicBezTo>
                  <a:pt x="488" y="0"/>
                  <a:pt x="495" y="0"/>
                  <a:pt x="502" y="7"/>
                </a:cubicBezTo>
                <a:cubicBezTo>
                  <a:pt x="594" y="91"/>
                  <a:pt x="594" y="91"/>
                  <a:pt x="594" y="91"/>
                </a:cubicBezTo>
                <a:cubicBezTo>
                  <a:pt x="601" y="91"/>
                  <a:pt x="601" y="98"/>
                  <a:pt x="601" y="113"/>
                </a:cubicBezTo>
                <a:cubicBezTo>
                  <a:pt x="601" y="120"/>
                  <a:pt x="601" y="127"/>
                  <a:pt x="594" y="134"/>
                </a:cubicBezTo>
                <a:close/>
                <a:moveTo>
                  <a:pt x="7" y="332"/>
                </a:moveTo>
                <a:lnTo>
                  <a:pt x="7" y="332"/>
                </a:lnTo>
                <a:cubicBezTo>
                  <a:pt x="106" y="247"/>
                  <a:pt x="106" y="247"/>
                  <a:pt x="106" y="247"/>
                </a:cubicBezTo>
                <a:cubicBezTo>
                  <a:pt x="106" y="247"/>
                  <a:pt x="113" y="240"/>
                  <a:pt x="120" y="240"/>
                </a:cubicBezTo>
                <a:cubicBezTo>
                  <a:pt x="141" y="240"/>
                  <a:pt x="148" y="254"/>
                  <a:pt x="148" y="268"/>
                </a:cubicBezTo>
                <a:cubicBezTo>
                  <a:pt x="148" y="282"/>
                  <a:pt x="148" y="289"/>
                  <a:pt x="141" y="289"/>
                </a:cubicBezTo>
                <a:cubicBezTo>
                  <a:pt x="99" y="325"/>
                  <a:pt x="99" y="325"/>
                  <a:pt x="99" y="325"/>
                </a:cubicBezTo>
                <a:cubicBezTo>
                  <a:pt x="233" y="325"/>
                  <a:pt x="233" y="325"/>
                  <a:pt x="233" y="325"/>
                </a:cubicBezTo>
                <a:cubicBezTo>
                  <a:pt x="361" y="325"/>
                  <a:pt x="361" y="325"/>
                  <a:pt x="361" y="325"/>
                </a:cubicBezTo>
                <a:cubicBezTo>
                  <a:pt x="502" y="325"/>
                  <a:pt x="502" y="325"/>
                  <a:pt x="502" y="325"/>
                </a:cubicBezTo>
                <a:cubicBezTo>
                  <a:pt x="572" y="325"/>
                  <a:pt x="572" y="325"/>
                  <a:pt x="572" y="325"/>
                </a:cubicBezTo>
                <a:cubicBezTo>
                  <a:pt x="594" y="325"/>
                  <a:pt x="601" y="339"/>
                  <a:pt x="601" y="353"/>
                </a:cubicBezTo>
                <a:cubicBezTo>
                  <a:pt x="601" y="374"/>
                  <a:pt x="594" y="381"/>
                  <a:pt x="572" y="381"/>
                </a:cubicBezTo>
                <a:cubicBezTo>
                  <a:pt x="396" y="381"/>
                  <a:pt x="396" y="381"/>
                  <a:pt x="396" y="381"/>
                </a:cubicBezTo>
                <a:cubicBezTo>
                  <a:pt x="332" y="381"/>
                  <a:pt x="332" y="381"/>
                  <a:pt x="332" y="381"/>
                </a:cubicBezTo>
                <a:cubicBezTo>
                  <a:pt x="276" y="381"/>
                  <a:pt x="276" y="381"/>
                  <a:pt x="276" y="381"/>
                </a:cubicBezTo>
                <a:cubicBezTo>
                  <a:pt x="99" y="381"/>
                  <a:pt x="99" y="381"/>
                  <a:pt x="99" y="381"/>
                </a:cubicBezTo>
                <a:cubicBezTo>
                  <a:pt x="141" y="417"/>
                  <a:pt x="141" y="417"/>
                  <a:pt x="141" y="417"/>
                </a:cubicBezTo>
                <a:cubicBezTo>
                  <a:pt x="148" y="424"/>
                  <a:pt x="148" y="431"/>
                  <a:pt x="148" y="438"/>
                </a:cubicBezTo>
                <a:cubicBezTo>
                  <a:pt x="148" y="459"/>
                  <a:pt x="141" y="466"/>
                  <a:pt x="120" y="466"/>
                </a:cubicBezTo>
                <a:cubicBezTo>
                  <a:pt x="113" y="466"/>
                  <a:pt x="106" y="466"/>
                  <a:pt x="106" y="459"/>
                </a:cubicBezTo>
                <a:cubicBezTo>
                  <a:pt x="7" y="374"/>
                  <a:pt x="7" y="374"/>
                  <a:pt x="7" y="374"/>
                </a:cubicBezTo>
                <a:cubicBezTo>
                  <a:pt x="7" y="374"/>
                  <a:pt x="0" y="367"/>
                  <a:pt x="0" y="353"/>
                </a:cubicBezTo>
                <a:cubicBezTo>
                  <a:pt x="0" y="346"/>
                  <a:pt x="7" y="339"/>
                  <a:pt x="7" y="332"/>
                </a:cubicBezTo>
                <a:close/>
              </a:path>
            </a:pathLst>
          </a:custGeom>
          <a:solidFill>
            <a:schemeClr val="dk1"/>
          </a:solidFill>
          <a:ln w="0">
            <a:noFill/>
          </a:ln>
        </p:spPr>
        <p:style>
          <a:lnRef idx="0"/>
          <a:fillRef idx="0"/>
          <a:effectRef idx="0"/>
          <a:fontRef idx="minor"/>
        </p:style>
      </p:sp>
      <p:sp>
        <p:nvSpPr>
          <p:cNvPr id="990" name="Google Shape;915;p39"/>
          <p:cNvSpPr/>
          <p:nvPr/>
        </p:nvSpPr>
        <p:spPr>
          <a:xfrm>
            <a:off x="7416000" y="4214160"/>
            <a:ext cx="233640" cy="337320"/>
          </a:xfrm>
          <a:custGeom>
            <a:avLst/>
            <a:gdLst/>
            <a:ahLst/>
            <a:rect l="l" t="t" r="r" b="b"/>
            <a:pathLst>
              <a:path w="418" h="602">
                <a:moveTo>
                  <a:pt x="389" y="601"/>
                </a:moveTo>
                <a:lnTo>
                  <a:pt x="389" y="601"/>
                </a:lnTo>
                <a:cubicBezTo>
                  <a:pt x="28" y="601"/>
                  <a:pt x="28" y="601"/>
                  <a:pt x="28" y="601"/>
                </a:cubicBezTo>
                <a:cubicBezTo>
                  <a:pt x="14" y="601"/>
                  <a:pt x="0" y="593"/>
                  <a:pt x="0" y="572"/>
                </a:cubicBezTo>
                <a:cubicBezTo>
                  <a:pt x="0" y="219"/>
                  <a:pt x="0" y="219"/>
                  <a:pt x="0" y="219"/>
                </a:cubicBezTo>
                <a:cubicBezTo>
                  <a:pt x="0" y="198"/>
                  <a:pt x="14" y="191"/>
                  <a:pt x="28" y="191"/>
                </a:cubicBezTo>
                <a:cubicBezTo>
                  <a:pt x="141" y="191"/>
                  <a:pt x="141" y="191"/>
                  <a:pt x="141" y="191"/>
                </a:cubicBezTo>
                <a:cubicBezTo>
                  <a:pt x="141" y="247"/>
                  <a:pt x="141" y="247"/>
                  <a:pt x="141" y="247"/>
                </a:cubicBezTo>
                <a:cubicBezTo>
                  <a:pt x="56" y="247"/>
                  <a:pt x="56" y="247"/>
                  <a:pt x="56" y="247"/>
                </a:cubicBezTo>
                <a:cubicBezTo>
                  <a:pt x="56" y="544"/>
                  <a:pt x="56" y="544"/>
                  <a:pt x="56" y="544"/>
                </a:cubicBezTo>
                <a:cubicBezTo>
                  <a:pt x="360" y="544"/>
                  <a:pt x="360" y="544"/>
                  <a:pt x="360" y="544"/>
                </a:cubicBezTo>
                <a:cubicBezTo>
                  <a:pt x="360" y="247"/>
                  <a:pt x="360" y="247"/>
                  <a:pt x="360" y="247"/>
                </a:cubicBezTo>
                <a:cubicBezTo>
                  <a:pt x="261" y="247"/>
                  <a:pt x="261" y="247"/>
                  <a:pt x="261" y="247"/>
                </a:cubicBezTo>
                <a:cubicBezTo>
                  <a:pt x="261" y="191"/>
                  <a:pt x="261" y="191"/>
                  <a:pt x="261" y="191"/>
                </a:cubicBezTo>
                <a:cubicBezTo>
                  <a:pt x="389" y="191"/>
                  <a:pt x="389" y="191"/>
                  <a:pt x="389" y="191"/>
                </a:cubicBezTo>
                <a:cubicBezTo>
                  <a:pt x="403" y="191"/>
                  <a:pt x="417" y="198"/>
                  <a:pt x="417" y="219"/>
                </a:cubicBezTo>
                <a:cubicBezTo>
                  <a:pt x="417" y="572"/>
                  <a:pt x="417" y="572"/>
                  <a:pt x="417" y="572"/>
                </a:cubicBezTo>
                <a:cubicBezTo>
                  <a:pt x="417" y="593"/>
                  <a:pt x="403" y="601"/>
                  <a:pt x="389" y="601"/>
                </a:cubicBezTo>
                <a:close/>
                <a:moveTo>
                  <a:pt x="290" y="148"/>
                </a:moveTo>
                <a:lnTo>
                  <a:pt x="290" y="148"/>
                </a:lnTo>
                <a:cubicBezTo>
                  <a:pt x="283" y="148"/>
                  <a:pt x="276" y="148"/>
                  <a:pt x="269" y="141"/>
                </a:cubicBezTo>
                <a:cubicBezTo>
                  <a:pt x="233" y="99"/>
                  <a:pt x="233" y="99"/>
                  <a:pt x="233" y="99"/>
                </a:cubicBezTo>
                <a:cubicBezTo>
                  <a:pt x="233" y="275"/>
                  <a:pt x="233" y="275"/>
                  <a:pt x="233" y="275"/>
                </a:cubicBezTo>
                <a:cubicBezTo>
                  <a:pt x="233" y="290"/>
                  <a:pt x="226" y="304"/>
                  <a:pt x="205" y="304"/>
                </a:cubicBezTo>
                <a:cubicBezTo>
                  <a:pt x="191" y="304"/>
                  <a:pt x="177" y="290"/>
                  <a:pt x="177" y="275"/>
                </a:cubicBezTo>
                <a:cubicBezTo>
                  <a:pt x="177" y="99"/>
                  <a:pt x="177" y="99"/>
                  <a:pt x="177" y="99"/>
                </a:cubicBezTo>
                <a:cubicBezTo>
                  <a:pt x="141" y="141"/>
                  <a:pt x="141" y="141"/>
                  <a:pt x="141" y="141"/>
                </a:cubicBezTo>
                <a:cubicBezTo>
                  <a:pt x="141" y="148"/>
                  <a:pt x="134" y="148"/>
                  <a:pt x="120" y="148"/>
                </a:cubicBezTo>
                <a:cubicBezTo>
                  <a:pt x="106" y="148"/>
                  <a:pt x="92" y="141"/>
                  <a:pt x="92" y="120"/>
                </a:cubicBezTo>
                <a:cubicBezTo>
                  <a:pt x="92" y="113"/>
                  <a:pt x="99" y="106"/>
                  <a:pt x="99" y="106"/>
                </a:cubicBezTo>
                <a:cubicBezTo>
                  <a:pt x="184" y="7"/>
                  <a:pt x="184" y="7"/>
                  <a:pt x="184" y="7"/>
                </a:cubicBezTo>
                <a:cubicBezTo>
                  <a:pt x="191" y="7"/>
                  <a:pt x="198" y="0"/>
                  <a:pt x="205" y="0"/>
                </a:cubicBezTo>
                <a:cubicBezTo>
                  <a:pt x="219" y="0"/>
                  <a:pt x="226" y="7"/>
                  <a:pt x="226" y="7"/>
                </a:cubicBezTo>
                <a:cubicBezTo>
                  <a:pt x="311" y="106"/>
                  <a:pt x="311" y="106"/>
                  <a:pt x="311" y="106"/>
                </a:cubicBezTo>
                <a:cubicBezTo>
                  <a:pt x="318" y="106"/>
                  <a:pt x="318" y="113"/>
                  <a:pt x="318" y="120"/>
                </a:cubicBezTo>
                <a:cubicBezTo>
                  <a:pt x="318" y="141"/>
                  <a:pt x="311" y="148"/>
                  <a:pt x="290" y="148"/>
                </a:cubicBezTo>
                <a:close/>
              </a:path>
            </a:pathLst>
          </a:custGeom>
          <a:solidFill>
            <a:schemeClr val="dk1"/>
          </a:solidFill>
          <a:ln w="0">
            <a:noFill/>
          </a:ln>
        </p:spPr>
        <p:style>
          <a:lnRef idx="0"/>
          <a:fillRef idx="0"/>
          <a:effectRef idx="0"/>
          <a:fontRef idx="minor"/>
        </p:style>
      </p:sp>
      <p:sp>
        <p:nvSpPr>
          <p:cNvPr id="991" name="Google Shape;916;p39"/>
          <p:cNvSpPr/>
          <p:nvPr/>
        </p:nvSpPr>
        <p:spPr>
          <a:xfrm>
            <a:off x="6801480" y="4243680"/>
            <a:ext cx="275760" cy="273240"/>
          </a:xfrm>
          <a:custGeom>
            <a:avLst/>
            <a:gdLst/>
            <a:ahLst/>
            <a:rect l="l" t="t" r="r" b="b"/>
            <a:pathLst>
              <a:path w="496" h="489">
                <a:moveTo>
                  <a:pt x="467" y="170"/>
                </a:moveTo>
                <a:lnTo>
                  <a:pt x="467" y="170"/>
                </a:lnTo>
                <a:cubicBezTo>
                  <a:pt x="446" y="170"/>
                  <a:pt x="439" y="156"/>
                  <a:pt x="439" y="142"/>
                </a:cubicBezTo>
                <a:cubicBezTo>
                  <a:pt x="439" y="99"/>
                  <a:pt x="439" y="99"/>
                  <a:pt x="439" y="99"/>
                </a:cubicBezTo>
                <a:cubicBezTo>
                  <a:pt x="297" y="241"/>
                  <a:pt x="297" y="241"/>
                  <a:pt x="297" y="241"/>
                </a:cubicBezTo>
                <a:cubicBezTo>
                  <a:pt x="290" y="241"/>
                  <a:pt x="283" y="248"/>
                  <a:pt x="276" y="248"/>
                </a:cubicBezTo>
                <a:cubicBezTo>
                  <a:pt x="262" y="248"/>
                  <a:pt x="248" y="234"/>
                  <a:pt x="248" y="219"/>
                </a:cubicBezTo>
                <a:cubicBezTo>
                  <a:pt x="248" y="212"/>
                  <a:pt x="248" y="205"/>
                  <a:pt x="255" y="198"/>
                </a:cubicBezTo>
                <a:cubicBezTo>
                  <a:pt x="396" y="57"/>
                  <a:pt x="396" y="57"/>
                  <a:pt x="396" y="57"/>
                </a:cubicBezTo>
                <a:cubicBezTo>
                  <a:pt x="354" y="57"/>
                  <a:pt x="354" y="57"/>
                  <a:pt x="354" y="57"/>
                </a:cubicBezTo>
                <a:cubicBezTo>
                  <a:pt x="333" y="57"/>
                  <a:pt x="326" y="43"/>
                  <a:pt x="326" y="29"/>
                </a:cubicBezTo>
                <a:cubicBezTo>
                  <a:pt x="326" y="15"/>
                  <a:pt x="333" y="0"/>
                  <a:pt x="354" y="0"/>
                </a:cubicBezTo>
                <a:cubicBezTo>
                  <a:pt x="467" y="0"/>
                  <a:pt x="467" y="0"/>
                  <a:pt x="467" y="0"/>
                </a:cubicBezTo>
                <a:cubicBezTo>
                  <a:pt x="481" y="0"/>
                  <a:pt x="495" y="15"/>
                  <a:pt x="495" y="29"/>
                </a:cubicBezTo>
                <a:cubicBezTo>
                  <a:pt x="495" y="142"/>
                  <a:pt x="495" y="142"/>
                  <a:pt x="495" y="142"/>
                </a:cubicBezTo>
                <a:cubicBezTo>
                  <a:pt x="495" y="156"/>
                  <a:pt x="481" y="170"/>
                  <a:pt x="467" y="170"/>
                </a:cubicBezTo>
                <a:close/>
                <a:moveTo>
                  <a:pt x="241" y="57"/>
                </a:moveTo>
                <a:lnTo>
                  <a:pt x="241" y="57"/>
                </a:lnTo>
                <a:cubicBezTo>
                  <a:pt x="57" y="57"/>
                  <a:pt x="57" y="57"/>
                  <a:pt x="57" y="57"/>
                </a:cubicBezTo>
                <a:cubicBezTo>
                  <a:pt x="57" y="431"/>
                  <a:pt x="57" y="431"/>
                  <a:pt x="57" y="431"/>
                </a:cubicBezTo>
                <a:cubicBezTo>
                  <a:pt x="439" y="431"/>
                  <a:pt x="439" y="431"/>
                  <a:pt x="439" y="431"/>
                </a:cubicBezTo>
                <a:cubicBezTo>
                  <a:pt x="439" y="403"/>
                  <a:pt x="439" y="403"/>
                  <a:pt x="439" y="403"/>
                </a:cubicBezTo>
                <a:cubicBezTo>
                  <a:pt x="439" y="255"/>
                  <a:pt x="439" y="255"/>
                  <a:pt x="439" y="255"/>
                </a:cubicBezTo>
                <a:cubicBezTo>
                  <a:pt x="439" y="191"/>
                  <a:pt x="439" y="191"/>
                  <a:pt x="439" y="191"/>
                </a:cubicBezTo>
                <a:cubicBezTo>
                  <a:pt x="446" y="198"/>
                  <a:pt x="453" y="198"/>
                  <a:pt x="467" y="198"/>
                </a:cubicBezTo>
                <a:cubicBezTo>
                  <a:pt x="474" y="198"/>
                  <a:pt x="481" y="198"/>
                  <a:pt x="495" y="191"/>
                </a:cubicBezTo>
                <a:cubicBezTo>
                  <a:pt x="495" y="276"/>
                  <a:pt x="495" y="276"/>
                  <a:pt x="495" y="276"/>
                </a:cubicBezTo>
                <a:cubicBezTo>
                  <a:pt x="495" y="460"/>
                  <a:pt x="495" y="460"/>
                  <a:pt x="495" y="460"/>
                </a:cubicBezTo>
                <a:cubicBezTo>
                  <a:pt x="495" y="481"/>
                  <a:pt x="481" y="488"/>
                  <a:pt x="467" y="488"/>
                </a:cubicBezTo>
                <a:cubicBezTo>
                  <a:pt x="29" y="488"/>
                  <a:pt x="29" y="488"/>
                  <a:pt x="29" y="488"/>
                </a:cubicBezTo>
                <a:cubicBezTo>
                  <a:pt x="15" y="488"/>
                  <a:pt x="0" y="481"/>
                  <a:pt x="0" y="460"/>
                </a:cubicBezTo>
                <a:cubicBezTo>
                  <a:pt x="0" y="29"/>
                  <a:pt x="0" y="29"/>
                  <a:pt x="0" y="29"/>
                </a:cubicBezTo>
                <a:cubicBezTo>
                  <a:pt x="0" y="15"/>
                  <a:pt x="15" y="0"/>
                  <a:pt x="29" y="0"/>
                </a:cubicBezTo>
                <a:cubicBezTo>
                  <a:pt x="241" y="0"/>
                  <a:pt x="241" y="0"/>
                  <a:pt x="241" y="0"/>
                </a:cubicBezTo>
                <a:cubicBezTo>
                  <a:pt x="304" y="0"/>
                  <a:pt x="304" y="0"/>
                  <a:pt x="304" y="0"/>
                </a:cubicBezTo>
                <a:cubicBezTo>
                  <a:pt x="297" y="7"/>
                  <a:pt x="297" y="22"/>
                  <a:pt x="297" y="29"/>
                </a:cubicBezTo>
                <a:cubicBezTo>
                  <a:pt x="297" y="36"/>
                  <a:pt x="297" y="50"/>
                  <a:pt x="304" y="57"/>
                </a:cubicBezTo>
                <a:lnTo>
                  <a:pt x="241" y="57"/>
                </a:lnTo>
                <a:close/>
              </a:path>
            </a:pathLst>
          </a:custGeom>
          <a:solidFill>
            <a:schemeClr val="dk1"/>
          </a:solidFill>
          <a:ln w="0">
            <a:noFill/>
          </a:ln>
        </p:spPr>
        <p:style>
          <a:lnRef idx="0"/>
          <a:fillRef idx="0"/>
          <a:effectRef idx="0"/>
          <a:fontRef idx="minor"/>
        </p:style>
      </p:sp>
      <p:sp>
        <p:nvSpPr>
          <p:cNvPr id="992" name="Google Shape;917;p39"/>
          <p:cNvSpPr/>
          <p:nvPr/>
        </p:nvSpPr>
        <p:spPr>
          <a:xfrm>
            <a:off x="6182280" y="4214160"/>
            <a:ext cx="337320" cy="337320"/>
          </a:xfrm>
          <a:custGeom>
            <a:avLst/>
            <a:gdLst/>
            <a:ahLst/>
            <a:rect l="l" t="t" r="r" b="b"/>
            <a:pathLst>
              <a:path w="602" h="602">
                <a:moveTo>
                  <a:pt x="572" y="601"/>
                </a:moveTo>
                <a:lnTo>
                  <a:pt x="572" y="601"/>
                </a:lnTo>
                <a:cubicBezTo>
                  <a:pt x="459" y="601"/>
                  <a:pt x="459" y="601"/>
                  <a:pt x="459" y="601"/>
                </a:cubicBezTo>
                <a:cubicBezTo>
                  <a:pt x="445" y="601"/>
                  <a:pt x="431" y="593"/>
                  <a:pt x="431" y="572"/>
                </a:cubicBezTo>
                <a:cubicBezTo>
                  <a:pt x="431" y="558"/>
                  <a:pt x="445" y="544"/>
                  <a:pt x="459" y="544"/>
                </a:cubicBezTo>
                <a:cubicBezTo>
                  <a:pt x="544" y="544"/>
                  <a:pt x="544" y="544"/>
                  <a:pt x="544" y="544"/>
                </a:cubicBezTo>
                <a:cubicBezTo>
                  <a:pt x="544" y="459"/>
                  <a:pt x="544" y="459"/>
                  <a:pt x="544" y="459"/>
                </a:cubicBezTo>
                <a:cubicBezTo>
                  <a:pt x="544" y="445"/>
                  <a:pt x="558" y="431"/>
                  <a:pt x="572" y="431"/>
                </a:cubicBezTo>
                <a:cubicBezTo>
                  <a:pt x="594" y="431"/>
                  <a:pt x="601" y="445"/>
                  <a:pt x="601" y="459"/>
                </a:cubicBezTo>
                <a:cubicBezTo>
                  <a:pt x="601" y="572"/>
                  <a:pt x="601" y="572"/>
                  <a:pt x="601" y="572"/>
                </a:cubicBezTo>
                <a:cubicBezTo>
                  <a:pt x="601" y="593"/>
                  <a:pt x="594" y="601"/>
                  <a:pt x="572" y="601"/>
                </a:cubicBezTo>
                <a:close/>
                <a:moveTo>
                  <a:pt x="572" y="169"/>
                </a:moveTo>
                <a:lnTo>
                  <a:pt x="572" y="169"/>
                </a:lnTo>
                <a:cubicBezTo>
                  <a:pt x="558" y="169"/>
                  <a:pt x="544" y="155"/>
                  <a:pt x="544" y="141"/>
                </a:cubicBezTo>
                <a:cubicBezTo>
                  <a:pt x="544" y="56"/>
                  <a:pt x="544" y="56"/>
                  <a:pt x="544" y="56"/>
                </a:cubicBezTo>
                <a:cubicBezTo>
                  <a:pt x="459" y="56"/>
                  <a:pt x="459" y="56"/>
                  <a:pt x="459" y="56"/>
                </a:cubicBezTo>
                <a:cubicBezTo>
                  <a:pt x="445" y="56"/>
                  <a:pt x="431" y="42"/>
                  <a:pt x="431" y="28"/>
                </a:cubicBezTo>
                <a:cubicBezTo>
                  <a:pt x="431" y="14"/>
                  <a:pt x="445" y="0"/>
                  <a:pt x="459" y="0"/>
                </a:cubicBezTo>
                <a:cubicBezTo>
                  <a:pt x="572" y="0"/>
                  <a:pt x="572" y="0"/>
                  <a:pt x="572" y="0"/>
                </a:cubicBezTo>
                <a:cubicBezTo>
                  <a:pt x="594" y="0"/>
                  <a:pt x="601" y="14"/>
                  <a:pt x="601" y="28"/>
                </a:cubicBezTo>
                <a:cubicBezTo>
                  <a:pt x="601" y="141"/>
                  <a:pt x="601" y="141"/>
                  <a:pt x="601" y="141"/>
                </a:cubicBezTo>
                <a:cubicBezTo>
                  <a:pt x="601" y="155"/>
                  <a:pt x="594" y="169"/>
                  <a:pt x="572" y="169"/>
                </a:cubicBezTo>
                <a:close/>
                <a:moveTo>
                  <a:pt x="141" y="56"/>
                </a:moveTo>
                <a:lnTo>
                  <a:pt x="141" y="56"/>
                </a:lnTo>
                <a:cubicBezTo>
                  <a:pt x="56" y="56"/>
                  <a:pt x="56" y="56"/>
                  <a:pt x="56" y="56"/>
                </a:cubicBezTo>
                <a:cubicBezTo>
                  <a:pt x="56" y="141"/>
                  <a:pt x="56" y="141"/>
                  <a:pt x="56" y="141"/>
                </a:cubicBezTo>
                <a:cubicBezTo>
                  <a:pt x="56" y="155"/>
                  <a:pt x="42" y="169"/>
                  <a:pt x="28" y="169"/>
                </a:cubicBezTo>
                <a:cubicBezTo>
                  <a:pt x="14" y="169"/>
                  <a:pt x="0" y="155"/>
                  <a:pt x="0" y="141"/>
                </a:cubicBezTo>
                <a:cubicBezTo>
                  <a:pt x="0" y="28"/>
                  <a:pt x="0" y="28"/>
                  <a:pt x="0" y="28"/>
                </a:cubicBezTo>
                <a:cubicBezTo>
                  <a:pt x="0" y="14"/>
                  <a:pt x="14" y="0"/>
                  <a:pt x="28" y="0"/>
                </a:cubicBezTo>
                <a:cubicBezTo>
                  <a:pt x="141" y="0"/>
                  <a:pt x="141" y="0"/>
                  <a:pt x="141" y="0"/>
                </a:cubicBezTo>
                <a:cubicBezTo>
                  <a:pt x="155" y="0"/>
                  <a:pt x="169" y="14"/>
                  <a:pt x="169" y="28"/>
                </a:cubicBezTo>
                <a:cubicBezTo>
                  <a:pt x="169" y="42"/>
                  <a:pt x="155" y="56"/>
                  <a:pt x="141" y="56"/>
                </a:cubicBezTo>
                <a:close/>
                <a:moveTo>
                  <a:pt x="85" y="85"/>
                </a:moveTo>
                <a:lnTo>
                  <a:pt x="85" y="85"/>
                </a:lnTo>
                <a:cubicBezTo>
                  <a:pt x="516" y="85"/>
                  <a:pt x="516" y="85"/>
                  <a:pt x="516" y="85"/>
                </a:cubicBezTo>
                <a:cubicBezTo>
                  <a:pt x="516" y="516"/>
                  <a:pt x="516" y="516"/>
                  <a:pt x="516" y="516"/>
                </a:cubicBezTo>
                <a:cubicBezTo>
                  <a:pt x="85" y="516"/>
                  <a:pt x="85" y="516"/>
                  <a:pt x="85" y="516"/>
                </a:cubicBezTo>
                <a:lnTo>
                  <a:pt x="85" y="85"/>
                </a:lnTo>
                <a:close/>
                <a:moveTo>
                  <a:pt x="141" y="459"/>
                </a:moveTo>
                <a:lnTo>
                  <a:pt x="141" y="459"/>
                </a:lnTo>
                <a:cubicBezTo>
                  <a:pt x="459" y="459"/>
                  <a:pt x="459" y="459"/>
                  <a:pt x="459" y="459"/>
                </a:cubicBezTo>
                <a:cubicBezTo>
                  <a:pt x="459" y="141"/>
                  <a:pt x="459" y="141"/>
                  <a:pt x="459" y="141"/>
                </a:cubicBezTo>
                <a:cubicBezTo>
                  <a:pt x="141" y="141"/>
                  <a:pt x="141" y="141"/>
                  <a:pt x="141" y="141"/>
                </a:cubicBezTo>
                <a:lnTo>
                  <a:pt x="141" y="459"/>
                </a:lnTo>
                <a:close/>
                <a:moveTo>
                  <a:pt x="28" y="431"/>
                </a:moveTo>
                <a:lnTo>
                  <a:pt x="28" y="431"/>
                </a:lnTo>
                <a:cubicBezTo>
                  <a:pt x="42" y="431"/>
                  <a:pt x="56" y="445"/>
                  <a:pt x="56" y="459"/>
                </a:cubicBezTo>
                <a:cubicBezTo>
                  <a:pt x="56" y="544"/>
                  <a:pt x="56" y="544"/>
                  <a:pt x="56" y="544"/>
                </a:cubicBezTo>
                <a:cubicBezTo>
                  <a:pt x="141" y="544"/>
                  <a:pt x="141" y="544"/>
                  <a:pt x="141" y="544"/>
                </a:cubicBezTo>
                <a:cubicBezTo>
                  <a:pt x="155" y="544"/>
                  <a:pt x="169" y="558"/>
                  <a:pt x="169" y="572"/>
                </a:cubicBezTo>
                <a:cubicBezTo>
                  <a:pt x="169" y="593"/>
                  <a:pt x="155" y="601"/>
                  <a:pt x="141" y="601"/>
                </a:cubicBezTo>
                <a:cubicBezTo>
                  <a:pt x="28" y="601"/>
                  <a:pt x="28" y="601"/>
                  <a:pt x="28" y="601"/>
                </a:cubicBezTo>
                <a:cubicBezTo>
                  <a:pt x="14" y="601"/>
                  <a:pt x="0" y="593"/>
                  <a:pt x="0" y="572"/>
                </a:cubicBezTo>
                <a:cubicBezTo>
                  <a:pt x="0" y="459"/>
                  <a:pt x="0" y="459"/>
                  <a:pt x="0" y="459"/>
                </a:cubicBezTo>
                <a:cubicBezTo>
                  <a:pt x="0" y="445"/>
                  <a:pt x="14" y="431"/>
                  <a:pt x="28" y="431"/>
                </a:cubicBezTo>
                <a:close/>
              </a:path>
            </a:pathLst>
          </a:custGeom>
          <a:solidFill>
            <a:schemeClr val="dk1"/>
          </a:solidFill>
          <a:ln w="0">
            <a:noFill/>
          </a:ln>
        </p:spPr>
        <p:style>
          <a:lnRef idx="0"/>
          <a:fillRef idx="0"/>
          <a:effectRef idx="0"/>
          <a:fontRef idx="minor"/>
        </p:style>
      </p:sp>
      <p:sp>
        <p:nvSpPr>
          <p:cNvPr id="993" name="Google Shape;918;p39"/>
          <p:cNvSpPr/>
          <p:nvPr/>
        </p:nvSpPr>
        <p:spPr>
          <a:xfrm>
            <a:off x="5592600" y="4214160"/>
            <a:ext cx="334800" cy="337320"/>
          </a:xfrm>
          <a:custGeom>
            <a:avLst/>
            <a:gdLst/>
            <a:ahLst/>
            <a:rect l="l" t="t" r="r" b="b"/>
            <a:pathLst>
              <a:path w="601" h="602">
                <a:moveTo>
                  <a:pt x="572" y="601"/>
                </a:moveTo>
                <a:lnTo>
                  <a:pt x="572" y="601"/>
                </a:lnTo>
                <a:cubicBezTo>
                  <a:pt x="459" y="601"/>
                  <a:pt x="459" y="601"/>
                  <a:pt x="459" y="601"/>
                </a:cubicBezTo>
                <a:cubicBezTo>
                  <a:pt x="445" y="601"/>
                  <a:pt x="431" y="593"/>
                  <a:pt x="431" y="572"/>
                </a:cubicBezTo>
                <a:cubicBezTo>
                  <a:pt x="431" y="558"/>
                  <a:pt x="445" y="544"/>
                  <a:pt x="459" y="544"/>
                </a:cubicBezTo>
                <a:cubicBezTo>
                  <a:pt x="544" y="544"/>
                  <a:pt x="544" y="544"/>
                  <a:pt x="544" y="544"/>
                </a:cubicBezTo>
                <a:cubicBezTo>
                  <a:pt x="544" y="459"/>
                  <a:pt x="544" y="459"/>
                  <a:pt x="544" y="459"/>
                </a:cubicBezTo>
                <a:cubicBezTo>
                  <a:pt x="544" y="445"/>
                  <a:pt x="558" y="431"/>
                  <a:pt x="572" y="431"/>
                </a:cubicBezTo>
                <a:cubicBezTo>
                  <a:pt x="586" y="431"/>
                  <a:pt x="600" y="445"/>
                  <a:pt x="600" y="459"/>
                </a:cubicBezTo>
                <a:cubicBezTo>
                  <a:pt x="600" y="572"/>
                  <a:pt x="600" y="572"/>
                  <a:pt x="600" y="572"/>
                </a:cubicBezTo>
                <a:cubicBezTo>
                  <a:pt x="600" y="593"/>
                  <a:pt x="586" y="601"/>
                  <a:pt x="572" y="601"/>
                </a:cubicBezTo>
                <a:close/>
                <a:moveTo>
                  <a:pt x="85" y="85"/>
                </a:moveTo>
                <a:lnTo>
                  <a:pt x="85" y="85"/>
                </a:lnTo>
                <a:cubicBezTo>
                  <a:pt x="516" y="85"/>
                  <a:pt x="516" y="85"/>
                  <a:pt x="516" y="85"/>
                </a:cubicBezTo>
                <a:cubicBezTo>
                  <a:pt x="516" y="516"/>
                  <a:pt x="516" y="516"/>
                  <a:pt x="516" y="516"/>
                </a:cubicBezTo>
                <a:cubicBezTo>
                  <a:pt x="85" y="516"/>
                  <a:pt x="85" y="516"/>
                  <a:pt x="85" y="516"/>
                </a:cubicBezTo>
                <a:lnTo>
                  <a:pt x="85" y="85"/>
                </a:lnTo>
                <a:close/>
                <a:moveTo>
                  <a:pt x="141" y="459"/>
                </a:moveTo>
                <a:lnTo>
                  <a:pt x="141" y="459"/>
                </a:lnTo>
                <a:cubicBezTo>
                  <a:pt x="459" y="459"/>
                  <a:pt x="459" y="459"/>
                  <a:pt x="459" y="459"/>
                </a:cubicBezTo>
                <a:cubicBezTo>
                  <a:pt x="459" y="141"/>
                  <a:pt x="459" y="141"/>
                  <a:pt x="459" y="141"/>
                </a:cubicBezTo>
                <a:cubicBezTo>
                  <a:pt x="141" y="141"/>
                  <a:pt x="141" y="141"/>
                  <a:pt x="141" y="141"/>
                </a:cubicBezTo>
                <a:lnTo>
                  <a:pt x="141" y="459"/>
                </a:lnTo>
                <a:close/>
                <a:moveTo>
                  <a:pt x="141" y="56"/>
                </a:moveTo>
                <a:lnTo>
                  <a:pt x="141" y="56"/>
                </a:lnTo>
                <a:cubicBezTo>
                  <a:pt x="56" y="56"/>
                  <a:pt x="56" y="56"/>
                  <a:pt x="56" y="56"/>
                </a:cubicBezTo>
                <a:cubicBezTo>
                  <a:pt x="56" y="141"/>
                  <a:pt x="56" y="141"/>
                  <a:pt x="56" y="141"/>
                </a:cubicBezTo>
                <a:cubicBezTo>
                  <a:pt x="56" y="155"/>
                  <a:pt x="42" y="169"/>
                  <a:pt x="28" y="169"/>
                </a:cubicBezTo>
                <a:cubicBezTo>
                  <a:pt x="7" y="169"/>
                  <a:pt x="0" y="155"/>
                  <a:pt x="0" y="141"/>
                </a:cubicBezTo>
                <a:cubicBezTo>
                  <a:pt x="0" y="28"/>
                  <a:pt x="0" y="28"/>
                  <a:pt x="0" y="28"/>
                </a:cubicBezTo>
                <a:cubicBezTo>
                  <a:pt x="0" y="14"/>
                  <a:pt x="7" y="0"/>
                  <a:pt x="28" y="0"/>
                </a:cubicBezTo>
                <a:cubicBezTo>
                  <a:pt x="141" y="0"/>
                  <a:pt x="141" y="0"/>
                  <a:pt x="141" y="0"/>
                </a:cubicBezTo>
                <a:cubicBezTo>
                  <a:pt x="155" y="0"/>
                  <a:pt x="169" y="14"/>
                  <a:pt x="169" y="28"/>
                </a:cubicBezTo>
                <a:cubicBezTo>
                  <a:pt x="169" y="42"/>
                  <a:pt x="155" y="56"/>
                  <a:pt x="141" y="56"/>
                </a:cubicBezTo>
                <a:close/>
              </a:path>
            </a:pathLst>
          </a:custGeom>
          <a:solidFill>
            <a:schemeClr val="dk1"/>
          </a:solidFill>
          <a:ln w="0">
            <a:noFill/>
          </a:ln>
        </p:spPr>
        <p:style>
          <a:lnRef idx="0"/>
          <a:fillRef idx="0"/>
          <a:effectRef idx="0"/>
          <a:fontRef idx="minor"/>
        </p:style>
      </p:sp>
      <p:sp>
        <p:nvSpPr>
          <p:cNvPr id="994" name="Google Shape;919;p39"/>
          <p:cNvSpPr/>
          <p:nvPr/>
        </p:nvSpPr>
        <p:spPr>
          <a:xfrm>
            <a:off x="4998240" y="4214160"/>
            <a:ext cx="339840" cy="337320"/>
          </a:xfrm>
          <a:custGeom>
            <a:avLst/>
            <a:gdLst/>
            <a:ahLst/>
            <a:rect l="l" t="t" r="r" b="b"/>
            <a:pathLst>
              <a:path w="608" h="602">
                <a:moveTo>
                  <a:pt x="579" y="169"/>
                </a:moveTo>
                <a:lnTo>
                  <a:pt x="579" y="169"/>
                </a:lnTo>
                <a:cubicBezTo>
                  <a:pt x="558" y="169"/>
                  <a:pt x="551" y="155"/>
                  <a:pt x="551" y="141"/>
                </a:cubicBezTo>
                <a:cubicBezTo>
                  <a:pt x="551" y="56"/>
                  <a:pt x="551" y="56"/>
                  <a:pt x="551" y="56"/>
                </a:cubicBezTo>
                <a:cubicBezTo>
                  <a:pt x="466" y="56"/>
                  <a:pt x="466" y="56"/>
                  <a:pt x="466" y="56"/>
                </a:cubicBezTo>
                <a:cubicBezTo>
                  <a:pt x="445" y="56"/>
                  <a:pt x="438" y="42"/>
                  <a:pt x="438" y="28"/>
                </a:cubicBezTo>
                <a:cubicBezTo>
                  <a:pt x="438" y="14"/>
                  <a:pt x="445" y="0"/>
                  <a:pt x="466" y="0"/>
                </a:cubicBezTo>
                <a:cubicBezTo>
                  <a:pt x="579" y="0"/>
                  <a:pt x="579" y="0"/>
                  <a:pt x="579" y="0"/>
                </a:cubicBezTo>
                <a:cubicBezTo>
                  <a:pt x="593" y="0"/>
                  <a:pt x="607" y="14"/>
                  <a:pt x="607" y="28"/>
                </a:cubicBezTo>
                <a:cubicBezTo>
                  <a:pt x="607" y="141"/>
                  <a:pt x="607" y="141"/>
                  <a:pt x="607" y="141"/>
                </a:cubicBezTo>
                <a:cubicBezTo>
                  <a:pt x="607" y="155"/>
                  <a:pt x="593" y="169"/>
                  <a:pt x="579" y="169"/>
                </a:cubicBezTo>
                <a:close/>
                <a:moveTo>
                  <a:pt x="523" y="516"/>
                </a:moveTo>
                <a:lnTo>
                  <a:pt x="523" y="516"/>
                </a:lnTo>
                <a:cubicBezTo>
                  <a:pt x="84" y="516"/>
                  <a:pt x="84" y="516"/>
                  <a:pt x="84" y="516"/>
                </a:cubicBezTo>
                <a:cubicBezTo>
                  <a:pt x="84" y="85"/>
                  <a:pt x="84" y="85"/>
                  <a:pt x="84" y="85"/>
                </a:cubicBezTo>
                <a:cubicBezTo>
                  <a:pt x="523" y="85"/>
                  <a:pt x="523" y="85"/>
                  <a:pt x="523" y="85"/>
                </a:cubicBezTo>
                <a:lnTo>
                  <a:pt x="523" y="516"/>
                </a:lnTo>
                <a:close/>
                <a:moveTo>
                  <a:pt x="466" y="141"/>
                </a:moveTo>
                <a:lnTo>
                  <a:pt x="466" y="141"/>
                </a:lnTo>
                <a:cubicBezTo>
                  <a:pt x="141" y="141"/>
                  <a:pt x="141" y="141"/>
                  <a:pt x="141" y="141"/>
                </a:cubicBezTo>
                <a:cubicBezTo>
                  <a:pt x="141" y="459"/>
                  <a:pt x="141" y="459"/>
                  <a:pt x="141" y="459"/>
                </a:cubicBezTo>
                <a:cubicBezTo>
                  <a:pt x="466" y="459"/>
                  <a:pt x="466" y="459"/>
                  <a:pt x="466" y="459"/>
                </a:cubicBezTo>
                <a:lnTo>
                  <a:pt x="466" y="141"/>
                </a:lnTo>
                <a:close/>
                <a:moveTo>
                  <a:pt x="141" y="544"/>
                </a:moveTo>
                <a:lnTo>
                  <a:pt x="141" y="544"/>
                </a:lnTo>
                <a:cubicBezTo>
                  <a:pt x="162" y="544"/>
                  <a:pt x="169" y="558"/>
                  <a:pt x="169" y="572"/>
                </a:cubicBezTo>
                <a:cubicBezTo>
                  <a:pt x="169" y="593"/>
                  <a:pt x="162" y="601"/>
                  <a:pt x="141" y="601"/>
                </a:cubicBezTo>
                <a:cubicBezTo>
                  <a:pt x="28" y="601"/>
                  <a:pt x="28" y="601"/>
                  <a:pt x="28" y="601"/>
                </a:cubicBezTo>
                <a:cubicBezTo>
                  <a:pt x="14" y="601"/>
                  <a:pt x="0" y="593"/>
                  <a:pt x="0" y="572"/>
                </a:cubicBezTo>
                <a:cubicBezTo>
                  <a:pt x="0" y="459"/>
                  <a:pt x="0" y="459"/>
                  <a:pt x="0" y="459"/>
                </a:cubicBezTo>
                <a:cubicBezTo>
                  <a:pt x="0" y="445"/>
                  <a:pt x="14" y="431"/>
                  <a:pt x="28" y="431"/>
                </a:cubicBezTo>
                <a:cubicBezTo>
                  <a:pt x="49" y="431"/>
                  <a:pt x="56" y="445"/>
                  <a:pt x="56" y="459"/>
                </a:cubicBezTo>
                <a:cubicBezTo>
                  <a:pt x="56" y="544"/>
                  <a:pt x="56" y="544"/>
                  <a:pt x="56" y="544"/>
                </a:cubicBezTo>
                <a:cubicBezTo>
                  <a:pt x="141" y="544"/>
                  <a:pt x="141" y="544"/>
                  <a:pt x="141" y="544"/>
                </a:cubicBezTo>
                <a:close/>
              </a:path>
            </a:pathLst>
          </a:custGeom>
          <a:solidFill>
            <a:schemeClr val="dk1"/>
          </a:solidFill>
          <a:ln w="0">
            <a:noFill/>
          </a:ln>
        </p:spPr>
        <p:style>
          <a:lnRef idx="0"/>
          <a:fillRef idx="0"/>
          <a:effectRef idx="0"/>
          <a:fontRef idx="minor"/>
        </p:style>
      </p:sp>
      <p:sp>
        <p:nvSpPr>
          <p:cNvPr id="995" name="Google Shape;920;p39"/>
          <p:cNvSpPr/>
          <p:nvPr/>
        </p:nvSpPr>
        <p:spPr>
          <a:xfrm>
            <a:off x="4411080" y="4214160"/>
            <a:ext cx="334800" cy="337320"/>
          </a:xfrm>
          <a:custGeom>
            <a:avLst/>
            <a:gdLst/>
            <a:ahLst/>
            <a:rect l="l" t="t" r="r" b="b"/>
            <a:pathLst>
              <a:path w="601" h="602">
                <a:moveTo>
                  <a:pt x="572" y="601"/>
                </a:moveTo>
                <a:lnTo>
                  <a:pt x="572" y="601"/>
                </a:lnTo>
                <a:cubicBezTo>
                  <a:pt x="28" y="601"/>
                  <a:pt x="28" y="601"/>
                  <a:pt x="28" y="601"/>
                </a:cubicBezTo>
                <a:cubicBezTo>
                  <a:pt x="14" y="601"/>
                  <a:pt x="0" y="593"/>
                  <a:pt x="0" y="572"/>
                </a:cubicBezTo>
                <a:cubicBezTo>
                  <a:pt x="0" y="28"/>
                  <a:pt x="0" y="28"/>
                  <a:pt x="0" y="28"/>
                </a:cubicBezTo>
                <a:cubicBezTo>
                  <a:pt x="0" y="14"/>
                  <a:pt x="14" y="0"/>
                  <a:pt x="28" y="0"/>
                </a:cubicBezTo>
                <a:cubicBezTo>
                  <a:pt x="572" y="0"/>
                  <a:pt x="572" y="0"/>
                  <a:pt x="572" y="0"/>
                </a:cubicBezTo>
                <a:cubicBezTo>
                  <a:pt x="593" y="0"/>
                  <a:pt x="600" y="14"/>
                  <a:pt x="600" y="28"/>
                </a:cubicBezTo>
                <a:cubicBezTo>
                  <a:pt x="600" y="572"/>
                  <a:pt x="600" y="572"/>
                  <a:pt x="600" y="572"/>
                </a:cubicBezTo>
                <a:cubicBezTo>
                  <a:pt x="600" y="593"/>
                  <a:pt x="593" y="601"/>
                  <a:pt x="572" y="601"/>
                </a:cubicBezTo>
                <a:close/>
                <a:moveTo>
                  <a:pt x="544" y="56"/>
                </a:moveTo>
                <a:lnTo>
                  <a:pt x="544" y="56"/>
                </a:lnTo>
                <a:cubicBezTo>
                  <a:pt x="56" y="56"/>
                  <a:pt x="56" y="56"/>
                  <a:pt x="56" y="56"/>
                </a:cubicBezTo>
                <a:cubicBezTo>
                  <a:pt x="56" y="544"/>
                  <a:pt x="56" y="544"/>
                  <a:pt x="56" y="544"/>
                </a:cubicBezTo>
                <a:cubicBezTo>
                  <a:pt x="544" y="544"/>
                  <a:pt x="544" y="544"/>
                  <a:pt x="544" y="544"/>
                </a:cubicBezTo>
                <a:lnTo>
                  <a:pt x="544" y="56"/>
                </a:lnTo>
                <a:close/>
                <a:moveTo>
                  <a:pt x="120" y="85"/>
                </a:moveTo>
                <a:lnTo>
                  <a:pt x="120" y="85"/>
                </a:lnTo>
                <a:cubicBezTo>
                  <a:pt x="226" y="85"/>
                  <a:pt x="226" y="85"/>
                  <a:pt x="226" y="85"/>
                </a:cubicBezTo>
                <a:cubicBezTo>
                  <a:pt x="240" y="85"/>
                  <a:pt x="254" y="99"/>
                  <a:pt x="254" y="113"/>
                </a:cubicBezTo>
                <a:cubicBezTo>
                  <a:pt x="254" y="127"/>
                  <a:pt x="240" y="141"/>
                  <a:pt x="226" y="141"/>
                </a:cubicBezTo>
                <a:cubicBezTo>
                  <a:pt x="141" y="141"/>
                  <a:pt x="141" y="141"/>
                  <a:pt x="141" y="141"/>
                </a:cubicBezTo>
                <a:cubicBezTo>
                  <a:pt x="141" y="226"/>
                  <a:pt x="141" y="226"/>
                  <a:pt x="141" y="226"/>
                </a:cubicBezTo>
                <a:cubicBezTo>
                  <a:pt x="141" y="240"/>
                  <a:pt x="127" y="254"/>
                  <a:pt x="113" y="254"/>
                </a:cubicBezTo>
                <a:cubicBezTo>
                  <a:pt x="99" y="254"/>
                  <a:pt x="84" y="240"/>
                  <a:pt x="84" y="226"/>
                </a:cubicBezTo>
                <a:cubicBezTo>
                  <a:pt x="84" y="120"/>
                  <a:pt x="84" y="120"/>
                  <a:pt x="84" y="120"/>
                </a:cubicBezTo>
                <a:cubicBezTo>
                  <a:pt x="84" y="85"/>
                  <a:pt x="84" y="85"/>
                  <a:pt x="84" y="85"/>
                </a:cubicBezTo>
                <a:cubicBezTo>
                  <a:pt x="120" y="85"/>
                  <a:pt x="120" y="85"/>
                  <a:pt x="120" y="85"/>
                </a:cubicBezTo>
                <a:close/>
                <a:moveTo>
                  <a:pt x="84" y="374"/>
                </a:moveTo>
                <a:lnTo>
                  <a:pt x="84" y="374"/>
                </a:lnTo>
                <a:cubicBezTo>
                  <a:pt x="84" y="360"/>
                  <a:pt x="99" y="346"/>
                  <a:pt x="113" y="346"/>
                </a:cubicBezTo>
                <a:cubicBezTo>
                  <a:pt x="127" y="346"/>
                  <a:pt x="141" y="360"/>
                  <a:pt x="141" y="374"/>
                </a:cubicBezTo>
                <a:cubicBezTo>
                  <a:pt x="141" y="459"/>
                  <a:pt x="141" y="459"/>
                  <a:pt x="141" y="459"/>
                </a:cubicBezTo>
                <a:cubicBezTo>
                  <a:pt x="226" y="459"/>
                  <a:pt x="226" y="459"/>
                  <a:pt x="226" y="459"/>
                </a:cubicBezTo>
                <a:cubicBezTo>
                  <a:pt x="240" y="459"/>
                  <a:pt x="254" y="473"/>
                  <a:pt x="254" y="487"/>
                </a:cubicBezTo>
                <a:cubicBezTo>
                  <a:pt x="254" y="509"/>
                  <a:pt x="240" y="516"/>
                  <a:pt x="226" y="516"/>
                </a:cubicBezTo>
                <a:cubicBezTo>
                  <a:pt x="120" y="516"/>
                  <a:pt x="120" y="516"/>
                  <a:pt x="120" y="516"/>
                </a:cubicBezTo>
                <a:cubicBezTo>
                  <a:pt x="84" y="516"/>
                  <a:pt x="84" y="516"/>
                  <a:pt x="84" y="516"/>
                </a:cubicBezTo>
                <a:cubicBezTo>
                  <a:pt x="84" y="480"/>
                  <a:pt x="84" y="480"/>
                  <a:pt x="84" y="480"/>
                </a:cubicBezTo>
                <a:lnTo>
                  <a:pt x="84" y="374"/>
                </a:lnTo>
                <a:close/>
                <a:moveTo>
                  <a:pt x="374" y="85"/>
                </a:moveTo>
                <a:lnTo>
                  <a:pt x="374" y="85"/>
                </a:lnTo>
                <a:cubicBezTo>
                  <a:pt x="480" y="85"/>
                  <a:pt x="480" y="85"/>
                  <a:pt x="480" y="85"/>
                </a:cubicBezTo>
                <a:cubicBezTo>
                  <a:pt x="515" y="85"/>
                  <a:pt x="515" y="85"/>
                  <a:pt x="515" y="85"/>
                </a:cubicBezTo>
                <a:cubicBezTo>
                  <a:pt x="515" y="120"/>
                  <a:pt x="515" y="120"/>
                  <a:pt x="515" y="120"/>
                </a:cubicBezTo>
                <a:cubicBezTo>
                  <a:pt x="515" y="226"/>
                  <a:pt x="515" y="226"/>
                  <a:pt x="515" y="226"/>
                </a:cubicBezTo>
                <a:cubicBezTo>
                  <a:pt x="515" y="240"/>
                  <a:pt x="508" y="254"/>
                  <a:pt x="487" y="254"/>
                </a:cubicBezTo>
                <a:cubicBezTo>
                  <a:pt x="473" y="254"/>
                  <a:pt x="459" y="240"/>
                  <a:pt x="459" y="226"/>
                </a:cubicBezTo>
                <a:cubicBezTo>
                  <a:pt x="459" y="141"/>
                  <a:pt x="459" y="141"/>
                  <a:pt x="459" y="141"/>
                </a:cubicBezTo>
                <a:cubicBezTo>
                  <a:pt x="374" y="141"/>
                  <a:pt x="374" y="141"/>
                  <a:pt x="374" y="141"/>
                </a:cubicBezTo>
                <a:cubicBezTo>
                  <a:pt x="360" y="141"/>
                  <a:pt x="346" y="127"/>
                  <a:pt x="346" y="113"/>
                </a:cubicBezTo>
                <a:cubicBezTo>
                  <a:pt x="346" y="99"/>
                  <a:pt x="360" y="85"/>
                  <a:pt x="374" y="85"/>
                </a:cubicBezTo>
                <a:close/>
                <a:moveTo>
                  <a:pt x="374" y="459"/>
                </a:moveTo>
                <a:lnTo>
                  <a:pt x="374" y="459"/>
                </a:lnTo>
                <a:cubicBezTo>
                  <a:pt x="459" y="459"/>
                  <a:pt x="459" y="459"/>
                  <a:pt x="459" y="459"/>
                </a:cubicBezTo>
                <a:cubicBezTo>
                  <a:pt x="459" y="374"/>
                  <a:pt x="459" y="374"/>
                  <a:pt x="459" y="374"/>
                </a:cubicBezTo>
                <a:cubicBezTo>
                  <a:pt x="459" y="360"/>
                  <a:pt x="473" y="346"/>
                  <a:pt x="487" y="346"/>
                </a:cubicBezTo>
                <a:cubicBezTo>
                  <a:pt x="508" y="346"/>
                  <a:pt x="515" y="360"/>
                  <a:pt x="515" y="374"/>
                </a:cubicBezTo>
                <a:cubicBezTo>
                  <a:pt x="515" y="480"/>
                  <a:pt x="515" y="480"/>
                  <a:pt x="515" y="480"/>
                </a:cubicBezTo>
                <a:cubicBezTo>
                  <a:pt x="515" y="516"/>
                  <a:pt x="515" y="516"/>
                  <a:pt x="515" y="516"/>
                </a:cubicBezTo>
                <a:cubicBezTo>
                  <a:pt x="480" y="516"/>
                  <a:pt x="480" y="516"/>
                  <a:pt x="480" y="516"/>
                </a:cubicBezTo>
                <a:cubicBezTo>
                  <a:pt x="374" y="516"/>
                  <a:pt x="374" y="516"/>
                  <a:pt x="374" y="516"/>
                </a:cubicBezTo>
                <a:cubicBezTo>
                  <a:pt x="360" y="516"/>
                  <a:pt x="346" y="509"/>
                  <a:pt x="346" y="487"/>
                </a:cubicBezTo>
                <a:cubicBezTo>
                  <a:pt x="346" y="473"/>
                  <a:pt x="360" y="459"/>
                  <a:pt x="374" y="459"/>
                </a:cubicBezTo>
                <a:close/>
              </a:path>
            </a:pathLst>
          </a:custGeom>
          <a:solidFill>
            <a:schemeClr val="dk1"/>
          </a:solidFill>
          <a:ln w="0">
            <a:noFill/>
          </a:ln>
        </p:spPr>
        <p:style>
          <a:lnRef idx="0"/>
          <a:fillRef idx="0"/>
          <a:effectRef idx="0"/>
          <a:fontRef idx="minor"/>
        </p:style>
      </p:sp>
      <p:sp>
        <p:nvSpPr>
          <p:cNvPr id="996" name="Google Shape;921;p39"/>
          <p:cNvSpPr/>
          <p:nvPr/>
        </p:nvSpPr>
        <p:spPr>
          <a:xfrm>
            <a:off x="3821400" y="4214160"/>
            <a:ext cx="334800" cy="337320"/>
          </a:xfrm>
          <a:custGeom>
            <a:avLst/>
            <a:gdLst/>
            <a:ahLst/>
            <a:rect l="l" t="t" r="r" b="b"/>
            <a:pathLst>
              <a:path w="601" h="602">
                <a:moveTo>
                  <a:pt x="572" y="601"/>
                </a:moveTo>
                <a:lnTo>
                  <a:pt x="572" y="601"/>
                </a:lnTo>
                <a:cubicBezTo>
                  <a:pt x="28" y="601"/>
                  <a:pt x="28" y="601"/>
                  <a:pt x="28" y="601"/>
                </a:cubicBezTo>
                <a:cubicBezTo>
                  <a:pt x="7" y="601"/>
                  <a:pt x="0" y="593"/>
                  <a:pt x="0" y="572"/>
                </a:cubicBezTo>
                <a:cubicBezTo>
                  <a:pt x="0" y="28"/>
                  <a:pt x="0" y="28"/>
                  <a:pt x="0" y="28"/>
                </a:cubicBezTo>
                <a:cubicBezTo>
                  <a:pt x="0" y="14"/>
                  <a:pt x="7" y="0"/>
                  <a:pt x="28" y="0"/>
                </a:cubicBezTo>
                <a:cubicBezTo>
                  <a:pt x="572" y="0"/>
                  <a:pt x="572" y="0"/>
                  <a:pt x="572" y="0"/>
                </a:cubicBezTo>
                <a:cubicBezTo>
                  <a:pt x="586" y="0"/>
                  <a:pt x="600" y="14"/>
                  <a:pt x="600" y="28"/>
                </a:cubicBezTo>
                <a:cubicBezTo>
                  <a:pt x="600" y="572"/>
                  <a:pt x="600" y="572"/>
                  <a:pt x="600" y="572"/>
                </a:cubicBezTo>
                <a:cubicBezTo>
                  <a:pt x="600" y="593"/>
                  <a:pt x="586" y="601"/>
                  <a:pt x="572" y="601"/>
                </a:cubicBezTo>
                <a:close/>
                <a:moveTo>
                  <a:pt x="544" y="56"/>
                </a:moveTo>
                <a:lnTo>
                  <a:pt x="544" y="56"/>
                </a:lnTo>
                <a:cubicBezTo>
                  <a:pt x="56" y="56"/>
                  <a:pt x="56" y="56"/>
                  <a:pt x="56" y="56"/>
                </a:cubicBezTo>
                <a:cubicBezTo>
                  <a:pt x="56" y="544"/>
                  <a:pt x="56" y="544"/>
                  <a:pt x="56" y="544"/>
                </a:cubicBezTo>
                <a:cubicBezTo>
                  <a:pt x="544" y="544"/>
                  <a:pt x="544" y="544"/>
                  <a:pt x="544" y="544"/>
                </a:cubicBezTo>
                <a:lnTo>
                  <a:pt x="544" y="56"/>
                </a:lnTo>
                <a:close/>
                <a:moveTo>
                  <a:pt x="169" y="198"/>
                </a:moveTo>
                <a:lnTo>
                  <a:pt x="169" y="198"/>
                </a:lnTo>
                <a:cubicBezTo>
                  <a:pt x="169" y="184"/>
                  <a:pt x="176" y="169"/>
                  <a:pt x="197" y="169"/>
                </a:cubicBezTo>
                <a:cubicBezTo>
                  <a:pt x="204" y="169"/>
                  <a:pt x="211" y="169"/>
                  <a:pt x="211" y="176"/>
                </a:cubicBezTo>
                <a:cubicBezTo>
                  <a:pt x="296" y="261"/>
                  <a:pt x="296" y="261"/>
                  <a:pt x="296" y="261"/>
                </a:cubicBezTo>
                <a:cubicBezTo>
                  <a:pt x="381" y="176"/>
                  <a:pt x="381" y="176"/>
                  <a:pt x="381" y="176"/>
                </a:cubicBezTo>
                <a:cubicBezTo>
                  <a:pt x="388" y="169"/>
                  <a:pt x="395" y="169"/>
                  <a:pt x="402" y="169"/>
                </a:cubicBezTo>
                <a:cubicBezTo>
                  <a:pt x="417" y="169"/>
                  <a:pt x="431" y="184"/>
                  <a:pt x="431" y="198"/>
                </a:cubicBezTo>
                <a:cubicBezTo>
                  <a:pt x="431" y="205"/>
                  <a:pt x="431" y="212"/>
                  <a:pt x="424" y="219"/>
                </a:cubicBezTo>
                <a:cubicBezTo>
                  <a:pt x="339" y="304"/>
                  <a:pt x="339" y="304"/>
                  <a:pt x="339" y="304"/>
                </a:cubicBezTo>
                <a:cubicBezTo>
                  <a:pt x="424" y="389"/>
                  <a:pt x="424" y="389"/>
                  <a:pt x="424" y="389"/>
                </a:cubicBezTo>
                <a:cubicBezTo>
                  <a:pt x="431" y="389"/>
                  <a:pt x="431" y="396"/>
                  <a:pt x="431" y="403"/>
                </a:cubicBezTo>
                <a:cubicBezTo>
                  <a:pt x="431" y="424"/>
                  <a:pt x="417" y="431"/>
                  <a:pt x="402" y="431"/>
                </a:cubicBezTo>
                <a:cubicBezTo>
                  <a:pt x="395" y="431"/>
                  <a:pt x="388" y="431"/>
                  <a:pt x="381" y="424"/>
                </a:cubicBezTo>
                <a:cubicBezTo>
                  <a:pt x="296" y="339"/>
                  <a:pt x="296" y="339"/>
                  <a:pt x="296" y="339"/>
                </a:cubicBezTo>
                <a:cubicBezTo>
                  <a:pt x="211" y="424"/>
                  <a:pt x="211" y="424"/>
                  <a:pt x="211" y="424"/>
                </a:cubicBezTo>
                <a:cubicBezTo>
                  <a:pt x="211" y="431"/>
                  <a:pt x="204" y="431"/>
                  <a:pt x="197" y="431"/>
                </a:cubicBezTo>
                <a:cubicBezTo>
                  <a:pt x="176" y="431"/>
                  <a:pt x="169" y="424"/>
                  <a:pt x="169" y="403"/>
                </a:cubicBezTo>
                <a:cubicBezTo>
                  <a:pt x="169" y="396"/>
                  <a:pt x="169" y="389"/>
                  <a:pt x="176" y="389"/>
                </a:cubicBezTo>
                <a:cubicBezTo>
                  <a:pt x="261" y="304"/>
                  <a:pt x="261" y="304"/>
                  <a:pt x="261" y="304"/>
                </a:cubicBezTo>
                <a:cubicBezTo>
                  <a:pt x="176" y="219"/>
                  <a:pt x="176" y="219"/>
                  <a:pt x="176" y="219"/>
                </a:cubicBezTo>
                <a:cubicBezTo>
                  <a:pt x="169" y="212"/>
                  <a:pt x="169" y="205"/>
                  <a:pt x="169" y="198"/>
                </a:cubicBezTo>
                <a:close/>
              </a:path>
            </a:pathLst>
          </a:custGeom>
          <a:solidFill>
            <a:schemeClr val="dk1"/>
          </a:solidFill>
          <a:ln w="0">
            <a:noFill/>
          </a:ln>
        </p:spPr>
        <p:style>
          <a:lnRef idx="0"/>
          <a:fillRef idx="0"/>
          <a:effectRef idx="0"/>
          <a:fontRef idx="minor"/>
        </p:style>
      </p:sp>
      <p:sp>
        <p:nvSpPr>
          <p:cNvPr id="997" name="Google Shape;922;p39"/>
          <p:cNvSpPr/>
          <p:nvPr/>
        </p:nvSpPr>
        <p:spPr>
          <a:xfrm>
            <a:off x="3226680" y="4214160"/>
            <a:ext cx="339840" cy="337320"/>
          </a:xfrm>
          <a:custGeom>
            <a:avLst/>
            <a:gdLst/>
            <a:ahLst/>
            <a:rect l="l" t="t" r="r" b="b"/>
            <a:pathLst>
              <a:path w="609" h="602">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dk1"/>
          </a:solidFill>
          <a:ln w="0">
            <a:noFill/>
          </a:ln>
        </p:spPr>
        <p:style>
          <a:lnRef idx="0"/>
          <a:fillRef idx="0"/>
          <a:effectRef idx="0"/>
          <a:fontRef idx="minor"/>
        </p:style>
      </p:sp>
      <p:sp>
        <p:nvSpPr>
          <p:cNvPr id="998" name="Google Shape;923;p39"/>
          <p:cNvSpPr/>
          <p:nvPr/>
        </p:nvSpPr>
        <p:spPr>
          <a:xfrm>
            <a:off x="2639520" y="4214160"/>
            <a:ext cx="337320" cy="337320"/>
          </a:xfrm>
          <a:custGeom>
            <a:avLst/>
            <a:gdLst/>
            <a:ahLst/>
            <a:rect l="l" t="t" r="r" b="b"/>
            <a:pathLst>
              <a:path w="602" h="602">
                <a:moveTo>
                  <a:pt x="573" y="601"/>
                </a:moveTo>
                <a:lnTo>
                  <a:pt x="573" y="601"/>
                </a:lnTo>
                <a:cubicBezTo>
                  <a:pt x="29" y="601"/>
                  <a:pt x="29" y="601"/>
                  <a:pt x="29" y="601"/>
                </a:cubicBezTo>
                <a:cubicBezTo>
                  <a:pt x="15" y="601"/>
                  <a:pt x="0" y="593"/>
                  <a:pt x="0" y="572"/>
                </a:cubicBezTo>
                <a:cubicBezTo>
                  <a:pt x="0" y="28"/>
                  <a:pt x="0" y="28"/>
                  <a:pt x="0" y="28"/>
                </a:cubicBezTo>
                <a:cubicBezTo>
                  <a:pt x="0" y="14"/>
                  <a:pt x="15" y="0"/>
                  <a:pt x="29" y="0"/>
                </a:cubicBezTo>
                <a:cubicBezTo>
                  <a:pt x="573" y="0"/>
                  <a:pt x="573" y="0"/>
                  <a:pt x="573" y="0"/>
                </a:cubicBezTo>
                <a:cubicBezTo>
                  <a:pt x="594" y="0"/>
                  <a:pt x="601" y="14"/>
                  <a:pt x="601" y="28"/>
                </a:cubicBezTo>
                <a:cubicBezTo>
                  <a:pt x="601" y="572"/>
                  <a:pt x="601" y="572"/>
                  <a:pt x="601" y="572"/>
                </a:cubicBezTo>
                <a:cubicBezTo>
                  <a:pt x="601" y="593"/>
                  <a:pt x="594"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77" y="275"/>
                </a:moveTo>
                <a:lnTo>
                  <a:pt x="177" y="275"/>
                </a:lnTo>
                <a:cubicBezTo>
                  <a:pt x="248" y="275"/>
                  <a:pt x="248" y="275"/>
                  <a:pt x="248" y="275"/>
                </a:cubicBezTo>
                <a:cubicBezTo>
                  <a:pt x="276" y="275"/>
                  <a:pt x="276" y="275"/>
                  <a:pt x="276" y="275"/>
                </a:cubicBezTo>
                <a:cubicBezTo>
                  <a:pt x="333" y="275"/>
                  <a:pt x="333" y="275"/>
                  <a:pt x="333" y="275"/>
                </a:cubicBezTo>
                <a:cubicBezTo>
                  <a:pt x="368" y="275"/>
                  <a:pt x="368" y="275"/>
                  <a:pt x="368" y="275"/>
                </a:cubicBezTo>
                <a:cubicBezTo>
                  <a:pt x="424" y="275"/>
                  <a:pt x="424" y="275"/>
                  <a:pt x="424" y="275"/>
                </a:cubicBezTo>
                <a:cubicBezTo>
                  <a:pt x="439" y="275"/>
                  <a:pt x="453" y="282"/>
                  <a:pt x="453" y="304"/>
                </a:cubicBezTo>
                <a:cubicBezTo>
                  <a:pt x="453" y="318"/>
                  <a:pt x="439" y="332"/>
                  <a:pt x="424" y="332"/>
                </a:cubicBezTo>
                <a:cubicBezTo>
                  <a:pt x="368" y="332"/>
                  <a:pt x="368" y="332"/>
                  <a:pt x="368" y="332"/>
                </a:cubicBezTo>
                <a:cubicBezTo>
                  <a:pt x="333" y="332"/>
                  <a:pt x="333" y="332"/>
                  <a:pt x="333" y="332"/>
                </a:cubicBezTo>
                <a:cubicBezTo>
                  <a:pt x="276" y="332"/>
                  <a:pt x="276" y="332"/>
                  <a:pt x="276" y="332"/>
                </a:cubicBezTo>
                <a:cubicBezTo>
                  <a:pt x="233" y="332"/>
                  <a:pt x="233" y="332"/>
                  <a:pt x="233" y="332"/>
                </a:cubicBezTo>
                <a:cubicBezTo>
                  <a:pt x="177" y="332"/>
                  <a:pt x="177" y="332"/>
                  <a:pt x="177" y="332"/>
                </a:cubicBezTo>
                <a:cubicBezTo>
                  <a:pt x="163" y="332"/>
                  <a:pt x="149" y="318"/>
                  <a:pt x="149" y="304"/>
                </a:cubicBezTo>
                <a:cubicBezTo>
                  <a:pt x="149" y="282"/>
                  <a:pt x="163" y="275"/>
                  <a:pt x="177" y="275"/>
                </a:cubicBezTo>
                <a:close/>
              </a:path>
            </a:pathLst>
          </a:custGeom>
          <a:solidFill>
            <a:schemeClr val="dk1"/>
          </a:solidFill>
          <a:ln w="0">
            <a:noFill/>
          </a:ln>
        </p:spPr>
        <p:style>
          <a:lnRef idx="0"/>
          <a:fillRef idx="0"/>
          <a:effectRef idx="0"/>
          <a:fontRef idx="minor"/>
        </p:style>
      </p:sp>
      <p:sp>
        <p:nvSpPr>
          <p:cNvPr id="999" name="Google Shape;924;p39"/>
          <p:cNvSpPr/>
          <p:nvPr/>
        </p:nvSpPr>
        <p:spPr>
          <a:xfrm>
            <a:off x="2049840" y="4214160"/>
            <a:ext cx="337320" cy="337320"/>
          </a:xfrm>
          <a:custGeom>
            <a:avLst/>
            <a:gdLst/>
            <a:ahLst/>
            <a:rect l="l" t="t" r="r" b="b"/>
            <a:pathLst>
              <a:path w="602" h="602">
                <a:moveTo>
                  <a:pt x="573" y="601"/>
                </a:moveTo>
                <a:lnTo>
                  <a:pt x="573" y="601"/>
                </a:lnTo>
                <a:cubicBezTo>
                  <a:pt x="29" y="601"/>
                  <a:pt x="29" y="601"/>
                  <a:pt x="29" y="601"/>
                </a:cubicBezTo>
                <a:cubicBezTo>
                  <a:pt x="7" y="601"/>
                  <a:pt x="0" y="593"/>
                  <a:pt x="0" y="572"/>
                </a:cubicBezTo>
                <a:cubicBezTo>
                  <a:pt x="0" y="28"/>
                  <a:pt x="0" y="28"/>
                  <a:pt x="0" y="28"/>
                </a:cubicBezTo>
                <a:cubicBezTo>
                  <a:pt x="0" y="14"/>
                  <a:pt x="7" y="0"/>
                  <a:pt x="29" y="0"/>
                </a:cubicBezTo>
                <a:cubicBezTo>
                  <a:pt x="573" y="0"/>
                  <a:pt x="573" y="0"/>
                  <a:pt x="573" y="0"/>
                </a:cubicBezTo>
                <a:cubicBezTo>
                  <a:pt x="587" y="0"/>
                  <a:pt x="601" y="14"/>
                  <a:pt x="601" y="28"/>
                </a:cubicBezTo>
                <a:cubicBezTo>
                  <a:pt x="601" y="572"/>
                  <a:pt x="601" y="572"/>
                  <a:pt x="601" y="572"/>
                </a:cubicBezTo>
                <a:cubicBezTo>
                  <a:pt x="601" y="593"/>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77" y="275"/>
                </a:moveTo>
                <a:lnTo>
                  <a:pt x="177" y="275"/>
                </a:lnTo>
                <a:cubicBezTo>
                  <a:pt x="269" y="275"/>
                  <a:pt x="269" y="275"/>
                  <a:pt x="269" y="275"/>
                </a:cubicBezTo>
                <a:cubicBezTo>
                  <a:pt x="269" y="176"/>
                  <a:pt x="269" y="176"/>
                  <a:pt x="269" y="176"/>
                </a:cubicBezTo>
                <a:cubicBezTo>
                  <a:pt x="269" y="162"/>
                  <a:pt x="283" y="148"/>
                  <a:pt x="297" y="148"/>
                </a:cubicBezTo>
                <a:cubicBezTo>
                  <a:pt x="318" y="148"/>
                  <a:pt x="325" y="162"/>
                  <a:pt x="325" y="176"/>
                </a:cubicBezTo>
                <a:cubicBezTo>
                  <a:pt x="325" y="275"/>
                  <a:pt x="325" y="275"/>
                  <a:pt x="325" y="275"/>
                </a:cubicBezTo>
                <a:cubicBezTo>
                  <a:pt x="424" y="275"/>
                  <a:pt x="424" y="275"/>
                  <a:pt x="424" y="275"/>
                </a:cubicBezTo>
                <a:cubicBezTo>
                  <a:pt x="438" y="275"/>
                  <a:pt x="453" y="282"/>
                  <a:pt x="453" y="304"/>
                </a:cubicBezTo>
                <a:cubicBezTo>
                  <a:pt x="453" y="318"/>
                  <a:pt x="438" y="332"/>
                  <a:pt x="424" y="332"/>
                </a:cubicBezTo>
                <a:cubicBezTo>
                  <a:pt x="325" y="332"/>
                  <a:pt x="325" y="332"/>
                  <a:pt x="325" y="332"/>
                </a:cubicBezTo>
                <a:cubicBezTo>
                  <a:pt x="325" y="424"/>
                  <a:pt x="325" y="424"/>
                  <a:pt x="325" y="424"/>
                </a:cubicBezTo>
                <a:cubicBezTo>
                  <a:pt x="325" y="438"/>
                  <a:pt x="318" y="452"/>
                  <a:pt x="297" y="452"/>
                </a:cubicBezTo>
                <a:cubicBezTo>
                  <a:pt x="283" y="452"/>
                  <a:pt x="269" y="438"/>
                  <a:pt x="269" y="424"/>
                </a:cubicBezTo>
                <a:cubicBezTo>
                  <a:pt x="269" y="332"/>
                  <a:pt x="269" y="332"/>
                  <a:pt x="269" y="332"/>
                </a:cubicBezTo>
                <a:cubicBezTo>
                  <a:pt x="177" y="332"/>
                  <a:pt x="177" y="332"/>
                  <a:pt x="177" y="332"/>
                </a:cubicBezTo>
                <a:cubicBezTo>
                  <a:pt x="163" y="332"/>
                  <a:pt x="149" y="318"/>
                  <a:pt x="149" y="304"/>
                </a:cubicBezTo>
                <a:cubicBezTo>
                  <a:pt x="149" y="282"/>
                  <a:pt x="163" y="275"/>
                  <a:pt x="177" y="275"/>
                </a:cubicBezTo>
                <a:close/>
              </a:path>
            </a:pathLst>
          </a:custGeom>
          <a:solidFill>
            <a:schemeClr val="dk1"/>
          </a:solidFill>
          <a:ln w="0">
            <a:noFill/>
          </a:ln>
        </p:spPr>
        <p:style>
          <a:lnRef idx="0"/>
          <a:fillRef idx="0"/>
          <a:effectRef idx="0"/>
          <a:fontRef idx="minor"/>
        </p:style>
      </p:sp>
      <p:sp>
        <p:nvSpPr>
          <p:cNvPr id="1000" name="Google Shape;925;p39"/>
          <p:cNvSpPr/>
          <p:nvPr/>
        </p:nvSpPr>
        <p:spPr>
          <a:xfrm>
            <a:off x="1472760" y="4228920"/>
            <a:ext cx="307800" cy="305280"/>
          </a:xfrm>
          <a:custGeom>
            <a:avLst/>
            <a:gdLst/>
            <a:ahLst/>
            <a:rect l="l" t="t" r="r" b="b"/>
            <a:pathLst>
              <a:path w="553" h="545">
                <a:moveTo>
                  <a:pt x="523" y="544"/>
                </a:moveTo>
                <a:lnTo>
                  <a:pt x="523" y="544"/>
                </a:lnTo>
                <a:cubicBezTo>
                  <a:pt x="333" y="544"/>
                  <a:pt x="333" y="544"/>
                  <a:pt x="333" y="544"/>
                </a:cubicBezTo>
                <a:cubicBezTo>
                  <a:pt x="318" y="544"/>
                  <a:pt x="304" y="537"/>
                  <a:pt x="304" y="516"/>
                </a:cubicBezTo>
                <a:cubicBezTo>
                  <a:pt x="304" y="332"/>
                  <a:pt x="304" y="332"/>
                  <a:pt x="304" y="332"/>
                </a:cubicBezTo>
                <a:cubicBezTo>
                  <a:pt x="304" y="311"/>
                  <a:pt x="318" y="304"/>
                  <a:pt x="333" y="304"/>
                </a:cubicBezTo>
                <a:cubicBezTo>
                  <a:pt x="523" y="304"/>
                  <a:pt x="523" y="304"/>
                  <a:pt x="523" y="304"/>
                </a:cubicBezTo>
                <a:cubicBezTo>
                  <a:pt x="537" y="304"/>
                  <a:pt x="552" y="311"/>
                  <a:pt x="552" y="332"/>
                </a:cubicBezTo>
                <a:cubicBezTo>
                  <a:pt x="552" y="516"/>
                  <a:pt x="552" y="516"/>
                  <a:pt x="552" y="516"/>
                </a:cubicBezTo>
                <a:cubicBezTo>
                  <a:pt x="552" y="537"/>
                  <a:pt x="537" y="544"/>
                  <a:pt x="523" y="544"/>
                </a:cubicBezTo>
                <a:close/>
                <a:moveTo>
                  <a:pt x="523" y="247"/>
                </a:moveTo>
                <a:lnTo>
                  <a:pt x="523" y="247"/>
                </a:lnTo>
                <a:cubicBezTo>
                  <a:pt x="333" y="247"/>
                  <a:pt x="333" y="247"/>
                  <a:pt x="333" y="247"/>
                </a:cubicBezTo>
                <a:cubicBezTo>
                  <a:pt x="318" y="247"/>
                  <a:pt x="304" y="233"/>
                  <a:pt x="304" y="219"/>
                </a:cubicBezTo>
                <a:cubicBezTo>
                  <a:pt x="304" y="28"/>
                  <a:pt x="304" y="28"/>
                  <a:pt x="304" y="28"/>
                </a:cubicBezTo>
                <a:cubicBezTo>
                  <a:pt x="304" y="14"/>
                  <a:pt x="318" y="0"/>
                  <a:pt x="333" y="0"/>
                </a:cubicBezTo>
                <a:cubicBezTo>
                  <a:pt x="523" y="0"/>
                  <a:pt x="523" y="0"/>
                  <a:pt x="523" y="0"/>
                </a:cubicBezTo>
                <a:cubicBezTo>
                  <a:pt x="537" y="0"/>
                  <a:pt x="552" y="14"/>
                  <a:pt x="552" y="28"/>
                </a:cubicBezTo>
                <a:cubicBezTo>
                  <a:pt x="552" y="219"/>
                  <a:pt x="552" y="219"/>
                  <a:pt x="552" y="219"/>
                </a:cubicBezTo>
                <a:cubicBezTo>
                  <a:pt x="552" y="233"/>
                  <a:pt x="537" y="247"/>
                  <a:pt x="523" y="247"/>
                </a:cubicBezTo>
                <a:close/>
                <a:moveTo>
                  <a:pt x="219" y="544"/>
                </a:moveTo>
                <a:lnTo>
                  <a:pt x="219" y="544"/>
                </a:lnTo>
                <a:cubicBezTo>
                  <a:pt x="29" y="544"/>
                  <a:pt x="29" y="544"/>
                  <a:pt x="29" y="544"/>
                </a:cubicBezTo>
                <a:cubicBezTo>
                  <a:pt x="15" y="544"/>
                  <a:pt x="0" y="537"/>
                  <a:pt x="0" y="516"/>
                </a:cubicBezTo>
                <a:cubicBezTo>
                  <a:pt x="0" y="332"/>
                  <a:pt x="0" y="332"/>
                  <a:pt x="0" y="332"/>
                </a:cubicBezTo>
                <a:cubicBezTo>
                  <a:pt x="0" y="311"/>
                  <a:pt x="15" y="304"/>
                  <a:pt x="29" y="304"/>
                </a:cubicBezTo>
                <a:cubicBezTo>
                  <a:pt x="219" y="304"/>
                  <a:pt x="219" y="304"/>
                  <a:pt x="219" y="304"/>
                </a:cubicBezTo>
                <a:cubicBezTo>
                  <a:pt x="234" y="304"/>
                  <a:pt x="248" y="311"/>
                  <a:pt x="248" y="332"/>
                </a:cubicBezTo>
                <a:cubicBezTo>
                  <a:pt x="248" y="516"/>
                  <a:pt x="248" y="516"/>
                  <a:pt x="248" y="516"/>
                </a:cubicBezTo>
                <a:cubicBezTo>
                  <a:pt x="248" y="537"/>
                  <a:pt x="234" y="544"/>
                  <a:pt x="219" y="544"/>
                </a:cubicBezTo>
                <a:close/>
                <a:moveTo>
                  <a:pt x="219" y="247"/>
                </a:moveTo>
                <a:lnTo>
                  <a:pt x="219" y="247"/>
                </a:lnTo>
                <a:cubicBezTo>
                  <a:pt x="29" y="247"/>
                  <a:pt x="29" y="247"/>
                  <a:pt x="29" y="247"/>
                </a:cubicBezTo>
                <a:cubicBezTo>
                  <a:pt x="15" y="247"/>
                  <a:pt x="0" y="233"/>
                  <a:pt x="0" y="219"/>
                </a:cubicBezTo>
                <a:cubicBezTo>
                  <a:pt x="0" y="28"/>
                  <a:pt x="0" y="28"/>
                  <a:pt x="0" y="28"/>
                </a:cubicBezTo>
                <a:cubicBezTo>
                  <a:pt x="0" y="14"/>
                  <a:pt x="15" y="0"/>
                  <a:pt x="29" y="0"/>
                </a:cubicBezTo>
                <a:cubicBezTo>
                  <a:pt x="219" y="0"/>
                  <a:pt x="219" y="0"/>
                  <a:pt x="219" y="0"/>
                </a:cubicBezTo>
                <a:cubicBezTo>
                  <a:pt x="234" y="0"/>
                  <a:pt x="248" y="14"/>
                  <a:pt x="248" y="28"/>
                </a:cubicBezTo>
                <a:cubicBezTo>
                  <a:pt x="248" y="219"/>
                  <a:pt x="248" y="219"/>
                  <a:pt x="248" y="219"/>
                </a:cubicBezTo>
                <a:cubicBezTo>
                  <a:pt x="248" y="233"/>
                  <a:pt x="234" y="247"/>
                  <a:pt x="219" y="247"/>
                </a:cubicBezTo>
                <a:close/>
              </a:path>
            </a:pathLst>
          </a:custGeom>
          <a:solidFill>
            <a:schemeClr val="dk1"/>
          </a:solidFill>
          <a:ln w="0">
            <a:noFill/>
          </a:ln>
        </p:spPr>
        <p:style>
          <a:lnRef idx="0"/>
          <a:fillRef idx="0"/>
          <a:effectRef idx="0"/>
          <a:fontRef idx="minor"/>
        </p:style>
      </p:sp>
      <p:sp>
        <p:nvSpPr>
          <p:cNvPr id="1001" name="Google Shape;926;p39"/>
          <p:cNvSpPr/>
          <p:nvPr/>
        </p:nvSpPr>
        <p:spPr>
          <a:xfrm>
            <a:off x="883080" y="4228920"/>
            <a:ext cx="305280" cy="305280"/>
          </a:xfrm>
          <a:custGeom>
            <a:avLst/>
            <a:gdLst/>
            <a:ahLst/>
            <a:rect l="l" t="t" r="r" b="b"/>
            <a:pathLst>
              <a:path w="545" h="545">
                <a:moveTo>
                  <a:pt x="516" y="544"/>
                </a:moveTo>
                <a:lnTo>
                  <a:pt x="516" y="544"/>
                </a:lnTo>
                <a:cubicBezTo>
                  <a:pt x="333" y="544"/>
                  <a:pt x="333" y="544"/>
                  <a:pt x="333" y="544"/>
                </a:cubicBezTo>
                <a:cubicBezTo>
                  <a:pt x="311" y="544"/>
                  <a:pt x="304" y="537"/>
                  <a:pt x="304" y="516"/>
                </a:cubicBezTo>
                <a:cubicBezTo>
                  <a:pt x="304" y="332"/>
                  <a:pt x="304" y="332"/>
                  <a:pt x="304" y="332"/>
                </a:cubicBezTo>
                <a:cubicBezTo>
                  <a:pt x="304" y="311"/>
                  <a:pt x="311" y="304"/>
                  <a:pt x="333" y="304"/>
                </a:cubicBezTo>
                <a:cubicBezTo>
                  <a:pt x="516" y="304"/>
                  <a:pt x="516" y="304"/>
                  <a:pt x="516" y="304"/>
                </a:cubicBezTo>
                <a:cubicBezTo>
                  <a:pt x="537" y="304"/>
                  <a:pt x="544" y="311"/>
                  <a:pt x="544" y="332"/>
                </a:cubicBezTo>
                <a:cubicBezTo>
                  <a:pt x="544" y="516"/>
                  <a:pt x="544" y="516"/>
                  <a:pt x="544" y="516"/>
                </a:cubicBezTo>
                <a:cubicBezTo>
                  <a:pt x="544" y="537"/>
                  <a:pt x="537" y="544"/>
                  <a:pt x="516" y="544"/>
                </a:cubicBezTo>
                <a:close/>
                <a:moveTo>
                  <a:pt x="488" y="361"/>
                </a:moveTo>
                <a:lnTo>
                  <a:pt x="488" y="361"/>
                </a:lnTo>
                <a:cubicBezTo>
                  <a:pt x="361" y="361"/>
                  <a:pt x="361" y="361"/>
                  <a:pt x="361" y="361"/>
                </a:cubicBezTo>
                <a:cubicBezTo>
                  <a:pt x="361" y="488"/>
                  <a:pt x="361" y="488"/>
                  <a:pt x="361" y="488"/>
                </a:cubicBezTo>
                <a:cubicBezTo>
                  <a:pt x="488" y="488"/>
                  <a:pt x="488" y="488"/>
                  <a:pt x="488" y="488"/>
                </a:cubicBezTo>
                <a:lnTo>
                  <a:pt x="488" y="361"/>
                </a:lnTo>
                <a:close/>
                <a:moveTo>
                  <a:pt x="516" y="247"/>
                </a:moveTo>
                <a:lnTo>
                  <a:pt x="516" y="247"/>
                </a:lnTo>
                <a:cubicBezTo>
                  <a:pt x="333" y="247"/>
                  <a:pt x="333" y="247"/>
                  <a:pt x="333" y="247"/>
                </a:cubicBezTo>
                <a:cubicBezTo>
                  <a:pt x="311" y="247"/>
                  <a:pt x="304" y="233"/>
                  <a:pt x="304" y="219"/>
                </a:cubicBezTo>
                <a:cubicBezTo>
                  <a:pt x="304" y="28"/>
                  <a:pt x="304" y="28"/>
                  <a:pt x="304" y="28"/>
                </a:cubicBezTo>
                <a:cubicBezTo>
                  <a:pt x="304" y="14"/>
                  <a:pt x="311" y="0"/>
                  <a:pt x="333" y="0"/>
                </a:cubicBezTo>
                <a:cubicBezTo>
                  <a:pt x="516" y="0"/>
                  <a:pt x="516" y="0"/>
                  <a:pt x="516" y="0"/>
                </a:cubicBezTo>
                <a:cubicBezTo>
                  <a:pt x="537" y="0"/>
                  <a:pt x="544" y="14"/>
                  <a:pt x="544" y="28"/>
                </a:cubicBezTo>
                <a:cubicBezTo>
                  <a:pt x="544" y="219"/>
                  <a:pt x="544" y="219"/>
                  <a:pt x="544" y="219"/>
                </a:cubicBezTo>
                <a:cubicBezTo>
                  <a:pt x="544" y="233"/>
                  <a:pt x="537" y="247"/>
                  <a:pt x="516" y="247"/>
                </a:cubicBezTo>
                <a:close/>
                <a:moveTo>
                  <a:pt x="488" y="57"/>
                </a:moveTo>
                <a:lnTo>
                  <a:pt x="488" y="57"/>
                </a:lnTo>
                <a:cubicBezTo>
                  <a:pt x="361" y="57"/>
                  <a:pt x="361" y="57"/>
                  <a:pt x="361" y="57"/>
                </a:cubicBezTo>
                <a:cubicBezTo>
                  <a:pt x="361" y="191"/>
                  <a:pt x="361" y="191"/>
                  <a:pt x="361" y="191"/>
                </a:cubicBezTo>
                <a:cubicBezTo>
                  <a:pt x="488" y="191"/>
                  <a:pt x="488" y="191"/>
                  <a:pt x="488" y="191"/>
                </a:cubicBezTo>
                <a:lnTo>
                  <a:pt x="488" y="57"/>
                </a:lnTo>
                <a:close/>
                <a:moveTo>
                  <a:pt x="219" y="544"/>
                </a:moveTo>
                <a:lnTo>
                  <a:pt x="219" y="544"/>
                </a:lnTo>
                <a:cubicBezTo>
                  <a:pt x="29" y="544"/>
                  <a:pt x="29" y="544"/>
                  <a:pt x="29" y="544"/>
                </a:cubicBezTo>
                <a:cubicBezTo>
                  <a:pt x="14" y="544"/>
                  <a:pt x="0" y="537"/>
                  <a:pt x="0" y="516"/>
                </a:cubicBezTo>
                <a:cubicBezTo>
                  <a:pt x="0" y="332"/>
                  <a:pt x="0" y="332"/>
                  <a:pt x="0" y="332"/>
                </a:cubicBezTo>
                <a:cubicBezTo>
                  <a:pt x="0" y="311"/>
                  <a:pt x="14" y="304"/>
                  <a:pt x="29" y="304"/>
                </a:cubicBezTo>
                <a:cubicBezTo>
                  <a:pt x="219" y="304"/>
                  <a:pt x="219" y="304"/>
                  <a:pt x="219" y="304"/>
                </a:cubicBezTo>
                <a:cubicBezTo>
                  <a:pt x="233" y="304"/>
                  <a:pt x="248" y="311"/>
                  <a:pt x="248" y="332"/>
                </a:cubicBezTo>
                <a:cubicBezTo>
                  <a:pt x="248" y="516"/>
                  <a:pt x="248" y="516"/>
                  <a:pt x="248" y="516"/>
                </a:cubicBezTo>
                <a:cubicBezTo>
                  <a:pt x="248" y="537"/>
                  <a:pt x="233" y="544"/>
                  <a:pt x="219" y="544"/>
                </a:cubicBezTo>
                <a:close/>
                <a:moveTo>
                  <a:pt x="191" y="361"/>
                </a:moveTo>
                <a:lnTo>
                  <a:pt x="191" y="361"/>
                </a:lnTo>
                <a:cubicBezTo>
                  <a:pt x="57" y="361"/>
                  <a:pt x="57" y="361"/>
                  <a:pt x="57" y="361"/>
                </a:cubicBezTo>
                <a:cubicBezTo>
                  <a:pt x="57" y="488"/>
                  <a:pt x="57" y="488"/>
                  <a:pt x="57" y="488"/>
                </a:cubicBezTo>
                <a:cubicBezTo>
                  <a:pt x="191" y="488"/>
                  <a:pt x="191" y="488"/>
                  <a:pt x="191" y="488"/>
                </a:cubicBezTo>
                <a:lnTo>
                  <a:pt x="191" y="361"/>
                </a:lnTo>
                <a:close/>
                <a:moveTo>
                  <a:pt x="219" y="247"/>
                </a:moveTo>
                <a:lnTo>
                  <a:pt x="219" y="247"/>
                </a:lnTo>
                <a:cubicBezTo>
                  <a:pt x="29" y="247"/>
                  <a:pt x="29" y="247"/>
                  <a:pt x="29" y="247"/>
                </a:cubicBezTo>
                <a:cubicBezTo>
                  <a:pt x="14" y="247"/>
                  <a:pt x="0" y="233"/>
                  <a:pt x="0" y="219"/>
                </a:cubicBezTo>
                <a:cubicBezTo>
                  <a:pt x="0" y="28"/>
                  <a:pt x="0" y="28"/>
                  <a:pt x="0" y="28"/>
                </a:cubicBezTo>
                <a:cubicBezTo>
                  <a:pt x="0" y="14"/>
                  <a:pt x="14" y="0"/>
                  <a:pt x="29" y="0"/>
                </a:cubicBezTo>
                <a:cubicBezTo>
                  <a:pt x="219" y="0"/>
                  <a:pt x="219" y="0"/>
                  <a:pt x="219" y="0"/>
                </a:cubicBezTo>
                <a:cubicBezTo>
                  <a:pt x="233" y="0"/>
                  <a:pt x="248" y="14"/>
                  <a:pt x="248" y="28"/>
                </a:cubicBezTo>
                <a:cubicBezTo>
                  <a:pt x="248" y="219"/>
                  <a:pt x="248" y="219"/>
                  <a:pt x="248" y="219"/>
                </a:cubicBezTo>
                <a:cubicBezTo>
                  <a:pt x="248" y="233"/>
                  <a:pt x="233" y="247"/>
                  <a:pt x="219" y="247"/>
                </a:cubicBezTo>
                <a:close/>
                <a:moveTo>
                  <a:pt x="191" y="57"/>
                </a:moveTo>
                <a:lnTo>
                  <a:pt x="191" y="57"/>
                </a:lnTo>
                <a:cubicBezTo>
                  <a:pt x="57" y="57"/>
                  <a:pt x="57" y="57"/>
                  <a:pt x="57" y="57"/>
                </a:cubicBezTo>
                <a:cubicBezTo>
                  <a:pt x="57" y="191"/>
                  <a:pt x="57" y="191"/>
                  <a:pt x="57" y="191"/>
                </a:cubicBezTo>
                <a:cubicBezTo>
                  <a:pt x="191" y="191"/>
                  <a:pt x="191" y="191"/>
                  <a:pt x="191" y="191"/>
                </a:cubicBezTo>
                <a:lnTo>
                  <a:pt x="191" y="57"/>
                </a:lnTo>
                <a:close/>
              </a:path>
            </a:pathLst>
          </a:custGeom>
          <a:solidFill>
            <a:schemeClr val="dk1"/>
          </a:solidFill>
          <a:ln w="0">
            <a:noFill/>
          </a:ln>
        </p:spPr>
        <p:style>
          <a:lnRef idx="0"/>
          <a:fillRef idx="0"/>
          <a:effectRef idx="0"/>
          <a:fontRef idx="minor"/>
        </p:style>
      </p:sp>
      <p:sp>
        <p:nvSpPr>
          <p:cNvPr id="1002" name="Google Shape;927;p39"/>
          <p:cNvSpPr/>
          <p:nvPr/>
        </p:nvSpPr>
        <p:spPr>
          <a:xfrm>
            <a:off x="7396200" y="3624480"/>
            <a:ext cx="273240" cy="334800"/>
          </a:xfrm>
          <a:custGeom>
            <a:avLst/>
            <a:gdLst/>
            <a:ahLst/>
            <a:rect l="l" t="t"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183"/>
                  <a:pt x="402" y="198"/>
                  <a:pt x="381" y="198"/>
                </a:cubicBezTo>
                <a:cubicBezTo>
                  <a:pt x="367" y="198"/>
                  <a:pt x="353" y="183"/>
                  <a:pt x="353" y="169"/>
                </a:cubicBezTo>
                <a:cubicBezTo>
                  <a:pt x="353" y="106"/>
                  <a:pt x="304" y="56"/>
                  <a:pt x="240" y="56"/>
                </a:cubicBezTo>
                <a:cubicBezTo>
                  <a:pt x="176" y="56"/>
                  <a:pt x="127" y="106"/>
                  <a:pt x="127" y="169"/>
                </a:cubicBezTo>
                <a:cubicBezTo>
                  <a:pt x="127" y="296"/>
                  <a:pt x="127" y="296"/>
                  <a:pt x="127" y="296"/>
                </a:cubicBezTo>
                <a:cubicBezTo>
                  <a:pt x="353" y="296"/>
                  <a:pt x="353" y="296"/>
                  <a:pt x="353" y="296"/>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40" y="353"/>
                </a:moveTo>
                <a:lnTo>
                  <a:pt x="240" y="353"/>
                </a:lnTo>
                <a:cubicBezTo>
                  <a:pt x="212" y="353"/>
                  <a:pt x="183" y="381"/>
                  <a:pt x="183" y="410"/>
                </a:cubicBezTo>
                <a:cubicBezTo>
                  <a:pt x="183" y="431"/>
                  <a:pt x="198" y="452"/>
                  <a:pt x="212" y="459"/>
                </a:cubicBez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lose/>
              </a:path>
            </a:pathLst>
          </a:custGeom>
          <a:solidFill>
            <a:schemeClr val="dk1"/>
          </a:solidFill>
          <a:ln w="0">
            <a:noFill/>
          </a:ln>
        </p:spPr>
        <p:style>
          <a:lnRef idx="0"/>
          <a:fillRef idx="0"/>
          <a:effectRef idx="0"/>
          <a:fontRef idx="minor"/>
        </p:style>
      </p:sp>
      <p:sp>
        <p:nvSpPr>
          <p:cNvPr id="1003" name="Google Shape;928;p39"/>
          <p:cNvSpPr/>
          <p:nvPr/>
        </p:nvSpPr>
        <p:spPr>
          <a:xfrm>
            <a:off x="6811560" y="3624480"/>
            <a:ext cx="273240" cy="334800"/>
          </a:xfrm>
          <a:custGeom>
            <a:avLst/>
            <a:gdLst/>
            <a:ahLst/>
            <a:rect l="l" t="t"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dk1"/>
          </a:solidFill>
          <a:ln w="0">
            <a:noFill/>
          </a:ln>
        </p:spPr>
        <p:style>
          <a:lnRef idx="0"/>
          <a:fillRef idx="0"/>
          <a:effectRef idx="0"/>
          <a:fontRef idx="minor"/>
        </p:style>
      </p:sp>
      <p:sp>
        <p:nvSpPr>
          <p:cNvPr id="1004" name="Google Shape;929;p39"/>
          <p:cNvSpPr/>
          <p:nvPr/>
        </p:nvSpPr>
        <p:spPr>
          <a:xfrm>
            <a:off x="6182280" y="3624480"/>
            <a:ext cx="337320" cy="288000"/>
          </a:xfrm>
          <a:custGeom>
            <a:avLst/>
            <a:gdLst/>
            <a:ahLst/>
            <a:rect l="l" t="t" r="r" b="b"/>
            <a:pathLst>
              <a:path w="602" h="517">
                <a:moveTo>
                  <a:pt x="572" y="516"/>
                </a:moveTo>
                <a:lnTo>
                  <a:pt x="572" y="516"/>
                </a:lnTo>
                <a:cubicBezTo>
                  <a:pt x="28" y="516"/>
                  <a:pt x="28" y="516"/>
                  <a:pt x="28" y="516"/>
                </a:cubicBezTo>
                <a:cubicBezTo>
                  <a:pt x="14" y="516"/>
                  <a:pt x="0" y="502"/>
                  <a:pt x="0" y="487"/>
                </a:cubicBezTo>
                <a:cubicBezTo>
                  <a:pt x="0" y="311"/>
                  <a:pt x="0" y="311"/>
                  <a:pt x="0" y="311"/>
                </a:cubicBezTo>
                <a:cubicBezTo>
                  <a:pt x="0" y="304"/>
                  <a:pt x="0" y="304"/>
                  <a:pt x="0" y="296"/>
                </a:cubicBezTo>
                <a:cubicBezTo>
                  <a:pt x="78" y="99"/>
                  <a:pt x="78" y="99"/>
                  <a:pt x="78" y="99"/>
                </a:cubicBezTo>
                <a:cubicBezTo>
                  <a:pt x="78" y="92"/>
                  <a:pt x="92" y="85"/>
                  <a:pt x="106" y="85"/>
                </a:cubicBezTo>
                <a:cubicBezTo>
                  <a:pt x="148" y="85"/>
                  <a:pt x="148" y="85"/>
                  <a:pt x="148" y="85"/>
                </a:cubicBezTo>
                <a:cubicBezTo>
                  <a:pt x="176" y="85"/>
                  <a:pt x="176" y="85"/>
                  <a:pt x="176" y="85"/>
                </a:cubicBezTo>
                <a:lnTo>
                  <a:pt x="176" y="92"/>
                </a:lnTo>
                <a:cubicBezTo>
                  <a:pt x="176" y="113"/>
                  <a:pt x="191" y="127"/>
                  <a:pt x="205" y="141"/>
                </a:cubicBezTo>
                <a:cubicBezTo>
                  <a:pt x="148" y="141"/>
                  <a:pt x="148" y="141"/>
                  <a:pt x="148" y="141"/>
                </a:cubicBezTo>
                <a:cubicBezTo>
                  <a:pt x="120" y="141"/>
                  <a:pt x="120" y="141"/>
                  <a:pt x="120" y="141"/>
                </a:cubicBezTo>
                <a:cubicBezTo>
                  <a:pt x="71" y="282"/>
                  <a:pt x="71" y="282"/>
                  <a:pt x="71" y="282"/>
                </a:cubicBezTo>
                <a:cubicBezTo>
                  <a:pt x="141" y="282"/>
                  <a:pt x="141" y="282"/>
                  <a:pt x="141" y="282"/>
                </a:cubicBezTo>
                <a:cubicBezTo>
                  <a:pt x="162" y="282"/>
                  <a:pt x="162" y="282"/>
                  <a:pt x="162" y="282"/>
                </a:cubicBezTo>
                <a:cubicBezTo>
                  <a:pt x="176" y="282"/>
                  <a:pt x="191" y="289"/>
                  <a:pt x="191" y="311"/>
                </a:cubicBezTo>
                <a:cubicBezTo>
                  <a:pt x="191" y="339"/>
                  <a:pt x="191" y="339"/>
                  <a:pt x="191" y="339"/>
                </a:cubicBezTo>
                <a:cubicBezTo>
                  <a:pt x="417" y="339"/>
                  <a:pt x="417" y="339"/>
                  <a:pt x="417" y="339"/>
                </a:cubicBezTo>
                <a:cubicBezTo>
                  <a:pt x="417" y="311"/>
                  <a:pt x="417" y="311"/>
                  <a:pt x="417" y="311"/>
                </a:cubicBezTo>
                <a:cubicBezTo>
                  <a:pt x="417" y="289"/>
                  <a:pt x="424" y="282"/>
                  <a:pt x="445" y="282"/>
                </a:cubicBezTo>
                <a:cubicBezTo>
                  <a:pt x="473" y="282"/>
                  <a:pt x="473" y="282"/>
                  <a:pt x="473" y="282"/>
                </a:cubicBezTo>
                <a:cubicBezTo>
                  <a:pt x="537" y="282"/>
                  <a:pt x="537" y="282"/>
                  <a:pt x="537" y="282"/>
                </a:cubicBezTo>
                <a:cubicBezTo>
                  <a:pt x="480" y="141"/>
                  <a:pt x="480" y="141"/>
                  <a:pt x="480" y="141"/>
                </a:cubicBezTo>
                <a:cubicBezTo>
                  <a:pt x="452" y="141"/>
                  <a:pt x="452" y="141"/>
                  <a:pt x="452" y="141"/>
                </a:cubicBezTo>
                <a:cubicBezTo>
                  <a:pt x="396" y="141"/>
                  <a:pt x="396" y="141"/>
                  <a:pt x="396" y="141"/>
                </a:cubicBezTo>
                <a:cubicBezTo>
                  <a:pt x="417" y="127"/>
                  <a:pt x="424" y="113"/>
                  <a:pt x="424" y="92"/>
                </a:cubicBezTo>
                <a:lnTo>
                  <a:pt x="424" y="85"/>
                </a:lnTo>
                <a:cubicBezTo>
                  <a:pt x="452" y="85"/>
                  <a:pt x="452" y="85"/>
                  <a:pt x="452" y="85"/>
                </a:cubicBezTo>
                <a:cubicBezTo>
                  <a:pt x="502" y="85"/>
                  <a:pt x="502" y="85"/>
                  <a:pt x="502" y="85"/>
                </a:cubicBezTo>
                <a:cubicBezTo>
                  <a:pt x="509" y="85"/>
                  <a:pt x="523" y="92"/>
                  <a:pt x="523" y="99"/>
                </a:cubicBezTo>
                <a:cubicBezTo>
                  <a:pt x="601" y="296"/>
                  <a:pt x="601" y="296"/>
                  <a:pt x="601" y="296"/>
                </a:cubicBezTo>
                <a:cubicBezTo>
                  <a:pt x="601" y="304"/>
                  <a:pt x="601" y="304"/>
                  <a:pt x="601" y="311"/>
                </a:cubicBezTo>
                <a:cubicBezTo>
                  <a:pt x="601" y="487"/>
                  <a:pt x="601" y="487"/>
                  <a:pt x="601" y="487"/>
                </a:cubicBezTo>
                <a:cubicBezTo>
                  <a:pt x="601" y="502"/>
                  <a:pt x="594" y="516"/>
                  <a:pt x="572" y="516"/>
                </a:cubicBezTo>
                <a:close/>
                <a:moveTo>
                  <a:pt x="367" y="120"/>
                </a:moveTo>
                <a:lnTo>
                  <a:pt x="367" y="120"/>
                </a:lnTo>
                <a:cubicBezTo>
                  <a:pt x="360" y="120"/>
                  <a:pt x="353" y="120"/>
                  <a:pt x="346" y="113"/>
                </a:cubicBezTo>
                <a:cubicBezTo>
                  <a:pt x="332" y="92"/>
                  <a:pt x="332" y="92"/>
                  <a:pt x="332" y="92"/>
                </a:cubicBezTo>
                <a:cubicBezTo>
                  <a:pt x="332" y="205"/>
                  <a:pt x="332" y="205"/>
                  <a:pt x="332" y="205"/>
                </a:cubicBezTo>
                <a:cubicBezTo>
                  <a:pt x="332" y="268"/>
                  <a:pt x="332" y="268"/>
                  <a:pt x="332" y="268"/>
                </a:cubicBezTo>
                <a:cubicBezTo>
                  <a:pt x="332" y="289"/>
                  <a:pt x="318" y="296"/>
                  <a:pt x="304" y="296"/>
                </a:cubicBezTo>
                <a:cubicBezTo>
                  <a:pt x="283" y="296"/>
                  <a:pt x="276" y="289"/>
                  <a:pt x="276" y="268"/>
                </a:cubicBezTo>
                <a:cubicBezTo>
                  <a:pt x="276" y="226"/>
                  <a:pt x="276" y="226"/>
                  <a:pt x="276" y="226"/>
                </a:cubicBezTo>
                <a:cubicBezTo>
                  <a:pt x="276" y="92"/>
                  <a:pt x="276" y="92"/>
                  <a:pt x="276" y="92"/>
                </a:cubicBezTo>
                <a:cubicBezTo>
                  <a:pt x="254" y="113"/>
                  <a:pt x="254" y="113"/>
                  <a:pt x="254" y="113"/>
                </a:cubicBezTo>
                <a:cubicBezTo>
                  <a:pt x="247" y="120"/>
                  <a:pt x="240" y="120"/>
                  <a:pt x="233" y="120"/>
                </a:cubicBezTo>
                <a:cubicBezTo>
                  <a:pt x="219" y="120"/>
                  <a:pt x="205" y="106"/>
                  <a:pt x="205" y="92"/>
                </a:cubicBezTo>
                <a:cubicBezTo>
                  <a:pt x="205" y="85"/>
                  <a:pt x="212" y="78"/>
                  <a:pt x="219" y="70"/>
                </a:cubicBezTo>
                <a:cubicBezTo>
                  <a:pt x="283" y="7"/>
                  <a:pt x="283" y="7"/>
                  <a:pt x="283" y="7"/>
                </a:cubicBezTo>
                <a:cubicBezTo>
                  <a:pt x="290" y="0"/>
                  <a:pt x="297" y="0"/>
                  <a:pt x="304" y="0"/>
                </a:cubicBezTo>
                <a:cubicBezTo>
                  <a:pt x="311" y="0"/>
                  <a:pt x="318" y="0"/>
                  <a:pt x="318" y="7"/>
                </a:cubicBezTo>
                <a:cubicBezTo>
                  <a:pt x="389" y="70"/>
                  <a:pt x="389" y="70"/>
                  <a:pt x="389" y="70"/>
                </a:cubicBezTo>
                <a:cubicBezTo>
                  <a:pt x="396" y="78"/>
                  <a:pt x="396" y="85"/>
                  <a:pt x="396" y="92"/>
                </a:cubicBezTo>
                <a:cubicBezTo>
                  <a:pt x="396" y="106"/>
                  <a:pt x="382" y="120"/>
                  <a:pt x="367" y="120"/>
                </a:cubicBezTo>
                <a:close/>
              </a:path>
            </a:pathLst>
          </a:custGeom>
          <a:solidFill>
            <a:schemeClr val="dk1"/>
          </a:solidFill>
          <a:ln w="0">
            <a:noFill/>
          </a:ln>
        </p:spPr>
        <p:style>
          <a:lnRef idx="0"/>
          <a:fillRef idx="0"/>
          <a:effectRef idx="0"/>
          <a:fontRef idx="minor"/>
        </p:style>
      </p:sp>
      <p:sp>
        <p:nvSpPr>
          <p:cNvPr id="1005" name="Google Shape;930;p39"/>
          <p:cNvSpPr/>
          <p:nvPr/>
        </p:nvSpPr>
        <p:spPr>
          <a:xfrm>
            <a:off x="5592600" y="3624480"/>
            <a:ext cx="334800" cy="288000"/>
          </a:xfrm>
          <a:custGeom>
            <a:avLst/>
            <a:gdLst/>
            <a:ahLst/>
            <a:rect l="l" t="t"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dk1"/>
          </a:solidFill>
          <a:ln w="0">
            <a:noFill/>
          </a:ln>
        </p:spPr>
        <p:style>
          <a:lnRef idx="0"/>
          <a:fillRef idx="0"/>
          <a:effectRef idx="0"/>
          <a:fontRef idx="minor"/>
        </p:style>
      </p:sp>
      <p:sp>
        <p:nvSpPr>
          <p:cNvPr id="1006" name="Google Shape;931;p39"/>
          <p:cNvSpPr/>
          <p:nvPr/>
        </p:nvSpPr>
        <p:spPr>
          <a:xfrm>
            <a:off x="4998240" y="3671280"/>
            <a:ext cx="339840" cy="241200"/>
          </a:xfrm>
          <a:custGeom>
            <a:avLst/>
            <a:gdLst/>
            <a:ahLst/>
            <a:rect l="l" t="t" r="r" b="b"/>
            <a:pathLst>
              <a:path w="608" h="432">
                <a:moveTo>
                  <a:pt x="607" y="402"/>
                </a:moveTo>
                <a:lnTo>
                  <a:pt x="607" y="402"/>
                </a:lnTo>
                <a:cubicBezTo>
                  <a:pt x="607" y="417"/>
                  <a:pt x="593" y="431"/>
                  <a:pt x="579" y="431"/>
                </a:cubicBezTo>
                <a:cubicBezTo>
                  <a:pt x="28" y="431"/>
                  <a:pt x="28" y="431"/>
                  <a:pt x="28" y="431"/>
                </a:cubicBezTo>
                <a:cubicBezTo>
                  <a:pt x="14" y="431"/>
                  <a:pt x="0" y="417"/>
                  <a:pt x="0" y="402"/>
                </a:cubicBezTo>
                <a:cubicBezTo>
                  <a:pt x="0" y="226"/>
                  <a:pt x="0" y="226"/>
                  <a:pt x="0" y="226"/>
                </a:cubicBezTo>
                <a:cubicBezTo>
                  <a:pt x="0" y="219"/>
                  <a:pt x="0" y="219"/>
                  <a:pt x="7" y="211"/>
                </a:cubicBezTo>
                <a:cubicBezTo>
                  <a:pt x="77" y="14"/>
                  <a:pt x="77" y="14"/>
                  <a:pt x="77" y="14"/>
                </a:cubicBezTo>
                <a:cubicBezTo>
                  <a:pt x="84" y="7"/>
                  <a:pt x="92" y="0"/>
                  <a:pt x="106" y="0"/>
                </a:cubicBezTo>
                <a:cubicBezTo>
                  <a:pt x="501" y="0"/>
                  <a:pt x="501" y="0"/>
                  <a:pt x="501" y="0"/>
                </a:cubicBezTo>
                <a:cubicBezTo>
                  <a:pt x="516" y="0"/>
                  <a:pt x="523" y="7"/>
                  <a:pt x="530" y="14"/>
                </a:cubicBezTo>
                <a:cubicBezTo>
                  <a:pt x="600" y="211"/>
                  <a:pt x="600" y="211"/>
                  <a:pt x="600" y="211"/>
                </a:cubicBezTo>
                <a:cubicBezTo>
                  <a:pt x="607" y="219"/>
                  <a:pt x="607" y="219"/>
                  <a:pt x="607" y="226"/>
                </a:cubicBezTo>
                <a:cubicBezTo>
                  <a:pt x="607" y="402"/>
                  <a:pt x="607" y="402"/>
                  <a:pt x="607" y="402"/>
                </a:cubicBezTo>
                <a:close/>
                <a:moveTo>
                  <a:pt x="480" y="56"/>
                </a:moveTo>
                <a:lnTo>
                  <a:pt x="480" y="56"/>
                </a:lnTo>
                <a:cubicBezTo>
                  <a:pt x="127" y="56"/>
                  <a:pt x="127" y="56"/>
                  <a:pt x="127" y="56"/>
                </a:cubicBezTo>
                <a:cubicBezTo>
                  <a:pt x="70" y="197"/>
                  <a:pt x="70" y="197"/>
                  <a:pt x="70" y="197"/>
                </a:cubicBezTo>
                <a:cubicBezTo>
                  <a:pt x="162" y="197"/>
                  <a:pt x="162" y="197"/>
                  <a:pt x="162" y="197"/>
                </a:cubicBezTo>
                <a:cubicBezTo>
                  <a:pt x="176" y="197"/>
                  <a:pt x="190" y="204"/>
                  <a:pt x="190" y="226"/>
                </a:cubicBezTo>
                <a:cubicBezTo>
                  <a:pt x="190" y="254"/>
                  <a:pt x="190" y="254"/>
                  <a:pt x="190" y="254"/>
                </a:cubicBezTo>
                <a:cubicBezTo>
                  <a:pt x="417" y="254"/>
                  <a:pt x="417" y="254"/>
                  <a:pt x="417" y="254"/>
                </a:cubicBezTo>
                <a:cubicBezTo>
                  <a:pt x="417" y="226"/>
                  <a:pt x="417" y="226"/>
                  <a:pt x="417" y="226"/>
                </a:cubicBezTo>
                <a:cubicBezTo>
                  <a:pt x="417" y="204"/>
                  <a:pt x="431" y="197"/>
                  <a:pt x="445" y="197"/>
                </a:cubicBezTo>
                <a:cubicBezTo>
                  <a:pt x="537" y="197"/>
                  <a:pt x="537" y="197"/>
                  <a:pt x="537" y="197"/>
                </a:cubicBezTo>
                <a:lnTo>
                  <a:pt x="480" y="56"/>
                </a:lnTo>
                <a:close/>
              </a:path>
            </a:pathLst>
          </a:custGeom>
          <a:solidFill>
            <a:schemeClr val="dk1"/>
          </a:solidFill>
          <a:ln w="0">
            <a:noFill/>
          </a:ln>
        </p:spPr>
        <p:style>
          <a:lnRef idx="0"/>
          <a:fillRef idx="0"/>
          <a:effectRef idx="0"/>
          <a:fontRef idx="minor"/>
        </p:style>
      </p:sp>
      <p:sp>
        <p:nvSpPr>
          <p:cNvPr id="1007" name="Google Shape;932;p39"/>
          <p:cNvSpPr/>
          <p:nvPr/>
        </p:nvSpPr>
        <p:spPr>
          <a:xfrm>
            <a:off x="4411080" y="3686040"/>
            <a:ext cx="334800" cy="209160"/>
          </a:xfrm>
          <a:custGeom>
            <a:avLst/>
            <a:gdLst/>
            <a:ahLst/>
            <a:rect l="l" t="t" r="r" b="b"/>
            <a:pathLst>
              <a:path w="601" h="375">
                <a:moveTo>
                  <a:pt x="572" y="374"/>
                </a:moveTo>
                <a:lnTo>
                  <a:pt x="572" y="374"/>
                </a:lnTo>
                <a:cubicBezTo>
                  <a:pt x="558" y="374"/>
                  <a:pt x="544" y="360"/>
                  <a:pt x="544" y="346"/>
                </a:cubicBezTo>
                <a:cubicBezTo>
                  <a:pt x="544" y="325"/>
                  <a:pt x="544" y="325"/>
                  <a:pt x="544" y="325"/>
                </a:cubicBezTo>
                <a:cubicBezTo>
                  <a:pt x="544" y="233"/>
                  <a:pt x="544" y="233"/>
                  <a:pt x="544" y="233"/>
                </a:cubicBezTo>
                <a:cubicBezTo>
                  <a:pt x="544" y="212"/>
                  <a:pt x="544" y="212"/>
                  <a:pt x="544" y="212"/>
                </a:cubicBezTo>
                <a:cubicBezTo>
                  <a:pt x="544" y="155"/>
                  <a:pt x="544" y="155"/>
                  <a:pt x="544" y="155"/>
                </a:cubicBezTo>
                <a:cubicBezTo>
                  <a:pt x="544" y="141"/>
                  <a:pt x="544" y="141"/>
                  <a:pt x="544" y="141"/>
                </a:cubicBezTo>
                <a:cubicBezTo>
                  <a:pt x="544" y="42"/>
                  <a:pt x="544" y="42"/>
                  <a:pt x="544" y="42"/>
                </a:cubicBezTo>
                <a:cubicBezTo>
                  <a:pt x="544" y="28"/>
                  <a:pt x="544" y="28"/>
                  <a:pt x="544" y="28"/>
                </a:cubicBezTo>
                <a:cubicBezTo>
                  <a:pt x="544" y="7"/>
                  <a:pt x="558" y="0"/>
                  <a:pt x="572" y="0"/>
                </a:cubicBezTo>
                <a:cubicBezTo>
                  <a:pt x="593" y="0"/>
                  <a:pt x="600" y="7"/>
                  <a:pt x="600" y="28"/>
                </a:cubicBezTo>
                <a:cubicBezTo>
                  <a:pt x="600" y="42"/>
                  <a:pt x="600" y="42"/>
                  <a:pt x="600" y="42"/>
                </a:cubicBezTo>
                <a:cubicBezTo>
                  <a:pt x="600" y="141"/>
                  <a:pt x="600" y="141"/>
                  <a:pt x="600" y="141"/>
                </a:cubicBezTo>
                <a:cubicBezTo>
                  <a:pt x="600" y="155"/>
                  <a:pt x="600" y="155"/>
                  <a:pt x="600" y="155"/>
                </a:cubicBezTo>
                <a:cubicBezTo>
                  <a:pt x="600" y="212"/>
                  <a:pt x="600" y="212"/>
                  <a:pt x="600" y="212"/>
                </a:cubicBezTo>
                <a:cubicBezTo>
                  <a:pt x="600" y="233"/>
                  <a:pt x="600" y="233"/>
                  <a:pt x="600" y="233"/>
                </a:cubicBezTo>
                <a:cubicBezTo>
                  <a:pt x="600" y="325"/>
                  <a:pt x="600" y="325"/>
                  <a:pt x="600" y="325"/>
                </a:cubicBezTo>
                <a:cubicBezTo>
                  <a:pt x="600" y="346"/>
                  <a:pt x="600" y="346"/>
                  <a:pt x="600" y="346"/>
                </a:cubicBezTo>
                <a:cubicBezTo>
                  <a:pt x="600" y="360"/>
                  <a:pt x="593" y="374"/>
                  <a:pt x="572" y="374"/>
                </a:cubicBezTo>
                <a:close/>
                <a:moveTo>
                  <a:pt x="487" y="318"/>
                </a:moveTo>
                <a:lnTo>
                  <a:pt x="487" y="318"/>
                </a:lnTo>
                <a:cubicBezTo>
                  <a:pt x="473" y="318"/>
                  <a:pt x="459" y="304"/>
                  <a:pt x="459" y="290"/>
                </a:cubicBezTo>
                <a:cubicBezTo>
                  <a:pt x="459" y="268"/>
                  <a:pt x="459" y="268"/>
                  <a:pt x="459" y="268"/>
                </a:cubicBezTo>
                <a:cubicBezTo>
                  <a:pt x="459" y="99"/>
                  <a:pt x="459" y="99"/>
                  <a:pt x="459" y="99"/>
                </a:cubicBezTo>
                <a:cubicBezTo>
                  <a:pt x="459" y="85"/>
                  <a:pt x="459" y="85"/>
                  <a:pt x="459" y="85"/>
                </a:cubicBezTo>
                <a:cubicBezTo>
                  <a:pt x="459" y="63"/>
                  <a:pt x="473" y="56"/>
                  <a:pt x="487" y="56"/>
                </a:cubicBezTo>
                <a:cubicBezTo>
                  <a:pt x="508" y="56"/>
                  <a:pt x="515" y="63"/>
                  <a:pt x="515" y="85"/>
                </a:cubicBezTo>
                <a:cubicBezTo>
                  <a:pt x="515" y="99"/>
                  <a:pt x="515" y="99"/>
                  <a:pt x="515" y="99"/>
                </a:cubicBezTo>
                <a:cubicBezTo>
                  <a:pt x="515" y="268"/>
                  <a:pt x="515" y="268"/>
                  <a:pt x="515" y="268"/>
                </a:cubicBezTo>
                <a:cubicBezTo>
                  <a:pt x="515" y="290"/>
                  <a:pt x="515" y="290"/>
                  <a:pt x="515" y="290"/>
                </a:cubicBezTo>
                <a:cubicBezTo>
                  <a:pt x="515" y="304"/>
                  <a:pt x="508" y="318"/>
                  <a:pt x="487" y="318"/>
                </a:cubicBezTo>
                <a:close/>
                <a:moveTo>
                  <a:pt x="402" y="318"/>
                </a:moveTo>
                <a:lnTo>
                  <a:pt x="402" y="318"/>
                </a:lnTo>
                <a:cubicBezTo>
                  <a:pt x="197" y="318"/>
                  <a:pt x="197" y="318"/>
                  <a:pt x="197" y="318"/>
                </a:cubicBezTo>
                <a:cubicBezTo>
                  <a:pt x="183" y="318"/>
                  <a:pt x="169" y="304"/>
                  <a:pt x="169" y="290"/>
                </a:cubicBezTo>
                <a:cubicBezTo>
                  <a:pt x="169" y="85"/>
                  <a:pt x="169" y="85"/>
                  <a:pt x="169" y="85"/>
                </a:cubicBezTo>
                <a:cubicBezTo>
                  <a:pt x="169" y="63"/>
                  <a:pt x="183" y="56"/>
                  <a:pt x="197" y="56"/>
                </a:cubicBezTo>
                <a:cubicBezTo>
                  <a:pt x="402" y="56"/>
                  <a:pt x="402" y="56"/>
                  <a:pt x="402" y="56"/>
                </a:cubicBezTo>
                <a:cubicBezTo>
                  <a:pt x="424" y="56"/>
                  <a:pt x="431" y="63"/>
                  <a:pt x="431" y="85"/>
                </a:cubicBezTo>
                <a:cubicBezTo>
                  <a:pt x="431" y="290"/>
                  <a:pt x="431" y="290"/>
                  <a:pt x="431" y="290"/>
                </a:cubicBezTo>
                <a:cubicBezTo>
                  <a:pt x="431" y="304"/>
                  <a:pt x="424" y="318"/>
                  <a:pt x="402" y="318"/>
                </a:cubicBezTo>
                <a:close/>
                <a:moveTo>
                  <a:pt x="374" y="113"/>
                </a:moveTo>
                <a:lnTo>
                  <a:pt x="374" y="113"/>
                </a:lnTo>
                <a:cubicBezTo>
                  <a:pt x="226" y="113"/>
                  <a:pt x="226" y="113"/>
                  <a:pt x="226" y="113"/>
                </a:cubicBezTo>
                <a:cubicBezTo>
                  <a:pt x="226" y="261"/>
                  <a:pt x="226" y="261"/>
                  <a:pt x="226" y="261"/>
                </a:cubicBezTo>
                <a:cubicBezTo>
                  <a:pt x="374" y="261"/>
                  <a:pt x="374" y="261"/>
                  <a:pt x="374" y="261"/>
                </a:cubicBezTo>
                <a:lnTo>
                  <a:pt x="374" y="113"/>
                </a:lnTo>
                <a:close/>
                <a:moveTo>
                  <a:pt x="113" y="318"/>
                </a:moveTo>
                <a:lnTo>
                  <a:pt x="113" y="318"/>
                </a:lnTo>
                <a:cubicBezTo>
                  <a:pt x="99" y="318"/>
                  <a:pt x="84" y="304"/>
                  <a:pt x="84" y="290"/>
                </a:cubicBezTo>
                <a:cubicBezTo>
                  <a:pt x="84" y="268"/>
                  <a:pt x="84" y="268"/>
                  <a:pt x="84" y="268"/>
                </a:cubicBezTo>
                <a:cubicBezTo>
                  <a:pt x="84" y="99"/>
                  <a:pt x="84" y="99"/>
                  <a:pt x="84" y="99"/>
                </a:cubicBezTo>
                <a:cubicBezTo>
                  <a:pt x="84" y="85"/>
                  <a:pt x="84" y="85"/>
                  <a:pt x="84" y="85"/>
                </a:cubicBezTo>
                <a:cubicBezTo>
                  <a:pt x="84" y="63"/>
                  <a:pt x="99" y="56"/>
                  <a:pt x="113" y="56"/>
                </a:cubicBezTo>
                <a:cubicBezTo>
                  <a:pt x="127" y="56"/>
                  <a:pt x="141" y="63"/>
                  <a:pt x="141" y="85"/>
                </a:cubicBezTo>
                <a:cubicBezTo>
                  <a:pt x="141" y="99"/>
                  <a:pt x="141" y="99"/>
                  <a:pt x="141" y="99"/>
                </a:cubicBezTo>
                <a:cubicBezTo>
                  <a:pt x="141" y="268"/>
                  <a:pt x="141" y="268"/>
                  <a:pt x="141" y="268"/>
                </a:cubicBezTo>
                <a:cubicBezTo>
                  <a:pt x="141" y="290"/>
                  <a:pt x="141" y="290"/>
                  <a:pt x="141" y="290"/>
                </a:cubicBezTo>
                <a:cubicBezTo>
                  <a:pt x="141" y="304"/>
                  <a:pt x="127" y="318"/>
                  <a:pt x="113" y="318"/>
                </a:cubicBezTo>
                <a:close/>
                <a:moveTo>
                  <a:pt x="28" y="374"/>
                </a:moveTo>
                <a:lnTo>
                  <a:pt x="28" y="374"/>
                </a:lnTo>
                <a:cubicBezTo>
                  <a:pt x="14" y="374"/>
                  <a:pt x="0" y="360"/>
                  <a:pt x="0" y="346"/>
                </a:cubicBezTo>
                <a:cubicBezTo>
                  <a:pt x="0" y="325"/>
                  <a:pt x="0" y="325"/>
                  <a:pt x="0" y="325"/>
                </a:cubicBezTo>
                <a:cubicBezTo>
                  <a:pt x="0" y="233"/>
                  <a:pt x="0" y="233"/>
                  <a:pt x="0" y="233"/>
                </a:cubicBezTo>
                <a:cubicBezTo>
                  <a:pt x="0" y="212"/>
                  <a:pt x="0" y="212"/>
                  <a:pt x="0" y="212"/>
                </a:cubicBezTo>
                <a:cubicBezTo>
                  <a:pt x="0" y="155"/>
                  <a:pt x="0" y="155"/>
                  <a:pt x="0" y="155"/>
                </a:cubicBezTo>
                <a:cubicBezTo>
                  <a:pt x="0" y="141"/>
                  <a:pt x="0" y="141"/>
                  <a:pt x="0" y="141"/>
                </a:cubicBezTo>
                <a:cubicBezTo>
                  <a:pt x="0" y="42"/>
                  <a:pt x="0" y="42"/>
                  <a:pt x="0" y="42"/>
                </a:cubicBezTo>
                <a:cubicBezTo>
                  <a:pt x="0" y="28"/>
                  <a:pt x="0" y="28"/>
                  <a:pt x="0" y="28"/>
                </a:cubicBezTo>
                <a:cubicBezTo>
                  <a:pt x="0" y="7"/>
                  <a:pt x="14" y="0"/>
                  <a:pt x="28" y="0"/>
                </a:cubicBezTo>
                <a:cubicBezTo>
                  <a:pt x="42" y="0"/>
                  <a:pt x="56" y="7"/>
                  <a:pt x="56" y="28"/>
                </a:cubicBezTo>
                <a:cubicBezTo>
                  <a:pt x="56" y="42"/>
                  <a:pt x="56" y="42"/>
                  <a:pt x="56" y="42"/>
                </a:cubicBezTo>
                <a:cubicBezTo>
                  <a:pt x="56" y="141"/>
                  <a:pt x="56" y="141"/>
                  <a:pt x="56" y="141"/>
                </a:cubicBezTo>
                <a:cubicBezTo>
                  <a:pt x="56" y="155"/>
                  <a:pt x="56" y="155"/>
                  <a:pt x="56" y="155"/>
                </a:cubicBezTo>
                <a:cubicBezTo>
                  <a:pt x="56" y="212"/>
                  <a:pt x="56" y="212"/>
                  <a:pt x="56" y="212"/>
                </a:cubicBezTo>
                <a:cubicBezTo>
                  <a:pt x="56" y="233"/>
                  <a:pt x="56" y="233"/>
                  <a:pt x="56" y="233"/>
                </a:cubicBezTo>
                <a:cubicBezTo>
                  <a:pt x="56" y="325"/>
                  <a:pt x="56" y="325"/>
                  <a:pt x="56" y="325"/>
                </a:cubicBezTo>
                <a:cubicBezTo>
                  <a:pt x="56" y="346"/>
                  <a:pt x="56" y="346"/>
                  <a:pt x="56" y="346"/>
                </a:cubicBezTo>
                <a:cubicBezTo>
                  <a:pt x="56" y="360"/>
                  <a:pt x="42" y="374"/>
                  <a:pt x="28" y="374"/>
                </a:cubicBezTo>
                <a:close/>
              </a:path>
            </a:pathLst>
          </a:custGeom>
          <a:solidFill>
            <a:schemeClr val="dk1"/>
          </a:solidFill>
          <a:ln w="0">
            <a:noFill/>
          </a:ln>
        </p:spPr>
        <p:style>
          <a:lnRef idx="0"/>
          <a:fillRef idx="0"/>
          <a:effectRef idx="0"/>
          <a:fontRef idx="minor"/>
        </p:style>
      </p:sp>
      <p:sp>
        <p:nvSpPr>
          <p:cNvPr id="1008" name="Google Shape;933;p39"/>
          <p:cNvSpPr/>
          <p:nvPr/>
        </p:nvSpPr>
        <p:spPr>
          <a:xfrm>
            <a:off x="3821400" y="3718080"/>
            <a:ext cx="334800" cy="147240"/>
          </a:xfrm>
          <a:custGeom>
            <a:avLst/>
            <a:gdLst/>
            <a:ahLst/>
            <a:rect l="l" t="t" r="r" b="b"/>
            <a:pathLst>
              <a:path w="601" h="263">
                <a:moveTo>
                  <a:pt x="466" y="262"/>
                </a:moveTo>
                <a:lnTo>
                  <a:pt x="466" y="262"/>
                </a:lnTo>
                <a:cubicBezTo>
                  <a:pt x="127" y="262"/>
                  <a:pt x="127" y="262"/>
                  <a:pt x="127" y="262"/>
                </a:cubicBezTo>
                <a:cubicBezTo>
                  <a:pt x="56" y="262"/>
                  <a:pt x="0" y="205"/>
                  <a:pt x="0" y="127"/>
                </a:cubicBezTo>
                <a:cubicBezTo>
                  <a:pt x="0" y="57"/>
                  <a:pt x="56" y="0"/>
                  <a:pt x="127" y="0"/>
                </a:cubicBezTo>
                <a:cubicBezTo>
                  <a:pt x="204" y="0"/>
                  <a:pt x="261" y="57"/>
                  <a:pt x="261" y="127"/>
                </a:cubicBezTo>
                <a:cubicBezTo>
                  <a:pt x="261" y="156"/>
                  <a:pt x="254" y="184"/>
                  <a:pt x="240" y="205"/>
                </a:cubicBezTo>
                <a:cubicBezTo>
                  <a:pt x="360" y="205"/>
                  <a:pt x="360" y="205"/>
                  <a:pt x="360" y="205"/>
                </a:cubicBezTo>
                <a:cubicBezTo>
                  <a:pt x="346" y="184"/>
                  <a:pt x="339" y="156"/>
                  <a:pt x="339" y="127"/>
                </a:cubicBezTo>
                <a:cubicBezTo>
                  <a:pt x="339" y="57"/>
                  <a:pt x="395" y="0"/>
                  <a:pt x="466" y="0"/>
                </a:cubicBezTo>
                <a:cubicBezTo>
                  <a:pt x="544" y="0"/>
                  <a:pt x="600" y="57"/>
                  <a:pt x="600" y="127"/>
                </a:cubicBezTo>
                <a:cubicBezTo>
                  <a:pt x="600" y="205"/>
                  <a:pt x="544" y="262"/>
                  <a:pt x="466" y="262"/>
                </a:cubicBezTo>
                <a:close/>
                <a:moveTo>
                  <a:pt x="204" y="127"/>
                </a:moveTo>
                <a:lnTo>
                  <a:pt x="204" y="127"/>
                </a:lnTo>
                <a:cubicBezTo>
                  <a:pt x="204" y="85"/>
                  <a:pt x="169" y="57"/>
                  <a:pt x="127" y="57"/>
                </a:cubicBezTo>
                <a:cubicBezTo>
                  <a:pt x="84" y="57"/>
                  <a:pt x="56" y="85"/>
                  <a:pt x="56" y="127"/>
                </a:cubicBezTo>
                <a:cubicBezTo>
                  <a:pt x="56" y="170"/>
                  <a:pt x="84" y="205"/>
                  <a:pt x="127" y="205"/>
                </a:cubicBezTo>
                <a:cubicBezTo>
                  <a:pt x="169" y="205"/>
                  <a:pt x="204" y="170"/>
                  <a:pt x="204" y="127"/>
                </a:cubicBezTo>
                <a:close/>
                <a:moveTo>
                  <a:pt x="466" y="57"/>
                </a:moveTo>
                <a:lnTo>
                  <a:pt x="466" y="57"/>
                </a:lnTo>
                <a:cubicBezTo>
                  <a:pt x="424" y="57"/>
                  <a:pt x="395" y="85"/>
                  <a:pt x="395" y="127"/>
                </a:cubicBezTo>
                <a:cubicBezTo>
                  <a:pt x="395" y="170"/>
                  <a:pt x="424" y="205"/>
                  <a:pt x="466" y="205"/>
                </a:cubicBezTo>
                <a:cubicBezTo>
                  <a:pt x="508" y="205"/>
                  <a:pt x="544" y="170"/>
                  <a:pt x="544" y="127"/>
                </a:cubicBezTo>
                <a:cubicBezTo>
                  <a:pt x="544" y="85"/>
                  <a:pt x="508" y="57"/>
                  <a:pt x="466" y="57"/>
                </a:cubicBezTo>
                <a:close/>
              </a:path>
            </a:pathLst>
          </a:custGeom>
          <a:solidFill>
            <a:schemeClr val="dk1"/>
          </a:solidFill>
          <a:ln w="0">
            <a:noFill/>
          </a:ln>
        </p:spPr>
        <p:style>
          <a:lnRef idx="0"/>
          <a:fillRef idx="0"/>
          <a:effectRef idx="0"/>
          <a:fontRef idx="minor"/>
        </p:style>
      </p:sp>
      <p:sp>
        <p:nvSpPr>
          <p:cNvPr id="1009" name="Google Shape;934;p39"/>
          <p:cNvSpPr/>
          <p:nvPr/>
        </p:nvSpPr>
        <p:spPr>
          <a:xfrm>
            <a:off x="3226680" y="3676320"/>
            <a:ext cx="339840" cy="233640"/>
          </a:xfrm>
          <a:custGeom>
            <a:avLst/>
            <a:gdLst/>
            <a:ahLst/>
            <a:rect l="l" t="t" r="r" b="b"/>
            <a:pathLst>
              <a:path w="609" h="418">
                <a:moveTo>
                  <a:pt x="580" y="417"/>
                </a:moveTo>
                <a:lnTo>
                  <a:pt x="580" y="417"/>
                </a:lnTo>
                <a:cubicBezTo>
                  <a:pt x="29" y="417"/>
                  <a:pt x="29" y="417"/>
                  <a:pt x="29" y="417"/>
                </a:cubicBezTo>
                <a:cubicBezTo>
                  <a:pt x="15" y="417"/>
                  <a:pt x="0" y="402"/>
                  <a:pt x="0" y="388"/>
                </a:cubicBezTo>
                <a:cubicBezTo>
                  <a:pt x="0" y="169"/>
                  <a:pt x="0" y="169"/>
                  <a:pt x="0" y="169"/>
                </a:cubicBezTo>
                <a:cubicBezTo>
                  <a:pt x="608" y="169"/>
                  <a:pt x="608" y="169"/>
                  <a:pt x="608" y="169"/>
                </a:cubicBezTo>
                <a:cubicBezTo>
                  <a:pt x="608" y="388"/>
                  <a:pt x="608" y="388"/>
                  <a:pt x="608" y="388"/>
                </a:cubicBezTo>
                <a:cubicBezTo>
                  <a:pt x="608" y="402"/>
                  <a:pt x="594" y="417"/>
                  <a:pt x="580" y="417"/>
                </a:cubicBezTo>
                <a:close/>
                <a:moveTo>
                  <a:pt x="57" y="360"/>
                </a:moveTo>
                <a:lnTo>
                  <a:pt x="57" y="360"/>
                </a:lnTo>
                <a:cubicBezTo>
                  <a:pt x="170" y="360"/>
                  <a:pt x="170" y="360"/>
                  <a:pt x="170" y="360"/>
                </a:cubicBezTo>
                <a:cubicBezTo>
                  <a:pt x="170" y="332"/>
                  <a:pt x="170" y="332"/>
                  <a:pt x="170" y="332"/>
                </a:cubicBezTo>
                <a:cubicBezTo>
                  <a:pt x="57" y="332"/>
                  <a:pt x="57" y="332"/>
                  <a:pt x="57" y="332"/>
                </a:cubicBezTo>
                <a:lnTo>
                  <a:pt x="57" y="360"/>
                </a:lnTo>
                <a:close/>
                <a:moveTo>
                  <a:pt x="340" y="275"/>
                </a:moveTo>
                <a:lnTo>
                  <a:pt x="340" y="275"/>
                </a:lnTo>
                <a:cubicBezTo>
                  <a:pt x="57" y="275"/>
                  <a:pt x="57" y="275"/>
                  <a:pt x="57" y="275"/>
                </a:cubicBezTo>
                <a:cubicBezTo>
                  <a:pt x="57" y="304"/>
                  <a:pt x="57" y="304"/>
                  <a:pt x="57" y="304"/>
                </a:cubicBezTo>
                <a:cubicBezTo>
                  <a:pt x="340" y="304"/>
                  <a:pt x="340" y="304"/>
                  <a:pt x="340" y="304"/>
                </a:cubicBezTo>
                <a:lnTo>
                  <a:pt x="340" y="275"/>
                </a:lnTo>
                <a:close/>
                <a:moveTo>
                  <a:pt x="0" y="28"/>
                </a:moveTo>
                <a:lnTo>
                  <a:pt x="0" y="28"/>
                </a:lnTo>
                <a:cubicBezTo>
                  <a:pt x="0" y="14"/>
                  <a:pt x="15" y="0"/>
                  <a:pt x="29" y="0"/>
                </a:cubicBezTo>
                <a:cubicBezTo>
                  <a:pt x="580" y="0"/>
                  <a:pt x="580" y="0"/>
                  <a:pt x="580" y="0"/>
                </a:cubicBezTo>
                <a:cubicBezTo>
                  <a:pt x="594" y="0"/>
                  <a:pt x="608" y="14"/>
                  <a:pt x="608" y="28"/>
                </a:cubicBezTo>
                <a:cubicBezTo>
                  <a:pt x="608" y="113"/>
                  <a:pt x="608" y="113"/>
                  <a:pt x="608" y="113"/>
                </a:cubicBezTo>
                <a:cubicBezTo>
                  <a:pt x="0" y="113"/>
                  <a:pt x="0" y="113"/>
                  <a:pt x="0" y="113"/>
                </a:cubicBezTo>
                <a:lnTo>
                  <a:pt x="0" y="28"/>
                </a:lnTo>
                <a:close/>
              </a:path>
            </a:pathLst>
          </a:custGeom>
          <a:solidFill>
            <a:schemeClr val="dk1"/>
          </a:solidFill>
          <a:ln w="0">
            <a:noFill/>
          </a:ln>
        </p:spPr>
        <p:style>
          <a:lnRef idx="0"/>
          <a:fillRef idx="0"/>
          <a:effectRef idx="0"/>
          <a:fontRef idx="minor"/>
        </p:style>
      </p:sp>
      <p:sp>
        <p:nvSpPr>
          <p:cNvPr id="1010" name="Google Shape;935;p39"/>
          <p:cNvSpPr/>
          <p:nvPr/>
        </p:nvSpPr>
        <p:spPr>
          <a:xfrm>
            <a:off x="2639520" y="3627000"/>
            <a:ext cx="337320" cy="320040"/>
          </a:xfrm>
          <a:custGeom>
            <a:avLst/>
            <a:gdLst/>
            <a:ahLst/>
            <a:rect l="l" t="t" r="r" b="b"/>
            <a:pathLst>
              <a:path w="602" h="573">
                <a:moveTo>
                  <a:pt x="601" y="304"/>
                </a:moveTo>
                <a:lnTo>
                  <a:pt x="601" y="304"/>
                </a:lnTo>
                <a:cubicBezTo>
                  <a:pt x="601" y="318"/>
                  <a:pt x="594" y="332"/>
                  <a:pt x="573" y="332"/>
                </a:cubicBezTo>
                <a:cubicBezTo>
                  <a:pt x="566" y="332"/>
                  <a:pt x="559" y="325"/>
                  <a:pt x="559" y="325"/>
                </a:cubicBezTo>
                <a:cubicBezTo>
                  <a:pt x="304" y="71"/>
                  <a:pt x="304" y="71"/>
                  <a:pt x="304" y="71"/>
                </a:cubicBezTo>
                <a:cubicBezTo>
                  <a:pt x="50" y="325"/>
                  <a:pt x="50" y="325"/>
                  <a:pt x="50" y="325"/>
                </a:cubicBez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cubicBezTo>
                  <a:pt x="311" y="0"/>
                  <a:pt x="318" y="7"/>
                  <a:pt x="325" y="7"/>
                </a:cubicBez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chemeClr val="dk1"/>
          </a:solidFill>
          <a:ln w="0">
            <a:noFill/>
          </a:ln>
        </p:spPr>
        <p:style>
          <a:lnRef idx="0"/>
          <a:fillRef idx="0"/>
          <a:effectRef idx="0"/>
          <a:fontRef idx="minor"/>
        </p:style>
      </p:sp>
      <p:sp>
        <p:nvSpPr>
          <p:cNvPr id="1011" name="Google Shape;936;p39"/>
          <p:cNvSpPr/>
          <p:nvPr/>
        </p:nvSpPr>
        <p:spPr>
          <a:xfrm>
            <a:off x="2049840" y="3639240"/>
            <a:ext cx="337320" cy="305280"/>
          </a:xfrm>
          <a:custGeom>
            <a:avLst/>
            <a:gdLst/>
            <a:ahLst/>
            <a:rect l="l" t="t"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dk1"/>
          </a:solidFill>
          <a:ln w="0">
            <a:noFill/>
          </a:ln>
        </p:spPr>
        <p:style>
          <a:lnRef idx="0"/>
          <a:fillRef idx="0"/>
          <a:effectRef idx="0"/>
          <a:fontRef idx="minor"/>
        </p:style>
      </p:sp>
      <p:sp>
        <p:nvSpPr>
          <p:cNvPr id="1012" name="Google Shape;937;p39"/>
          <p:cNvSpPr/>
          <p:nvPr/>
        </p:nvSpPr>
        <p:spPr>
          <a:xfrm>
            <a:off x="1497240" y="3646800"/>
            <a:ext cx="260640" cy="285480"/>
          </a:xfrm>
          <a:custGeom>
            <a:avLst/>
            <a:gdLst/>
            <a:ahLst/>
            <a:rect l="l" t="t" r="r" b="b"/>
            <a:pathLst>
              <a:path w="467" h="510">
                <a:moveTo>
                  <a:pt x="459" y="247"/>
                </a:moveTo>
                <a:lnTo>
                  <a:pt x="459" y="247"/>
                </a:lnTo>
                <a:cubicBezTo>
                  <a:pt x="233" y="28"/>
                  <a:pt x="233" y="28"/>
                  <a:pt x="233" y="28"/>
                </a:cubicBezTo>
                <a:cubicBezTo>
                  <a:pt x="63" y="28"/>
                  <a:pt x="63" y="28"/>
                  <a:pt x="63" y="28"/>
                </a:cubicBezTo>
                <a:cubicBezTo>
                  <a:pt x="28" y="28"/>
                  <a:pt x="28" y="28"/>
                  <a:pt x="28" y="28"/>
                </a:cubicBezTo>
                <a:cubicBezTo>
                  <a:pt x="28" y="14"/>
                  <a:pt x="35" y="0"/>
                  <a:pt x="56" y="0"/>
                </a:cubicBezTo>
                <a:cubicBezTo>
                  <a:pt x="233" y="0"/>
                  <a:pt x="233" y="0"/>
                  <a:pt x="233" y="0"/>
                </a:cubicBezTo>
                <a:cubicBezTo>
                  <a:pt x="240" y="0"/>
                  <a:pt x="247" y="7"/>
                  <a:pt x="254" y="14"/>
                </a:cubicBezTo>
                <a:cubicBezTo>
                  <a:pt x="410" y="163"/>
                  <a:pt x="410" y="163"/>
                  <a:pt x="410" y="163"/>
                </a:cubicBezTo>
                <a:cubicBezTo>
                  <a:pt x="459" y="205"/>
                  <a:pt x="459" y="205"/>
                  <a:pt x="459" y="205"/>
                </a:cubicBezTo>
                <a:cubicBezTo>
                  <a:pt x="466" y="212"/>
                  <a:pt x="466" y="219"/>
                  <a:pt x="466" y="226"/>
                </a:cubicBezTo>
                <a:cubicBezTo>
                  <a:pt x="466" y="233"/>
                  <a:pt x="466" y="240"/>
                  <a:pt x="459" y="247"/>
                </a:cubicBezTo>
                <a:close/>
                <a:moveTo>
                  <a:pt x="205" y="57"/>
                </a:moveTo>
                <a:lnTo>
                  <a:pt x="205" y="57"/>
                </a:lnTo>
                <a:cubicBezTo>
                  <a:pt x="212" y="57"/>
                  <a:pt x="219" y="64"/>
                  <a:pt x="226" y="71"/>
                </a:cubicBezTo>
                <a:cubicBezTo>
                  <a:pt x="438" y="276"/>
                  <a:pt x="438" y="276"/>
                  <a:pt x="438" y="276"/>
                </a:cubicBezTo>
                <a:cubicBezTo>
                  <a:pt x="445" y="276"/>
                  <a:pt x="445" y="283"/>
                  <a:pt x="452" y="290"/>
                </a:cubicBezTo>
                <a:cubicBezTo>
                  <a:pt x="452" y="290"/>
                  <a:pt x="452" y="290"/>
                  <a:pt x="452" y="297"/>
                </a:cubicBezTo>
                <a:cubicBezTo>
                  <a:pt x="452" y="304"/>
                  <a:pt x="445" y="311"/>
                  <a:pt x="445" y="311"/>
                </a:cubicBezTo>
                <a:cubicBezTo>
                  <a:pt x="283" y="502"/>
                  <a:pt x="283" y="502"/>
                  <a:pt x="283" y="502"/>
                </a:cubicBezTo>
                <a:cubicBezTo>
                  <a:pt x="275" y="509"/>
                  <a:pt x="268" y="509"/>
                  <a:pt x="261" y="509"/>
                </a:cubicBezTo>
                <a:lnTo>
                  <a:pt x="254" y="509"/>
                </a:lnTo>
                <a:cubicBezTo>
                  <a:pt x="254" y="509"/>
                  <a:pt x="247" y="509"/>
                  <a:pt x="240" y="502"/>
                </a:cubicBezTo>
                <a:cubicBezTo>
                  <a:pt x="7" y="290"/>
                  <a:pt x="7" y="290"/>
                  <a:pt x="7" y="290"/>
                </a:cubicBezTo>
                <a:cubicBezTo>
                  <a:pt x="0" y="283"/>
                  <a:pt x="0" y="276"/>
                  <a:pt x="0" y="269"/>
                </a:cubicBezTo>
                <a:cubicBezTo>
                  <a:pt x="0" y="113"/>
                  <a:pt x="0" y="113"/>
                  <a:pt x="0" y="113"/>
                </a:cubicBezTo>
                <a:cubicBezTo>
                  <a:pt x="0" y="85"/>
                  <a:pt x="0" y="85"/>
                  <a:pt x="0" y="85"/>
                </a:cubicBezTo>
                <a:cubicBezTo>
                  <a:pt x="0" y="71"/>
                  <a:pt x="7" y="57"/>
                  <a:pt x="28" y="57"/>
                </a:cubicBezTo>
                <a:lnTo>
                  <a:pt x="205" y="57"/>
                </a:lnTo>
                <a:close/>
                <a:moveTo>
                  <a:pt x="70" y="170"/>
                </a:moveTo>
                <a:lnTo>
                  <a:pt x="70" y="170"/>
                </a:lnTo>
                <a:cubicBezTo>
                  <a:pt x="92" y="170"/>
                  <a:pt x="113" y="156"/>
                  <a:pt x="113" y="134"/>
                </a:cubicBezTo>
                <a:cubicBezTo>
                  <a:pt x="113" y="113"/>
                  <a:pt x="92" y="99"/>
                  <a:pt x="70" y="99"/>
                </a:cubicBezTo>
                <a:cubicBezTo>
                  <a:pt x="49" y="99"/>
                  <a:pt x="35" y="113"/>
                  <a:pt x="35" y="134"/>
                </a:cubicBezTo>
                <a:cubicBezTo>
                  <a:pt x="35" y="156"/>
                  <a:pt x="49" y="170"/>
                  <a:pt x="70" y="170"/>
                </a:cubicBezTo>
                <a:close/>
              </a:path>
            </a:pathLst>
          </a:custGeom>
          <a:solidFill>
            <a:schemeClr val="dk1"/>
          </a:solidFill>
          <a:ln w="0">
            <a:noFill/>
          </a:ln>
        </p:spPr>
        <p:style>
          <a:lnRef idx="0"/>
          <a:fillRef idx="0"/>
          <a:effectRef idx="0"/>
          <a:fontRef idx="minor"/>
        </p:style>
      </p:sp>
      <p:sp>
        <p:nvSpPr>
          <p:cNvPr id="1013" name="Google Shape;938;p39"/>
          <p:cNvSpPr/>
          <p:nvPr/>
        </p:nvSpPr>
        <p:spPr>
          <a:xfrm>
            <a:off x="910080" y="3664080"/>
            <a:ext cx="253440" cy="253440"/>
          </a:xfrm>
          <a:custGeom>
            <a:avLst/>
            <a:gdLst/>
            <a:ahLst/>
            <a:rect l="l" t="t" r="r" b="b"/>
            <a:pathLst>
              <a:path w="453" h="454">
                <a:moveTo>
                  <a:pt x="452" y="234"/>
                </a:moveTo>
                <a:lnTo>
                  <a:pt x="452" y="234"/>
                </a:lnTo>
                <a:cubicBezTo>
                  <a:pt x="452" y="234"/>
                  <a:pt x="452" y="234"/>
                  <a:pt x="452" y="241"/>
                </a:cubicBezTo>
                <a:cubicBezTo>
                  <a:pt x="452" y="248"/>
                  <a:pt x="445" y="255"/>
                  <a:pt x="445" y="255"/>
                </a:cubicBezTo>
                <a:cubicBezTo>
                  <a:pt x="283" y="446"/>
                  <a:pt x="283" y="446"/>
                  <a:pt x="283" y="446"/>
                </a:cubicBezTo>
                <a:cubicBezTo>
                  <a:pt x="275" y="453"/>
                  <a:pt x="268" y="453"/>
                  <a:pt x="261" y="453"/>
                </a:cubicBezTo>
                <a:lnTo>
                  <a:pt x="254" y="453"/>
                </a:lnTo>
                <a:cubicBezTo>
                  <a:pt x="254" y="453"/>
                  <a:pt x="247" y="453"/>
                  <a:pt x="240" y="446"/>
                </a:cubicBezTo>
                <a:cubicBezTo>
                  <a:pt x="7" y="234"/>
                  <a:pt x="7" y="234"/>
                  <a:pt x="7" y="234"/>
                </a:cubicBezTo>
                <a:cubicBezTo>
                  <a:pt x="0" y="226"/>
                  <a:pt x="0" y="219"/>
                  <a:pt x="0" y="212"/>
                </a:cubicBezTo>
                <a:cubicBezTo>
                  <a:pt x="0" y="57"/>
                  <a:pt x="0" y="57"/>
                  <a:pt x="0" y="57"/>
                </a:cubicBezTo>
                <a:cubicBezTo>
                  <a:pt x="0" y="29"/>
                  <a:pt x="0" y="29"/>
                  <a:pt x="0" y="29"/>
                </a:cubicBezTo>
                <a:cubicBezTo>
                  <a:pt x="0" y="15"/>
                  <a:pt x="7" y="0"/>
                  <a:pt x="28" y="0"/>
                </a:cubicBezTo>
                <a:cubicBezTo>
                  <a:pt x="205" y="0"/>
                  <a:pt x="205" y="0"/>
                  <a:pt x="205" y="0"/>
                </a:cubicBezTo>
                <a:cubicBezTo>
                  <a:pt x="212" y="0"/>
                  <a:pt x="219" y="8"/>
                  <a:pt x="226" y="15"/>
                </a:cubicBezTo>
                <a:cubicBezTo>
                  <a:pt x="438" y="219"/>
                  <a:pt x="438" y="219"/>
                  <a:pt x="438" y="219"/>
                </a:cubicBezTo>
                <a:cubicBezTo>
                  <a:pt x="445" y="219"/>
                  <a:pt x="445" y="226"/>
                  <a:pt x="452" y="234"/>
                </a:cubicBezTo>
                <a:close/>
                <a:moveTo>
                  <a:pt x="70" y="43"/>
                </a:moveTo>
                <a:lnTo>
                  <a:pt x="70" y="43"/>
                </a:lnTo>
                <a:cubicBezTo>
                  <a:pt x="49" y="43"/>
                  <a:pt x="35" y="57"/>
                  <a:pt x="35" y="78"/>
                </a:cubicBezTo>
                <a:cubicBezTo>
                  <a:pt x="35" y="99"/>
                  <a:pt x="49" y="113"/>
                  <a:pt x="70" y="113"/>
                </a:cubicBezTo>
                <a:cubicBezTo>
                  <a:pt x="92" y="113"/>
                  <a:pt x="113" y="99"/>
                  <a:pt x="113" y="78"/>
                </a:cubicBezTo>
                <a:cubicBezTo>
                  <a:pt x="113" y="57"/>
                  <a:pt x="92" y="43"/>
                  <a:pt x="70" y="43"/>
                </a:cubicBezTo>
                <a:close/>
              </a:path>
            </a:pathLst>
          </a:custGeom>
          <a:solidFill>
            <a:schemeClr val="dk1"/>
          </a:solidFill>
          <a:ln w="0">
            <a:noFill/>
          </a:ln>
        </p:spPr>
        <p:style>
          <a:lnRef idx="0"/>
          <a:fillRef idx="0"/>
          <a:effectRef idx="0"/>
          <a:fontRef idx="minor"/>
        </p:style>
      </p:sp>
      <p:sp>
        <p:nvSpPr>
          <p:cNvPr id="1014" name="Google Shape;939;p39"/>
          <p:cNvSpPr/>
          <p:nvPr/>
        </p:nvSpPr>
        <p:spPr>
          <a:xfrm>
            <a:off x="7364160" y="3059640"/>
            <a:ext cx="337320" cy="285480"/>
          </a:xfrm>
          <a:custGeom>
            <a:avLst/>
            <a:gdLst/>
            <a:ahLst/>
            <a:rect l="l" t="t" r="r" b="b"/>
            <a:pathLst>
              <a:path w="602" h="510">
                <a:moveTo>
                  <a:pt x="481" y="318"/>
                </a:moveTo>
                <a:lnTo>
                  <a:pt x="481" y="318"/>
                </a:lnTo>
                <a:cubicBezTo>
                  <a:pt x="410" y="318"/>
                  <a:pt x="353" y="269"/>
                  <a:pt x="353" y="198"/>
                </a:cubicBezTo>
                <a:cubicBezTo>
                  <a:pt x="353" y="127"/>
                  <a:pt x="410" y="78"/>
                  <a:pt x="481" y="78"/>
                </a:cubicBezTo>
                <a:cubicBezTo>
                  <a:pt x="544" y="78"/>
                  <a:pt x="601" y="127"/>
                  <a:pt x="601" y="198"/>
                </a:cubicBezTo>
                <a:cubicBezTo>
                  <a:pt x="601" y="269"/>
                  <a:pt x="544" y="318"/>
                  <a:pt x="481" y="318"/>
                </a:cubicBezTo>
                <a:close/>
                <a:moveTo>
                  <a:pt x="537" y="219"/>
                </a:moveTo>
                <a:lnTo>
                  <a:pt x="537" y="219"/>
                </a:lnTo>
                <a:cubicBezTo>
                  <a:pt x="516" y="198"/>
                  <a:pt x="516" y="198"/>
                  <a:pt x="516" y="198"/>
                </a:cubicBezTo>
                <a:cubicBezTo>
                  <a:pt x="537" y="177"/>
                  <a:pt x="537" y="177"/>
                  <a:pt x="537" y="177"/>
                </a:cubicBezTo>
                <a:cubicBezTo>
                  <a:pt x="544" y="177"/>
                  <a:pt x="544" y="170"/>
                  <a:pt x="544" y="163"/>
                </a:cubicBezTo>
                <a:cubicBezTo>
                  <a:pt x="544" y="141"/>
                  <a:pt x="530" y="134"/>
                  <a:pt x="516" y="134"/>
                </a:cubicBezTo>
                <a:cubicBezTo>
                  <a:pt x="509" y="134"/>
                  <a:pt x="502" y="134"/>
                  <a:pt x="495" y="141"/>
                </a:cubicBezTo>
                <a:cubicBezTo>
                  <a:pt x="481" y="156"/>
                  <a:pt x="481" y="156"/>
                  <a:pt x="481" y="156"/>
                </a:cubicBezTo>
                <a:cubicBezTo>
                  <a:pt x="459" y="141"/>
                  <a:pt x="459" y="141"/>
                  <a:pt x="459" y="141"/>
                </a:cubicBezTo>
                <a:cubicBezTo>
                  <a:pt x="452" y="134"/>
                  <a:pt x="445" y="134"/>
                  <a:pt x="438" y="134"/>
                </a:cubicBezTo>
                <a:cubicBezTo>
                  <a:pt x="424" y="134"/>
                  <a:pt x="410" y="141"/>
                  <a:pt x="410" y="163"/>
                </a:cubicBezTo>
                <a:cubicBezTo>
                  <a:pt x="410" y="170"/>
                  <a:pt x="417" y="177"/>
                  <a:pt x="424" y="177"/>
                </a:cubicBezTo>
                <a:cubicBezTo>
                  <a:pt x="438" y="198"/>
                  <a:pt x="438" y="198"/>
                  <a:pt x="438" y="198"/>
                </a:cubicBezTo>
                <a:cubicBezTo>
                  <a:pt x="424" y="219"/>
                  <a:pt x="424" y="219"/>
                  <a:pt x="424" y="219"/>
                </a:cubicBezTo>
                <a:cubicBezTo>
                  <a:pt x="417" y="219"/>
                  <a:pt x="410" y="226"/>
                  <a:pt x="410" y="233"/>
                </a:cubicBezTo>
                <a:cubicBezTo>
                  <a:pt x="410" y="254"/>
                  <a:pt x="424" y="261"/>
                  <a:pt x="438" y="261"/>
                </a:cubicBezTo>
                <a:cubicBezTo>
                  <a:pt x="445" y="261"/>
                  <a:pt x="452" y="261"/>
                  <a:pt x="459" y="254"/>
                </a:cubicBezTo>
                <a:cubicBezTo>
                  <a:pt x="481" y="240"/>
                  <a:pt x="481" y="240"/>
                  <a:pt x="481" y="240"/>
                </a:cubicBezTo>
                <a:cubicBezTo>
                  <a:pt x="495" y="254"/>
                  <a:pt x="495" y="254"/>
                  <a:pt x="495" y="254"/>
                </a:cubicBezTo>
                <a:cubicBezTo>
                  <a:pt x="502" y="261"/>
                  <a:pt x="509" y="261"/>
                  <a:pt x="516" y="261"/>
                </a:cubicBezTo>
                <a:cubicBezTo>
                  <a:pt x="530" y="261"/>
                  <a:pt x="544" y="254"/>
                  <a:pt x="544" y="233"/>
                </a:cubicBezTo>
                <a:cubicBezTo>
                  <a:pt x="544" y="226"/>
                  <a:pt x="544" y="219"/>
                  <a:pt x="537" y="219"/>
                </a:cubicBezTo>
                <a:close/>
                <a:moveTo>
                  <a:pt x="361" y="99"/>
                </a:moveTo>
                <a:lnTo>
                  <a:pt x="361" y="99"/>
                </a:lnTo>
                <a:cubicBezTo>
                  <a:pt x="332" y="42"/>
                  <a:pt x="332" y="42"/>
                  <a:pt x="332" y="42"/>
                </a:cubicBezTo>
                <a:cubicBezTo>
                  <a:pt x="332" y="35"/>
                  <a:pt x="325" y="35"/>
                  <a:pt x="325" y="28"/>
                </a:cubicBezTo>
                <a:cubicBezTo>
                  <a:pt x="325" y="14"/>
                  <a:pt x="339" y="0"/>
                  <a:pt x="353" y="0"/>
                </a:cubicBezTo>
                <a:cubicBezTo>
                  <a:pt x="368" y="0"/>
                  <a:pt x="375" y="7"/>
                  <a:pt x="382" y="14"/>
                </a:cubicBezTo>
                <a:cubicBezTo>
                  <a:pt x="410" y="63"/>
                  <a:pt x="410" y="63"/>
                  <a:pt x="410" y="63"/>
                </a:cubicBezTo>
                <a:cubicBezTo>
                  <a:pt x="389" y="71"/>
                  <a:pt x="375" y="85"/>
                  <a:pt x="361" y="99"/>
                </a:cubicBezTo>
                <a:close/>
                <a:moveTo>
                  <a:pt x="269" y="42"/>
                </a:moveTo>
                <a:lnTo>
                  <a:pt x="269"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2" y="0"/>
                  <a:pt x="269" y="14"/>
                  <a:pt x="269" y="28"/>
                </a:cubicBezTo>
                <a:cubicBezTo>
                  <a:pt x="269" y="35"/>
                  <a:pt x="269" y="35"/>
                  <a:pt x="269" y="42"/>
                </a:cubicBezTo>
                <a:close/>
                <a:moveTo>
                  <a:pt x="226" y="191"/>
                </a:moveTo>
                <a:lnTo>
                  <a:pt x="226" y="191"/>
                </a:lnTo>
                <a:cubicBezTo>
                  <a:pt x="325" y="191"/>
                  <a:pt x="325" y="191"/>
                  <a:pt x="325" y="191"/>
                </a:cubicBezTo>
                <a:lnTo>
                  <a:pt x="325" y="198"/>
                </a:lnTo>
                <a:cubicBezTo>
                  <a:pt x="325" y="247"/>
                  <a:pt x="346" y="290"/>
                  <a:pt x="382" y="318"/>
                </a:cubicBezTo>
                <a:cubicBezTo>
                  <a:pt x="382" y="424"/>
                  <a:pt x="382" y="424"/>
                  <a:pt x="382" y="424"/>
                </a:cubicBezTo>
                <a:cubicBezTo>
                  <a:pt x="382" y="438"/>
                  <a:pt x="396" y="452"/>
                  <a:pt x="410" y="452"/>
                </a:cubicBezTo>
                <a:cubicBezTo>
                  <a:pt x="431" y="452"/>
                  <a:pt x="438" y="438"/>
                  <a:pt x="438" y="424"/>
                </a:cubicBezTo>
                <a:cubicBezTo>
                  <a:pt x="438" y="346"/>
                  <a:pt x="438" y="346"/>
                  <a:pt x="438" y="346"/>
                </a:cubicBezTo>
                <a:cubicBezTo>
                  <a:pt x="452" y="346"/>
                  <a:pt x="466" y="346"/>
                  <a:pt x="481" y="346"/>
                </a:cubicBezTo>
                <a:cubicBezTo>
                  <a:pt x="495" y="346"/>
                  <a:pt x="509" y="346"/>
                  <a:pt x="523" y="339"/>
                </a:cubicBezTo>
                <a:cubicBezTo>
                  <a:pt x="488" y="488"/>
                  <a:pt x="488" y="488"/>
                  <a:pt x="488" y="488"/>
                </a:cubicBezTo>
                <a:cubicBezTo>
                  <a:pt x="481" y="502"/>
                  <a:pt x="474"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50" y="247"/>
                  <a:pt x="50" y="247"/>
                  <a:pt x="50"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9" y="424"/>
                </a:moveTo>
                <a:lnTo>
                  <a:pt x="269" y="424"/>
                </a:lnTo>
                <a:cubicBezTo>
                  <a:pt x="269" y="438"/>
                  <a:pt x="283" y="452"/>
                  <a:pt x="297" y="452"/>
                </a:cubicBezTo>
                <a:cubicBezTo>
                  <a:pt x="318" y="452"/>
                  <a:pt x="325" y="438"/>
                  <a:pt x="325" y="424"/>
                </a:cubicBezTo>
                <a:cubicBezTo>
                  <a:pt x="325" y="276"/>
                  <a:pt x="325" y="276"/>
                  <a:pt x="325" y="276"/>
                </a:cubicBezTo>
                <a:cubicBezTo>
                  <a:pt x="325" y="254"/>
                  <a:pt x="318" y="247"/>
                  <a:pt x="297" y="247"/>
                </a:cubicBezTo>
                <a:cubicBezTo>
                  <a:pt x="283" y="247"/>
                  <a:pt x="269" y="254"/>
                  <a:pt x="269" y="276"/>
                </a:cubicBezTo>
                <a:lnTo>
                  <a:pt x="269" y="424"/>
                </a:lnTo>
                <a:close/>
                <a:moveTo>
                  <a:pt x="212" y="276"/>
                </a:moveTo>
                <a:lnTo>
                  <a:pt x="212" y="276"/>
                </a:lnTo>
                <a:cubicBezTo>
                  <a:pt x="212" y="254"/>
                  <a:pt x="205" y="247"/>
                  <a:pt x="184" y="247"/>
                </a:cubicBezTo>
                <a:cubicBezTo>
                  <a:pt x="170" y="247"/>
                  <a:pt x="155" y="254"/>
                  <a:pt x="155" y="276"/>
                </a:cubicBezTo>
                <a:cubicBezTo>
                  <a:pt x="155" y="424"/>
                  <a:pt x="155" y="424"/>
                  <a:pt x="155" y="424"/>
                </a:cubicBezTo>
                <a:cubicBezTo>
                  <a:pt x="155" y="438"/>
                  <a:pt x="170" y="452"/>
                  <a:pt x="184" y="452"/>
                </a:cubicBezTo>
                <a:cubicBezTo>
                  <a:pt x="205" y="452"/>
                  <a:pt x="212" y="438"/>
                  <a:pt x="212" y="424"/>
                </a:cubicBezTo>
                <a:lnTo>
                  <a:pt x="212" y="276"/>
                </a:lnTo>
                <a:close/>
              </a:path>
            </a:pathLst>
          </a:custGeom>
          <a:solidFill>
            <a:schemeClr val="dk1"/>
          </a:solidFill>
          <a:ln w="0">
            <a:noFill/>
          </a:ln>
        </p:spPr>
        <p:style>
          <a:lnRef idx="0"/>
          <a:fillRef idx="0"/>
          <a:effectRef idx="0"/>
          <a:fontRef idx="minor"/>
        </p:style>
      </p:sp>
      <p:sp>
        <p:nvSpPr>
          <p:cNvPr id="1015" name="Google Shape;940;p39"/>
          <p:cNvSpPr/>
          <p:nvPr/>
        </p:nvSpPr>
        <p:spPr>
          <a:xfrm>
            <a:off x="6769440" y="3059640"/>
            <a:ext cx="339840" cy="285480"/>
          </a:xfrm>
          <a:custGeom>
            <a:avLst/>
            <a:gdLst/>
            <a:ahLst/>
            <a:rect l="l" t="t" r="r" b="b"/>
            <a:pathLst>
              <a:path w="609" h="510">
                <a:moveTo>
                  <a:pt x="480" y="318"/>
                </a:moveTo>
                <a:lnTo>
                  <a:pt x="480" y="318"/>
                </a:lnTo>
                <a:cubicBezTo>
                  <a:pt x="417" y="318"/>
                  <a:pt x="360" y="269"/>
                  <a:pt x="360" y="198"/>
                </a:cubicBezTo>
                <a:cubicBezTo>
                  <a:pt x="360" y="127"/>
                  <a:pt x="417" y="78"/>
                  <a:pt x="480" y="78"/>
                </a:cubicBezTo>
                <a:cubicBezTo>
                  <a:pt x="551" y="78"/>
                  <a:pt x="608" y="127"/>
                  <a:pt x="608" y="198"/>
                </a:cubicBezTo>
                <a:cubicBezTo>
                  <a:pt x="608" y="269"/>
                  <a:pt x="551" y="318"/>
                  <a:pt x="480" y="318"/>
                </a:cubicBezTo>
                <a:close/>
                <a:moveTo>
                  <a:pt x="537" y="141"/>
                </a:moveTo>
                <a:lnTo>
                  <a:pt x="537" y="141"/>
                </a:lnTo>
                <a:cubicBezTo>
                  <a:pt x="530" y="141"/>
                  <a:pt x="523" y="141"/>
                  <a:pt x="523" y="148"/>
                </a:cubicBezTo>
                <a:cubicBezTo>
                  <a:pt x="466" y="205"/>
                  <a:pt x="466" y="205"/>
                  <a:pt x="466" y="205"/>
                </a:cubicBezTo>
                <a:cubicBezTo>
                  <a:pt x="445" y="191"/>
                  <a:pt x="445" y="191"/>
                  <a:pt x="445" y="191"/>
                </a:cubicBezTo>
                <a:cubicBezTo>
                  <a:pt x="438" y="184"/>
                  <a:pt x="431" y="177"/>
                  <a:pt x="424" y="177"/>
                </a:cubicBezTo>
                <a:cubicBezTo>
                  <a:pt x="410" y="177"/>
                  <a:pt x="396" y="191"/>
                  <a:pt x="396" y="205"/>
                </a:cubicBezTo>
                <a:cubicBezTo>
                  <a:pt x="396" y="212"/>
                  <a:pt x="403" y="219"/>
                  <a:pt x="410" y="226"/>
                </a:cubicBezTo>
                <a:cubicBezTo>
                  <a:pt x="445" y="261"/>
                  <a:pt x="445" y="261"/>
                  <a:pt x="445" y="261"/>
                </a:cubicBezTo>
                <a:cubicBezTo>
                  <a:pt x="452" y="269"/>
                  <a:pt x="459" y="276"/>
                  <a:pt x="466" y="276"/>
                </a:cubicBezTo>
                <a:cubicBezTo>
                  <a:pt x="473" y="276"/>
                  <a:pt x="480" y="269"/>
                  <a:pt x="480" y="261"/>
                </a:cubicBezTo>
                <a:cubicBezTo>
                  <a:pt x="558" y="191"/>
                  <a:pt x="558" y="191"/>
                  <a:pt x="558" y="191"/>
                </a:cubicBezTo>
                <a:cubicBezTo>
                  <a:pt x="565" y="184"/>
                  <a:pt x="565" y="177"/>
                  <a:pt x="565" y="170"/>
                </a:cubicBezTo>
                <a:cubicBezTo>
                  <a:pt x="565" y="156"/>
                  <a:pt x="558" y="141"/>
                  <a:pt x="537" y="141"/>
                </a:cubicBezTo>
                <a:close/>
                <a:moveTo>
                  <a:pt x="367" y="99"/>
                </a:moveTo>
                <a:lnTo>
                  <a:pt x="367" y="99"/>
                </a:lnTo>
                <a:cubicBezTo>
                  <a:pt x="339" y="42"/>
                  <a:pt x="339" y="42"/>
                  <a:pt x="339" y="42"/>
                </a:cubicBezTo>
                <a:cubicBezTo>
                  <a:pt x="332" y="35"/>
                  <a:pt x="332" y="35"/>
                  <a:pt x="332" y="28"/>
                </a:cubicBezTo>
                <a:cubicBezTo>
                  <a:pt x="332" y="14"/>
                  <a:pt x="346" y="0"/>
                  <a:pt x="360" y="0"/>
                </a:cubicBezTo>
                <a:cubicBezTo>
                  <a:pt x="375" y="0"/>
                  <a:pt x="382" y="7"/>
                  <a:pt x="389" y="14"/>
                </a:cubicBezTo>
                <a:cubicBezTo>
                  <a:pt x="410" y="63"/>
                  <a:pt x="410" y="63"/>
                  <a:pt x="410" y="63"/>
                </a:cubicBezTo>
                <a:cubicBezTo>
                  <a:pt x="396" y="71"/>
                  <a:pt x="382" y="85"/>
                  <a:pt x="367" y="99"/>
                </a:cubicBezTo>
                <a:close/>
                <a:moveTo>
                  <a:pt x="269" y="42"/>
                </a:moveTo>
                <a:lnTo>
                  <a:pt x="269" y="42"/>
                </a:lnTo>
                <a:cubicBezTo>
                  <a:pt x="212" y="163"/>
                  <a:pt x="212" y="163"/>
                  <a:pt x="212" y="163"/>
                </a:cubicBezTo>
                <a:cubicBezTo>
                  <a:pt x="148" y="163"/>
                  <a:pt x="148" y="163"/>
                  <a:pt x="148" y="163"/>
                </a:cubicBezTo>
                <a:cubicBezTo>
                  <a:pt x="219" y="14"/>
                  <a:pt x="219" y="14"/>
                  <a:pt x="219" y="14"/>
                </a:cubicBezTo>
                <a:cubicBezTo>
                  <a:pt x="226" y="7"/>
                  <a:pt x="233" y="0"/>
                  <a:pt x="247" y="0"/>
                </a:cubicBezTo>
                <a:cubicBezTo>
                  <a:pt x="262" y="0"/>
                  <a:pt x="276" y="14"/>
                  <a:pt x="276" y="28"/>
                </a:cubicBezTo>
                <a:cubicBezTo>
                  <a:pt x="276" y="35"/>
                  <a:pt x="276" y="35"/>
                  <a:pt x="269" y="42"/>
                </a:cubicBezTo>
                <a:close/>
                <a:moveTo>
                  <a:pt x="233" y="191"/>
                </a:moveTo>
                <a:lnTo>
                  <a:pt x="233" y="191"/>
                </a:lnTo>
                <a:cubicBezTo>
                  <a:pt x="332" y="191"/>
                  <a:pt x="332" y="191"/>
                  <a:pt x="332" y="191"/>
                </a:cubicBezTo>
                <a:lnTo>
                  <a:pt x="332" y="198"/>
                </a:lnTo>
                <a:cubicBezTo>
                  <a:pt x="332" y="247"/>
                  <a:pt x="353" y="290"/>
                  <a:pt x="389" y="318"/>
                </a:cubicBezTo>
                <a:cubicBezTo>
                  <a:pt x="389" y="424"/>
                  <a:pt x="389" y="424"/>
                  <a:pt x="389" y="424"/>
                </a:cubicBezTo>
                <a:cubicBezTo>
                  <a:pt x="389" y="438"/>
                  <a:pt x="403" y="452"/>
                  <a:pt x="417" y="452"/>
                </a:cubicBezTo>
                <a:cubicBezTo>
                  <a:pt x="431" y="452"/>
                  <a:pt x="445" y="438"/>
                  <a:pt x="445" y="424"/>
                </a:cubicBezTo>
                <a:cubicBezTo>
                  <a:pt x="445" y="346"/>
                  <a:pt x="445" y="346"/>
                  <a:pt x="445" y="346"/>
                </a:cubicBezTo>
                <a:cubicBezTo>
                  <a:pt x="459" y="346"/>
                  <a:pt x="466" y="346"/>
                  <a:pt x="480" y="346"/>
                </a:cubicBezTo>
                <a:cubicBezTo>
                  <a:pt x="502" y="346"/>
                  <a:pt x="516" y="346"/>
                  <a:pt x="530" y="339"/>
                </a:cubicBezTo>
                <a:cubicBezTo>
                  <a:pt x="495" y="488"/>
                  <a:pt x="495" y="488"/>
                  <a:pt x="495" y="488"/>
                </a:cubicBezTo>
                <a:cubicBezTo>
                  <a:pt x="488" y="502"/>
                  <a:pt x="480" y="509"/>
                  <a:pt x="466" y="509"/>
                </a:cubicBezTo>
                <a:cubicBezTo>
                  <a:pt x="459" y="509"/>
                  <a:pt x="459" y="509"/>
                  <a:pt x="459" y="509"/>
                </a:cubicBezTo>
                <a:cubicBezTo>
                  <a:pt x="452" y="509"/>
                  <a:pt x="452" y="509"/>
                  <a:pt x="452" y="509"/>
                </a:cubicBezTo>
                <a:cubicBezTo>
                  <a:pt x="141" y="509"/>
                  <a:pt x="141" y="509"/>
                  <a:pt x="141" y="509"/>
                </a:cubicBezTo>
                <a:cubicBezTo>
                  <a:pt x="127" y="509"/>
                  <a:pt x="120" y="502"/>
                  <a:pt x="113" y="488"/>
                </a:cubicBezTo>
                <a:cubicBezTo>
                  <a:pt x="56" y="247"/>
                  <a:pt x="56" y="247"/>
                  <a:pt x="56" y="247"/>
                </a:cubicBezTo>
                <a:cubicBezTo>
                  <a:pt x="28" y="247"/>
                  <a:pt x="28" y="247"/>
                  <a:pt x="28" y="247"/>
                </a:cubicBezTo>
                <a:cubicBezTo>
                  <a:pt x="14" y="247"/>
                  <a:pt x="0" y="233"/>
                  <a:pt x="0" y="219"/>
                </a:cubicBezTo>
                <a:cubicBezTo>
                  <a:pt x="0" y="198"/>
                  <a:pt x="14" y="191"/>
                  <a:pt x="28" y="191"/>
                </a:cubicBezTo>
                <a:cubicBezTo>
                  <a:pt x="141" y="191"/>
                  <a:pt x="141" y="191"/>
                  <a:pt x="141" y="191"/>
                </a:cubicBezTo>
                <a:cubicBezTo>
                  <a:pt x="233" y="191"/>
                  <a:pt x="233" y="191"/>
                  <a:pt x="233" y="191"/>
                </a:cubicBezTo>
                <a:close/>
                <a:moveTo>
                  <a:pt x="276" y="424"/>
                </a:moveTo>
                <a:lnTo>
                  <a:pt x="276" y="424"/>
                </a:lnTo>
                <a:cubicBezTo>
                  <a:pt x="276" y="438"/>
                  <a:pt x="290" y="452"/>
                  <a:pt x="304" y="452"/>
                </a:cubicBezTo>
                <a:cubicBezTo>
                  <a:pt x="318" y="452"/>
                  <a:pt x="332" y="438"/>
                  <a:pt x="332" y="424"/>
                </a:cubicBezTo>
                <a:cubicBezTo>
                  <a:pt x="332" y="276"/>
                  <a:pt x="332" y="276"/>
                  <a:pt x="332" y="276"/>
                </a:cubicBezTo>
                <a:cubicBezTo>
                  <a:pt x="332" y="254"/>
                  <a:pt x="318" y="247"/>
                  <a:pt x="304" y="247"/>
                </a:cubicBezTo>
                <a:cubicBezTo>
                  <a:pt x="290" y="247"/>
                  <a:pt x="276" y="254"/>
                  <a:pt x="276" y="276"/>
                </a:cubicBezTo>
                <a:lnTo>
                  <a:pt x="276" y="424"/>
                </a:lnTo>
                <a:close/>
                <a:moveTo>
                  <a:pt x="219" y="276"/>
                </a:moveTo>
                <a:lnTo>
                  <a:pt x="219" y="276"/>
                </a:lnTo>
                <a:cubicBezTo>
                  <a:pt x="219" y="254"/>
                  <a:pt x="205" y="247"/>
                  <a:pt x="191" y="247"/>
                </a:cubicBezTo>
                <a:cubicBezTo>
                  <a:pt x="177" y="247"/>
                  <a:pt x="162" y="254"/>
                  <a:pt x="162" y="276"/>
                </a:cubicBezTo>
                <a:cubicBezTo>
                  <a:pt x="162" y="424"/>
                  <a:pt x="162" y="424"/>
                  <a:pt x="162" y="424"/>
                </a:cubicBezTo>
                <a:cubicBezTo>
                  <a:pt x="162" y="438"/>
                  <a:pt x="177" y="452"/>
                  <a:pt x="191" y="452"/>
                </a:cubicBezTo>
                <a:cubicBezTo>
                  <a:pt x="205" y="452"/>
                  <a:pt x="219" y="438"/>
                  <a:pt x="219" y="424"/>
                </a:cubicBezTo>
                <a:lnTo>
                  <a:pt x="219" y="276"/>
                </a:lnTo>
                <a:close/>
              </a:path>
            </a:pathLst>
          </a:custGeom>
          <a:solidFill>
            <a:schemeClr val="dk1"/>
          </a:solidFill>
          <a:ln w="0">
            <a:noFill/>
          </a:ln>
        </p:spPr>
        <p:style>
          <a:lnRef idx="0"/>
          <a:fillRef idx="0"/>
          <a:effectRef idx="0"/>
          <a:fontRef idx="minor"/>
        </p:style>
      </p:sp>
      <p:sp>
        <p:nvSpPr>
          <p:cNvPr id="1016" name="Google Shape;941;p39"/>
          <p:cNvSpPr/>
          <p:nvPr/>
        </p:nvSpPr>
        <p:spPr>
          <a:xfrm>
            <a:off x="6182280" y="3059640"/>
            <a:ext cx="337320" cy="285480"/>
          </a:xfrm>
          <a:custGeom>
            <a:avLst/>
            <a:gdLst/>
            <a:ahLst/>
            <a:rect l="l" t="t" r="r" b="b"/>
            <a:pathLst>
              <a:path w="602" h="510">
                <a:moveTo>
                  <a:pt x="480" y="318"/>
                </a:moveTo>
                <a:lnTo>
                  <a:pt x="480" y="318"/>
                </a:lnTo>
                <a:cubicBezTo>
                  <a:pt x="410" y="318"/>
                  <a:pt x="360" y="269"/>
                  <a:pt x="360" y="198"/>
                </a:cubicBezTo>
                <a:cubicBezTo>
                  <a:pt x="360" y="127"/>
                  <a:pt x="410" y="78"/>
                  <a:pt x="480" y="78"/>
                </a:cubicBezTo>
                <a:cubicBezTo>
                  <a:pt x="551" y="78"/>
                  <a:pt x="601" y="127"/>
                  <a:pt x="601" y="198"/>
                </a:cubicBezTo>
                <a:cubicBezTo>
                  <a:pt x="601" y="269"/>
                  <a:pt x="551" y="318"/>
                  <a:pt x="480" y="318"/>
                </a:cubicBezTo>
                <a:close/>
                <a:moveTo>
                  <a:pt x="537" y="170"/>
                </a:moveTo>
                <a:lnTo>
                  <a:pt x="537" y="170"/>
                </a:lnTo>
                <a:cubicBezTo>
                  <a:pt x="424" y="170"/>
                  <a:pt x="424" y="170"/>
                  <a:pt x="424" y="170"/>
                </a:cubicBezTo>
                <a:cubicBezTo>
                  <a:pt x="410" y="170"/>
                  <a:pt x="396" y="184"/>
                  <a:pt x="396" y="198"/>
                </a:cubicBezTo>
                <a:cubicBezTo>
                  <a:pt x="396" y="212"/>
                  <a:pt x="410" y="226"/>
                  <a:pt x="424" y="226"/>
                </a:cubicBezTo>
                <a:cubicBezTo>
                  <a:pt x="537" y="226"/>
                  <a:pt x="537" y="226"/>
                  <a:pt x="537" y="226"/>
                </a:cubicBezTo>
                <a:cubicBezTo>
                  <a:pt x="551" y="226"/>
                  <a:pt x="565" y="212"/>
                  <a:pt x="565" y="198"/>
                </a:cubicBezTo>
                <a:cubicBezTo>
                  <a:pt x="565" y="184"/>
                  <a:pt x="551" y="170"/>
                  <a:pt x="537" y="170"/>
                </a:cubicBezTo>
                <a:close/>
                <a:moveTo>
                  <a:pt x="367" y="99"/>
                </a:moveTo>
                <a:lnTo>
                  <a:pt x="367" y="99"/>
                </a:lnTo>
                <a:cubicBezTo>
                  <a:pt x="332" y="42"/>
                  <a:pt x="332" y="42"/>
                  <a:pt x="332" y="42"/>
                </a:cubicBezTo>
                <a:cubicBezTo>
                  <a:pt x="332" y="35"/>
                  <a:pt x="332" y="35"/>
                  <a:pt x="332" y="28"/>
                </a:cubicBezTo>
                <a:cubicBezTo>
                  <a:pt x="332" y="14"/>
                  <a:pt x="339" y="0"/>
                  <a:pt x="360" y="0"/>
                </a:cubicBezTo>
                <a:cubicBezTo>
                  <a:pt x="367" y="0"/>
                  <a:pt x="382" y="7"/>
                  <a:pt x="382" y="14"/>
                </a:cubicBezTo>
                <a:cubicBezTo>
                  <a:pt x="410" y="63"/>
                  <a:pt x="410" y="63"/>
                  <a:pt x="410" y="63"/>
                </a:cubicBezTo>
                <a:cubicBezTo>
                  <a:pt x="396" y="71"/>
                  <a:pt x="374" y="85"/>
                  <a:pt x="367" y="99"/>
                </a:cubicBezTo>
                <a:close/>
                <a:moveTo>
                  <a:pt x="269" y="42"/>
                </a:moveTo>
                <a:lnTo>
                  <a:pt x="269" y="42"/>
                </a:lnTo>
                <a:cubicBezTo>
                  <a:pt x="205" y="163"/>
                  <a:pt x="205" y="163"/>
                  <a:pt x="205" y="163"/>
                </a:cubicBezTo>
                <a:cubicBezTo>
                  <a:pt x="141" y="163"/>
                  <a:pt x="141" y="163"/>
                  <a:pt x="141" y="163"/>
                </a:cubicBezTo>
                <a:cubicBezTo>
                  <a:pt x="219" y="14"/>
                  <a:pt x="219" y="14"/>
                  <a:pt x="219" y="14"/>
                </a:cubicBezTo>
                <a:cubicBezTo>
                  <a:pt x="226" y="7"/>
                  <a:pt x="233" y="0"/>
                  <a:pt x="247" y="0"/>
                </a:cubicBezTo>
                <a:cubicBezTo>
                  <a:pt x="261" y="0"/>
                  <a:pt x="276" y="14"/>
                  <a:pt x="276" y="28"/>
                </a:cubicBezTo>
                <a:cubicBezTo>
                  <a:pt x="276" y="35"/>
                  <a:pt x="269" y="35"/>
                  <a:pt x="269" y="42"/>
                </a:cubicBezTo>
                <a:close/>
                <a:moveTo>
                  <a:pt x="233" y="191"/>
                </a:moveTo>
                <a:lnTo>
                  <a:pt x="233" y="191"/>
                </a:lnTo>
                <a:cubicBezTo>
                  <a:pt x="332" y="191"/>
                  <a:pt x="332" y="191"/>
                  <a:pt x="332" y="191"/>
                </a:cubicBezTo>
                <a:lnTo>
                  <a:pt x="332" y="198"/>
                </a:lnTo>
                <a:cubicBezTo>
                  <a:pt x="332" y="247"/>
                  <a:pt x="353" y="290"/>
                  <a:pt x="389" y="318"/>
                </a:cubicBezTo>
                <a:cubicBezTo>
                  <a:pt x="389" y="424"/>
                  <a:pt x="389" y="424"/>
                  <a:pt x="389" y="424"/>
                </a:cubicBezTo>
                <a:cubicBezTo>
                  <a:pt x="389" y="438"/>
                  <a:pt x="396" y="452"/>
                  <a:pt x="417" y="452"/>
                </a:cubicBezTo>
                <a:cubicBezTo>
                  <a:pt x="431" y="452"/>
                  <a:pt x="445" y="438"/>
                  <a:pt x="445" y="424"/>
                </a:cubicBezTo>
                <a:cubicBezTo>
                  <a:pt x="445" y="346"/>
                  <a:pt x="445" y="346"/>
                  <a:pt x="445" y="346"/>
                </a:cubicBezTo>
                <a:cubicBezTo>
                  <a:pt x="452" y="346"/>
                  <a:pt x="466" y="346"/>
                  <a:pt x="480" y="346"/>
                </a:cubicBezTo>
                <a:cubicBezTo>
                  <a:pt x="495" y="346"/>
                  <a:pt x="509" y="346"/>
                  <a:pt x="523" y="339"/>
                </a:cubicBezTo>
                <a:cubicBezTo>
                  <a:pt x="487" y="488"/>
                  <a:pt x="487" y="488"/>
                  <a:pt x="487" y="488"/>
                </a:cubicBezTo>
                <a:cubicBezTo>
                  <a:pt x="487" y="502"/>
                  <a:pt x="473" y="509"/>
                  <a:pt x="459" y="509"/>
                </a:cubicBezTo>
                <a:cubicBezTo>
                  <a:pt x="452" y="509"/>
                  <a:pt x="452" y="509"/>
                  <a:pt x="452" y="509"/>
                </a:cubicBezTo>
                <a:cubicBezTo>
                  <a:pt x="141" y="509"/>
                  <a:pt x="141" y="509"/>
                  <a:pt x="141" y="509"/>
                </a:cubicBezTo>
                <a:cubicBezTo>
                  <a:pt x="127" y="509"/>
                  <a:pt x="120" y="502"/>
                  <a:pt x="113" y="488"/>
                </a:cubicBezTo>
                <a:cubicBezTo>
                  <a:pt x="56" y="247"/>
                  <a:pt x="56" y="247"/>
                  <a:pt x="56" y="247"/>
                </a:cubicBezTo>
                <a:cubicBezTo>
                  <a:pt x="28" y="247"/>
                  <a:pt x="28" y="247"/>
                  <a:pt x="28" y="247"/>
                </a:cubicBezTo>
                <a:cubicBezTo>
                  <a:pt x="14" y="247"/>
                  <a:pt x="0" y="233"/>
                  <a:pt x="0" y="219"/>
                </a:cubicBezTo>
                <a:cubicBezTo>
                  <a:pt x="0" y="198"/>
                  <a:pt x="14" y="191"/>
                  <a:pt x="28" y="191"/>
                </a:cubicBezTo>
                <a:cubicBezTo>
                  <a:pt x="134" y="191"/>
                  <a:pt x="134" y="191"/>
                  <a:pt x="134" y="191"/>
                </a:cubicBezTo>
                <a:cubicBezTo>
                  <a:pt x="233" y="191"/>
                  <a:pt x="233" y="191"/>
                  <a:pt x="233" y="191"/>
                </a:cubicBezTo>
                <a:close/>
                <a:moveTo>
                  <a:pt x="276" y="424"/>
                </a:moveTo>
                <a:lnTo>
                  <a:pt x="276" y="424"/>
                </a:lnTo>
                <a:cubicBezTo>
                  <a:pt x="276" y="438"/>
                  <a:pt x="283" y="452"/>
                  <a:pt x="304" y="452"/>
                </a:cubicBezTo>
                <a:cubicBezTo>
                  <a:pt x="318" y="452"/>
                  <a:pt x="332" y="438"/>
                  <a:pt x="332" y="424"/>
                </a:cubicBezTo>
                <a:cubicBezTo>
                  <a:pt x="332" y="276"/>
                  <a:pt x="332" y="276"/>
                  <a:pt x="332" y="276"/>
                </a:cubicBezTo>
                <a:cubicBezTo>
                  <a:pt x="332" y="254"/>
                  <a:pt x="318" y="247"/>
                  <a:pt x="304" y="247"/>
                </a:cubicBezTo>
                <a:cubicBezTo>
                  <a:pt x="283" y="247"/>
                  <a:pt x="276" y="254"/>
                  <a:pt x="276" y="276"/>
                </a:cubicBezTo>
                <a:lnTo>
                  <a:pt x="276" y="424"/>
                </a:lnTo>
                <a:close/>
                <a:moveTo>
                  <a:pt x="219" y="276"/>
                </a:moveTo>
                <a:lnTo>
                  <a:pt x="219" y="276"/>
                </a:lnTo>
                <a:cubicBezTo>
                  <a:pt x="219" y="254"/>
                  <a:pt x="205" y="247"/>
                  <a:pt x="191" y="247"/>
                </a:cubicBezTo>
                <a:cubicBezTo>
                  <a:pt x="169" y="247"/>
                  <a:pt x="162" y="254"/>
                  <a:pt x="162" y="276"/>
                </a:cubicBezTo>
                <a:cubicBezTo>
                  <a:pt x="162" y="424"/>
                  <a:pt x="162" y="424"/>
                  <a:pt x="162" y="424"/>
                </a:cubicBezTo>
                <a:cubicBezTo>
                  <a:pt x="162" y="438"/>
                  <a:pt x="169" y="452"/>
                  <a:pt x="191" y="452"/>
                </a:cubicBezTo>
                <a:cubicBezTo>
                  <a:pt x="205" y="452"/>
                  <a:pt x="219" y="438"/>
                  <a:pt x="219" y="424"/>
                </a:cubicBezTo>
                <a:lnTo>
                  <a:pt x="219" y="276"/>
                </a:lnTo>
                <a:close/>
              </a:path>
            </a:pathLst>
          </a:custGeom>
          <a:solidFill>
            <a:schemeClr val="dk1"/>
          </a:solidFill>
          <a:ln w="0">
            <a:noFill/>
          </a:ln>
        </p:spPr>
        <p:style>
          <a:lnRef idx="0"/>
          <a:fillRef idx="0"/>
          <a:effectRef idx="0"/>
          <a:fontRef idx="minor"/>
        </p:style>
      </p:sp>
      <p:sp>
        <p:nvSpPr>
          <p:cNvPr id="1017" name="Google Shape;942;p39"/>
          <p:cNvSpPr/>
          <p:nvPr/>
        </p:nvSpPr>
        <p:spPr>
          <a:xfrm>
            <a:off x="5592600" y="3059640"/>
            <a:ext cx="334800" cy="285480"/>
          </a:xfrm>
          <a:custGeom>
            <a:avLst/>
            <a:gdLst/>
            <a:ahLst/>
            <a:rect l="l" t="t"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dk1"/>
          </a:solidFill>
          <a:ln w="0">
            <a:noFill/>
          </a:ln>
        </p:spPr>
        <p:style>
          <a:lnRef idx="0"/>
          <a:fillRef idx="0"/>
          <a:effectRef idx="0"/>
          <a:fontRef idx="minor"/>
        </p:style>
      </p:sp>
      <p:sp>
        <p:nvSpPr>
          <p:cNvPr id="1018" name="Google Shape;943;p39"/>
          <p:cNvSpPr/>
          <p:nvPr/>
        </p:nvSpPr>
        <p:spPr>
          <a:xfrm>
            <a:off x="4998240" y="3059640"/>
            <a:ext cx="339840" cy="285480"/>
          </a:xfrm>
          <a:custGeom>
            <a:avLst/>
            <a:gdLst/>
            <a:ahLst/>
            <a:rect l="l" t="t" r="r" b="b"/>
            <a:pathLst>
              <a:path w="608" h="510">
                <a:moveTo>
                  <a:pt x="607" y="212"/>
                </a:moveTo>
                <a:lnTo>
                  <a:pt x="607" y="212"/>
                </a:lnTo>
                <a:lnTo>
                  <a:pt x="607" y="219"/>
                </a:lnTo>
                <a:cubicBezTo>
                  <a:pt x="607" y="233"/>
                  <a:pt x="593" y="247"/>
                  <a:pt x="579" y="247"/>
                </a:cubicBezTo>
                <a:cubicBezTo>
                  <a:pt x="551" y="247"/>
                  <a:pt x="551" y="247"/>
                  <a:pt x="551" y="247"/>
                </a:cubicBezTo>
                <a:cubicBezTo>
                  <a:pt x="494" y="488"/>
                  <a:pt x="494" y="488"/>
                  <a:pt x="494" y="488"/>
                </a:cubicBezTo>
                <a:cubicBezTo>
                  <a:pt x="487" y="502"/>
                  <a:pt x="480" y="509"/>
                  <a:pt x="466" y="509"/>
                </a:cubicBezTo>
                <a:cubicBezTo>
                  <a:pt x="459" y="509"/>
                  <a:pt x="459" y="509"/>
                  <a:pt x="459" y="509"/>
                </a:cubicBezTo>
                <a:cubicBezTo>
                  <a:pt x="452" y="509"/>
                  <a:pt x="452" y="509"/>
                  <a:pt x="452" y="509"/>
                </a:cubicBezTo>
                <a:cubicBezTo>
                  <a:pt x="141" y="509"/>
                  <a:pt x="141" y="509"/>
                  <a:pt x="141" y="509"/>
                </a:cubicBezTo>
                <a:cubicBezTo>
                  <a:pt x="127" y="509"/>
                  <a:pt x="120" y="502"/>
                  <a:pt x="113" y="488"/>
                </a:cubicBezTo>
                <a:cubicBezTo>
                  <a:pt x="56" y="247"/>
                  <a:pt x="56" y="247"/>
                  <a:pt x="56" y="247"/>
                </a:cubicBezTo>
                <a:cubicBezTo>
                  <a:pt x="28" y="247"/>
                  <a:pt x="28" y="247"/>
                  <a:pt x="28" y="247"/>
                </a:cubicBezTo>
                <a:cubicBezTo>
                  <a:pt x="14" y="247"/>
                  <a:pt x="0" y="233"/>
                  <a:pt x="0" y="219"/>
                </a:cubicBezTo>
                <a:cubicBezTo>
                  <a:pt x="0" y="198"/>
                  <a:pt x="14" y="191"/>
                  <a:pt x="28" y="191"/>
                </a:cubicBezTo>
                <a:cubicBezTo>
                  <a:pt x="141" y="191"/>
                  <a:pt x="141" y="191"/>
                  <a:pt x="141" y="191"/>
                </a:cubicBezTo>
                <a:cubicBezTo>
                  <a:pt x="233" y="191"/>
                  <a:pt x="233" y="191"/>
                  <a:pt x="233" y="191"/>
                </a:cubicBezTo>
                <a:cubicBezTo>
                  <a:pt x="353" y="191"/>
                  <a:pt x="353" y="191"/>
                  <a:pt x="353" y="191"/>
                </a:cubicBezTo>
                <a:cubicBezTo>
                  <a:pt x="424" y="191"/>
                  <a:pt x="424" y="191"/>
                  <a:pt x="424" y="191"/>
                </a:cubicBezTo>
                <a:cubicBezTo>
                  <a:pt x="466" y="191"/>
                  <a:pt x="466" y="191"/>
                  <a:pt x="466" y="191"/>
                </a:cubicBezTo>
                <a:cubicBezTo>
                  <a:pt x="579" y="191"/>
                  <a:pt x="579" y="191"/>
                  <a:pt x="579" y="191"/>
                </a:cubicBezTo>
                <a:cubicBezTo>
                  <a:pt x="593" y="191"/>
                  <a:pt x="600" y="198"/>
                  <a:pt x="607" y="212"/>
                </a:cubicBezTo>
                <a:close/>
                <a:moveTo>
                  <a:pt x="219" y="276"/>
                </a:moveTo>
                <a:lnTo>
                  <a:pt x="219" y="276"/>
                </a:lnTo>
                <a:cubicBezTo>
                  <a:pt x="219" y="254"/>
                  <a:pt x="205" y="247"/>
                  <a:pt x="190" y="247"/>
                </a:cubicBezTo>
                <a:cubicBezTo>
                  <a:pt x="176" y="247"/>
                  <a:pt x="162" y="254"/>
                  <a:pt x="162" y="276"/>
                </a:cubicBezTo>
                <a:cubicBezTo>
                  <a:pt x="162" y="424"/>
                  <a:pt x="162" y="424"/>
                  <a:pt x="162" y="424"/>
                </a:cubicBezTo>
                <a:cubicBezTo>
                  <a:pt x="162" y="438"/>
                  <a:pt x="176" y="452"/>
                  <a:pt x="190" y="452"/>
                </a:cubicBezTo>
                <a:cubicBezTo>
                  <a:pt x="205" y="452"/>
                  <a:pt x="219" y="438"/>
                  <a:pt x="219" y="424"/>
                </a:cubicBezTo>
                <a:lnTo>
                  <a:pt x="219" y="276"/>
                </a:lnTo>
                <a:close/>
                <a:moveTo>
                  <a:pt x="332" y="276"/>
                </a:moveTo>
                <a:lnTo>
                  <a:pt x="332" y="276"/>
                </a:lnTo>
                <a:cubicBezTo>
                  <a:pt x="332" y="254"/>
                  <a:pt x="318" y="247"/>
                  <a:pt x="304" y="247"/>
                </a:cubicBezTo>
                <a:cubicBezTo>
                  <a:pt x="290" y="247"/>
                  <a:pt x="275" y="254"/>
                  <a:pt x="275" y="276"/>
                </a:cubicBezTo>
                <a:cubicBezTo>
                  <a:pt x="275" y="424"/>
                  <a:pt x="275" y="424"/>
                  <a:pt x="275" y="424"/>
                </a:cubicBezTo>
                <a:cubicBezTo>
                  <a:pt x="275" y="438"/>
                  <a:pt x="290" y="452"/>
                  <a:pt x="304" y="452"/>
                </a:cubicBezTo>
                <a:cubicBezTo>
                  <a:pt x="318" y="452"/>
                  <a:pt x="332" y="438"/>
                  <a:pt x="332" y="424"/>
                </a:cubicBezTo>
                <a:lnTo>
                  <a:pt x="332" y="276"/>
                </a:lnTo>
                <a:close/>
                <a:moveTo>
                  <a:pt x="445" y="276"/>
                </a:moveTo>
                <a:lnTo>
                  <a:pt x="445" y="276"/>
                </a:lnTo>
                <a:cubicBezTo>
                  <a:pt x="445" y="254"/>
                  <a:pt x="431" y="247"/>
                  <a:pt x="417" y="247"/>
                </a:cubicBezTo>
                <a:cubicBezTo>
                  <a:pt x="403" y="247"/>
                  <a:pt x="388" y="254"/>
                  <a:pt x="388" y="276"/>
                </a:cubicBezTo>
                <a:cubicBezTo>
                  <a:pt x="388" y="424"/>
                  <a:pt x="388" y="424"/>
                  <a:pt x="388" y="424"/>
                </a:cubicBezTo>
                <a:cubicBezTo>
                  <a:pt x="388" y="438"/>
                  <a:pt x="403" y="452"/>
                  <a:pt x="417" y="452"/>
                </a:cubicBezTo>
                <a:cubicBezTo>
                  <a:pt x="431" y="452"/>
                  <a:pt x="445" y="438"/>
                  <a:pt x="445" y="424"/>
                </a:cubicBezTo>
                <a:lnTo>
                  <a:pt x="445" y="276"/>
                </a:lnTo>
                <a:close/>
                <a:moveTo>
                  <a:pt x="339" y="42"/>
                </a:moveTo>
                <a:lnTo>
                  <a:pt x="339" y="42"/>
                </a:lnTo>
                <a:cubicBezTo>
                  <a:pt x="332" y="35"/>
                  <a:pt x="332" y="35"/>
                  <a:pt x="332" y="28"/>
                </a:cubicBezTo>
                <a:cubicBezTo>
                  <a:pt x="332" y="14"/>
                  <a:pt x="346" y="0"/>
                  <a:pt x="360" y="0"/>
                </a:cubicBezTo>
                <a:cubicBezTo>
                  <a:pt x="374" y="0"/>
                  <a:pt x="381" y="7"/>
                  <a:pt x="388" y="14"/>
                </a:cubicBezTo>
                <a:cubicBezTo>
                  <a:pt x="459" y="163"/>
                  <a:pt x="459" y="163"/>
                  <a:pt x="459" y="163"/>
                </a:cubicBezTo>
                <a:cubicBezTo>
                  <a:pt x="395" y="163"/>
                  <a:pt x="395" y="163"/>
                  <a:pt x="395" y="163"/>
                </a:cubicBezTo>
                <a:lnTo>
                  <a:pt x="339" y="42"/>
                </a:lnTo>
                <a:close/>
                <a:moveTo>
                  <a:pt x="268" y="42"/>
                </a:moveTo>
                <a:lnTo>
                  <a:pt x="268" y="42"/>
                </a:lnTo>
                <a:cubicBezTo>
                  <a:pt x="212" y="163"/>
                  <a:pt x="212" y="163"/>
                  <a:pt x="212" y="163"/>
                </a:cubicBezTo>
                <a:cubicBezTo>
                  <a:pt x="148" y="163"/>
                  <a:pt x="148" y="163"/>
                  <a:pt x="148" y="163"/>
                </a:cubicBezTo>
                <a:cubicBezTo>
                  <a:pt x="219" y="14"/>
                  <a:pt x="219" y="14"/>
                  <a:pt x="219" y="14"/>
                </a:cubicBezTo>
                <a:cubicBezTo>
                  <a:pt x="226" y="7"/>
                  <a:pt x="233" y="0"/>
                  <a:pt x="247" y="0"/>
                </a:cubicBezTo>
                <a:cubicBezTo>
                  <a:pt x="261" y="0"/>
                  <a:pt x="275" y="14"/>
                  <a:pt x="275" y="28"/>
                </a:cubicBezTo>
                <a:cubicBezTo>
                  <a:pt x="275" y="35"/>
                  <a:pt x="275" y="35"/>
                  <a:pt x="268" y="42"/>
                </a:cubicBezTo>
                <a:close/>
              </a:path>
            </a:pathLst>
          </a:custGeom>
          <a:solidFill>
            <a:schemeClr val="dk1"/>
          </a:solidFill>
          <a:ln w="0">
            <a:noFill/>
          </a:ln>
        </p:spPr>
        <p:style>
          <a:lnRef idx="0"/>
          <a:fillRef idx="0"/>
          <a:effectRef idx="0"/>
          <a:fontRef idx="minor"/>
        </p:style>
      </p:sp>
      <p:sp>
        <p:nvSpPr>
          <p:cNvPr id="1019" name="Google Shape;944;p39"/>
          <p:cNvSpPr/>
          <p:nvPr/>
        </p:nvSpPr>
        <p:spPr>
          <a:xfrm>
            <a:off x="4440600" y="3029760"/>
            <a:ext cx="273240" cy="339840"/>
          </a:xfrm>
          <a:custGeom>
            <a:avLst/>
            <a:gdLst/>
            <a:ahLst/>
            <a:rect l="l" t="t" r="r" b="b"/>
            <a:pathLst>
              <a:path w="489" h="609">
                <a:moveTo>
                  <a:pt x="459" y="608"/>
                </a:moveTo>
                <a:lnTo>
                  <a:pt x="459" y="608"/>
                </a:lnTo>
                <a:cubicBezTo>
                  <a:pt x="28" y="608"/>
                  <a:pt x="28" y="608"/>
                  <a:pt x="28" y="608"/>
                </a:cubicBezTo>
                <a:cubicBezTo>
                  <a:pt x="14" y="608"/>
                  <a:pt x="0" y="594"/>
                  <a:pt x="0" y="580"/>
                </a:cubicBezTo>
                <a:cubicBezTo>
                  <a:pt x="0" y="552"/>
                  <a:pt x="0" y="552"/>
                  <a:pt x="0" y="552"/>
                </a:cubicBezTo>
                <a:cubicBezTo>
                  <a:pt x="488" y="552"/>
                  <a:pt x="488" y="552"/>
                  <a:pt x="488" y="552"/>
                </a:cubicBezTo>
                <a:cubicBezTo>
                  <a:pt x="488" y="580"/>
                  <a:pt x="488" y="580"/>
                  <a:pt x="488" y="580"/>
                </a:cubicBezTo>
                <a:cubicBezTo>
                  <a:pt x="488" y="594"/>
                  <a:pt x="481" y="608"/>
                  <a:pt x="459" y="608"/>
                </a:cubicBezTo>
                <a:close/>
                <a:moveTo>
                  <a:pt x="0" y="170"/>
                </a:moveTo>
                <a:lnTo>
                  <a:pt x="0" y="170"/>
                </a:lnTo>
                <a:cubicBezTo>
                  <a:pt x="0" y="156"/>
                  <a:pt x="14" y="142"/>
                  <a:pt x="28" y="142"/>
                </a:cubicBezTo>
                <a:cubicBezTo>
                  <a:pt x="106" y="142"/>
                  <a:pt x="106" y="142"/>
                  <a:pt x="106" y="142"/>
                </a:cubicBezTo>
                <a:cubicBezTo>
                  <a:pt x="106" y="64"/>
                  <a:pt x="170" y="0"/>
                  <a:pt x="248" y="0"/>
                </a:cubicBezTo>
                <a:cubicBezTo>
                  <a:pt x="325" y="0"/>
                  <a:pt x="389" y="64"/>
                  <a:pt x="389" y="142"/>
                </a:cubicBezTo>
                <a:cubicBezTo>
                  <a:pt x="459" y="142"/>
                  <a:pt x="459" y="142"/>
                  <a:pt x="459" y="142"/>
                </a:cubicBezTo>
                <a:cubicBezTo>
                  <a:pt x="481" y="142"/>
                  <a:pt x="488" y="156"/>
                  <a:pt x="488" y="170"/>
                </a:cubicBezTo>
                <a:cubicBezTo>
                  <a:pt x="488" y="524"/>
                  <a:pt x="488" y="524"/>
                  <a:pt x="488" y="524"/>
                </a:cubicBezTo>
                <a:cubicBezTo>
                  <a:pt x="0" y="524"/>
                  <a:pt x="0" y="524"/>
                  <a:pt x="0" y="524"/>
                </a:cubicBezTo>
                <a:lnTo>
                  <a:pt x="0" y="170"/>
                </a:lnTo>
                <a:close/>
                <a:moveTo>
                  <a:pt x="332" y="142"/>
                </a:moveTo>
                <a:lnTo>
                  <a:pt x="332" y="142"/>
                </a:lnTo>
                <a:cubicBezTo>
                  <a:pt x="332" y="99"/>
                  <a:pt x="290" y="57"/>
                  <a:pt x="248" y="57"/>
                </a:cubicBezTo>
                <a:cubicBezTo>
                  <a:pt x="198" y="57"/>
                  <a:pt x="163" y="99"/>
                  <a:pt x="163" y="142"/>
                </a:cubicBezTo>
                <a:lnTo>
                  <a:pt x="332" y="142"/>
                </a:lnTo>
                <a:close/>
              </a:path>
            </a:pathLst>
          </a:custGeom>
          <a:solidFill>
            <a:schemeClr val="dk1"/>
          </a:solidFill>
          <a:ln w="0">
            <a:noFill/>
          </a:ln>
        </p:spPr>
        <p:style>
          <a:lnRef idx="0"/>
          <a:fillRef idx="0"/>
          <a:effectRef idx="0"/>
          <a:fontRef idx="minor"/>
        </p:style>
      </p:sp>
      <p:sp>
        <p:nvSpPr>
          <p:cNvPr id="1020" name="Google Shape;945;p39"/>
          <p:cNvSpPr/>
          <p:nvPr/>
        </p:nvSpPr>
        <p:spPr>
          <a:xfrm>
            <a:off x="3821400" y="3047040"/>
            <a:ext cx="334800" cy="307800"/>
          </a:xfrm>
          <a:custGeom>
            <a:avLst/>
            <a:gdLst/>
            <a:ahLst/>
            <a:rect l="l" t="t" r="r" b="b"/>
            <a:pathLst>
              <a:path w="601" h="552">
                <a:moveTo>
                  <a:pt x="600" y="226"/>
                </a:moveTo>
                <a:lnTo>
                  <a:pt x="600" y="226"/>
                </a:lnTo>
                <a:cubicBezTo>
                  <a:pt x="600" y="268"/>
                  <a:pt x="565" y="304"/>
                  <a:pt x="522" y="304"/>
                </a:cubicBezTo>
                <a:cubicBezTo>
                  <a:pt x="480" y="304"/>
                  <a:pt x="452" y="268"/>
                  <a:pt x="452" y="226"/>
                </a:cubicBezTo>
                <a:cubicBezTo>
                  <a:pt x="452" y="268"/>
                  <a:pt x="417" y="304"/>
                  <a:pt x="374" y="304"/>
                </a:cubicBezTo>
                <a:cubicBezTo>
                  <a:pt x="332" y="304"/>
                  <a:pt x="296" y="268"/>
                  <a:pt x="296" y="226"/>
                </a:cubicBezTo>
                <a:cubicBezTo>
                  <a:pt x="296" y="268"/>
                  <a:pt x="268" y="304"/>
                  <a:pt x="226" y="304"/>
                </a:cubicBezTo>
                <a:cubicBezTo>
                  <a:pt x="183" y="304"/>
                  <a:pt x="148" y="268"/>
                  <a:pt x="148" y="226"/>
                </a:cubicBezTo>
                <a:cubicBezTo>
                  <a:pt x="148" y="268"/>
                  <a:pt x="113" y="304"/>
                  <a:pt x="70" y="304"/>
                </a:cubicBezTo>
                <a:cubicBezTo>
                  <a:pt x="28" y="304"/>
                  <a:pt x="0" y="268"/>
                  <a:pt x="0" y="226"/>
                </a:cubicBez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cubicBezTo>
                  <a:pt x="84" y="332"/>
                  <a:pt x="84" y="332"/>
                  <a:pt x="91" y="332"/>
                </a:cubicBezTo>
                <a:cubicBezTo>
                  <a:pt x="91" y="332"/>
                  <a:pt x="91" y="332"/>
                  <a:pt x="98" y="332"/>
                </a:cubicBezTo>
                <a:cubicBezTo>
                  <a:pt x="98" y="325"/>
                  <a:pt x="106" y="325"/>
                  <a:pt x="113" y="325"/>
                </a:cubicBezTo>
                <a:cubicBezTo>
                  <a:pt x="113" y="466"/>
                  <a:pt x="113" y="466"/>
                  <a:pt x="113" y="466"/>
                </a:cubicBezTo>
                <a:cubicBezTo>
                  <a:pt x="487" y="466"/>
                  <a:pt x="487" y="466"/>
                  <a:pt x="487" y="466"/>
                </a:cubicBezTo>
                <a:cubicBezTo>
                  <a:pt x="487" y="325"/>
                  <a:pt x="487" y="325"/>
                  <a:pt x="487" y="325"/>
                </a:cubicBezTo>
                <a:cubicBezTo>
                  <a:pt x="494" y="325"/>
                  <a:pt x="494" y="325"/>
                  <a:pt x="501" y="332"/>
                </a:cubicBezTo>
                <a:cubicBezTo>
                  <a:pt x="501" y="332"/>
                  <a:pt x="501" y="332"/>
                  <a:pt x="508" y="332"/>
                </a:cubicBez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dk1"/>
          </a:solidFill>
          <a:ln w="0">
            <a:noFill/>
          </a:ln>
        </p:spPr>
        <p:style>
          <a:lnRef idx="0"/>
          <a:fillRef idx="0"/>
          <a:effectRef idx="0"/>
          <a:fontRef idx="minor"/>
        </p:style>
      </p:sp>
      <p:sp>
        <p:nvSpPr>
          <p:cNvPr id="1021" name="Google Shape;946;p39"/>
          <p:cNvSpPr/>
          <p:nvPr/>
        </p:nvSpPr>
        <p:spPr>
          <a:xfrm>
            <a:off x="3226680" y="3039840"/>
            <a:ext cx="339840" cy="300240"/>
          </a:xfrm>
          <a:custGeom>
            <a:avLst/>
            <a:gdLst/>
            <a:ahLst/>
            <a:rect l="l" t="t" r="r" b="b"/>
            <a:pathLst>
              <a:path w="609" h="538">
                <a:moveTo>
                  <a:pt x="481" y="240"/>
                </a:moveTo>
                <a:lnTo>
                  <a:pt x="481" y="240"/>
                </a:lnTo>
                <a:cubicBezTo>
                  <a:pt x="417" y="240"/>
                  <a:pt x="361" y="191"/>
                  <a:pt x="361" y="120"/>
                </a:cubicBezTo>
                <a:cubicBezTo>
                  <a:pt x="361" y="49"/>
                  <a:pt x="417" y="0"/>
                  <a:pt x="481" y="0"/>
                </a:cubicBezTo>
                <a:cubicBezTo>
                  <a:pt x="552" y="0"/>
                  <a:pt x="608" y="49"/>
                  <a:pt x="608" y="120"/>
                </a:cubicBezTo>
                <a:cubicBezTo>
                  <a:pt x="608" y="191"/>
                  <a:pt x="552" y="240"/>
                  <a:pt x="481" y="240"/>
                </a:cubicBezTo>
                <a:close/>
                <a:moveTo>
                  <a:pt x="446" y="56"/>
                </a:moveTo>
                <a:lnTo>
                  <a:pt x="446" y="56"/>
                </a:lnTo>
                <a:close/>
                <a:moveTo>
                  <a:pt x="523" y="56"/>
                </a:moveTo>
                <a:lnTo>
                  <a:pt x="523" y="56"/>
                </a:lnTo>
                <a:close/>
                <a:moveTo>
                  <a:pt x="552" y="84"/>
                </a:moveTo>
                <a:lnTo>
                  <a:pt x="552" y="84"/>
                </a:lnTo>
                <a:cubicBezTo>
                  <a:pt x="552" y="63"/>
                  <a:pt x="537" y="56"/>
                  <a:pt x="523" y="56"/>
                </a:cubicBezTo>
                <a:cubicBezTo>
                  <a:pt x="516" y="56"/>
                  <a:pt x="509" y="56"/>
                  <a:pt x="502" y="63"/>
                </a:cubicBezTo>
                <a:cubicBezTo>
                  <a:pt x="481" y="77"/>
                  <a:pt x="481" y="77"/>
                  <a:pt x="481" y="77"/>
                </a:cubicBezTo>
                <a:cubicBezTo>
                  <a:pt x="467" y="63"/>
                  <a:pt x="467" y="63"/>
                  <a:pt x="467" y="63"/>
                </a:cubicBezTo>
                <a:cubicBezTo>
                  <a:pt x="460" y="56"/>
                  <a:pt x="453" y="56"/>
                  <a:pt x="446" y="56"/>
                </a:cubicBezTo>
                <a:cubicBezTo>
                  <a:pt x="432" y="56"/>
                  <a:pt x="417" y="63"/>
                  <a:pt x="417" y="84"/>
                </a:cubicBezTo>
                <a:cubicBezTo>
                  <a:pt x="417" y="91"/>
                  <a:pt x="417" y="98"/>
                  <a:pt x="424" y="98"/>
                </a:cubicBezTo>
                <a:cubicBezTo>
                  <a:pt x="446" y="120"/>
                  <a:pt x="446" y="120"/>
                  <a:pt x="446" y="120"/>
                </a:cubicBezTo>
                <a:cubicBezTo>
                  <a:pt x="424" y="141"/>
                  <a:pt x="424" y="141"/>
                  <a:pt x="424" y="141"/>
                </a:cubicBezTo>
                <a:cubicBezTo>
                  <a:pt x="417" y="141"/>
                  <a:pt x="417" y="148"/>
                  <a:pt x="417" y="155"/>
                </a:cubicBezTo>
                <a:cubicBezTo>
                  <a:pt x="417" y="176"/>
                  <a:pt x="432" y="183"/>
                  <a:pt x="446" y="183"/>
                </a:cubicBezTo>
                <a:cubicBezTo>
                  <a:pt x="453" y="183"/>
                  <a:pt x="460" y="183"/>
                  <a:pt x="467" y="176"/>
                </a:cubicBezTo>
                <a:cubicBezTo>
                  <a:pt x="481" y="162"/>
                  <a:pt x="481" y="162"/>
                  <a:pt x="481" y="162"/>
                </a:cubicBezTo>
                <a:cubicBezTo>
                  <a:pt x="502" y="176"/>
                  <a:pt x="502" y="176"/>
                  <a:pt x="502" y="176"/>
                </a:cubicBezTo>
                <a:cubicBezTo>
                  <a:pt x="509" y="183"/>
                  <a:pt x="516" y="183"/>
                  <a:pt x="523" y="183"/>
                </a:cubicBezTo>
                <a:cubicBezTo>
                  <a:pt x="537" y="183"/>
                  <a:pt x="552" y="176"/>
                  <a:pt x="552" y="155"/>
                </a:cubicBezTo>
                <a:cubicBezTo>
                  <a:pt x="552" y="148"/>
                  <a:pt x="545" y="141"/>
                  <a:pt x="537" y="141"/>
                </a:cubicBezTo>
                <a:cubicBezTo>
                  <a:pt x="523" y="120"/>
                  <a:pt x="523" y="120"/>
                  <a:pt x="523" y="120"/>
                </a:cubicBezTo>
                <a:cubicBezTo>
                  <a:pt x="537" y="98"/>
                  <a:pt x="537" y="98"/>
                  <a:pt x="537" y="98"/>
                </a:cubicBezTo>
                <a:cubicBezTo>
                  <a:pt x="545" y="98"/>
                  <a:pt x="552" y="91"/>
                  <a:pt x="552" y="84"/>
                </a:cubicBezTo>
                <a:close/>
                <a:moveTo>
                  <a:pt x="552" y="169"/>
                </a:moveTo>
                <a:lnTo>
                  <a:pt x="552" y="169"/>
                </a:lnTo>
                <a:close/>
                <a:moveTo>
                  <a:pt x="234" y="325"/>
                </a:moveTo>
                <a:lnTo>
                  <a:pt x="234" y="325"/>
                </a:lnTo>
                <a:cubicBezTo>
                  <a:pt x="474" y="311"/>
                  <a:pt x="474" y="311"/>
                  <a:pt x="474" y="311"/>
                </a:cubicBezTo>
                <a:cubicBezTo>
                  <a:pt x="495" y="268"/>
                  <a:pt x="495" y="268"/>
                  <a:pt x="495" y="268"/>
                </a:cubicBezTo>
                <a:cubicBezTo>
                  <a:pt x="516" y="268"/>
                  <a:pt x="545" y="261"/>
                  <a:pt x="566" y="247"/>
                </a:cubicBezTo>
                <a:cubicBezTo>
                  <a:pt x="516" y="346"/>
                  <a:pt x="516" y="346"/>
                  <a:pt x="516" y="346"/>
                </a:cubicBezTo>
                <a:cubicBezTo>
                  <a:pt x="516" y="360"/>
                  <a:pt x="502" y="367"/>
                  <a:pt x="495" y="367"/>
                </a:cubicBezTo>
                <a:cubicBezTo>
                  <a:pt x="248" y="381"/>
                  <a:pt x="248" y="381"/>
                  <a:pt x="248" y="381"/>
                </a:cubicBezTo>
                <a:cubicBezTo>
                  <a:pt x="262" y="424"/>
                  <a:pt x="262" y="424"/>
                  <a:pt x="262" y="424"/>
                </a:cubicBezTo>
                <a:cubicBezTo>
                  <a:pt x="530" y="424"/>
                  <a:pt x="530" y="424"/>
                  <a:pt x="530" y="424"/>
                </a:cubicBezTo>
                <a:cubicBezTo>
                  <a:pt x="559" y="424"/>
                  <a:pt x="587" y="445"/>
                  <a:pt x="587" y="480"/>
                </a:cubicBezTo>
                <a:cubicBezTo>
                  <a:pt x="587" y="509"/>
                  <a:pt x="559" y="537"/>
                  <a:pt x="530" y="537"/>
                </a:cubicBezTo>
                <a:cubicBezTo>
                  <a:pt x="502" y="537"/>
                  <a:pt x="474" y="509"/>
                  <a:pt x="474" y="480"/>
                </a:cubicBezTo>
                <a:cubicBezTo>
                  <a:pt x="212" y="480"/>
                  <a:pt x="212" y="480"/>
                  <a:pt x="212" y="480"/>
                </a:cubicBezTo>
                <a:cubicBezTo>
                  <a:pt x="212" y="509"/>
                  <a:pt x="184" y="537"/>
                  <a:pt x="156" y="537"/>
                </a:cubicBezTo>
                <a:cubicBezTo>
                  <a:pt x="121" y="537"/>
                  <a:pt x="99" y="509"/>
                  <a:pt x="99" y="480"/>
                </a:cubicBezTo>
                <a:cubicBezTo>
                  <a:pt x="99" y="445"/>
                  <a:pt x="121" y="424"/>
                  <a:pt x="156" y="424"/>
                </a:cubicBezTo>
                <a:cubicBezTo>
                  <a:pt x="205" y="424"/>
                  <a:pt x="205" y="424"/>
                  <a:pt x="205" y="424"/>
                </a:cubicBezTo>
                <a:cubicBezTo>
                  <a:pt x="92" y="113"/>
                  <a:pt x="92" y="113"/>
                  <a:pt x="92" y="113"/>
                </a:cubicBezTo>
                <a:cubicBezTo>
                  <a:pt x="29" y="113"/>
                  <a:pt x="29" y="113"/>
                  <a:pt x="29" y="113"/>
                </a:cubicBezTo>
                <a:cubicBezTo>
                  <a:pt x="15" y="113"/>
                  <a:pt x="0" y="98"/>
                  <a:pt x="0" y="84"/>
                </a:cubicBezTo>
                <a:cubicBezTo>
                  <a:pt x="0" y="63"/>
                  <a:pt x="15" y="56"/>
                  <a:pt x="29" y="56"/>
                </a:cubicBezTo>
                <a:cubicBezTo>
                  <a:pt x="113" y="56"/>
                  <a:pt x="113" y="56"/>
                  <a:pt x="113" y="56"/>
                </a:cubicBezTo>
                <a:cubicBezTo>
                  <a:pt x="128" y="56"/>
                  <a:pt x="142" y="63"/>
                  <a:pt x="142" y="70"/>
                </a:cubicBezTo>
                <a:cubicBezTo>
                  <a:pt x="156" y="120"/>
                  <a:pt x="156" y="120"/>
                  <a:pt x="156" y="120"/>
                </a:cubicBezTo>
                <a:cubicBezTo>
                  <a:pt x="333" y="120"/>
                  <a:pt x="333" y="120"/>
                  <a:pt x="333" y="120"/>
                </a:cubicBezTo>
                <a:cubicBezTo>
                  <a:pt x="333" y="141"/>
                  <a:pt x="340" y="162"/>
                  <a:pt x="347" y="176"/>
                </a:cubicBezTo>
                <a:cubicBezTo>
                  <a:pt x="177" y="176"/>
                  <a:pt x="177" y="176"/>
                  <a:pt x="177" y="176"/>
                </a:cubicBezTo>
                <a:lnTo>
                  <a:pt x="234" y="325"/>
                </a:lnTo>
                <a:close/>
              </a:path>
            </a:pathLst>
          </a:custGeom>
          <a:solidFill>
            <a:schemeClr val="dk1"/>
          </a:solidFill>
          <a:ln w="0">
            <a:noFill/>
          </a:ln>
        </p:spPr>
        <p:style>
          <a:lnRef idx="0"/>
          <a:fillRef idx="0"/>
          <a:effectRef idx="0"/>
          <a:fontRef idx="minor"/>
        </p:style>
      </p:sp>
      <p:sp>
        <p:nvSpPr>
          <p:cNvPr id="1022" name="Google Shape;947;p39"/>
          <p:cNvSpPr/>
          <p:nvPr/>
        </p:nvSpPr>
        <p:spPr>
          <a:xfrm>
            <a:off x="2639520" y="3039840"/>
            <a:ext cx="337320" cy="300240"/>
          </a:xfrm>
          <a:custGeom>
            <a:avLst/>
            <a:gdLst/>
            <a:ahLst/>
            <a:rect l="l" t="t" r="r" b="b"/>
            <a:pathLst>
              <a:path w="602" h="538">
                <a:moveTo>
                  <a:pt x="481" y="240"/>
                </a:moveTo>
                <a:lnTo>
                  <a:pt x="481" y="240"/>
                </a:lnTo>
                <a:cubicBezTo>
                  <a:pt x="410" y="240"/>
                  <a:pt x="361" y="191"/>
                  <a:pt x="361" y="120"/>
                </a:cubicBezTo>
                <a:cubicBezTo>
                  <a:pt x="361" y="49"/>
                  <a:pt x="410" y="0"/>
                  <a:pt x="481" y="0"/>
                </a:cubicBezTo>
                <a:cubicBezTo>
                  <a:pt x="552" y="0"/>
                  <a:pt x="601" y="49"/>
                  <a:pt x="601" y="120"/>
                </a:cubicBezTo>
                <a:cubicBezTo>
                  <a:pt x="601" y="191"/>
                  <a:pt x="552" y="240"/>
                  <a:pt x="481" y="240"/>
                </a:cubicBezTo>
                <a:close/>
                <a:moveTo>
                  <a:pt x="537" y="63"/>
                </a:moveTo>
                <a:lnTo>
                  <a:pt x="537" y="63"/>
                </a:lnTo>
                <a:cubicBezTo>
                  <a:pt x="530" y="63"/>
                  <a:pt x="523" y="63"/>
                  <a:pt x="516" y="70"/>
                </a:cubicBezTo>
                <a:cubicBezTo>
                  <a:pt x="460" y="127"/>
                  <a:pt x="460" y="127"/>
                  <a:pt x="460" y="127"/>
                </a:cubicBezTo>
                <a:cubicBezTo>
                  <a:pt x="446" y="113"/>
                  <a:pt x="446" y="113"/>
                  <a:pt x="446" y="113"/>
                </a:cubicBezTo>
                <a:cubicBezTo>
                  <a:pt x="439" y="106"/>
                  <a:pt x="431" y="98"/>
                  <a:pt x="424" y="98"/>
                </a:cubicBezTo>
                <a:cubicBezTo>
                  <a:pt x="410" y="98"/>
                  <a:pt x="396" y="113"/>
                  <a:pt x="396" y="127"/>
                </a:cubicBezTo>
                <a:cubicBezTo>
                  <a:pt x="396" y="134"/>
                  <a:pt x="396" y="141"/>
                  <a:pt x="403" y="148"/>
                </a:cubicBezTo>
                <a:cubicBezTo>
                  <a:pt x="446" y="183"/>
                  <a:pt x="446" y="183"/>
                  <a:pt x="446" y="183"/>
                </a:cubicBezTo>
                <a:cubicBezTo>
                  <a:pt x="446" y="191"/>
                  <a:pt x="453" y="198"/>
                  <a:pt x="460" y="198"/>
                </a:cubicBezTo>
                <a:cubicBezTo>
                  <a:pt x="467" y="198"/>
                  <a:pt x="474" y="191"/>
                  <a:pt x="481" y="183"/>
                </a:cubicBezTo>
                <a:cubicBezTo>
                  <a:pt x="559" y="113"/>
                  <a:pt x="559" y="113"/>
                  <a:pt x="559" y="113"/>
                </a:cubicBezTo>
                <a:cubicBezTo>
                  <a:pt x="566" y="106"/>
                  <a:pt x="566" y="98"/>
                  <a:pt x="566" y="91"/>
                </a:cubicBezTo>
                <a:cubicBezTo>
                  <a:pt x="566" y="77"/>
                  <a:pt x="552" y="63"/>
                  <a:pt x="537" y="63"/>
                </a:cubicBezTo>
                <a:close/>
                <a:moveTo>
                  <a:pt x="226" y="325"/>
                </a:moveTo>
                <a:lnTo>
                  <a:pt x="226" y="325"/>
                </a:lnTo>
                <a:cubicBezTo>
                  <a:pt x="474" y="311"/>
                  <a:pt x="474" y="311"/>
                  <a:pt x="474" y="311"/>
                </a:cubicBezTo>
                <a:cubicBezTo>
                  <a:pt x="488" y="268"/>
                  <a:pt x="488" y="268"/>
                  <a:pt x="488" y="268"/>
                </a:cubicBezTo>
                <a:cubicBezTo>
                  <a:pt x="516" y="268"/>
                  <a:pt x="537" y="261"/>
                  <a:pt x="559" y="247"/>
                </a:cubicBezTo>
                <a:cubicBezTo>
                  <a:pt x="516" y="346"/>
                  <a:pt x="516" y="346"/>
                  <a:pt x="516" y="346"/>
                </a:cubicBezTo>
                <a:cubicBezTo>
                  <a:pt x="509" y="360"/>
                  <a:pt x="502" y="367"/>
                  <a:pt x="495" y="367"/>
                </a:cubicBezTo>
                <a:cubicBezTo>
                  <a:pt x="248" y="381"/>
                  <a:pt x="248" y="381"/>
                  <a:pt x="248" y="381"/>
                </a:cubicBezTo>
                <a:cubicBezTo>
                  <a:pt x="262" y="424"/>
                  <a:pt x="262" y="424"/>
                  <a:pt x="262" y="424"/>
                </a:cubicBezTo>
                <a:cubicBezTo>
                  <a:pt x="530" y="424"/>
                  <a:pt x="530" y="424"/>
                  <a:pt x="530" y="424"/>
                </a:cubicBezTo>
                <a:cubicBezTo>
                  <a:pt x="559" y="424"/>
                  <a:pt x="587" y="445"/>
                  <a:pt x="587" y="480"/>
                </a:cubicBezTo>
                <a:cubicBezTo>
                  <a:pt x="587" y="509"/>
                  <a:pt x="559" y="537"/>
                  <a:pt x="530" y="537"/>
                </a:cubicBezTo>
                <a:cubicBezTo>
                  <a:pt x="495" y="537"/>
                  <a:pt x="474" y="509"/>
                  <a:pt x="474" y="480"/>
                </a:cubicBezTo>
                <a:cubicBezTo>
                  <a:pt x="205" y="480"/>
                  <a:pt x="205" y="480"/>
                  <a:pt x="205" y="480"/>
                </a:cubicBezTo>
                <a:cubicBezTo>
                  <a:pt x="205" y="509"/>
                  <a:pt x="184" y="537"/>
                  <a:pt x="149" y="537"/>
                </a:cubicBezTo>
                <a:cubicBezTo>
                  <a:pt x="120" y="537"/>
                  <a:pt x="92" y="509"/>
                  <a:pt x="92" y="480"/>
                </a:cubicBezTo>
                <a:cubicBezTo>
                  <a:pt x="92" y="445"/>
                  <a:pt x="120" y="424"/>
                  <a:pt x="149" y="424"/>
                </a:cubicBezTo>
                <a:cubicBezTo>
                  <a:pt x="205" y="424"/>
                  <a:pt x="205" y="424"/>
                  <a:pt x="205" y="424"/>
                </a:cubicBezTo>
                <a:cubicBezTo>
                  <a:pt x="92" y="113"/>
                  <a:pt x="92" y="113"/>
                  <a:pt x="92" y="113"/>
                </a:cubicBezTo>
                <a:cubicBezTo>
                  <a:pt x="29" y="113"/>
                  <a:pt x="29" y="113"/>
                  <a:pt x="29" y="113"/>
                </a:cubicBezTo>
                <a:cubicBezTo>
                  <a:pt x="15" y="113"/>
                  <a:pt x="0" y="98"/>
                  <a:pt x="0" y="84"/>
                </a:cubicBezTo>
                <a:cubicBezTo>
                  <a:pt x="0" y="63"/>
                  <a:pt x="15" y="56"/>
                  <a:pt x="29" y="56"/>
                </a:cubicBezTo>
                <a:cubicBezTo>
                  <a:pt x="113" y="56"/>
                  <a:pt x="113" y="56"/>
                  <a:pt x="113" y="56"/>
                </a:cubicBezTo>
                <a:cubicBezTo>
                  <a:pt x="128" y="56"/>
                  <a:pt x="135" y="63"/>
                  <a:pt x="142" y="70"/>
                </a:cubicBezTo>
                <a:cubicBezTo>
                  <a:pt x="156" y="120"/>
                  <a:pt x="156" y="120"/>
                  <a:pt x="156" y="120"/>
                </a:cubicBezTo>
                <a:cubicBezTo>
                  <a:pt x="333" y="120"/>
                  <a:pt x="333" y="120"/>
                  <a:pt x="333" y="120"/>
                </a:cubicBezTo>
                <a:cubicBezTo>
                  <a:pt x="333" y="141"/>
                  <a:pt x="333" y="162"/>
                  <a:pt x="340" y="176"/>
                </a:cubicBezTo>
                <a:cubicBezTo>
                  <a:pt x="177" y="176"/>
                  <a:pt x="177" y="176"/>
                  <a:pt x="177" y="176"/>
                </a:cubicBezTo>
                <a:lnTo>
                  <a:pt x="226" y="325"/>
                </a:lnTo>
                <a:close/>
              </a:path>
            </a:pathLst>
          </a:custGeom>
          <a:solidFill>
            <a:schemeClr val="dk1"/>
          </a:solidFill>
          <a:ln w="0">
            <a:noFill/>
          </a:ln>
        </p:spPr>
        <p:style>
          <a:lnRef idx="0"/>
          <a:fillRef idx="0"/>
          <a:effectRef idx="0"/>
          <a:fontRef idx="minor"/>
        </p:style>
      </p:sp>
      <p:sp>
        <p:nvSpPr>
          <p:cNvPr id="1023" name="Google Shape;948;p39"/>
          <p:cNvSpPr/>
          <p:nvPr/>
        </p:nvSpPr>
        <p:spPr>
          <a:xfrm>
            <a:off x="2049840" y="3039840"/>
            <a:ext cx="337320" cy="300240"/>
          </a:xfrm>
          <a:custGeom>
            <a:avLst/>
            <a:gdLst/>
            <a:ahLst/>
            <a:rect l="l" t="t" r="r" b="b"/>
            <a:pathLst>
              <a:path w="602" h="538">
                <a:moveTo>
                  <a:pt x="481" y="240"/>
                </a:moveTo>
                <a:lnTo>
                  <a:pt x="481" y="240"/>
                </a:lnTo>
                <a:cubicBezTo>
                  <a:pt x="410" y="240"/>
                  <a:pt x="354" y="191"/>
                  <a:pt x="354" y="120"/>
                </a:cubicBezTo>
                <a:cubicBezTo>
                  <a:pt x="354" y="49"/>
                  <a:pt x="410" y="0"/>
                  <a:pt x="481" y="0"/>
                </a:cubicBezTo>
                <a:cubicBezTo>
                  <a:pt x="544" y="0"/>
                  <a:pt x="601" y="49"/>
                  <a:pt x="601" y="120"/>
                </a:cubicBezTo>
                <a:cubicBezTo>
                  <a:pt x="601" y="191"/>
                  <a:pt x="544" y="240"/>
                  <a:pt x="481" y="240"/>
                </a:cubicBezTo>
                <a:close/>
                <a:moveTo>
                  <a:pt x="537" y="91"/>
                </a:moveTo>
                <a:lnTo>
                  <a:pt x="537" y="91"/>
                </a:lnTo>
                <a:cubicBezTo>
                  <a:pt x="424" y="91"/>
                  <a:pt x="424" y="91"/>
                  <a:pt x="424" y="91"/>
                </a:cubicBezTo>
                <a:cubicBezTo>
                  <a:pt x="403" y="91"/>
                  <a:pt x="396" y="106"/>
                  <a:pt x="396" y="120"/>
                </a:cubicBezTo>
                <a:cubicBezTo>
                  <a:pt x="396" y="134"/>
                  <a:pt x="403" y="148"/>
                  <a:pt x="424" y="148"/>
                </a:cubicBezTo>
                <a:cubicBezTo>
                  <a:pt x="537" y="148"/>
                  <a:pt x="537" y="148"/>
                  <a:pt x="537" y="148"/>
                </a:cubicBezTo>
                <a:cubicBezTo>
                  <a:pt x="551" y="148"/>
                  <a:pt x="566" y="134"/>
                  <a:pt x="566" y="120"/>
                </a:cubicBezTo>
                <a:cubicBezTo>
                  <a:pt x="566" y="106"/>
                  <a:pt x="551" y="91"/>
                  <a:pt x="537" y="91"/>
                </a:cubicBezTo>
                <a:close/>
                <a:moveTo>
                  <a:pt x="226" y="325"/>
                </a:moveTo>
                <a:lnTo>
                  <a:pt x="226" y="325"/>
                </a:lnTo>
                <a:cubicBezTo>
                  <a:pt x="467" y="311"/>
                  <a:pt x="467" y="311"/>
                  <a:pt x="467" y="311"/>
                </a:cubicBezTo>
                <a:cubicBezTo>
                  <a:pt x="488" y="268"/>
                  <a:pt x="488" y="268"/>
                  <a:pt x="488" y="268"/>
                </a:cubicBezTo>
                <a:cubicBezTo>
                  <a:pt x="516" y="268"/>
                  <a:pt x="537" y="261"/>
                  <a:pt x="559" y="247"/>
                </a:cubicBezTo>
                <a:cubicBezTo>
                  <a:pt x="516" y="346"/>
                  <a:pt x="516" y="346"/>
                  <a:pt x="516" y="346"/>
                </a:cubicBezTo>
                <a:cubicBezTo>
                  <a:pt x="509" y="360"/>
                  <a:pt x="502" y="367"/>
                  <a:pt x="488" y="367"/>
                </a:cubicBezTo>
                <a:cubicBezTo>
                  <a:pt x="248" y="381"/>
                  <a:pt x="248" y="381"/>
                  <a:pt x="248" y="381"/>
                </a:cubicBezTo>
                <a:cubicBezTo>
                  <a:pt x="262" y="424"/>
                  <a:pt x="262" y="424"/>
                  <a:pt x="262" y="424"/>
                </a:cubicBezTo>
                <a:cubicBezTo>
                  <a:pt x="523" y="424"/>
                  <a:pt x="523" y="424"/>
                  <a:pt x="523" y="424"/>
                </a:cubicBezTo>
                <a:cubicBezTo>
                  <a:pt x="559" y="424"/>
                  <a:pt x="580" y="445"/>
                  <a:pt x="580" y="480"/>
                </a:cubicBezTo>
                <a:cubicBezTo>
                  <a:pt x="580" y="509"/>
                  <a:pt x="559" y="537"/>
                  <a:pt x="523" y="537"/>
                </a:cubicBezTo>
                <a:cubicBezTo>
                  <a:pt x="495" y="537"/>
                  <a:pt x="467" y="509"/>
                  <a:pt x="467" y="480"/>
                </a:cubicBezTo>
                <a:cubicBezTo>
                  <a:pt x="205" y="480"/>
                  <a:pt x="205" y="480"/>
                  <a:pt x="205" y="480"/>
                </a:cubicBezTo>
                <a:cubicBezTo>
                  <a:pt x="205" y="509"/>
                  <a:pt x="177" y="537"/>
                  <a:pt x="149" y="537"/>
                </a:cubicBezTo>
                <a:cubicBezTo>
                  <a:pt x="120" y="537"/>
                  <a:pt x="92" y="509"/>
                  <a:pt x="92" y="480"/>
                </a:cubicBezTo>
                <a:cubicBezTo>
                  <a:pt x="92" y="445"/>
                  <a:pt x="120" y="424"/>
                  <a:pt x="149" y="424"/>
                </a:cubicBezTo>
                <a:cubicBezTo>
                  <a:pt x="198" y="424"/>
                  <a:pt x="198" y="424"/>
                  <a:pt x="198" y="424"/>
                </a:cubicBezTo>
                <a:cubicBezTo>
                  <a:pt x="92" y="113"/>
                  <a:pt x="92" y="113"/>
                  <a:pt x="92" y="113"/>
                </a:cubicBezTo>
                <a:cubicBezTo>
                  <a:pt x="29" y="113"/>
                  <a:pt x="29" y="113"/>
                  <a:pt x="29" y="113"/>
                </a:cubicBezTo>
                <a:cubicBezTo>
                  <a:pt x="7" y="113"/>
                  <a:pt x="0" y="98"/>
                  <a:pt x="0" y="84"/>
                </a:cubicBezTo>
                <a:cubicBezTo>
                  <a:pt x="0" y="63"/>
                  <a:pt x="7" y="56"/>
                  <a:pt x="29" y="56"/>
                </a:cubicBezTo>
                <a:cubicBezTo>
                  <a:pt x="113" y="56"/>
                  <a:pt x="113" y="56"/>
                  <a:pt x="113" y="56"/>
                </a:cubicBezTo>
                <a:cubicBezTo>
                  <a:pt x="120" y="56"/>
                  <a:pt x="135" y="63"/>
                  <a:pt x="135" y="70"/>
                </a:cubicBezTo>
                <a:cubicBezTo>
                  <a:pt x="156" y="120"/>
                  <a:pt x="156" y="120"/>
                  <a:pt x="156" y="120"/>
                </a:cubicBezTo>
                <a:cubicBezTo>
                  <a:pt x="325" y="120"/>
                  <a:pt x="325" y="120"/>
                  <a:pt x="325" y="120"/>
                </a:cubicBezTo>
                <a:cubicBezTo>
                  <a:pt x="325" y="141"/>
                  <a:pt x="332" y="162"/>
                  <a:pt x="340" y="176"/>
                </a:cubicBezTo>
                <a:cubicBezTo>
                  <a:pt x="177" y="176"/>
                  <a:pt x="177" y="176"/>
                  <a:pt x="177" y="176"/>
                </a:cubicBezTo>
                <a:lnTo>
                  <a:pt x="226" y="325"/>
                </a:lnTo>
                <a:close/>
              </a:path>
            </a:pathLst>
          </a:custGeom>
          <a:solidFill>
            <a:schemeClr val="dk1"/>
          </a:solidFill>
          <a:ln w="0">
            <a:noFill/>
          </a:ln>
        </p:spPr>
        <p:style>
          <a:lnRef idx="0"/>
          <a:fillRef idx="0"/>
          <a:effectRef idx="0"/>
          <a:fontRef idx="minor"/>
        </p:style>
      </p:sp>
      <p:sp>
        <p:nvSpPr>
          <p:cNvPr id="1024" name="Google Shape;949;p39"/>
          <p:cNvSpPr/>
          <p:nvPr/>
        </p:nvSpPr>
        <p:spPr>
          <a:xfrm>
            <a:off x="1457640" y="3039840"/>
            <a:ext cx="339840" cy="300240"/>
          </a:xfrm>
          <a:custGeom>
            <a:avLst/>
            <a:gdLst/>
            <a:ahLst/>
            <a:rect l="l" t="t" r="r" b="b"/>
            <a:pathLst>
              <a:path w="609" h="538">
                <a:moveTo>
                  <a:pt x="481" y="240"/>
                </a:moveTo>
                <a:lnTo>
                  <a:pt x="481" y="240"/>
                </a:lnTo>
                <a:cubicBezTo>
                  <a:pt x="417" y="240"/>
                  <a:pt x="361" y="191"/>
                  <a:pt x="361" y="120"/>
                </a:cubicBezTo>
                <a:cubicBezTo>
                  <a:pt x="361" y="49"/>
                  <a:pt x="417" y="0"/>
                  <a:pt x="481" y="0"/>
                </a:cubicBezTo>
                <a:cubicBezTo>
                  <a:pt x="551" y="0"/>
                  <a:pt x="608" y="49"/>
                  <a:pt x="608" y="120"/>
                </a:cubicBezTo>
                <a:cubicBezTo>
                  <a:pt x="608" y="191"/>
                  <a:pt x="551" y="240"/>
                  <a:pt x="481" y="240"/>
                </a:cubicBezTo>
                <a:close/>
                <a:moveTo>
                  <a:pt x="537" y="91"/>
                </a:moveTo>
                <a:lnTo>
                  <a:pt x="537" y="91"/>
                </a:lnTo>
                <a:cubicBezTo>
                  <a:pt x="509" y="91"/>
                  <a:pt x="509" y="91"/>
                  <a:pt x="509" y="91"/>
                </a:cubicBezTo>
                <a:cubicBezTo>
                  <a:pt x="509" y="63"/>
                  <a:pt x="509" y="63"/>
                  <a:pt x="509" y="63"/>
                </a:cubicBezTo>
                <a:cubicBezTo>
                  <a:pt x="509" y="49"/>
                  <a:pt x="502" y="35"/>
                  <a:pt x="481" y="35"/>
                </a:cubicBezTo>
                <a:cubicBezTo>
                  <a:pt x="467" y="35"/>
                  <a:pt x="452" y="49"/>
                  <a:pt x="452" y="63"/>
                </a:cubicBezTo>
                <a:cubicBezTo>
                  <a:pt x="452" y="91"/>
                  <a:pt x="452" y="91"/>
                  <a:pt x="452" y="91"/>
                </a:cubicBezTo>
                <a:cubicBezTo>
                  <a:pt x="424" y="91"/>
                  <a:pt x="424" y="91"/>
                  <a:pt x="424" y="91"/>
                </a:cubicBezTo>
                <a:cubicBezTo>
                  <a:pt x="410" y="91"/>
                  <a:pt x="396" y="106"/>
                  <a:pt x="396" y="120"/>
                </a:cubicBezTo>
                <a:cubicBezTo>
                  <a:pt x="396" y="134"/>
                  <a:pt x="410" y="148"/>
                  <a:pt x="424" y="148"/>
                </a:cubicBezTo>
                <a:cubicBezTo>
                  <a:pt x="452" y="148"/>
                  <a:pt x="452" y="148"/>
                  <a:pt x="452" y="148"/>
                </a:cubicBezTo>
                <a:cubicBezTo>
                  <a:pt x="452" y="176"/>
                  <a:pt x="452" y="176"/>
                  <a:pt x="452" y="176"/>
                </a:cubicBezTo>
                <a:cubicBezTo>
                  <a:pt x="452" y="191"/>
                  <a:pt x="467" y="205"/>
                  <a:pt x="481" y="205"/>
                </a:cubicBezTo>
                <a:cubicBezTo>
                  <a:pt x="502" y="205"/>
                  <a:pt x="509" y="191"/>
                  <a:pt x="509" y="176"/>
                </a:cubicBezTo>
                <a:cubicBezTo>
                  <a:pt x="509" y="148"/>
                  <a:pt x="509" y="148"/>
                  <a:pt x="509" y="148"/>
                </a:cubicBezTo>
                <a:cubicBezTo>
                  <a:pt x="537" y="148"/>
                  <a:pt x="537" y="148"/>
                  <a:pt x="537" y="148"/>
                </a:cubicBezTo>
                <a:cubicBezTo>
                  <a:pt x="558" y="148"/>
                  <a:pt x="565" y="134"/>
                  <a:pt x="565" y="120"/>
                </a:cubicBezTo>
                <a:cubicBezTo>
                  <a:pt x="565" y="106"/>
                  <a:pt x="558" y="91"/>
                  <a:pt x="537" y="91"/>
                </a:cubicBezTo>
                <a:close/>
                <a:moveTo>
                  <a:pt x="233" y="325"/>
                </a:moveTo>
                <a:lnTo>
                  <a:pt x="233" y="325"/>
                </a:lnTo>
                <a:cubicBezTo>
                  <a:pt x="474" y="311"/>
                  <a:pt x="474" y="311"/>
                  <a:pt x="474" y="311"/>
                </a:cubicBezTo>
                <a:cubicBezTo>
                  <a:pt x="495" y="268"/>
                  <a:pt x="495" y="268"/>
                  <a:pt x="495" y="268"/>
                </a:cubicBezTo>
                <a:cubicBezTo>
                  <a:pt x="516" y="268"/>
                  <a:pt x="544" y="261"/>
                  <a:pt x="565" y="247"/>
                </a:cubicBezTo>
                <a:cubicBezTo>
                  <a:pt x="516" y="346"/>
                  <a:pt x="516" y="346"/>
                  <a:pt x="516" y="346"/>
                </a:cubicBezTo>
                <a:cubicBezTo>
                  <a:pt x="516" y="360"/>
                  <a:pt x="502" y="367"/>
                  <a:pt x="495" y="367"/>
                </a:cubicBezTo>
                <a:cubicBezTo>
                  <a:pt x="247" y="381"/>
                  <a:pt x="247" y="381"/>
                  <a:pt x="247" y="381"/>
                </a:cubicBezTo>
                <a:cubicBezTo>
                  <a:pt x="262" y="424"/>
                  <a:pt x="262" y="424"/>
                  <a:pt x="262" y="424"/>
                </a:cubicBezTo>
                <a:cubicBezTo>
                  <a:pt x="530" y="424"/>
                  <a:pt x="530" y="424"/>
                  <a:pt x="530" y="424"/>
                </a:cubicBezTo>
                <a:cubicBezTo>
                  <a:pt x="558" y="424"/>
                  <a:pt x="587" y="445"/>
                  <a:pt x="587" y="480"/>
                </a:cubicBezTo>
                <a:cubicBezTo>
                  <a:pt x="587" y="509"/>
                  <a:pt x="558" y="537"/>
                  <a:pt x="530" y="537"/>
                </a:cubicBezTo>
                <a:cubicBezTo>
                  <a:pt x="502" y="537"/>
                  <a:pt x="474" y="509"/>
                  <a:pt x="474" y="480"/>
                </a:cubicBezTo>
                <a:cubicBezTo>
                  <a:pt x="212" y="480"/>
                  <a:pt x="212" y="480"/>
                  <a:pt x="212" y="480"/>
                </a:cubicBezTo>
                <a:cubicBezTo>
                  <a:pt x="212" y="509"/>
                  <a:pt x="184" y="537"/>
                  <a:pt x="156" y="537"/>
                </a:cubicBezTo>
                <a:cubicBezTo>
                  <a:pt x="120" y="537"/>
                  <a:pt x="99" y="509"/>
                  <a:pt x="99" y="480"/>
                </a:cubicBezTo>
                <a:cubicBezTo>
                  <a:pt x="99" y="445"/>
                  <a:pt x="120" y="424"/>
                  <a:pt x="156" y="424"/>
                </a:cubicBezTo>
                <a:cubicBezTo>
                  <a:pt x="205" y="424"/>
                  <a:pt x="205" y="424"/>
                  <a:pt x="205" y="424"/>
                </a:cubicBezTo>
                <a:cubicBezTo>
                  <a:pt x="92" y="113"/>
                  <a:pt x="92" y="113"/>
                  <a:pt x="92" y="113"/>
                </a:cubicBezTo>
                <a:cubicBezTo>
                  <a:pt x="28" y="113"/>
                  <a:pt x="28" y="113"/>
                  <a:pt x="28" y="113"/>
                </a:cubicBezTo>
                <a:cubicBezTo>
                  <a:pt x="14" y="113"/>
                  <a:pt x="0" y="98"/>
                  <a:pt x="0" y="84"/>
                </a:cubicBezTo>
                <a:cubicBezTo>
                  <a:pt x="0" y="63"/>
                  <a:pt x="14" y="56"/>
                  <a:pt x="28" y="56"/>
                </a:cubicBezTo>
                <a:cubicBezTo>
                  <a:pt x="113" y="56"/>
                  <a:pt x="113" y="56"/>
                  <a:pt x="113" y="56"/>
                </a:cubicBezTo>
                <a:cubicBezTo>
                  <a:pt x="127" y="56"/>
                  <a:pt x="141" y="63"/>
                  <a:pt x="141" y="70"/>
                </a:cubicBezTo>
                <a:cubicBezTo>
                  <a:pt x="156" y="120"/>
                  <a:pt x="156" y="120"/>
                  <a:pt x="156" y="120"/>
                </a:cubicBezTo>
                <a:cubicBezTo>
                  <a:pt x="332" y="120"/>
                  <a:pt x="332" y="120"/>
                  <a:pt x="332" y="120"/>
                </a:cubicBezTo>
                <a:cubicBezTo>
                  <a:pt x="332" y="141"/>
                  <a:pt x="339" y="162"/>
                  <a:pt x="346" y="176"/>
                </a:cubicBezTo>
                <a:cubicBezTo>
                  <a:pt x="177" y="176"/>
                  <a:pt x="177" y="176"/>
                  <a:pt x="177" y="176"/>
                </a:cubicBezTo>
                <a:lnTo>
                  <a:pt x="233" y="325"/>
                </a:lnTo>
                <a:close/>
              </a:path>
            </a:pathLst>
          </a:custGeom>
          <a:solidFill>
            <a:schemeClr val="dk1"/>
          </a:solidFill>
          <a:ln w="0">
            <a:noFill/>
          </a:ln>
        </p:spPr>
        <p:style>
          <a:lnRef idx="0"/>
          <a:fillRef idx="0"/>
          <a:effectRef idx="0"/>
          <a:fontRef idx="minor"/>
        </p:style>
      </p:sp>
      <p:sp>
        <p:nvSpPr>
          <p:cNvPr id="1025" name="Google Shape;950;p39"/>
          <p:cNvSpPr/>
          <p:nvPr/>
        </p:nvSpPr>
        <p:spPr>
          <a:xfrm>
            <a:off x="868320" y="3069360"/>
            <a:ext cx="337320" cy="268200"/>
          </a:xfrm>
          <a:custGeom>
            <a:avLst/>
            <a:gdLst/>
            <a:ahLst/>
            <a:rect l="l" t="t" r="r" b="b"/>
            <a:pathLst>
              <a:path w="602" h="482">
                <a:moveTo>
                  <a:pt x="601" y="106"/>
                </a:moveTo>
                <a:lnTo>
                  <a:pt x="601" y="106"/>
                </a:lnTo>
                <a:cubicBezTo>
                  <a:pt x="516" y="290"/>
                  <a:pt x="516" y="290"/>
                  <a:pt x="516" y="290"/>
                </a:cubicBezTo>
                <a:cubicBezTo>
                  <a:pt x="509" y="304"/>
                  <a:pt x="502" y="311"/>
                  <a:pt x="495" y="311"/>
                </a:cubicBezTo>
                <a:cubicBezTo>
                  <a:pt x="247" y="325"/>
                  <a:pt x="247" y="325"/>
                  <a:pt x="247" y="325"/>
                </a:cubicBezTo>
                <a:cubicBezTo>
                  <a:pt x="261" y="368"/>
                  <a:pt x="261" y="368"/>
                  <a:pt x="261" y="368"/>
                </a:cubicBezTo>
                <a:cubicBezTo>
                  <a:pt x="530" y="368"/>
                  <a:pt x="530" y="368"/>
                  <a:pt x="530" y="368"/>
                </a:cubicBezTo>
                <a:cubicBezTo>
                  <a:pt x="558" y="368"/>
                  <a:pt x="587" y="389"/>
                  <a:pt x="587" y="424"/>
                </a:cubicBezTo>
                <a:cubicBezTo>
                  <a:pt x="587" y="453"/>
                  <a:pt x="558" y="481"/>
                  <a:pt x="530" y="481"/>
                </a:cubicBezTo>
                <a:cubicBezTo>
                  <a:pt x="495" y="481"/>
                  <a:pt x="474" y="453"/>
                  <a:pt x="474" y="424"/>
                </a:cubicBezTo>
                <a:cubicBezTo>
                  <a:pt x="205" y="424"/>
                  <a:pt x="205" y="424"/>
                  <a:pt x="205" y="424"/>
                </a:cubicBezTo>
                <a:cubicBezTo>
                  <a:pt x="205" y="453"/>
                  <a:pt x="184" y="481"/>
                  <a:pt x="148" y="481"/>
                </a:cubicBezTo>
                <a:cubicBezTo>
                  <a:pt x="120" y="481"/>
                  <a:pt x="92" y="453"/>
                  <a:pt x="92" y="424"/>
                </a:cubicBezTo>
                <a:cubicBezTo>
                  <a:pt x="92" y="389"/>
                  <a:pt x="120" y="368"/>
                  <a:pt x="148" y="368"/>
                </a:cubicBezTo>
                <a:cubicBezTo>
                  <a:pt x="205" y="368"/>
                  <a:pt x="205" y="368"/>
                  <a:pt x="205" y="368"/>
                </a:cubicBezTo>
                <a:cubicBezTo>
                  <a:pt x="92" y="57"/>
                  <a:pt x="92" y="57"/>
                  <a:pt x="92" y="57"/>
                </a:cubicBezTo>
                <a:cubicBezTo>
                  <a:pt x="28" y="57"/>
                  <a:pt x="28" y="57"/>
                  <a:pt x="28" y="57"/>
                </a:cubicBezTo>
                <a:cubicBezTo>
                  <a:pt x="14" y="57"/>
                  <a:pt x="0" y="42"/>
                  <a:pt x="0" y="28"/>
                </a:cubicBezTo>
                <a:cubicBezTo>
                  <a:pt x="0" y="7"/>
                  <a:pt x="14" y="0"/>
                  <a:pt x="28" y="0"/>
                </a:cubicBezTo>
                <a:cubicBezTo>
                  <a:pt x="113" y="0"/>
                  <a:pt x="113" y="0"/>
                  <a:pt x="113" y="0"/>
                </a:cubicBezTo>
                <a:cubicBezTo>
                  <a:pt x="127" y="0"/>
                  <a:pt x="134" y="7"/>
                  <a:pt x="141" y="14"/>
                </a:cubicBezTo>
                <a:cubicBezTo>
                  <a:pt x="156" y="64"/>
                  <a:pt x="156" y="64"/>
                  <a:pt x="156" y="64"/>
                </a:cubicBezTo>
                <a:cubicBezTo>
                  <a:pt x="572" y="64"/>
                  <a:pt x="572" y="64"/>
                  <a:pt x="572" y="64"/>
                </a:cubicBezTo>
                <a:cubicBezTo>
                  <a:pt x="594" y="64"/>
                  <a:pt x="601" y="78"/>
                  <a:pt x="601" y="92"/>
                </a:cubicBezTo>
                <a:cubicBezTo>
                  <a:pt x="601" y="99"/>
                  <a:pt x="601" y="99"/>
                  <a:pt x="601" y="106"/>
                </a:cubicBezTo>
                <a:close/>
                <a:moveTo>
                  <a:pt x="177" y="120"/>
                </a:moveTo>
                <a:lnTo>
                  <a:pt x="177" y="120"/>
                </a:lnTo>
                <a:cubicBezTo>
                  <a:pt x="226" y="269"/>
                  <a:pt x="226" y="269"/>
                  <a:pt x="226" y="269"/>
                </a:cubicBezTo>
                <a:cubicBezTo>
                  <a:pt x="474" y="255"/>
                  <a:pt x="474" y="255"/>
                  <a:pt x="474" y="255"/>
                </a:cubicBezTo>
                <a:cubicBezTo>
                  <a:pt x="530" y="120"/>
                  <a:pt x="530" y="120"/>
                  <a:pt x="530" y="120"/>
                </a:cubicBezTo>
                <a:lnTo>
                  <a:pt x="177" y="120"/>
                </a:lnTo>
                <a:close/>
              </a:path>
            </a:pathLst>
          </a:custGeom>
          <a:solidFill>
            <a:schemeClr val="dk1"/>
          </a:solidFill>
          <a:ln w="0">
            <a:noFill/>
          </a:ln>
        </p:spPr>
        <p:style>
          <a:lnRef idx="0"/>
          <a:fillRef idx="0"/>
          <a:effectRef idx="0"/>
          <a:fontRef idx="minor"/>
        </p:style>
      </p:sp>
      <p:sp>
        <p:nvSpPr>
          <p:cNvPr id="1026" name="Google Shape;951;p39"/>
          <p:cNvSpPr/>
          <p:nvPr/>
        </p:nvSpPr>
        <p:spPr>
          <a:xfrm>
            <a:off x="7364160" y="2472480"/>
            <a:ext cx="337320" cy="273240"/>
          </a:xfrm>
          <a:custGeom>
            <a:avLst/>
            <a:gdLst/>
            <a:ahLst/>
            <a:rect l="l" t="t" r="r" b="b"/>
            <a:pathLst>
              <a:path w="602" h="488">
                <a:moveTo>
                  <a:pt x="573" y="487"/>
                </a:moveTo>
                <a:lnTo>
                  <a:pt x="573" y="487"/>
                </a:lnTo>
                <a:cubicBezTo>
                  <a:pt x="28" y="487"/>
                  <a:pt x="28" y="487"/>
                  <a:pt x="28" y="487"/>
                </a:cubicBezTo>
                <a:cubicBezTo>
                  <a:pt x="7" y="487"/>
                  <a:pt x="0" y="480"/>
                  <a:pt x="0" y="459"/>
                </a:cubicBezTo>
                <a:cubicBezTo>
                  <a:pt x="0" y="85"/>
                  <a:pt x="0" y="85"/>
                  <a:pt x="0" y="85"/>
                </a:cubicBezTo>
                <a:cubicBezTo>
                  <a:pt x="0" y="71"/>
                  <a:pt x="7" y="56"/>
                  <a:pt x="28" y="56"/>
                </a:cubicBezTo>
                <a:cubicBezTo>
                  <a:pt x="148" y="56"/>
                  <a:pt x="148" y="56"/>
                  <a:pt x="148" y="56"/>
                </a:cubicBezTo>
                <a:cubicBezTo>
                  <a:pt x="191" y="14"/>
                  <a:pt x="191" y="14"/>
                  <a:pt x="191" y="14"/>
                </a:cubicBezTo>
                <a:cubicBezTo>
                  <a:pt x="198" y="7"/>
                  <a:pt x="205" y="0"/>
                  <a:pt x="212" y="0"/>
                </a:cubicBezTo>
                <a:cubicBezTo>
                  <a:pt x="382" y="0"/>
                  <a:pt x="382" y="0"/>
                  <a:pt x="382" y="0"/>
                </a:cubicBezTo>
                <a:cubicBezTo>
                  <a:pt x="389" y="0"/>
                  <a:pt x="396" y="0"/>
                  <a:pt x="403" y="7"/>
                </a:cubicBezTo>
                <a:cubicBezTo>
                  <a:pt x="452" y="56"/>
                  <a:pt x="452" y="56"/>
                  <a:pt x="452" y="56"/>
                </a:cubicBezTo>
                <a:cubicBezTo>
                  <a:pt x="573" y="56"/>
                  <a:pt x="573" y="56"/>
                  <a:pt x="573" y="56"/>
                </a:cubicBezTo>
                <a:cubicBezTo>
                  <a:pt x="587" y="56"/>
                  <a:pt x="601" y="71"/>
                  <a:pt x="601" y="85"/>
                </a:cubicBezTo>
                <a:cubicBezTo>
                  <a:pt x="601" y="459"/>
                  <a:pt x="601" y="459"/>
                  <a:pt x="601" y="459"/>
                </a:cubicBezTo>
                <a:cubicBezTo>
                  <a:pt x="601" y="480"/>
                  <a:pt x="587" y="487"/>
                  <a:pt x="573" y="487"/>
                </a:cubicBezTo>
                <a:close/>
                <a:moveTo>
                  <a:pt x="297" y="92"/>
                </a:moveTo>
                <a:lnTo>
                  <a:pt x="297" y="92"/>
                </a:lnTo>
                <a:cubicBezTo>
                  <a:pt x="205" y="92"/>
                  <a:pt x="127" y="169"/>
                  <a:pt x="127" y="261"/>
                </a:cubicBezTo>
                <a:cubicBezTo>
                  <a:pt x="127" y="360"/>
                  <a:pt x="205" y="431"/>
                  <a:pt x="297" y="431"/>
                </a:cubicBezTo>
                <a:cubicBezTo>
                  <a:pt x="396" y="431"/>
                  <a:pt x="466" y="360"/>
                  <a:pt x="466" y="261"/>
                </a:cubicBezTo>
                <a:cubicBezTo>
                  <a:pt x="466" y="169"/>
                  <a:pt x="396" y="92"/>
                  <a:pt x="297" y="92"/>
                </a:cubicBezTo>
                <a:close/>
                <a:moveTo>
                  <a:pt x="297" y="374"/>
                </a:moveTo>
                <a:lnTo>
                  <a:pt x="297" y="374"/>
                </a:lnTo>
                <a:cubicBezTo>
                  <a:pt x="233" y="374"/>
                  <a:pt x="184" y="325"/>
                  <a:pt x="184" y="261"/>
                </a:cubicBezTo>
                <a:cubicBezTo>
                  <a:pt x="184" y="198"/>
                  <a:pt x="233" y="148"/>
                  <a:pt x="297" y="148"/>
                </a:cubicBezTo>
                <a:cubicBezTo>
                  <a:pt x="361" y="148"/>
                  <a:pt x="410" y="198"/>
                  <a:pt x="410" y="261"/>
                </a:cubicBezTo>
                <a:cubicBezTo>
                  <a:pt x="410" y="325"/>
                  <a:pt x="361" y="374"/>
                  <a:pt x="297" y="374"/>
                </a:cubicBezTo>
                <a:close/>
              </a:path>
            </a:pathLst>
          </a:custGeom>
          <a:solidFill>
            <a:schemeClr val="dk1"/>
          </a:solidFill>
          <a:ln w="0">
            <a:noFill/>
          </a:ln>
        </p:spPr>
        <p:style>
          <a:lnRef idx="0"/>
          <a:fillRef idx="0"/>
          <a:effectRef idx="0"/>
          <a:fontRef idx="minor"/>
        </p:style>
      </p:sp>
      <p:sp>
        <p:nvSpPr>
          <p:cNvPr id="1027" name="Google Shape;952;p39"/>
          <p:cNvSpPr/>
          <p:nvPr/>
        </p:nvSpPr>
        <p:spPr>
          <a:xfrm>
            <a:off x="6769440" y="2440080"/>
            <a:ext cx="327240" cy="337320"/>
          </a:xfrm>
          <a:custGeom>
            <a:avLst/>
            <a:gdLst/>
            <a:ahLst/>
            <a:rect l="l" t="t" r="r" b="b"/>
            <a:pathLst>
              <a:path w="588" h="602">
                <a:moveTo>
                  <a:pt x="587" y="460"/>
                </a:moveTo>
                <a:lnTo>
                  <a:pt x="587" y="460"/>
                </a:lnTo>
                <a:cubicBezTo>
                  <a:pt x="587" y="495"/>
                  <a:pt x="537" y="516"/>
                  <a:pt x="480" y="516"/>
                </a:cubicBezTo>
                <a:cubicBezTo>
                  <a:pt x="424" y="516"/>
                  <a:pt x="382" y="495"/>
                  <a:pt x="382" y="460"/>
                </a:cubicBezTo>
                <a:cubicBezTo>
                  <a:pt x="382" y="431"/>
                  <a:pt x="424" y="403"/>
                  <a:pt x="480" y="403"/>
                </a:cubicBezTo>
                <a:cubicBezTo>
                  <a:pt x="502" y="403"/>
                  <a:pt x="516" y="410"/>
                  <a:pt x="530" y="410"/>
                </a:cubicBezTo>
                <a:cubicBezTo>
                  <a:pt x="530" y="361"/>
                  <a:pt x="530" y="361"/>
                  <a:pt x="530" y="361"/>
                </a:cubicBezTo>
                <a:cubicBezTo>
                  <a:pt x="530" y="177"/>
                  <a:pt x="530" y="177"/>
                  <a:pt x="530" y="177"/>
                </a:cubicBezTo>
                <a:cubicBezTo>
                  <a:pt x="212" y="248"/>
                  <a:pt x="212" y="248"/>
                  <a:pt x="212" y="248"/>
                </a:cubicBezTo>
                <a:cubicBezTo>
                  <a:pt x="212" y="544"/>
                  <a:pt x="212" y="544"/>
                  <a:pt x="212" y="544"/>
                </a:cubicBezTo>
                <a:cubicBezTo>
                  <a:pt x="212" y="580"/>
                  <a:pt x="162" y="601"/>
                  <a:pt x="106" y="601"/>
                </a:cubicBezTo>
                <a:cubicBezTo>
                  <a:pt x="49" y="601"/>
                  <a:pt x="0" y="580"/>
                  <a:pt x="0" y="544"/>
                </a:cubicBezTo>
                <a:cubicBezTo>
                  <a:pt x="0" y="516"/>
                  <a:pt x="49" y="488"/>
                  <a:pt x="106" y="488"/>
                </a:cubicBezTo>
                <a:cubicBezTo>
                  <a:pt x="120" y="488"/>
                  <a:pt x="141" y="495"/>
                  <a:pt x="155" y="495"/>
                </a:cubicBezTo>
                <a:cubicBezTo>
                  <a:pt x="155" y="453"/>
                  <a:pt x="155" y="453"/>
                  <a:pt x="155" y="453"/>
                </a:cubicBezTo>
                <a:cubicBezTo>
                  <a:pt x="155" y="113"/>
                  <a:pt x="155" y="113"/>
                  <a:pt x="155" y="113"/>
                </a:cubicBezTo>
                <a:cubicBezTo>
                  <a:pt x="155" y="92"/>
                  <a:pt x="184" y="85"/>
                  <a:pt x="184" y="85"/>
                </a:cubicBezTo>
                <a:cubicBezTo>
                  <a:pt x="558" y="0"/>
                  <a:pt x="558" y="0"/>
                  <a:pt x="558" y="0"/>
                </a:cubicBezTo>
                <a:cubicBezTo>
                  <a:pt x="572" y="0"/>
                  <a:pt x="587" y="15"/>
                  <a:pt x="587" y="29"/>
                </a:cubicBezTo>
                <a:cubicBezTo>
                  <a:pt x="587" y="431"/>
                  <a:pt x="587" y="431"/>
                  <a:pt x="587" y="431"/>
                </a:cubicBezTo>
                <a:cubicBezTo>
                  <a:pt x="587" y="453"/>
                  <a:pt x="587" y="453"/>
                  <a:pt x="587" y="453"/>
                </a:cubicBezTo>
                <a:cubicBezTo>
                  <a:pt x="587" y="460"/>
                  <a:pt x="587" y="460"/>
                  <a:pt x="587" y="460"/>
                </a:cubicBezTo>
              </a:path>
            </a:pathLst>
          </a:custGeom>
          <a:solidFill>
            <a:schemeClr val="dk1"/>
          </a:solidFill>
          <a:ln w="0">
            <a:noFill/>
          </a:ln>
        </p:spPr>
        <p:style>
          <a:lnRef idx="0"/>
          <a:fillRef idx="0"/>
          <a:effectRef idx="0"/>
          <a:fontRef idx="minor"/>
        </p:style>
      </p:sp>
      <p:sp>
        <p:nvSpPr>
          <p:cNvPr id="1028" name="Google Shape;953;p39"/>
          <p:cNvSpPr/>
          <p:nvPr/>
        </p:nvSpPr>
        <p:spPr>
          <a:xfrm>
            <a:off x="6241680" y="2536560"/>
            <a:ext cx="221400" cy="201600"/>
          </a:xfrm>
          <a:custGeom>
            <a:avLst/>
            <a:gdLst/>
            <a:ahLst/>
            <a:rect l="l" t="t" r="r" b="b"/>
            <a:pathLst>
              <a:path w="397" h="361">
                <a:moveTo>
                  <a:pt x="367" y="360"/>
                </a:moveTo>
                <a:lnTo>
                  <a:pt x="367" y="360"/>
                </a:lnTo>
                <a:cubicBezTo>
                  <a:pt x="346" y="360"/>
                  <a:pt x="339" y="346"/>
                  <a:pt x="339" y="332"/>
                </a:cubicBezTo>
                <a:cubicBezTo>
                  <a:pt x="339" y="28"/>
                  <a:pt x="339" y="28"/>
                  <a:pt x="339" y="28"/>
                </a:cubicBezTo>
                <a:cubicBezTo>
                  <a:pt x="339" y="14"/>
                  <a:pt x="346" y="0"/>
                  <a:pt x="367" y="0"/>
                </a:cubicBezTo>
                <a:cubicBezTo>
                  <a:pt x="381" y="0"/>
                  <a:pt x="396" y="14"/>
                  <a:pt x="396" y="28"/>
                </a:cubicBezTo>
                <a:cubicBezTo>
                  <a:pt x="396" y="332"/>
                  <a:pt x="396" y="332"/>
                  <a:pt x="396" y="332"/>
                </a:cubicBezTo>
                <a:cubicBezTo>
                  <a:pt x="396" y="346"/>
                  <a:pt x="381" y="360"/>
                  <a:pt x="367" y="360"/>
                </a:cubicBezTo>
                <a:close/>
                <a:moveTo>
                  <a:pt x="254" y="360"/>
                </a:moveTo>
                <a:lnTo>
                  <a:pt x="254" y="360"/>
                </a:lnTo>
                <a:cubicBezTo>
                  <a:pt x="233" y="360"/>
                  <a:pt x="226" y="346"/>
                  <a:pt x="226" y="332"/>
                </a:cubicBezTo>
                <a:cubicBezTo>
                  <a:pt x="226" y="106"/>
                  <a:pt x="226" y="106"/>
                  <a:pt x="226" y="106"/>
                </a:cubicBezTo>
                <a:cubicBezTo>
                  <a:pt x="226" y="85"/>
                  <a:pt x="233" y="78"/>
                  <a:pt x="254" y="78"/>
                </a:cubicBezTo>
                <a:cubicBezTo>
                  <a:pt x="268" y="78"/>
                  <a:pt x="283" y="85"/>
                  <a:pt x="283" y="106"/>
                </a:cubicBezTo>
                <a:cubicBezTo>
                  <a:pt x="283" y="332"/>
                  <a:pt x="283" y="332"/>
                  <a:pt x="283" y="332"/>
                </a:cubicBezTo>
                <a:cubicBezTo>
                  <a:pt x="283" y="346"/>
                  <a:pt x="268" y="360"/>
                  <a:pt x="254" y="360"/>
                </a:cubicBezTo>
                <a:close/>
                <a:moveTo>
                  <a:pt x="141" y="360"/>
                </a:moveTo>
                <a:lnTo>
                  <a:pt x="141" y="360"/>
                </a:lnTo>
                <a:cubicBezTo>
                  <a:pt x="120" y="360"/>
                  <a:pt x="113" y="346"/>
                  <a:pt x="113" y="332"/>
                </a:cubicBezTo>
                <a:cubicBezTo>
                  <a:pt x="113" y="177"/>
                  <a:pt x="113" y="177"/>
                  <a:pt x="113" y="177"/>
                </a:cubicBezTo>
                <a:cubicBezTo>
                  <a:pt x="113" y="163"/>
                  <a:pt x="120" y="148"/>
                  <a:pt x="141" y="148"/>
                </a:cubicBezTo>
                <a:cubicBezTo>
                  <a:pt x="155" y="148"/>
                  <a:pt x="170" y="163"/>
                  <a:pt x="170" y="177"/>
                </a:cubicBezTo>
                <a:cubicBezTo>
                  <a:pt x="170" y="332"/>
                  <a:pt x="170" y="332"/>
                  <a:pt x="170" y="332"/>
                </a:cubicBezTo>
                <a:cubicBezTo>
                  <a:pt x="170" y="346"/>
                  <a:pt x="155" y="360"/>
                  <a:pt x="141" y="360"/>
                </a:cubicBezTo>
                <a:close/>
                <a:moveTo>
                  <a:pt x="28" y="360"/>
                </a:moveTo>
                <a:lnTo>
                  <a:pt x="28" y="360"/>
                </a:lnTo>
                <a:cubicBezTo>
                  <a:pt x="7" y="360"/>
                  <a:pt x="0" y="346"/>
                  <a:pt x="0" y="332"/>
                </a:cubicBezTo>
                <a:cubicBezTo>
                  <a:pt x="0" y="254"/>
                  <a:pt x="0" y="254"/>
                  <a:pt x="0" y="254"/>
                </a:cubicBezTo>
                <a:cubicBezTo>
                  <a:pt x="0" y="240"/>
                  <a:pt x="7" y="226"/>
                  <a:pt x="28" y="226"/>
                </a:cubicBezTo>
                <a:cubicBezTo>
                  <a:pt x="42" y="226"/>
                  <a:pt x="56" y="240"/>
                  <a:pt x="56" y="254"/>
                </a:cubicBezTo>
                <a:cubicBezTo>
                  <a:pt x="56" y="332"/>
                  <a:pt x="56" y="332"/>
                  <a:pt x="56" y="332"/>
                </a:cubicBezTo>
                <a:cubicBezTo>
                  <a:pt x="56" y="346"/>
                  <a:pt x="42" y="360"/>
                  <a:pt x="28" y="360"/>
                </a:cubicBezTo>
                <a:close/>
              </a:path>
            </a:pathLst>
          </a:custGeom>
          <a:solidFill>
            <a:schemeClr val="dk1"/>
          </a:solidFill>
          <a:ln w="0">
            <a:noFill/>
          </a:ln>
        </p:spPr>
        <p:style>
          <a:lnRef idx="0"/>
          <a:fillRef idx="0"/>
          <a:effectRef idx="0"/>
          <a:fontRef idx="minor"/>
        </p:style>
      </p:sp>
      <p:sp>
        <p:nvSpPr>
          <p:cNvPr id="1029" name="Google Shape;954;p39"/>
          <p:cNvSpPr/>
          <p:nvPr/>
        </p:nvSpPr>
        <p:spPr>
          <a:xfrm>
            <a:off x="5592600" y="2484720"/>
            <a:ext cx="334800" cy="253440"/>
          </a:xfrm>
          <a:custGeom>
            <a:avLst/>
            <a:gdLst/>
            <a:ahLst/>
            <a:rect l="l" t="t" r="r" b="b"/>
            <a:pathLst>
              <a:path w="601" h="453">
                <a:moveTo>
                  <a:pt x="593" y="248"/>
                </a:moveTo>
                <a:lnTo>
                  <a:pt x="593" y="248"/>
                </a:lnTo>
                <a:cubicBezTo>
                  <a:pt x="480" y="361"/>
                  <a:pt x="480" y="361"/>
                  <a:pt x="480" y="361"/>
                </a:cubicBezTo>
                <a:cubicBezTo>
                  <a:pt x="473" y="361"/>
                  <a:pt x="466" y="368"/>
                  <a:pt x="459" y="368"/>
                </a:cubicBezTo>
                <a:cubicBezTo>
                  <a:pt x="445" y="368"/>
                  <a:pt x="431" y="353"/>
                  <a:pt x="431" y="339"/>
                </a:cubicBezTo>
                <a:cubicBezTo>
                  <a:pt x="431" y="332"/>
                  <a:pt x="431" y="325"/>
                  <a:pt x="438" y="318"/>
                </a:cubicBezTo>
                <a:cubicBezTo>
                  <a:pt x="530" y="226"/>
                  <a:pt x="530" y="226"/>
                  <a:pt x="530" y="226"/>
                </a:cubicBezTo>
                <a:cubicBezTo>
                  <a:pt x="438" y="134"/>
                  <a:pt x="438" y="134"/>
                  <a:pt x="438" y="134"/>
                </a:cubicBezTo>
                <a:cubicBezTo>
                  <a:pt x="431" y="127"/>
                  <a:pt x="431" y="120"/>
                  <a:pt x="431" y="113"/>
                </a:cubicBezTo>
                <a:cubicBezTo>
                  <a:pt x="431" y="92"/>
                  <a:pt x="445" y="85"/>
                  <a:pt x="459" y="85"/>
                </a:cubicBezTo>
                <a:cubicBezTo>
                  <a:pt x="466" y="85"/>
                  <a:pt x="473" y="85"/>
                  <a:pt x="480" y="92"/>
                </a:cubicBezTo>
                <a:cubicBezTo>
                  <a:pt x="593" y="205"/>
                  <a:pt x="593" y="205"/>
                  <a:pt x="593" y="205"/>
                </a:cubicBezTo>
                <a:cubicBezTo>
                  <a:pt x="593" y="205"/>
                  <a:pt x="600" y="212"/>
                  <a:pt x="600" y="226"/>
                </a:cubicBezTo>
                <a:cubicBezTo>
                  <a:pt x="600" y="233"/>
                  <a:pt x="600" y="240"/>
                  <a:pt x="593" y="248"/>
                </a:cubicBezTo>
                <a:close/>
                <a:moveTo>
                  <a:pt x="247" y="431"/>
                </a:moveTo>
                <a:lnTo>
                  <a:pt x="247" y="431"/>
                </a:lnTo>
                <a:cubicBezTo>
                  <a:pt x="247" y="445"/>
                  <a:pt x="233" y="452"/>
                  <a:pt x="226" y="452"/>
                </a:cubicBezTo>
                <a:cubicBezTo>
                  <a:pt x="205" y="452"/>
                  <a:pt x="198" y="438"/>
                  <a:pt x="198" y="424"/>
                </a:cubicBezTo>
                <a:cubicBezTo>
                  <a:pt x="198" y="417"/>
                  <a:pt x="198" y="417"/>
                  <a:pt x="198" y="410"/>
                </a:cubicBezTo>
                <a:cubicBezTo>
                  <a:pt x="346" y="14"/>
                  <a:pt x="346" y="14"/>
                  <a:pt x="346" y="14"/>
                </a:cubicBezTo>
                <a:cubicBezTo>
                  <a:pt x="353" y="7"/>
                  <a:pt x="360" y="0"/>
                  <a:pt x="374" y="0"/>
                </a:cubicBezTo>
                <a:cubicBezTo>
                  <a:pt x="389" y="0"/>
                  <a:pt x="403" y="7"/>
                  <a:pt x="403" y="28"/>
                </a:cubicBezTo>
                <a:lnTo>
                  <a:pt x="403" y="35"/>
                </a:lnTo>
                <a:lnTo>
                  <a:pt x="247" y="431"/>
                </a:lnTo>
                <a:close/>
                <a:moveTo>
                  <a:pt x="155" y="134"/>
                </a:moveTo>
                <a:lnTo>
                  <a:pt x="155" y="134"/>
                </a:lnTo>
                <a:cubicBezTo>
                  <a:pt x="63" y="226"/>
                  <a:pt x="63" y="226"/>
                  <a:pt x="63" y="226"/>
                </a:cubicBezTo>
                <a:cubicBezTo>
                  <a:pt x="162" y="318"/>
                  <a:pt x="162" y="318"/>
                  <a:pt x="162" y="318"/>
                </a:cubicBezTo>
                <a:cubicBezTo>
                  <a:pt x="162" y="325"/>
                  <a:pt x="169" y="332"/>
                  <a:pt x="169" y="339"/>
                </a:cubicBezTo>
                <a:cubicBezTo>
                  <a:pt x="169" y="353"/>
                  <a:pt x="155" y="368"/>
                  <a:pt x="141" y="368"/>
                </a:cubicBezTo>
                <a:cubicBezTo>
                  <a:pt x="134" y="368"/>
                  <a:pt x="127" y="361"/>
                  <a:pt x="120" y="361"/>
                </a:cubicBezTo>
                <a:cubicBezTo>
                  <a:pt x="7" y="248"/>
                  <a:pt x="7" y="248"/>
                  <a:pt x="7" y="248"/>
                </a:cubicBezTo>
                <a:cubicBezTo>
                  <a:pt x="0" y="240"/>
                  <a:pt x="0" y="233"/>
                  <a:pt x="0" y="226"/>
                </a:cubicBezTo>
                <a:cubicBezTo>
                  <a:pt x="0" y="212"/>
                  <a:pt x="0" y="205"/>
                  <a:pt x="7" y="205"/>
                </a:cubicBezTo>
                <a:cubicBezTo>
                  <a:pt x="120" y="92"/>
                  <a:pt x="120" y="92"/>
                  <a:pt x="120" y="92"/>
                </a:cubicBezTo>
                <a:cubicBezTo>
                  <a:pt x="127" y="85"/>
                  <a:pt x="134" y="85"/>
                  <a:pt x="141" y="85"/>
                </a:cubicBezTo>
                <a:cubicBezTo>
                  <a:pt x="155" y="85"/>
                  <a:pt x="169" y="92"/>
                  <a:pt x="169" y="113"/>
                </a:cubicBezTo>
                <a:cubicBezTo>
                  <a:pt x="169" y="120"/>
                  <a:pt x="162" y="127"/>
                  <a:pt x="155" y="134"/>
                </a:cubicBezTo>
                <a:close/>
              </a:path>
            </a:pathLst>
          </a:custGeom>
          <a:solidFill>
            <a:schemeClr val="dk1"/>
          </a:solidFill>
          <a:ln w="0">
            <a:noFill/>
          </a:ln>
        </p:spPr>
        <p:style>
          <a:lnRef idx="0"/>
          <a:fillRef idx="0"/>
          <a:effectRef idx="0"/>
          <a:fontRef idx="minor"/>
        </p:style>
      </p:sp>
      <p:sp>
        <p:nvSpPr>
          <p:cNvPr id="1030" name="Google Shape;955;p39"/>
          <p:cNvSpPr/>
          <p:nvPr/>
        </p:nvSpPr>
        <p:spPr>
          <a:xfrm>
            <a:off x="5002920" y="2445120"/>
            <a:ext cx="327240" cy="327240"/>
          </a:xfrm>
          <a:custGeom>
            <a:avLst/>
            <a:gdLst/>
            <a:ahLst/>
            <a:rect l="l" t="t" r="r" b="b"/>
            <a:pathLst>
              <a:path w="587" h="588">
                <a:moveTo>
                  <a:pt x="544" y="205"/>
                </a:moveTo>
                <a:lnTo>
                  <a:pt x="544" y="205"/>
                </a:lnTo>
                <a:cubicBezTo>
                  <a:pt x="466" y="283"/>
                  <a:pt x="466" y="283"/>
                  <a:pt x="466" y="283"/>
                </a:cubicBezTo>
                <a:cubicBezTo>
                  <a:pt x="438" y="311"/>
                  <a:pt x="396" y="319"/>
                  <a:pt x="360" y="311"/>
                </a:cubicBezTo>
                <a:cubicBezTo>
                  <a:pt x="424" y="241"/>
                  <a:pt x="424" y="241"/>
                  <a:pt x="424" y="241"/>
                </a:cubicBezTo>
                <a:cubicBezTo>
                  <a:pt x="424" y="241"/>
                  <a:pt x="424" y="241"/>
                  <a:pt x="431" y="241"/>
                </a:cubicBezTo>
                <a:cubicBezTo>
                  <a:pt x="509" y="163"/>
                  <a:pt x="509" y="163"/>
                  <a:pt x="509" y="163"/>
                </a:cubicBezTo>
                <a:cubicBezTo>
                  <a:pt x="530" y="142"/>
                  <a:pt x="530" y="106"/>
                  <a:pt x="509" y="85"/>
                </a:cubicBezTo>
                <a:cubicBezTo>
                  <a:pt x="487" y="64"/>
                  <a:pt x="452" y="64"/>
                  <a:pt x="431" y="85"/>
                </a:cubicBezTo>
                <a:cubicBezTo>
                  <a:pt x="346" y="163"/>
                  <a:pt x="346" y="163"/>
                  <a:pt x="346" y="163"/>
                </a:cubicBezTo>
                <a:cubicBezTo>
                  <a:pt x="283" y="234"/>
                  <a:pt x="283" y="234"/>
                  <a:pt x="283" y="234"/>
                </a:cubicBezTo>
                <a:cubicBezTo>
                  <a:pt x="268" y="191"/>
                  <a:pt x="283" y="149"/>
                  <a:pt x="311" y="121"/>
                </a:cubicBezTo>
                <a:cubicBezTo>
                  <a:pt x="388" y="43"/>
                  <a:pt x="388" y="43"/>
                  <a:pt x="388" y="43"/>
                </a:cubicBezTo>
                <a:cubicBezTo>
                  <a:pt x="431" y="0"/>
                  <a:pt x="501" y="0"/>
                  <a:pt x="544" y="43"/>
                </a:cubicBezTo>
                <a:cubicBezTo>
                  <a:pt x="586" y="85"/>
                  <a:pt x="586" y="156"/>
                  <a:pt x="544" y="205"/>
                </a:cubicBezTo>
                <a:close/>
                <a:moveTo>
                  <a:pt x="226" y="410"/>
                </a:moveTo>
                <a:lnTo>
                  <a:pt x="226" y="410"/>
                </a:lnTo>
                <a:cubicBezTo>
                  <a:pt x="219" y="417"/>
                  <a:pt x="212" y="417"/>
                  <a:pt x="205" y="417"/>
                </a:cubicBezTo>
                <a:cubicBezTo>
                  <a:pt x="183" y="417"/>
                  <a:pt x="176" y="403"/>
                  <a:pt x="176" y="389"/>
                </a:cubicBezTo>
                <a:cubicBezTo>
                  <a:pt x="176" y="382"/>
                  <a:pt x="176" y="375"/>
                  <a:pt x="183" y="368"/>
                </a:cubicBezTo>
                <a:cubicBezTo>
                  <a:pt x="367" y="184"/>
                  <a:pt x="367" y="184"/>
                  <a:pt x="367" y="184"/>
                </a:cubicBezTo>
                <a:cubicBezTo>
                  <a:pt x="374" y="177"/>
                  <a:pt x="381" y="170"/>
                  <a:pt x="388" y="170"/>
                </a:cubicBezTo>
                <a:cubicBezTo>
                  <a:pt x="410" y="170"/>
                  <a:pt x="417" y="184"/>
                  <a:pt x="417" y="198"/>
                </a:cubicBezTo>
                <a:cubicBezTo>
                  <a:pt x="417" y="205"/>
                  <a:pt x="417" y="212"/>
                  <a:pt x="410" y="219"/>
                </a:cubicBezTo>
                <a:lnTo>
                  <a:pt x="226" y="410"/>
                </a:lnTo>
                <a:close/>
                <a:moveTo>
                  <a:pt x="162" y="347"/>
                </a:moveTo>
                <a:lnTo>
                  <a:pt x="162" y="347"/>
                </a:lnTo>
                <a:cubicBezTo>
                  <a:pt x="85" y="424"/>
                  <a:pt x="85" y="424"/>
                  <a:pt x="85" y="424"/>
                </a:cubicBezTo>
                <a:cubicBezTo>
                  <a:pt x="63" y="446"/>
                  <a:pt x="63" y="481"/>
                  <a:pt x="85" y="502"/>
                </a:cubicBezTo>
                <a:cubicBezTo>
                  <a:pt x="106" y="530"/>
                  <a:pt x="141" y="530"/>
                  <a:pt x="162" y="502"/>
                </a:cubicBezTo>
                <a:cubicBezTo>
                  <a:pt x="240" y="424"/>
                  <a:pt x="240" y="424"/>
                  <a:pt x="240" y="424"/>
                </a:cubicBezTo>
                <a:lnTo>
                  <a:pt x="247" y="424"/>
                </a:lnTo>
                <a:cubicBezTo>
                  <a:pt x="311" y="361"/>
                  <a:pt x="311" y="361"/>
                  <a:pt x="311" y="361"/>
                </a:cubicBezTo>
                <a:cubicBezTo>
                  <a:pt x="318" y="396"/>
                  <a:pt x="311" y="439"/>
                  <a:pt x="283" y="467"/>
                </a:cubicBezTo>
                <a:cubicBezTo>
                  <a:pt x="205" y="545"/>
                  <a:pt x="205" y="545"/>
                  <a:pt x="205" y="545"/>
                </a:cubicBezTo>
                <a:cubicBezTo>
                  <a:pt x="162" y="587"/>
                  <a:pt x="92" y="587"/>
                  <a:pt x="49" y="545"/>
                </a:cubicBezTo>
                <a:cubicBezTo>
                  <a:pt x="0" y="502"/>
                  <a:pt x="0" y="432"/>
                  <a:pt x="49" y="389"/>
                </a:cubicBezTo>
                <a:cubicBezTo>
                  <a:pt x="127" y="311"/>
                  <a:pt x="127" y="311"/>
                  <a:pt x="127" y="311"/>
                </a:cubicBezTo>
                <a:cubicBezTo>
                  <a:pt x="155" y="276"/>
                  <a:pt x="198" y="269"/>
                  <a:pt x="233" y="276"/>
                </a:cubicBezTo>
                <a:cubicBezTo>
                  <a:pt x="162" y="347"/>
                  <a:pt x="162" y="347"/>
                  <a:pt x="162" y="347"/>
                </a:cubicBezTo>
                <a:close/>
              </a:path>
            </a:pathLst>
          </a:custGeom>
          <a:solidFill>
            <a:schemeClr val="dk1"/>
          </a:solidFill>
          <a:ln w="0">
            <a:noFill/>
          </a:ln>
        </p:spPr>
        <p:style>
          <a:lnRef idx="0"/>
          <a:fillRef idx="0"/>
          <a:effectRef idx="0"/>
          <a:fontRef idx="minor"/>
        </p:style>
      </p:sp>
      <p:sp>
        <p:nvSpPr>
          <p:cNvPr id="1031" name="Google Shape;956;p39"/>
          <p:cNvSpPr/>
          <p:nvPr/>
        </p:nvSpPr>
        <p:spPr>
          <a:xfrm>
            <a:off x="4452840" y="2457360"/>
            <a:ext cx="253440" cy="305280"/>
          </a:xfrm>
          <a:custGeom>
            <a:avLst/>
            <a:gdLst/>
            <a:ahLst/>
            <a:rect l="l" t="t" r="r" b="b"/>
            <a:pathLst>
              <a:path w="454" h="545">
                <a:moveTo>
                  <a:pt x="0" y="84"/>
                </a:moveTo>
                <a:lnTo>
                  <a:pt x="0" y="84"/>
                </a:lnTo>
                <a:cubicBezTo>
                  <a:pt x="0" y="70"/>
                  <a:pt x="7" y="56"/>
                  <a:pt x="29" y="56"/>
                </a:cubicBezTo>
                <a:cubicBezTo>
                  <a:pt x="170" y="56"/>
                  <a:pt x="170" y="56"/>
                  <a:pt x="170" y="56"/>
                </a:cubicBezTo>
                <a:cubicBezTo>
                  <a:pt x="170" y="28"/>
                  <a:pt x="170" y="28"/>
                  <a:pt x="170" y="28"/>
                </a:cubicBezTo>
                <a:cubicBezTo>
                  <a:pt x="170" y="14"/>
                  <a:pt x="177" y="0"/>
                  <a:pt x="198" y="0"/>
                </a:cubicBezTo>
                <a:cubicBezTo>
                  <a:pt x="255" y="0"/>
                  <a:pt x="255" y="0"/>
                  <a:pt x="255" y="0"/>
                </a:cubicBezTo>
                <a:cubicBezTo>
                  <a:pt x="269" y="0"/>
                  <a:pt x="283" y="14"/>
                  <a:pt x="283" y="28"/>
                </a:cubicBezTo>
                <a:cubicBezTo>
                  <a:pt x="283" y="56"/>
                  <a:pt x="283" y="56"/>
                  <a:pt x="283" y="56"/>
                </a:cubicBezTo>
                <a:cubicBezTo>
                  <a:pt x="424" y="56"/>
                  <a:pt x="424" y="56"/>
                  <a:pt x="424" y="56"/>
                </a:cubicBezTo>
                <a:cubicBezTo>
                  <a:pt x="438" y="56"/>
                  <a:pt x="453" y="70"/>
                  <a:pt x="453" y="84"/>
                </a:cubicBezTo>
                <a:cubicBezTo>
                  <a:pt x="453" y="113"/>
                  <a:pt x="453" y="113"/>
                  <a:pt x="453" y="113"/>
                </a:cubicBezTo>
                <a:cubicBezTo>
                  <a:pt x="0" y="113"/>
                  <a:pt x="0" y="113"/>
                  <a:pt x="0" y="113"/>
                </a:cubicBezTo>
                <a:lnTo>
                  <a:pt x="0" y="84"/>
                </a:lnTo>
                <a:close/>
                <a:moveTo>
                  <a:pt x="424" y="169"/>
                </a:moveTo>
                <a:lnTo>
                  <a:pt x="424" y="169"/>
                </a:lnTo>
                <a:cubicBezTo>
                  <a:pt x="424" y="226"/>
                  <a:pt x="424" y="226"/>
                  <a:pt x="424" y="226"/>
                </a:cubicBezTo>
                <a:cubicBezTo>
                  <a:pt x="424" y="515"/>
                  <a:pt x="424" y="515"/>
                  <a:pt x="424" y="515"/>
                </a:cubicBezTo>
                <a:cubicBezTo>
                  <a:pt x="424" y="537"/>
                  <a:pt x="410" y="544"/>
                  <a:pt x="396" y="544"/>
                </a:cubicBezTo>
                <a:cubicBezTo>
                  <a:pt x="57" y="544"/>
                  <a:pt x="57" y="544"/>
                  <a:pt x="57" y="544"/>
                </a:cubicBezTo>
                <a:cubicBezTo>
                  <a:pt x="36" y="544"/>
                  <a:pt x="29" y="537"/>
                  <a:pt x="29" y="515"/>
                </a:cubicBezTo>
                <a:cubicBezTo>
                  <a:pt x="29" y="226"/>
                  <a:pt x="29" y="226"/>
                  <a:pt x="29" y="226"/>
                </a:cubicBezTo>
                <a:cubicBezTo>
                  <a:pt x="29" y="169"/>
                  <a:pt x="29" y="169"/>
                  <a:pt x="29" y="169"/>
                </a:cubicBezTo>
                <a:cubicBezTo>
                  <a:pt x="29" y="141"/>
                  <a:pt x="29" y="141"/>
                  <a:pt x="29" y="141"/>
                </a:cubicBezTo>
                <a:cubicBezTo>
                  <a:pt x="424" y="141"/>
                  <a:pt x="424" y="141"/>
                  <a:pt x="424" y="141"/>
                </a:cubicBezTo>
                <a:lnTo>
                  <a:pt x="424" y="169"/>
                </a:lnTo>
                <a:close/>
                <a:moveTo>
                  <a:pt x="142" y="226"/>
                </a:moveTo>
                <a:lnTo>
                  <a:pt x="142" y="226"/>
                </a:lnTo>
                <a:cubicBezTo>
                  <a:pt x="142" y="212"/>
                  <a:pt x="127" y="197"/>
                  <a:pt x="113" y="197"/>
                </a:cubicBezTo>
                <a:cubicBezTo>
                  <a:pt x="92" y="197"/>
                  <a:pt x="85" y="212"/>
                  <a:pt x="85" y="226"/>
                </a:cubicBezTo>
                <a:cubicBezTo>
                  <a:pt x="85" y="459"/>
                  <a:pt x="85" y="459"/>
                  <a:pt x="85" y="459"/>
                </a:cubicBezTo>
                <a:cubicBezTo>
                  <a:pt x="85" y="480"/>
                  <a:pt x="92" y="487"/>
                  <a:pt x="113" y="487"/>
                </a:cubicBezTo>
                <a:cubicBezTo>
                  <a:pt x="127" y="487"/>
                  <a:pt x="142" y="480"/>
                  <a:pt x="142" y="459"/>
                </a:cubicBezTo>
                <a:lnTo>
                  <a:pt x="142" y="226"/>
                </a:lnTo>
                <a:close/>
                <a:moveTo>
                  <a:pt x="255" y="226"/>
                </a:moveTo>
                <a:lnTo>
                  <a:pt x="255" y="226"/>
                </a:lnTo>
                <a:cubicBezTo>
                  <a:pt x="255" y="212"/>
                  <a:pt x="241" y="197"/>
                  <a:pt x="227" y="197"/>
                </a:cubicBezTo>
                <a:cubicBezTo>
                  <a:pt x="205" y="197"/>
                  <a:pt x="198" y="212"/>
                  <a:pt x="198" y="226"/>
                </a:cubicBezTo>
                <a:cubicBezTo>
                  <a:pt x="198" y="459"/>
                  <a:pt x="198" y="459"/>
                  <a:pt x="198" y="459"/>
                </a:cubicBezTo>
                <a:cubicBezTo>
                  <a:pt x="198" y="480"/>
                  <a:pt x="205" y="487"/>
                  <a:pt x="227" y="487"/>
                </a:cubicBezTo>
                <a:cubicBezTo>
                  <a:pt x="241" y="487"/>
                  <a:pt x="255" y="480"/>
                  <a:pt x="255" y="459"/>
                </a:cubicBezTo>
                <a:lnTo>
                  <a:pt x="255" y="226"/>
                </a:lnTo>
                <a:close/>
                <a:moveTo>
                  <a:pt x="368" y="226"/>
                </a:moveTo>
                <a:lnTo>
                  <a:pt x="368" y="226"/>
                </a:lnTo>
                <a:cubicBezTo>
                  <a:pt x="368" y="212"/>
                  <a:pt x="354" y="197"/>
                  <a:pt x="340" y="197"/>
                </a:cubicBezTo>
                <a:cubicBezTo>
                  <a:pt x="318" y="197"/>
                  <a:pt x="311" y="212"/>
                  <a:pt x="311" y="226"/>
                </a:cubicBezTo>
                <a:cubicBezTo>
                  <a:pt x="311" y="459"/>
                  <a:pt x="311" y="459"/>
                  <a:pt x="311" y="459"/>
                </a:cubicBezTo>
                <a:cubicBezTo>
                  <a:pt x="311" y="480"/>
                  <a:pt x="318" y="487"/>
                  <a:pt x="340" y="487"/>
                </a:cubicBezTo>
                <a:cubicBezTo>
                  <a:pt x="354" y="487"/>
                  <a:pt x="368" y="480"/>
                  <a:pt x="368" y="459"/>
                </a:cubicBezTo>
                <a:lnTo>
                  <a:pt x="368" y="226"/>
                </a:lnTo>
                <a:close/>
              </a:path>
            </a:pathLst>
          </a:custGeom>
          <a:solidFill>
            <a:schemeClr val="dk1"/>
          </a:solidFill>
          <a:ln w="0">
            <a:noFill/>
          </a:ln>
        </p:spPr>
        <p:style>
          <a:lnRef idx="0"/>
          <a:fillRef idx="0"/>
          <a:effectRef idx="0"/>
          <a:fontRef idx="minor"/>
        </p:style>
      </p:sp>
      <p:sp>
        <p:nvSpPr>
          <p:cNvPr id="1032" name="Google Shape;957;p39"/>
          <p:cNvSpPr/>
          <p:nvPr/>
        </p:nvSpPr>
        <p:spPr>
          <a:xfrm>
            <a:off x="3841200" y="2440080"/>
            <a:ext cx="295200" cy="337320"/>
          </a:xfrm>
          <a:custGeom>
            <a:avLst/>
            <a:gdLst/>
            <a:ahLst/>
            <a:rect l="l" t="t" r="r" b="b"/>
            <a:pathLst>
              <a:path w="531" h="602">
                <a:moveTo>
                  <a:pt x="502" y="311"/>
                </a:moveTo>
                <a:lnTo>
                  <a:pt x="502" y="311"/>
                </a:lnTo>
                <a:cubicBezTo>
                  <a:pt x="445" y="311"/>
                  <a:pt x="445" y="311"/>
                  <a:pt x="445" y="311"/>
                </a:cubicBezTo>
                <a:cubicBezTo>
                  <a:pt x="424" y="311"/>
                  <a:pt x="417" y="297"/>
                  <a:pt x="417" y="283"/>
                </a:cubicBezTo>
                <a:cubicBezTo>
                  <a:pt x="417" y="170"/>
                  <a:pt x="417" y="170"/>
                  <a:pt x="417" y="170"/>
                </a:cubicBezTo>
                <a:cubicBezTo>
                  <a:pt x="417" y="156"/>
                  <a:pt x="424" y="142"/>
                  <a:pt x="445" y="142"/>
                </a:cubicBezTo>
                <a:cubicBezTo>
                  <a:pt x="502" y="142"/>
                  <a:pt x="502" y="142"/>
                  <a:pt x="502" y="142"/>
                </a:cubicBezTo>
                <a:cubicBezTo>
                  <a:pt x="516" y="142"/>
                  <a:pt x="530" y="156"/>
                  <a:pt x="530" y="170"/>
                </a:cubicBezTo>
                <a:cubicBezTo>
                  <a:pt x="530" y="283"/>
                  <a:pt x="530" y="283"/>
                  <a:pt x="530" y="283"/>
                </a:cubicBezTo>
                <a:cubicBezTo>
                  <a:pt x="530" y="297"/>
                  <a:pt x="516" y="311"/>
                  <a:pt x="502" y="311"/>
                </a:cubicBezTo>
                <a:close/>
                <a:moveTo>
                  <a:pt x="445" y="29"/>
                </a:moveTo>
                <a:lnTo>
                  <a:pt x="445" y="29"/>
                </a:lnTo>
                <a:cubicBezTo>
                  <a:pt x="445" y="15"/>
                  <a:pt x="452" y="0"/>
                  <a:pt x="473" y="0"/>
                </a:cubicBezTo>
                <a:cubicBezTo>
                  <a:pt x="487" y="0"/>
                  <a:pt x="502" y="15"/>
                  <a:pt x="502" y="29"/>
                </a:cubicBezTo>
                <a:cubicBezTo>
                  <a:pt x="502" y="113"/>
                  <a:pt x="502" y="113"/>
                  <a:pt x="502" y="113"/>
                </a:cubicBezTo>
                <a:cubicBezTo>
                  <a:pt x="445" y="113"/>
                  <a:pt x="445" y="113"/>
                  <a:pt x="445" y="113"/>
                </a:cubicBezTo>
                <a:lnTo>
                  <a:pt x="445" y="29"/>
                </a:lnTo>
                <a:close/>
                <a:moveTo>
                  <a:pt x="290" y="460"/>
                </a:moveTo>
                <a:lnTo>
                  <a:pt x="290" y="460"/>
                </a:lnTo>
                <a:cubicBezTo>
                  <a:pt x="233" y="460"/>
                  <a:pt x="233" y="460"/>
                  <a:pt x="233" y="460"/>
                </a:cubicBezTo>
                <a:cubicBezTo>
                  <a:pt x="219" y="460"/>
                  <a:pt x="205" y="453"/>
                  <a:pt x="205" y="431"/>
                </a:cubicBezTo>
                <a:cubicBezTo>
                  <a:pt x="205" y="318"/>
                  <a:pt x="205" y="318"/>
                  <a:pt x="205" y="318"/>
                </a:cubicBezTo>
                <a:cubicBezTo>
                  <a:pt x="205" y="304"/>
                  <a:pt x="219" y="290"/>
                  <a:pt x="233" y="290"/>
                </a:cubicBezTo>
                <a:cubicBezTo>
                  <a:pt x="290" y="290"/>
                  <a:pt x="290" y="290"/>
                  <a:pt x="290" y="290"/>
                </a:cubicBezTo>
                <a:cubicBezTo>
                  <a:pt x="311" y="290"/>
                  <a:pt x="318" y="304"/>
                  <a:pt x="318" y="318"/>
                </a:cubicBezTo>
                <a:cubicBezTo>
                  <a:pt x="318" y="431"/>
                  <a:pt x="318" y="431"/>
                  <a:pt x="318" y="431"/>
                </a:cubicBezTo>
                <a:cubicBezTo>
                  <a:pt x="318" y="453"/>
                  <a:pt x="311" y="460"/>
                  <a:pt x="290" y="460"/>
                </a:cubicBezTo>
                <a:close/>
                <a:moveTo>
                  <a:pt x="233" y="29"/>
                </a:moveTo>
                <a:lnTo>
                  <a:pt x="233" y="29"/>
                </a:lnTo>
                <a:cubicBezTo>
                  <a:pt x="233" y="15"/>
                  <a:pt x="247" y="0"/>
                  <a:pt x="261" y="0"/>
                </a:cubicBezTo>
                <a:cubicBezTo>
                  <a:pt x="283" y="0"/>
                  <a:pt x="290" y="15"/>
                  <a:pt x="290" y="29"/>
                </a:cubicBezTo>
                <a:cubicBezTo>
                  <a:pt x="290" y="262"/>
                  <a:pt x="290" y="262"/>
                  <a:pt x="290" y="262"/>
                </a:cubicBezTo>
                <a:cubicBezTo>
                  <a:pt x="233" y="262"/>
                  <a:pt x="233" y="262"/>
                  <a:pt x="233" y="262"/>
                </a:cubicBezTo>
                <a:lnTo>
                  <a:pt x="233" y="29"/>
                </a:lnTo>
                <a:close/>
                <a:moveTo>
                  <a:pt x="85" y="389"/>
                </a:moveTo>
                <a:lnTo>
                  <a:pt x="85" y="389"/>
                </a:lnTo>
                <a:cubicBezTo>
                  <a:pt x="28" y="389"/>
                  <a:pt x="28" y="389"/>
                  <a:pt x="28" y="389"/>
                </a:cubicBezTo>
                <a:cubicBezTo>
                  <a:pt x="14" y="389"/>
                  <a:pt x="0" y="375"/>
                  <a:pt x="0" y="361"/>
                </a:cubicBezTo>
                <a:cubicBezTo>
                  <a:pt x="0" y="248"/>
                  <a:pt x="0" y="248"/>
                  <a:pt x="0" y="248"/>
                </a:cubicBezTo>
                <a:cubicBezTo>
                  <a:pt x="0" y="226"/>
                  <a:pt x="14" y="219"/>
                  <a:pt x="28" y="219"/>
                </a:cubicBezTo>
                <a:cubicBezTo>
                  <a:pt x="85" y="219"/>
                  <a:pt x="85" y="219"/>
                  <a:pt x="85" y="219"/>
                </a:cubicBezTo>
                <a:cubicBezTo>
                  <a:pt x="99" y="219"/>
                  <a:pt x="113" y="226"/>
                  <a:pt x="113" y="248"/>
                </a:cubicBezTo>
                <a:cubicBezTo>
                  <a:pt x="113" y="361"/>
                  <a:pt x="113" y="361"/>
                  <a:pt x="113" y="361"/>
                </a:cubicBezTo>
                <a:cubicBezTo>
                  <a:pt x="113" y="375"/>
                  <a:pt x="99" y="389"/>
                  <a:pt x="85" y="389"/>
                </a:cubicBezTo>
                <a:close/>
                <a:moveTo>
                  <a:pt x="28" y="29"/>
                </a:moveTo>
                <a:lnTo>
                  <a:pt x="28" y="29"/>
                </a:lnTo>
                <a:cubicBezTo>
                  <a:pt x="28" y="15"/>
                  <a:pt x="42" y="0"/>
                  <a:pt x="56" y="0"/>
                </a:cubicBezTo>
                <a:cubicBezTo>
                  <a:pt x="71" y="0"/>
                  <a:pt x="85" y="15"/>
                  <a:pt x="85" y="29"/>
                </a:cubicBezTo>
                <a:cubicBezTo>
                  <a:pt x="85" y="191"/>
                  <a:pt x="85" y="191"/>
                  <a:pt x="85" y="191"/>
                </a:cubicBezTo>
                <a:cubicBezTo>
                  <a:pt x="28" y="191"/>
                  <a:pt x="28" y="191"/>
                  <a:pt x="28" y="191"/>
                </a:cubicBezTo>
                <a:lnTo>
                  <a:pt x="28" y="29"/>
                </a:lnTo>
                <a:close/>
                <a:moveTo>
                  <a:pt x="85" y="573"/>
                </a:moveTo>
                <a:lnTo>
                  <a:pt x="85" y="573"/>
                </a:lnTo>
                <a:cubicBezTo>
                  <a:pt x="85" y="594"/>
                  <a:pt x="71" y="601"/>
                  <a:pt x="56" y="601"/>
                </a:cubicBezTo>
                <a:cubicBezTo>
                  <a:pt x="42" y="601"/>
                  <a:pt x="28" y="594"/>
                  <a:pt x="28" y="573"/>
                </a:cubicBezTo>
                <a:cubicBezTo>
                  <a:pt x="28" y="417"/>
                  <a:pt x="28" y="417"/>
                  <a:pt x="28" y="417"/>
                </a:cubicBezTo>
                <a:cubicBezTo>
                  <a:pt x="85" y="417"/>
                  <a:pt x="85" y="417"/>
                  <a:pt x="85" y="417"/>
                </a:cubicBezTo>
                <a:lnTo>
                  <a:pt x="85" y="573"/>
                </a:lnTo>
                <a:close/>
                <a:moveTo>
                  <a:pt x="290" y="573"/>
                </a:moveTo>
                <a:lnTo>
                  <a:pt x="290" y="573"/>
                </a:lnTo>
                <a:cubicBezTo>
                  <a:pt x="290" y="594"/>
                  <a:pt x="283" y="601"/>
                  <a:pt x="261" y="601"/>
                </a:cubicBezTo>
                <a:cubicBezTo>
                  <a:pt x="247" y="601"/>
                  <a:pt x="233" y="594"/>
                  <a:pt x="233" y="573"/>
                </a:cubicBezTo>
                <a:cubicBezTo>
                  <a:pt x="233" y="488"/>
                  <a:pt x="233" y="488"/>
                  <a:pt x="233" y="488"/>
                </a:cubicBezTo>
                <a:cubicBezTo>
                  <a:pt x="290" y="488"/>
                  <a:pt x="290" y="488"/>
                  <a:pt x="290" y="488"/>
                </a:cubicBezTo>
                <a:lnTo>
                  <a:pt x="290" y="573"/>
                </a:lnTo>
                <a:close/>
                <a:moveTo>
                  <a:pt x="502" y="573"/>
                </a:moveTo>
                <a:lnTo>
                  <a:pt x="502" y="573"/>
                </a:lnTo>
                <a:cubicBezTo>
                  <a:pt x="502" y="594"/>
                  <a:pt x="487" y="601"/>
                  <a:pt x="473" y="601"/>
                </a:cubicBezTo>
                <a:cubicBezTo>
                  <a:pt x="452" y="601"/>
                  <a:pt x="445" y="594"/>
                  <a:pt x="445" y="573"/>
                </a:cubicBezTo>
                <a:cubicBezTo>
                  <a:pt x="445" y="340"/>
                  <a:pt x="445" y="340"/>
                  <a:pt x="445" y="340"/>
                </a:cubicBezTo>
                <a:cubicBezTo>
                  <a:pt x="502" y="340"/>
                  <a:pt x="502" y="340"/>
                  <a:pt x="502" y="340"/>
                </a:cubicBezTo>
                <a:lnTo>
                  <a:pt x="502" y="573"/>
                </a:lnTo>
                <a:close/>
              </a:path>
            </a:pathLst>
          </a:custGeom>
          <a:solidFill>
            <a:schemeClr val="dk1"/>
          </a:solidFill>
          <a:ln w="0">
            <a:noFill/>
          </a:ln>
        </p:spPr>
        <p:style>
          <a:lnRef idx="0"/>
          <a:fillRef idx="0"/>
          <a:effectRef idx="0"/>
          <a:fontRef idx="minor"/>
        </p:style>
      </p:sp>
      <p:sp>
        <p:nvSpPr>
          <p:cNvPr id="1033" name="Google Shape;958;p39"/>
          <p:cNvSpPr/>
          <p:nvPr/>
        </p:nvSpPr>
        <p:spPr>
          <a:xfrm>
            <a:off x="3367440" y="2477160"/>
            <a:ext cx="63360" cy="263160"/>
          </a:xfrm>
          <a:custGeom>
            <a:avLst/>
            <a:gdLst/>
            <a:ahLst/>
            <a:rect l="l" t="t" r="r" b="b"/>
            <a:pathLst>
              <a:path w="114" h="474">
                <a:moveTo>
                  <a:pt x="0" y="417"/>
                </a:moveTo>
                <a:lnTo>
                  <a:pt x="0" y="417"/>
                </a:lnTo>
                <a:cubicBezTo>
                  <a:pt x="0" y="389"/>
                  <a:pt x="28" y="360"/>
                  <a:pt x="56" y="360"/>
                </a:cubicBezTo>
                <a:cubicBezTo>
                  <a:pt x="85" y="360"/>
                  <a:pt x="113" y="389"/>
                  <a:pt x="113" y="417"/>
                </a:cubicBezTo>
                <a:cubicBezTo>
                  <a:pt x="113" y="445"/>
                  <a:pt x="85" y="473"/>
                  <a:pt x="56" y="473"/>
                </a:cubicBezTo>
                <a:cubicBezTo>
                  <a:pt x="28" y="473"/>
                  <a:pt x="0" y="445"/>
                  <a:pt x="0" y="417"/>
                </a:cubicBezTo>
                <a:close/>
                <a:moveTo>
                  <a:pt x="0" y="240"/>
                </a:moveTo>
                <a:lnTo>
                  <a:pt x="0" y="240"/>
                </a:lnTo>
                <a:cubicBezTo>
                  <a:pt x="0" y="205"/>
                  <a:pt x="28" y="184"/>
                  <a:pt x="56" y="184"/>
                </a:cubicBezTo>
                <a:cubicBezTo>
                  <a:pt x="85" y="184"/>
                  <a:pt x="113" y="205"/>
                  <a:pt x="113" y="240"/>
                </a:cubicBezTo>
                <a:cubicBezTo>
                  <a:pt x="113" y="269"/>
                  <a:pt x="85" y="297"/>
                  <a:pt x="56" y="297"/>
                </a:cubicBezTo>
                <a:cubicBezTo>
                  <a:pt x="28" y="297"/>
                  <a:pt x="0" y="269"/>
                  <a:pt x="0" y="240"/>
                </a:cubicBezTo>
                <a:close/>
                <a:moveTo>
                  <a:pt x="0" y="56"/>
                </a:moveTo>
                <a:lnTo>
                  <a:pt x="0" y="56"/>
                </a:lnTo>
                <a:cubicBezTo>
                  <a:pt x="0" y="28"/>
                  <a:pt x="28" y="0"/>
                  <a:pt x="56" y="0"/>
                </a:cubicBezTo>
                <a:cubicBezTo>
                  <a:pt x="85" y="0"/>
                  <a:pt x="113" y="28"/>
                  <a:pt x="113" y="56"/>
                </a:cubicBezTo>
                <a:cubicBezTo>
                  <a:pt x="113" y="92"/>
                  <a:pt x="85" y="113"/>
                  <a:pt x="56" y="113"/>
                </a:cubicBezTo>
                <a:cubicBezTo>
                  <a:pt x="28" y="113"/>
                  <a:pt x="0" y="92"/>
                  <a:pt x="0" y="56"/>
                </a:cubicBezTo>
                <a:close/>
              </a:path>
            </a:pathLst>
          </a:custGeom>
          <a:solidFill>
            <a:schemeClr val="dk1"/>
          </a:solidFill>
          <a:ln w="0">
            <a:noFill/>
          </a:ln>
        </p:spPr>
        <p:style>
          <a:lnRef idx="0"/>
          <a:fillRef idx="0"/>
          <a:effectRef idx="0"/>
          <a:fontRef idx="minor"/>
        </p:style>
      </p:sp>
      <p:sp>
        <p:nvSpPr>
          <p:cNvPr id="1034" name="Google Shape;959;p39"/>
          <p:cNvSpPr/>
          <p:nvPr/>
        </p:nvSpPr>
        <p:spPr>
          <a:xfrm>
            <a:off x="2639520" y="2469960"/>
            <a:ext cx="337320" cy="285480"/>
          </a:xfrm>
          <a:custGeom>
            <a:avLst/>
            <a:gdLst/>
            <a:ahLst/>
            <a:rect l="l" t="t" r="r" b="b"/>
            <a:pathLst>
              <a:path w="602" h="510">
                <a:moveTo>
                  <a:pt x="573" y="56"/>
                </a:moveTo>
                <a:lnTo>
                  <a:pt x="573" y="56"/>
                </a:lnTo>
                <a:cubicBezTo>
                  <a:pt x="29" y="56"/>
                  <a:pt x="29" y="56"/>
                  <a:pt x="29" y="56"/>
                </a:cubicBezTo>
                <a:cubicBezTo>
                  <a:pt x="15" y="56"/>
                  <a:pt x="0" y="42"/>
                  <a:pt x="0" y="28"/>
                </a:cubicBezTo>
                <a:cubicBezTo>
                  <a:pt x="0" y="7"/>
                  <a:pt x="15" y="0"/>
                  <a:pt x="29" y="0"/>
                </a:cubicBezTo>
                <a:cubicBezTo>
                  <a:pt x="573" y="0"/>
                  <a:pt x="573" y="0"/>
                  <a:pt x="573" y="0"/>
                </a:cubicBezTo>
                <a:cubicBezTo>
                  <a:pt x="594" y="0"/>
                  <a:pt x="601" y="7"/>
                  <a:pt x="601" y="28"/>
                </a:cubicBezTo>
                <a:cubicBezTo>
                  <a:pt x="601" y="42"/>
                  <a:pt x="594" y="56"/>
                  <a:pt x="573" y="56"/>
                </a:cubicBezTo>
                <a:close/>
                <a:moveTo>
                  <a:pt x="198" y="205"/>
                </a:moveTo>
                <a:lnTo>
                  <a:pt x="198" y="205"/>
                </a:lnTo>
                <a:cubicBezTo>
                  <a:pt x="142" y="205"/>
                  <a:pt x="142" y="205"/>
                  <a:pt x="142" y="205"/>
                </a:cubicBezTo>
                <a:cubicBezTo>
                  <a:pt x="128" y="205"/>
                  <a:pt x="113" y="191"/>
                  <a:pt x="113" y="176"/>
                </a:cubicBezTo>
                <a:cubicBezTo>
                  <a:pt x="113" y="162"/>
                  <a:pt x="128" y="148"/>
                  <a:pt x="142" y="148"/>
                </a:cubicBezTo>
                <a:cubicBezTo>
                  <a:pt x="262" y="148"/>
                  <a:pt x="262" y="148"/>
                  <a:pt x="262" y="148"/>
                </a:cubicBezTo>
                <a:cubicBezTo>
                  <a:pt x="290" y="148"/>
                  <a:pt x="290" y="148"/>
                  <a:pt x="290" y="148"/>
                </a:cubicBezTo>
                <a:cubicBezTo>
                  <a:pt x="417" y="148"/>
                  <a:pt x="417" y="148"/>
                  <a:pt x="417" y="148"/>
                </a:cubicBezTo>
                <a:cubicBezTo>
                  <a:pt x="573" y="148"/>
                  <a:pt x="573" y="148"/>
                  <a:pt x="573" y="148"/>
                </a:cubicBezTo>
                <a:cubicBezTo>
                  <a:pt x="594" y="148"/>
                  <a:pt x="601" y="162"/>
                  <a:pt x="601" y="176"/>
                </a:cubicBezTo>
                <a:cubicBezTo>
                  <a:pt x="601" y="191"/>
                  <a:pt x="594" y="205"/>
                  <a:pt x="573" y="205"/>
                </a:cubicBezTo>
                <a:cubicBezTo>
                  <a:pt x="417" y="205"/>
                  <a:pt x="417" y="205"/>
                  <a:pt x="417" y="205"/>
                </a:cubicBezTo>
                <a:lnTo>
                  <a:pt x="198" y="205"/>
                </a:lnTo>
                <a:close/>
                <a:moveTo>
                  <a:pt x="29" y="297"/>
                </a:moveTo>
                <a:lnTo>
                  <a:pt x="29" y="297"/>
                </a:lnTo>
                <a:cubicBezTo>
                  <a:pt x="573" y="297"/>
                  <a:pt x="573" y="297"/>
                  <a:pt x="573" y="297"/>
                </a:cubicBezTo>
                <a:cubicBezTo>
                  <a:pt x="594" y="297"/>
                  <a:pt x="601" y="311"/>
                  <a:pt x="601" y="325"/>
                </a:cubicBezTo>
                <a:cubicBezTo>
                  <a:pt x="601" y="346"/>
                  <a:pt x="594" y="353"/>
                  <a:pt x="573" y="353"/>
                </a:cubicBezTo>
                <a:cubicBezTo>
                  <a:pt x="29" y="353"/>
                  <a:pt x="29" y="353"/>
                  <a:pt x="29" y="353"/>
                </a:cubicBezTo>
                <a:cubicBezTo>
                  <a:pt x="15" y="353"/>
                  <a:pt x="0" y="346"/>
                  <a:pt x="0" y="325"/>
                </a:cubicBezTo>
                <a:cubicBezTo>
                  <a:pt x="0" y="311"/>
                  <a:pt x="15" y="297"/>
                  <a:pt x="29" y="297"/>
                </a:cubicBezTo>
                <a:close/>
                <a:moveTo>
                  <a:pt x="198" y="452"/>
                </a:moveTo>
                <a:lnTo>
                  <a:pt x="198" y="452"/>
                </a:lnTo>
                <a:cubicBezTo>
                  <a:pt x="290" y="452"/>
                  <a:pt x="290" y="452"/>
                  <a:pt x="290" y="452"/>
                </a:cubicBezTo>
                <a:cubicBezTo>
                  <a:pt x="417" y="452"/>
                  <a:pt x="417" y="452"/>
                  <a:pt x="417" y="452"/>
                </a:cubicBezTo>
                <a:cubicBezTo>
                  <a:pt x="573" y="452"/>
                  <a:pt x="573" y="452"/>
                  <a:pt x="573" y="452"/>
                </a:cubicBezTo>
                <a:cubicBezTo>
                  <a:pt x="594" y="452"/>
                  <a:pt x="601" y="459"/>
                  <a:pt x="601" y="480"/>
                </a:cubicBezTo>
                <a:cubicBezTo>
                  <a:pt x="601" y="494"/>
                  <a:pt x="594" y="509"/>
                  <a:pt x="573" y="509"/>
                </a:cubicBezTo>
                <a:cubicBezTo>
                  <a:pt x="290" y="509"/>
                  <a:pt x="290" y="509"/>
                  <a:pt x="290" y="509"/>
                </a:cubicBezTo>
                <a:cubicBezTo>
                  <a:pt x="198" y="509"/>
                  <a:pt x="198" y="509"/>
                  <a:pt x="198" y="509"/>
                </a:cubicBezTo>
                <a:cubicBezTo>
                  <a:pt x="184" y="509"/>
                  <a:pt x="170" y="494"/>
                  <a:pt x="170" y="480"/>
                </a:cubicBezTo>
                <a:cubicBezTo>
                  <a:pt x="170" y="459"/>
                  <a:pt x="184" y="452"/>
                  <a:pt x="198" y="452"/>
                </a:cubicBezTo>
                <a:close/>
              </a:path>
            </a:pathLst>
          </a:custGeom>
          <a:solidFill>
            <a:schemeClr val="dk1"/>
          </a:solidFill>
          <a:ln w="0">
            <a:noFill/>
          </a:ln>
        </p:spPr>
        <p:style>
          <a:lnRef idx="0"/>
          <a:fillRef idx="0"/>
          <a:effectRef idx="0"/>
          <a:fontRef idx="minor"/>
        </p:style>
      </p:sp>
      <p:sp>
        <p:nvSpPr>
          <p:cNvPr id="1035" name="Google Shape;960;p39"/>
          <p:cNvSpPr/>
          <p:nvPr/>
        </p:nvSpPr>
        <p:spPr>
          <a:xfrm>
            <a:off x="2049840" y="2469960"/>
            <a:ext cx="337320" cy="285480"/>
          </a:xfrm>
          <a:custGeom>
            <a:avLst/>
            <a:gdLst/>
            <a:ahLst/>
            <a:rect l="l" t="t" r="r" b="b"/>
            <a:pathLst>
              <a:path w="602" h="510">
                <a:moveTo>
                  <a:pt x="573" y="56"/>
                </a:moveTo>
                <a:lnTo>
                  <a:pt x="573" y="56"/>
                </a:lnTo>
                <a:cubicBezTo>
                  <a:pt x="29" y="56"/>
                  <a:pt x="29" y="56"/>
                  <a:pt x="29" y="56"/>
                </a:cubicBezTo>
                <a:cubicBezTo>
                  <a:pt x="7" y="56"/>
                  <a:pt x="0" y="42"/>
                  <a:pt x="0" y="28"/>
                </a:cubicBezTo>
                <a:cubicBezTo>
                  <a:pt x="0" y="7"/>
                  <a:pt x="7" y="0"/>
                  <a:pt x="29" y="0"/>
                </a:cubicBezTo>
                <a:cubicBezTo>
                  <a:pt x="573" y="0"/>
                  <a:pt x="573" y="0"/>
                  <a:pt x="573" y="0"/>
                </a:cubicBezTo>
                <a:cubicBezTo>
                  <a:pt x="587" y="0"/>
                  <a:pt x="601" y="7"/>
                  <a:pt x="601" y="28"/>
                </a:cubicBezTo>
                <a:cubicBezTo>
                  <a:pt x="601" y="42"/>
                  <a:pt x="587" y="56"/>
                  <a:pt x="573" y="56"/>
                </a:cubicBezTo>
                <a:close/>
                <a:moveTo>
                  <a:pt x="403" y="205"/>
                </a:moveTo>
                <a:lnTo>
                  <a:pt x="403" y="205"/>
                </a:lnTo>
                <a:cubicBezTo>
                  <a:pt x="354" y="205"/>
                  <a:pt x="354" y="205"/>
                  <a:pt x="354" y="205"/>
                </a:cubicBezTo>
                <a:cubicBezTo>
                  <a:pt x="240" y="205"/>
                  <a:pt x="240" y="205"/>
                  <a:pt x="240" y="205"/>
                </a:cubicBezTo>
                <a:cubicBezTo>
                  <a:pt x="198" y="205"/>
                  <a:pt x="198" y="205"/>
                  <a:pt x="198" y="205"/>
                </a:cubicBezTo>
                <a:cubicBezTo>
                  <a:pt x="142" y="205"/>
                  <a:pt x="142" y="205"/>
                  <a:pt x="142" y="205"/>
                </a:cubicBezTo>
                <a:cubicBezTo>
                  <a:pt x="120" y="205"/>
                  <a:pt x="113" y="191"/>
                  <a:pt x="113" y="176"/>
                </a:cubicBezTo>
                <a:cubicBezTo>
                  <a:pt x="113" y="162"/>
                  <a:pt x="120" y="148"/>
                  <a:pt x="142" y="148"/>
                </a:cubicBezTo>
                <a:cubicBezTo>
                  <a:pt x="460" y="148"/>
                  <a:pt x="460" y="148"/>
                  <a:pt x="460" y="148"/>
                </a:cubicBezTo>
                <a:cubicBezTo>
                  <a:pt x="474" y="148"/>
                  <a:pt x="488" y="162"/>
                  <a:pt x="488" y="176"/>
                </a:cubicBezTo>
                <a:cubicBezTo>
                  <a:pt x="488" y="191"/>
                  <a:pt x="474" y="205"/>
                  <a:pt x="460" y="205"/>
                </a:cubicBezTo>
                <a:lnTo>
                  <a:pt x="403" y="205"/>
                </a:lnTo>
                <a:close/>
                <a:moveTo>
                  <a:pt x="29" y="297"/>
                </a:moveTo>
                <a:lnTo>
                  <a:pt x="29" y="297"/>
                </a:lnTo>
                <a:cubicBezTo>
                  <a:pt x="573" y="297"/>
                  <a:pt x="573" y="297"/>
                  <a:pt x="573" y="297"/>
                </a:cubicBezTo>
                <a:cubicBezTo>
                  <a:pt x="587" y="297"/>
                  <a:pt x="601" y="311"/>
                  <a:pt x="601" y="325"/>
                </a:cubicBezTo>
                <a:cubicBezTo>
                  <a:pt x="601" y="346"/>
                  <a:pt x="587" y="353"/>
                  <a:pt x="573" y="353"/>
                </a:cubicBezTo>
                <a:cubicBezTo>
                  <a:pt x="29" y="353"/>
                  <a:pt x="29" y="353"/>
                  <a:pt x="29" y="353"/>
                </a:cubicBezTo>
                <a:cubicBezTo>
                  <a:pt x="7" y="353"/>
                  <a:pt x="0" y="346"/>
                  <a:pt x="0" y="325"/>
                </a:cubicBezTo>
                <a:cubicBezTo>
                  <a:pt x="0" y="311"/>
                  <a:pt x="7" y="297"/>
                  <a:pt x="29" y="297"/>
                </a:cubicBezTo>
                <a:close/>
                <a:moveTo>
                  <a:pt x="198" y="452"/>
                </a:moveTo>
                <a:lnTo>
                  <a:pt x="198" y="452"/>
                </a:lnTo>
                <a:cubicBezTo>
                  <a:pt x="255" y="452"/>
                  <a:pt x="255" y="452"/>
                  <a:pt x="255" y="452"/>
                </a:cubicBezTo>
                <a:cubicBezTo>
                  <a:pt x="290" y="452"/>
                  <a:pt x="290" y="452"/>
                  <a:pt x="290" y="452"/>
                </a:cubicBezTo>
                <a:cubicBezTo>
                  <a:pt x="311" y="452"/>
                  <a:pt x="311" y="452"/>
                  <a:pt x="311" y="452"/>
                </a:cubicBezTo>
                <a:cubicBezTo>
                  <a:pt x="354" y="452"/>
                  <a:pt x="354" y="452"/>
                  <a:pt x="354" y="452"/>
                </a:cubicBezTo>
                <a:cubicBezTo>
                  <a:pt x="403" y="452"/>
                  <a:pt x="403" y="452"/>
                  <a:pt x="403" y="452"/>
                </a:cubicBezTo>
                <a:cubicBezTo>
                  <a:pt x="417" y="452"/>
                  <a:pt x="431" y="459"/>
                  <a:pt x="431" y="480"/>
                </a:cubicBezTo>
                <a:cubicBezTo>
                  <a:pt x="431" y="494"/>
                  <a:pt x="417" y="509"/>
                  <a:pt x="403" y="509"/>
                </a:cubicBezTo>
                <a:cubicBezTo>
                  <a:pt x="354" y="509"/>
                  <a:pt x="354" y="509"/>
                  <a:pt x="354" y="509"/>
                </a:cubicBezTo>
                <a:cubicBezTo>
                  <a:pt x="311" y="509"/>
                  <a:pt x="311" y="509"/>
                  <a:pt x="311" y="509"/>
                </a:cubicBezTo>
                <a:cubicBezTo>
                  <a:pt x="290" y="509"/>
                  <a:pt x="290" y="509"/>
                  <a:pt x="290" y="509"/>
                </a:cubicBezTo>
                <a:cubicBezTo>
                  <a:pt x="255" y="509"/>
                  <a:pt x="255" y="509"/>
                  <a:pt x="255" y="509"/>
                </a:cubicBezTo>
                <a:cubicBezTo>
                  <a:pt x="198" y="509"/>
                  <a:pt x="198" y="509"/>
                  <a:pt x="198" y="509"/>
                </a:cubicBezTo>
                <a:cubicBezTo>
                  <a:pt x="177" y="509"/>
                  <a:pt x="170" y="494"/>
                  <a:pt x="170" y="480"/>
                </a:cubicBezTo>
                <a:cubicBezTo>
                  <a:pt x="170" y="459"/>
                  <a:pt x="177" y="452"/>
                  <a:pt x="198" y="452"/>
                </a:cubicBezTo>
                <a:close/>
              </a:path>
            </a:pathLst>
          </a:custGeom>
          <a:solidFill>
            <a:schemeClr val="dk1"/>
          </a:solidFill>
          <a:ln w="0">
            <a:noFill/>
          </a:ln>
        </p:spPr>
        <p:style>
          <a:lnRef idx="0"/>
          <a:fillRef idx="0"/>
          <a:effectRef idx="0"/>
          <a:fontRef idx="minor"/>
        </p:style>
      </p:sp>
      <p:sp>
        <p:nvSpPr>
          <p:cNvPr id="1036" name="Google Shape;961;p39"/>
          <p:cNvSpPr/>
          <p:nvPr/>
        </p:nvSpPr>
        <p:spPr>
          <a:xfrm>
            <a:off x="1457640" y="2469960"/>
            <a:ext cx="339840" cy="285480"/>
          </a:xfrm>
          <a:custGeom>
            <a:avLst/>
            <a:gdLst/>
            <a:ahLst/>
            <a:rect l="l" t="t" r="r" b="b"/>
            <a:pathLst>
              <a:path w="609" h="510">
                <a:moveTo>
                  <a:pt x="580" y="56"/>
                </a:moveTo>
                <a:lnTo>
                  <a:pt x="580" y="56"/>
                </a:lnTo>
                <a:cubicBezTo>
                  <a:pt x="28" y="56"/>
                  <a:pt x="28" y="56"/>
                  <a:pt x="28" y="56"/>
                </a:cubicBezTo>
                <a:cubicBezTo>
                  <a:pt x="14" y="56"/>
                  <a:pt x="0" y="42"/>
                  <a:pt x="0" y="28"/>
                </a:cubicBezTo>
                <a:cubicBezTo>
                  <a:pt x="0" y="7"/>
                  <a:pt x="14" y="0"/>
                  <a:pt x="28" y="0"/>
                </a:cubicBezTo>
                <a:cubicBezTo>
                  <a:pt x="580" y="0"/>
                  <a:pt x="580" y="0"/>
                  <a:pt x="580" y="0"/>
                </a:cubicBezTo>
                <a:cubicBezTo>
                  <a:pt x="594" y="0"/>
                  <a:pt x="608" y="7"/>
                  <a:pt x="608" y="28"/>
                </a:cubicBezTo>
                <a:cubicBezTo>
                  <a:pt x="608" y="42"/>
                  <a:pt x="594" y="56"/>
                  <a:pt x="580" y="56"/>
                </a:cubicBezTo>
                <a:close/>
                <a:moveTo>
                  <a:pt x="28" y="148"/>
                </a:moveTo>
                <a:lnTo>
                  <a:pt x="28" y="148"/>
                </a:lnTo>
                <a:cubicBezTo>
                  <a:pt x="191" y="148"/>
                  <a:pt x="191" y="148"/>
                  <a:pt x="191" y="148"/>
                </a:cubicBezTo>
                <a:cubicBezTo>
                  <a:pt x="311" y="148"/>
                  <a:pt x="311" y="148"/>
                  <a:pt x="311" y="148"/>
                </a:cubicBezTo>
                <a:cubicBezTo>
                  <a:pt x="339" y="148"/>
                  <a:pt x="339" y="148"/>
                  <a:pt x="339" y="148"/>
                </a:cubicBezTo>
                <a:cubicBezTo>
                  <a:pt x="467" y="148"/>
                  <a:pt x="467" y="148"/>
                  <a:pt x="467" y="148"/>
                </a:cubicBezTo>
                <a:cubicBezTo>
                  <a:pt x="481" y="148"/>
                  <a:pt x="495" y="162"/>
                  <a:pt x="495" y="176"/>
                </a:cubicBezTo>
                <a:cubicBezTo>
                  <a:pt x="495" y="191"/>
                  <a:pt x="481" y="205"/>
                  <a:pt x="467" y="205"/>
                </a:cubicBezTo>
                <a:cubicBezTo>
                  <a:pt x="410" y="205"/>
                  <a:pt x="410" y="205"/>
                  <a:pt x="410" y="205"/>
                </a:cubicBezTo>
                <a:cubicBezTo>
                  <a:pt x="191" y="205"/>
                  <a:pt x="191" y="205"/>
                  <a:pt x="191" y="205"/>
                </a:cubicBezTo>
                <a:cubicBezTo>
                  <a:pt x="28" y="205"/>
                  <a:pt x="28" y="205"/>
                  <a:pt x="28" y="205"/>
                </a:cubicBezTo>
                <a:cubicBezTo>
                  <a:pt x="14" y="205"/>
                  <a:pt x="0" y="191"/>
                  <a:pt x="0" y="176"/>
                </a:cubicBezTo>
                <a:cubicBezTo>
                  <a:pt x="0" y="162"/>
                  <a:pt x="14" y="148"/>
                  <a:pt x="28" y="148"/>
                </a:cubicBezTo>
                <a:close/>
                <a:moveTo>
                  <a:pt x="28" y="297"/>
                </a:moveTo>
                <a:lnTo>
                  <a:pt x="28" y="297"/>
                </a:lnTo>
                <a:cubicBezTo>
                  <a:pt x="580" y="297"/>
                  <a:pt x="580" y="297"/>
                  <a:pt x="580" y="297"/>
                </a:cubicBezTo>
                <a:cubicBezTo>
                  <a:pt x="594" y="297"/>
                  <a:pt x="608" y="311"/>
                  <a:pt x="608" y="325"/>
                </a:cubicBezTo>
                <a:cubicBezTo>
                  <a:pt x="608" y="346"/>
                  <a:pt x="594" y="353"/>
                  <a:pt x="580" y="353"/>
                </a:cubicBezTo>
                <a:cubicBezTo>
                  <a:pt x="28" y="353"/>
                  <a:pt x="28" y="353"/>
                  <a:pt x="28" y="353"/>
                </a:cubicBezTo>
                <a:cubicBezTo>
                  <a:pt x="14" y="353"/>
                  <a:pt x="0" y="346"/>
                  <a:pt x="0" y="325"/>
                </a:cubicBezTo>
                <a:cubicBezTo>
                  <a:pt x="0" y="311"/>
                  <a:pt x="14" y="297"/>
                  <a:pt x="28" y="297"/>
                </a:cubicBezTo>
                <a:close/>
                <a:moveTo>
                  <a:pt x="28" y="452"/>
                </a:moveTo>
                <a:lnTo>
                  <a:pt x="28" y="452"/>
                </a:lnTo>
                <a:cubicBezTo>
                  <a:pt x="191" y="452"/>
                  <a:pt x="191" y="452"/>
                  <a:pt x="191" y="452"/>
                </a:cubicBezTo>
                <a:cubicBezTo>
                  <a:pt x="311" y="452"/>
                  <a:pt x="311" y="452"/>
                  <a:pt x="311" y="452"/>
                </a:cubicBezTo>
                <a:cubicBezTo>
                  <a:pt x="410" y="452"/>
                  <a:pt x="410" y="452"/>
                  <a:pt x="410" y="452"/>
                </a:cubicBezTo>
                <a:cubicBezTo>
                  <a:pt x="424" y="452"/>
                  <a:pt x="438" y="459"/>
                  <a:pt x="438" y="480"/>
                </a:cubicBezTo>
                <a:cubicBezTo>
                  <a:pt x="438" y="494"/>
                  <a:pt x="424" y="509"/>
                  <a:pt x="410" y="509"/>
                </a:cubicBezTo>
                <a:cubicBezTo>
                  <a:pt x="311" y="509"/>
                  <a:pt x="311" y="509"/>
                  <a:pt x="311" y="509"/>
                </a:cubicBezTo>
                <a:cubicBezTo>
                  <a:pt x="28" y="509"/>
                  <a:pt x="28" y="509"/>
                  <a:pt x="28" y="509"/>
                </a:cubicBezTo>
                <a:cubicBezTo>
                  <a:pt x="14" y="509"/>
                  <a:pt x="0" y="494"/>
                  <a:pt x="0" y="480"/>
                </a:cubicBezTo>
                <a:cubicBezTo>
                  <a:pt x="0" y="459"/>
                  <a:pt x="14" y="452"/>
                  <a:pt x="28" y="452"/>
                </a:cubicBezTo>
                <a:close/>
              </a:path>
            </a:pathLst>
          </a:custGeom>
          <a:solidFill>
            <a:schemeClr val="dk1"/>
          </a:solidFill>
          <a:ln w="0">
            <a:noFill/>
          </a:ln>
        </p:spPr>
        <p:style>
          <a:lnRef idx="0"/>
          <a:fillRef idx="0"/>
          <a:effectRef idx="0"/>
          <a:fontRef idx="minor"/>
        </p:style>
      </p:sp>
      <p:sp>
        <p:nvSpPr>
          <p:cNvPr id="1037" name="Google Shape;962;p39"/>
          <p:cNvSpPr/>
          <p:nvPr/>
        </p:nvSpPr>
        <p:spPr>
          <a:xfrm>
            <a:off x="868320" y="2469960"/>
            <a:ext cx="337320" cy="285480"/>
          </a:xfrm>
          <a:custGeom>
            <a:avLst/>
            <a:gdLst/>
            <a:ahLst/>
            <a:rect l="l" t="t" r="r" b="b"/>
            <a:pathLst>
              <a:path w="602" h="510">
                <a:moveTo>
                  <a:pt x="572" y="353"/>
                </a:moveTo>
                <a:lnTo>
                  <a:pt x="572" y="353"/>
                </a:lnTo>
                <a:cubicBezTo>
                  <a:pt x="28" y="353"/>
                  <a:pt x="28" y="353"/>
                  <a:pt x="28" y="353"/>
                </a:cubicBezTo>
                <a:cubicBezTo>
                  <a:pt x="14" y="353"/>
                  <a:pt x="0" y="346"/>
                  <a:pt x="0" y="325"/>
                </a:cubicBezTo>
                <a:cubicBezTo>
                  <a:pt x="0" y="311"/>
                  <a:pt x="14" y="297"/>
                  <a:pt x="28" y="297"/>
                </a:cubicBezTo>
                <a:cubicBezTo>
                  <a:pt x="572" y="297"/>
                  <a:pt x="572" y="297"/>
                  <a:pt x="572" y="297"/>
                </a:cubicBezTo>
                <a:cubicBezTo>
                  <a:pt x="594" y="297"/>
                  <a:pt x="601" y="311"/>
                  <a:pt x="601" y="325"/>
                </a:cubicBezTo>
                <a:cubicBezTo>
                  <a:pt x="601" y="346"/>
                  <a:pt x="594" y="353"/>
                  <a:pt x="572" y="353"/>
                </a:cubicBezTo>
                <a:close/>
                <a:moveTo>
                  <a:pt x="572" y="205"/>
                </a:moveTo>
                <a:lnTo>
                  <a:pt x="572" y="205"/>
                </a:lnTo>
                <a:cubicBezTo>
                  <a:pt x="28" y="205"/>
                  <a:pt x="28" y="205"/>
                  <a:pt x="28" y="205"/>
                </a:cubicBezTo>
                <a:cubicBezTo>
                  <a:pt x="14" y="205"/>
                  <a:pt x="0" y="191"/>
                  <a:pt x="0" y="176"/>
                </a:cubicBezTo>
                <a:cubicBezTo>
                  <a:pt x="0" y="162"/>
                  <a:pt x="14" y="148"/>
                  <a:pt x="28" y="148"/>
                </a:cubicBezTo>
                <a:cubicBezTo>
                  <a:pt x="572" y="148"/>
                  <a:pt x="572" y="148"/>
                  <a:pt x="572" y="148"/>
                </a:cubicBezTo>
                <a:cubicBezTo>
                  <a:pt x="594" y="148"/>
                  <a:pt x="601" y="162"/>
                  <a:pt x="601" y="176"/>
                </a:cubicBezTo>
                <a:cubicBezTo>
                  <a:pt x="601" y="191"/>
                  <a:pt x="594" y="205"/>
                  <a:pt x="572" y="205"/>
                </a:cubicBezTo>
                <a:close/>
                <a:moveTo>
                  <a:pt x="572" y="56"/>
                </a:moveTo>
                <a:lnTo>
                  <a:pt x="572" y="56"/>
                </a:lnTo>
                <a:cubicBezTo>
                  <a:pt x="28" y="56"/>
                  <a:pt x="28" y="56"/>
                  <a:pt x="28" y="56"/>
                </a:cubicBezTo>
                <a:cubicBezTo>
                  <a:pt x="14" y="56"/>
                  <a:pt x="0" y="42"/>
                  <a:pt x="0" y="28"/>
                </a:cubicBezTo>
                <a:cubicBezTo>
                  <a:pt x="0" y="7"/>
                  <a:pt x="14" y="0"/>
                  <a:pt x="28" y="0"/>
                </a:cubicBezTo>
                <a:cubicBezTo>
                  <a:pt x="572" y="0"/>
                  <a:pt x="572" y="0"/>
                  <a:pt x="572" y="0"/>
                </a:cubicBezTo>
                <a:cubicBezTo>
                  <a:pt x="594" y="0"/>
                  <a:pt x="601" y="7"/>
                  <a:pt x="601" y="28"/>
                </a:cubicBezTo>
                <a:cubicBezTo>
                  <a:pt x="601" y="42"/>
                  <a:pt x="594" y="56"/>
                  <a:pt x="572" y="56"/>
                </a:cubicBezTo>
                <a:close/>
                <a:moveTo>
                  <a:pt x="28" y="452"/>
                </a:moveTo>
                <a:lnTo>
                  <a:pt x="28" y="452"/>
                </a:lnTo>
                <a:cubicBezTo>
                  <a:pt x="572" y="452"/>
                  <a:pt x="572" y="452"/>
                  <a:pt x="572" y="452"/>
                </a:cubicBezTo>
                <a:cubicBezTo>
                  <a:pt x="594" y="452"/>
                  <a:pt x="601" y="459"/>
                  <a:pt x="601" y="480"/>
                </a:cubicBezTo>
                <a:cubicBezTo>
                  <a:pt x="601" y="494"/>
                  <a:pt x="594" y="509"/>
                  <a:pt x="572" y="509"/>
                </a:cubicBezTo>
                <a:cubicBezTo>
                  <a:pt x="28" y="509"/>
                  <a:pt x="28" y="509"/>
                  <a:pt x="28" y="509"/>
                </a:cubicBezTo>
                <a:cubicBezTo>
                  <a:pt x="14" y="509"/>
                  <a:pt x="0" y="494"/>
                  <a:pt x="0" y="480"/>
                </a:cubicBezTo>
                <a:cubicBezTo>
                  <a:pt x="0" y="459"/>
                  <a:pt x="14" y="452"/>
                  <a:pt x="28" y="452"/>
                </a:cubicBezTo>
                <a:close/>
              </a:path>
            </a:pathLst>
          </a:custGeom>
          <a:solidFill>
            <a:schemeClr val="dk1"/>
          </a:solidFill>
          <a:ln w="0">
            <a:noFill/>
          </a:ln>
        </p:spPr>
        <p:style>
          <a:lnRef idx="0"/>
          <a:fillRef idx="0"/>
          <a:effectRef idx="0"/>
          <a:fontRef idx="minor"/>
        </p:style>
      </p:sp>
      <p:sp>
        <p:nvSpPr>
          <p:cNvPr id="1038" name="Google Shape;963;p39"/>
          <p:cNvSpPr/>
          <p:nvPr/>
        </p:nvSpPr>
        <p:spPr>
          <a:xfrm>
            <a:off x="7364160" y="1939320"/>
            <a:ext cx="337320" cy="157320"/>
          </a:xfrm>
          <a:custGeom>
            <a:avLst/>
            <a:gdLst/>
            <a:ahLst/>
            <a:rect l="l" t="t" r="r" b="b"/>
            <a:pathLst>
              <a:path w="602" h="283">
                <a:moveTo>
                  <a:pt x="573" y="198"/>
                </a:moveTo>
                <a:lnTo>
                  <a:pt x="573" y="198"/>
                </a:lnTo>
                <a:cubicBezTo>
                  <a:pt x="573" y="254"/>
                  <a:pt x="573" y="254"/>
                  <a:pt x="573" y="254"/>
                </a:cubicBezTo>
                <a:cubicBezTo>
                  <a:pt x="573" y="275"/>
                  <a:pt x="558" y="282"/>
                  <a:pt x="544" y="282"/>
                </a:cubicBezTo>
                <a:cubicBezTo>
                  <a:pt x="28" y="282"/>
                  <a:pt x="28" y="282"/>
                  <a:pt x="28" y="282"/>
                </a:cubicBezTo>
                <a:cubicBezTo>
                  <a:pt x="7" y="282"/>
                  <a:pt x="0" y="275"/>
                  <a:pt x="0" y="254"/>
                </a:cubicBezTo>
                <a:cubicBezTo>
                  <a:pt x="0" y="28"/>
                  <a:pt x="0" y="28"/>
                  <a:pt x="0" y="28"/>
                </a:cubicBezTo>
                <a:cubicBezTo>
                  <a:pt x="0" y="14"/>
                  <a:pt x="7" y="0"/>
                  <a:pt x="28" y="0"/>
                </a:cubicBezTo>
                <a:cubicBezTo>
                  <a:pt x="544" y="0"/>
                  <a:pt x="544" y="0"/>
                  <a:pt x="544" y="0"/>
                </a:cubicBezTo>
                <a:cubicBezTo>
                  <a:pt x="558" y="0"/>
                  <a:pt x="573" y="14"/>
                  <a:pt x="573" y="28"/>
                </a:cubicBezTo>
                <a:cubicBezTo>
                  <a:pt x="573" y="84"/>
                  <a:pt x="573" y="84"/>
                  <a:pt x="573" y="84"/>
                </a:cubicBezTo>
                <a:cubicBezTo>
                  <a:pt x="587" y="84"/>
                  <a:pt x="601" y="99"/>
                  <a:pt x="601" y="113"/>
                </a:cubicBezTo>
                <a:cubicBezTo>
                  <a:pt x="601" y="169"/>
                  <a:pt x="601" y="169"/>
                  <a:pt x="601" y="169"/>
                </a:cubicBezTo>
                <a:cubicBezTo>
                  <a:pt x="601" y="190"/>
                  <a:pt x="587" y="198"/>
                  <a:pt x="573" y="198"/>
                </a:cubicBezTo>
                <a:close/>
                <a:moveTo>
                  <a:pt x="516" y="169"/>
                </a:moveTo>
                <a:lnTo>
                  <a:pt x="516" y="169"/>
                </a:lnTo>
                <a:cubicBezTo>
                  <a:pt x="516" y="113"/>
                  <a:pt x="516" y="113"/>
                  <a:pt x="516" y="113"/>
                </a:cubicBezTo>
                <a:cubicBezTo>
                  <a:pt x="516" y="56"/>
                  <a:pt x="516" y="56"/>
                  <a:pt x="516" y="56"/>
                </a:cubicBezTo>
                <a:cubicBezTo>
                  <a:pt x="57" y="56"/>
                  <a:pt x="57" y="56"/>
                  <a:pt x="57" y="56"/>
                </a:cubicBezTo>
                <a:cubicBezTo>
                  <a:pt x="57" y="226"/>
                  <a:pt x="57" y="226"/>
                  <a:pt x="57" y="226"/>
                </a:cubicBezTo>
                <a:cubicBezTo>
                  <a:pt x="516" y="226"/>
                  <a:pt x="516" y="226"/>
                  <a:pt x="516" y="226"/>
                </a:cubicBezTo>
                <a:lnTo>
                  <a:pt x="516" y="169"/>
                </a:lnTo>
                <a:close/>
                <a:moveTo>
                  <a:pt x="488" y="198"/>
                </a:moveTo>
                <a:lnTo>
                  <a:pt x="488" y="198"/>
                </a:lnTo>
                <a:cubicBezTo>
                  <a:pt x="85" y="198"/>
                  <a:pt x="85" y="198"/>
                  <a:pt x="85" y="198"/>
                </a:cubicBezTo>
                <a:cubicBezTo>
                  <a:pt x="85" y="84"/>
                  <a:pt x="85" y="84"/>
                  <a:pt x="85" y="84"/>
                </a:cubicBezTo>
                <a:cubicBezTo>
                  <a:pt x="488" y="84"/>
                  <a:pt x="488" y="84"/>
                  <a:pt x="488" y="84"/>
                </a:cubicBezTo>
                <a:lnTo>
                  <a:pt x="488" y="198"/>
                </a:lnTo>
                <a:close/>
              </a:path>
            </a:pathLst>
          </a:custGeom>
          <a:solidFill>
            <a:schemeClr val="dk1"/>
          </a:solidFill>
          <a:ln w="0">
            <a:noFill/>
          </a:ln>
        </p:spPr>
        <p:style>
          <a:lnRef idx="0"/>
          <a:fillRef idx="0"/>
          <a:effectRef idx="0"/>
          <a:fontRef idx="minor"/>
        </p:style>
      </p:sp>
      <p:sp>
        <p:nvSpPr>
          <p:cNvPr id="1039" name="Google Shape;964;p39"/>
          <p:cNvSpPr/>
          <p:nvPr/>
        </p:nvSpPr>
        <p:spPr>
          <a:xfrm>
            <a:off x="6769440" y="1939320"/>
            <a:ext cx="339840" cy="157320"/>
          </a:xfrm>
          <a:custGeom>
            <a:avLst/>
            <a:gdLst/>
            <a:ahLst/>
            <a:rect l="l" t="t" r="r" b="b"/>
            <a:pathLst>
              <a:path w="609" h="283">
                <a:moveTo>
                  <a:pt x="579" y="198"/>
                </a:moveTo>
                <a:lnTo>
                  <a:pt x="579" y="198"/>
                </a:lnTo>
                <a:cubicBezTo>
                  <a:pt x="579" y="254"/>
                  <a:pt x="579" y="254"/>
                  <a:pt x="579" y="254"/>
                </a:cubicBezTo>
                <a:cubicBezTo>
                  <a:pt x="579" y="275"/>
                  <a:pt x="565" y="282"/>
                  <a:pt x="551" y="282"/>
                </a:cubicBezTo>
                <a:cubicBezTo>
                  <a:pt x="28" y="282"/>
                  <a:pt x="28" y="282"/>
                  <a:pt x="28" y="282"/>
                </a:cubicBezTo>
                <a:cubicBezTo>
                  <a:pt x="14" y="282"/>
                  <a:pt x="0" y="275"/>
                  <a:pt x="0" y="254"/>
                </a:cubicBezTo>
                <a:cubicBezTo>
                  <a:pt x="0" y="28"/>
                  <a:pt x="0" y="28"/>
                  <a:pt x="0" y="28"/>
                </a:cubicBezTo>
                <a:cubicBezTo>
                  <a:pt x="0" y="14"/>
                  <a:pt x="14" y="0"/>
                  <a:pt x="28" y="0"/>
                </a:cubicBezTo>
                <a:cubicBezTo>
                  <a:pt x="551" y="0"/>
                  <a:pt x="551" y="0"/>
                  <a:pt x="551" y="0"/>
                </a:cubicBezTo>
                <a:cubicBezTo>
                  <a:pt x="565" y="0"/>
                  <a:pt x="579" y="14"/>
                  <a:pt x="579" y="28"/>
                </a:cubicBezTo>
                <a:cubicBezTo>
                  <a:pt x="579" y="84"/>
                  <a:pt x="579" y="84"/>
                  <a:pt x="579" y="84"/>
                </a:cubicBezTo>
                <a:cubicBezTo>
                  <a:pt x="594" y="84"/>
                  <a:pt x="608" y="99"/>
                  <a:pt x="608" y="113"/>
                </a:cubicBezTo>
                <a:cubicBezTo>
                  <a:pt x="608" y="169"/>
                  <a:pt x="608" y="169"/>
                  <a:pt x="608" y="169"/>
                </a:cubicBezTo>
                <a:cubicBezTo>
                  <a:pt x="608" y="190"/>
                  <a:pt x="594" y="198"/>
                  <a:pt x="579" y="198"/>
                </a:cubicBezTo>
                <a:close/>
                <a:moveTo>
                  <a:pt x="523" y="169"/>
                </a:moveTo>
                <a:lnTo>
                  <a:pt x="523" y="169"/>
                </a:lnTo>
                <a:cubicBezTo>
                  <a:pt x="523" y="113"/>
                  <a:pt x="523" y="113"/>
                  <a:pt x="523" y="113"/>
                </a:cubicBezTo>
                <a:cubicBezTo>
                  <a:pt x="523" y="56"/>
                  <a:pt x="523" y="56"/>
                  <a:pt x="523" y="56"/>
                </a:cubicBezTo>
                <a:cubicBezTo>
                  <a:pt x="56" y="56"/>
                  <a:pt x="56" y="56"/>
                  <a:pt x="56" y="56"/>
                </a:cubicBezTo>
                <a:cubicBezTo>
                  <a:pt x="56" y="226"/>
                  <a:pt x="56" y="226"/>
                  <a:pt x="56" y="226"/>
                </a:cubicBezTo>
                <a:cubicBezTo>
                  <a:pt x="523" y="226"/>
                  <a:pt x="523" y="226"/>
                  <a:pt x="523" y="226"/>
                </a:cubicBezTo>
                <a:lnTo>
                  <a:pt x="523" y="169"/>
                </a:lnTo>
                <a:close/>
                <a:moveTo>
                  <a:pt x="353" y="198"/>
                </a:moveTo>
                <a:lnTo>
                  <a:pt x="353" y="198"/>
                </a:lnTo>
                <a:cubicBezTo>
                  <a:pt x="85" y="198"/>
                  <a:pt x="85" y="198"/>
                  <a:pt x="85" y="198"/>
                </a:cubicBezTo>
                <a:cubicBezTo>
                  <a:pt x="85" y="84"/>
                  <a:pt x="85" y="84"/>
                  <a:pt x="85" y="84"/>
                </a:cubicBezTo>
                <a:cubicBezTo>
                  <a:pt x="353" y="84"/>
                  <a:pt x="353" y="84"/>
                  <a:pt x="353" y="84"/>
                </a:cubicBezTo>
                <a:lnTo>
                  <a:pt x="353" y="198"/>
                </a:lnTo>
                <a:close/>
              </a:path>
            </a:pathLst>
          </a:custGeom>
          <a:solidFill>
            <a:schemeClr val="dk1"/>
          </a:solidFill>
          <a:ln w="0">
            <a:noFill/>
          </a:ln>
        </p:spPr>
        <p:style>
          <a:lnRef idx="0"/>
          <a:fillRef idx="0"/>
          <a:effectRef idx="0"/>
          <a:fontRef idx="minor"/>
        </p:style>
      </p:sp>
      <p:sp>
        <p:nvSpPr>
          <p:cNvPr id="1040" name="Google Shape;965;p39"/>
          <p:cNvSpPr/>
          <p:nvPr/>
        </p:nvSpPr>
        <p:spPr>
          <a:xfrm>
            <a:off x="6182280" y="1939320"/>
            <a:ext cx="337320" cy="157320"/>
          </a:xfrm>
          <a:custGeom>
            <a:avLst/>
            <a:gdLst/>
            <a:ahLst/>
            <a:rect l="l" t="t" r="r" b="b"/>
            <a:pathLst>
              <a:path w="602" h="283">
                <a:moveTo>
                  <a:pt x="572" y="198"/>
                </a:moveTo>
                <a:lnTo>
                  <a:pt x="572" y="198"/>
                </a:lnTo>
                <a:cubicBezTo>
                  <a:pt x="572" y="254"/>
                  <a:pt x="572" y="254"/>
                  <a:pt x="572" y="254"/>
                </a:cubicBezTo>
                <a:cubicBezTo>
                  <a:pt x="572" y="275"/>
                  <a:pt x="565" y="282"/>
                  <a:pt x="544" y="282"/>
                </a:cubicBezTo>
                <a:cubicBezTo>
                  <a:pt x="28" y="282"/>
                  <a:pt x="28" y="282"/>
                  <a:pt x="28" y="282"/>
                </a:cubicBezTo>
                <a:cubicBezTo>
                  <a:pt x="14" y="282"/>
                  <a:pt x="0" y="275"/>
                  <a:pt x="0" y="254"/>
                </a:cubicBezTo>
                <a:cubicBezTo>
                  <a:pt x="0" y="28"/>
                  <a:pt x="0" y="28"/>
                  <a:pt x="0" y="28"/>
                </a:cubicBezTo>
                <a:cubicBezTo>
                  <a:pt x="0" y="14"/>
                  <a:pt x="14" y="0"/>
                  <a:pt x="28" y="0"/>
                </a:cubicBezTo>
                <a:cubicBezTo>
                  <a:pt x="544" y="0"/>
                  <a:pt x="544" y="0"/>
                  <a:pt x="544" y="0"/>
                </a:cubicBezTo>
                <a:cubicBezTo>
                  <a:pt x="565" y="0"/>
                  <a:pt x="572" y="14"/>
                  <a:pt x="572" y="28"/>
                </a:cubicBezTo>
                <a:cubicBezTo>
                  <a:pt x="572" y="84"/>
                  <a:pt x="572" y="84"/>
                  <a:pt x="572" y="84"/>
                </a:cubicBezTo>
                <a:cubicBezTo>
                  <a:pt x="594" y="84"/>
                  <a:pt x="601" y="99"/>
                  <a:pt x="601" y="113"/>
                </a:cubicBezTo>
                <a:cubicBezTo>
                  <a:pt x="601" y="169"/>
                  <a:pt x="601" y="169"/>
                  <a:pt x="601" y="169"/>
                </a:cubicBezTo>
                <a:cubicBezTo>
                  <a:pt x="601" y="190"/>
                  <a:pt x="594" y="198"/>
                  <a:pt x="572" y="198"/>
                </a:cubicBezTo>
                <a:close/>
                <a:moveTo>
                  <a:pt x="516" y="169"/>
                </a:moveTo>
                <a:lnTo>
                  <a:pt x="516" y="169"/>
                </a:lnTo>
                <a:cubicBezTo>
                  <a:pt x="516" y="113"/>
                  <a:pt x="516" y="113"/>
                  <a:pt x="516" y="113"/>
                </a:cubicBezTo>
                <a:cubicBezTo>
                  <a:pt x="516" y="56"/>
                  <a:pt x="516" y="56"/>
                  <a:pt x="516" y="56"/>
                </a:cubicBezTo>
                <a:cubicBezTo>
                  <a:pt x="509" y="56"/>
                  <a:pt x="509" y="56"/>
                  <a:pt x="509" y="56"/>
                </a:cubicBezTo>
                <a:cubicBezTo>
                  <a:pt x="346" y="56"/>
                  <a:pt x="346" y="56"/>
                  <a:pt x="346" y="56"/>
                </a:cubicBezTo>
                <a:cubicBezTo>
                  <a:pt x="56" y="56"/>
                  <a:pt x="56" y="56"/>
                  <a:pt x="56" y="56"/>
                </a:cubicBezTo>
                <a:cubicBezTo>
                  <a:pt x="56" y="226"/>
                  <a:pt x="56" y="226"/>
                  <a:pt x="56" y="226"/>
                </a:cubicBezTo>
                <a:cubicBezTo>
                  <a:pt x="516" y="226"/>
                  <a:pt x="516" y="226"/>
                  <a:pt x="516" y="226"/>
                </a:cubicBezTo>
                <a:lnTo>
                  <a:pt x="516" y="169"/>
                </a:lnTo>
                <a:close/>
                <a:moveTo>
                  <a:pt x="205" y="198"/>
                </a:moveTo>
                <a:lnTo>
                  <a:pt x="205" y="198"/>
                </a:lnTo>
                <a:cubicBezTo>
                  <a:pt x="85" y="198"/>
                  <a:pt x="85" y="198"/>
                  <a:pt x="85" y="198"/>
                </a:cubicBezTo>
                <a:cubicBezTo>
                  <a:pt x="85" y="84"/>
                  <a:pt x="85" y="84"/>
                  <a:pt x="85" y="84"/>
                </a:cubicBezTo>
                <a:cubicBezTo>
                  <a:pt x="205" y="84"/>
                  <a:pt x="205" y="84"/>
                  <a:pt x="205" y="84"/>
                </a:cubicBezTo>
                <a:lnTo>
                  <a:pt x="205" y="198"/>
                </a:lnTo>
                <a:close/>
              </a:path>
            </a:pathLst>
          </a:custGeom>
          <a:solidFill>
            <a:schemeClr val="dk1"/>
          </a:solidFill>
          <a:ln w="0">
            <a:noFill/>
          </a:ln>
        </p:spPr>
        <p:style>
          <a:lnRef idx="0"/>
          <a:fillRef idx="0"/>
          <a:effectRef idx="0"/>
          <a:fontRef idx="minor"/>
        </p:style>
      </p:sp>
      <p:sp>
        <p:nvSpPr>
          <p:cNvPr id="1041" name="Google Shape;966;p39"/>
          <p:cNvSpPr/>
          <p:nvPr/>
        </p:nvSpPr>
        <p:spPr>
          <a:xfrm>
            <a:off x="5592600" y="1939320"/>
            <a:ext cx="334800" cy="157320"/>
          </a:xfrm>
          <a:custGeom>
            <a:avLst/>
            <a:gdLst/>
            <a:ahLst/>
            <a:rect l="l" t="t" r="r" b="b"/>
            <a:pathLst>
              <a:path w="601" h="283">
                <a:moveTo>
                  <a:pt x="572" y="198"/>
                </a:moveTo>
                <a:lnTo>
                  <a:pt x="572" y="198"/>
                </a:lnTo>
                <a:cubicBezTo>
                  <a:pt x="572" y="254"/>
                  <a:pt x="572" y="254"/>
                  <a:pt x="572" y="254"/>
                </a:cubicBezTo>
                <a:cubicBezTo>
                  <a:pt x="572" y="275"/>
                  <a:pt x="558" y="282"/>
                  <a:pt x="544" y="282"/>
                </a:cubicBezTo>
                <a:cubicBezTo>
                  <a:pt x="28" y="282"/>
                  <a:pt x="28" y="282"/>
                  <a:pt x="28" y="282"/>
                </a:cubicBezTo>
                <a:cubicBezTo>
                  <a:pt x="7" y="282"/>
                  <a:pt x="0" y="275"/>
                  <a:pt x="0" y="254"/>
                </a:cubicBezTo>
                <a:cubicBezTo>
                  <a:pt x="0" y="28"/>
                  <a:pt x="0" y="28"/>
                  <a:pt x="0" y="28"/>
                </a:cubicBezTo>
                <a:cubicBezTo>
                  <a:pt x="0" y="14"/>
                  <a:pt x="7" y="0"/>
                  <a:pt x="28" y="0"/>
                </a:cubicBezTo>
                <a:cubicBezTo>
                  <a:pt x="544" y="0"/>
                  <a:pt x="544" y="0"/>
                  <a:pt x="544" y="0"/>
                </a:cubicBezTo>
                <a:cubicBezTo>
                  <a:pt x="558" y="0"/>
                  <a:pt x="572" y="14"/>
                  <a:pt x="572" y="28"/>
                </a:cubicBezTo>
                <a:cubicBezTo>
                  <a:pt x="572" y="84"/>
                  <a:pt x="572" y="84"/>
                  <a:pt x="572" y="84"/>
                </a:cubicBezTo>
                <a:cubicBezTo>
                  <a:pt x="586" y="84"/>
                  <a:pt x="600" y="99"/>
                  <a:pt x="600" y="113"/>
                </a:cubicBezTo>
                <a:cubicBezTo>
                  <a:pt x="600" y="169"/>
                  <a:pt x="600" y="169"/>
                  <a:pt x="600" y="169"/>
                </a:cubicBezTo>
                <a:cubicBezTo>
                  <a:pt x="600" y="190"/>
                  <a:pt x="586" y="198"/>
                  <a:pt x="572" y="198"/>
                </a:cubicBezTo>
                <a:close/>
                <a:moveTo>
                  <a:pt x="516" y="56"/>
                </a:moveTo>
                <a:lnTo>
                  <a:pt x="516" y="56"/>
                </a:lnTo>
                <a:cubicBezTo>
                  <a:pt x="56" y="56"/>
                  <a:pt x="56" y="56"/>
                  <a:pt x="56" y="56"/>
                </a:cubicBezTo>
                <a:cubicBezTo>
                  <a:pt x="56" y="226"/>
                  <a:pt x="56" y="226"/>
                  <a:pt x="56" y="226"/>
                </a:cubicBezTo>
                <a:cubicBezTo>
                  <a:pt x="516" y="226"/>
                  <a:pt x="516" y="226"/>
                  <a:pt x="516" y="226"/>
                </a:cubicBezTo>
                <a:lnTo>
                  <a:pt x="516" y="56"/>
                </a:lnTo>
                <a:close/>
              </a:path>
            </a:pathLst>
          </a:custGeom>
          <a:solidFill>
            <a:schemeClr val="dk1"/>
          </a:solidFill>
          <a:ln w="0">
            <a:noFill/>
          </a:ln>
        </p:spPr>
        <p:style>
          <a:lnRef idx="0"/>
          <a:fillRef idx="0"/>
          <a:effectRef idx="0"/>
          <a:fontRef idx="minor"/>
        </p:style>
      </p:sp>
      <p:sp>
        <p:nvSpPr>
          <p:cNvPr id="1042" name="Google Shape;967;p39"/>
          <p:cNvSpPr/>
          <p:nvPr/>
        </p:nvSpPr>
        <p:spPr>
          <a:xfrm>
            <a:off x="4998240" y="1860480"/>
            <a:ext cx="339840" cy="325080"/>
          </a:xfrm>
          <a:custGeom>
            <a:avLst/>
            <a:gdLst/>
            <a:ahLst/>
            <a:rect l="l" t="t" r="r" b="b"/>
            <a:pathLst>
              <a:path w="608" h="581">
                <a:moveTo>
                  <a:pt x="593" y="255"/>
                </a:moveTo>
                <a:lnTo>
                  <a:pt x="593" y="255"/>
                </a:lnTo>
                <a:cubicBezTo>
                  <a:pt x="445" y="361"/>
                  <a:pt x="445" y="361"/>
                  <a:pt x="445" y="361"/>
                </a:cubicBezTo>
                <a:cubicBezTo>
                  <a:pt x="501" y="537"/>
                  <a:pt x="501" y="537"/>
                  <a:pt x="501" y="537"/>
                </a:cubicBezTo>
                <a:cubicBezTo>
                  <a:pt x="501" y="545"/>
                  <a:pt x="501" y="545"/>
                  <a:pt x="501" y="552"/>
                </a:cubicBezTo>
                <a:cubicBezTo>
                  <a:pt x="501" y="566"/>
                  <a:pt x="487" y="580"/>
                  <a:pt x="473" y="580"/>
                </a:cubicBezTo>
                <a:cubicBezTo>
                  <a:pt x="466" y="580"/>
                  <a:pt x="459" y="573"/>
                  <a:pt x="459" y="573"/>
                </a:cubicBezTo>
                <a:cubicBezTo>
                  <a:pt x="304" y="460"/>
                  <a:pt x="304" y="460"/>
                  <a:pt x="304" y="460"/>
                </a:cubicBezTo>
                <a:cubicBezTo>
                  <a:pt x="148" y="573"/>
                  <a:pt x="148" y="573"/>
                  <a:pt x="148" y="573"/>
                </a:cubicBezTo>
                <a:cubicBezTo>
                  <a:pt x="148" y="573"/>
                  <a:pt x="141" y="580"/>
                  <a:pt x="134" y="580"/>
                </a:cubicBezTo>
                <a:cubicBezTo>
                  <a:pt x="120" y="580"/>
                  <a:pt x="106" y="566"/>
                  <a:pt x="106" y="552"/>
                </a:cubicBezTo>
                <a:cubicBezTo>
                  <a:pt x="106" y="545"/>
                  <a:pt x="106" y="545"/>
                  <a:pt x="106" y="537"/>
                </a:cubicBezTo>
                <a:cubicBezTo>
                  <a:pt x="162" y="361"/>
                  <a:pt x="162" y="361"/>
                  <a:pt x="162" y="361"/>
                </a:cubicBezTo>
                <a:cubicBezTo>
                  <a:pt x="14" y="255"/>
                  <a:pt x="14" y="255"/>
                  <a:pt x="14" y="255"/>
                </a:cubicBezTo>
                <a:cubicBezTo>
                  <a:pt x="7" y="248"/>
                  <a:pt x="0" y="241"/>
                  <a:pt x="0" y="226"/>
                </a:cubicBezTo>
                <a:cubicBezTo>
                  <a:pt x="0" y="212"/>
                  <a:pt x="14" y="198"/>
                  <a:pt x="28" y="198"/>
                </a:cubicBezTo>
                <a:cubicBezTo>
                  <a:pt x="219" y="198"/>
                  <a:pt x="219" y="198"/>
                  <a:pt x="219" y="198"/>
                </a:cubicBezTo>
                <a:cubicBezTo>
                  <a:pt x="275" y="22"/>
                  <a:pt x="275" y="22"/>
                  <a:pt x="275" y="22"/>
                </a:cubicBezTo>
                <a:cubicBezTo>
                  <a:pt x="282" y="14"/>
                  <a:pt x="290" y="0"/>
                  <a:pt x="304" y="0"/>
                </a:cubicBezTo>
                <a:cubicBezTo>
                  <a:pt x="318" y="0"/>
                  <a:pt x="325" y="14"/>
                  <a:pt x="332" y="22"/>
                </a:cubicBezTo>
                <a:cubicBezTo>
                  <a:pt x="388" y="198"/>
                  <a:pt x="388" y="198"/>
                  <a:pt x="388" y="198"/>
                </a:cubicBezTo>
                <a:cubicBezTo>
                  <a:pt x="579" y="198"/>
                  <a:pt x="579" y="198"/>
                  <a:pt x="579" y="198"/>
                </a:cubicBezTo>
                <a:cubicBezTo>
                  <a:pt x="593" y="198"/>
                  <a:pt x="607" y="212"/>
                  <a:pt x="607" y="226"/>
                </a:cubicBezTo>
                <a:cubicBezTo>
                  <a:pt x="607" y="241"/>
                  <a:pt x="600" y="248"/>
                  <a:pt x="593" y="255"/>
                </a:cubicBezTo>
              </a:path>
            </a:pathLst>
          </a:custGeom>
          <a:solidFill>
            <a:schemeClr val="dk1"/>
          </a:solidFill>
          <a:ln w="0">
            <a:noFill/>
          </a:ln>
        </p:spPr>
        <p:style>
          <a:lnRef idx="0"/>
          <a:fillRef idx="0"/>
          <a:effectRef idx="0"/>
          <a:fontRef idx="minor"/>
        </p:style>
      </p:sp>
      <p:sp>
        <p:nvSpPr>
          <p:cNvPr id="1043" name="Google Shape;968;p39"/>
          <p:cNvSpPr/>
          <p:nvPr/>
        </p:nvSpPr>
        <p:spPr>
          <a:xfrm>
            <a:off x="4411080" y="1860480"/>
            <a:ext cx="332280" cy="325080"/>
          </a:xfrm>
          <a:custGeom>
            <a:avLst/>
            <a:gdLst/>
            <a:ahLst/>
            <a:rect l="l" t="t"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dk1"/>
          </a:solidFill>
          <a:ln w="0">
            <a:noFill/>
          </a:ln>
        </p:spPr>
        <p:style>
          <a:lnRef idx="0"/>
          <a:fillRef idx="0"/>
          <a:effectRef idx="0"/>
          <a:fontRef idx="minor"/>
        </p:style>
      </p:sp>
      <p:sp>
        <p:nvSpPr>
          <p:cNvPr id="1044" name="Google Shape;969;p39"/>
          <p:cNvSpPr/>
          <p:nvPr/>
        </p:nvSpPr>
        <p:spPr>
          <a:xfrm>
            <a:off x="3821400" y="1868040"/>
            <a:ext cx="334800" cy="305280"/>
          </a:xfrm>
          <a:custGeom>
            <a:avLst/>
            <a:gdLst/>
            <a:ahLst/>
            <a:rect l="l" t="t" r="r" b="b"/>
            <a:pathLst>
              <a:path w="601" h="546">
                <a:moveTo>
                  <a:pt x="572" y="460"/>
                </a:moveTo>
                <a:lnTo>
                  <a:pt x="572" y="460"/>
                </a:lnTo>
                <a:cubicBezTo>
                  <a:pt x="438" y="460"/>
                  <a:pt x="438" y="460"/>
                  <a:pt x="438" y="460"/>
                </a:cubicBezTo>
                <a:cubicBezTo>
                  <a:pt x="226" y="460"/>
                  <a:pt x="226" y="460"/>
                  <a:pt x="226" y="460"/>
                </a:cubicBezTo>
                <a:cubicBezTo>
                  <a:pt x="197" y="460"/>
                  <a:pt x="197" y="460"/>
                  <a:pt x="197" y="460"/>
                </a:cubicBezTo>
                <a:cubicBezTo>
                  <a:pt x="190" y="460"/>
                  <a:pt x="190" y="460"/>
                  <a:pt x="190" y="460"/>
                </a:cubicBezTo>
                <a:cubicBezTo>
                  <a:pt x="113" y="538"/>
                  <a:pt x="113" y="538"/>
                  <a:pt x="113" y="538"/>
                </a:cubicBezTo>
                <a:cubicBezTo>
                  <a:pt x="106" y="545"/>
                  <a:pt x="98" y="545"/>
                  <a:pt x="91" y="545"/>
                </a:cubicBezTo>
                <a:cubicBezTo>
                  <a:pt x="84" y="545"/>
                  <a:pt x="77" y="545"/>
                  <a:pt x="70" y="538"/>
                </a:cubicBezTo>
                <a:lnTo>
                  <a:pt x="70" y="531"/>
                </a:lnTo>
                <a:cubicBezTo>
                  <a:pt x="63" y="531"/>
                  <a:pt x="63" y="531"/>
                  <a:pt x="63" y="531"/>
                </a:cubicBezTo>
                <a:cubicBezTo>
                  <a:pt x="63" y="523"/>
                  <a:pt x="63" y="523"/>
                  <a:pt x="63" y="523"/>
                </a:cubicBezTo>
                <a:lnTo>
                  <a:pt x="63" y="516"/>
                </a:lnTo>
                <a:cubicBezTo>
                  <a:pt x="63" y="460"/>
                  <a:pt x="63" y="460"/>
                  <a:pt x="63" y="460"/>
                </a:cubicBezTo>
                <a:cubicBezTo>
                  <a:pt x="56" y="460"/>
                  <a:pt x="56" y="460"/>
                  <a:pt x="56" y="460"/>
                </a:cubicBez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chemeClr val="dk1"/>
          </a:solidFill>
          <a:ln w="0">
            <a:noFill/>
          </a:ln>
        </p:spPr>
        <p:style>
          <a:lnRef idx="0"/>
          <a:fillRef idx="0"/>
          <a:effectRef idx="0"/>
          <a:fontRef idx="minor"/>
        </p:style>
      </p:sp>
      <p:sp>
        <p:nvSpPr>
          <p:cNvPr id="1045" name="Google Shape;970;p39"/>
          <p:cNvSpPr/>
          <p:nvPr/>
        </p:nvSpPr>
        <p:spPr>
          <a:xfrm>
            <a:off x="3226680" y="1868040"/>
            <a:ext cx="339840" cy="305280"/>
          </a:xfrm>
          <a:custGeom>
            <a:avLst/>
            <a:gdLst/>
            <a:ahLst/>
            <a:rect l="l" t="t" r="r" b="b"/>
            <a:pathLst>
              <a:path w="609" h="546">
                <a:moveTo>
                  <a:pt x="580" y="460"/>
                </a:moveTo>
                <a:lnTo>
                  <a:pt x="580" y="460"/>
                </a:lnTo>
                <a:cubicBezTo>
                  <a:pt x="340" y="460"/>
                  <a:pt x="340" y="460"/>
                  <a:pt x="340" y="460"/>
                </a:cubicBezTo>
                <a:cubicBezTo>
                  <a:pt x="226" y="460"/>
                  <a:pt x="226" y="460"/>
                  <a:pt x="226" y="460"/>
                </a:cubicBezTo>
                <a:cubicBezTo>
                  <a:pt x="198" y="460"/>
                  <a:pt x="198" y="460"/>
                  <a:pt x="198" y="460"/>
                </a:cubicBezTo>
                <a:cubicBezTo>
                  <a:pt x="191" y="460"/>
                  <a:pt x="191" y="460"/>
                  <a:pt x="191" y="460"/>
                </a:cubicBezTo>
                <a:cubicBezTo>
                  <a:pt x="113" y="538"/>
                  <a:pt x="113" y="538"/>
                  <a:pt x="113" y="538"/>
                </a:cubicBezTo>
                <a:cubicBezTo>
                  <a:pt x="113" y="545"/>
                  <a:pt x="106" y="545"/>
                  <a:pt x="99" y="545"/>
                </a:cubicBezTo>
                <a:cubicBezTo>
                  <a:pt x="92" y="545"/>
                  <a:pt x="85" y="545"/>
                  <a:pt x="78" y="538"/>
                </a:cubicBezTo>
                <a:lnTo>
                  <a:pt x="71" y="531"/>
                </a:lnTo>
                <a:cubicBezTo>
                  <a:pt x="71" y="523"/>
                  <a:pt x="71" y="523"/>
                  <a:pt x="71" y="523"/>
                </a:cubicBezTo>
                <a:lnTo>
                  <a:pt x="71" y="516"/>
                </a:lnTo>
                <a:cubicBezTo>
                  <a:pt x="71" y="460"/>
                  <a:pt x="71" y="460"/>
                  <a:pt x="71" y="460"/>
                </a:cubicBezTo>
                <a:cubicBezTo>
                  <a:pt x="64" y="460"/>
                  <a:pt x="64" y="460"/>
                  <a:pt x="64" y="460"/>
                </a:cubicBezTo>
                <a:cubicBezTo>
                  <a:pt x="29" y="460"/>
                  <a:pt x="29" y="460"/>
                  <a:pt x="29" y="460"/>
                </a:cubicBezTo>
                <a:cubicBezTo>
                  <a:pt x="15" y="460"/>
                  <a:pt x="0" y="446"/>
                  <a:pt x="0" y="432"/>
                </a:cubicBezTo>
                <a:cubicBezTo>
                  <a:pt x="0" y="29"/>
                  <a:pt x="0" y="29"/>
                  <a:pt x="0" y="29"/>
                </a:cubicBezTo>
                <a:cubicBezTo>
                  <a:pt x="0" y="8"/>
                  <a:pt x="15" y="0"/>
                  <a:pt x="29" y="0"/>
                </a:cubicBezTo>
                <a:cubicBezTo>
                  <a:pt x="580" y="0"/>
                  <a:pt x="580" y="0"/>
                  <a:pt x="580" y="0"/>
                </a:cubicBezTo>
                <a:cubicBezTo>
                  <a:pt x="594" y="0"/>
                  <a:pt x="608" y="8"/>
                  <a:pt x="608" y="29"/>
                </a:cubicBezTo>
                <a:cubicBezTo>
                  <a:pt x="608" y="432"/>
                  <a:pt x="608" y="432"/>
                  <a:pt x="608" y="432"/>
                </a:cubicBezTo>
                <a:cubicBezTo>
                  <a:pt x="608" y="446"/>
                  <a:pt x="594" y="460"/>
                  <a:pt x="580" y="460"/>
                </a:cubicBezTo>
              </a:path>
            </a:pathLst>
          </a:custGeom>
          <a:solidFill>
            <a:schemeClr val="dk1"/>
          </a:solidFill>
          <a:ln w="0">
            <a:noFill/>
          </a:ln>
        </p:spPr>
        <p:style>
          <a:lnRef idx="0"/>
          <a:fillRef idx="0"/>
          <a:effectRef idx="0"/>
          <a:fontRef idx="minor"/>
        </p:style>
      </p:sp>
      <p:sp>
        <p:nvSpPr>
          <p:cNvPr id="1046" name="Google Shape;971;p39"/>
          <p:cNvSpPr/>
          <p:nvPr/>
        </p:nvSpPr>
        <p:spPr>
          <a:xfrm>
            <a:off x="2639520" y="1868040"/>
            <a:ext cx="337320" cy="305280"/>
          </a:xfrm>
          <a:custGeom>
            <a:avLst/>
            <a:gdLst/>
            <a:ahLst/>
            <a:rect l="l" t="t" r="r" b="b"/>
            <a:pathLst>
              <a:path w="602" h="546">
                <a:moveTo>
                  <a:pt x="573" y="460"/>
                </a:moveTo>
                <a:lnTo>
                  <a:pt x="573" y="460"/>
                </a:lnTo>
                <a:cubicBezTo>
                  <a:pt x="198" y="460"/>
                  <a:pt x="198" y="460"/>
                  <a:pt x="198" y="460"/>
                </a:cubicBezTo>
                <a:cubicBezTo>
                  <a:pt x="191" y="460"/>
                  <a:pt x="191" y="460"/>
                  <a:pt x="191" y="460"/>
                </a:cubicBezTo>
                <a:cubicBezTo>
                  <a:pt x="113" y="538"/>
                  <a:pt x="113" y="538"/>
                  <a:pt x="113" y="538"/>
                </a:cubicBezTo>
                <a:cubicBezTo>
                  <a:pt x="106" y="545"/>
                  <a:pt x="99" y="545"/>
                  <a:pt x="92" y="545"/>
                </a:cubicBezTo>
                <a:cubicBezTo>
                  <a:pt x="85" y="545"/>
                  <a:pt x="78" y="545"/>
                  <a:pt x="78" y="538"/>
                </a:cubicBezTo>
                <a:cubicBezTo>
                  <a:pt x="71" y="538"/>
                  <a:pt x="71" y="538"/>
                  <a:pt x="71" y="538"/>
                </a:cubicBezTo>
                <a:lnTo>
                  <a:pt x="71" y="531"/>
                </a:lnTo>
                <a:cubicBezTo>
                  <a:pt x="71" y="523"/>
                  <a:pt x="71" y="523"/>
                  <a:pt x="71" y="523"/>
                </a:cubicBezTo>
                <a:lnTo>
                  <a:pt x="64" y="523"/>
                </a:lnTo>
                <a:lnTo>
                  <a:pt x="64" y="516"/>
                </a:lnTo>
                <a:cubicBezTo>
                  <a:pt x="64" y="460"/>
                  <a:pt x="64" y="460"/>
                  <a:pt x="64" y="460"/>
                </a:cubicBezTo>
                <a:cubicBezTo>
                  <a:pt x="29" y="460"/>
                  <a:pt x="29" y="460"/>
                  <a:pt x="29" y="460"/>
                </a:cubicBezTo>
                <a:cubicBezTo>
                  <a:pt x="15" y="460"/>
                  <a:pt x="0" y="446"/>
                  <a:pt x="0" y="432"/>
                </a:cubicBezTo>
                <a:cubicBezTo>
                  <a:pt x="0" y="29"/>
                  <a:pt x="0" y="29"/>
                  <a:pt x="0" y="29"/>
                </a:cubicBezTo>
                <a:cubicBezTo>
                  <a:pt x="0" y="8"/>
                  <a:pt x="15" y="0"/>
                  <a:pt x="29" y="0"/>
                </a:cubicBezTo>
                <a:cubicBezTo>
                  <a:pt x="573" y="0"/>
                  <a:pt x="573" y="0"/>
                  <a:pt x="573" y="0"/>
                </a:cubicBezTo>
                <a:cubicBezTo>
                  <a:pt x="594" y="0"/>
                  <a:pt x="601" y="8"/>
                  <a:pt x="601" y="29"/>
                </a:cubicBezTo>
                <a:cubicBezTo>
                  <a:pt x="601" y="432"/>
                  <a:pt x="601" y="432"/>
                  <a:pt x="601" y="432"/>
                </a:cubicBezTo>
                <a:cubicBezTo>
                  <a:pt x="601" y="446"/>
                  <a:pt x="594" y="460"/>
                  <a:pt x="573" y="460"/>
                </a:cubicBezTo>
                <a:close/>
                <a:moveTo>
                  <a:pt x="544" y="57"/>
                </a:moveTo>
                <a:lnTo>
                  <a:pt x="544" y="57"/>
                </a:lnTo>
                <a:cubicBezTo>
                  <a:pt x="57" y="57"/>
                  <a:pt x="57" y="57"/>
                  <a:pt x="57" y="57"/>
                </a:cubicBezTo>
                <a:cubicBezTo>
                  <a:pt x="57" y="403"/>
                  <a:pt x="57" y="403"/>
                  <a:pt x="57" y="403"/>
                </a:cubicBezTo>
                <a:cubicBezTo>
                  <a:pt x="92" y="403"/>
                  <a:pt x="92" y="403"/>
                  <a:pt x="92" y="403"/>
                </a:cubicBezTo>
                <a:cubicBezTo>
                  <a:pt x="120" y="403"/>
                  <a:pt x="120" y="403"/>
                  <a:pt x="120" y="403"/>
                </a:cubicBezTo>
                <a:cubicBezTo>
                  <a:pt x="120" y="446"/>
                  <a:pt x="120" y="446"/>
                  <a:pt x="120" y="446"/>
                </a:cubicBezTo>
                <a:cubicBezTo>
                  <a:pt x="170" y="403"/>
                  <a:pt x="170" y="403"/>
                  <a:pt x="170" y="403"/>
                </a:cubicBezTo>
                <a:cubicBezTo>
                  <a:pt x="248" y="403"/>
                  <a:pt x="248" y="403"/>
                  <a:pt x="248" y="403"/>
                </a:cubicBezTo>
                <a:cubicBezTo>
                  <a:pt x="544" y="403"/>
                  <a:pt x="544" y="403"/>
                  <a:pt x="544" y="403"/>
                </a:cubicBezTo>
                <a:lnTo>
                  <a:pt x="544" y="57"/>
                </a:lnTo>
                <a:close/>
              </a:path>
            </a:pathLst>
          </a:custGeom>
          <a:solidFill>
            <a:schemeClr val="dk1"/>
          </a:solidFill>
          <a:ln w="0">
            <a:noFill/>
          </a:ln>
        </p:spPr>
        <p:style>
          <a:lnRef idx="0"/>
          <a:fillRef idx="0"/>
          <a:effectRef idx="0"/>
          <a:fontRef idx="minor"/>
        </p:style>
      </p:sp>
      <p:sp>
        <p:nvSpPr>
          <p:cNvPr id="1047" name="Google Shape;972;p39"/>
          <p:cNvSpPr/>
          <p:nvPr/>
        </p:nvSpPr>
        <p:spPr>
          <a:xfrm>
            <a:off x="2049840" y="1855440"/>
            <a:ext cx="337320" cy="332280"/>
          </a:xfrm>
          <a:custGeom>
            <a:avLst/>
            <a:gdLst/>
            <a:ahLst/>
            <a:rect l="l" t="t" r="r" b="b"/>
            <a:pathLst>
              <a:path w="602" h="595">
                <a:moveTo>
                  <a:pt x="530" y="241"/>
                </a:moveTo>
                <a:lnTo>
                  <a:pt x="530" y="241"/>
                </a:lnTo>
                <a:cubicBezTo>
                  <a:pt x="523" y="248"/>
                  <a:pt x="523" y="290"/>
                  <a:pt x="573" y="318"/>
                </a:cubicBezTo>
                <a:cubicBezTo>
                  <a:pt x="573" y="318"/>
                  <a:pt x="502" y="332"/>
                  <a:pt x="453" y="269"/>
                </a:cubicBezTo>
                <a:cubicBezTo>
                  <a:pt x="438" y="269"/>
                  <a:pt x="424" y="276"/>
                  <a:pt x="410" y="276"/>
                </a:cubicBezTo>
                <a:cubicBezTo>
                  <a:pt x="304" y="276"/>
                  <a:pt x="240" y="212"/>
                  <a:pt x="240" y="135"/>
                </a:cubicBezTo>
                <a:cubicBezTo>
                  <a:pt x="240" y="64"/>
                  <a:pt x="304" y="0"/>
                  <a:pt x="410" y="0"/>
                </a:cubicBezTo>
                <a:cubicBezTo>
                  <a:pt x="516" y="0"/>
                  <a:pt x="601" y="64"/>
                  <a:pt x="601" y="135"/>
                </a:cubicBezTo>
                <a:cubicBezTo>
                  <a:pt x="601" y="177"/>
                  <a:pt x="573" y="219"/>
                  <a:pt x="530" y="241"/>
                </a:cubicBezTo>
                <a:close/>
                <a:moveTo>
                  <a:pt x="205" y="149"/>
                </a:moveTo>
                <a:lnTo>
                  <a:pt x="205" y="149"/>
                </a:lnTo>
                <a:cubicBezTo>
                  <a:pt x="212" y="233"/>
                  <a:pt x="283" y="304"/>
                  <a:pt x="396" y="311"/>
                </a:cubicBezTo>
                <a:cubicBezTo>
                  <a:pt x="410" y="311"/>
                  <a:pt x="424" y="311"/>
                  <a:pt x="438" y="304"/>
                </a:cubicBezTo>
                <a:cubicBezTo>
                  <a:pt x="474" y="339"/>
                  <a:pt x="516" y="347"/>
                  <a:pt x="537" y="347"/>
                </a:cubicBezTo>
                <a:cubicBezTo>
                  <a:pt x="516" y="439"/>
                  <a:pt x="424" y="509"/>
                  <a:pt x="283" y="509"/>
                </a:cubicBezTo>
                <a:cubicBezTo>
                  <a:pt x="269" y="509"/>
                  <a:pt x="248" y="502"/>
                  <a:pt x="226" y="495"/>
                </a:cubicBezTo>
                <a:cubicBezTo>
                  <a:pt x="156" y="594"/>
                  <a:pt x="36" y="573"/>
                  <a:pt x="36" y="573"/>
                </a:cubicBezTo>
                <a:cubicBezTo>
                  <a:pt x="120" y="537"/>
                  <a:pt x="120" y="467"/>
                  <a:pt x="99" y="460"/>
                </a:cubicBezTo>
                <a:cubicBezTo>
                  <a:pt x="36" y="424"/>
                  <a:pt x="0" y="361"/>
                  <a:pt x="0" y="297"/>
                </a:cubicBezTo>
                <a:cubicBezTo>
                  <a:pt x="0" y="198"/>
                  <a:pt x="92" y="113"/>
                  <a:pt x="219" y="92"/>
                </a:cubicBezTo>
                <a:cubicBezTo>
                  <a:pt x="212" y="113"/>
                  <a:pt x="205" y="128"/>
                  <a:pt x="205" y="149"/>
                </a:cubicBezTo>
                <a:close/>
              </a:path>
            </a:pathLst>
          </a:custGeom>
          <a:solidFill>
            <a:schemeClr val="dk1"/>
          </a:solidFill>
          <a:ln w="0">
            <a:noFill/>
          </a:ln>
        </p:spPr>
        <p:style>
          <a:lnRef idx="0"/>
          <a:fillRef idx="0"/>
          <a:effectRef idx="0"/>
          <a:fontRef idx="minor"/>
        </p:style>
      </p:sp>
      <p:sp>
        <p:nvSpPr>
          <p:cNvPr id="1048" name="Google Shape;973;p39"/>
          <p:cNvSpPr/>
          <p:nvPr/>
        </p:nvSpPr>
        <p:spPr>
          <a:xfrm>
            <a:off x="1457640" y="1872720"/>
            <a:ext cx="339840" cy="312480"/>
          </a:xfrm>
          <a:custGeom>
            <a:avLst/>
            <a:gdLst/>
            <a:ahLst/>
            <a:rect l="l" t="t" r="r" b="b"/>
            <a:pathLst>
              <a:path w="609" h="559">
                <a:moveTo>
                  <a:pt x="318" y="459"/>
                </a:moveTo>
                <a:lnTo>
                  <a:pt x="318" y="459"/>
                </a:lnTo>
                <a:cubicBezTo>
                  <a:pt x="297" y="459"/>
                  <a:pt x="276" y="452"/>
                  <a:pt x="254" y="452"/>
                </a:cubicBezTo>
                <a:cubicBezTo>
                  <a:pt x="177" y="558"/>
                  <a:pt x="43" y="537"/>
                  <a:pt x="43" y="537"/>
                </a:cubicBezTo>
                <a:cubicBezTo>
                  <a:pt x="134" y="494"/>
                  <a:pt x="134" y="417"/>
                  <a:pt x="120" y="410"/>
                </a:cubicBezTo>
                <a:cubicBezTo>
                  <a:pt x="43" y="367"/>
                  <a:pt x="0" y="303"/>
                  <a:pt x="0" y="233"/>
                </a:cubicBezTo>
                <a:cubicBezTo>
                  <a:pt x="0" y="106"/>
                  <a:pt x="141" y="0"/>
                  <a:pt x="318" y="0"/>
                </a:cubicBezTo>
                <a:cubicBezTo>
                  <a:pt x="495" y="0"/>
                  <a:pt x="608" y="106"/>
                  <a:pt x="608" y="233"/>
                </a:cubicBezTo>
                <a:cubicBezTo>
                  <a:pt x="608" y="360"/>
                  <a:pt x="495" y="459"/>
                  <a:pt x="318" y="459"/>
                </a:cubicBezTo>
                <a:close/>
                <a:moveTo>
                  <a:pt x="163" y="176"/>
                </a:moveTo>
                <a:lnTo>
                  <a:pt x="163" y="176"/>
                </a:lnTo>
                <a:cubicBezTo>
                  <a:pt x="134" y="176"/>
                  <a:pt x="106" y="204"/>
                  <a:pt x="106" y="233"/>
                </a:cubicBezTo>
                <a:cubicBezTo>
                  <a:pt x="106" y="268"/>
                  <a:pt x="134" y="289"/>
                  <a:pt x="163" y="289"/>
                </a:cubicBezTo>
                <a:cubicBezTo>
                  <a:pt x="191" y="289"/>
                  <a:pt x="219" y="268"/>
                  <a:pt x="219" y="233"/>
                </a:cubicBezTo>
                <a:cubicBezTo>
                  <a:pt x="219" y="204"/>
                  <a:pt x="191" y="176"/>
                  <a:pt x="163" y="176"/>
                </a:cubicBezTo>
                <a:close/>
                <a:moveTo>
                  <a:pt x="304" y="176"/>
                </a:moveTo>
                <a:lnTo>
                  <a:pt x="304" y="176"/>
                </a:lnTo>
                <a:cubicBezTo>
                  <a:pt x="276" y="176"/>
                  <a:pt x="247" y="204"/>
                  <a:pt x="247" y="233"/>
                </a:cubicBezTo>
                <a:cubicBezTo>
                  <a:pt x="247" y="268"/>
                  <a:pt x="276" y="289"/>
                  <a:pt x="304" y="289"/>
                </a:cubicBezTo>
                <a:cubicBezTo>
                  <a:pt x="332" y="289"/>
                  <a:pt x="361" y="268"/>
                  <a:pt x="361" y="233"/>
                </a:cubicBezTo>
                <a:cubicBezTo>
                  <a:pt x="361" y="204"/>
                  <a:pt x="332" y="176"/>
                  <a:pt x="304" y="176"/>
                </a:cubicBezTo>
                <a:close/>
                <a:moveTo>
                  <a:pt x="445" y="176"/>
                </a:moveTo>
                <a:lnTo>
                  <a:pt x="445" y="176"/>
                </a:lnTo>
                <a:cubicBezTo>
                  <a:pt x="417" y="176"/>
                  <a:pt x="389" y="204"/>
                  <a:pt x="389" y="233"/>
                </a:cubicBezTo>
                <a:cubicBezTo>
                  <a:pt x="389" y="268"/>
                  <a:pt x="417" y="289"/>
                  <a:pt x="445" y="289"/>
                </a:cubicBezTo>
                <a:cubicBezTo>
                  <a:pt x="474" y="289"/>
                  <a:pt x="502" y="268"/>
                  <a:pt x="502" y="233"/>
                </a:cubicBezTo>
                <a:cubicBezTo>
                  <a:pt x="502" y="204"/>
                  <a:pt x="474" y="176"/>
                  <a:pt x="445" y="176"/>
                </a:cubicBezTo>
                <a:close/>
              </a:path>
            </a:pathLst>
          </a:custGeom>
          <a:solidFill>
            <a:schemeClr val="dk1"/>
          </a:solidFill>
          <a:ln w="0">
            <a:noFill/>
          </a:ln>
        </p:spPr>
        <p:style>
          <a:lnRef idx="0"/>
          <a:fillRef idx="0"/>
          <a:effectRef idx="0"/>
          <a:fontRef idx="minor"/>
        </p:style>
      </p:sp>
      <p:sp>
        <p:nvSpPr>
          <p:cNvPr id="1049" name="Google Shape;974;p39"/>
          <p:cNvSpPr/>
          <p:nvPr/>
        </p:nvSpPr>
        <p:spPr>
          <a:xfrm>
            <a:off x="868320" y="1872720"/>
            <a:ext cx="337320" cy="312480"/>
          </a:xfrm>
          <a:custGeom>
            <a:avLst/>
            <a:gdLst/>
            <a:ahLst/>
            <a:rect l="l" t="t" r="r" b="b"/>
            <a:pathLst>
              <a:path w="602" h="559">
                <a:moveTo>
                  <a:pt x="318" y="0"/>
                </a:moveTo>
                <a:lnTo>
                  <a:pt x="318" y="0"/>
                </a:lnTo>
                <a:cubicBezTo>
                  <a:pt x="495" y="0"/>
                  <a:pt x="601" y="106"/>
                  <a:pt x="601" y="233"/>
                </a:cubicBezTo>
                <a:cubicBezTo>
                  <a:pt x="601" y="360"/>
                  <a:pt x="495" y="459"/>
                  <a:pt x="318" y="459"/>
                </a:cubicBezTo>
                <a:cubicBezTo>
                  <a:pt x="297" y="459"/>
                  <a:pt x="276" y="452"/>
                  <a:pt x="254" y="452"/>
                </a:cubicBezTo>
                <a:cubicBezTo>
                  <a:pt x="170" y="558"/>
                  <a:pt x="42" y="537"/>
                  <a:pt x="42" y="537"/>
                </a:cubicBezTo>
                <a:cubicBezTo>
                  <a:pt x="134" y="494"/>
                  <a:pt x="134" y="417"/>
                  <a:pt x="113" y="410"/>
                </a:cubicBezTo>
                <a:cubicBezTo>
                  <a:pt x="42" y="367"/>
                  <a:pt x="0" y="303"/>
                  <a:pt x="0" y="233"/>
                </a:cubicBezTo>
                <a:cubicBezTo>
                  <a:pt x="0" y="106"/>
                  <a:pt x="141" y="0"/>
                  <a:pt x="318" y="0"/>
                </a:cubicBezTo>
              </a:path>
            </a:pathLst>
          </a:custGeom>
          <a:solidFill>
            <a:schemeClr val="dk1"/>
          </a:solidFill>
          <a:ln w="0">
            <a:noFill/>
          </a:ln>
        </p:spPr>
        <p:style>
          <a:lnRef idx="0"/>
          <a:fillRef idx="0"/>
          <a:effectRef idx="0"/>
          <a:fontRef idx="minor"/>
        </p:style>
      </p:sp>
      <p:sp>
        <p:nvSpPr>
          <p:cNvPr id="1050" name="Google Shape;975;p39"/>
          <p:cNvSpPr/>
          <p:nvPr/>
        </p:nvSpPr>
        <p:spPr>
          <a:xfrm>
            <a:off x="7364160" y="1270800"/>
            <a:ext cx="332280" cy="300240"/>
          </a:xfrm>
          <a:custGeom>
            <a:avLst/>
            <a:gdLst/>
            <a:ahLst/>
            <a:rect l="l" t="t" r="r" b="b"/>
            <a:pathLst>
              <a:path w="595" h="537">
                <a:moveTo>
                  <a:pt x="565" y="163"/>
                </a:moveTo>
                <a:lnTo>
                  <a:pt x="565" y="163"/>
                </a:lnTo>
                <a:cubicBezTo>
                  <a:pt x="495" y="99"/>
                  <a:pt x="403" y="57"/>
                  <a:pt x="297" y="57"/>
                </a:cubicBezTo>
                <a:cubicBezTo>
                  <a:pt x="198" y="57"/>
                  <a:pt x="106" y="99"/>
                  <a:pt x="35" y="163"/>
                </a:cubicBezTo>
                <a:cubicBezTo>
                  <a:pt x="0" y="120"/>
                  <a:pt x="0" y="120"/>
                  <a:pt x="0" y="120"/>
                </a:cubicBezTo>
                <a:cubicBezTo>
                  <a:pt x="78" y="43"/>
                  <a:pt x="184" y="0"/>
                  <a:pt x="297" y="0"/>
                </a:cubicBezTo>
                <a:cubicBezTo>
                  <a:pt x="417" y="0"/>
                  <a:pt x="523" y="43"/>
                  <a:pt x="594" y="120"/>
                </a:cubicBezTo>
                <a:lnTo>
                  <a:pt x="565" y="163"/>
                </a:lnTo>
                <a:close/>
                <a:moveTo>
                  <a:pt x="297" y="142"/>
                </a:moveTo>
                <a:lnTo>
                  <a:pt x="297" y="142"/>
                </a:lnTo>
                <a:cubicBezTo>
                  <a:pt x="382" y="142"/>
                  <a:pt x="459" y="177"/>
                  <a:pt x="509" y="233"/>
                </a:cubicBezTo>
                <a:cubicBezTo>
                  <a:pt x="474" y="276"/>
                  <a:pt x="474" y="276"/>
                  <a:pt x="474" y="276"/>
                </a:cubicBezTo>
                <a:cubicBezTo>
                  <a:pt x="431" y="226"/>
                  <a:pt x="368" y="198"/>
                  <a:pt x="297" y="198"/>
                </a:cubicBezTo>
                <a:cubicBezTo>
                  <a:pt x="226" y="198"/>
                  <a:pt x="170" y="226"/>
                  <a:pt x="127" y="276"/>
                </a:cubicBezTo>
                <a:cubicBezTo>
                  <a:pt x="92" y="233"/>
                  <a:pt x="92" y="233"/>
                  <a:pt x="92" y="233"/>
                </a:cubicBezTo>
                <a:cubicBezTo>
                  <a:pt x="141" y="177"/>
                  <a:pt x="219" y="142"/>
                  <a:pt x="297" y="142"/>
                </a:cubicBezTo>
                <a:close/>
                <a:moveTo>
                  <a:pt x="297" y="283"/>
                </a:moveTo>
                <a:lnTo>
                  <a:pt x="297" y="283"/>
                </a:lnTo>
                <a:cubicBezTo>
                  <a:pt x="346" y="283"/>
                  <a:pt x="396" y="310"/>
                  <a:pt x="424" y="345"/>
                </a:cubicBezTo>
                <a:cubicBezTo>
                  <a:pt x="389" y="388"/>
                  <a:pt x="389" y="388"/>
                  <a:pt x="389" y="388"/>
                </a:cubicBezTo>
                <a:cubicBezTo>
                  <a:pt x="368" y="360"/>
                  <a:pt x="339" y="338"/>
                  <a:pt x="297" y="338"/>
                </a:cubicBezTo>
                <a:cubicBezTo>
                  <a:pt x="262" y="338"/>
                  <a:pt x="226" y="360"/>
                  <a:pt x="205" y="388"/>
                </a:cubicBezTo>
                <a:cubicBezTo>
                  <a:pt x="177" y="345"/>
                  <a:pt x="177" y="345"/>
                  <a:pt x="177" y="345"/>
                </a:cubicBezTo>
                <a:cubicBezTo>
                  <a:pt x="205" y="310"/>
                  <a:pt x="248" y="283"/>
                  <a:pt x="297" y="283"/>
                </a:cubicBezTo>
                <a:close/>
                <a:moveTo>
                  <a:pt x="297" y="423"/>
                </a:moveTo>
                <a:lnTo>
                  <a:pt x="297" y="423"/>
                </a:lnTo>
                <a:cubicBezTo>
                  <a:pt x="332" y="423"/>
                  <a:pt x="353" y="452"/>
                  <a:pt x="353" y="480"/>
                </a:cubicBezTo>
                <a:cubicBezTo>
                  <a:pt x="353" y="508"/>
                  <a:pt x="332" y="536"/>
                  <a:pt x="297" y="536"/>
                </a:cubicBezTo>
                <a:cubicBezTo>
                  <a:pt x="269" y="536"/>
                  <a:pt x="240" y="508"/>
                  <a:pt x="240" y="480"/>
                </a:cubicBezTo>
                <a:cubicBezTo>
                  <a:pt x="240" y="452"/>
                  <a:pt x="269" y="423"/>
                  <a:pt x="297" y="423"/>
                </a:cubicBezTo>
                <a:close/>
              </a:path>
            </a:pathLst>
          </a:custGeom>
          <a:solidFill>
            <a:schemeClr val="dk1"/>
          </a:solidFill>
          <a:ln w="0">
            <a:noFill/>
          </a:ln>
        </p:spPr>
        <p:style>
          <a:lnRef idx="0"/>
          <a:fillRef idx="0"/>
          <a:effectRef idx="0"/>
          <a:fontRef idx="minor"/>
        </p:style>
      </p:sp>
      <p:sp>
        <p:nvSpPr>
          <p:cNvPr id="1051" name="Google Shape;976;p39"/>
          <p:cNvSpPr/>
          <p:nvPr/>
        </p:nvSpPr>
        <p:spPr>
          <a:xfrm>
            <a:off x="6821280" y="1349640"/>
            <a:ext cx="236160" cy="221400"/>
          </a:xfrm>
          <a:custGeom>
            <a:avLst/>
            <a:gdLst/>
            <a:ahLst/>
            <a:rect l="l" t="t" r="r" b="b"/>
            <a:pathLst>
              <a:path w="425" h="395">
                <a:moveTo>
                  <a:pt x="212" y="0"/>
                </a:moveTo>
                <a:lnTo>
                  <a:pt x="212" y="0"/>
                </a:lnTo>
                <a:cubicBezTo>
                  <a:pt x="297" y="0"/>
                  <a:pt x="367" y="35"/>
                  <a:pt x="424" y="91"/>
                </a:cubicBezTo>
                <a:cubicBezTo>
                  <a:pt x="388" y="134"/>
                  <a:pt x="388" y="134"/>
                  <a:pt x="388" y="134"/>
                </a:cubicBezTo>
                <a:cubicBezTo>
                  <a:pt x="346" y="84"/>
                  <a:pt x="283" y="56"/>
                  <a:pt x="212" y="56"/>
                </a:cubicBezTo>
                <a:cubicBezTo>
                  <a:pt x="141" y="56"/>
                  <a:pt x="77" y="84"/>
                  <a:pt x="35" y="134"/>
                </a:cubicBezTo>
                <a:cubicBezTo>
                  <a:pt x="0" y="91"/>
                  <a:pt x="0" y="91"/>
                  <a:pt x="0" y="91"/>
                </a:cubicBezTo>
                <a:cubicBezTo>
                  <a:pt x="56" y="35"/>
                  <a:pt x="127" y="0"/>
                  <a:pt x="212" y="0"/>
                </a:cubicBezTo>
                <a:close/>
                <a:moveTo>
                  <a:pt x="212" y="141"/>
                </a:moveTo>
                <a:lnTo>
                  <a:pt x="212" y="141"/>
                </a:lnTo>
                <a:cubicBezTo>
                  <a:pt x="261" y="141"/>
                  <a:pt x="304" y="168"/>
                  <a:pt x="332" y="203"/>
                </a:cubicBezTo>
                <a:cubicBezTo>
                  <a:pt x="304" y="246"/>
                  <a:pt x="304" y="246"/>
                  <a:pt x="304" y="246"/>
                </a:cubicBezTo>
                <a:cubicBezTo>
                  <a:pt x="283" y="218"/>
                  <a:pt x="247" y="196"/>
                  <a:pt x="212" y="196"/>
                </a:cubicBezTo>
                <a:cubicBezTo>
                  <a:pt x="177" y="196"/>
                  <a:pt x="141" y="218"/>
                  <a:pt x="120" y="246"/>
                </a:cubicBezTo>
                <a:cubicBezTo>
                  <a:pt x="92" y="203"/>
                  <a:pt x="92" y="203"/>
                  <a:pt x="92" y="203"/>
                </a:cubicBezTo>
                <a:cubicBezTo>
                  <a:pt x="120" y="168"/>
                  <a:pt x="162" y="141"/>
                  <a:pt x="212" y="141"/>
                </a:cubicBezTo>
                <a:close/>
                <a:moveTo>
                  <a:pt x="212" y="281"/>
                </a:moveTo>
                <a:lnTo>
                  <a:pt x="212" y="281"/>
                </a:lnTo>
                <a:cubicBezTo>
                  <a:pt x="240" y="281"/>
                  <a:pt x="268" y="310"/>
                  <a:pt x="268" y="338"/>
                </a:cubicBezTo>
                <a:cubicBezTo>
                  <a:pt x="268" y="366"/>
                  <a:pt x="240" y="394"/>
                  <a:pt x="212" y="394"/>
                </a:cubicBezTo>
                <a:cubicBezTo>
                  <a:pt x="184" y="394"/>
                  <a:pt x="155" y="366"/>
                  <a:pt x="155" y="338"/>
                </a:cubicBezTo>
                <a:cubicBezTo>
                  <a:pt x="155" y="310"/>
                  <a:pt x="184" y="281"/>
                  <a:pt x="212" y="281"/>
                </a:cubicBezTo>
                <a:close/>
              </a:path>
            </a:pathLst>
          </a:custGeom>
          <a:solidFill>
            <a:schemeClr val="dk1"/>
          </a:solidFill>
          <a:ln w="0">
            <a:noFill/>
          </a:ln>
        </p:spPr>
        <p:style>
          <a:lnRef idx="0"/>
          <a:fillRef idx="0"/>
          <a:effectRef idx="0"/>
          <a:fontRef idx="minor"/>
        </p:style>
      </p:sp>
      <p:sp>
        <p:nvSpPr>
          <p:cNvPr id="1052" name="Google Shape;977;p39"/>
          <p:cNvSpPr/>
          <p:nvPr/>
        </p:nvSpPr>
        <p:spPr>
          <a:xfrm>
            <a:off x="6280920" y="1428840"/>
            <a:ext cx="137520" cy="142200"/>
          </a:xfrm>
          <a:custGeom>
            <a:avLst/>
            <a:gdLst/>
            <a:ahLst/>
            <a:rect l="l" t="t" r="r" b="b"/>
            <a:pathLst>
              <a:path w="249" h="254">
                <a:moveTo>
                  <a:pt x="128" y="0"/>
                </a:moveTo>
                <a:lnTo>
                  <a:pt x="128" y="0"/>
                </a:lnTo>
                <a:cubicBezTo>
                  <a:pt x="177" y="0"/>
                  <a:pt x="220" y="27"/>
                  <a:pt x="248" y="62"/>
                </a:cubicBezTo>
                <a:cubicBezTo>
                  <a:pt x="220" y="105"/>
                  <a:pt x="220" y="105"/>
                  <a:pt x="220" y="105"/>
                </a:cubicBezTo>
                <a:cubicBezTo>
                  <a:pt x="198" y="77"/>
                  <a:pt x="163" y="55"/>
                  <a:pt x="128" y="55"/>
                </a:cubicBezTo>
                <a:cubicBezTo>
                  <a:pt x="85" y="55"/>
                  <a:pt x="57" y="77"/>
                  <a:pt x="36" y="105"/>
                </a:cubicBezTo>
                <a:cubicBezTo>
                  <a:pt x="0" y="62"/>
                  <a:pt x="0" y="62"/>
                  <a:pt x="0" y="62"/>
                </a:cubicBezTo>
                <a:cubicBezTo>
                  <a:pt x="29" y="27"/>
                  <a:pt x="78" y="0"/>
                  <a:pt x="128" y="0"/>
                </a:cubicBezTo>
                <a:close/>
                <a:moveTo>
                  <a:pt x="128" y="140"/>
                </a:moveTo>
                <a:lnTo>
                  <a:pt x="128" y="140"/>
                </a:lnTo>
                <a:cubicBezTo>
                  <a:pt x="156" y="140"/>
                  <a:pt x="184" y="169"/>
                  <a:pt x="184" y="197"/>
                </a:cubicBezTo>
                <a:cubicBezTo>
                  <a:pt x="184" y="225"/>
                  <a:pt x="156" y="253"/>
                  <a:pt x="128" y="253"/>
                </a:cubicBezTo>
                <a:cubicBezTo>
                  <a:pt x="93" y="253"/>
                  <a:pt x="71" y="225"/>
                  <a:pt x="71" y="197"/>
                </a:cubicBezTo>
                <a:cubicBezTo>
                  <a:pt x="71" y="169"/>
                  <a:pt x="93" y="140"/>
                  <a:pt x="128" y="140"/>
                </a:cubicBezTo>
                <a:close/>
              </a:path>
            </a:pathLst>
          </a:custGeom>
          <a:solidFill>
            <a:schemeClr val="dk1"/>
          </a:solidFill>
          <a:ln w="0">
            <a:noFill/>
          </a:ln>
        </p:spPr>
        <p:style>
          <a:lnRef idx="0"/>
          <a:fillRef idx="0"/>
          <a:effectRef idx="0"/>
          <a:fontRef idx="minor"/>
        </p:style>
      </p:sp>
      <p:sp>
        <p:nvSpPr>
          <p:cNvPr id="1053" name="Google Shape;978;p39"/>
          <p:cNvSpPr/>
          <p:nvPr/>
        </p:nvSpPr>
        <p:spPr>
          <a:xfrm>
            <a:off x="5587920" y="1327680"/>
            <a:ext cx="339840" cy="196560"/>
          </a:xfrm>
          <a:custGeom>
            <a:avLst/>
            <a:gdLst/>
            <a:ahLst/>
            <a:rect l="l" t="t" r="r" b="b"/>
            <a:pathLst>
              <a:path w="608" h="354">
                <a:moveTo>
                  <a:pt x="607" y="177"/>
                </a:moveTo>
                <a:lnTo>
                  <a:pt x="607" y="177"/>
                </a:lnTo>
                <a:cubicBezTo>
                  <a:pt x="607" y="184"/>
                  <a:pt x="607" y="184"/>
                  <a:pt x="607" y="184"/>
                </a:cubicBezTo>
                <a:cubicBezTo>
                  <a:pt x="607" y="190"/>
                  <a:pt x="607" y="190"/>
                  <a:pt x="600" y="197"/>
                </a:cubicBezTo>
                <a:cubicBezTo>
                  <a:pt x="593" y="204"/>
                  <a:pt x="586" y="211"/>
                  <a:pt x="579" y="218"/>
                </a:cubicBezTo>
                <a:cubicBezTo>
                  <a:pt x="544" y="254"/>
                  <a:pt x="501" y="289"/>
                  <a:pt x="452" y="310"/>
                </a:cubicBezTo>
                <a:cubicBezTo>
                  <a:pt x="424" y="331"/>
                  <a:pt x="388" y="338"/>
                  <a:pt x="360" y="346"/>
                </a:cubicBezTo>
                <a:cubicBezTo>
                  <a:pt x="318" y="353"/>
                  <a:pt x="283" y="353"/>
                  <a:pt x="247" y="346"/>
                </a:cubicBezTo>
                <a:cubicBezTo>
                  <a:pt x="219" y="338"/>
                  <a:pt x="190" y="331"/>
                  <a:pt x="162" y="317"/>
                </a:cubicBezTo>
                <a:cubicBezTo>
                  <a:pt x="240" y="268"/>
                  <a:pt x="240" y="268"/>
                  <a:pt x="240" y="268"/>
                </a:cubicBezTo>
                <a:cubicBezTo>
                  <a:pt x="261" y="282"/>
                  <a:pt x="283" y="289"/>
                  <a:pt x="304" y="289"/>
                </a:cubicBezTo>
                <a:cubicBezTo>
                  <a:pt x="367" y="289"/>
                  <a:pt x="417" y="239"/>
                  <a:pt x="417" y="177"/>
                </a:cubicBezTo>
                <a:cubicBezTo>
                  <a:pt x="417" y="163"/>
                  <a:pt x="417" y="156"/>
                  <a:pt x="417" y="149"/>
                </a:cubicBezTo>
                <a:cubicBezTo>
                  <a:pt x="516" y="85"/>
                  <a:pt x="516" y="85"/>
                  <a:pt x="516" y="85"/>
                </a:cubicBezTo>
                <a:cubicBezTo>
                  <a:pt x="523" y="92"/>
                  <a:pt x="530" y="92"/>
                  <a:pt x="537" y="99"/>
                </a:cubicBezTo>
                <a:cubicBezTo>
                  <a:pt x="558" y="120"/>
                  <a:pt x="579" y="142"/>
                  <a:pt x="600" y="163"/>
                </a:cubicBezTo>
                <a:cubicBezTo>
                  <a:pt x="607" y="170"/>
                  <a:pt x="607" y="170"/>
                  <a:pt x="607" y="177"/>
                </a:cubicBezTo>
                <a:close/>
                <a:moveTo>
                  <a:pt x="304" y="232"/>
                </a:moveTo>
                <a:lnTo>
                  <a:pt x="304" y="232"/>
                </a:lnTo>
                <a:lnTo>
                  <a:pt x="297" y="232"/>
                </a:lnTo>
                <a:cubicBezTo>
                  <a:pt x="360" y="184"/>
                  <a:pt x="360" y="184"/>
                  <a:pt x="360" y="184"/>
                </a:cubicBezTo>
                <a:cubicBezTo>
                  <a:pt x="353" y="211"/>
                  <a:pt x="332" y="232"/>
                  <a:pt x="304" y="232"/>
                </a:cubicBezTo>
                <a:close/>
                <a:moveTo>
                  <a:pt x="551" y="29"/>
                </a:moveTo>
                <a:lnTo>
                  <a:pt x="551" y="29"/>
                </a:lnTo>
                <a:cubicBezTo>
                  <a:pt x="63" y="353"/>
                  <a:pt x="63" y="353"/>
                  <a:pt x="63" y="353"/>
                </a:cubicBezTo>
                <a:lnTo>
                  <a:pt x="56" y="353"/>
                </a:lnTo>
                <a:cubicBezTo>
                  <a:pt x="49" y="353"/>
                  <a:pt x="42" y="346"/>
                  <a:pt x="42" y="338"/>
                </a:cubicBezTo>
                <a:cubicBezTo>
                  <a:pt x="42" y="331"/>
                  <a:pt x="42" y="331"/>
                  <a:pt x="49" y="324"/>
                </a:cubicBezTo>
                <a:cubicBezTo>
                  <a:pt x="537" y="7"/>
                  <a:pt x="537" y="7"/>
                  <a:pt x="537" y="7"/>
                </a:cubicBezTo>
                <a:cubicBezTo>
                  <a:pt x="544" y="7"/>
                  <a:pt x="544" y="7"/>
                  <a:pt x="544" y="7"/>
                </a:cubicBezTo>
                <a:cubicBezTo>
                  <a:pt x="551" y="7"/>
                  <a:pt x="558" y="14"/>
                  <a:pt x="558" y="21"/>
                </a:cubicBezTo>
                <a:cubicBezTo>
                  <a:pt x="558" y="21"/>
                  <a:pt x="558" y="29"/>
                  <a:pt x="551" y="29"/>
                </a:cubicBezTo>
                <a:close/>
                <a:moveTo>
                  <a:pt x="304" y="120"/>
                </a:moveTo>
                <a:lnTo>
                  <a:pt x="304" y="120"/>
                </a:lnTo>
                <a:cubicBezTo>
                  <a:pt x="311" y="120"/>
                  <a:pt x="318" y="120"/>
                  <a:pt x="325" y="120"/>
                </a:cubicBezTo>
                <a:cubicBezTo>
                  <a:pt x="247" y="170"/>
                  <a:pt x="247" y="170"/>
                  <a:pt x="247" y="170"/>
                </a:cubicBezTo>
                <a:cubicBezTo>
                  <a:pt x="254" y="142"/>
                  <a:pt x="275" y="120"/>
                  <a:pt x="304" y="120"/>
                </a:cubicBezTo>
                <a:close/>
                <a:moveTo>
                  <a:pt x="374" y="85"/>
                </a:moveTo>
                <a:lnTo>
                  <a:pt x="374" y="85"/>
                </a:lnTo>
                <a:cubicBezTo>
                  <a:pt x="353" y="71"/>
                  <a:pt x="332" y="64"/>
                  <a:pt x="304" y="64"/>
                </a:cubicBezTo>
                <a:cubicBezTo>
                  <a:pt x="240" y="64"/>
                  <a:pt x="190" y="113"/>
                  <a:pt x="190" y="177"/>
                </a:cubicBezTo>
                <a:cubicBezTo>
                  <a:pt x="190" y="184"/>
                  <a:pt x="198" y="190"/>
                  <a:pt x="198" y="204"/>
                </a:cubicBezTo>
                <a:cubicBezTo>
                  <a:pt x="99" y="268"/>
                  <a:pt x="99" y="268"/>
                  <a:pt x="99" y="268"/>
                </a:cubicBezTo>
                <a:cubicBezTo>
                  <a:pt x="92" y="268"/>
                  <a:pt x="92" y="268"/>
                  <a:pt x="92" y="268"/>
                </a:cubicBezTo>
                <a:cubicBezTo>
                  <a:pt x="85" y="268"/>
                  <a:pt x="85" y="261"/>
                  <a:pt x="77" y="261"/>
                </a:cubicBezTo>
                <a:cubicBezTo>
                  <a:pt x="56" y="239"/>
                  <a:pt x="28" y="218"/>
                  <a:pt x="14" y="197"/>
                </a:cubicBezTo>
                <a:cubicBezTo>
                  <a:pt x="0" y="184"/>
                  <a:pt x="0" y="170"/>
                  <a:pt x="14" y="163"/>
                </a:cubicBezTo>
                <a:cubicBezTo>
                  <a:pt x="14" y="156"/>
                  <a:pt x="21" y="149"/>
                  <a:pt x="28" y="142"/>
                </a:cubicBezTo>
                <a:cubicBezTo>
                  <a:pt x="70" y="106"/>
                  <a:pt x="113" y="71"/>
                  <a:pt x="162" y="43"/>
                </a:cubicBezTo>
                <a:cubicBezTo>
                  <a:pt x="190" y="29"/>
                  <a:pt x="219" y="14"/>
                  <a:pt x="254" y="7"/>
                </a:cubicBezTo>
                <a:cubicBezTo>
                  <a:pt x="290" y="0"/>
                  <a:pt x="325" y="0"/>
                  <a:pt x="367" y="14"/>
                </a:cubicBezTo>
                <a:cubicBezTo>
                  <a:pt x="396" y="14"/>
                  <a:pt x="417" y="29"/>
                  <a:pt x="445" y="43"/>
                </a:cubicBezTo>
                <a:cubicBezTo>
                  <a:pt x="438" y="43"/>
                  <a:pt x="438" y="43"/>
                  <a:pt x="438" y="43"/>
                </a:cubicBezTo>
                <a:lnTo>
                  <a:pt x="374" y="85"/>
                </a:lnTo>
                <a:close/>
              </a:path>
            </a:pathLst>
          </a:custGeom>
          <a:solidFill>
            <a:schemeClr val="dk1"/>
          </a:solidFill>
          <a:ln w="0">
            <a:noFill/>
          </a:ln>
        </p:spPr>
        <p:style>
          <a:lnRef idx="0"/>
          <a:fillRef idx="0"/>
          <a:effectRef idx="0"/>
          <a:fontRef idx="minor"/>
        </p:style>
      </p:sp>
      <p:sp>
        <p:nvSpPr>
          <p:cNvPr id="1054" name="Google Shape;979;p39"/>
          <p:cNvSpPr/>
          <p:nvPr/>
        </p:nvSpPr>
        <p:spPr>
          <a:xfrm>
            <a:off x="4998240" y="1327680"/>
            <a:ext cx="339840" cy="196560"/>
          </a:xfrm>
          <a:custGeom>
            <a:avLst/>
            <a:gdLst/>
            <a:ahLst/>
            <a:rect l="l" t="t" r="r" b="b"/>
            <a:pathLst>
              <a:path w="608" h="354">
                <a:moveTo>
                  <a:pt x="607" y="177"/>
                </a:moveTo>
                <a:lnTo>
                  <a:pt x="607" y="177"/>
                </a:lnTo>
                <a:cubicBezTo>
                  <a:pt x="607" y="184"/>
                  <a:pt x="607" y="184"/>
                  <a:pt x="607" y="184"/>
                </a:cubicBezTo>
                <a:cubicBezTo>
                  <a:pt x="607" y="190"/>
                  <a:pt x="600" y="190"/>
                  <a:pt x="600" y="197"/>
                </a:cubicBezTo>
                <a:cubicBezTo>
                  <a:pt x="593" y="204"/>
                  <a:pt x="586" y="211"/>
                  <a:pt x="579" y="218"/>
                </a:cubicBezTo>
                <a:cubicBezTo>
                  <a:pt x="544" y="254"/>
                  <a:pt x="494" y="289"/>
                  <a:pt x="452" y="310"/>
                </a:cubicBezTo>
                <a:cubicBezTo>
                  <a:pt x="424" y="331"/>
                  <a:pt x="388" y="338"/>
                  <a:pt x="353" y="346"/>
                </a:cubicBezTo>
                <a:cubicBezTo>
                  <a:pt x="318" y="353"/>
                  <a:pt x="282" y="353"/>
                  <a:pt x="247" y="346"/>
                </a:cubicBezTo>
                <a:cubicBezTo>
                  <a:pt x="183" y="331"/>
                  <a:pt x="127" y="296"/>
                  <a:pt x="70" y="261"/>
                </a:cubicBezTo>
                <a:cubicBezTo>
                  <a:pt x="49" y="239"/>
                  <a:pt x="28" y="218"/>
                  <a:pt x="7" y="197"/>
                </a:cubicBezTo>
                <a:cubicBezTo>
                  <a:pt x="0" y="184"/>
                  <a:pt x="0" y="170"/>
                  <a:pt x="7" y="163"/>
                </a:cubicBezTo>
                <a:cubicBezTo>
                  <a:pt x="14" y="156"/>
                  <a:pt x="21" y="149"/>
                  <a:pt x="28" y="142"/>
                </a:cubicBezTo>
                <a:cubicBezTo>
                  <a:pt x="63" y="106"/>
                  <a:pt x="113" y="71"/>
                  <a:pt x="155" y="43"/>
                </a:cubicBezTo>
                <a:cubicBezTo>
                  <a:pt x="183" y="29"/>
                  <a:pt x="219" y="14"/>
                  <a:pt x="254" y="7"/>
                </a:cubicBezTo>
                <a:cubicBezTo>
                  <a:pt x="290" y="0"/>
                  <a:pt x="325" y="0"/>
                  <a:pt x="360" y="14"/>
                </a:cubicBezTo>
                <a:cubicBezTo>
                  <a:pt x="424" y="21"/>
                  <a:pt x="480" y="57"/>
                  <a:pt x="530" y="99"/>
                </a:cubicBezTo>
                <a:cubicBezTo>
                  <a:pt x="558" y="120"/>
                  <a:pt x="579" y="142"/>
                  <a:pt x="600" y="163"/>
                </a:cubicBezTo>
                <a:cubicBezTo>
                  <a:pt x="600" y="170"/>
                  <a:pt x="607" y="170"/>
                  <a:pt x="607" y="177"/>
                </a:cubicBezTo>
                <a:close/>
                <a:moveTo>
                  <a:pt x="304" y="64"/>
                </a:moveTo>
                <a:lnTo>
                  <a:pt x="304" y="64"/>
                </a:lnTo>
                <a:cubicBezTo>
                  <a:pt x="240" y="64"/>
                  <a:pt x="190" y="113"/>
                  <a:pt x="190" y="177"/>
                </a:cubicBezTo>
                <a:cubicBezTo>
                  <a:pt x="190" y="239"/>
                  <a:pt x="240" y="289"/>
                  <a:pt x="304" y="289"/>
                </a:cubicBezTo>
                <a:cubicBezTo>
                  <a:pt x="367" y="289"/>
                  <a:pt x="417" y="239"/>
                  <a:pt x="417" y="177"/>
                </a:cubicBezTo>
                <a:cubicBezTo>
                  <a:pt x="417" y="113"/>
                  <a:pt x="367" y="64"/>
                  <a:pt x="304" y="64"/>
                </a:cubicBezTo>
                <a:close/>
                <a:moveTo>
                  <a:pt x="304" y="232"/>
                </a:moveTo>
                <a:lnTo>
                  <a:pt x="304" y="232"/>
                </a:lnTo>
                <a:cubicBezTo>
                  <a:pt x="275" y="232"/>
                  <a:pt x="247" y="204"/>
                  <a:pt x="247" y="177"/>
                </a:cubicBezTo>
                <a:cubicBezTo>
                  <a:pt x="247" y="142"/>
                  <a:pt x="275" y="120"/>
                  <a:pt x="304" y="120"/>
                </a:cubicBezTo>
                <a:cubicBezTo>
                  <a:pt x="332" y="120"/>
                  <a:pt x="360" y="142"/>
                  <a:pt x="360" y="177"/>
                </a:cubicBezTo>
                <a:cubicBezTo>
                  <a:pt x="360" y="204"/>
                  <a:pt x="332" y="232"/>
                  <a:pt x="304" y="232"/>
                </a:cubicBezTo>
                <a:close/>
              </a:path>
            </a:pathLst>
          </a:custGeom>
          <a:solidFill>
            <a:schemeClr val="dk1"/>
          </a:solidFill>
          <a:ln w="0">
            <a:noFill/>
          </a:ln>
        </p:spPr>
        <p:style>
          <a:lnRef idx="0"/>
          <a:fillRef idx="0"/>
          <a:effectRef idx="0"/>
          <a:fontRef idx="minor"/>
        </p:style>
      </p:sp>
      <p:sp>
        <p:nvSpPr>
          <p:cNvPr id="1055" name="Google Shape;980;p39"/>
          <p:cNvSpPr/>
          <p:nvPr/>
        </p:nvSpPr>
        <p:spPr>
          <a:xfrm>
            <a:off x="4411080" y="1270800"/>
            <a:ext cx="334800" cy="315000"/>
          </a:xfrm>
          <a:custGeom>
            <a:avLst/>
            <a:gdLst/>
            <a:ahLst/>
            <a:rect l="l" t="t" r="r" b="b"/>
            <a:pathLst>
              <a:path w="601" h="566">
                <a:moveTo>
                  <a:pt x="494" y="565"/>
                </a:moveTo>
                <a:lnTo>
                  <a:pt x="494" y="565"/>
                </a:lnTo>
                <a:cubicBezTo>
                  <a:pt x="466" y="536"/>
                  <a:pt x="466" y="536"/>
                  <a:pt x="466" y="536"/>
                </a:cubicBezTo>
                <a:cubicBezTo>
                  <a:pt x="530" y="466"/>
                  <a:pt x="565" y="381"/>
                  <a:pt x="565" y="283"/>
                </a:cubicBezTo>
                <a:cubicBezTo>
                  <a:pt x="565" y="184"/>
                  <a:pt x="530" y="99"/>
                  <a:pt x="466" y="28"/>
                </a:cubicBezTo>
                <a:cubicBezTo>
                  <a:pt x="494" y="0"/>
                  <a:pt x="494" y="0"/>
                  <a:pt x="494" y="0"/>
                </a:cubicBezTo>
                <a:cubicBezTo>
                  <a:pt x="565" y="78"/>
                  <a:pt x="600" y="177"/>
                  <a:pt x="600" y="283"/>
                </a:cubicBezTo>
                <a:cubicBezTo>
                  <a:pt x="600" y="388"/>
                  <a:pt x="565" y="487"/>
                  <a:pt x="494" y="565"/>
                </a:cubicBezTo>
                <a:close/>
                <a:moveTo>
                  <a:pt x="424" y="487"/>
                </a:moveTo>
                <a:lnTo>
                  <a:pt x="424" y="487"/>
                </a:lnTo>
                <a:cubicBezTo>
                  <a:pt x="395" y="459"/>
                  <a:pt x="395" y="459"/>
                  <a:pt x="395" y="459"/>
                </a:cubicBezTo>
                <a:cubicBezTo>
                  <a:pt x="438" y="416"/>
                  <a:pt x="459" y="353"/>
                  <a:pt x="459" y="283"/>
                </a:cubicBezTo>
                <a:cubicBezTo>
                  <a:pt x="459" y="212"/>
                  <a:pt x="438" y="149"/>
                  <a:pt x="395" y="106"/>
                </a:cubicBezTo>
                <a:cubicBezTo>
                  <a:pt x="424" y="78"/>
                  <a:pt x="424" y="78"/>
                  <a:pt x="424" y="78"/>
                </a:cubicBezTo>
                <a:cubicBezTo>
                  <a:pt x="466" y="135"/>
                  <a:pt x="501" y="205"/>
                  <a:pt x="501" y="283"/>
                </a:cubicBezTo>
                <a:cubicBezTo>
                  <a:pt x="501" y="360"/>
                  <a:pt x="466" y="430"/>
                  <a:pt x="424" y="487"/>
                </a:cubicBezTo>
                <a:close/>
                <a:moveTo>
                  <a:pt x="346" y="416"/>
                </a:moveTo>
                <a:lnTo>
                  <a:pt x="346" y="416"/>
                </a:lnTo>
                <a:cubicBezTo>
                  <a:pt x="318" y="388"/>
                  <a:pt x="318" y="388"/>
                  <a:pt x="318" y="388"/>
                </a:cubicBezTo>
                <a:cubicBezTo>
                  <a:pt x="346" y="360"/>
                  <a:pt x="360" y="324"/>
                  <a:pt x="360" y="283"/>
                </a:cubicBezTo>
                <a:cubicBezTo>
                  <a:pt x="360" y="241"/>
                  <a:pt x="346" y="205"/>
                  <a:pt x="318" y="177"/>
                </a:cubicBezTo>
                <a:cubicBezTo>
                  <a:pt x="346" y="149"/>
                  <a:pt x="346" y="149"/>
                  <a:pt x="346" y="149"/>
                </a:cubicBezTo>
                <a:cubicBezTo>
                  <a:pt x="374" y="184"/>
                  <a:pt x="395" y="233"/>
                  <a:pt x="395" y="283"/>
                </a:cubicBezTo>
                <a:cubicBezTo>
                  <a:pt x="395" y="331"/>
                  <a:pt x="374" y="381"/>
                  <a:pt x="346" y="416"/>
                </a:cubicBezTo>
                <a:close/>
                <a:moveTo>
                  <a:pt x="233" y="430"/>
                </a:moveTo>
                <a:lnTo>
                  <a:pt x="233" y="430"/>
                </a:lnTo>
                <a:cubicBezTo>
                  <a:pt x="226" y="430"/>
                  <a:pt x="226" y="430"/>
                  <a:pt x="219" y="430"/>
                </a:cubicBezTo>
                <a:cubicBezTo>
                  <a:pt x="120" y="360"/>
                  <a:pt x="120" y="360"/>
                  <a:pt x="120" y="360"/>
                </a:cubicBezTo>
                <a:cubicBezTo>
                  <a:pt x="28" y="360"/>
                  <a:pt x="28" y="360"/>
                  <a:pt x="28" y="360"/>
                </a:cubicBezTo>
                <a:cubicBezTo>
                  <a:pt x="14" y="360"/>
                  <a:pt x="0" y="345"/>
                  <a:pt x="0" y="331"/>
                </a:cubicBezTo>
                <a:cubicBezTo>
                  <a:pt x="0" y="233"/>
                  <a:pt x="0" y="233"/>
                  <a:pt x="0" y="233"/>
                </a:cubicBezTo>
                <a:cubicBezTo>
                  <a:pt x="0" y="219"/>
                  <a:pt x="14" y="205"/>
                  <a:pt x="28" y="205"/>
                </a:cubicBezTo>
                <a:cubicBezTo>
                  <a:pt x="120" y="205"/>
                  <a:pt x="120" y="205"/>
                  <a:pt x="120" y="205"/>
                </a:cubicBezTo>
                <a:cubicBezTo>
                  <a:pt x="219" y="128"/>
                  <a:pt x="219" y="128"/>
                  <a:pt x="219" y="128"/>
                </a:cubicBezTo>
                <a:cubicBezTo>
                  <a:pt x="226" y="128"/>
                  <a:pt x="226" y="120"/>
                  <a:pt x="233" y="120"/>
                </a:cubicBezTo>
                <a:cubicBezTo>
                  <a:pt x="254" y="120"/>
                  <a:pt x="261" y="135"/>
                  <a:pt x="261" y="149"/>
                </a:cubicBezTo>
                <a:cubicBezTo>
                  <a:pt x="261" y="233"/>
                  <a:pt x="261" y="233"/>
                  <a:pt x="261" y="233"/>
                </a:cubicBezTo>
                <a:cubicBezTo>
                  <a:pt x="261" y="303"/>
                  <a:pt x="261" y="303"/>
                  <a:pt x="261" y="303"/>
                </a:cubicBezTo>
                <a:cubicBezTo>
                  <a:pt x="261" y="331"/>
                  <a:pt x="261" y="331"/>
                  <a:pt x="261" y="331"/>
                </a:cubicBezTo>
                <a:cubicBezTo>
                  <a:pt x="261" y="360"/>
                  <a:pt x="261" y="360"/>
                  <a:pt x="261" y="360"/>
                </a:cubicBezTo>
                <a:cubicBezTo>
                  <a:pt x="261" y="402"/>
                  <a:pt x="261" y="402"/>
                  <a:pt x="261" y="402"/>
                </a:cubicBezTo>
                <a:cubicBezTo>
                  <a:pt x="261" y="423"/>
                  <a:pt x="254" y="430"/>
                  <a:pt x="233" y="430"/>
                </a:cubicBezTo>
                <a:close/>
              </a:path>
            </a:pathLst>
          </a:custGeom>
          <a:solidFill>
            <a:schemeClr val="dk1"/>
          </a:solidFill>
          <a:ln w="0">
            <a:noFill/>
          </a:ln>
        </p:spPr>
        <p:style>
          <a:lnRef idx="0"/>
          <a:fillRef idx="0"/>
          <a:effectRef idx="0"/>
          <a:fontRef idx="minor"/>
        </p:style>
      </p:sp>
      <p:sp>
        <p:nvSpPr>
          <p:cNvPr id="1056" name="Google Shape;981;p39"/>
          <p:cNvSpPr/>
          <p:nvPr/>
        </p:nvSpPr>
        <p:spPr>
          <a:xfrm>
            <a:off x="3821400" y="1315080"/>
            <a:ext cx="275760" cy="228600"/>
          </a:xfrm>
          <a:custGeom>
            <a:avLst/>
            <a:gdLst/>
            <a:ahLst/>
            <a:rect l="l" t="t" r="r" b="b"/>
            <a:pathLst>
              <a:path w="495" h="410">
                <a:moveTo>
                  <a:pt x="417" y="409"/>
                </a:moveTo>
                <a:lnTo>
                  <a:pt x="417" y="409"/>
                </a:lnTo>
                <a:cubicBezTo>
                  <a:pt x="388" y="381"/>
                  <a:pt x="388" y="381"/>
                  <a:pt x="388" y="381"/>
                </a:cubicBezTo>
                <a:cubicBezTo>
                  <a:pt x="431" y="338"/>
                  <a:pt x="459" y="275"/>
                  <a:pt x="459" y="205"/>
                </a:cubicBezTo>
                <a:cubicBezTo>
                  <a:pt x="459" y="134"/>
                  <a:pt x="431" y="71"/>
                  <a:pt x="388" y="28"/>
                </a:cubicBezTo>
                <a:cubicBezTo>
                  <a:pt x="417" y="0"/>
                  <a:pt x="417" y="0"/>
                  <a:pt x="417" y="0"/>
                </a:cubicBezTo>
                <a:cubicBezTo>
                  <a:pt x="466" y="57"/>
                  <a:pt x="494" y="127"/>
                  <a:pt x="494" y="205"/>
                </a:cubicBezTo>
                <a:cubicBezTo>
                  <a:pt x="494" y="282"/>
                  <a:pt x="466" y="352"/>
                  <a:pt x="417" y="409"/>
                </a:cubicBezTo>
                <a:close/>
                <a:moveTo>
                  <a:pt x="346" y="338"/>
                </a:moveTo>
                <a:lnTo>
                  <a:pt x="346" y="338"/>
                </a:lnTo>
                <a:cubicBezTo>
                  <a:pt x="318" y="310"/>
                  <a:pt x="318" y="310"/>
                  <a:pt x="318" y="310"/>
                </a:cubicBezTo>
                <a:cubicBezTo>
                  <a:pt x="339" y="282"/>
                  <a:pt x="353" y="246"/>
                  <a:pt x="353" y="205"/>
                </a:cubicBezTo>
                <a:cubicBezTo>
                  <a:pt x="353" y="163"/>
                  <a:pt x="339" y="127"/>
                  <a:pt x="318" y="99"/>
                </a:cubicBezTo>
                <a:cubicBezTo>
                  <a:pt x="346" y="71"/>
                  <a:pt x="346" y="71"/>
                  <a:pt x="346" y="71"/>
                </a:cubicBezTo>
                <a:cubicBezTo>
                  <a:pt x="374" y="106"/>
                  <a:pt x="395" y="155"/>
                  <a:pt x="395" y="205"/>
                </a:cubicBezTo>
                <a:cubicBezTo>
                  <a:pt x="395" y="253"/>
                  <a:pt x="374" y="303"/>
                  <a:pt x="346" y="338"/>
                </a:cubicBezTo>
                <a:close/>
                <a:moveTo>
                  <a:pt x="233" y="352"/>
                </a:moveTo>
                <a:lnTo>
                  <a:pt x="233" y="352"/>
                </a:lnTo>
                <a:cubicBezTo>
                  <a:pt x="226" y="352"/>
                  <a:pt x="219" y="352"/>
                  <a:pt x="219" y="352"/>
                </a:cubicBezTo>
                <a:cubicBezTo>
                  <a:pt x="120" y="282"/>
                  <a:pt x="120" y="282"/>
                  <a:pt x="120" y="282"/>
                </a:cubicBezTo>
                <a:cubicBezTo>
                  <a:pt x="28" y="282"/>
                  <a:pt x="28" y="282"/>
                  <a:pt x="28" y="282"/>
                </a:cubicBezTo>
                <a:cubicBezTo>
                  <a:pt x="7" y="282"/>
                  <a:pt x="0" y="267"/>
                  <a:pt x="0" y="253"/>
                </a:cubicBezTo>
                <a:cubicBezTo>
                  <a:pt x="0" y="155"/>
                  <a:pt x="0" y="155"/>
                  <a:pt x="0" y="155"/>
                </a:cubicBezTo>
                <a:cubicBezTo>
                  <a:pt x="0" y="141"/>
                  <a:pt x="7" y="127"/>
                  <a:pt x="28" y="127"/>
                </a:cubicBezTo>
                <a:cubicBezTo>
                  <a:pt x="120" y="127"/>
                  <a:pt x="120" y="127"/>
                  <a:pt x="120" y="127"/>
                </a:cubicBezTo>
                <a:cubicBezTo>
                  <a:pt x="211" y="50"/>
                  <a:pt x="211" y="50"/>
                  <a:pt x="211" y="50"/>
                </a:cubicBezTo>
                <a:cubicBezTo>
                  <a:pt x="219" y="50"/>
                  <a:pt x="226" y="42"/>
                  <a:pt x="233" y="42"/>
                </a:cubicBezTo>
                <a:cubicBezTo>
                  <a:pt x="247" y="42"/>
                  <a:pt x="261" y="57"/>
                  <a:pt x="261" y="71"/>
                </a:cubicBezTo>
                <a:cubicBezTo>
                  <a:pt x="261" y="155"/>
                  <a:pt x="261" y="155"/>
                  <a:pt x="261" y="155"/>
                </a:cubicBezTo>
                <a:cubicBezTo>
                  <a:pt x="261" y="225"/>
                  <a:pt x="261" y="225"/>
                  <a:pt x="261" y="225"/>
                </a:cubicBezTo>
                <a:cubicBezTo>
                  <a:pt x="261" y="253"/>
                  <a:pt x="261" y="253"/>
                  <a:pt x="261" y="253"/>
                </a:cubicBezTo>
                <a:cubicBezTo>
                  <a:pt x="261" y="282"/>
                  <a:pt x="261" y="282"/>
                  <a:pt x="261" y="282"/>
                </a:cubicBezTo>
                <a:cubicBezTo>
                  <a:pt x="261" y="324"/>
                  <a:pt x="261" y="324"/>
                  <a:pt x="261" y="324"/>
                </a:cubicBezTo>
                <a:cubicBezTo>
                  <a:pt x="261" y="345"/>
                  <a:pt x="247" y="352"/>
                  <a:pt x="233" y="352"/>
                </a:cubicBezTo>
                <a:close/>
              </a:path>
            </a:pathLst>
          </a:custGeom>
          <a:solidFill>
            <a:schemeClr val="dk1"/>
          </a:solidFill>
          <a:ln w="0">
            <a:noFill/>
          </a:ln>
        </p:spPr>
        <p:style>
          <a:lnRef idx="0"/>
          <a:fillRef idx="0"/>
          <a:effectRef idx="0"/>
          <a:fontRef idx="minor"/>
        </p:style>
      </p:sp>
      <p:sp>
        <p:nvSpPr>
          <p:cNvPr id="1057" name="Google Shape;982;p39"/>
          <p:cNvSpPr/>
          <p:nvPr/>
        </p:nvSpPr>
        <p:spPr>
          <a:xfrm>
            <a:off x="3226680" y="1337400"/>
            <a:ext cx="221400" cy="174600"/>
          </a:xfrm>
          <a:custGeom>
            <a:avLst/>
            <a:gdLst/>
            <a:ahLst/>
            <a:rect l="l" t="t" r="r" b="b"/>
            <a:pathLst>
              <a:path w="397" h="311">
                <a:moveTo>
                  <a:pt x="354" y="296"/>
                </a:moveTo>
                <a:lnTo>
                  <a:pt x="354" y="296"/>
                </a:lnTo>
                <a:cubicBezTo>
                  <a:pt x="326" y="268"/>
                  <a:pt x="326" y="268"/>
                  <a:pt x="326" y="268"/>
                </a:cubicBezTo>
                <a:cubicBezTo>
                  <a:pt x="347" y="240"/>
                  <a:pt x="361" y="204"/>
                  <a:pt x="361" y="163"/>
                </a:cubicBezTo>
                <a:cubicBezTo>
                  <a:pt x="361" y="121"/>
                  <a:pt x="347" y="85"/>
                  <a:pt x="326" y="57"/>
                </a:cubicBezTo>
                <a:cubicBezTo>
                  <a:pt x="354" y="29"/>
                  <a:pt x="354" y="29"/>
                  <a:pt x="354" y="29"/>
                </a:cubicBezTo>
                <a:cubicBezTo>
                  <a:pt x="382" y="64"/>
                  <a:pt x="396" y="113"/>
                  <a:pt x="396" y="163"/>
                </a:cubicBezTo>
                <a:cubicBezTo>
                  <a:pt x="396" y="211"/>
                  <a:pt x="382" y="261"/>
                  <a:pt x="354" y="296"/>
                </a:cubicBezTo>
                <a:close/>
                <a:moveTo>
                  <a:pt x="241" y="310"/>
                </a:moveTo>
                <a:lnTo>
                  <a:pt x="241" y="310"/>
                </a:lnTo>
                <a:cubicBezTo>
                  <a:pt x="234" y="310"/>
                  <a:pt x="226" y="310"/>
                  <a:pt x="219" y="310"/>
                </a:cubicBezTo>
                <a:cubicBezTo>
                  <a:pt x="128" y="240"/>
                  <a:pt x="128" y="240"/>
                  <a:pt x="128" y="240"/>
                </a:cubicBezTo>
                <a:cubicBezTo>
                  <a:pt x="29" y="240"/>
                  <a:pt x="29" y="240"/>
                  <a:pt x="29" y="240"/>
                </a:cubicBezTo>
                <a:cubicBezTo>
                  <a:pt x="15" y="240"/>
                  <a:pt x="0" y="225"/>
                  <a:pt x="0" y="211"/>
                </a:cubicBezTo>
                <a:cubicBezTo>
                  <a:pt x="0" y="113"/>
                  <a:pt x="0" y="113"/>
                  <a:pt x="0" y="113"/>
                </a:cubicBezTo>
                <a:cubicBezTo>
                  <a:pt x="0" y="99"/>
                  <a:pt x="15" y="85"/>
                  <a:pt x="29" y="85"/>
                </a:cubicBezTo>
                <a:cubicBezTo>
                  <a:pt x="128" y="85"/>
                  <a:pt x="128" y="85"/>
                  <a:pt x="128" y="85"/>
                </a:cubicBezTo>
                <a:cubicBezTo>
                  <a:pt x="219" y="8"/>
                  <a:pt x="219" y="8"/>
                  <a:pt x="219" y="8"/>
                </a:cubicBezTo>
                <a:cubicBezTo>
                  <a:pt x="226" y="8"/>
                  <a:pt x="234" y="0"/>
                  <a:pt x="241" y="0"/>
                </a:cubicBezTo>
                <a:cubicBezTo>
                  <a:pt x="255" y="0"/>
                  <a:pt x="269" y="15"/>
                  <a:pt x="269" y="29"/>
                </a:cubicBezTo>
                <a:cubicBezTo>
                  <a:pt x="269" y="113"/>
                  <a:pt x="269" y="113"/>
                  <a:pt x="269" y="113"/>
                </a:cubicBezTo>
                <a:cubicBezTo>
                  <a:pt x="269" y="183"/>
                  <a:pt x="269" y="183"/>
                  <a:pt x="269" y="183"/>
                </a:cubicBezTo>
                <a:cubicBezTo>
                  <a:pt x="269" y="211"/>
                  <a:pt x="269" y="211"/>
                  <a:pt x="269" y="211"/>
                </a:cubicBezTo>
                <a:cubicBezTo>
                  <a:pt x="269" y="240"/>
                  <a:pt x="269" y="240"/>
                  <a:pt x="269" y="240"/>
                </a:cubicBezTo>
                <a:cubicBezTo>
                  <a:pt x="269" y="282"/>
                  <a:pt x="269" y="282"/>
                  <a:pt x="269" y="282"/>
                </a:cubicBezTo>
                <a:cubicBezTo>
                  <a:pt x="269" y="303"/>
                  <a:pt x="255" y="310"/>
                  <a:pt x="241" y="310"/>
                </a:cubicBezTo>
                <a:close/>
              </a:path>
            </a:pathLst>
          </a:custGeom>
          <a:solidFill>
            <a:schemeClr val="dk1"/>
          </a:solidFill>
          <a:ln w="0">
            <a:noFill/>
          </a:ln>
        </p:spPr>
        <p:style>
          <a:lnRef idx="0"/>
          <a:fillRef idx="0"/>
          <a:effectRef idx="0"/>
          <a:fontRef idx="minor"/>
        </p:style>
      </p:sp>
      <p:sp>
        <p:nvSpPr>
          <p:cNvPr id="1058" name="Google Shape;983;p39"/>
          <p:cNvSpPr/>
          <p:nvPr/>
        </p:nvSpPr>
        <p:spPr>
          <a:xfrm>
            <a:off x="2671560" y="1337400"/>
            <a:ext cx="273240" cy="174600"/>
          </a:xfrm>
          <a:custGeom>
            <a:avLst/>
            <a:gdLst/>
            <a:ahLst/>
            <a:rect l="l" t="t" r="r" b="b"/>
            <a:pathLst>
              <a:path w="488" h="311">
                <a:moveTo>
                  <a:pt x="480" y="128"/>
                </a:moveTo>
                <a:lnTo>
                  <a:pt x="480" y="128"/>
                </a:lnTo>
                <a:cubicBezTo>
                  <a:pt x="445" y="163"/>
                  <a:pt x="445" y="163"/>
                  <a:pt x="445" y="163"/>
                </a:cubicBezTo>
                <a:cubicBezTo>
                  <a:pt x="480" y="197"/>
                  <a:pt x="480" y="197"/>
                  <a:pt x="480" y="197"/>
                </a:cubicBezTo>
                <a:cubicBezTo>
                  <a:pt x="487" y="204"/>
                  <a:pt x="487" y="211"/>
                  <a:pt x="487" y="218"/>
                </a:cubicBezTo>
                <a:cubicBezTo>
                  <a:pt x="487" y="233"/>
                  <a:pt x="480" y="247"/>
                  <a:pt x="459" y="247"/>
                </a:cubicBezTo>
                <a:cubicBezTo>
                  <a:pt x="452" y="247"/>
                  <a:pt x="445" y="247"/>
                  <a:pt x="445" y="240"/>
                </a:cubicBezTo>
                <a:cubicBezTo>
                  <a:pt x="403" y="204"/>
                  <a:pt x="403" y="204"/>
                  <a:pt x="403" y="204"/>
                </a:cubicBezTo>
                <a:cubicBezTo>
                  <a:pt x="367" y="240"/>
                  <a:pt x="367" y="240"/>
                  <a:pt x="367" y="240"/>
                </a:cubicBezTo>
                <a:cubicBezTo>
                  <a:pt x="360" y="247"/>
                  <a:pt x="353" y="247"/>
                  <a:pt x="346" y="247"/>
                </a:cubicBezTo>
                <a:cubicBezTo>
                  <a:pt x="332" y="247"/>
                  <a:pt x="318" y="233"/>
                  <a:pt x="318" y="218"/>
                </a:cubicBezTo>
                <a:cubicBezTo>
                  <a:pt x="318" y="211"/>
                  <a:pt x="325" y="204"/>
                  <a:pt x="332" y="197"/>
                </a:cubicBezTo>
                <a:cubicBezTo>
                  <a:pt x="367" y="163"/>
                  <a:pt x="367" y="163"/>
                  <a:pt x="367" y="163"/>
                </a:cubicBezTo>
                <a:cubicBezTo>
                  <a:pt x="332" y="128"/>
                  <a:pt x="332" y="128"/>
                  <a:pt x="332" y="128"/>
                </a:cubicBezTo>
                <a:cubicBezTo>
                  <a:pt x="325" y="121"/>
                  <a:pt x="318" y="113"/>
                  <a:pt x="318" y="106"/>
                </a:cubicBezTo>
                <a:cubicBezTo>
                  <a:pt x="318" y="92"/>
                  <a:pt x="332" y="78"/>
                  <a:pt x="346" y="78"/>
                </a:cubicBezTo>
                <a:cubicBezTo>
                  <a:pt x="353" y="78"/>
                  <a:pt x="360" y="78"/>
                  <a:pt x="367" y="85"/>
                </a:cubicBezTo>
                <a:cubicBezTo>
                  <a:pt x="403" y="121"/>
                  <a:pt x="403" y="121"/>
                  <a:pt x="403" y="121"/>
                </a:cubicBezTo>
                <a:cubicBezTo>
                  <a:pt x="445" y="85"/>
                  <a:pt x="445" y="85"/>
                  <a:pt x="445" y="85"/>
                </a:cubicBezTo>
                <a:cubicBezTo>
                  <a:pt x="445" y="78"/>
                  <a:pt x="452" y="78"/>
                  <a:pt x="459" y="78"/>
                </a:cubicBezTo>
                <a:cubicBezTo>
                  <a:pt x="480" y="78"/>
                  <a:pt x="487" y="92"/>
                  <a:pt x="487" y="106"/>
                </a:cubicBezTo>
                <a:cubicBezTo>
                  <a:pt x="487" y="113"/>
                  <a:pt x="487" y="121"/>
                  <a:pt x="480" y="128"/>
                </a:cubicBezTo>
                <a:close/>
                <a:moveTo>
                  <a:pt x="233" y="310"/>
                </a:moveTo>
                <a:lnTo>
                  <a:pt x="233" y="310"/>
                </a:lnTo>
                <a:cubicBezTo>
                  <a:pt x="226" y="310"/>
                  <a:pt x="226" y="310"/>
                  <a:pt x="219" y="310"/>
                </a:cubicBezTo>
                <a:cubicBezTo>
                  <a:pt x="120" y="240"/>
                  <a:pt x="120" y="240"/>
                  <a:pt x="120" y="240"/>
                </a:cubicBezTo>
                <a:cubicBezTo>
                  <a:pt x="28" y="240"/>
                  <a:pt x="28" y="240"/>
                  <a:pt x="28" y="240"/>
                </a:cubicBezTo>
                <a:cubicBezTo>
                  <a:pt x="14" y="240"/>
                  <a:pt x="0" y="225"/>
                  <a:pt x="0" y="211"/>
                </a:cubicBezTo>
                <a:cubicBezTo>
                  <a:pt x="0" y="113"/>
                  <a:pt x="0" y="113"/>
                  <a:pt x="0" y="113"/>
                </a:cubicBezTo>
                <a:cubicBezTo>
                  <a:pt x="0" y="99"/>
                  <a:pt x="14" y="85"/>
                  <a:pt x="28" y="85"/>
                </a:cubicBezTo>
                <a:cubicBezTo>
                  <a:pt x="120" y="85"/>
                  <a:pt x="120" y="85"/>
                  <a:pt x="120" y="85"/>
                </a:cubicBezTo>
                <a:cubicBezTo>
                  <a:pt x="219" y="8"/>
                  <a:pt x="219" y="8"/>
                  <a:pt x="219" y="8"/>
                </a:cubicBezTo>
                <a:cubicBezTo>
                  <a:pt x="226" y="8"/>
                  <a:pt x="226" y="0"/>
                  <a:pt x="233" y="0"/>
                </a:cubicBezTo>
                <a:cubicBezTo>
                  <a:pt x="254" y="0"/>
                  <a:pt x="261" y="15"/>
                  <a:pt x="261" y="29"/>
                </a:cubicBezTo>
                <a:cubicBezTo>
                  <a:pt x="261" y="113"/>
                  <a:pt x="261" y="113"/>
                  <a:pt x="261" y="113"/>
                </a:cubicBezTo>
                <a:cubicBezTo>
                  <a:pt x="261" y="183"/>
                  <a:pt x="261" y="183"/>
                  <a:pt x="261" y="183"/>
                </a:cubicBezTo>
                <a:cubicBezTo>
                  <a:pt x="261" y="211"/>
                  <a:pt x="261" y="211"/>
                  <a:pt x="261" y="211"/>
                </a:cubicBezTo>
                <a:cubicBezTo>
                  <a:pt x="261" y="240"/>
                  <a:pt x="261" y="240"/>
                  <a:pt x="261" y="240"/>
                </a:cubicBezTo>
                <a:cubicBezTo>
                  <a:pt x="261" y="282"/>
                  <a:pt x="261" y="282"/>
                  <a:pt x="261" y="282"/>
                </a:cubicBezTo>
                <a:cubicBezTo>
                  <a:pt x="261" y="303"/>
                  <a:pt x="254" y="310"/>
                  <a:pt x="233" y="310"/>
                </a:cubicBezTo>
                <a:close/>
              </a:path>
            </a:pathLst>
          </a:custGeom>
          <a:solidFill>
            <a:schemeClr val="dk1"/>
          </a:solidFill>
          <a:ln w="0">
            <a:noFill/>
          </a:ln>
        </p:spPr>
        <p:style>
          <a:lnRef idx="0"/>
          <a:fillRef idx="0"/>
          <a:effectRef idx="0"/>
          <a:fontRef idx="minor"/>
        </p:style>
      </p:sp>
      <p:sp>
        <p:nvSpPr>
          <p:cNvPr id="1059" name="Google Shape;984;p39"/>
          <p:cNvSpPr/>
          <p:nvPr/>
        </p:nvSpPr>
        <p:spPr>
          <a:xfrm>
            <a:off x="2081880" y="1337400"/>
            <a:ext cx="273240" cy="174600"/>
          </a:xfrm>
          <a:custGeom>
            <a:avLst/>
            <a:gdLst/>
            <a:ahLst/>
            <a:rect l="l" t="t" r="r" b="b"/>
            <a:pathLst>
              <a:path w="488" h="311">
                <a:moveTo>
                  <a:pt x="459" y="190"/>
                </a:moveTo>
                <a:lnTo>
                  <a:pt x="459" y="190"/>
                </a:lnTo>
                <a:cubicBezTo>
                  <a:pt x="346" y="190"/>
                  <a:pt x="346" y="190"/>
                  <a:pt x="346" y="190"/>
                </a:cubicBezTo>
                <a:cubicBezTo>
                  <a:pt x="332" y="190"/>
                  <a:pt x="318" y="176"/>
                  <a:pt x="318" y="163"/>
                </a:cubicBezTo>
                <a:cubicBezTo>
                  <a:pt x="318" y="149"/>
                  <a:pt x="332" y="135"/>
                  <a:pt x="346" y="135"/>
                </a:cubicBezTo>
                <a:cubicBezTo>
                  <a:pt x="459" y="135"/>
                  <a:pt x="459" y="135"/>
                  <a:pt x="459" y="135"/>
                </a:cubicBezTo>
                <a:cubicBezTo>
                  <a:pt x="473" y="135"/>
                  <a:pt x="487" y="149"/>
                  <a:pt x="487" y="163"/>
                </a:cubicBezTo>
                <a:cubicBezTo>
                  <a:pt x="487" y="176"/>
                  <a:pt x="473" y="190"/>
                  <a:pt x="459" y="190"/>
                </a:cubicBezTo>
                <a:close/>
                <a:moveTo>
                  <a:pt x="233" y="310"/>
                </a:moveTo>
                <a:lnTo>
                  <a:pt x="233" y="310"/>
                </a:lnTo>
                <a:cubicBezTo>
                  <a:pt x="226" y="310"/>
                  <a:pt x="219" y="310"/>
                  <a:pt x="219" y="310"/>
                </a:cubicBezTo>
                <a:cubicBezTo>
                  <a:pt x="120" y="240"/>
                  <a:pt x="120" y="240"/>
                  <a:pt x="120" y="240"/>
                </a:cubicBezTo>
                <a:cubicBezTo>
                  <a:pt x="28" y="240"/>
                  <a:pt x="28" y="240"/>
                  <a:pt x="28" y="240"/>
                </a:cubicBezTo>
                <a:cubicBezTo>
                  <a:pt x="7" y="240"/>
                  <a:pt x="0" y="225"/>
                  <a:pt x="0" y="211"/>
                </a:cubicBezTo>
                <a:cubicBezTo>
                  <a:pt x="0" y="113"/>
                  <a:pt x="0" y="113"/>
                  <a:pt x="0" y="113"/>
                </a:cubicBezTo>
                <a:cubicBezTo>
                  <a:pt x="0" y="99"/>
                  <a:pt x="7" y="85"/>
                  <a:pt x="28" y="85"/>
                </a:cubicBezTo>
                <a:cubicBezTo>
                  <a:pt x="120" y="85"/>
                  <a:pt x="120" y="85"/>
                  <a:pt x="120" y="85"/>
                </a:cubicBezTo>
                <a:cubicBezTo>
                  <a:pt x="212" y="8"/>
                  <a:pt x="212" y="8"/>
                  <a:pt x="212" y="8"/>
                </a:cubicBezTo>
                <a:cubicBezTo>
                  <a:pt x="219" y="8"/>
                  <a:pt x="226" y="0"/>
                  <a:pt x="233" y="0"/>
                </a:cubicBezTo>
                <a:cubicBezTo>
                  <a:pt x="247" y="0"/>
                  <a:pt x="261" y="15"/>
                  <a:pt x="261" y="29"/>
                </a:cubicBezTo>
                <a:cubicBezTo>
                  <a:pt x="261" y="113"/>
                  <a:pt x="261" y="113"/>
                  <a:pt x="261" y="113"/>
                </a:cubicBezTo>
                <a:cubicBezTo>
                  <a:pt x="261" y="183"/>
                  <a:pt x="261" y="183"/>
                  <a:pt x="261" y="183"/>
                </a:cubicBezTo>
                <a:cubicBezTo>
                  <a:pt x="261" y="211"/>
                  <a:pt x="261" y="211"/>
                  <a:pt x="261" y="211"/>
                </a:cubicBezTo>
                <a:cubicBezTo>
                  <a:pt x="261" y="240"/>
                  <a:pt x="261" y="240"/>
                  <a:pt x="261" y="240"/>
                </a:cubicBezTo>
                <a:cubicBezTo>
                  <a:pt x="261" y="282"/>
                  <a:pt x="261" y="282"/>
                  <a:pt x="261" y="282"/>
                </a:cubicBezTo>
                <a:cubicBezTo>
                  <a:pt x="261" y="303"/>
                  <a:pt x="247" y="310"/>
                  <a:pt x="233" y="310"/>
                </a:cubicBezTo>
                <a:close/>
              </a:path>
            </a:pathLst>
          </a:custGeom>
          <a:solidFill>
            <a:schemeClr val="dk1"/>
          </a:solidFill>
          <a:ln w="0">
            <a:noFill/>
          </a:ln>
        </p:spPr>
        <p:style>
          <a:lnRef idx="0"/>
          <a:fillRef idx="0"/>
          <a:effectRef idx="0"/>
          <a:fontRef idx="minor"/>
        </p:style>
      </p:sp>
      <p:sp>
        <p:nvSpPr>
          <p:cNvPr id="1060" name="Google Shape;985;p39"/>
          <p:cNvSpPr/>
          <p:nvPr/>
        </p:nvSpPr>
        <p:spPr>
          <a:xfrm>
            <a:off x="1487520" y="1337400"/>
            <a:ext cx="275760" cy="174600"/>
          </a:xfrm>
          <a:custGeom>
            <a:avLst/>
            <a:gdLst/>
            <a:ahLst/>
            <a:rect l="l" t="t" r="r" b="b"/>
            <a:pathLst>
              <a:path w="495" h="311">
                <a:moveTo>
                  <a:pt x="466" y="190"/>
                </a:moveTo>
                <a:lnTo>
                  <a:pt x="466" y="190"/>
                </a:lnTo>
                <a:cubicBezTo>
                  <a:pt x="438" y="190"/>
                  <a:pt x="438" y="190"/>
                  <a:pt x="438" y="190"/>
                </a:cubicBezTo>
                <a:cubicBezTo>
                  <a:pt x="438" y="218"/>
                  <a:pt x="438" y="218"/>
                  <a:pt x="438" y="218"/>
                </a:cubicBezTo>
                <a:cubicBezTo>
                  <a:pt x="438" y="233"/>
                  <a:pt x="424" y="247"/>
                  <a:pt x="410" y="247"/>
                </a:cubicBezTo>
                <a:cubicBezTo>
                  <a:pt x="388" y="247"/>
                  <a:pt x="381" y="233"/>
                  <a:pt x="381" y="218"/>
                </a:cubicBezTo>
                <a:cubicBezTo>
                  <a:pt x="381" y="190"/>
                  <a:pt x="381" y="190"/>
                  <a:pt x="381" y="190"/>
                </a:cubicBezTo>
                <a:cubicBezTo>
                  <a:pt x="353" y="190"/>
                  <a:pt x="353" y="190"/>
                  <a:pt x="353" y="190"/>
                </a:cubicBezTo>
                <a:cubicBezTo>
                  <a:pt x="332" y="190"/>
                  <a:pt x="325" y="176"/>
                  <a:pt x="325" y="163"/>
                </a:cubicBezTo>
                <a:cubicBezTo>
                  <a:pt x="325" y="149"/>
                  <a:pt x="332" y="135"/>
                  <a:pt x="353" y="135"/>
                </a:cubicBezTo>
                <a:cubicBezTo>
                  <a:pt x="381" y="135"/>
                  <a:pt x="381" y="135"/>
                  <a:pt x="381" y="135"/>
                </a:cubicBezTo>
                <a:cubicBezTo>
                  <a:pt x="381" y="106"/>
                  <a:pt x="381" y="106"/>
                  <a:pt x="381" y="106"/>
                </a:cubicBezTo>
                <a:cubicBezTo>
                  <a:pt x="381" y="92"/>
                  <a:pt x="388" y="78"/>
                  <a:pt x="410" y="78"/>
                </a:cubicBezTo>
                <a:cubicBezTo>
                  <a:pt x="424" y="78"/>
                  <a:pt x="438" y="92"/>
                  <a:pt x="438" y="106"/>
                </a:cubicBezTo>
                <a:cubicBezTo>
                  <a:pt x="438" y="135"/>
                  <a:pt x="438" y="135"/>
                  <a:pt x="438" y="135"/>
                </a:cubicBezTo>
                <a:cubicBezTo>
                  <a:pt x="466" y="135"/>
                  <a:pt x="466" y="135"/>
                  <a:pt x="466" y="135"/>
                </a:cubicBezTo>
                <a:cubicBezTo>
                  <a:pt x="480" y="135"/>
                  <a:pt x="494" y="149"/>
                  <a:pt x="494" y="163"/>
                </a:cubicBezTo>
                <a:cubicBezTo>
                  <a:pt x="494" y="176"/>
                  <a:pt x="480" y="190"/>
                  <a:pt x="466" y="190"/>
                </a:cubicBezTo>
                <a:close/>
                <a:moveTo>
                  <a:pt x="240" y="310"/>
                </a:moveTo>
                <a:lnTo>
                  <a:pt x="240" y="310"/>
                </a:lnTo>
                <a:cubicBezTo>
                  <a:pt x="233" y="310"/>
                  <a:pt x="226" y="310"/>
                  <a:pt x="219" y="310"/>
                </a:cubicBezTo>
                <a:cubicBezTo>
                  <a:pt x="127" y="240"/>
                  <a:pt x="127" y="240"/>
                  <a:pt x="127" y="240"/>
                </a:cubicBezTo>
                <a:cubicBezTo>
                  <a:pt x="28" y="240"/>
                  <a:pt x="28" y="240"/>
                  <a:pt x="28" y="240"/>
                </a:cubicBezTo>
                <a:cubicBezTo>
                  <a:pt x="14" y="240"/>
                  <a:pt x="0" y="225"/>
                  <a:pt x="0" y="211"/>
                </a:cubicBezTo>
                <a:cubicBezTo>
                  <a:pt x="0" y="113"/>
                  <a:pt x="0" y="113"/>
                  <a:pt x="0" y="113"/>
                </a:cubicBezTo>
                <a:cubicBezTo>
                  <a:pt x="0" y="99"/>
                  <a:pt x="14" y="85"/>
                  <a:pt x="28" y="85"/>
                </a:cubicBezTo>
                <a:cubicBezTo>
                  <a:pt x="127" y="85"/>
                  <a:pt x="127" y="85"/>
                  <a:pt x="127" y="85"/>
                </a:cubicBezTo>
                <a:cubicBezTo>
                  <a:pt x="219" y="8"/>
                  <a:pt x="219" y="8"/>
                  <a:pt x="219" y="8"/>
                </a:cubicBezTo>
                <a:cubicBezTo>
                  <a:pt x="226" y="8"/>
                  <a:pt x="233" y="0"/>
                  <a:pt x="240" y="0"/>
                </a:cubicBezTo>
                <a:cubicBezTo>
                  <a:pt x="254" y="0"/>
                  <a:pt x="268" y="15"/>
                  <a:pt x="268" y="29"/>
                </a:cubicBezTo>
                <a:cubicBezTo>
                  <a:pt x="268" y="113"/>
                  <a:pt x="268" y="113"/>
                  <a:pt x="268" y="113"/>
                </a:cubicBezTo>
                <a:cubicBezTo>
                  <a:pt x="268" y="183"/>
                  <a:pt x="268" y="183"/>
                  <a:pt x="268" y="183"/>
                </a:cubicBezTo>
                <a:cubicBezTo>
                  <a:pt x="268" y="211"/>
                  <a:pt x="268" y="211"/>
                  <a:pt x="268" y="211"/>
                </a:cubicBezTo>
                <a:cubicBezTo>
                  <a:pt x="268" y="240"/>
                  <a:pt x="268" y="240"/>
                  <a:pt x="268" y="240"/>
                </a:cubicBezTo>
                <a:cubicBezTo>
                  <a:pt x="268" y="282"/>
                  <a:pt x="268" y="282"/>
                  <a:pt x="268" y="282"/>
                </a:cubicBezTo>
                <a:cubicBezTo>
                  <a:pt x="268" y="303"/>
                  <a:pt x="254" y="310"/>
                  <a:pt x="240" y="310"/>
                </a:cubicBezTo>
                <a:close/>
              </a:path>
            </a:pathLst>
          </a:custGeom>
          <a:solidFill>
            <a:schemeClr val="dk1"/>
          </a:solidFill>
          <a:ln w="0">
            <a:noFill/>
          </a:ln>
        </p:spPr>
        <p:style>
          <a:lnRef idx="0"/>
          <a:fillRef idx="0"/>
          <a:effectRef idx="0"/>
          <a:fontRef idx="minor"/>
        </p:style>
      </p:sp>
      <p:sp>
        <p:nvSpPr>
          <p:cNvPr id="1061" name="Google Shape;986;p39"/>
          <p:cNvSpPr/>
          <p:nvPr/>
        </p:nvSpPr>
        <p:spPr>
          <a:xfrm>
            <a:off x="934920" y="1337400"/>
            <a:ext cx="209160" cy="174600"/>
          </a:xfrm>
          <a:custGeom>
            <a:avLst/>
            <a:gdLst/>
            <a:ahLst/>
            <a:rect l="l" t="t" r="r" b="b"/>
            <a:pathLst>
              <a:path w="376" h="311">
                <a:moveTo>
                  <a:pt x="368" y="50"/>
                </a:moveTo>
                <a:lnTo>
                  <a:pt x="368" y="50"/>
                </a:lnTo>
                <a:cubicBezTo>
                  <a:pt x="21" y="289"/>
                  <a:pt x="21" y="289"/>
                  <a:pt x="21" y="289"/>
                </a:cubicBezTo>
                <a:cubicBezTo>
                  <a:pt x="14" y="289"/>
                  <a:pt x="14" y="289"/>
                  <a:pt x="14" y="289"/>
                </a:cubicBezTo>
                <a:cubicBezTo>
                  <a:pt x="0" y="289"/>
                  <a:pt x="0" y="282"/>
                  <a:pt x="0" y="275"/>
                </a:cubicBezTo>
                <a:lnTo>
                  <a:pt x="0" y="268"/>
                </a:lnTo>
                <a:cubicBezTo>
                  <a:pt x="354" y="29"/>
                  <a:pt x="354" y="29"/>
                  <a:pt x="354" y="29"/>
                </a:cubicBezTo>
                <a:lnTo>
                  <a:pt x="361" y="29"/>
                </a:lnTo>
                <a:cubicBezTo>
                  <a:pt x="368" y="29"/>
                  <a:pt x="375" y="36"/>
                  <a:pt x="375" y="43"/>
                </a:cubicBezTo>
                <a:cubicBezTo>
                  <a:pt x="375" y="43"/>
                  <a:pt x="375" y="50"/>
                  <a:pt x="368" y="50"/>
                </a:cubicBezTo>
                <a:close/>
                <a:moveTo>
                  <a:pt x="43" y="113"/>
                </a:moveTo>
                <a:lnTo>
                  <a:pt x="43" y="113"/>
                </a:lnTo>
                <a:cubicBezTo>
                  <a:pt x="43" y="99"/>
                  <a:pt x="50" y="85"/>
                  <a:pt x="71" y="85"/>
                </a:cubicBezTo>
                <a:cubicBezTo>
                  <a:pt x="163" y="85"/>
                  <a:pt x="163" y="85"/>
                  <a:pt x="163" y="85"/>
                </a:cubicBezTo>
                <a:cubicBezTo>
                  <a:pt x="255" y="8"/>
                  <a:pt x="255" y="8"/>
                  <a:pt x="255" y="8"/>
                </a:cubicBezTo>
                <a:cubicBezTo>
                  <a:pt x="262" y="8"/>
                  <a:pt x="269" y="0"/>
                  <a:pt x="276" y="0"/>
                </a:cubicBezTo>
                <a:cubicBezTo>
                  <a:pt x="290" y="0"/>
                  <a:pt x="304" y="15"/>
                  <a:pt x="304" y="29"/>
                </a:cubicBezTo>
                <a:cubicBezTo>
                  <a:pt x="43" y="204"/>
                  <a:pt x="43" y="204"/>
                  <a:pt x="43" y="204"/>
                </a:cubicBezTo>
                <a:lnTo>
                  <a:pt x="43" y="113"/>
                </a:lnTo>
                <a:close/>
                <a:moveTo>
                  <a:pt x="304" y="183"/>
                </a:moveTo>
                <a:lnTo>
                  <a:pt x="304" y="183"/>
                </a:lnTo>
                <a:cubicBezTo>
                  <a:pt x="304" y="211"/>
                  <a:pt x="304" y="211"/>
                  <a:pt x="304" y="211"/>
                </a:cubicBezTo>
                <a:cubicBezTo>
                  <a:pt x="304" y="240"/>
                  <a:pt x="304" y="240"/>
                  <a:pt x="304" y="240"/>
                </a:cubicBezTo>
                <a:cubicBezTo>
                  <a:pt x="304" y="282"/>
                  <a:pt x="304" y="282"/>
                  <a:pt x="304" y="282"/>
                </a:cubicBezTo>
                <a:cubicBezTo>
                  <a:pt x="304" y="303"/>
                  <a:pt x="290" y="310"/>
                  <a:pt x="276" y="310"/>
                </a:cubicBezTo>
                <a:cubicBezTo>
                  <a:pt x="269" y="310"/>
                  <a:pt x="262" y="310"/>
                  <a:pt x="262" y="310"/>
                </a:cubicBezTo>
                <a:cubicBezTo>
                  <a:pt x="163" y="240"/>
                  <a:pt x="163" y="240"/>
                  <a:pt x="163" y="240"/>
                </a:cubicBezTo>
                <a:cubicBezTo>
                  <a:pt x="141" y="240"/>
                  <a:pt x="141" y="240"/>
                  <a:pt x="141" y="240"/>
                </a:cubicBezTo>
                <a:cubicBezTo>
                  <a:pt x="304" y="128"/>
                  <a:pt x="304" y="128"/>
                  <a:pt x="304" y="128"/>
                </a:cubicBezTo>
                <a:lnTo>
                  <a:pt x="304" y="183"/>
                </a:lnTo>
                <a:close/>
              </a:path>
            </a:pathLst>
          </a:custGeom>
          <a:solidFill>
            <a:schemeClr val="dk1"/>
          </a:solidFill>
          <a:ln w="0">
            <a:noFill/>
          </a:ln>
        </p:spPr>
        <p:style>
          <a:lnRef idx="0"/>
          <a:fillRef idx="0"/>
          <a:effectRef idx="0"/>
          <a:fontRef idx="minor"/>
        </p:style>
      </p:sp>
      <p:sp>
        <p:nvSpPr>
          <p:cNvPr id="1062" name="Google Shape;987;p39"/>
          <p:cNvSpPr/>
          <p:nvPr/>
        </p:nvSpPr>
        <p:spPr>
          <a:xfrm>
            <a:off x="7364160" y="671400"/>
            <a:ext cx="337320" cy="337320"/>
          </a:xfrm>
          <a:custGeom>
            <a:avLst/>
            <a:gdLst/>
            <a:ahLst/>
            <a:rect l="l" t="t"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solidFill>
            <a:schemeClr val="dk1"/>
          </a:solidFill>
          <a:ln w="0">
            <a:noFill/>
          </a:ln>
        </p:spPr>
        <p:style>
          <a:lnRef idx="0"/>
          <a:fillRef idx="0"/>
          <a:effectRef idx="0"/>
          <a:fontRef idx="minor"/>
        </p:style>
      </p:sp>
      <p:sp>
        <p:nvSpPr>
          <p:cNvPr id="1063" name="Google Shape;988;p39"/>
          <p:cNvSpPr/>
          <p:nvPr/>
        </p:nvSpPr>
        <p:spPr>
          <a:xfrm>
            <a:off x="6769440" y="686160"/>
            <a:ext cx="339840" cy="305280"/>
          </a:xfrm>
          <a:custGeom>
            <a:avLst/>
            <a:gdLst/>
            <a:ahLst/>
            <a:rect l="l" t="t" r="r" b="b"/>
            <a:pathLst>
              <a:path w="609" h="545">
                <a:moveTo>
                  <a:pt x="601" y="537"/>
                </a:moveTo>
                <a:lnTo>
                  <a:pt x="601" y="537"/>
                </a:lnTo>
                <a:cubicBezTo>
                  <a:pt x="410" y="318"/>
                  <a:pt x="410" y="318"/>
                  <a:pt x="410" y="318"/>
                </a:cubicBezTo>
                <a:cubicBezTo>
                  <a:pt x="594" y="141"/>
                  <a:pt x="594" y="141"/>
                  <a:pt x="594" y="141"/>
                </a:cubicBezTo>
                <a:cubicBezTo>
                  <a:pt x="601" y="148"/>
                  <a:pt x="608" y="156"/>
                  <a:pt x="608" y="163"/>
                </a:cubicBezTo>
                <a:cubicBezTo>
                  <a:pt x="608" y="516"/>
                  <a:pt x="608" y="516"/>
                  <a:pt x="608" y="516"/>
                </a:cubicBezTo>
                <a:cubicBezTo>
                  <a:pt x="608" y="523"/>
                  <a:pt x="601" y="530"/>
                  <a:pt x="601" y="537"/>
                </a:cubicBezTo>
                <a:close/>
                <a:moveTo>
                  <a:pt x="14" y="141"/>
                </a:moveTo>
                <a:lnTo>
                  <a:pt x="14" y="141"/>
                </a:lnTo>
                <a:cubicBezTo>
                  <a:pt x="14" y="134"/>
                  <a:pt x="21" y="134"/>
                  <a:pt x="28" y="134"/>
                </a:cubicBezTo>
                <a:cubicBezTo>
                  <a:pt x="198" y="134"/>
                  <a:pt x="198" y="134"/>
                  <a:pt x="198" y="134"/>
                </a:cubicBezTo>
                <a:cubicBezTo>
                  <a:pt x="205" y="141"/>
                  <a:pt x="219" y="148"/>
                  <a:pt x="240" y="148"/>
                </a:cubicBezTo>
                <a:lnTo>
                  <a:pt x="247" y="148"/>
                </a:lnTo>
                <a:cubicBezTo>
                  <a:pt x="247" y="226"/>
                  <a:pt x="247" y="226"/>
                  <a:pt x="247" y="226"/>
                </a:cubicBezTo>
                <a:cubicBezTo>
                  <a:pt x="247" y="255"/>
                  <a:pt x="276" y="283"/>
                  <a:pt x="304" y="283"/>
                </a:cubicBezTo>
                <a:cubicBezTo>
                  <a:pt x="332" y="283"/>
                  <a:pt x="360" y="255"/>
                  <a:pt x="360" y="226"/>
                </a:cubicBezTo>
                <a:cubicBezTo>
                  <a:pt x="360" y="148"/>
                  <a:pt x="360" y="148"/>
                  <a:pt x="360" y="148"/>
                </a:cubicBezTo>
                <a:lnTo>
                  <a:pt x="367" y="148"/>
                </a:lnTo>
                <a:cubicBezTo>
                  <a:pt x="389" y="148"/>
                  <a:pt x="403" y="141"/>
                  <a:pt x="410" y="134"/>
                </a:cubicBezTo>
                <a:cubicBezTo>
                  <a:pt x="579" y="134"/>
                  <a:pt x="579" y="134"/>
                  <a:pt x="579" y="134"/>
                </a:cubicBezTo>
                <a:cubicBezTo>
                  <a:pt x="587" y="134"/>
                  <a:pt x="594" y="134"/>
                  <a:pt x="594" y="141"/>
                </a:cubicBezTo>
                <a:cubicBezTo>
                  <a:pt x="304" y="368"/>
                  <a:pt x="304" y="368"/>
                  <a:pt x="304" y="368"/>
                </a:cubicBezTo>
                <a:lnTo>
                  <a:pt x="14" y="141"/>
                </a:lnTo>
                <a:close/>
                <a:moveTo>
                  <a:pt x="367" y="120"/>
                </a:moveTo>
                <a:lnTo>
                  <a:pt x="367" y="120"/>
                </a:lnTo>
                <a:cubicBezTo>
                  <a:pt x="360" y="120"/>
                  <a:pt x="353" y="120"/>
                  <a:pt x="353" y="113"/>
                </a:cubicBezTo>
                <a:cubicBezTo>
                  <a:pt x="332" y="99"/>
                  <a:pt x="332" y="99"/>
                  <a:pt x="332" y="99"/>
                </a:cubicBezTo>
                <a:cubicBezTo>
                  <a:pt x="332" y="226"/>
                  <a:pt x="332" y="226"/>
                  <a:pt x="332" y="226"/>
                </a:cubicBezTo>
                <a:cubicBezTo>
                  <a:pt x="332" y="241"/>
                  <a:pt x="318" y="255"/>
                  <a:pt x="304" y="255"/>
                </a:cubicBezTo>
                <a:cubicBezTo>
                  <a:pt x="290" y="255"/>
                  <a:pt x="276" y="241"/>
                  <a:pt x="276" y="226"/>
                </a:cubicBezTo>
                <a:cubicBezTo>
                  <a:pt x="276" y="99"/>
                  <a:pt x="276" y="99"/>
                  <a:pt x="276" y="99"/>
                </a:cubicBezTo>
                <a:cubicBezTo>
                  <a:pt x="254" y="113"/>
                  <a:pt x="254" y="113"/>
                  <a:pt x="254" y="113"/>
                </a:cubicBezTo>
                <a:cubicBezTo>
                  <a:pt x="254" y="120"/>
                  <a:pt x="247" y="120"/>
                  <a:pt x="240" y="120"/>
                </a:cubicBezTo>
                <a:cubicBezTo>
                  <a:pt x="219" y="120"/>
                  <a:pt x="212" y="113"/>
                  <a:pt x="212" y="92"/>
                </a:cubicBezTo>
                <a:cubicBezTo>
                  <a:pt x="212" y="85"/>
                  <a:pt x="212" y="78"/>
                  <a:pt x="219" y="78"/>
                </a:cubicBezTo>
                <a:cubicBezTo>
                  <a:pt x="283" y="7"/>
                  <a:pt x="283" y="7"/>
                  <a:pt x="283" y="7"/>
                </a:cubicBezTo>
                <a:cubicBezTo>
                  <a:pt x="290" y="0"/>
                  <a:pt x="297" y="0"/>
                  <a:pt x="304" y="0"/>
                </a:cubicBezTo>
                <a:cubicBezTo>
                  <a:pt x="311" y="0"/>
                  <a:pt x="318" y="0"/>
                  <a:pt x="325" y="7"/>
                </a:cubicBezTo>
                <a:cubicBezTo>
                  <a:pt x="389" y="78"/>
                  <a:pt x="389" y="78"/>
                  <a:pt x="389" y="78"/>
                </a:cubicBezTo>
                <a:cubicBezTo>
                  <a:pt x="396" y="78"/>
                  <a:pt x="396" y="85"/>
                  <a:pt x="396" y="92"/>
                </a:cubicBezTo>
                <a:cubicBezTo>
                  <a:pt x="396" y="113"/>
                  <a:pt x="389" y="120"/>
                  <a:pt x="367" y="120"/>
                </a:cubicBezTo>
                <a:close/>
                <a:moveTo>
                  <a:pt x="7" y="537"/>
                </a:moveTo>
                <a:lnTo>
                  <a:pt x="7" y="537"/>
                </a:lnTo>
                <a:cubicBezTo>
                  <a:pt x="7" y="530"/>
                  <a:pt x="0" y="523"/>
                  <a:pt x="0" y="516"/>
                </a:cubicBezTo>
                <a:cubicBezTo>
                  <a:pt x="0" y="163"/>
                  <a:pt x="0" y="163"/>
                  <a:pt x="0" y="163"/>
                </a:cubicBezTo>
                <a:cubicBezTo>
                  <a:pt x="0" y="156"/>
                  <a:pt x="7" y="148"/>
                  <a:pt x="14" y="141"/>
                </a:cubicBezTo>
                <a:cubicBezTo>
                  <a:pt x="198" y="318"/>
                  <a:pt x="198" y="318"/>
                  <a:pt x="198" y="318"/>
                </a:cubicBezTo>
                <a:lnTo>
                  <a:pt x="7" y="537"/>
                </a:lnTo>
                <a:close/>
                <a:moveTo>
                  <a:pt x="304" y="424"/>
                </a:moveTo>
                <a:lnTo>
                  <a:pt x="304" y="424"/>
                </a:lnTo>
                <a:cubicBezTo>
                  <a:pt x="382" y="346"/>
                  <a:pt x="382" y="346"/>
                  <a:pt x="382" y="346"/>
                </a:cubicBezTo>
                <a:cubicBezTo>
                  <a:pt x="594" y="537"/>
                  <a:pt x="594" y="537"/>
                  <a:pt x="594" y="537"/>
                </a:cubicBezTo>
                <a:cubicBezTo>
                  <a:pt x="594" y="544"/>
                  <a:pt x="587" y="544"/>
                  <a:pt x="579" y="544"/>
                </a:cubicBezTo>
                <a:cubicBezTo>
                  <a:pt x="28" y="544"/>
                  <a:pt x="28" y="544"/>
                  <a:pt x="28" y="544"/>
                </a:cubicBezTo>
                <a:cubicBezTo>
                  <a:pt x="21" y="544"/>
                  <a:pt x="14" y="544"/>
                  <a:pt x="14" y="537"/>
                </a:cubicBezTo>
                <a:cubicBezTo>
                  <a:pt x="226" y="346"/>
                  <a:pt x="226" y="346"/>
                  <a:pt x="226" y="346"/>
                </a:cubicBezTo>
                <a:lnTo>
                  <a:pt x="304" y="424"/>
                </a:lnTo>
                <a:close/>
              </a:path>
            </a:pathLst>
          </a:custGeom>
          <a:solidFill>
            <a:schemeClr val="dk1"/>
          </a:solidFill>
          <a:ln w="0">
            <a:noFill/>
          </a:ln>
        </p:spPr>
        <p:style>
          <a:lnRef idx="0"/>
          <a:fillRef idx="0"/>
          <a:effectRef idx="0"/>
          <a:fontRef idx="minor"/>
        </p:style>
      </p:sp>
      <p:sp>
        <p:nvSpPr>
          <p:cNvPr id="1064" name="Google Shape;989;p39"/>
          <p:cNvSpPr/>
          <p:nvPr/>
        </p:nvSpPr>
        <p:spPr>
          <a:xfrm>
            <a:off x="6182280" y="686160"/>
            <a:ext cx="337320" cy="305280"/>
          </a:xfrm>
          <a:custGeom>
            <a:avLst/>
            <a:gdLst/>
            <a:ahLst/>
            <a:rect l="l" t="t" r="r" b="b"/>
            <a:pathLst>
              <a:path w="602" h="545">
                <a:moveTo>
                  <a:pt x="594" y="537"/>
                </a:moveTo>
                <a:lnTo>
                  <a:pt x="594" y="537"/>
                </a:lnTo>
                <a:cubicBezTo>
                  <a:pt x="410" y="318"/>
                  <a:pt x="410" y="318"/>
                  <a:pt x="410" y="318"/>
                </a:cubicBezTo>
                <a:cubicBezTo>
                  <a:pt x="594" y="141"/>
                  <a:pt x="594" y="141"/>
                  <a:pt x="594" y="141"/>
                </a:cubicBezTo>
                <a:cubicBezTo>
                  <a:pt x="601" y="148"/>
                  <a:pt x="601" y="156"/>
                  <a:pt x="601" y="163"/>
                </a:cubicBezTo>
                <a:cubicBezTo>
                  <a:pt x="601" y="516"/>
                  <a:pt x="601" y="516"/>
                  <a:pt x="601" y="516"/>
                </a:cubicBezTo>
                <a:cubicBezTo>
                  <a:pt x="601" y="523"/>
                  <a:pt x="601" y="530"/>
                  <a:pt x="594" y="537"/>
                </a:cubicBezTo>
                <a:close/>
                <a:moveTo>
                  <a:pt x="7" y="141"/>
                </a:moveTo>
                <a:lnTo>
                  <a:pt x="7" y="141"/>
                </a:lnTo>
                <a:cubicBezTo>
                  <a:pt x="14" y="134"/>
                  <a:pt x="21" y="134"/>
                  <a:pt x="28" y="134"/>
                </a:cubicBezTo>
                <a:cubicBezTo>
                  <a:pt x="184" y="134"/>
                  <a:pt x="184" y="134"/>
                  <a:pt x="184" y="134"/>
                </a:cubicBezTo>
                <a:cubicBezTo>
                  <a:pt x="184" y="141"/>
                  <a:pt x="176" y="148"/>
                  <a:pt x="176" y="163"/>
                </a:cubicBezTo>
                <a:cubicBezTo>
                  <a:pt x="176" y="177"/>
                  <a:pt x="184" y="191"/>
                  <a:pt x="198" y="198"/>
                </a:cubicBezTo>
                <a:cubicBezTo>
                  <a:pt x="261" y="269"/>
                  <a:pt x="261" y="269"/>
                  <a:pt x="261" y="269"/>
                </a:cubicBezTo>
                <a:cubicBezTo>
                  <a:pt x="269" y="276"/>
                  <a:pt x="283" y="283"/>
                  <a:pt x="304" y="283"/>
                </a:cubicBezTo>
                <a:cubicBezTo>
                  <a:pt x="318" y="283"/>
                  <a:pt x="332" y="276"/>
                  <a:pt x="339" y="269"/>
                </a:cubicBezTo>
                <a:cubicBezTo>
                  <a:pt x="410" y="198"/>
                  <a:pt x="410" y="198"/>
                  <a:pt x="410" y="198"/>
                </a:cubicBezTo>
                <a:cubicBezTo>
                  <a:pt x="417" y="191"/>
                  <a:pt x="424" y="177"/>
                  <a:pt x="424" y="163"/>
                </a:cubicBezTo>
                <a:cubicBezTo>
                  <a:pt x="424" y="148"/>
                  <a:pt x="424" y="141"/>
                  <a:pt x="417" y="134"/>
                </a:cubicBezTo>
                <a:cubicBezTo>
                  <a:pt x="572" y="134"/>
                  <a:pt x="572" y="134"/>
                  <a:pt x="572" y="134"/>
                </a:cubicBezTo>
                <a:cubicBezTo>
                  <a:pt x="579" y="134"/>
                  <a:pt x="586" y="134"/>
                  <a:pt x="594" y="141"/>
                </a:cubicBezTo>
                <a:cubicBezTo>
                  <a:pt x="304" y="368"/>
                  <a:pt x="304" y="368"/>
                  <a:pt x="304" y="368"/>
                </a:cubicBezTo>
                <a:lnTo>
                  <a:pt x="7" y="141"/>
                </a:lnTo>
                <a:close/>
                <a:moveTo>
                  <a:pt x="318" y="248"/>
                </a:moveTo>
                <a:lnTo>
                  <a:pt x="318" y="248"/>
                </a:lnTo>
                <a:cubicBezTo>
                  <a:pt x="318" y="255"/>
                  <a:pt x="311" y="255"/>
                  <a:pt x="304" y="255"/>
                </a:cubicBezTo>
                <a:cubicBezTo>
                  <a:pt x="297" y="255"/>
                  <a:pt x="290" y="255"/>
                  <a:pt x="283" y="248"/>
                </a:cubicBezTo>
                <a:cubicBezTo>
                  <a:pt x="219" y="177"/>
                  <a:pt x="219" y="177"/>
                  <a:pt x="219" y="177"/>
                </a:cubicBezTo>
                <a:cubicBezTo>
                  <a:pt x="212" y="177"/>
                  <a:pt x="205" y="170"/>
                  <a:pt x="205" y="163"/>
                </a:cubicBezTo>
                <a:cubicBezTo>
                  <a:pt x="205" y="141"/>
                  <a:pt x="219" y="134"/>
                  <a:pt x="233" y="134"/>
                </a:cubicBezTo>
                <a:cubicBezTo>
                  <a:pt x="240" y="134"/>
                  <a:pt x="247" y="134"/>
                  <a:pt x="254" y="141"/>
                </a:cubicBezTo>
                <a:cubicBezTo>
                  <a:pt x="276" y="156"/>
                  <a:pt x="276" y="156"/>
                  <a:pt x="276" y="156"/>
                </a:cubicBezTo>
                <a:cubicBezTo>
                  <a:pt x="276" y="28"/>
                  <a:pt x="276" y="28"/>
                  <a:pt x="276" y="28"/>
                </a:cubicBezTo>
                <a:cubicBezTo>
                  <a:pt x="276" y="14"/>
                  <a:pt x="283" y="0"/>
                  <a:pt x="304" y="0"/>
                </a:cubicBezTo>
                <a:cubicBezTo>
                  <a:pt x="318" y="0"/>
                  <a:pt x="332" y="14"/>
                  <a:pt x="332" y="28"/>
                </a:cubicBezTo>
                <a:cubicBezTo>
                  <a:pt x="332" y="156"/>
                  <a:pt x="332" y="156"/>
                  <a:pt x="332" y="156"/>
                </a:cubicBezTo>
                <a:cubicBezTo>
                  <a:pt x="346" y="141"/>
                  <a:pt x="346" y="141"/>
                  <a:pt x="346" y="141"/>
                </a:cubicBezTo>
                <a:cubicBezTo>
                  <a:pt x="353" y="134"/>
                  <a:pt x="360" y="134"/>
                  <a:pt x="367" y="134"/>
                </a:cubicBezTo>
                <a:cubicBezTo>
                  <a:pt x="382" y="134"/>
                  <a:pt x="396" y="141"/>
                  <a:pt x="396" y="163"/>
                </a:cubicBezTo>
                <a:cubicBezTo>
                  <a:pt x="396" y="170"/>
                  <a:pt x="396" y="177"/>
                  <a:pt x="389" y="177"/>
                </a:cubicBezTo>
                <a:lnTo>
                  <a:pt x="318" y="248"/>
                </a:lnTo>
                <a:close/>
                <a:moveTo>
                  <a:pt x="7" y="537"/>
                </a:moveTo>
                <a:lnTo>
                  <a:pt x="7" y="537"/>
                </a:lnTo>
                <a:cubicBezTo>
                  <a:pt x="0" y="530"/>
                  <a:pt x="0" y="523"/>
                  <a:pt x="0" y="516"/>
                </a:cubicBezTo>
                <a:cubicBezTo>
                  <a:pt x="0" y="163"/>
                  <a:pt x="0" y="163"/>
                  <a:pt x="0" y="163"/>
                </a:cubicBezTo>
                <a:cubicBezTo>
                  <a:pt x="0" y="156"/>
                  <a:pt x="0" y="148"/>
                  <a:pt x="7" y="141"/>
                </a:cubicBezTo>
                <a:cubicBezTo>
                  <a:pt x="191" y="318"/>
                  <a:pt x="191" y="318"/>
                  <a:pt x="191" y="318"/>
                </a:cubicBezTo>
                <a:lnTo>
                  <a:pt x="7" y="537"/>
                </a:lnTo>
                <a:close/>
                <a:moveTo>
                  <a:pt x="304" y="424"/>
                </a:moveTo>
                <a:lnTo>
                  <a:pt x="304" y="424"/>
                </a:lnTo>
                <a:cubicBezTo>
                  <a:pt x="382" y="346"/>
                  <a:pt x="382" y="346"/>
                  <a:pt x="382" y="346"/>
                </a:cubicBezTo>
                <a:cubicBezTo>
                  <a:pt x="594" y="537"/>
                  <a:pt x="594" y="537"/>
                  <a:pt x="594" y="537"/>
                </a:cubicBezTo>
                <a:cubicBezTo>
                  <a:pt x="586" y="544"/>
                  <a:pt x="579" y="544"/>
                  <a:pt x="572" y="544"/>
                </a:cubicBezTo>
                <a:cubicBezTo>
                  <a:pt x="28" y="544"/>
                  <a:pt x="28" y="544"/>
                  <a:pt x="28" y="544"/>
                </a:cubicBezTo>
                <a:cubicBezTo>
                  <a:pt x="21" y="544"/>
                  <a:pt x="14" y="544"/>
                  <a:pt x="7" y="537"/>
                </a:cubicBezTo>
                <a:cubicBezTo>
                  <a:pt x="226" y="346"/>
                  <a:pt x="226" y="346"/>
                  <a:pt x="226" y="346"/>
                </a:cubicBezTo>
                <a:lnTo>
                  <a:pt x="304" y="424"/>
                </a:lnTo>
                <a:close/>
              </a:path>
            </a:pathLst>
          </a:custGeom>
          <a:solidFill>
            <a:schemeClr val="dk1"/>
          </a:solidFill>
          <a:ln w="0">
            <a:noFill/>
          </a:ln>
        </p:spPr>
        <p:style>
          <a:lnRef idx="0"/>
          <a:fillRef idx="0"/>
          <a:effectRef idx="0"/>
          <a:fontRef idx="minor"/>
        </p:style>
      </p:sp>
      <p:sp>
        <p:nvSpPr>
          <p:cNvPr id="1065" name="Google Shape;990;p39"/>
          <p:cNvSpPr/>
          <p:nvPr/>
        </p:nvSpPr>
        <p:spPr>
          <a:xfrm>
            <a:off x="5592600" y="723240"/>
            <a:ext cx="334800" cy="233640"/>
          </a:xfrm>
          <a:custGeom>
            <a:avLst/>
            <a:gdLst/>
            <a:ahLst/>
            <a:rect l="l" t="t" r="r" b="b"/>
            <a:pathLst>
              <a:path w="601" h="418">
                <a:moveTo>
                  <a:pt x="410" y="191"/>
                </a:moveTo>
                <a:lnTo>
                  <a:pt x="410" y="191"/>
                </a:lnTo>
                <a:cubicBezTo>
                  <a:pt x="593" y="7"/>
                  <a:pt x="593" y="7"/>
                  <a:pt x="593" y="7"/>
                </a:cubicBezTo>
                <a:cubicBezTo>
                  <a:pt x="600" y="14"/>
                  <a:pt x="600" y="21"/>
                  <a:pt x="600" y="28"/>
                </a:cubicBezTo>
                <a:cubicBezTo>
                  <a:pt x="600" y="388"/>
                  <a:pt x="600" y="388"/>
                  <a:pt x="600" y="388"/>
                </a:cubicBezTo>
                <a:cubicBezTo>
                  <a:pt x="600" y="395"/>
                  <a:pt x="600" y="403"/>
                  <a:pt x="593" y="410"/>
                </a:cubicBezTo>
                <a:lnTo>
                  <a:pt x="410" y="191"/>
                </a:lnTo>
                <a:close/>
                <a:moveTo>
                  <a:pt x="7" y="7"/>
                </a:moveTo>
                <a:lnTo>
                  <a:pt x="7" y="7"/>
                </a:lnTo>
                <a:cubicBezTo>
                  <a:pt x="14" y="7"/>
                  <a:pt x="21" y="0"/>
                  <a:pt x="28" y="0"/>
                </a:cubicBezTo>
                <a:cubicBezTo>
                  <a:pt x="572" y="0"/>
                  <a:pt x="572" y="0"/>
                  <a:pt x="572" y="0"/>
                </a:cubicBezTo>
                <a:cubicBezTo>
                  <a:pt x="579" y="0"/>
                  <a:pt x="586" y="7"/>
                  <a:pt x="593" y="7"/>
                </a:cubicBezTo>
                <a:cubicBezTo>
                  <a:pt x="297" y="240"/>
                  <a:pt x="297" y="240"/>
                  <a:pt x="297" y="240"/>
                </a:cubicBezTo>
                <a:lnTo>
                  <a:pt x="7" y="7"/>
                </a:lnTo>
                <a:close/>
                <a:moveTo>
                  <a:pt x="7" y="410"/>
                </a:moveTo>
                <a:lnTo>
                  <a:pt x="7" y="410"/>
                </a:lnTo>
                <a:cubicBezTo>
                  <a:pt x="0" y="403"/>
                  <a:pt x="0" y="395"/>
                  <a:pt x="0" y="388"/>
                </a:cubicBezTo>
                <a:cubicBezTo>
                  <a:pt x="0" y="28"/>
                  <a:pt x="0" y="28"/>
                  <a:pt x="0" y="28"/>
                </a:cubicBezTo>
                <a:cubicBezTo>
                  <a:pt x="0" y="21"/>
                  <a:pt x="0" y="14"/>
                  <a:pt x="7" y="7"/>
                </a:cubicBezTo>
                <a:cubicBezTo>
                  <a:pt x="191" y="191"/>
                  <a:pt x="191" y="191"/>
                  <a:pt x="191" y="191"/>
                </a:cubicBezTo>
                <a:lnTo>
                  <a:pt x="7" y="410"/>
                </a:lnTo>
                <a:close/>
                <a:moveTo>
                  <a:pt x="297" y="297"/>
                </a:moveTo>
                <a:lnTo>
                  <a:pt x="297" y="297"/>
                </a:lnTo>
                <a:cubicBezTo>
                  <a:pt x="374" y="219"/>
                  <a:pt x="374" y="219"/>
                  <a:pt x="374" y="219"/>
                </a:cubicBezTo>
                <a:cubicBezTo>
                  <a:pt x="593" y="410"/>
                  <a:pt x="593" y="410"/>
                  <a:pt x="593" y="410"/>
                </a:cubicBezTo>
                <a:cubicBezTo>
                  <a:pt x="586" y="417"/>
                  <a:pt x="579" y="417"/>
                  <a:pt x="572" y="417"/>
                </a:cubicBezTo>
                <a:cubicBezTo>
                  <a:pt x="28" y="417"/>
                  <a:pt x="28" y="417"/>
                  <a:pt x="28" y="417"/>
                </a:cubicBezTo>
                <a:cubicBezTo>
                  <a:pt x="21" y="417"/>
                  <a:pt x="14" y="417"/>
                  <a:pt x="7" y="410"/>
                </a:cubicBezTo>
                <a:cubicBezTo>
                  <a:pt x="219" y="219"/>
                  <a:pt x="219" y="219"/>
                  <a:pt x="219" y="219"/>
                </a:cubicBezTo>
                <a:lnTo>
                  <a:pt x="297" y="297"/>
                </a:lnTo>
                <a:close/>
              </a:path>
            </a:pathLst>
          </a:custGeom>
          <a:solidFill>
            <a:schemeClr val="dk1"/>
          </a:solidFill>
          <a:ln w="0">
            <a:noFill/>
          </a:ln>
        </p:spPr>
        <p:style>
          <a:lnRef idx="0"/>
          <a:fillRef idx="0"/>
          <a:effectRef idx="0"/>
          <a:fontRef idx="minor"/>
        </p:style>
      </p:sp>
      <p:sp>
        <p:nvSpPr>
          <p:cNvPr id="1066" name="Google Shape;991;p39"/>
          <p:cNvSpPr/>
          <p:nvPr/>
        </p:nvSpPr>
        <p:spPr>
          <a:xfrm>
            <a:off x="4998240" y="691200"/>
            <a:ext cx="339840" cy="295200"/>
          </a:xfrm>
          <a:custGeom>
            <a:avLst/>
            <a:gdLst/>
            <a:ahLst/>
            <a:rect l="l" t="t" r="r" b="b"/>
            <a:pathLst>
              <a:path w="608" h="531">
                <a:moveTo>
                  <a:pt x="579" y="530"/>
                </a:moveTo>
                <a:lnTo>
                  <a:pt x="579" y="530"/>
                </a:lnTo>
                <a:cubicBezTo>
                  <a:pt x="28" y="530"/>
                  <a:pt x="28" y="530"/>
                  <a:pt x="28" y="530"/>
                </a:cubicBezTo>
                <a:cubicBezTo>
                  <a:pt x="14" y="530"/>
                  <a:pt x="0" y="516"/>
                  <a:pt x="0" y="502"/>
                </a:cubicBezTo>
                <a:cubicBezTo>
                  <a:pt x="0" y="28"/>
                  <a:pt x="0" y="28"/>
                  <a:pt x="0" y="28"/>
                </a:cubicBezTo>
                <a:cubicBezTo>
                  <a:pt x="0" y="14"/>
                  <a:pt x="14" y="0"/>
                  <a:pt x="28" y="0"/>
                </a:cubicBezTo>
                <a:cubicBezTo>
                  <a:pt x="579" y="0"/>
                  <a:pt x="579" y="0"/>
                  <a:pt x="579" y="0"/>
                </a:cubicBezTo>
                <a:cubicBezTo>
                  <a:pt x="593" y="0"/>
                  <a:pt x="607" y="14"/>
                  <a:pt x="607" y="28"/>
                </a:cubicBezTo>
                <a:cubicBezTo>
                  <a:pt x="607" y="502"/>
                  <a:pt x="607" y="502"/>
                  <a:pt x="607" y="502"/>
                </a:cubicBezTo>
                <a:cubicBezTo>
                  <a:pt x="607" y="516"/>
                  <a:pt x="593" y="530"/>
                  <a:pt x="579" y="530"/>
                </a:cubicBezTo>
                <a:close/>
                <a:moveTo>
                  <a:pt x="56" y="28"/>
                </a:moveTo>
                <a:lnTo>
                  <a:pt x="56" y="28"/>
                </a:lnTo>
                <a:cubicBezTo>
                  <a:pt x="42" y="28"/>
                  <a:pt x="28" y="43"/>
                  <a:pt x="28" y="57"/>
                </a:cubicBezTo>
                <a:cubicBezTo>
                  <a:pt x="28" y="78"/>
                  <a:pt x="42" y="85"/>
                  <a:pt x="56" y="85"/>
                </a:cubicBezTo>
                <a:cubicBezTo>
                  <a:pt x="77" y="85"/>
                  <a:pt x="84" y="78"/>
                  <a:pt x="84" y="57"/>
                </a:cubicBezTo>
                <a:cubicBezTo>
                  <a:pt x="84" y="43"/>
                  <a:pt x="77" y="28"/>
                  <a:pt x="56" y="28"/>
                </a:cubicBezTo>
                <a:close/>
                <a:moveTo>
                  <a:pt x="141" y="28"/>
                </a:moveTo>
                <a:lnTo>
                  <a:pt x="141" y="28"/>
                </a:lnTo>
                <a:cubicBezTo>
                  <a:pt x="127" y="28"/>
                  <a:pt x="113" y="43"/>
                  <a:pt x="113" y="57"/>
                </a:cubicBezTo>
                <a:cubicBezTo>
                  <a:pt x="113" y="78"/>
                  <a:pt x="127" y="85"/>
                  <a:pt x="141" y="85"/>
                </a:cubicBezTo>
                <a:cubicBezTo>
                  <a:pt x="162" y="85"/>
                  <a:pt x="169" y="78"/>
                  <a:pt x="169" y="57"/>
                </a:cubicBezTo>
                <a:cubicBezTo>
                  <a:pt x="169" y="43"/>
                  <a:pt x="162" y="28"/>
                  <a:pt x="141" y="28"/>
                </a:cubicBezTo>
                <a:close/>
                <a:moveTo>
                  <a:pt x="226" y="28"/>
                </a:moveTo>
                <a:lnTo>
                  <a:pt x="226" y="28"/>
                </a:lnTo>
                <a:cubicBezTo>
                  <a:pt x="212" y="28"/>
                  <a:pt x="197" y="43"/>
                  <a:pt x="197" y="57"/>
                </a:cubicBezTo>
                <a:cubicBezTo>
                  <a:pt x="197" y="78"/>
                  <a:pt x="212" y="85"/>
                  <a:pt x="226" y="85"/>
                </a:cubicBezTo>
                <a:cubicBezTo>
                  <a:pt x="247" y="85"/>
                  <a:pt x="254" y="78"/>
                  <a:pt x="254" y="57"/>
                </a:cubicBezTo>
                <a:cubicBezTo>
                  <a:pt x="254" y="43"/>
                  <a:pt x="247" y="28"/>
                  <a:pt x="226" y="28"/>
                </a:cubicBezTo>
                <a:close/>
                <a:moveTo>
                  <a:pt x="579" y="113"/>
                </a:moveTo>
                <a:lnTo>
                  <a:pt x="579" y="113"/>
                </a:lnTo>
                <a:cubicBezTo>
                  <a:pt x="551" y="113"/>
                  <a:pt x="551" y="113"/>
                  <a:pt x="551" y="113"/>
                </a:cubicBezTo>
                <a:cubicBezTo>
                  <a:pt x="56" y="113"/>
                  <a:pt x="56" y="113"/>
                  <a:pt x="56" y="113"/>
                </a:cubicBezTo>
                <a:cubicBezTo>
                  <a:pt x="28" y="113"/>
                  <a:pt x="28" y="113"/>
                  <a:pt x="28" y="113"/>
                </a:cubicBezTo>
                <a:cubicBezTo>
                  <a:pt x="28" y="502"/>
                  <a:pt x="28" y="502"/>
                  <a:pt x="28" y="502"/>
                </a:cubicBezTo>
                <a:cubicBezTo>
                  <a:pt x="579" y="502"/>
                  <a:pt x="579" y="502"/>
                  <a:pt x="579" y="502"/>
                </a:cubicBezTo>
                <a:lnTo>
                  <a:pt x="579" y="113"/>
                </a:lnTo>
                <a:close/>
                <a:moveTo>
                  <a:pt x="219" y="226"/>
                </a:moveTo>
                <a:lnTo>
                  <a:pt x="219" y="226"/>
                </a:lnTo>
                <a:cubicBezTo>
                  <a:pt x="226" y="219"/>
                  <a:pt x="247" y="219"/>
                  <a:pt x="254" y="226"/>
                </a:cubicBezTo>
                <a:cubicBezTo>
                  <a:pt x="304" y="276"/>
                  <a:pt x="304" y="276"/>
                  <a:pt x="304" y="276"/>
                </a:cubicBezTo>
                <a:cubicBezTo>
                  <a:pt x="353" y="226"/>
                  <a:pt x="353" y="226"/>
                  <a:pt x="353" y="226"/>
                </a:cubicBezTo>
                <a:cubicBezTo>
                  <a:pt x="360" y="219"/>
                  <a:pt x="381" y="219"/>
                  <a:pt x="388" y="226"/>
                </a:cubicBezTo>
                <a:cubicBezTo>
                  <a:pt x="403" y="241"/>
                  <a:pt x="403" y="255"/>
                  <a:pt x="388" y="269"/>
                </a:cubicBezTo>
                <a:cubicBezTo>
                  <a:pt x="346" y="311"/>
                  <a:pt x="346" y="311"/>
                  <a:pt x="346" y="311"/>
                </a:cubicBezTo>
                <a:cubicBezTo>
                  <a:pt x="388" y="361"/>
                  <a:pt x="388" y="361"/>
                  <a:pt x="388" y="361"/>
                </a:cubicBezTo>
                <a:cubicBezTo>
                  <a:pt x="403" y="368"/>
                  <a:pt x="403" y="389"/>
                  <a:pt x="388" y="403"/>
                </a:cubicBezTo>
                <a:cubicBezTo>
                  <a:pt x="381" y="410"/>
                  <a:pt x="360" y="410"/>
                  <a:pt x="353" y="403"/>
                </a:cubicBezTo>
                <a:cubicBezTo>
                  <a:pt x="304" y="354"/>
                  <a:pt x="304" y="354"/>
                  <a:pt x="304" y="354"/>
                </a:cubicBezTo>
                <a:cubicBezTo>
                  <a:pt x="254" y="403"/>
                  <a:pt x="254" y="403"/>
                  <a:pt x="254" y="403"/>
                </a:cubicBezTo>
                <a:cubicBezTo>
                  <a:pt x="247" y="410"/>
                  <a:pt x="226" y="410"/>
                  <a:pt x="219" y="403"/>
                </a:cubicBezTo>
                <a:cubicBezTo>
                  <a:pt x="205" y="389"/>
                  <a:pt x="205" y="368"/>
                  <a:pt x="219" y="361"/>
                </a:cubicBezTo>
                <a:cubicBezTo>
                  <a:pt x="261" y="311"/>
                  <a:pt x="261" y="311"/>
                  <a:pt x="261" y="311"/>
                </a:cubicBezTo>
                <a:cubicBezTo>
                  <a:pt x="219" y="269"/>
                  <a:pt x="219" y="269"/>
                  <a:pt x="219" y="269"/>
                </a:cubicBezTo>
                <a:cubicBezTo>
                  <a:pt x="205" y="255"/>
                  <a:pt x="205" y="241"/>
                  <a:pt x="219" y="226"/>
                </a:cubicBezTo>
                <a:close/>
              </a:path>
            </a:pathLst>
          </a:custGeom>
          <a:solidFill>
            <a:schemeClr val="dk1"/>
          </a:solidFill>
          <a:ln w="0">
            <a:noFill/>
          </a:ln>
        </p:spPr>
        <p:style>
          <a:lnRef idx="0"/>
          <a:fillRef idx="0"/>
          <a:effectRef idx="0"/>
          <a:fontRef idx="minor"/>
        </p:style>
      </p:sp>
      <p:sp>
        <p:nvSpPr>
          <p:cNvPr id="1067" name="Google Shape;992;p39"/>
          <p:cNvSpPr/>
          <p:nvPr/>
        </p:nvSpPr>
        <p:spPr>
          <a:xfrm>
            <a:off x="4411080" y="691200"/>
            <a:ext cx="334800" cy="295200"/>
          </a:xfrm>
          <a:custGeom>
            <a:avLst/>
            <a:gdLst/>
            <a:ahLst/>
            <a:rect l="l" t="t" r="r" b="b"/>
            <a:pathLst>
              <a:path w="601" h="531">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3" y="0"/>
                  <a:pt x="600" y="14"/>
                  <a:pt x="600" y="28"/>
                </a:cubicBezTo>
                <a:cubicBezTo>
                  <a:pt x="600" y="502"/>
                  <a:pt x="600" y="502"/>
                  <a:pt x="600" y="502"/>
                </a:cubicBezTo>
                <a:cubicBezTo>
                  <a:pt x="600" y="516"/>
                  <a:pt x="593" y="530"/>
                  <a:pt x="572" y="530"/>
                </a:cubicBezTo>
                <a:close/>
                <a:moveTo>
                  <a:pt x="56" y="28"/>
                </a:moveTo>
                <a:lnTo>
                  <a:pt x="56" y="28"/>
                </a:lnTo>
                <a:cubicBezTo>
                  <a:pt x="42" y="28"/>
                  <a:pt x="28" y="43"/>
                  <a:pt x="28" y="57"/>
                </a:cubicBezTo>
                <a:cubicBezTo>
                  <a:pt x="28" y="78"/>
                  <a:pt x="42" y="85"/>
                  <a:pt x="56" y="85"/>
                </a:cubicBezTo>
                <a:cubicBezTo>
                  <a:pt x="70" y="85"/>
                  <a:pt x="84" y="78"/>
                  <a:pt x="84" y="57"/>
                </a:cubicBezTo>
                <a:cubicBezTo>
                  <a:pt x="84" y="43"/>
                  <a:pt x="70" y="28"/>
                  <a:pt x="56" y="28"/>
                </a:cubicBezTo>
                <a:close/>
                <a:moveTo>
                  <a:pt x="141" y="28"/>
                </a:moveTo>
                <a:lnTo>
                  <a:pt x="141" y="28"/>
                </a:lnTo>
                <a:cubicBezTo>
                  <a:pt x="127" y="28"/>
                  <a:pt x="113" y="43"/>
                  <a:pt x="113" y="57"/>
                </a:cubicBezTo>
                <a:cubicBezTo>
                  <a:pt x="113" y="78"/>
                  <a:pt x="127" y="85"/>
                  <a:pt x="141" y="85"/>
                </a:cubicBezTo>
                <a:cubicBezTo>
                  <a:pt x="155" y="85"/>
                  <a:pt x="169" y="78"/>
                  <a:pt x="169" y="57"/>
                </a:cubicBezTo>
                <a:cubicBezTo>
                  <a:pt x="169" y="43"/>
                  <a:pt x="155" y="28"/>
                  <a:pt x="141" y="28"/>
                </a:cubicBezTo>
                <a:close/>
                <a:moveTo>
                  <a:pt x="226" y="28"/>
                </a:moveTo>
                <a:lnTo>
                  <a:pt x="226" y="28"/>
                </a:lnTo>
                <a:cubicBezTo>
                  <a:pt x="212" y="28"/>
                  <a:pt x="197" y="43"/>
                  <a:pt x="197" y="57"/>
                </a:cubicBezTo>
                <a:cubicBezTo>
                  <a:pt x="197"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19" y="283"/>
                </a:moveTo>
                <a:lnTo>
                  <a:pt x="219" y="283"/>
                </a:lnTo>
                <a:cubicBezTo>
                  <a:pt x="226" y="283"/>
                  <a:pt x="233" y="290"/>
                  <a:pt x="233" y="297"/>
                </a:cubicBezTo>
                <a:cubicBezTo>
                  <a:pt x="275" y="332"/>
                  <a:pt x="275" y="332"/>
                  <a:pt x="275" y="332"/>
                </a:cubicBezTo>
                <a:cubicBezTo>
                  <a:pt x="367" y="241"/>
                  <a:pt x="367" y="241"/>
                  <a:pt x="367" y="241"/>
                </a:cubicBezTo>
                <a:cubicBezTo>
                  <a:pt x="374" y="234"/>
                  <a:pt x="381" y="226"/>
                  <a:pt x="388" y="226"/>
                </a:cubicBezTo>
                <a:cubicBezTo>
                  <a:pt x="402" y="226"/>
                  <a:pt x="417" y="241"/>
                  <a:pt x="417" y="255"/>
                </a:cubicBezTo>
                <a:cubicBezTo>
                  <a:pt x="417" y="262"/>
                  <a:pt x="410" y="269"/>
                  <a:pt x="402" y="276"/>
                </a:cubicBezTo>
                <a:cubicBezTo>
                  <a:pt x="289" y="389"/>
                  <a:pt x="289" y="389"/>
                  <a:pt x="289" y="389"/>
                </a:cubicBezTo>
                <a:cubicBezTo>
                  <a:pt x="289" y="396"/>
                  <a:pt x="282" y="396"/>
                  <a:pt x="275" y="396"/>
                </a:cubicBezTo>
                <a:cubicBezTo>
                  <a:pt x="268" y="396"/>
                  <a:pt x="261" y="396"/>
                  <a:pt x="254" y="389"/>
                </a:cubicBezTo>
                <a:cubicBezTo>
                  <a:pt x="197" y="332"/>
                  <a:pt x="197" y="332"/>
                  <a:pt x="197" y="332"/>
                </a:cubicBezTo>
                <a:cubicBezTo>
                  <a:pt x="190" y="325"/>
                  <a:pt x="190" y="318"/>
                  <a:pt x="190" y="311"/>
                </a:cubicBezTo>
                <a:cubicBezTo>
                  <a:pt x="190" y="297"/>
                  <a:pt x="197" y="283"/>
                  <a:pt x="219" y="283"/>
                </a:cubicBezTo>
                <a:close/>
              </a:path>
            </a:pathLst>
          </a:custGeom>
          <a:solidFill>
            <a:schemeClr val="dk1"/>
          </a:solidFill>
          <a:ln w="0">
            <a:noFill/>
          </a:ln>
        </p:spPr>
        <p:style>
          <a:lnRef idx="0"/>
          <a:fillRef idx="0"/>
          <a:effectRef idx="0"/>
          <a:fontRef idx="minor"/>
        </p:style>
      </p:sp>
      <p:sp>
        <p:nvSpPr>
          <p:cNvPr id="1068" name="Google Shape;993;p39"/>
          <p:cNvSpPr/>
          <p:nvPr/>
        </p:nvSpPr>
        <p:spPr>
          <a:xfrm>
            <a:off x="3821400" y="691200"/>
            <a:ext cx="334800" cy="295200"/>
          </a:xfrm>
          <a:custGeom>
            <a:avLst/>
            <a:gdLst/>
            <a:ahLst/>
            <a:rect l="l" t="t" r="r" b="b"/>
            <a:pathLst>
              <a:path w="601" h="531">
                <a:moveTo>
                  <a:pt x="572" y="530"/>
                </a:moveTo>
                <a:lnTo>
                  <a:pt x="572" y="530"/>
                </a:lnTo>
                <a:cubicBezTo>
                  <a:pt x="28" y="530"/>
                  <a:pt x="28" y="530"/>
                  <a:pt x="28" y="530"/>
                </a:cubicBezTo>
                <a:cubicBezTo>
                  <a:pt x="7" y="530"/>
                  <a:pt x="0" y="516"/>
                  <a:pt x="0" y="502"/>
                </a:cubicBezTo>
                <a:cubicBezTo>
                  <a:pt x="0" y="28"/>
                  <a:pt x="0" y="28"/>
                  <a:pt x="0" y="28"/>
                </a:cubicBezTo>
                <a:cubicBezTo>
                  <a:pt x="0" y="14"/>
                  <a:pt x="7" y="0"/>
                  <a:pt x="28" y="0"/>
                </a:cubicBezTo>
                <a:cubicBezTo>
                  <a:pt x="572" y="0"/>
                  <a:pt x="572" y="0"/>
                  <a:pt x="572" y="0"/>
                </a:cubicBezTo>
                <a:cubicBezTo>
                  <a:pt x="586" y="0"/>
                  <a:pt x="600" y="14"/>
                  <a:pt x="600" y="28"/>
                </a:cubicBezTo>
                <a:cubicBezTo>
                  <a:pt x="600" y="502"/>
                  <a:pt x="600" y="502"/>
                  <a:pt x="600" y="502"/>
                </a:cubicBezTo>
                <a:cubicBezTo>
                  <a:pt x="600" y="516"/>
                  <a:pt x="586" y="530"/>
                  <a:pt x="572" y="530"/>
                </a:cubicBezTo>
                <a:close/>
                <a:moveTo>
                  <a:pt x="56" y="28"/>
                </a:moveTo>
                <a:lnTo>
                  <a:pt x="56" y="28"/>
                </a:lnTo>
                <a:cubicBezTo>
                  <a:pt x="35" y="28"/>
                  <a:pt x="28" y="43"/>
                  <a:pt x="28" y="57"/>
                </a:cubicBezTo>
                <a:cubicBezTo>
                  <a:pt x="28" y="78"/>
                  <a:pt x="35" y="85"/>
                  <a:pt x="56" y="85"/>
                </a:cubicBezTo>
                <a:cubicBezTo>
                  <a:pt x="70" y="85"/>
                  <a:pt x="84" y="78"/>
                  <a:pt x="84" y="57"/>
                </a:cubicBezTo>
                <a:cubicBezTo>
                  <a:pt x="84" y="43"/>
                  <a:pt x="70" y="28"/>
                  <a:pt x="56" y="28"/>
                </a:cubicBezTo>
                <a:close/>
                <a:moveTo>
                  <a:pt x="141" y="28"/>
                </a:moveTo>
                <a:lnTo>
                  <a:pt x="141" y="28"/>
                </a:lnTo>
                <a:cubicBezTo>
                  <a:pt x="120" y="28"/>
                  <a:pt x="113" y="43"/>
                  <a:pt x="113" y="57"/>
                </a:cubicBezTo>
                <a:cubicBezTo>
                  <a:pt x="113" y="78"/>
                  <a:pt x="120" y="85"/>
                  <a:pt x="141" y="85"/>
                </a:cubicBezTo>
                <a:cubicBezTo>
                  <a:pt x="155" y="85"/>
                  <a:pt x="169" y="78"/>
                  <a:pt x="169" y="57"/>
                </a:cubicBezTo>
                <a:cubicBezTo>
                  <a:pt x="169" y="43"/>
                  <a:pt x="155" y="28"/>
                  <a:pt x="141" y="28"/>
                </a:cubicBezTo>
                <a:close/>
                <a:moveTo>
                  <a:pt x="226" y="28"/>
                </a:moveTo>
                <a:lnTo>
                  <a:pt x="226" y="28"/>
                </a:lnTo>
                <a:cubicBezTo>
                  <a:pt x="204" y="28"/>
                  <a:pt x="197" y="43"/>
                  <a:pt x="197" y="57"/>
                </a:cubicBezTo>
                <a:cubicBezTo>
                  <a:pt x="197" y="78"/>
                  <a:pt x="204"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04" y="283"/>
                </a:moveTo>
                <a:lnTo>
                  <a:pt x="204" y="283"/>
                </a:lnTo>
                <a:cubicBezTo>
                  <a:pt x="268" y="283"/>
                  <a:pt x="268" y="283"/>
                  <a:pt x="268" y="283"/>
                </a:cubicBezTo>
                <a:cubicBezTo>
                  <a:pt x="325" y="283"/>
                  <a:pt x="325" y="283"/>
                  <a:pt x="325" y="283"/>
                </a:cubicBezTo>
                <a:cubicBezTo>
                  <a:pt x="395" y="283"/>
                  <a:pt x="395" y="283"/>
                  <a:pt x="395" y="283"/>
                </a:cubicBezTo>
                <a:cubicBezTo>
                  <a:pt x="409" y="283"/>
                  <a:pt x="424" y="297"/>
                  <a:pt x="424" y="311"/>
                </a:cubicBezTo>
                <a:cubicBezTo>
                  <a:pt x="424" y="332"/>
                  <a:pt x="409" y="339"/>
                  <a:pt x="395" y="339"/>
                </a:cubicBezTo>
                <a:cubicBezTo>
                  <a:pt x="240" y="339"/>
                  <a:pt x="240" y="339"/>
                  <a:pt x="240" y="339"/>
                </a:cubicBezTo>
                <a:cubicBezTo>
                  <a:pt x="204" y="339"/>
                  <a:pt x="204" y="339"/>
                  <a:pt x="204" y="339"/>
                </a:cubicBezTo>
                <a:cubicBezTo>
                  <a:pt x="190" y="339"/>
                  <a:pt x="176" y="332"/>
                  <a:pt x="176" y="311"/>
                </a:cubicBezTo>
                <a:cubicBezTo>
                  <a:pt x="176" y="297"/>
                  <a:pt x="190" y="283"/>
                  <a:pt x="204" y="283"/>
                </a:cubicBezTo>
                <a:close/>
              </a:path>
            </a:pathLst>
          </a:custGeom>
          <a:solidFill>
            <a:schemeClr val="dk1"/>
          </a:solidFill>
          <a:ln w="0">
            <a:noFill/>
          </a:ln>
        </p:spPr>
        <p:style>
          <a:lnRef idx="0"/>
          <a:fillRef idx="0"/>
          <a:effectRef idx="0"/>
          <a:fontRef idx="minor"/>
        </p:style>
      </p:sp>
      <p:sp>
        <p:nvSpPr>
          <p:cNvPr id="1069" name="Google Shape;994;p39"/>
          <p:cNvSpPr/>
          <p:nvPr/>
        </p:nvSpPr>
        <p:spPr>
          <a:xfrm>
            <a:off x="3226680" y="691200"/>
            <a:ext cx="339840" cy="295200"/>
          </a:xfrm>
          <a:custGeom>
            <a:avLst/>
            <a:gdLst/>
            <a:ahLst/>
            <a:rect l="l" t="t" r="r" b="b"/>
            <a:pathLst>
              <a:path w="609" h="531">
                <a:moveTo>
                  <a:pt x="580" y="530"/>
                </a:moveTo>
                <a:lnTo>
                  <a:pt x="580" y="530"/>
                </a:lnTo>
                <a:cubicBezTo>
                  <a:pt x="29" y="530"/>
                  <a:pt x="29" y="530"/>
                  <a:pt x="29" y="530"/>
                </a:cubicBezTo>
                <a:cubicBezTo>
                  <a:pt x="15" y="530"/>
                  <a:pt x="0" y="516"/>
                  <a:pt x="0" y="502"/>
                </a:cubicBezTo>
                <a:cubicBezTo>
                  <a:pt x="0" y="28"/>
                  <a:pt x="0" y="28"/>
                  <a:pt x="0" y="28"/>
                </a:cubicBezTo>
                <a:cubicBezTo>
                  <a:pt x="0" y="14"/>
                  <a:pt x="15" y="0"/>
                  <a:pt x="29" y="0"/>
                </a:cubicBezTo>
                <a:cubicBezTo>
                  <a:pt x="580" y="0"/>
                  <a:pt x="580" y="0"/>
                  <a:pt x="580" y="0"/>
                </a:cubicBezTo>
                <a:cubicBezTo>
                  <a:pt x="594" y="0"/>
                  <a:pt x="608" y="14"/>
                  <a:pt x="608" y="28"/>
                </a:cubicBezTo>
                <a:cubicBezTo>
                  <a:pt x="608" y="502"/>
                  <a:pt x="608" y="502"/>
                  <a:pt x="608" y="502"/>
                </a:cubicBezTo>
                <a:cubicBezTo>
                  <a:pt x="608" y="516"/>
                  <a:pt x="594" y="530"/>
                  <a:pt x="580" y="530"/>
                </a:cubicBezTo>
                <a:close/>
                <a:moveTo>
                  <a:pt x="57" y="28"/>
                </a:moveTo>
                <a:lnTo>
                  <a:pt x="57" y="28"/>
                </a:lnTo>
                <a:cubicBezTo>
                  <a:pt x="43" y="28"/>
                  <a:pt x="29" y="43"/>
                  <a:pt x="29" y="57"/>
                </a:cubicBezTo>
                <a:cubicBezTo>
                  <a:pt x="29" y="78"/>
                  <a:pt x="43" y="85"/>
                  <a:pt x="57" y="85"/>
                </a:cubicBezTo>
                <a:cubicBezTo>
                  <a:pt x="78" y="85"/>
                  <a:pt x="85" y="78"/>
                  <a:pt x="85" y="57"/>
                </a:cubicBezTo>
                <a:cubicBezTo>
                  <a:pt x="85" y="43"/>
                  <a:pt x="78" y="28"/>
                  <a:pt x="57" y="28"/>
                </a:cubicBezTo>
                <a:close/>
                <a:moveTo>
                  <a:pt x="142" y="28"/>
                </a:moveTo>
                <a:lnTo>
                  <a:pt x="142" y="28"/>
                </a:lnTo>
                <a:cubicBezTo>
                  <a:pt x="128" y="28"/>
                  <a:pt x="113" y="43"/>
                  <a:pt x="113" y="57"/>
                </a:cubicBezTo>
                <a:cubicBezTo>
                  <a:pt x="113" y="78"/>
                  <a:pt x="128" y="85"/>
                  <a:pt x="142" y="85"/>
                </a:cubicBezTo>
                <a:cubicBezTo>
                  <a:pt x="163" y="85"/>
                  <a:pt x="170" y="78"/>
                  <a:pt x="170" y="57"/>
                </a:cubicBezTo>
                <a:cubicBezTo>
                  <a:pt x="170" y="43"/>
                  <a:pt x="163" y="28"/>
                  <a:pt x="142" y="28"/>
                </a:cubicBezTo>
                <a:close/>
                <a:moveTo>
                  <a:pt x="226" y="28"/>
                </a:moveTo>
                <a:lnTo>
                  <a:pt x="226" y="28"/>
                </a:lnTo>
                <a:cubicBezTo>
                  <a:pt x="212" y="28"/>
                  <a:pt x="198" y="43"/>
                  <a:pt x="198" y="57"/>
                </a:cubicBezTo>
                <a:cubicBezTo>
                  <a:pt x="198" y="78"/>
                  <a:pt x="212" y="85"/>
                  <a:pt x="226" y="85"/>
                </a:cubicBezTo>
                <a:cubicBezTo>
                  <a:pt x="248" y="85"/>
                  <a:pt x="255" y="78"/>
                  <a:pt x="255" y="57"/>
                </a:cubicBezTo>
                <a:cubicBezTo>
                  <a:pt x="255" y="43"/>
                  <a:pt x="248" y="28"/>
                  <a:pt x="226" y="28"/>
                </a:cubicBezTo>
                <a:close/>
                <a:moveTo>
                  <a:pt x="580" y="113"/>
                </a:moveTo>
                <a:lnTo>
                  <a:pt x="580" y="113"/>
                </a:lnTo>
                <a:cubicBezTo>
                  <a:pt x="552" y="113"/>
                  <a:pt x="552" y="113"/>
                  <a:pt x="552" y="113"/>
                </a:cubicBezTo>
                <a:cubicBezTo>
                  <a:pt x="57" y="113"/>
                  <a:pt x="57" y="113"/>
                  <a:pt x="57" y="113"/>
                </a:cubicBezTo>
                <a:cubicBezTo>
                  <a:pt x="29" y="113"/>
                  <a:pt x="29" y="113"/>
                  <a:pt x="29" y="113"/>
                </a:cubicBezTo>
                <a:cubicBezTo>
                  <a:pt x="29" y="502"/>
                  <a:pt x="29" y="502"/>
                  <a:pt x="29" y="502"/>
                </a:cubicBezTo>
                <a:cubicBezTo>
                  <a:pt x="580" y="502"/>
                  <a:pt x="580" y="502"/>
                  <a:pt x="580" y="502"/>
                </a:cubicBezTo>
                <a:lnTo>
                  <a:pt x="580" y="113"/>
                </a:lnTo>
                <a:close/>
                <a:moveTo>
                  <a:pt x="212" y="283"/>
                </a:moveTo>
                <a:lnTo>
                  <a:pt x="212" y="283"/>
                </a:lnTo>
                <a:cubicBezTo>
                  <a:pt x="276" y="283"/>
                  <a:pt x="276" y="283"/>
                  <a:pt x="276" y="283"/>
                </a:cubicBezTo>
                <a:cubicBezTo>
                  <a:pt x="276" y="219"/>
                  <a:pt x="276" y="219"/>
                  <a:pt x="276" y="219"/>
                </a:cubicBezTo>
                <a:cubicBezTo>
                  <a:pt x="276" y="205"/>
                  <a:pt x="290" y="191"/>
                  <a:pt x="304" y="191"/>
                </a:cubicBezTo>
                <a:cubicBezTo>
                  <a:pt x="318" y="191"/>
                  <a:pt x="333" y="205"/>
                  <a:pt x="333" y="219"/>
                </a:cubicBezTo>
                <a:cubicBezTo>
                  <a:pt x="333" y="283"/>
                  <a:pt x="333" y="283"/>
                  <a:pt x="333" y="283"/>
                </a:cubicBezTo>
                <a:cubicBezTo>
                  <a:pt x="396" y="283"/>
                  <a:pt x="396" y="283"/>
                  <a:pt x="396" y="283"/>
                </a:cubicBezTo>
                <a:cubicBezTo>
                  <a:pt x="417" y="283"/>
                  <a:pt x="424" y="297"/>
                  <a:pt x="424" y="311"/>
                </a:cubicBezTo>
                <a:cubicBezTo>
                  <a:pt x="424" y="332"/>
                  <a:pt x="417" y="339"/>
                  <a:pt x="396" y="339"/>
                </a:cubicBezTo>
                <a:cubicBezTo>
                  <a:pt x="333" y="339"/>
                  <a:pt x="333" y="339"/>
                  <a:pt x="333" y="339"/>
                </a:cubicBezTo>
                <a:cubicBezTo>
                  <a:pt x="333" y="410"/>
                  <a:pt x="333" y="410"/>
                  <a:pt x="333" y="410"/>
                </a:cubicBezTo>
                <a:cubicBezTo>
                  <a:pt x="333" y="424"/>
                  <a:pt x="318" y="438"/>
                  <a:pt x="304" y="438"/>
                </a:cubicBezTo>
                <a:cubicBezTo>
                  <a:pt x="290" y="438"/>
                  <a:pt x="276" y="424"/>
                  <a:pt x="276" y="410"/>
                </a:cubicBezTo>
                <a:cubicBezTo>
                  <a:pt x="276" y="339"/>
                  <a:pt x="276" y="339"/>
                  <a:pt x="276" y="339"/>
                </a:cubicBezTo>
                <a:cubicBezTo>
                  <a:pt x="212" y="339"/>
                  <a:pt x="212" y="339"/>
                  <a:pt x="212" y="339"/>
                </a:cubicBezTo>
                <a:cubicBezTo>
                  <a:pt x="191" y="339"/>
                  <a:pt x="184" y="332"/>
                  <a:pt x="184" y="311"/>
                </a:cubicBezTo>
                <a:cubicBezTo>
                  <a:pt x="184" y="297"/>
                  <a:pt x="191" y="283"/>
                  <a:pt x="212" y="283"/>
                </a:cubicBezTo>
                <a:close/>
              </a:path>
            </a:pathLst>
          </a:custGeom>
          <a:solidFill>
            <a:schemeClr val="dk1"/>
          </a:solidFill>
          <a:ln w="0">
            <a:noFill/>
          </a:ln>
        </p:spPr>
        <p:style>
          <a:lnRef idx="0"/>
          <a:fillRef idx="0"/>
          <a:effectRef idx="0"/>
          <a:fontRef idx="minor"/>
        </p:style>
      </p:sp>
      <p:sp>
        <p:nvSpPr>
          <p:cNvPr id="1070" name="Google Shape;995;p39"/>
          <p:cNvSpPr/>
          <p:nvPr/>
        </p:nvSpPr>
        <p:spPr>
          <a:xfrm>
            <a:off x="2639520" y="691200"/>
            <a:ext cx="337320" cy="295200"/>
          </a:xfrm>
          <a:custGeom>
            <a:avLst/>
            <a:gdLst/>
            <a:ahLst/>
            <a:rect l="l" t="t" r="r" b="b"/>
            <a:pathLst>
              <a:path w="602" h="531">
                <a:moveTo>
                  <a:pt x="573" y="530"/>
                </a:moveTo>
                <a:lnTo>
                  <a:pt x="573" y="530"/>
                </a:lnTo>
                <a:cubicBezTo>
                  <a:pt x="29" y="530"/>
                  <a:pt x="29" y="530"/>
                  <a:pt x="29" y="530"/>
                </a:cubicBezTo>
                <a:cubicBezTo>
                  <a:pt x="15" y="530"/>
                  <a:pt x="0" y="516"/>
                  <a:pt x="0" y="502"/>
                </a:cubicBezTo>
                <a:cubicBezTo>
                  <a:pt x="0" y="28"/>
                  <a:pt x="0" y="28"/>
                  <a:pt x="0" y="28"/>
                </a:cubicBezTo>
                <a:cubicBezTo>
                  <a:pt x="0" y="14"/>
                  <a:pt x="15" y="0"/>
                  <a:pt x="29" y="0"/>
                </a:cubicBezTo>
                <a:cubicBezTo>
                  <a:pt x="573" y="0"/>
                  <a:pt x="573" y="0"/>
                  <a:pt x="573" y="0"/>
                </a:cubicBezTo>
                <a:cubicBezTo>
                  <a:pt x="594" y="0"/>
                  <a:pt x="601" y="14"/>
                  <a:pt x="601" y="28"/>
                </a:cubicBezTo>
                <a:cubicBezTo>
                  <a:pt x="601" y="502"/>
                  <a:pt x="601" y="502"/>
                  <a:pt x="601" y="502"/>
                </a:cubicBezTo>
                <a:cubicBezTo>
                  <a:pt x="601" y="516"/>
                  <a:pt x="594" y="530"/>
                  <a:pt x="573" y="530"/>
                </a:cubicBezTo>
                <a:close/>
                <a:moveTo>
                  <a:pt x="460" y="502"/>
                </a:moveTo>
                <a:lnTo>
                  <a:pt x="460" y="502"/>
                </a:lnTo>
                <a:cubicBezTo>
                  <a:pt x="573" y="502"/>
                  <a:pt x="573" y="502"/>
                  <a:pt x="573" y="502"/>
                </a:cubicBezTo>
                <a:cubicBezTo>
                  <a:pt x="573" y="255"/>
                  <a:pt x="573" y="255"/>
                  <a:pt x="573" y="255"/>
                </a:cubicBezTo>
                <a:cubicBezTo>
                  <a:pt x="566" y="255"/>
                  <a:pt x="566" y="255"/>
                  <a:pt x="566" y="255"/>
                </a:cubicBezTo>
                <a:cubicBezTo>
                  <a:pt x="460" y="255"/>
                  <a:pt x="460" y="255"/>
                  <a:pt x="460" y="255"/>
                </a:cubicBezTo>
                <a:lnTo>
                  <a:pt x="460" y="502"/>
                </a:lnTo>
                <a:close/>
                <a:moveTo>
                  <a:pt x="170" y="502"/>
                </a:moveTo>
                <a:lnTo>
                  <a:pt x="170" y="502"/>
                </a:lnTo>
                <a:cubicBezTo>
                  <a:pt x="431" y="502"/>
                  <a:pt x="431" y="502"/>
                  <a:pt x="431" y="502"/>
                </a:cubicBezTo>
                <a:cubicBezTo>
                  <a:pt x="431" y="255"/>
                  <a:pt x="431" y="255"/>
                  <a:pt x="431" y="255"/>
                </a:cubicBezTo>
                <a:cubicBezTo>
                  <a:pt x="170" y="255"/>
                  <a:pt x="170" y="255"/>
                  <a:pt x="170" y="255"/>
                </a:cubicBezTo>
                <a:lnTo>
                  <a:pt x="170" y="502"/>
                </a:lnTo>
                <a:close/>
                <a:moveTo>
                  <a:pt x="29" y="502"/>
                </a:moveTo>
                <a:lnTo>
                  <a:pt x="29" y="502"/>
                </a:lnTo>
                <a:cubicBezTo>
                  <a:pt x="142" y="502"/>
                  <a:pt x="142" y="502"/>
                  <a:pt x="142" y="502"/>
                </a:cubicBezTo>
                <a:cubicBezTo>
                  <a:pt x="142" y="255"/>
                  <a:pt x="142" y="255"/>
                  <a:pt x="142" y="255"/>
                </a:cubicBezTo>
                <a:cubicBezTo>
                  <a:pt x="29" y="255"/>
                  <a:pt x="29" y="255"/>
                  <a:pt x="29" y="255"/>
                </a:cubicBezTo>
                <a:lnTo>
                  <a:pt x="29" y="502"/>
                </a:lnTo>
                <a:close/>
                <a:moveTo>
                  <a:pt x="57" y="28"/>
                </a:moveTo>
                <a:lnTo>
                  <a:pt x="57" y="28"/>
                </a:lnTo>
                <a:cubicBezTo>
                  <a:pt x="43" y="28"/>
                  <a:pt x="29" y="43"/>
                  <a:pt x="29" y="57"/>
                </a:cubicBezTo>
                <a:cubicBezTo>
                  <a:pt x="29" y="78"/>
                  <a:pt x="43" y="85"/>
                  <a:pt x="57" y="85"/>
                </a:cubicBezTo>
                <a:cubicBezTo>
                  <a:pt x="71" y="85"/>
                  <a:pt x="85" y="78"/>
                  <a:pt x="85" y="57"/>
                </a:cubicBezTo>
                <a:cubicBezTo>
                  <a:pt x="85" y="43"/>
                  <a:pt x="71" y="28"/>
                  <a:pt x="57" y="28"/>
                </a:cubicBezTo>
                <a:close/>
                <a:moveTo>
                  <a:pt x="142" y="28"/>
                </a:moveTo>
                <a:lnTo>
                  <a:pt x="142" y="28"/>
                </a:lnTo>
                <a:cubicBezTo>
                  <a:pt x="128" y="28"/>
                  <a:pt x="113" y="43"/>
                  <a:pt x="113" y="57"/>
                </a:cubicBezTo>
                <a:cubicBezTo>
                  <a:pt x="113" y="78"/>
                  <a:pt x="128" y="85"/>
                  <a:pt x="142" y="85"/>
                </a:cubicBezTo>
                <a:cubicBezTo>
                  <a:pt x="156" y="85"/>
                  <a:pt x="170" y="78"/>
                  <a:pt x="170" y="57"/>
                </a:cubicBezTo>
                <a:cubicBezTo>
                  <a:pt x="170" y="43"/>
                  <a:pt x="156" y="28"/>
                  <a:pt x="142" y="28"/>
                </a:cubicBezTo>
                <a:close/>
                <a:moveTo>
                  <a:pt x="226" y="28"/>
                </a:moveTo>
                <a:lnTo>
                  <a:pt x="226" y="28"/>
                </a:lnTo>
                <a:cubicBezTo>
                  <a:pt x="212" y="28"/>
                  <a:pt x="198" y="43"/>
                  <a:pt x="198" y="57"/>
                </a:cubicBezTo>
                <a:cubicBezTo>
                  <a:pt x="198" y="78"/>
                  <a:pt x="212" y="85"/>
                  <a:pt x="226" y="85"/>
                </a:cubicBezTo>
                <a:cubicBezTo>
                  <a:pt x="241" y="85"/>
                  <a:pt x="255" y="78"/>
                  <a:pt x="255" y="57"/>
                </a:cubicBezTo>
                <a:cubicBezTo>
                  <a:pt x="255" y="43"/>
                  <a:pt x="241" y="28"/>
                  <a:pt x="226" y="28"/>
                </a:cubicBezTo>
                <a:close/>
                <a:moveTo>
                  <a:pt x="544" y="113"/>
                </a:moveTo>
                <a:lnTo>
                  <a:pt x="544" y="113"/>
                </a:lnTo>
                <a:cubicBezTo>
                  <a:pt x="57" y="113"/>
                  <a:pt x="57" y="113"/>
                  <a:pt x="57" y="113"/>
                </a:cubicBezTo>
                <a:cubicBezTo>
                  <a:pt x="29" y="113"/>
                  <a:pt x="29" y="113"/>
                  <a:pt x="29" y="113"/>
                </a:cubicBezTo>
                <a:cubicBezTo>
                  <a:pt x="29" y="226"/>
                  <a:pt x="29" y="226"/>
                  <a:pt x="29" y="226"/>
                </a:cubicBezTo>
                <a:cubicBezTo>
                  <a:pt x="142" y="226"/>
                  <a:pt x="142" y="226"/>
                  <a:pt x="142" y="226"/>
                </a:cubicBezTo>
                <a:cubicBezTo>
                  <a:pt x="170" y="226"/>
                  <a:pt x="170" y="226"/>
                  <a:pt x="170" y="226"/>
                </a:cubicBezTo>
                <a:cubicBezTo>
                  <a:pt x="431" y="226"/>
                  <a:pt x="431" y="226"/>
                  <a:pt x="431" y="226"/>
                </a:cubicBezTo>
                <a:cubicBezTo>
                  <a:pt x="460" y="226"/>
                  <a:pt x="460" y="226"/>
                  <a:pt x="460" y="226"/>
                </a:cubicBezTo>
                <a:cubicBezTo>
                  <a:pt x="566" y="226"/>
                  <a:pt x="566" y="226"/>
                  <a:pt x="566" y="226"/>
                </a:cubicBezTo>
                <a:cubicBezTo>
                  <a:pt x="573" y="226"/>
                  <a:pt x="573" y="226"/>
                  <a:pt x="573" y="226"/>
                </a:cubicBezTo>
                <a:cubicBezTo>
                  <a:pt x="573" y="113"/>
                  <a:pt x="573" y="113"/>
                  <a:pt x="573" y="113"/>
                </a:cubicBezTo>
                <a:lnTo>
                  <a:pt x="544" y="113"/>
                </a:lnTo>
                <a:close/>
              </a:path>
            </a:pathLst>
          </a:custGeom>
          <a:solidFill>
            <a:schemeClr val="dk1"/>
          </a:solidFill>
          <a:ln w="0">
            <a:noFill/>
          </a:ln>
        </p:spPr>
        <p:style>
          <a:lnRef idx="0"/>
          <a:fillRef idx="0"/>
          <a:effectRef idx="0"/>
          <a:fontRef idx="minor"/>
        </p:style>
      </p:sp>
      <p:sp>
        <p:nvSpPr>
          <p:cNvPr id="1071" name="Google Shape;996;p39"/>
          <p:cNvSpPr/>
          <p:nvPr/>
        </p:nvSpPr>
        <p:spPr>
          <a:xfrm>
            <a:off x="2049840" y="691200"/>
            <a:ext cx="337320" cy="295200"/>
          </a:xfrm>
          <a:custGeom>
            <a:avLst/>
            <a:gdLst/>
            <a:ahLst/>
            <a:rect l="l" t="t" r="r" b="b"/>
            <a:pathLst>
              <a:path w="602" h="531">
                <a:moveTo>
                  <a:pt x="573" y="530"/>
                </a:moveTo>
                <a:lnTo>
                  <a:pt x="573" y="530"/>
                </a:lnTo>
                <a:cubicBezTo>
                  <a:pt x="29" y="530"/>
                  <a:pt x="29" y="530"/>
                  <a:pt x="29" y="530"/>
                </a:cubicBezTo>
                <a:cubicBezTo>
                  <a:pt x="7" y="530"/>
                  <a:pt x="0" y="516"/>
                  <a:pt x="0" y="502"/>
                </a:cubicBezTo>
                <a:cubicBezTo>
                  <a:pt x="0" y="28"/>
                  <a:pt x="0" y="28"/>
                  <a:pt x="0" y="28"/>
                </a:cubicBezTo>
                <a:cubicBezTo>
                  <a:pt x="0" y="14"/>
                  <a:pt x="7" y="0"/>
                  <a:pt x="29" y="0"/>
                </a:cubicBezTo>
                <a:cubicBezTo>
                  <a:pt x="573" y="0"/>
                  <a:pt x="573" y="0"/>
                  <a:pt x="573" y="0"/>
                </a:cubicBezTo>
                <a:cubicBezTo>
                  <a:pt x="587" y="0"/>
                  <a:pt x="601" y="14"/>
                  <a:pt x="601" y="28"/>
                </a:cubicBezTo>
                <a:cubicBezTo>
                  <a:pt x="601" y="502"/>
                  <a:pt x="601" y="502"/>
                  <a:pt x="601" y="502"/>
                </a:cubicBezTo>
                <a:cubicBezTo>
                  <a:pt x="601" y="516"/>
                  <a:pt x="587" y="530"/>
                  <a:pt x="573" y="530"/>
                </a:cubicBezTo>
                <a:close/>
                <a:moveTo>
                  <a:pt x="460" y="502"/>
                </a:moveTo>
                <a:lnTo>
                  <a:pt x="460" y="502"/>
                </a:lnTo>
                <a:cubicBezTo>
                  <a:pt x="573" y="502"/>
                  <a:pt x="573" y="502"/>
                  <a:pt x="573" y="502"/>
                </a:cubicBezTo>
                <a:cubicBezTo>
                  <a:pt x="573" y="255"/>
                  <a:pt x="573" y="255"/>
                  <a:pt x="573" y="255"/>
                </a:cubicBezTo>
                <a:cubicBezTo>
                  <a:pt x="559" y="255"/>
                  <a:pt x="559" y="255"/>
                  <a:pt x="559" y="255"/>
                </a:cubicBezTo>
                <a:cubicBezTo>
                  <a:pt x="460" y="255"/>
                  <a:pt x="460" y="255"/>
                  <a:pt x="460" y="255"/>
                </a:cubicBezTo>
                <a:lnTo>
                  <a:pt x="460" y="502"/>
                </a:lnTo>
                <a:close/>
                <a:moveTo>
                  <a:pt x="29" y="502"/>
                </a:moveTo>
                <a:lnTo>
                  <a:pt x="29" y="502"/>
                </a:lnTo>
                <a:cubicBezTo>
                  <a:pt x="431" y="502"/>
                  <a:pt x="431" y="502"/>
                  <a:pt x="431" y="502"/>
                </a:cubicBezTo>
                <a:cubicBezTo>
                  <a:pt x="431" y="255"/>
                  <a:pt x="431" y="255"/>
                  <a:pt x="431" y="255"/>
                </a:cubicBezTo>
                <a:cubicBezTo>
                  <a:pt x="29" y="255"/>
                  <a:pt x="29" y="255"/>
                  <a:pt x="29" y="255"/>
                </a:cubicBezTo>
                <a:lnTo>
                  <a:pt x="29" y="502"/>
                </a:lnTo>
                <a:close/>
                <a:moveTo>
                  <a:pt x="57" y="28"/>
                </a:moveTo>
                <a:lnTo>
                  <a:pt x="57" y="28"/>
                </a:lnTo>
                <a:cubicBezTo>
                  <a:pt x="36" y="28"/>
                  <a:pt x="29" y="43"/>
                  <a:pt x="29" y="57"/>
                </a:cubicBezTo>
                <a:cubicBezTo>
                  <a:pt x="29" y="78"/>
                  <a:pt x="36" y="85"/>
                  <a:pt x="57" y="85"/>
                </a:cubicBezTo>
                <a:cubicBezTo>
                  <a:pt x="71" y="85"/>
                  <a:pt x="85" y="78"/>
                  <a:pt x="85" y="57"/>
                </a:cubicBezTo>
                <a:cubicBezTo>
                  <a:pt x="85" y="43"/>
                  <a:pt x="71" y="28"/>
                  <a:pt x="57" y="28"/>
                </a:cubicBezTo>
                <a:close/>
                <a:moveTo>
                  <a:pt x="142" y="28"/>
                </a:moveTo>
                <a:lnTo>
                  <a:pt x="142" y="28"/>
                </a:lnTo>
                <a:cubicBezTo>
                  <a:pt x="120" y="28"/>
                  <a:pt x="113" y="43"/>
                  <a:pt x="113" y="57"/>
                </a:cubicBezTo>
                <a:cubicBezTo>
                  <a:pt x="113" y="78"/>
                  <a:pt x="120" y="85"/>
                  <a:pt x="142" y="85"/>
                </a:cubicBezTo>
                <a:cubicBezTo>
                  <a:pt x="156" y="85"/>
                  <a:pt x="170" y="78"/>
                  <a:pt x="170" y="57"/>
                </a:cubicBezTo>
                <a:cubicBezTo>
                  <a:pt x="170" y="43"/>
                  <a:pt x="156" y="28"/>
                  <a:pt x="142" y="28"/>
                </a:cubicBezTo>
                <a:close/>
                <a:moveTo>
                  <a:pt x="226" y="28"/>
                </a:moveTo>
                <a:lnTo>
                  <a:pt x="226" y="28"/>
                </a:lnTo>
                <a:cubicBezTo>
                  <a:pt x="205" y="28"/>
                  <a:pt x="198" y="43"/>
                  <a:pt x="198" y="57"/>
                </a:cubicBezTo>
                <a:cubicBezTo>
                  <a:pt x="198" y="78"/>
                  <a:pt x="205" y="85"/>
                  <a:pt x="226" y="85"/>
                </a:cubicBezTo>
                <a:cubicBezTo>
                  <a:pt x="240" y="85"/>
                  <a:pt x="255" y="78"/>
                  <a:pt x="255" y="57"/>
                </a:cubicBezTo>
                <a:cubicBezTo>
                  <a:pt x="255" y="43"/>
                  <a:pt x="240" y="28"/>
                  <a:pt x="226" y="28"/>
                </a:cubicBezTo>
                <a:close/>
                <a:moveTo>
                  <a:pt x="544" y="113"/>
                </a:moveTo>
                <a:lnTo>
                  <a:pt x="544" y="113"/>
                </a:lnTo>
                <a:cubicBezTo>
                  <a:pt x="57" y="113"/>
                  <a:pt x="57" y="113"/>
                  <a:pt x="57" y="113"/>
                </a:cubicBezTo>
                <a:cubicBezTo>
                  <a:pt x="29" y="113"/>
                  <a:pt x="29" y="113"/>
                  <a:pt x="29" y="113"/>
                </a:cubicBezTo>
                <a:cubicBezTo>
                  <a:pt x="29" y="226"/>
                  <a:pt x="29" y="226"/>
                  <a:pt x="29" y="226"/>
                </a:cubicBezTo>
                <a:cubicBezTo>
                  <a:pt x="431" y="226"/>
                  <a:pt x="431" y="226"/>
                  <a:pt x="431" y="226"/>
                </a:cubicBezTo>
                <a:cubicBezTo>
                  <a:pt x="460" y="226"/>
                  <a:pt x="460" y="226"/>
                  <a:pt x="460" y="226"/>
                </a:cubicBezTo>
                <a:cubicBezTo>
                  <a:pt x="559" y="226"/>
                  <a:pt x="559" y="226"/>
                  <a:pt x="559" y="226"/>
                </a:cubicBezTo>
                <a:cubicBezTo>
                  <a:pt x="573" y="226"/>
                  <a:pt x="573" y="226"/>
                  <a:pt x="573" y="226"/>
                </a:cubicBezTo>
                <a:cubicBezTo>
                  <a:pt x="573" y="113"/>
                  <a:pt x="573" y="113"/>
                  <a:pt x="573" y="113"/>
                </a:cubicBezTo>
                <a:lnTo>
                  <a:pt x="544" y="113"/>
                </a:lnTo>
                <a:close/>
              </a:path>
            </a:pathLst>
          </a:custGeom>
          <a:solidFill>
            <a:schemeClr val="dk1"/>
          </a:solidFill>
          <a:ln w="0">
            <a:noFill/>
          </a:ln>
        </p:spPr>
        <p:style>
          <a:lnRef idx="0"/>
          <a:fillRef idx="0"/>
          <a:effectRef idx="0"/>
          <a:fontRef idx="minor"/>
        </p:style>
      </p:sp>
      <p:sp>
        <p:nvSpPr>
          <p:cNvPr id="1072" name="Google Shape;997;p39"/>
          <p:cNvSpPr/>
          <p:nvPr/>
        </p:nvSpPr>
        <p:spPr>
          <a:xfrm>
            <a:off x="1457640" y="691200"/>
            <a:ext cx="339840" cy="295200"/>
          </a:xfrm>
          <a:custGeom>
            <a:avLst/>
            <a:gdLst/>
            <a:ahLst/>
            <a:rect l="l" t="t" r="r" b="b"/>
            <a:pathLst>
              <a:path w="609" h="531">
                <a:moveTo>
                  <a:pt x="580" y="530"/>
                </a:moveTo>
                <a:lnTo>
                  <a:pt x="580" y="530"/>
                </a:lnTo>
                <a:cubicBezTo>
                  <a:pt x="28" y="530"/>
                  <a:pt x="28" y="530"/>
                  <a:pt x="28" y="530"/>
                </a:cubicBezTo>
                <a:cubicBezTo>
                  <a:pt x="14" y="530"/>
                  <a:pt x="0" y="516"/>
                  <a:pt x="0" y="502"/>
                </a:cubicBezTo>
                <a:cubicBezTo>
                  <a:pt x="0" y="28"/>
                  <a:pt x="0" y="28"/>
                  <a:pt x="0" y="28"/>
                </a:cubicBezTo>
                <a:cubicBezTo>
                  <a:pt x="0" y="14"/>
                  <a:pt x="14" y="0"/>
                  <a:pt x="28" y="0"/>
                </a:cubicBezTo>
                <a:cubicBezTo>
                  <a:pt x="580" y="0"/>
                  <a:pt x="580" y="0"/>
                  <a:pt x="580" y="0"/>
                </a:cubicBezTo>
                <a:cubicBezTo>
                  <a:pt x="594" y="0"/>
                  <a:pt x="608" y="14"/>
                  <a:pt x="608" y="28"/>
                </a:cubicBezTo>
                <a:cubicBezTo>
                  <a:pt x="608" y="502"/>
                  <a:pt x="608" y="502"/>
                  <a:pt x="608" y="502"/>
                </a:cubicBezTo>
                <a:cubicBezTo>
                  <a:pt x="608" y="516"/>
                  <a:pt x="594" y="530"/>
                  <a:pt x="580" y="530"/>
                </a:cubicBezTo>
                <a:close/>
                <a:moveTo>
                  <a:pt x="170" y="502"/>
                </a:moveTo>
                <a:lnTo>
                  <a:pt x="170" y="502"/>
                </a:lnTo>
                <a:cubicBezTo>
                  <a:pt x="580" y="502"/>
                  <a:pt x="580" y="502"/>
                  <a:pt x="580" y="502"/>
                </a:cubicBezTo>
                <a:cubicBezTo>
                  <a:pt x="580" y="255"/>
                  <a:pt x="580" y="255"/>
                  <a:pt x="580" y="255"/>
                </a:cubicBezTo>
                <a:cubicBezTo>
                  <a:pt x="573" y="255"/>
                  <a:pt x="573" y="255"/>
                  <a:pt x="573" y="255"/>
                </a:cubicBezTo>
                <a:cubicBezTo>
                  <a:pt x="170" y="255"/>
                  <a:pt x="170" y="255"/>
                  <a:pt x="170" y="255"/>
                </a:cubicBezTo>
                <a:lnTo>
                  <a:pt x="170" y="502"/>
                </a:lnTo>
                <a:close/>
                <a:moveTo>
                  <a:pt x="28" y="502"/>
                </a:moveTo>
                <a:lnTo>
                  <a:pt x="28" y="502"/>
                </a:lnTo>
                <a:cubicBezTo>
                  <a:pt x="141" y="502"/>
                  <a:pt x="141" y="502"/>
                  <a:pt x="141" y="502"/>
                </a:cubicBezTo>
                <a:cubicBezTo>
                  <a:pt x="141" y="255"/>
                  <a:pt x="141" y="255"/>
                  <a:pt x="141" y="255"/>
                </a:cubicBezTo>
                <a:cubicBezTo>
                  <a:pt x="28" y="255"/>
                  <a:pt x="28" y="255"/>
                  <a:pt x="28" y="255"/>
                </a:cubicBezTo>
                <a:lnTo>
                  <a:pt x="28" y="502"/>
                </a:lnTo>
                <a:close/>
                <a:moveTo>
                  <a:pt x="57" y="28"/>
                </a:moveTo>
                <a:lnTo>
                  <a:pt x="57" y="28"/>
                </a:lnTo>
                <a:cubicBezTo>
                  <a:pt x="43" y="28"/>
                  <a:pt x="28" y="43"/>
                  <a:pt x="28" y="57"/>
                </a:cubicBezTo>
                <a:cubicBezTo>
                  <a:pt x="28" y="78"/>
                  <a:pt x="43" y="85"/>
                  <a:pt x="57" y="85"/>
                </a:cubicBezTo>
                <a:cubicBezTo>
                  <a:pt x="78" y="85"/>
                  <a:pt x="85" y="78"/>
                  <a:pt x="85" y="57"/>
                </a:cubicBezTo>
                <a:cubicBezTo>
                  <a:pt x="85" y="43"/>
                  <a:pt x="78" y="28"/>
                  <a:pt x="57" y="28"/>
                </a:cubicBezTo>
                <a:close/>
                <a:moveTo>
                  <a:pt x="141" y="28"/>
                </a:moveTo>
                <a:lnTo>
                  <a:pt x="141" y="28"/>
                </a:lnTo>
                <a:cubicBezTo>
                  <a:pt x="127" y="28"/>
                  <a:pt x="113" y="43"/>
                  <a:pt x="113" y="57"/>
                </a:cubicBezTo>
                <a:cubicBezTo>
                  <a:pt x="113" y="78"/>
                  <a:pt x="127" y="85"/>
                  <a:pt x="141" y="85"/>
                </a:cubicBezTo>
                <a:cubicBezTo>
                  <a:pt x="163" y="85"/>
                  <a:pt x="170" y="78"/>
                  <a:pt x="170" y="57"/>
                </a:cubicBezTo>
                <a:cubicBezTo>
                  <a:pt x="170" y="43"/>
                  <a:pt x="163" y="28"/>
                  <a:pt x="141" y="28"/>
                </a:cubicBezTo>
                <a:close/>
                <a:moveTo>
                  <a:pt x="226" y="28"/>
                </a:moveTo>
                <a:lnTo>
                  <a:pt x="226" y="28"/>
                </a:lnTo>
                <a:cubicBezTo>
                  <a:pt x="212" y="28"/>
                  <a:pt x="198" y="43"/>
                  <a:pt x="198" y="57"/>
                </a:cubicBezTo>
                <a:cubicBezTo>
                  <a:pt x="198" y="78"/>
                  <a:pt x="212" y="85"/>
                  <a:pt x="226" y="85"/>
                </a:cubicBezTo>
                <a:cubicBezTo>
                  <a:pt x="247" y="85"/>
                  <a:pt x="254" y="78"/>
                  <a:pt x="254" y="57"/>
                </a:cubicBezTo>
                <a:cubicBezTo>
                  <a:pt x="254" y="43"/>
                  <a:pt x="247" y="28"/>
                  <a:pt x="226" y="28"/>
                </a:cubicBezTo>
                <a:close/>
                <a:moveTo>
                  <a:pt x="551" y="113"/>
                </a:moveTo>
                <a:lnTo>
                  <a:pt x="551" y="113"/>
                </a:lnTo>
                <a:cubicBezTo>
                  <a:pt x="57" y="113"/>
                  <a:pt x="57" y="113"/>
                  <a:pt x="57" y="113"/>
                </a:cubicBezTo>
                <a:cubicBezTo>
                  <a:pt x="28" y="113"/>
                  <a:pt x="28" y="113"/>
                  <a:pt x="28" y="113"/>
                </a:cubicBezTo>
                <a:cubicBezTo>
                  <a:pt x="28" y="226"/>
                  <a:pt x="28" y="226"/>
                  <a:pt x="28" y="226"/>
                </a:cubicBezTo>
                <a:cubicBezTo>
                  <a:pt x="141" y="226"/>
                  <a:pt x="141" y="226"/>
                  <a:pt x="141" y="226"/>
                </a:cubicBezTo>
                <a:cubicBezTo>
                  <a:pt x="170" y="226"/>
                  <a:pt x="170" y="226"/>
                  <a:pt x="170" y="226"/>
                </a:cubicBezTo>
                <a:cubicBezTo>
                  <a:pt x="573" y="226"/>
                  <a:pt x="573" y="226"/>
                  <a:pt x="573" y="226"/>
                </a:cubicBezTo>
                <a:cubicBezTo>
                  <a:pt x="580" y="226"/>
                  <a:pt x="580" y="226"/>
                  <a:pt x="580" y="226"/>
                </a:cubicBezTo>
                <a:cubicBezTo>
                  <a:pt x="580" y="113"/>
                  <a:pt x="580" y="113"/>
                  <a:pt x="580" y="113"/>
                </a:cubicBezTo>
                <a:lnTo>
                  <a:pt x="551" y="113"/>
                </a:lnTo>
                <a:close/>
              </a:path>
            </a:pathLst>
          </a:custGeom>
          <a:solidFill>
            <a:schemeClr val="dk1"/>
          </a:solidFill>
          <a:ln w="0">
            <a:noFill/>
          </a:ln>
        </p:spPr>
        <p:style>
          <a:lnRef idx="0"/>
          <a:fillRef idx="0"/>
          <a:effectRef idx="0"/>
          <a:fontRef idx="minor"/>
        </p:style>
      </p:sp>
      <p:sp>
        <p:nvSpPr>
          <p:cNvPr id="1073" name="Google Shape;998;p39"/>
          <p:cNvSpPr/>
          <p:nvPr/>
        </p:nvSpPr>
        <p:spPr>
          <a:xfrm>
            <a:off x="868320" y="691200"/>
            <a:ext cx="337320" cy="295200"/>
          </a:xfrm>
          <a:custGeom>
            <a:avLst/>
            <a:gdLst/>
            <a:ahLst/>
            <a:rect l="l" t="t" r="r" b="b"/>
            <a:pathLst>
              <a:path w="602" h="531">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4" y="0"/>
                  <a:pt x="601" y="14"/>
                  <a:pt x="601" y="28"/>
                </a:cubicBezTo>
                <a:cubicBezTo>
                  <a:pt x="601" y="502"/>
                  <a:pt x="601" y="502"/>
                  <a:pt x="601" y="502"/>
                </a:cubicBezTo>
                <a:cubicBezTo>
                  <a:pt x="601" y="516"/>
                  <a:pt x="594" y="530"/>
                  <a:pt x="572" y="530"/>
                </a:cubicBezTo>
                <a:close/>
                <a:moveTo>
                  <a:pt x="57" y="28"/>
                </a:moveTo>
                <a:lnTo>
                  <a:pt x="57" y="28"/>
                </a:lnTo>
                <a:cubicBezTo>
                  <a:pt x="42" y="28"/>
                  <a:pt x="28" y="43"/>
                  <a:pt x="28" y="57"/>
                </a:cubicBezTo>
                <a:cubicBezTo>
                  <a:pt x="28" y="78"/>
                  <a:pt x="42" y="85"/>
                  <a:pt x="57" y="85"/>
                </a:cubicBezTo>
                <a:cubicBezTo>
                  <a:pt x="71" y="85"/>
                  <a:pt x="85" y="78"/>
                  <a:pt x="85" y="57"/>
                </a:cubicBezTo>
                <a:cubicBezTo>
                  <a:pt x="85" y="43"/>
                  <a:pt x="71" y="28"/>
                  <a:pt x="57" y="28"/>
                </a:cubicBezTo>
                <a:close/>
                <a:moveTo>
                  <a:pt x="141" y="28"/>
                </a:moveTo>
                <a:lnTo>
                  <a:pt x="141" y="28"/>
                </a:lnTo>
                <a:cubicBezTo>
                  <a:pt x="127" y="28"/>
                  <a:pt x="113" y="43"/>
                  <a:pt x="113" y="57"/>
                </a:cubicBezTo>
                <a:cubicBezTo>
                  <a:pt x="113" y="78"/>
                  <a:pt x="127" y="85"/>
                  <a:pt x="141" y="85"/>
                </a:cubicBezTo>
                <a:cubicBezTo>
                  <a:pt x="156" y="85"/>
                  <a:pt x="170" y="78"/>
                  <a:pt x="170" y="57"/>
                </a:cubicBezTo>
                <a:cubicBezTo>
                  <a:pt x="170" y="43"/>
                  <a:pt x="156" y="28"/>
                  <a:pt x="141" y="28"/>
                </a:cubicBezTo>
                <a:close/>
                <a:moveTo>
                  <a:pt x="226" y="28"/>
                </a:moveTo>
                <a:lnTo>
                  <a:pt x="226" y="28"/>
                </a:lnTo>
                <a:cubicBezTo>
                  <a:pt x="212" y="28"/>
                  <a:pt x="198" y="43"/>
                  <a:pt x="198" y="57"/>
                </a:cubicBezTo>
                <a:cubicBezTo>
                  <a:pt x="198"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7" y="113"/>
                  <a:pt x="57" y="113"/>
                  <a:pt x="57" y="113"/>
                </a:cubicBezTo>
                <a:cubicBezTo>
                  <a:pt x="28" y="113"/>
                  <a:pt x="28" y="113"/>
                  <a:pt x="28" y="113"/>
                </a:cubicBezTo>
                <a:cubicBezTo>
                  <a:pt x="28" y="502"/>
                  <a:pt x="28" y="502"/>
                  <a:pt x="28" y="502"/>
                </a:cubicBezTo>
                <a:cubicBezTo>
                  <a:pt x="572" y="502"/>
                  <a:pt x="572" y="502"/>
                  <a:pt x="572" y="502"/>
                </a:cubicBezTo>
                <a:lnTo>
                  <a:pt x="572" y="113"/>
                </a:lnTo>
                <a:close/>
              </a:path>
            </a:pathLst>
          </a:custGeom>
          <a:solidFill>
            <a:schemeClr val="dk1"/>
          </a:solidFill>
          <a:ln w="0">
            <a:noFill/>
          </a:ln>
        </p:spPr>
        <p:style>
          <a:lnRef idx="0"/>
          <a:fillRef idx="0"/>
          <a:effectRef idx="0"/>
          <a:fontRef idx="minor"/>
        </p:style>
      </p:sp>
      <p:sp>
        <p:nvSpPr>
          <p:cNvPr id="1074" name="Google Shape;999;p39"/>
          <p:cNvSpPr/>
          <p:nvPr/>
        </p:nvSpPr>
        <p:spPr>
          <a:xfrm>
            <a:off x="10963800" y="1833480"/>
            <a:ext cx="334800" cy="339840"/>
          </a:xfrm>
          <a:custGeom>
            <a:avLst/>
            <a:gdLst/>
            <a:ahLst/>
            <a:rect l="l" t="t" r="r" b="b"/>
            <a:pathLst>
              <a:path w="601" h="609">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chemeClr val="dk1"/>
          </a:solidFill>
          <a:ln w="0">
            <a:noFill/>
          </a:ln>
        </p:spPr>
        <p:style>
          <a:lnRef idx="0"/>
          <a:fillRef idx="0"/>
          <a:effectRef idx="0"/>
          <a:fontRef idx="minor"/>
        </p:style>
      </p:sp>
      <p:sp>
        <p:nvSpPr>
          <p:cNvPr id="1075" name="Google Shape;1000;p39"/>
          <p:cNvSpPr/>
          <p:nvPr/>
        </p:nvSpPr>
        <p:spPr>
          <a:xfrm>
            <a:off x="10369080" y="1860480"/>
            <a:ext cx="339840" cy="285480"/>
          </a:xfrm>
          <a:custGeom>
            <a:avLst/>
            <a:gdLst/>
            <a:ahLst/>
            <a:rect l="l" t="t" r="r" b="b"/>
            <a:pathLst>
              <a:path w="609" h="510">
                <a:moveTo>
                  <a:pt x="396" y="212"/>
                </a:moveTo>
                <a:lnTo>
                  <a:pt x="396" y="212"/>
                </a:lnTo>
                <a:cubicBezTo>
                  <a:pt x="318" y="135"/>
                  <a:pt x="318" y="135"/>
                  <a:pt x="318" y="135"/>
                </a:cubicBezTo>
                <a:cubicBezTo>
                  <a:pt x="297" y="113"/>
                  <a:pt x="262" y="113"/>
                  <a:pt x="241" y="135"/>
                </a:cubicBezTo>
                <a:cubicBezTo>
                  <a:pt x="219" y="156"/>
                  <a:pt x="219" y="156"/>
                  <a:pt x="219" y="156"/>
                </a:cubicBezTo>
                <a:cubicBezTo>
                  <a:pt x="198" y="135"/>
                  <a:pt x="170" y="120"/>
                  <a:pt x="142" y="120"/>
                </a:cubicBezTo>
                <a:cubicBezTo>
                  <a:pt x="64" y="120"/>
                  <a:pt x="0" y="184"/>
                  <a:pt x="0" y="262"/>
                </a:cubicBezTo>
                <a:cubicBezTo>
                  <a:pt x="0" y="333"/>
                  <a:pt x="64" y="396"/>
                  <a:pt x="142" y="396"/>
                </a:cubicBezTo>
                <a:cubicBezTo>
                  <a:pt x="149" y="396"/>
                  <a:pt x="149" y="389"/>
                  <a:pt x="156" y="389"/>
                </a:cubicBezTo>
                <a:cubicBezTo>
                  <a:pt x="283" y="509"/>
                  <a:pt x="283" y="509"/>
                  <a:pt x="283" y="509"/>
                </a:cubicBezTo>
                <a:cubicBezTo>
                  <a:pt x="608" y="220"/>
                  <a:pt x="608" y="220"/>
                  <a:pt x="608" y="220"/>
                </a:cubicBezTo>
                <a:cubicBezTo>
                  <a:pt x="608" y="0"/>
                  <a:pt x="608" y="0"/>
                  <a:pt x="608" y="0"/>
                </a:cubicBezTo>
                <a:lnTo>
                  <a:pt x="396" y="212"/>
                </a:lnTo>
                <a:close/>
                <a:moveTo>
                  <a:pt x="142" y="361"/>
                </a:moveTo>
                <a:lnTo>
                  <a:pt x="142" y="361"/>
                </a:lnTo>
                <a:cubicBezTo>
                  <a:pt x="85" y="361"/>
                  <a:pt x="36" y="311"/>
                  <a:pt x="36" y="262"/>
                </a:cubicBezTo>
                <a:cubicBezTo>
                  <a:pt x="36" y="205"/>
                  <a:pt x="85" y="156"/>
                  <a:pt x="142" y="156"/>
                </a:cubicBezTo>
                <a:cubicBezTo>
                  <a:pt x="163" y="156"/>
                  <a:pt x="184" y="163"/>
                  <a:pt x="198" y="177"/>
                </a:cubicBezTo>
                <a:cubicBezTo>
                  <a:pt x="226" y="198"/>
                  <a:pt x="241" y="227"/>
                  <a:pt x="241" y="262"/>
                </a:cubicBezTo>
                <a:cubicBezTo>
                  <a:pt x="241" y="311"/>
                  <a:pt x="198" y="361"/>
                  <a:pt x="142" y="361"/>
                </a:cubicBezTo>
                <a:close/>
                <a:moveTo>
                  <a:pt x="566" y="212"/>
                </a:moveTo>
                <a:lnTo>
                  <a:pt x="566" y="212"/>
                </a:lnTo>
                <a:cubicBezTo>
                  <a:pt x="460" y="311"/>
                  <a:pt x="460" y="311"/>
                  <a:pt x="460" y="311"/>
                </a:cubicBezTo>
                <a:cubicBezTo>
                  <a:pt x="290" y="467"/>
                  <a:pt x="290" y="467"/>
                  <a:pt x="290" y="467"/>
                </a:cubicBezTo>
                <a:cubicBezTo>
                  <a:pt x="198" y="382"/>
                  <a:pt x="198" y="382"/>
                  <a:pt x="198" y="382"/>
                </a:cubicBezTo>
                <a:cubicBezTo>
                  <a:pt x="219" y="368"/>
                  <a:pt x="241" y="354"/>
                  <a:pt x="255" y="326"/>
                </a:cubicBezTo>
                <a:cubicBezTo>
                  <a:pt x="290" y="368"/>
                  <a:pt x="290" y="368"/>
                  <a:pt x="290" y="368"/>
                </a:cubicBezTo>
                <a:cubicBezTo>
                  <a:pt x="417" y="234"/>
                  <a:pt x="417" y="234"/>
                  <a:pt x="417" y="234"/>
                </a:cubicBezTo>
                <a:cubicBezTo>
                  <a:pt x="566" y="85"/>
                  <a:pt x="566" y="85"/>
                  <a:pt x="566" y="85"/>
                </a:cubicBezTo>
                <a:lnTo>
                  <a:pt x="566" y="212"/>
                </a:lnTo>
                <a:close/>
              </a:path>
            </a:pathLst>
          </a:custGeom>
          <a:solidFill>
            <a:schemeClr val="dk1"/>
          </a:solidFill>
          <a:ln w="0">
            <a:noFill/>
          </a:ln>
        </p:spPr>
        <p:style>
          <a:lnRef idx="0"/>
          <a:fillRef idx="0"/>
          <a:effectRef idx="0"/>
          <a:fontRef idx="minor"/>
        </p:style>
      </p:sp>
      <p:sp>
        <p:nvSpPr>
          <p:cNvPr id="1076" name="Google Shape;1001;p39"/>
          <p:cNvSpPr/>
          <p:nvPr/>
        </p:nvSpPr>
        <p:spPr>
          <a:xfrm>
            <a:off x="9781920" y="1848240"/>
            <a:ext cx="337320" cy="312480"/>
          </a:xfrm>
          <a:custGeom>
            <a:avLst/>
            <a:gdLst/>
            <a:ahLst/>
            <a:rect l="l" t="t" r="r" b="b"/>
            <a:pathLst>
              <a:path w="602" h="560">
                <a:moveTo>
                  <a:pt x="304" y="106"/>
                </a:moveTo>
                <a:lnTo>
                  <a:pt x="424" y="0"/>
                </a:lnTo>
                <a:lnTo>
                  <a:pt x="601" y="120"/>
                </a:lnTo>
                <a:lnTo>
                  <a:pt x="481" y="212"/>
                </a:lnTo>
                <a:lnTo>
                  <a:pt x="304" y="106"/>
                </a:lnTo>
                <a:close/>
                <a:moveTo>
                  <a:pt x="601" y="311"/>
                </a:moveTo>
                <a:lnTo>
                  <a:pt x="424" y="424"/>
                </a:lnTo>
                <a:lnTo>
                  <a:pt x="304" y="325"/>
                </a:lnTo>
                <a:lnTo>
                  <a:pt x="481" y="212"/>
                </a:lnTo>
                <a:lnTo>
                  <a:pt x="601" y="311"/>
                </a:lnTo>
                <a:close/>
                <a:moveTo>
                  <a:pt x="177" y="424"/>
                </a:moveTo>
                <a:lnTo>
                  <a:pt x="0" y="311"/>
                </a:lnTo>
                <a:lnTo>
                  <a:pt x="120" y="212"/>
                </a:lnTo>
                <a:lnTo>
                  <a:pt x="304" y="325"/>
                </a:lnTo>
                <a:lnTo>
                  <a:pt x="177" y="424"/>
                </a:lnTo>
                <a:close/>
                <a:moveTo>
                  <a:pt x="0" y="120"/>
                </a:moveTo>
                <a:lnTo>
                  <a:pt x="177" y="0"/>
                </a:lnTo>
                <a:lnTo>
                  <a:pt x="304" y="106"/>
                </a:lnTo>
                <a:lnTo>
                  <a:pt x="120" y="212"/>
                </a:lnTo>
                <a:lnTo>
                  <a:pt x="0" y="120"/>
                </a:lnTo>
                <a:close/>
                <a:moveTo>
                  <a:pt x="304" y="347"/>
                </a:moveTo>
                <a:lnTo>
                  <a:pt x="424" y="445"/>
                </a:lnTo>
                <a:lnTo>
                  <a:pt x="481" y="417"/>
                </a:lnTo>
                <a:lnTo>
                  <a:pt x="481" y="452"/>
                </a:lnTo>
                <a:lnTo>
                  <a:pt x="304" y="559"/>
                </a:lnTo>
                <a:lnTo>
                  <a:pt x="128" y="452"/>
                </a:lnTo>
                <a:lnTo>
                  <a:pt x="128" y="417"/>
                </a:lnTo>
                <a:lnTo>
                  <a:pt x="177" y="445"/>
                </a:lnTo>
                <a:lnTo>
                  <a:pt x="304" y="347"/>
                </a:lnTo>
                <a:close/>
              </a:path>
            </a:pathLst>
          </a:custGeom>
          <a:solidFill>
            <a:schemeClr val="dk1"/>
          </a:solidFill>
          <a:ln w="0">
            <a:noFill/>
          </a:ln>
        </p:spPr>
        <p:style>
          <a:lnRef idx="0"/>
          <a:fillRef idx="0"/>
          <a:effectRef idx="0"/>
          <a:fontRef idx="minor"/>
        </p:style>
      </p:sp>
      <p:sp>
        <p:nvSpPr>
          <p:cNvPr id="1077" name="Google Shape;1002;p39"/>
          <p:cNvSpPr/>
          <p:nvPr/>
        </p:nvSpPr>
        <p:spPr>
          <a:xfrm>
            <a:off x="9256320" y="1833480"/>
            <a:ext cx="209160" cy="339840"/>
          </a:xfrm>
          <a:custGeom>
            <a:avLst/>
            <a:gdLst/>
            <a:ahLst/>
            <a:rect l="l" t="t" r="r" b="b"/>
            <a:pathLst>
              <a:path w="376" h="609">
                <a:moveTo>
                  <a:pt x="375" y="572"/>
                </a:moveTo>
                <a:lnTo>
                  <a:pt x="375" y="572"/>
                </a:lnTo>
                <a:cubicBezTo>
                  <a:pt x="347" y="587"/>
                  <a:pt x="325" y="594"/>
                  <a:pt x="304" y="601"/>
                </a:cubicBezTo>
                <a:cubicBezTo>
                  <a:pt x="283" y="601"/>
                  <a:pt x="262" y="608"/>
                  <a:pt x="241" y="608"/>
                </a:cubicBezTo>
                <a:cubicBezTo>
                  <a:pt x="212" y="608"/>
                  <a:pt x="191" y="601"/>
                  <a:pt x="170" y="594"/>
                </a:cubicBezTo>
                <a:cubicBezTo>
                  <a:pt x="156" y="587"/>
                  <a:pt x="135" y="580"/>
                  <a:pt x="120" y="565"/>
                </a:cubicBezTo>
                <a:cubicBezTo>
                  <a:pt x="106" y="551"/>
                  <a:pt x="92" y="537"/>
                  <a:pt x="85" y="523"/>
                </a:cubicBezTo>
                <a:cubicBezTo>
                  <a:pt x="85" y="509"/>
                  <a:pt x="78" y="488"/>
                  <a:pt x="78" y="459"/>
                </a:cubicBezTo>
                <a:cubicBezTo>
                  <a:pt x="78" y="247"/>
                  <a:pt x="78" y="247"/>
                  <a:pt x="78" y="247"/>
                </a:cubicBezTo>
                <a:cubicBezTo>
                  <a:pt x="0" y="247"/>
                  <a:pt x="0" y="247"/>
                  <a:pt x="0" y="247"/>
                </a:cubicBezTo>
                <a:cubicBezTo>
                  <a:pt x="0" y="162"/>
                  <a:pt x="0" y="162"/>
                  <a:pt x="0" y="162"/>
                </a:cubicBezTo>
                <a:cubicBezTo>
                  <a:pt x="22" y="155"/>
                  <a:pt x="50" y="148"/>
                  <a:pt x="64" y="134"/>
                </a:cubicBezTo>
                <a:cubicBezTo>
                  <a:pt x="85" y="113"/>
                  <a:pt x="99" y="99"/>
                  <a:pt x="106" y="78"/>
                </a:cubicBezTo>
                <a:cubicBezTo>
                  <a:pt x="113" y="56"/>
                  <a:pt x="120" y="35"/>
                  <a:pt x="127" y="0"/>
                </a:cubicBezTo>
                <a:cubicBezTo>
                  <a:pt x="212" y="0"/>
                  <a:pt x="212" y="0"/>
                  <a:pt x="212" y="0"/>
                </a:cubicBezTo>
                <a:cubicBezTo>
                  <a:pt x="212" y="141"/>
                  <a:pt x="212" y="141"/>
                  <a:pt x="212" y="141"/>
                </a:cubicBezTo>
                <a:cubicBezTo>
                  <a:pt x="354" y="141"/>
                  <a:pt x="354" y="141"/>
                  <a:pt x="354" y="141"/>
                </a:cubicBezTo>
                <a:cubicBezTo>
                  <a:pt x="354" y="247"/>
                  <a:pt x="354" y="247"/>
                  <a:pt x="354" y="247"/>
                </a:cubicBezTo>
                <a:cubicBezTo>
                  <a:pt x="212" y="247"/>
                  <a:pt x="212" y="247"/>
                  <a:pt x="212" y="247"/>
                </a:cubicBezTo>
                <a:cubicBezTo>
                  <a:pt x="212" y="403"/>
                  <a:pt x="212" y="403"/>
                  <a:pt x="212" y="403"/>
                </a:cubicBezTo>
                <a:cubicBezTo>
                  <a:pt x="212" y="438"/>
                  <a:pt x="212" y="459"/>
                  <a:pt x="219" y="466"/>
                </a:cubicBezTo>
                <a:cubicBezTo>
                  <a:pt x="219" y="480"/>
                  <a:pt x="227" y="488"/>
                  <a:pt x="241" y="495"/>
                </a:cubicBezTo>
                <a:cubicBezTo>
                  <a:pt x="255" y="502"/>
                  <a:pt x="269" y="509"/>
                  <a:pt x="283" y="509"/>
                </a:cubicBezTo>
                <a:cubicBezTo>
                  <a:pt x="318" y="509"/>
                  <a:pt x="347" y="495"/>
                  <a:pt x="375" y="480"/>
                </a:cubicBezTo>
                <a:lnTo>
                  <a:pt x="375" y="572"/>
                </a:lnTo>
              </a:path>
            </a:pathLst>
          </a:custGeom>
          <a:solidFill>
            <a:schemeClr val="dk1"/>
          </a:solidFill>
          <a:ln w="0">
            <a:noFill/>
          </a:ln>
        </p:spPr>
        <p:style>
          <a:lnRef idx="0"/>
          <a:fillRef idx="0"/>
          <a:effectRef idx="0"/>
          <a:fontRef idx="minor"/>
        </p:style>
      </p:sp>
      <p:sp>
        <p:nvSpPr>
          <p:cNvPr id="1078" name="Google Shape;1003;p39"/>
          <p:cNvSpPr/>
          <p:nvPr/>
        </p:nvSpPr>
        <p:spPr>
          <a:xfrm>
            <a:off x="8600040" y="1833480"/>
            <a:ext cx="339840" cy="339840"/>
          </a:xfrm>
          <a:custGeom>
            <a:avLst/>
            <a:gdLst/>
            <a:ahLst/>
            <a:rect l="l" t="t" r="r" b="b"/>
            <a:pathLst>
              <a:path w="609" h="609">
                <a:moveTo>
                  <a:pt x="530" y="608"/>
                </a:moveTo>
                <a:lnTo>
                  <a:pt x="530" y="608"/>
                </a:lnTo>
                <a:cubicBezTo>
                  <a:pt x="78" y="608"/>
                  <a:pt x="78" y="608"/>
                  <a:pt x="78" y="608"/>
                </a:cubicBezTo>
                <a:cubicBezTo>
                  <a:pt x="36" y="608"/>
                  <a:pt x="0" y="572"/>
                  <a:pt x="0" y="530"/>
                </a:cubicBezTo>
                <a:cubicBezTo>
                  <a:pt x="0" y="78"/>
                  <a:pt x="0" y="78"/>
                  <a:pt x="0" y="78"/>
                </a:cubicBezTo>
                <a:cubicBezTo>
                  <a:pt x="0" y="35"/>
                  <a:pt x="36" y="0"/>
                  <a:pt x="78" y="0"/>
                </a:cubicBezTo>
                <a:cubicBezTo>
                  <a:pt x="530" y="0"/>
                  <a:pt x="530" y="0"/>
                  <a:pt x="530" y="0"/>
                </a:cubicBezTo>
                <a:cubicBezTo>
                  <a:pt x="573" y="0"/>
                  <a:pt x="608" y="35"/>
                  <a:pt x="608" y="78"/>
                </a:cubicBezTo>
                <a:cubicBezTo>
                  <a:pt x="608" y="530"/>
                  <a:pt x="608" y="530"/>
                  <a:pt x="608" y="530"/>
                </a:cubicBezTo>
                <a:cubicBezTo>
                  <a:pt x="608" y="572"/>
                  <a:pt x="573" y="608"/>
                  <a:pt x="530" y="608"/>
                </a:cubicBezTo>
                <a:close/>
                <a:moveTo>
                  <a:pt x="304" y="184"/>
                </a:moveTo>
                <a:lnTo>
                  <a:pt x="304" y="184"/>
                </a:lnTo>
                <a:cubicBezTo>
                  <a:pt x="254" y="184"/>
                  <a:pt x="219" y="212"/>
                  <a:pt x="198" y="254"/>
                </a:cubicBezTo>
                <a:cubicBezTo>
                  <a:pt x="198" y="261"/>
                  <a:pt x="198" y="261"/>
                  <a:pt x="191" y="261"/>
                </a:cubicBezTo>
                <a:lnTo>
                  <a:pt x="191" y="269"/>
                </a:lnTo>
                <a:lnTo>
                  <a:pt x="191" y="276"/>
                </a:lnTo>
                <a:cubicBezTo>
                  <a:pt x="191" y="276"/>
                  <a:pt x="191" y="276"/>
                  <a:pt x="191" y="283"/>
                </a:cubicBezTo>
                <a:cubicBezTo>
                  <a:pt x="191" y="283"/>
                  <a:pt x="191" y="283"/>
                  <a:pt x="191" y="290"/>
                </a:cubicBezTo>
                <a:cubicBezTo>
                  <a:pt x="191" y="297"/>
                  <a:pt x="184" y="297"/>
                  <a:pt x="184" y="304"/>
                </a:cubicBezTo>
                <a:cubicBezTo>
                  <a:pt x="184" y="367"/>
                  <a:pt x="240" y="424"/>
                  <a:pt x="304" y="424"/>
                </a:cubicBezTo>
                <a:cubicBezTo>
                  <a:pt x="368" y="424"/>
                  <a:pt x="424" y="367"/>
                  <a:pt x="424" y="304"/>
                </a:cubicBezTo>
                <a:cubicBezTo>
                  <a:pt x="424" y="297"/>
                  <a:pt x="417" y="297"/>
                  <a:pt x="417" y="290"/>
                </a:cubicBezTo>
                <a:cubicBezTo>
                  <a:pt x="417" y="283"/>
                  <a:pt x="417" y="283"/>
                  <a:pt x="417" y="283"/>
                </a:cubicBezTo>
                <a:cubicBezTo>
                  <a:pt x="417" y="276"/>
                  <a:pt x="417" y="276"/>
                  <a:pt x="417" y="276"/>
                </a:cubicBezTo>
                <a:lnTo>
                  <a:pt x="417" y="269"/>
                </a:lnTo>
                <a:lnTo>
                  <a:pt x="417" y="261"/>
                </a:lnTo>
                <a:cubicBezTo>
                  <a:pt x="410" y="261"/>
                  <a:pt x="410" y="261"/>
                  <a:pt x="410" y="254"/>
                </a:cubicBezTo>
                <a:cubicBezTo>
                  <a:pt x="389" y="212"/>
                  <a:pt x="354" y="184"/>
                  <a:pt x="304" y="184"/>
                </a:cubicBezTo>
                <a:close/>
                <a:moveTo>
                  <a:pt x="537" y="99"/>
                </a:moveTo>
                <a:lnTo>
                  <a:pt x="537" y="99"/>
                </a:lnTo>
                <a:cubicBezTo>
                  <a:pt x="537" y="85"/>
                  <a:pt x="523" y="71"/>
                  <a:pt x="509" y="71"/>
                </a:cubicBezTo>
                <a:cubicBezTo>
                  <a:pt x="445" y="71"/>
                  <a:pt x="445" y="71"/>
                  <a:pt x="445" y="71"/>
                </a:cubicBezTo>
                <a:cubicBezTo>
                  <a:pt x="431" y="71"/>
                  <a:pt x="417" y="85"/>
                  <a:pt x="417" y="99"/>
                </a:cubicBezTo>
                <a:cubicBezTo>
                  <a:pt x="417" y="162"/>
                  <a:pt x="417" y="162"/>
                  <a:pt x="417" y="162"/>
                </a:cubicBezTo>
                <a:cubicBezTo>
                  <a:pt x="417" y="177"/>
                  <a:pt x="431" y="191"/>
                  <a:pt x="445" y="191"/>
                </a:cubicBezTo>
                <a:cubicBezTo>
                  <a:pt x="509" y="191"/>
                  <a:pt x="509" y="191"/>
                  <a:pt x="509" y="191"/>
                </a:cubicBezTo>
                <a:cubicBezTo>
                  <a:pt x="523" y="191"/>
                  <a:pt x="537" y="177"/>
                  <a:pt x="537" y="162"/>
                </a:cubicBezTo>
                <a:lnTo>
                  <a:pt x="537" y="99"/>
                </a:lnTo>
                <a:close/>
                <a:moveTo>
                  <a:pt x="537" y="254"/>
                </a:moveTo>
                <a:lnTo>
                  <a:pt x="537" y="254"/>
                </a:lnTo>
                <a:cubicBezTo>
                  <a:pt x="481" y="254"/>
                  <a:pt x="481" y="254"/>
                  <a:pt x="481" y="254"/>
                </a:cubicBezTo>
                <a:cubicBezTo>
                  <a:pt x="488" y="269"/>
                  <a:pt x="488" y="290"/>
                  <a:pt x="488" y="304"/>
                </a:cubicBezTo>
                <a:cubicBezTo>
                  <a:pt x="488" y="403"/>
                  <a:pt x="403" y="488"/>
                  <a:pt x="304" y="488"/>
                </a:cubicBezTo>
                <a:cubicBezTo>
                  <a:pt x="205" y="488"/>
                  <a:pt x="120" y="403"/>
                  <a:pt x="120" y="304"/>
                </a:cubicBezTo>
                <a:cubicBezTo>
                  <a:pt x="120" y="290"/>
                  <a:pt x="120" y="269"/>
                  <a:pt x="127" y="254"/>
                </a:cubicBezTo>
                <a:cubicBezTo>
                  <a:pt x="71" y="254"/>
                  <a:pt x="71" y="254"/>
                  <a:pt x="71" y="254"/>
                </a:cubicBezTo>
                <a:cubicBezTo>
                  <a:pt x="71" y="509"/>
                  <a:pt x="71" y="509"/>
                  <a:pt x="71" y="509"/>
                </a:cubicBezTo>
                <a:cubicBezTo>
                  <a:pt x="71" y="523"/>
                  <a:pt x="85" y="537"/>
                  <a:pt x="99" y="537"/>
                </a:cubicBezTo>
                <a:cubicBezTo>
                  <a:pt x="509" y="537"/>
                  <a:pt x="509" y="537"/>
                  <a:pt x="509" y="537"/>
                </a:cubicBezTo>
                <a:cubicBezTo>
                  <a:pt x="523" y="537"/>
                  <a:pt x="537" y="523"/>
                  <a:pt x="537" y="509"/>
                </a:cubicBezTo>
                <a:lnTo>
                  <a:pt x="537" y="254"/>
                </a:lnTo>
                <a:close/>
              </a:path>
            </a:pathLst>
          </a:custGeom>
          <a:solidFill>
            <a:schemeClr val="dk1"/>
          </a:solidFill>
          <a:ln w="0">
            <a:noFill/>
          </a:ln>
        </p:spPr>
        <p:style>
          <a:lnRef idx="0"/>
          <a:fillRef idx="0"/>
          <a:effectRef idx="0"/>
          <a:fontRef idx="minor"/>
        </p:style>
      </p:sp>
      <p:sp>
        <p:nvSpPr>
          <p:cNvPr id="1079" name="Google Shape;1004;p39"/>
          <p:cNvSpPr/>
          <p:nvPr/>
        </p:nvSpPr>
        <p:spPr>
          <a:xfrm>
            <a:off x="8010360" y="1863000"/>
            <a:ext cx="337320" cy="275760"/>
          </a:xfrm>
          <a:custGeom>
            <a:avLst/>
            <a:gdLst/>
            <a:ahLst/>
            <a:rect l="l" t="t" r="r" b="b"/>
            <a:pathLst>
              <a:path w="602" h="496">
                <a:moveTo>
                  <a:pt x="410" y="0"/>
                </a:moveTo>
                <a:lnTo>
                  <a:pt x="410" y="0"/>
                </a:lnTo>
                <a:cubicBezTo>
                  <a:pt x="459" y="0"/>
                  <a:pt x="481" y="22"/>
                  <a:pt x="509" y="43"/>
                </a:cubicBezTo>
                <a:cubicBezTo>
                  <a:pt x="530" y="43"/>
                  <a:pt x="558" y="29"/>
                  <a:pt x="572" y="22"/>
                </a:cubicBezTo>
                <a:cubicBezTo>
                  <a:pt x="580" y="15"/>
                  <a:pt x="580" y="15"/>
                  <a:pt x="587" y="15"/>
                </a:cubicBezTo>
                <a:cubicBezTo>
                  <a:pt x="580" y="36"/>
                  <a:pt x="565" y="57"/>
                  <a:pt x="544" y="71"/>
                </a:cubicBezTo>
                <a:cubicBezTo>
                  <a:pt x="544" y="71"/>
                  <a:pt x="537" y="78"/>
                  <a:pt x="530" y="78"/>
                </a:cubicBezTo>
                <a:cubicBezTo>
                  <a:pt x="558" y="78"/>
                  <a:pt x="580" y="64"/>
                  <a:pt x="601" y="64"/>
                </a:cubicBezTo>
                <a:cubicBezTo>
                  <a:pt x="594" y="78"/>
                  <a:pt x="580" y="99"/>
                  <a:pt x="558" y="106"/>
                </a:cubicBezTo>
                <a:cubicBezTo>
                  <a:pt x="551" y="113"/>
                  <a:pt x="551" y="121"/>
                  <a:pt x="544" y="128"/>
                </a:cubicBezTo>
                <a:cubicBezTo>
                  <a:pt x="544" y="156"/>
                  <a:pt x="544" y="177"/>
                  <a:pt x="537" y="205"/>
                </a:cubicBezTo>
                <a:cubicBezTo>
                  <a:pt x="502" y="340"/>
                  <a:pt x="424" y="439"/>
                  <a:pt x="297" y="481"/>
                </a:cubicBezTo>
                <a:cubicBezTo>
                  <a:pt x="247" y="495"/>
                  <a:pt x="170" y="495"/>
                  <a:pt x="120" y="488"/>
                </a:cubicBezTo>
                <a:cubicBezTo>
                  <a:pt x="92" y="481"/>
                  <a:pt x="71" y="474"/>
                  <a:pt x="42" y="460"/>
                </a:cubicBezTo>
                <a:cubicBezTo>
                  <a:pt x="35" y="453"/>
                  <a:pt x="21" y="453"/>
                  <a:pt x="14" y="446"/>
                </a:cubicBezTo>
                <a:cubicBezTo>
                  <a:pt x="7" y="439"/>
                  <a:pt x="7" y="439"/>
                  <a:pt x="0" y="439"/>
                </a:cubicBezTo>
                <a:cubicBezTo>
                  <a:pt x="14" y="439"/>
                  <a:pt x="28" y="439"/>
                  <a:pt x="42" y="439"/>
                </a:cubicBezTo>
                <a:cubicBezTo>
                  <a:pt x="50" y="439"/>
                  <a:pt x="64" y="439"/>
                  <a:pt x="78" y="432"/>
                </a:cubicBezTo>
                <a:cubicBezTo>
                  <a:pt x="106" y="424"/>
                  <a:pt x="127" y="417"/>
                  <a:pt x="148" y="410"/>
                </a:cubicBezTo>
                <a:cubicBezTo>
                  <a:pt x="163" y="403"/>
                  <a:pt x="177" y="396"/>
                  <a:pt x="184" y="382"/>
                </a:cubicBezTo>
                <a:cubicBezTo>
                  <a:pt x="170" y="382"/>
                  <a:pt x="156" y="382"/>
                  <a:pt x="148" y="382"/>
                </a:cubicBezTo>
                <a:cubicBezTo>
                  <a:pt x="106" y="368"/>
                  <a:pt x="85" y="340"/>
                  <a:pt x="71" y="297"/>
                </a:cubicBezTo>
                <a:cubicBezTo>
                  <a:pt x="78" y="304"/>
                  <a:pt x="113" y="304"/>
                  <a:pt x="120" y="297"/>
                </a:cubicBezTo>
                <a:cubicBezTo>
                  <a:pt x="106" y="297"/>
                  <a:pt x="92" y="290"/>
                  <a:pt x="85" y="283"/>
                </a:cubicBezTo>
                <a:cubicBezTo>
                  <a:pt x="50" y="262"/>
                  <a:pt x="21" y="227"/>
                  <a:pt x="21" y="177"/>
                </a:cubicBezTo>
                <a:cubicBezTo>
                  <a:pt x="28" y="177"/>
                  <a:pt x="35" y="177"/>
                  <a:pt x="35" y="184"/>
                </a:cubicBezTo>
                <a:cubicBezTo>
                  <a:pt x="42" y="184"/>
                  <a:pt x="50" y="184"/>
                  <a:pt x="64" y="191"/>
                </a:cubicBezTo>
                <a:lnTo>
                  <a:pt x="78" y="191"/>
                </a:lnTo>
                <a:cubicBezTo>
                  <a:pt x="71" y="184"/>
                  <a:pt x="64" y="177"/>
                  <a:pt x="57" y="170"/>
                </a:cubicBezTo>
                <a:cubicBezTo>
                  <a:pt x="35" y="142"/>
                  <a:pt x="14" y="106"/>
                  <a:pt x="28" y="57"/>
                </a:cubicBezTo>
                <a:cubicBezTo>
                  <a:pt x="28" y="43"/>
                  <a:pt x="35" y="36"/>
                  <a:pt x="42" y="29"/>
                </a:cubicBezTo>
                <a:cubicBezTo>
                  <a:pt x="42" y="29"/>
                  <a:pt x="50" y="36"/>
                  <a:pt x="57" y="36"/>
                </a:cubicBezTo>
                <a:cubicBezTo>
                  <a:pt x="64" y="50"/>
                  <a:pt x="78" y="64"/>
                  <a:pt x="92" y="71"/>
                </a:cubicBezTo>
                <a:cubicBezTo>
                  <a:pt x="134" y="106"/>
                  <a:pt x="177" y="128"/>
                  <a:pt x="240" y="149"/>
                </a:cubicBezTo>
                <a:cubicBezTo>
                  <a:pt x="261" y="149"/>
                  <a:pt x="276" y="156"/>
                  <a:pt x="297" y="156"/>
                </a:cubicBezTo>
                <a:cubicBezTo>
                  <a:pt x="290" y="135"/>
                  <a:pt x="290" y="113"/>
                  <a:pt x="297" y="99"/>
                </a:cubicBezTo>
                <a:cubicBezTo>
                  <a:pt x="311" y="57"/>
                  <a:pt x="332" y="29"/>
                  <a:pt x="368" y="15"/>
                </a:cubicBezTo>
                <a:cubicBezTo>
                  <a:pt x="375" y="8"/>
                  <a:pt x="389" y="8"/>
                  <a:pt x="396" y="8"/>
                </a:cubicBezTo>
                <a:cubicBezTo>
                  <a:pt x="403" y="8"/>
                  <a:pt x="403" y="0"/>
                  <a:pt x="410" y="0"/>
                </a:cubicBezTo>
              </a:path>
            </a:pathLst>
          </a:custGeom>
          <a:solidFill>
            <a:schemeClr val="dk1"/>
          </a:solidFill>
          <a:ln w="0">
            <a:noFill/>
          </a:ln>
        </p:spPr>
        <p:style>
          <a:lnRef idx="0"/>
          <a:fillRef idx="0"/>
          <a:effectRef idx="0"/>
          <a:fontRef idx="minor"/>
        </p:style>
      </p:sp>
      <p:sp>
        <p:nvSpPr>
          <p:cNvPr id="1080" name="Google Shape;1005;p39"/>
          <p:cNvSpPr/>
          <p:nvPr/>
        </p:nvSpPr>
        <p:spPr>
          <a:xfrm>
            <a:off x="10963800" y="1305360"/>
            <a:ext cx="339840" cy="216360"/>
          </a:xfrm>
          <a:custGeom>
            <a:avLst/>
            <a:gdLst/>
            <a:ahLst/>
            <a:rect l="l" t="t" r="r" b="b"/>
            <a:pathLst>
              <a:path w="608" h="390">
                <a:moveTo>
                  <a:pt x="395" y="35"/>
                </a:moveTo>
                <a:lnTo>
                  <a:pt x="395" y="35"/>
                </a:lnTo>
                <a:cubicBezTo>
                  <a:pt x="544" y="35"/>
                  <a:pt x="544" y="35"/>
                  <a:pt x="544" y="35"/>
                </a:cubicBezTo>
                <a:cubicBezTo>
                  <a:pt x="544" y="78"/>
                  <a:pt x="544" y="78"/>
                  <a:pt x="544" y="78"/>
                </a:cubicBezTo>
                <a:cubicBezTo>
                  <a:pt x="395" y="78"/>
                  <a:pt x="395" y="78"/>
                  <a:pt x="395" y="78"/>
                </a:cubicBezTo>
                <a:lnTo>
                  <a:pt x="395" y="35"/>
                </a:lnTo>
                <a:close/>
                <a:moveTo>
                  <a:pt x="600" y="261"/>
                </a:moveTo>
                <a:lnTo>
                  <a:pt x="600" y="261"/>
                </a:lnTo>
                <a:cubicBezTo>
                  <a:pt x="402" y="261"/>
                  <a:pt x="402" y="261"/>
                  <a:pt x="402" y="261"/>
                </a:cubicBezTo>
                <a:cubicBezTo>
                  <a:pt x="409" y="311"/>
                  <a:pt x="431" y="332"/>
                  <a:pt x="473" y="332"/>
                </a:cubicBezTo>
                <a:cubicBezTo>
                  <a:pt x="501" y="332"/>
                  <a:pt x="522" y="318"/>
                  <a:pt x="530" y="304"/>
                </a:cubicBezTo>
                <a:cubicBezTo>
                  <a:pt x="593" y="304"/>
                  <a:pt x="593" y="304"/>
                  <a:pt x="593" y="304"/>
                </a:cubicBezTo>
                <a:cubicBezTo>
                  <a:pt x="572" y="367"/>
                  <a:pt x="530" y="389"/>
                  <a:pt x="466" y="389"/>
                </a:cubicBezTo>
                <a:cubicBezTo>
                  <a:pt x="381" y="389"/>
                  <a:pt x="332" y="325"/>
                  <a:pt x="332" y="240"/>
                </a:cubicBezTo>
                <a:cubicBezTo>
                  <a:pt x="332" y="162"/>
                  <a:pt x="388" y="99"/>
                  <a:pt x="466" y="99"/>
                </a:cubicBezTo>
                <a:cubicBezTo>
                  <a:pt x="558" y="99"/>
                  <a:pt x="607" y="184"/>
                  <a:pt x="600" y="261"/>
                </a:cubicBezTo>
                <a:close/>
                <a:moveTo>
                  <a:pt x="402" y="212"/>
                </a:moveTo>
                <a:lnTo>
                  <a:pt x="402" y="212"/>
                </a:lnTo>
                <a:cubicBezTo>
                  <a:pt x="522" y="212"/>
                  <a:pt x="522" y="212"/>
                  <a:pt x="522" y="212"/>
                </a:cubicBezTo>
                <a:cubicBezTo>
                  <a:pt x="522" y="169"/>
                  <a:pt x="501" y="155"/>
                  <a:pt x="466" y="155"/>
                </a:cubicBezTo>
                <a:cubicBezTo>
                  <a:pt x="417" y="155"/>
                  <a:pt x="402" y="191"/>
                  <a:pt x="402" y="212"/>
                </a:cubicBezTo>
                <a:close/>
                <a:moveTo>
                  <a:pt x="311" y="269"/>
                </a:moveTo>
                <a:lnTo>
                  <a:pt x="311" y="269"/>
                </a:lnTo>
                <a:cubicBezTo>
                  <a:pt x="311" y="346"/>
                  <a:pt x="247" y="382"/>
                  <a:pt x="176" y="382"/>
                </a:cubicBezTo>
                <a:cubicBezTo>
                  <a:pt x="0" y="382"/>
                  <a:pt x="0" y="382"/>
                  <a:pt x="0" y="382"/>
                </a:cubicBezTo>
                <a:cubicBezTo>
                  <a:pt x="0" y="0"/>
                  <a:pt x="0" y="0"/>
                  <a:pt x="0" y="0"/>
                </a:cubicBezTo>
                <a:cubicBezTo>
                  <a:pt x="176" y="0"/>
                  <a:pt x="176" y="0"/>
                  <a:pt x="176" y="0"/>
                </a:cubicBezTo>
                <a:cubicBezTo>
                  <a:pt x="247" y="0"/>
                  <a:pt x="296" y="28"/>
                  <a:pt x="296" y="99"/>
                </a:cubicBezTo>
                <a:cubicBezTo>
                  <a:pt x="296" y="134"/>
                  <a:pt x="275" y="155"/>
                  <a:pt x="240" y="176"/>
                </a:cubicBezTo>
                <a:cubicBezTo>
                  <a:pt x="289" y="191"/>
                  <a:pt x="311" y="226"/>
                  <a:pt x="311" y="269"/>
                </a:cubicBezTo>
                <a:close/>
                <a:moveTo>
                  <a:pt x="148" y="63"/>
                </a:moveTo>
                <a:lnTo>
                  <a:pt x="148" y="63"/>
                </a:lnTo>
                <a:cubicBezTo>
                  <a:pt x="70" y="63"/>
                  <a:pt x="70" y="63"/>
                  <a:pt x="70" y="63"/>
                </a:cubicBezTo>
                <a:cubicBezTo>
                  <a:pt x="70" y="148"/>
                  <a:pt x="70" y="148"/>
                  <a:pt x="70" y="148"/>
                </a:cubicBezTo>
                <a:cubicBezTo>
                  <a:pt x="155" y="148"/>
                  <a:pt x="155" y="148"/>
                  <a:pt x="155" y="148"/>
                </a:cubicBezTo>
                <a:cubicBezTo>
                  <a:pt x="183" y="148"/>
                  <a:pt x="204" y="141"/>
                  <a:pt x="204" y="106"/>
                </a:cubicBezTo>
                <a:cubicBezTo>
                  <a:pt x="204" y="71"/>
                  <a:pt x="176" y="63"/>
                  <a:pt x="148" y="63"/>
                </a:cubicBezTo>
                <a:close/>
                <a:moveTo>
                  <a:pt x="162" y="205"/>
                </a:moveTo>
                <a:lnTo>
                  <a:pt x="162" y="205"/>
                </a:lnTo>
                <a:cubicBezTo>
                  <a:pt x="70" y="205"/>
                  <a:pt x="70" y="205"/>
                  <a:pt x="70" y="205"/>
                </a:cubicBezTo>
                <a:cubicBezTo>
                  <a:pt x="70" y="311"/>
                  <a:pt x="70" y="311"/>
                  <a:pt x="70" y="311"/>
                </a:cubicBezTo>
                <a:cubicBezTo>
                  <a:pt x="162" y="311"/>
                  <a:pt x="162" y="311"/>
                  <a:pt x="162" y="311"/>
                </a:cubicBezTo>
                <a:cubicBezTo>
                  <a:pt x="190" y="311"/>
                  <a:pt x="219" y="304"/>
                  <a:pt x="219" y="261"/>
                </a:cubicBezTo>
                <a:cubicBezTo>
                  <a:pt x="219" y="226"/>
                  <a:pt x="197" y="205"/>
                  <a:pt x="162" y="205"/>
                </a:cubicBezTo>
                <a:close/>
              </a:path>
            </a:pathLst>
          </a:custGeom>
          <a:solidFill>
            <a:schemeClr val="dk1"/>
          </a:solidFill>
          <a:ln w="0">
            <a:noFill/>
          </a:ln>
        </p:spPr>
        <p:style>
          <a:lnRef idx="0"/>
          <a:fillRef idx="0"/>
          <a:effectRef idx="0"/>
          <a:fontRef idx="minor"/>
        </p:style>
      </p:sp>
      <p:sp>
        <p:nvSpPr>
          <p:cNvPr id="1081" name="Google Shape;1006;p39"/>
          <p:cNvSpPr/>
          <p:nvPr/>
        </p:nvSpPr>
        <p:spPr>
          <a:xfrm>
            <a:off x="10369080" y="1243800"/>
            <a:ext cx="339840" cy="334800"/>
          </a:xfrm>
          <a:custGeom>
            <a:avLst/>
            <a:gdLst/>
            <a:ahLst/>
            <a:rect l="l" t="t" r="r" b="b"/>
            <a:pathLst>
              <a:path w="609" h="601">
                <a:moveTo>
                  <a:pt x="0" y="516"/>
                </a:moveTo>
                <a:lnTo>
                  <a:pt x="248" y="551"/>
                </a:lnTo>
                <a:lnTo>
                  <a:pt x="248" y="318"/>
                </a:lnTo>
                <a:lnTo>
                  <a:pt x="0" y="318"/>
                </a:lnTo>
                <a:lnTo>
                  <a:pt x="0" y="516"/>
                </a:lnTo>
                <a:close/>
                <a:moveTo>
                  <a:pt x="0" y="282"/>
                </a:moveTo>
                <a:lnTo>
                  <a:pt x="248" y="282"/>
                </a:lnTo>
                <a:lnTo>
                  <a:pt x="248" y="49"/>
                </a:lnTo>
                <a:lnTo>
                  <a:pt x="0" y="85"/>
                </a:lnTo>
                <a:lnTo>
                  <a:pt x="0" y="282"/>
                </a:lnTo>
                <a:close/>
                <a:moveTo>
                  <a:pt x="276" y="558"/>
                </a:moveTo>
                <a:lnTo>
                  <a:pt x="608" y="600"/>
                </a:lnTo>
                <a:lnTo>
                  <a:pt x="608" y="318"/>
                </a:lnTo>
                <a:lnTo>
                  <a:pt x="276" y="318"/>
                </a:lnTo>
                <a:lnTo>
                  <a:pt x="276" y="558"/>
                </a:lnTo>
                <a:close/>
                <a:moveTo>
                  <a:pt x="276" y="49"/>
                </a:moveTo>
                <a:lnTo>
                  <a:pt x="276" y="282"/>
                </a:lnTo>
                <a:lnTo>
                  <a:pt x="608" y="282"/>
                </a:lnTo>
                <a:lnTo>
                  <a:pt x="608" y="0"/>
                </a:lnTo>
                <a:lnTo>
                  <a:pt x="276" y="49"/>
                </a:lnTo>
                <a:close/>
              </a:path>
            </a:pathLst>
          </a:custGeom>
          <a:solidFill>
            <a:schemeClr val="dk1"/>
          </a:solidFill>
          <a:ln w="0">
            <a:noFill/>
          </a:ln>
        </p:spPr>
        <p:style>
          <a:lnRef idx="0"/>
          <a:fillRef idx="0"/>
          <a:effectRef idx="0"/>
          <a:fontRef idx="minor"/>
        </p:style>
      </p:sp>
      <p:sp>
        <p:nvSpPr>
          <p:cNvPr id="1082" name="Google Shape;1007;p39"/>
          <p:cNvSpPr/>
          <p:nvPr/>
        </p:nvSpPr>
        <p:spPr>
          <a:xfrm>
            <a:off x="9781920" y="1253520"/>
            <a:ext cx="337320" cy="320040"/>
          </a:xfrm>
          <a:custGeom>
            <a:avLst/>
            <a:gdLst/>
            <a:ahLst/>
            <a:rect l="l" t="t" r="r" b="b"/>
            <a:pathLst>
              <a:path w="602" h="573">
                <a:moveTo>
                  <a:pt x="544" y="290"/>
                </a:moveTo>
                <a:lnTo>
                  <a:pt x="544" y="290"/>
                </a:lnTo>
                <a:cubicBezTo>
                  <a:pt x="509" y="304"/>
                  <a:pt x="474" y="318"/>
                  <a:pt x="439" y="318"/>
                </a:cubicBezTo>
                <a:cubicBezTo>
                  <a:pt x="389" y="318"/>
                  <a:pt x="354" y="297"/>
                  <a:pt x="318" y="276"/>
                </a:cubicBezTo>
                <a:cubicBezTo>
                  <a:pt x="375" y="64"/>
                  <a:pt x="375" y="64"/>
                  <a:pt x="375" y="64"/>
                </a:cubicBezTo>
                <a:cubicBezTo>
                  <a:pt x="396" y="78"/>
                  <a:pt x="431" y="106"/>
                  <a:pt x="495" y="106"/>
                </a:cubicBezTo>
                <a:cubicBezTo>
                  <a:pt x="523" y="106"/>
                  <a:pt x="566" y="99"/>
                  <a:pt x="601" y="78"/>
                </a:cubicBezTo>
                <a:lnTo>
                  <a:pt x="544" y="290"/>
                </a:lnTo>
                <a:close/>
                <a:moveTo>
                  <a:pt x="177" y="205"/>
                </a:moveTo>
                <a:lnTo>
                  <a:pt x="177" y="205"/>
                </a:lnTo>
                <a:cubicBezTo>
                  <a:pt x="149" y="205"/>
                  <a:pt x="113" y="212"/>
                  <a:pt x="71" y="233"/>
                </a:cubicBezTo>
                <a:cubicBezTo>
                  <a:pt x="120" y="21"/>
                  <a:pt x="120" y="21"/>
                  <a:pt x="120" y="21"/>
                </a:cubicBezTo>
                <a:cubicBezTo>
                  <a:pt x="163" y="7"/>
                  <a:pt x="198" y="0"/>
                  <a:pt x="226" y="0"/>
                </a:cubicBezTo>
                <a:cubicBezTo>
                  <a:pt x="248" y="0"/>
                  <a:pt x="262" y="0"/>
                  <a:pt x="276" y="0"/>
                </a:cubicBezTo>
                <a:cubicBezTo>
                  <a:pt x="304" y="14"/>
                  <a:pt x="340" y="35"/>
                  <a:pt x="340" y="35"/>
                </a:cubicBezTo>
                <a:cubicBezTo>
                  <a:pt x="333" y="78"/>
                  <a:pt x="297" y="205"/>
                  <a:pt x="283" y="247"/>
                </a:cubicBezTo>
                <a:cubicBezTo>
                  <a:pt x="255" y="226"/>
                  <a:pt x="219" y="205"/>
                  <a:pt x="177" y="205"/>
                </a:cubicBezTo>
                <a:close/>
                <a:moveTo>
                  <a:pt x="156" y="254"/>
                </a:moveTo>
                <a:lnTo>
                  <a:pt x="156" y="254"/>
                </a:lnTo>
                <a:cubicBezTo>
                  <a:pt x="163" y="254"/>
                  <a:pt x="163" y="254"/>
                  <a:pt x="170" y="254"/>
                </a:cubicBezTo>
                <a:cubicBezTo>
                  <a:pt x="198" y="254"/>
                  <a:pt x="226" y="268"/>
                  <a:pt x="248" y="276"/>
                </a:cubicBezTo>
                <a:cubicBezTo>
                  <a:pt x="255" y="283"/>
                  <a:pt x="269" y="290"/>
                  <a:pt x="276" y="297"/>
                </a:cubicBezTo>
                <a:cubicBezTo>
                  <a:pt x="269" y="325"/>
                  <a:pt x="226" y="466"/>
                  <a:pt x="219" y="509"/>
                </a:cubicBezTo>
                <a:cubicBezTo>
                  <a:pt x="184" y="488"/>
                  <a:pt x="156" y="466"/>
                  <a:pt x="106" y="466"/>
                </a:cubicBezTo>
                <a:cubicBezTo>
                  <a:pt x="78" y="466"/>
                  <a:pt x="43" y="474"/>
                  <a:pt x="0" y="488"/>
                </a:cubicBezTo>
                <a:cubicBezTo>
                  <a:pt x="57" y="283"/>
                  <a:pt x="57" y="283"/>
                  <a:pt x="57" y="283"/>
                </a:cubicBezTo>
                <a:cubicBezTo>
                  <a:pt x="64" y="283"/>
                  <a:pt x="71" y="276"/>
                  <a:pt x="78" y="276"/>
                </a:cubicBezTo>
                <a:cubicBezTo>
                  <a:pt x="92" y="268"/>
                  <a:pt x="128" y="261"/>
                  <a:pt x="156" y="254"/>
                </a:cubicBezTo>
                <a:close/>
                <a:moveTo>
                  <a:pt x="424" y="361"/>
                </a:moveTo>
                <a:lnTo>
                  <a:pt x="424" y="361"/>
                </a:lnTo>
                <a:cubicBezTo>
                  <a:pt x="460" y="361"/>
                  <a:pt x="495" y="361"/>
                  <a:pt x="530" y="339"/>
                </a:cubicBezTo>
                <a:cubicBezTo>
                  <a:pt x="481" y="544"/>
                  <a:pt x="481" y="544"/>
                  <a:pt x="481" y="544"/>
                </a:cubicBezTo>
                <a:cubicBezTo>
                  <a:pt x="431" y="565"/>
                  <a:pt x="396" y="572"/>
                  <a:pt x="368" y="572"/>
                </a:cubicBezTo>
                <a:cubicBezTo>
                  <a:pt x="318" y="572"/>
                  <a:pt x="255" y="530"/>
                  <a:pt x="255" y="530"/>
                </a:cubicBezTo>
                <a:cubicBezTo>
                  <a:pt x="304" y="318"/>
                  <a:pt x="304" y="318"/>
                  <a:pt x="304" y="318"/>
                </a:cubicBezTo>
                <a:cubicBezTo>
                  <a:pt x="325" y="332"/>
                  <a:pt x="361" y="361"/>
                  <a:pt x="424" y="361"/>
                </a:cubicBezTo>
                <a:close/>
              </a:path>
            </a:pathLst>
          </a:custGeom>
          <a:solidFill>
            <a:schemeClr val="dk1"/>
          </a:solidFill>
          <a:ln w="0">
            <a:noFill/>
          </a:ln>
        </p:spPr>
        <p:style>
          <a:lnRef idx="0"/>
          <a:fillRef idx="0"/>
          <a:effectRef idx="0"/>
          <a:fontRef idx="minor"/>
        </p:style>
      </p:sp>
      <p:sp>
        <p:nvSpPr>
          <p:cNvPr id="1083" name="Google Shape;1008;p39"/>
          <p:cNvSpPr/>
          <p:nvPr/>
        </p:nvSpPr>
        <p:spPr>
          <a:xfrm>
            <a:off x="9192240" y="1251000"/>
            <a:ext cx="337320" cy="320040"/>
          </a:xfrm>
          <a:custGeom>
            <a:avLst/>
            <a:gdLst/>
            <a:ahLst/>
            <a:rect l="l" t="t" r="r" b="b"/>
            <a:pathLst>
              <a:path w="602" h="573">
                <a:moveTo>
                  <a:pt x="587" y="360"/>
                </a:moveTo>
                <a:lnTo>
                  <a:pt x="587" y="360"/>
                </a:lnTo>
                <a:cubicBezTo>
                  <a:pt x="523" y="360"/>
                  <a:pt x="523" y="360"/>
                  <a:pt x="523" y="360"/>
                </a:cubicBezTo>
                <a:cubicBezTo>
                  <a:pt x="516" y="353"/>
                  <a:pt x="516" y="353"/>
                  <a:pt x="516" y="346"/>
                </a:cubicBezTo>
                <a:cubicBezTo>
                  <a:pt x="516" y="346"/>
                  <a:pt x="509" y="332"/>
                  <a:pt x="502" y="318"/>
                </a:cubicBezTo>
                <a:cubicBezTo>
                  <a:pt x="495" y="304"/>
                  <a:pt x="481" y="275"/>
                  <a:pt x="467" y="247"/>
                </a:cubicBezTo>
                <a:cubicBezTo>
                  <a:pt x="587" y="247"/>
                  <a:pt x="587" y="247"/>
                  <a:pt x="587" y="247"/>
                </a:cubicBezTo>
                <a:cubicBezTo>
                  <a:pt x="594" y="247"/>
                  <a:pt x="601" y="254"/>
                  <a:pt x="601" y="261"/>
                </a:cubicBezTo>
                <a:cubicBezTo>
                  <a:pt x="601" y="346"/>
                  <a:pt x="601" y="346"/>
                  <a:pt x="601" y="346"/>
                </a:cubicBezTo>
                <a:cubicBezTo>
                  <a:pt x="601" y="353"/>
                  <a:pt x="594" y="360"/>
                  <a:pt x="587" y="360"/>
                </a:cubicBezTo>
                <a:close/>
                <a:moveTo>
                  <a:pt x="467" y="311"/>
                </a:moveTo>
                <a:lnTo>
                  <a:pt x="467" y="311"/>
                </a:lnTo>
                <a:cubicBezTo>
                  <a:pt x="474" y="311"/>
                  <a:pt x="474" y="311"/>
                  <a:pt x="474" y="311"/>
                </a:cubicBezTo>
                <a:cubicBezTo>
                  <a:pt x="481" y="332"/>
                  <a:pt x="488" y="353"/>
                  <a:pt x="495" y="360"/>
                </a:cubicBezTo>
                <a:cubicBezTo>
                  <a:pt x="502" y="375"/>
                  <a:pt x="488" y="389"/>
                  <a:pt x="474" y="396"/>
                </a:cubicBezTo>
                <a:cubicBezTo>
                  <a:pt x="467" y="396"/>
                  <a:pt x="460" y="403"/>
                  <a:pt x="446" y="396"/>
                </a:cubicBezTo>
                <a:cubicBezTo>
                  <a:pt x="431" y="389"/>
                  <a:pt x="361" y="219"/>
                  <a:pt x="340" y="177"/>
                </a:cubicBezTo>
                <a:cubicBezTo>
                  <a:pt x="325" y="127"/>
                  <a:pt x="269" y="14"/>
                  <a:pt x="283" y="7"/>
                </a:cubicBezTo>
                <a:cubicBezTo>
                  <a:pt x="297" y="0"/>
                  <a:pt x="347" y="92"/>
                  <a:pt x="375" y="148"/>
                </a:cubicBezTo>
                <a:cubicBezTo>
                  <a:pt x="396" y="177"/>
                  <a:pt x="431" y="233"/>
                  <a:pt x="453" y="283"/>
                </a:cubicBezTo>
                <a:lnTo>
                  <a:pt x="460" y="290"/>
                </a:lnTo>
                <a:cubicBezTo>
                  <a:pt x="460" y="290"/>
                  <a:pt x="460" y="290"/>
                  <a:pt x="460" y="297"/>
                </a:cubicBezTo>
                <a:cubicBezTo>
                  <a:pt x="460" y="297"/>
                  <a:pt x="460" y="297"/>
                  <a:pt x="467" y="304"/>
                </a:cubicBezTo>
                <a:cubicBezTo>
                  <a:pt x="467" y="304"/>
                  <a:pt x="467" y="304"/>
                  <a:pt x="467" y="311"/>
                </a:cubicBezTo>
                <a:close/>
                <a:moveTo>
                  <a:pt x="297" y="191"/>
                </a:moveTo>
                <a:lnTo>
                  <a:pt x="297" y="191"/>
                </a:lnTo>
                <a:cubicBezTo>
                  <a:pt x="248" y="275"/>
                  <a:pt x="248" y="275"/>
                  <a:pt x="248" y="275"/>
                </a:cubicBezTo>
                <a:cubicBezTo>
                  <a:pt x="198" y="360"/>
                  <a:pt x="198" y="360"/>
                  <a:pt x="198" y="360"/>
                </a:cubicBezTo>
                <a:cubicBezTo>
                  <a:pt x="127" y="481"/>
                  <a:pt x="127" y="481"/>
                  <a:pt x="127" y="481"/>
                </a:cubicBezTo>
                <a:cubicBezTo>
                  <a:pt x="127" y="488"/>
                  <a:pt x="113" y="488"/>
                  <a:pt x="106" y="488"/>
                </a:cubicBezTo>
                <a:cubicBezTo>
                  <a:pt x="71" y="466"/>
                  <a:pt x="71" y="466"/>
                  <a:pt x="71" y="466"/>
                </a:cubicBezTo>
                <a:cubicBezTo>
                  <a:pt x="64" y="459"/>
                  <a:pt x="64" y="452"/>
                  <a:pt x="71" y="445"/>
                </a:cubicBezTo>
                <a:cubicBezTo>
                  <a:pt x="120" y="360"/>
                  <a:pt x="120" y="360"/>
                  <a:pt x="120" y="360"/>
                </a:cubicBezTo>
                <a:cubicBezTo>
                  <a:pt x="184" y="247"/>
                  <a:pt x="184" y="247"/>
                  <a:pt x="184" y="247"/>
                </a:cubicBezTo>
                <a:cubicBezTo>
                  <a:pt x="233" y="155"/>
                  <a:pt x="233" y="155"/>
                  <a:pt x="233" y="155"/>
                </a:cubicBezTo>
                <a:cubicBezTo>
                  <a:pt x="240" y="148"/>
                  <a:pt x="248" y="141"/>
                  <a:pt x="255" y="148"/>
                </a:cubicBezTo>
                <a:cubicBezTo>
                  <a:pt x="290" y="170"/>
                  <a:pt x="290" y="170"/>
                  <a:pt x="290" y="170"/>
                </a:cubicBezTo>
                <a:cubicBezTo>
                  <a:pt x="297" y="170"/>
                  <a:pt x="304" y="184"/>
                  <a:pt x="297" y="191"/>
                </a:cubicBezTo>
                <a:close/>
                <a:moveTo>
                  <a:pt x="7" y="360"/>
                </a:moveTo>
                <a:lnTo>
                  <a:pt x="7" y="360"/>
                </a:lnTo>
                <a:cubicBezTo>
                  <a:pt x="0" y="360"/>
                  <a:pt x="0" y="353"/>
                  <a:pt x="0" y="346"/>
                </a:cubicBezTo>
                <a:cubicBezTo>
                  <a:pt x="0" y="261"/>
                  <a:pt x="0" y="261"/>
                  <a:pt x="0" y="261"/>
                </a:cubicBezTo>
                <a:cubicBezTo>
                  <a:pt x="0" y="254"/>
                  <a:pt x="0" y="247"/>
                  <a:pt x="7" y="247"/>
                </a:cubicBezTo>
                <a:cubicBezTo>
                  <a:pt x="149" y="247"/>
                  <a:pt x="149" y="247"/>
                  <a:pt x="149" y="247"/>
                </a:cubicBezTo>
                <a:cubicBezTo>
                  <a:pt x="92" y="360"/>
                  <a:pt x="92" y="360"/>
                  <a:pt x="92" y="360"/>
                </a:cubicBezTo>
                <a:lnTo>
                  <a:pt x="7" y="360"/>
                </a:lnTo>
                <a:close/>
                <a:moveTo>
                  <a:pt x="64" y="481"/>
                </a:moveTo>
                <a:lnTo>
                  <a:pt x="64" y="481"/>
                </a:lnTo>
                <a:cubicBezTo>
                  <a:pt x="99" y="502"/>
                  <a:pt x="99" y="502"/>
                  <a:pt x="99" y="502"/>
                </a:cubicBezTo>
                <a:cubicBezTo>
                  <a:pt x="106" y="509"/>
                  <a:pt x="106" y="516"/>
                  <a:pt x="99" y="516"/>
                </a:cubicBezTo>
                <a:cubicBezTo>
                  <a:pt x="50" y="551"/>
                  <a:pt x="50" y="551"/>
                  <a:pt x="50" y="551"/>
                </a:cubicBezTo>
                <a:cubicBezTo>
                  <a:pt x="43" y="551"/>
                  <a:pt x="43" y="551"/>
                  <a:pt x="43" y="544"/>
                </a:cubicBezTo>
                <a:cubicBezTo>
                  <a:pt x="50" y="488"/>
                  <a:pt x="50" y="488"/>
                  <a:pt x="50" y="488"/>
                </a:cubicBezTo>
                <a:cubicBezTo>
                  <a:pt x="50" y="481"/>
                  <a:pt x="57" y="481"/>
                  <a:pt x="64" y="481"/>
                </a:cubicBezTo>
                <a:close/>
                <a:moveTo>
                  <a:pt x="347" y="247"/>
                </a:moveTo>
                <a:lnTo>
                  <a:pt x="347" y="247"/>
                </a:lnTo>
                <a:cubicBezTo>
                  <a:pt x="368" y="297"/>
                  <a:pt x="382" y="332"/>
                  <a:pt x="396" y="360"/>
                </a:cubicBezTo>
                <a:cubicBezTo>
                  <a:pt x="226" y="360"/>
                  <a:pt x="226" y="360"/>
                  <a:pt x="226" y="360"/>
                </a:cubicBezTo>
                <a:cubicBezTo>
                  <a:pt x="290" y="247"/>
                  <a:pt x="290" y="247"/>
                  <a:pt x="290" y="247"/>
                </a:cubicBezTo>
                <a:lnTo>
                  <a:pt x="347" y="247"/>
                </a:lnTo>
                <a:close/>
                <a:moveTo>
                  <a:pt x="474" y="417"/>
                </a:moveTo>
                <a:lnTo>
                  <a:pt x="474" y="417"/>
                </a:lnTo>
                <a:cubicBezTo>
                  <a:pt x="495" y="403"/>
                  <a:pt x="495" y="403"/>
                  <a:pt x="495" y="403"/>
                </a:cubicBezTo>
                <a:cubicBezTo>
                  <a:pt x="502" y="403"/>
                  <a:pt x="516" y="403"/>
                  <a:pt x="516" y="410"/>
                </a:cubicBezTo>
                <a:cubicBezTo>
                  <a:pt x="537" y="445"/>
                  <a:pt x="537" y="445"/>
                  <a:pt x="537" y="445"/>
                </a:cubicBezTo>
                <a:cubicBezTo>
                  <a:pt x="537" y="452"/>
                  <a:pt x="537" y="459"/>
                  <a:pt x="530" y="466"/>
                </a:cubicBezTo>
                <a:cubicBezTo>
                  <a:pt x="516" y="473"/>
                  <a:pt x="516" y="473"/>
                  <a:pt x="516" y="473"/>
                </a:cubicBezTo>
                <a:cubicBezTo>
                  <a:pt x="509" y="481"/>
                  <a:pt x="495" y="481"/>
                  <a:pt x="495" y="473"/>
                </a:cubicBezTo>
                <a:cubicBezTo>
                  <a:pt x="474" y="438"/>
                  <a:pt x="474" y="438"/>
                  <a:pt x="474" y="438"/>
                </a:cubicBezTo>
                <a:cubicBezTo>
                  <a:pt x="467" y="431"/>
                  <a:pt x="467" y="417"/>
                  <a:pt x="474" y="417"/>
                </a:cubicBezTo>
                <a:close/>
                <a:moveTo>
                  <a:pt x="580" y="572"/>
                </a:moveTo>
                <a:lnTo>
                  <a:pt x="580" y="572"/>
                </a:lnTo>
                <a:cubicBezTo>
                  <a:pt x="580" y="558"/>
                  <a:pt x="544" y="551"/>
                  <a:pt x="530" y="530"/>
                </a:cubicBezTo>
                <a:cubicBezTo>
                  <a:pt x="509" y="509"/>
                  <a:pt x="523" y="502"/>
                  <a:pt x="530" y="495"/>
                </a:cubicBezTo>
                <a:cubicBezTo>
                  <a:pt x="594" y="459"/>
                  <a:pt x="580" y="572"/>
                  <a:pt x="580" y="572"/>
                </a:cubicBezTo>
                <a:close/>
              </a:path>
            </a:pathLst>
          </a:custGeom>
          <a:solidFill>
            <a:schemeClr val="dk1"/>
          </a:solidFill>
          <a:ln w="0">
            <a:noFill/>
          </a:ln>
        </p:spPr>
        <p:style>
          <a:lnRef idx="0"/>
          <a:fillRef idx="0"/>
          <a:effectRef idx="0"/>
          <a:fontRef idx="minor"/>
        </p:style>
      </p:sp>
      <p:sp>
        <p:nvSpPr>
          <p:cNvPr id="1084" name="Google Shape;1009;p39"/>
          <p:cNvSpPr/>
          <p:nvPr/>
        </p:nvSpPr>
        <p:spPr>
          <a:xfrm>
            <a:off x="8602560" y="1243800"/>
            <a:ext cx="312480" cy="339840"/>
          </a:xfrm>
          <a:custGeom>
            <a:avLst/>
            <a:gdLst/>
            <a:ahLst/>
            <a:rect l="l" t="t" r="r" b="b"/>
            <a:pathLst>
              <a:path w="559" h="609">
                <a:moveTo>
                  <a:pt x="474" y="318"/>
                </a:moveTo>
                <a:lnTo>
                  <a:pt x="474" y="318"/>
                </a:lnTo>
                <a:cubicBezTo>
                  <a:pt x="474" y="410"/>
                  <a:pt x="558" y="445"/>
                  <a:pt x="558" y="445"/>
                </a:cubicBezTo>
                <a:cubicBezTo>
                  <a:pt x="558" y="445"/>
                  <a:pt x="544" y="487"/>
                  <a:pt x="516" y="530"/>
                </a:cubicBezTo>
                <a:cubicBezTo>
                  <a:pt x="488" y="565"/>
                  <a:pt x="460" y="600"/>
                  <a:pt x="417" y="600"/>
                </a:cubicBezTo>
                <a:cubicBezTo>
                  <a:pt x="375" y="600"/>
                  <a:pt x="361" y="579"/>
                  <a:pt x="311" y="579"/>
                </a:cubicBezTo>
                <a:cubicBezTo>
                  <a:pt x="262" y="579"/>
                  <a:pt x="247" y="600"/>
                  <a:pt x="205" y="600"/>
                </a:cubicBezTo>
                <a:cubicBezTo>
                  <a:pt x="163" y="608"/>
                  <a:pt x="127" y="565"/>
                  <a:pt x="99" y="530"/>
                </a:cubicBezTo>
                <a:cubicBezTo>
                  <a:pt x="43" y="452"/>
                  <a:pt x="0" y="318"/>
                  <a:pt x="64" y="226"/>
                </a:cubicBezTo>
                <a:cubicBezTo>
                  <a:pt x="92" y="176"/>
                  <a:pt x="142" y="148"/>
                  <a:pt x="191" y="148"/>
                </a:cubicBezTo>
                <a:cubicBezTo>
                  <a:pt x="233" y="148"/>
                  <a:pt x="276" y="176"/>
                  <a:pt x="304" y="176"/>
                </a:cubicBezTo>
                <a:cubicBezTo>
                  <a:pt x="325" y="176"/>
                  <a:pt x="375" y="141"/>
                  <a:pt x="424" y="148"/>
                </a:cubicBezTo>
                <a:cubicBezTo>
                  <a:pt x="445" y="148"/>
                  <a:pt x="509" y="155"/>
                  <a:pt x="544" y="205"/>
                </a:cubicBezTo>
                <a:cubicBezTo>
                  <a:pt x="544" y="205"/>
                  <a:pt x="474" y="247"/>
                  <a:pt x="474" y="318"/>
                </a:cubicBezTo>
                <a:close/>
                <a:moveTo>
                  <a:pt x="297" y="141"/>
                </a:moveTo>
                <a:lnTo>
                  <a:pt x="297" y="141"/>
                </a:lnTo>
                <a:cubicBezTo>
                  <a:pt x="290" y="106"/>
                  <a:pt x="311" y="71"/>
                  <a:pt x="332" y="42"/>
                </a:cubicBezTo>
                <a:cubicBezTo>
                  <a:pt x="354" y="21"/>
                  <a:pt x="396" y="0"/>
                  <a:pt x="424" y="0"/>
                </a:cubicBezTo>
                <a:cubicBezTo>
                  <a:pt x="431" y="35"/>
                  <a:pt x="417" y="71"/>
                  <a:pt x="389" y="99"/>
                </a:cubicBezTo>
                <a:cubicBezTo>
                  <a:pt x="368" y="120"/>
                  <a:pt x="332" y="141"/>
                  <a:pt x="297" y="141"/>
                </a:cubicBezTo>
                <a:close/>
              </a:path>
            </a:pathLst>
          </a:custGeom>
          <a:solidFill>
            <a:schemeClr val="dk1"/>
          </a:solidFill>
          <a:ln w="0">
            <a:noFill/>
          </a:ln>
        </p:spPr>
        <p:style>
          <a:lnRef idx="0"/>
          <a:fillRef idx="0"/>
          <a:effectRef idx="0"/>
          <a:fontRef idx="minor"/>
        </p:style>
      </p:sp>
      <p:sp>
        <p:nvSpPr>
          <p:cNvPr id="1085" name="Google Shape;1010;p39"/>
          <p:cNvSpPr/>
          <p:nvPr/>
        </p:nvSpPr>
        <p:spPr>
          <a:xfrm>
            <a:off x="8044920" y="1243800"/>
            <a:ext cx="280440" cy="334800"/>
          </a:xfrm>
          <a:custGeom>
            <a:avLst/>
            <a:gdLst/>
            <a:ahLst/>
            <a:rect l="l" t="t" r="r" b="b"/>
            <a:pathLst>
              <a:path w="502" h="601">
                <a:moveTo>
                  <a:pt x="466" y="410"/>
                </a:moveTo>
                <a:lnTo>
                  <a:pt x="466" y="410"/>
                </a:lnTo>
                <a:cubicBezTo>
                  <a:pt x="452" y="410"/>
                  <a:pt x="431" y="396"/>
                  <a:pt x="431" y="374"/>
                </a:cubicBezTo>
                <a:cubicBezTo>
                  <a:pt x="431" y="226"/>
                  <a:pt x="431" y="226"/>
                  <a:pt x="431" y="226"/>
                </a:cubicBezTo>
                <a:cubicBezTo>
                  <a:pt x="431" y="205"/>
                  <a:pt x="452" y="191"/>
                  <a:pt x="466" y="191"/>
                </a:cubicBezTo>
                <a:cubicBezTo>
                  <a:pt x="487" y="191"/>
                  <a:pt x="501" y="205"/>
                  <a:pt x="501" y="226"/>
                </a:cubicBezTo>
                <a:cubicBezTo>
                  <a:pt x="501" y="374"/>
                  <a:pt x="501" y="374"/>
                  <a:pt x="501" y="374"/>
                </a:cubicBezTo>
                <a:cubicBezTo>
                  <a:pt x="501" y="396"/>
                  <a:pt x="487" y="410"/>
                  <a:pt x="466" y="410"/>
                </a:cubicBezTo>
                <a:close/>
                <a:moveTo>
                  <a:pt x="374" y="487"/>
                </a:moveTo>
                <a:lnTo>
                  <a:pt x="374" y="487"/>
                </a:lnTo>
                <a:cubicBezTo>
                  <a:pt x="346" y="487"/>
                  <a:pt x="346" y="487"/>
                  <a:pt x="346" y="487"/>
                </a:cubicBezTo>
                <a:cubicBezTo>
                  <a:pt x="353" y="487"/>
                  <a:pt x="353" y="487"/>
                  <a:pt x="353" y="495"/>
                </a:cubicBezTo>
                <a:cubicBezTo>
                  <a:pt x="353" y="509"/>
                  <a:pt x="353" y="509"/>
                  <a:pt x="353" y="509"/>
                </a:cubicBezTo>
                <a:cubicBezTo>
                  <a:pt x="353" y="565"/>
                  <a:pt x="353" y="565"/>
                  <a:pt x="353" y="565"/>
                </a:cubicBezTo>
                <a:cubicBezTo>
                  <a:pt x="353" y="586"/>
                  <a:pt x="332" y="600"/>
                  <a:pt x="318" y="600"/>
                </a:cubicBezTo>
                <a:cubicBezTo>
                  <a:pt x="297" y="600"/>
                  <a:pt x="282" y="586"/>
                  <a:pt x="282" y="565"/>
                </a:cubicBezTo>
                <a:cubicBezTo>
                  <a:pt x="282" y="509"/>
                  <a:pt x="282" y="509"/>
                  <a:pt x="282" y="509"/>
                </a:cubicBezTo>
                <a:cubicBezTo>
                  <a:pt x="282" y="495"/>
                  <a:pt x="282" y="495"/>
                  <a:pt x="282" y="495"/>
                </a:cubicBezTo>
                <a:cubicBezTo>
                  <a:pt x="282" y="487"/>
                  <a:pt x="282" y="487"/>
                  <a:pt x="282" y="487"/>
                </a:cubicBezTo>
                <a:cubicBezTo>
                  <a:pt x="219" y="487"/>
                  <a:pt x="219" y="487"/>
                  <a:pt x="219" y="487"/>
                </a:cubicBezTo>
                <a:cubicBezTo>
                  <a:pt x="219" y="487"/>
                  <a:pt x="219" y="487"/>
                  <a:pt x="219" y="495"/>
                </a:cubicBezTo>
                <a:cubicBezTo>
                  <a:pt x="219" y="509"/>
                  <a:pt x="219" y="509"/>
                  <a:pt x="219" y="509"/>
                </a:cubicBezTo>
                <a:cubicBezTo>
                  <a:pt x="219" y="565"/>
                  <a:pt x="219" y="565"/>
                  <a:pt x="219" y="565"/>
                </a:cubicBezTo>
                <a:cubicBezTo>
                  <a:pt x="219" y="586"/>
                  <a:pt x="205" y="600"/>
                  <a:pt x="190" y="600"/>
                </a:cubicBezTo>
                <a:cubicBezTo>
                  <a:pt x="169" y="600"/>
                  <a:pt x="155" y="586"/>
                  <a:pt x="155" y="565"/>
                </a:cubicBezTo>
                <a:cubicBezTo>
                  <a:pt x="155" y="509"/>
                  <a:pt x="155" y="509"/>
                  <a:pt x="155" y="509"/>
                </a:cubicBezTo>
                <a:cubicBezTo>
                  <a:pt x="155" y="495"/>
                  <a:pt x="155" y="495"/>
                  <a:pt x="155" y="495"/>
                </a:cubicBezTo>
                <a:cubicBezTo>
                  <a:pt x="155" y="487"/>
                  <a:pt x="155" y="487"/>
                  <a:pt x="155" y="487"/>
                </a:cubicBezTo>
                <a:cubicBezTo>
                  <a:pt x="127" y="487"/>
                  <a:pt x="127" y="487"/>
                  <a:pt x="127" y="487"/>
                </a:cubicBezTo>
                <a:cubicBezTo>
                  <a:pt x="106" y="487"/>
                  <a:pt x="92" y="466"/>
                  <a:pt x="92" y="445"/>
                </a:cubicBezTo>
                <a:cubicBezTo>
                  <a:pt x="92" y="240"/>
                  <a:pt x="92" y="240"/>
                  <a:pt x="92" y="240"/>
                </a:cubicBezTo>
                <a:cubicBezTo>
                  <a:pt x="92" y="219"/>
                  <a:pt x="92" y="219"/>
                  <a:pt x="92" y="219"/>
                </a:cubicBezTo>
                <a:cubicBezTo>
                  <a:pt x="92" y="191"/>
                  <a:pt x="92" y="191"/>
                  <a:pt x="92" y="191"/>
                </a:cubicBezTo>
                <a:cubicBezTo>
                  <a:pt x="99" y="191"/>
                  <a:pt x="99" y="191"/>
                  <a:pt x="99" y="191"/>
                </a:cubicBezTo>
                <a:cubicBezTo>
                  <a:pt x="410" y="191"/>
                  <a:pt x="410" y="191"/>
                  <a:pt x="410" y="191"/>
                </a:cubicBezTo>
                <a:cubicBezTo>
                  <a:pt x="410" y="219"/>
                  <a:pt x="410" y="219"/>
                  <a:pt x="410" y="219"/>
                </a:cubicBezTo>
                <a:cubicBezTo>
                  <a:pt x="410" y="240"/>
                  <a:pt x="410" y="240"/>
                  <a:pt x="410" y="240"/>
                </a:cubicBezTo>
                <a:cubicBezTo>
                  <a:pt x="410" y="445"/>
                  <a:pt x="410" y="445"/>
                  <a:pt x="410" y="445"/>
                </a:cubicBezTo>
                <a:cubicBezTo>
                  <a:pt x="410" y="466"/>
                  <a:pt x="395" y="487"/>
                  <a:pt x="374" y="487"/>
                </a:cubicBezTo>
                <a:close/>
                <a:moveTo>
                  <a:pt x="176" y="49"/>
                </a:moveTo>
                <a:lnTo>
                  <a:pt x="176" y="49"/>
                </a:lnTo>
                <a:cubicBezTo>
                  <a:pt x="169" y="42"/>
                  <a:pt x="169" y="42"/>
                  <a:pt x="169" y="42"/>
                </a:cubicBezTo>
                <a:cubicBezTo>
                  <a:pt x="162" y="28"/>
                  <a:pt x="162" y="28"/>
                  <a:pt x="162" y="28"/>
                </a:cubicBezTo>
                <a:cubicBezTo>
                  <a:pt x="148" y="7"/>
                  <a:pt x="148" y="7"/>
                  <a:pt x="148" y="7"/>
                </a:cubicBezTo>
                <a:lnTo>
                  <a:pt x="148" y="0"/>
                </a:lnTo>
                <a:lnTo>
                  <a:pt x="155" y="0"/>
                </a:lnTo>
                <a:cubicBezTo>
                  <a:pt x="169" y="28"/>
                  <a:pt x="169" y="28"/>
                  <a:pt x="169" y="28"/>
                </a:cubicBezTo>
                <a:cubicBezTo>
                  <a:pt x="176" y="35"/>
                  <a:pt x="176" y="35"/>
                  <a:pt x="176" y="35"/>
                </a:cubicBezTo>
                <a:cubicBezTo>
                  <a:pt x="183" y="42"/>
                  <a:pt x="183" y="42"/>
                  <a:pt x="183" y="42"/>
                </a:cubicBezTo>
                <a:cubicBezTo>
                  <a:pt x="205" y="35"/>
                  <a:pt x="226" y="35"/>
                  <a:pt x="254" y="35"/>
                </a:cubicBezTo>
                <a:cubicBezTo>
                  <a:pt x="275" y="35"/>
                  <a:pt x="297" y="35"/>
                  <a:pt x="318" y="42"/>
                </a:cubicBezTo>
                <a:cubicBezTo>
                  <a:pt x="325" y="35"/>
                  <a:pt x="325" y="35"/>
                  <a:pt x="325" y="35"/>
                </a:cubicBezTo>
                <a:cubicBezTo>
                  <a:pt x="332" y="28"/>
                  <a:pt x="332" y="28"/>
                  <a:pt x="332" y="28"/>
                </a:cubicBezTo>
                <a:cubicBezTo>
                  <a:pt x="346" y="0"/>
                  <a:pt x="346" y="0"/>
                  <a:pt x="346" y="0"/>
                </a:cubicBezTo>
                <a:lnTo>
                  <a:pt x="353" y="0"/>
                </a:lnTo>
                <a:cubicBezTo>
                  <a:pt x="360" y="0"/>
                  <a:pt x="360" y="7"/>
                  <a:pt x="360" y="7"/>
                </a:cubicBezTo>
                <a:cubicBezTo>
                  <a:pt x="346" y="28"/>
                  <a:pt x="346" y="28"/>
                  <a:pt x="346" y="28"/>
                </a:cubicBezTo>
                <a:cubicBezTo>
                  <a:pt x="339" y="42"/>
                  <a:pt x="339" y="42"/>
                  <a:pt x="339" y="42"/>
                </a:cubicBezTo>
                <a:cubicBezTo>
                  <a:pt x="332" y="49"/>
                  <a:pt x="332" y="49"/>
                  <a:pt x="332" y="49"/>
                </a:cubicBezTo>
                <a:cubicBezTo>
                  <a:pt x="381" y="71"/>
                  <a:pt x="410" y="120"/>
                  <a:pt x="410" y="169"/>
                </a:cubicBezTo>
                <a:cubicBezTo>
                  <a:pt x="92" y="169"/>
                  <a:pt x="92" y="169"/>
                  <a:pt x="92" y="169"/>
                </a:cubicBezTo>
                <a:cubicBezTo>
                  <a:pt x="92" y="120"/>
                  <a:pt x="127" y="71"/>
                  <a:pt x="176" y="49"/>
                </a:cubicBezTo>
                <a:close/>
                <a:moveTo>
                  <a:pt x="318" y="120"/>
                </a:moveTo>
                <a:lnTo>
                  <a:pt x="318" y="120"/>
                </a:lnTo>
                <a:cubicBezTo>
                  <a:pt x="332" y="120"/>
                  <a:pt x="339" y="113"/>
                  <a:pt x="339" y="106"/>
                </a:cubicBezTo>
                <a:cubicBezTo>
                  <a:pt x="339" y="92"/>
                  <a:pt x="332" y="85"/>
                  <a:pt x="318" y="85"/>
                </a:cubicBezTo>
                <a:cubicBezTo>
                  <a:pt x="311" y="85"/>
                  <a:pt x="304" y="92"/>
                  <a:pt x="304" y="106"/>
                </a:cubicBezTo>
                <a:cubicBezTo>
                  <a:pt x="304" y="113"/>
                  <a:pt x="311" y="120"/>
                  <a:pt x="318" y="120"/>
                </a:cubicBezTo>
                <a:close/>
                <a:moveTo>
                  <a:pt x="183" y="120"/>
                </a:moveTo>
                <a:lnTo>
                  <a:pt x="183" y="120"/>
                </a:lnTo>
                <a:cubicBezTo>
                  <a:pt x="190" y="120"/>
                  <a:pt x="197" y="113"/>
                  <a:pt x="197" y="106"/>
                </a:cubicBezTo>
                <a:cubicBezTo>
                  <a:pt x="197" y="92"/>
                  <a:pt x="190" y="85"/>
                  <a:pt x="183" y="85"/>
                </a:cubicBezTo>
                <a:cubicBezTo>
                  <a:pt x="176" y="85"/>
                  <a:pt x="169" y="92"/>
                  <a:pt x="169" y="106"/>
                </a:cubicBezTo>
                <a:cubicBezTo>
                  <a:pt x="169" y="113"/>
                  <a:pt x="176" y="120"/>
                  <a:pt x="183" y="120"/>
                </a:cubicBezTo>
                <a:close/>
                <a:moveTo>
                  <a:pt x="35" y="410"/>
                </a:moveTo>
                <a:lnTo>
                  <a:pt x="35" y="410"/>
                </a:lnTo>
                <a:cubicBezTo>
                  <a:pt x="21" y="410"/>
                  <a:pt x="0" y="396"/>
                  <a:pt x="0" y="374"/>
                </a:cubicBezTo>
                <a:cubicBezTo>
                  <a:pt x="0" y="226"/>
                  <a:pt x="0" y="226"/>
                  <a:pt x="0" y="226"/>
                </a:cubicBezTo>
                <a:cubicBezTo>
                  <a:pt x="0" y="205"/>
                  <a:pt x="21" y="191"/>
                  <a:pt x="35" y="191"/>
                </a:cubicBezTo>
                <a:cubicBezTo>
                  <a:pt x="56" y="191"/>
                  <a:pt x="70" y="205"/>
                  <a:pt x="70" y="226"/>
                </a:cubicBezTo>
                <a:cubicBezTo>
                  <a:pt x="70" y="374"/>
                  <a:pt x="70" y="374"/>
                  <a:pt x="70" y="374"/>
                </a:cubicBezTo>
                <a:cubicBezTo>
                  <a:pt x="70" y="396"/>
                  <a:pt x="56" y="410"/>
                  <a:pt x="35" y="410"/>
                </a:cubicBezTo>
                <a:close/>
              </a:path>
            </a:pathLst>
          </a:custGeom>
          <a:solidFill>
            <a:schemeClr val="dk1"/>
          </a:solidFill>
          <a:ln w="0">
            <a:noFill/>
          </a:ln>
        </p:spPr>
        <p:style>
          <a:lnRef idx="0"/>
          <a:fillRef idx="0"/>
          <a:effectRef idx="0"/>
          <a:fontRef idx="minor"/>
        </p:style>
      </p:sp>
      <p:grpSp>
        <p:nvGrpSpPr>
          <p:cNvPr id="1086" name="Google Shape;1011;p39"/>
          <p:cNvGrpSpPr/>
          <p:nvPr/>
        </p:nvGrpSpPr>
        <p:grpSpPr>
          <a:xfrm>
            <a:off x="8030160" y="2445120"/>
            <a:ext cx="3292920" cy="1514160"/>
            <a:chOff x="8030160" y="2445120"/>
            <a:chExt cx="3292920" cy="1514160"/>
          </a:xfrm>
        </p:grpSpPr>
        <p:sp>
          <p:nvSpPr>
            <p:cNvPr id="1087" name="Google Shape;1012;p39"/>
            <p:cNvSpPr/>
            <p:nvPr/>
          </p:nvSpPr>
          <p:spPr>
            <a:xfrm>
              <a:off x="10983240" y="3619440"/>
              <a:ext cx="339840" cy="339840"/>
            </a:xfrm>
            <a:custGeom>
              <a:avLst/>
              <a:gdLst/>
              <a:ahLst/>
              <a:rect l="l" t="t" r="r" b="b"/>
              <a:pathLst>
                <a:path w="609" h="609">
                  <a:moveTo>
                    <a:pt x="594" y="290"/>
                  </a:moveTo>
                  <a:lnTo>
                    <a:pt x="594" y="290"/>
                  </a:lnTo>
                  <a:cubicBezTo>
                    <a:pt x="573" y="396"/>
                    <a:pt x="488" y="466"/>
                    <a:pt x="375" y="466"/>
                  </a:cubicBezTo>
                  <a:cubicBezTo>
                    <a:pt x="318" y="466"/>
                    <a:pt x="318" y="466"/>
                    <a:pt x="318" y="466"/>
                  </a:cubicBezTo>
                  <a:cubicBezTo>
                    <a:pt x="290" y="572"/>
                    <a:pt x="290" y="572"/>
                    <a:pt x="290" y="572"/>
                  </a:cubicBezTo>
                  <a:cubicBezTo>
                    <a:pt x="283" y="608"/>
                    <a:pt x="283" y="608"/>
                    <a:pt x="283" y="608"/>
                  </a:cubicBezTo>
                  <a:cubicBezTo>
                    <a:pt x="255" y="608"/>
                    <a:pt x="255" y="608"/>
                    <a:pt x="255" y="608"/>
                  </a:cubicBezTo>
                  <a:cubicBezTo>
                    <a:pt x="120" y="608"/>
                    <a:pt x="120" y="608"/>
                    <a:pt x="120" y="608"/>
                  </a:cubicBezTo>
                  <a:cubicBezTo>
                    <a:pt x="71" y="608"/>
                    <a:pt x="71" y="608"/>
                    <a:pt x="71" y="608"/>
                  </a:cubicBezTo>
                  <a:cubicBezTo>
                    <a:pt x="85" y="551"/>
                    <a:pt x="85" y="551"/>
                    <a:pt x="85" y="551"/>
                  </a:cubicBezTo>
                  <a:cubicBezTo>
                    <a:pt x="92" y="509"/>
                    <a:pt x="92" y="509"/>
                    <a:pt x="92" y="509"/>
                  </a:cubicBezTo>
                  <a:cubicBezTo>
                    <a:pt x="50" y="509"/>
                    <a:pt x="50" y="509"/>
                    <a:pt x="50" y="509"/>
                  </a:cubicBezTo>
                  <a:cubicBezTo>
                    <a:pt x="0" y="509"/>
                    <a:pt x="0" y="509"/>
                    <a:pt x="0" y="509"/>
                  </a:cubicBezTo>
                  <a:cubicBezTo>
                    <a:pt x="7" y="459"/>
                    <a:pt x="7" y="459"/>
                    <a:pt x="7" y="459"/>
                  </a:cubicBezTo>
                  <a:cubicBezTo>
                    <a:pt x="106" y="35"/>
                    <a:pt x="106" y="35"/>
                    <a:pt x="106" y="35"/>
                  </a:cubicBezTo>
                  <a:cubicBezTo>
                    <a:pt x="113" y="0"/>
                    <a:pt x="113" y="0"/>
                    <a:pt x="113" y="0"/>
                  </a:cubicBezTo>
                  <a:cubicBezTo>
                    <a:pt x="148" y="0"/>
                    <a:pt x="148" y="0"/>
                    <a:pt x="148" y="0"/>
                  </a:cubicBezTo>
                  <a:cubicBezTo>
                    <a:pt x="368" y="0"/>
                    <a:pt x="368" y="0"/>
                    <a:pt x="368" y="0"/>
                  </a:cubicBezTo>
                  <a:cubicBezTo>
                    <a:pt x="417" y="0"/>
                    <a:pt x="466" y="21"/>
                    <a:pt x="495" y="64"/>
                  </a:cubicBezTo>
                  <a:cubicBezTo>
                    <a:pt x="509" y="78"/>
                    <a:pt x="516" y="92"/>
                    <a:pt x="523" y="120"/>
                  </a:cubicBezTo>
                  <a:cubicBezTo>
                    <a:pt x="544" y="127"/>
                    <a:pt x="558" y="141"/>
                    <a:pt x="565" y="155"/>
                  </a:cubicBezTo>
                  <a:cubicBezTo>
                    <a:pt x="587" y="184"/>
                    <a:pt x="608" y="226"/>
                    <a:pt x="594" y="290"/>
                  </a:cubicBezTo>
                  <a:close/>
                  <a:moveTo>
                    <a:pt x="488" y="148"/>
                  </a:moveTo>
                  <a:lnTo>
                    <a:pt x="488" y="148"/>
                  </a:lnTo>
                  <a:cubicBezTo>
                    <a:pt x="481" y="127"/>
                    <a:pt x="481" y="113"/>
                    <a:pt x="474" y="99"/>
                  </a:cubicBezTo>
                  <a:cubicBezTo>
                    <a:pt x="452" y="64"/>
                    <a:pt x="403" y="42"/>
                    <a:pt x="368" y="42"/>
                  </a:cubicBezTo>
                  <a:cubicBezTo>
                    <a:pt x="148" y="42"/>
                    <a:pt x="148" y="42"/>
                    <a:pt x="148" y="42"/>
                  </a:cubicBezTo>
                  <a:cubicBezTo>
                    <a:pt x="50" y="466"/>
                    <a:pt x="50" y="466"/>
                    <a:pt x="50" y="466"/>
                  </a:cubicBezTo>
                  <a:cubicBezTo>
                    <a:pt x="99" y="466"/>
                    <a:pt x="99" y="466"/>
                    <a:pt x="99" y="466"/>
                  </a:cubicBezTo>
                  <a:cubicBezTo>
                    <a:pt x="148" y="466"/>
                    <a:pt x="148" y="466"/>
                    <a:pt x="148" y="466"/>
                  </a:cubicBezTo>
                  <a:cubicBezTo>
                    <a:pt x="177" y="466"/>
                    <a:pt x="177" y="466"/>
                    <a:pt x="177" y="466"/>
                  </a:cubicBezTo>
                  <a:cubicBezTo>
                    <a:pt x="212" y="325"/>
                    <a:pt x="212" y="325"/>
                    <a:pt x="212" y="325"/>
                  </a:cubicBezTo>
                  <a:cubicBezTo>
                    <a:pt x="304" y="325"/>
                    <a:pt x="304" y="325"/>
                    <a:pt x="304" y="325"/>
                  </a:cubicBezTo>
                  <a:cubicBezTo>
                    <a:pt x="353" y="325"/>
                    <a:pt x="403" y="311"/>
                    <a:pt x="438" y="276"/>
                  </a:cubicBezTo>
                  <a:cubicBezTo>
                    <a:pt x="459" y="254"/>
                    <a:pt x="474" y="226"/>
                    <a:pt x="481" y="191"/>
                  </a:cubicBezTo>
                  <a:cubicBezTo>
                    <a:pt x="488" y="177"/>
                    <a:pt x="488" y="162"/>
                    <a:pt x="488" y="148"/>
                  </a:cubicBezTo>
                  <a:close/>
                  <a:moveTo>
                    <a:pt x="530" y="169"/>
                  </a:moveTo>
                  <a:lnTo>
                    <a:pt x="530" y="169"/>
                  </a:lnTo>
                  <a:cubicBezTo>
                    <a:pt x="523" y="184"/>
                    <a:pt x="523" y="191"/>
                    <a:pt x="523" y="198"/>
                  </a:cubicBezTo>
                  <a:cubicBezTo>
                    <a:pt x="502" y="304"/>
                    <a:pt x="410" y="367"/>
                    <a:pt x="304" y="367"/>
                  </a:cubicBezTo>
                  <a:cubicBezTo>
                    <a:pt x="240" y="367"/>
                    <a:pt x="240" y="367"/>
                    <a:pt x="240" y="367"/>
                  </a:cubicBezTo>
                  <a:cubicBezTo>
                    <a:pt x="219" y="480"/>
                    <a:pt x="219" y="480"/>
                    <a:pt x="219" y="480"/>
                  </a:cubicBezTo>
                  <a:cubicBezTo>
                    <a:pt x="212" y="509"/>
                    <a:pt x="212" y="509"/>
                    <a:pt x="212" y="509"/>
                  </a:cubicBezTo>
                  <a:cubicBezTo>
                    <a:pt x="177" y="509"/>
                    <a:pt x="177" y="509"/>
                    <a:pt x="177" y="509"/>
                  </a:cubicBezTo>
                  <a:cubicBezTo>
                    <a:pt x="134" y="509"/>
                    <a:pt x="134" y="509"/>
                    <a:pt x="134" y="509"/>
                  </a:cubicBezTo>
                  <a:cubicBezTo>
                    <a:pt x="120" y="565"/>
                    <a:pt x="120" y="565"/>
                    <a:pt x="120" y="565"/>
                  </a:cubicBezTo>
                  <a:cubicBezTo>
                    <a:pt x="255" y="565"/>
                    <a:pt x="255" y="565"/>
                    <a:pt x="255" y="565"/>
                  </a:cubicBezTo>
                  <a:cubicBezTo>
                    <a:pt x="283" y="424"/>
                    <a:pt x="283" y="424"/>
                    <a:pt x="283" y="424"/>
                  </a:cubicBezTo>
                  <a:cubicBezTo>
                    <a:pt x="375" y="424"/>
                    <a:pt x="375" y="424"/>
                    <a:pt x="375" y="424"/>
                  </a:cubicBezTo>
                  <a:cubicBezTo>
                    <a:pt x="459" y="424"/>
                    <a:pt x="537" y="375"/>
                    <a:pt x="551" y="283"/>
                  </a:cubicBezTo>
                  <a:cubicBezTo>
                    <a:pt x="565" y="233"/>
                    <a:pt x="551" y="198"/>
                    <a:pt x="530" y="169"/>
                  </a:cubicBezTo>
                  <a:close/>
                  <a:moveTo>
                    <a:pt x="339" y="226"/>
                  </a:moveTo>
                  <a:lnTo>
                    <a:pt x="339" y="226"/>
                  </a:lnTo>
                  <a:cubicBezTo>
                    <a:pt x="332" y="226"/>
                    <a:pt x="332" y="233"/>
                    <a:pt x="325" y="233"/>
                  </a:cubicBezTo>
                  <a:cubicBezTo>
                    <a:pt x="318" y="240"/>
                    <a:pt x="304" y="247"/>
                    <a:pt x="290" y="247"/>
                  </a:cubicBezTo>
                  <a:cubicBezTo>
                    <a:pt x="226" y="247"/>
                    <a:pt x="226" y="247"/>
                    <a:pt x="226" y="247"/>
                  </a:cubicBezTo>
                  <a:cubicBezTo>
                    <a:pt x="255" y="141"/>
                    <a:pt x="255" y="141"/>
                    <a:pt x="255" y="141"/>
                  </a:cubicBezTo>
                  <a:cubicBezTo>
                    <a:pt x="255" y="127"/>
                    <a:pt x="255" y="127"/>
                    <a:pt x="255" y="127"/>
                  </a:cubicBezTo>
                  <a:cubicBezTo>
                    <a:pt x="318" y="127"/>
                    <a:pt x="318" y="127"/>
                    <a:pt x="318" y="127"/>
                  </a:cubicBezTo>
                  <a:cubicBezTo>
                    <a:pt x="332" y="127"/>
                    <a:pt x="339" y="134"/>
                    <a:pt x="346" y="141"/>
                  </a:cubicBezTo>
                  <a:cubicBezTo>
                    <a:pt x="361" y="148"/>
                    <a:pt x="368" y="169"/>
                    <a:pt x="361" y="191"/>
                  </a:cubicBezTo>
                  <a:cubicBezTo>
                    <a:pt x="361" y="205"/>
                    <a:pt x="346" y="219"/>
                    <a:pt x="339" y="226"/>
                  </a:cubicBezTo>
                  <a:close/>
                  <a:moveTo>
                    <a:pt x="318" y="169"/>
                  </a:moveTo>
                  <a:lnTo>
                    <a:pt x="318" y="169"/>
                  </a:lnTo>
                  <a:cubicBezTo>
                    <a:pt x="290" y="169"/>
                    <a:pt x="290" y="169"/>
                    <a:pt x="290" y="169"/>
                  </a:cubicBezTo>
                  <a:cubicBezTo>
                    <a:pt x="283" y="205"/>
                    <a:pt x="283" y="205"/>
                    <a:pt x="283" y="205"/>
                  </a:cubicBezTo>
                  <a:cubicBezTo>
                    <a:pt x="290" y="205"/>
                    <a:pt x="290" y="205"/>
                    <a:pt x="290" y="205"/>
                  </a:cubicBezTo>
                  <a:cubicBezTo>
                    <a:pt x="304" y="205"/>
                    <a:pt x="318" y="191"/>
                    <a:pt x="318" y="177"/>
                  </a:cubicBezTo>
                  <a:cubicBezTo>
                    <a:pt x="318" y="177"/>
                    <a:pt x="318" y="177"/>
                    <a:pt x="318" y="169"/>
                  </a:cubicBezTo>
                  <a:close/>
                </a:path>
              </a:pathLst>
            </a:custGeom>
            <a:solidFill>
              <a:schemeClr val="dk1"/>
            </a:solidFill>
            <a:ln w="0">
              <a:noFill/>
            </a:ln>
          </p:spPr>
          <p:style>
            <a:lnRef idx="0"/>
            <a:fillRef idx="0"/>
            <a:effectRef idx="0"/>
            <a:fontRef idx="minor"/>
          </p:style>
        </p:sp>
        <p:sp>
          <p:nvSpPr>
            <p:cNvPr id="1088" name="Google Shape;1013;p39"/>
            <p:cNvSpPr/>
            <p:nvPr/>
          </p:nvSpPr>
          <p:spPr>
            <a:xfrm>
              <a:off x="10388880" y="3629520"/>
              <a:ext cx="339840" cy="320040"/>
            </a:xfrm>
            <a:custGeom>
              <a:avLst/>
              <a:gdLst/>
              <a:ahLst/>
              <a:rect l="l" t="t" r="r" b="b"/>
              <a:pathLst>
                <a:path w="609" h="574">
                  <a:moveTo>
                    <a:pt x="473" y="573"/>
                  </a:moveTo>
                  <a:lnTo>
                    <a:pt x="473" y="573"/>
                  </a:lnTo>
                  <a:cubicBezTo>
                    <a:pt x="473" y="368"/>
                    <a:pt x="473" y="368"/>
                    <a:pt x="473" y="368"/>
                  </a:cubicBezTo>
                  <a:cubicBezTo>
                    <a:pt x="473" y="325"/>
                    <a:pt x="459" y="283"/>
                    <a:pt x="410" y="283"/>
                  </a:cubicBezTo>
                  <a:cubicBezTo>
                    <a:pt x="360" y="283"/>
                    <a:pt x="339" y="325"/>
                    <a:pt x="339" y="368"/>
                  </a:cubicBezTo>
                  <a:cubicBezTo>
                    <a:pt x="339" y="573"/>
                    <a:pt x="339" y="573"/>
                    <a:pt x="339" y="573"/>
                  </a:cubicBezTo>
                  <a:cubicBezTo>
                    <a:pt x="205" y="573"/>
                    <a:pt x="205" y="573"/>
                    <a:pt x="205" y="573"/>
                  </a:cubicBezTo>
                  <a:cubicBezTo>
                    <a:pt x="205" y="191"/>
                    <a:pt x="205" y="191"/>
                    <a:pt x="205" y="191"/>
                  </a:cubicBezTo>
                  <a:cubicBezTo>
                    <a:pt x="339" y="191"/>
                    <a:pt x="339" y="191"/>
                    <a:pt x="339" y="191"/>
                  </a:cubicBezTo>
                  <a:cubicBezTo>
                    <a:pt x="339" y="240"/>
                    <a:pt x="339" y="240"/>
                    <a:pt x="339" y="240"/>
                  </a:cubicBezTo>
                  <a:cubicBezTo>
                    <a:pt x="375" y="198"/>
                    <a:pt x="403" y="177"/>
                    <a:pt x="459" y="177"/>
                  </a:cubicBezTo>
                  <a:cubicBezTo>
                    <a:pt x="516" y="177"/>
                    <a:pt x="608" y="205"/>
                    <a:pt x="608" y="361"/>
                  </a:cubicBezTo>
                  <a:cubicBezTo>
                    <a:pt x="608" y="573"/>
                    <a:pt x="608" y="573"/>
                    <a:pt x="608" y="573"/>
                  </a:cubicBezTo>
                  <a:lnTo>
                    <a:pt x="473" y="573"/>
                  </a:lnTo>
                  <a:close/>
                  <a:moveTo>
                    <a:pt x="78" y="134"/>
                  </a:moveTo>
                  <a:lnTo>
                    <a:pt x="78" y="134"/>
                  </a:lnTo>
                  <a:cubicBezTo>
                    <a:pt x="35" y="134"/>
                    <a:pt x="0" y="106"/>
                    <a:pt x="0" y="71"/>
                  </a:cubicBezTo>
                  <a:cubicBezTo>
                    <a:pt x="0" y="28"/>
                    <a:pt x="35" y="0"/>
                    <a:pt x="78" y="0"/>
                  </a:cubicBezTo>
                  <a:cubicBezTo>
                    <a:pt x="120" y="0"/>
                    <a:pt x="155" y="28"/>
                    <a:pt x="155" y="71"/>
                  </a:cubicBezTo>
                  <a:cubicBezTo>
                    <a:pt x="155" y="106"/>
                    <a:pt x="120" y="134"/>
                    <a:pt x="78" y="134"/>
                  </a:cubicBezTo>
                  <a:close/>
                  <a:moveTo>
                    <a:pt x="141" y="573"/>
                  </a:moveTo>
                  <a:lnTo>
                    <a:pt x="141" y="573"/>
                  </a:lnTo>
                  <a:cubicBezTo>
                    <a:pt x="7" y="573"/>
                    <a:pt x="7" y="573"/>
                    <a:pt x="7" y="573"/>
                  </a:cubicBezTo>
                  <a:cubicBezTo>
                    <a:pt x="7" y="191"/>
                    <a:pt x="7" y="191"/>
                    <a:pt x="7" y="191"/>
                  </a:cubicBezTo>
                  <a:cubicBezTo>
                    <a:pt x="141" y="191"/>
                    <a:pt x="141" y="191"/>
                    <a:pt x="141" y="191"/>
                  </a:cubicBezTo>
                  <a:lnTo>
                    <a:pt x="141" y="573"/>
                  </a:lnTo>
                  <a:close/>
                </a:path>
              </a:pathLst>
            </a:custGeom>
            <a:solidFill>
              <a:schemeClr val="dk1"/>
            </a:solidFill>
            <a:ln w="0">
              <a:noFill/>
            </a:ln>
          </p:spPr>
          <p:style>
            <a:lnRef idx="0"/>
            <a:fillRef idx="0"/>
            <a:effectRef idx="0"/>
            <a:fontRef idx="minor"/>
          </p:style>
        </p:sp>
        <p:sp>
          <p:nvSpPr>
            <p:cNvPr id="1089" name="Google Shape;1014;p39"/>
            <p:cNvSpPr/>
            <p:nvPr/>
          </p:nvSpPr>
          <p:spPr>
            <a:xfrm>
              <a:off x="9801720" y="3619440"/>
              <a:ext cx="337320" cy="339840"/>
            </a:xfrm>
            <a:custGeom>
              <a:avLst/>
              <a:gdLst/>
              <a:ahLst/>
              <a:rect l="l" t="t" r="r" b="b"/>
              <a:pathLst>
                <a:path w="602" h="609">
                  <a:moveTo>
                    <a:pt x="466" y="558"/>
                  </a:moveTo>
                  <a:lnTo>
                    <a:pt x="466" y="558"/>
                  </a:lnTo>
                  <a:cubicBezTo>
                    <a:pt x="424" y="488"/>
                    <a:pt x="346" y="438"/>
                    <a:pt x="254" y="438"/>
                  </a:cubicBezTo>
                  <a:cubicBezTo>
                    <a:pt x="184" y="438"/>
                    <a:pt x="120" y="466"/>
                    <a:pt x="78" y="509"/>
                  </a:cubicBezTo>
                  <a:cubicBezTo>
                    <a:pt x="28" y="452"/>
                    <a:pt x="0" y="382"/>
                    <a:pt x="0" y="304"/>
                  </a:cubicBezTo>
                  <a:cubicBezTo>
                    <a:pt x="0" y="134"/>
                    <a:pt x="134" y="0"/>
                    <a:pt x="304" y="0"/>
                  </a:cubicBezTo>
                  <a:cubicBezTo>
                    <a:pt x="466" y="0"/>
                    <a:pt x="601" y="134"/>
                    <a:pt x="601" y="304"/>
                  </a:cubicBezTo>
                  <a:cubicBezTo>
                    <a:pt x="601" y="410"/>
                    <a:pt x="551" y="502"/>
                    <a:pt x="466" y="558"/>
                  </a:cubicBezTo>
                  <a:close/>
                  <a:moveTo>
                    <a:pt x="155" y="389"/>
                  </a:moveTo>
                  <a:lnTo>
                    <a:pt x="155" y="389"/>
                  </a:lnTo>
                  <a:cubicBezTo>
                    <a:pt x="155" y="389"/>
                    <a:pt x="318" y="346"/>
                    <a:pt x="417" y="424"/>
                  </a:cubicBezTo>
                  <a:cubicBezTo>
                    <a:pt x="417" y="424"/>
                    <a:pt x="431" y="431"/>
                    <a:pt x="438" y="424"/>
                  </a:cubicBezTo>
                  <a:cubicBezTo>
                    <a:pt x="445" y="417"/>
                    <a:pt x="445" y="417"/>
                    <a:pt x="445" y="403"/>
                  </a:cubicBezTo>
                  <a:cubicBezTo>
                    <a:pt x="445" y="403"/>
                    <a:pt x="445" y="396"/>
                    <a:pt x="438" y="389"/>
                  </a:cubicBezTo>
                  <a:cubicBezTo>
                    <a:pt x="325" y="311"/>
                    <a:pt x="155" y="346"/>
                    <a:pt x="148" y="346"/>
                  </a:cubicBezTo>
                  <a:cubicBezTo>
                    <a:pt x="134" y="353"/>
                    <a:pt x="134" y="367"/>
                    <a:pt x="134" y="367"/>
                  </a:cubicBezTo>
                  <a:cubicBezTo>
                    <a:pt x="134" y="375"/>
                    <a:pt x="141" y="389"/>
                    <a:pt x="155" y="389"/>
                  </a:cubicBezTo>
                  <a:close/>
                  <a:moveTo>
                    <a:pt x="141" y="304"/>
                  </a:moveTo>
                  <a:lnTo>
                    <a:pt x="141" y="304"/>
                  </a:lnTo>
                  <a:cubicBezTo>
                    <a:pt x="148" y="297"/>
                    <a:pt x="148" y="297"/>
                    <a:pt x="148" y="297"/>
                  </a:cubicBezTo>
                  <a:cubicBezTo>
                    <a:pt x="169" y="297"/>
                    <a:pt x="325" y="254"/>
                    <a:pt x="452" y="332"/>
                  </a:cubicBezTo>
                  <a:cubicBezTo>
                    <a:pt x="459" y="339"/>
                    <a:pt x="459" y="339"/>
                    <a:pt x="466" y="339"/>
                  </a:cubicBezTo>
                  <a:cubicBezTo>
                    <a:pt x="480" y="339"/>
                    <a:pt x="487" y="325"/>
                    <a:pt x="487" y="311"/>
                  </a:cubicBezTo>
                  <a:cubicBezTo>
                    <a:pt x="487" y="304"/>
                    <a:pt x="480" y="290"/>
                    <a:pt x="473" y="290"/>
                  </a:cubicBezTo>
                  <a:cubicBezTo>
                    <a:pt x="318" y="198"/>
                    <a:pt x="148" y="254"/>
                    <a:pt x="134" y="254"/>
                  </a:cubicBezTo>
                  <a:cubicBezTo>
                    <a:pt x="127" y="254"/>
                    <a:pt x="120" y="269"/>
                    <a:pt x="120" y="276"/>
                  </a:cubicBezTo>
                  <a:cubicBezTo>
                    <a:pt x="120" y="290"/>
                    <a:pt x="127" y="304"/>
                    <a:pt x="141" y="304"/>
                  </a:cubicBezTo>
                  <a:close/>
                  <a:moveTo>
                    <a:pt x="516" y="198"/>
                  </a:moveTo>
                  <a:lnTo>
                    <a:pt x="516" y="198"/>
                  </a:lnTo>
                  <a:cubicBezTo>
                    <a:pt x="353" y="92"/>
                    <a:pt x="134" y="148"/>
                    <a:pt x="120" y="148"/>
                  </a:cubicBezTo>
                  <a:cubicBezTo>
                    <a:pt x="106" y="148"/>
                    <a:pt x="99" y="162"/>
                    <a:pt x="99" y="177"/>
                  </a:cubicBezTo>
                  <a:cubicBezTo>
                    <a:pt x="99" y="191"/>
                    <a:pt x="113" y="205"/>
                    <a:pt x="127" y="205"/>
                  </a:cubicBezTo>
                  <a:lnTo>
                    <a:pt x="134" y="205"/>
                  </a:lnTo>
                  <a:cubicBezTo>
                    <a:pt x="134" y="205"/>
                    <a:pt x="339" y="148"/>
                    <a:pt x="487" y="240"/>
                  </a:cubicBezTo>
                  <a:cubicBezTo>
                    <a:pt x="495" y="247"/>
                    <a:pt x="502" y="247"/>
                    <a:pt x="502" y="247"/>
                  </a:cubicBezTo>
                  <a:cubicBezTo>
                    <a:pt x="523" y="247"/>
                    <a:pt x="530" y="233"/>
                    <a:pt x="530" y="219"/>
                  </a:cubicBezTo>
                  <a:cubicBezTo>
                    <a:pt x="530" y="212"/>
                    <a:pt x="530" y="198"/>
                    <a:pt x="516" y="198"/>
                  </a:cubicBezTo>
                  <a:close/>
                  <a:moveTo>
                    <a:pt x="367" y="594"/>
                  </a:moveTo>
                  <a:lnTo>
                    <a:pt x="367" y="594"/>
                  </a:lnTo>
                  <a:cubicBezTo>
                    <a:pt x="346" y="601"/>
                    <a:pt x="332" y="608"/>
                    <a:pt x="304" y="608"/>
                  </a:cubicBezTo>
                  <a:cubicBezTo>
                    <a:pt x="247" y="608"/>
                    <a:pt x="198" y="594"/>
                    <a:pt x="155" y="565"/>
                  </a:cubicBezTo>
                  <a:cubicBezTo>
                    <a:pt x="184" y="537"/>
                    <a:pt x="212" y="530"/>
                    <a:pt x="254" y="530"/>
                  </a:cubicBezTo>
                  <a:cubicBezTo>
                    <a:pt x="304" y="530"/>
                    <a:pt x="346" y="551"/>
                    <a:pt x="367" y="594"/>
                  </a:cubicBezTo>
                  <a:close/>
                </a:path>
              </a:pathLst>
            </a:custGeom>
            <a:solidFill>
              <a:schemeClr val="dk1"/>
            </a:solidFill>
            <a:ln w="0">
              <a:noFill/>
            </a:ln>
          </p:spPr>
          <p:style>
            <a:lnRef idx="0"/>
            <a:fillRef idx="0"/>
            <a:effectRef idx="0"/>
            <a:fontRef idx="minor"/>
          </p:style>
        </p:sp>
        <p:sp>
          <p:nvSpPr>
            <p:cNvPr id="1090" name="Google Shape;1015;p39"/>
            <p:cNvSpPr/>
            <p:nvPr/>
          </p:nvSpPr>
          <p:spPr>
            <a:xfrm>
              <a:off x="9212040" y="3673800"/>
              <a:ext cx="334800" cy="228600"/>
            </a:xfrm>
            <a:custGeom>
              <a:avLst/>
              <a:gdLst/>
              <a:ahLst/>
              <a:rect l="l" t="t" r="r" b="b"/>
              <a:pathLst>
                <a:path w="601" h="411">
                  <a:moveTo>
                    <a:pt x="509" y="0"/>
                  </a:moveTo>
                  <a:lnTo>
                    <a:pt x="509" y="0"/>
                  </a:lnTo>
                  <a:cubicBezTo>
                    <a:pt x="311" y="0"/>
                    <a:pt x="311" y="0"/>
                    <a:pt x="311" y="0"/>
                  </a:cubicBezTo>
                  <a:cubicBezTo>
                    <a:pt x="106" y="0"/>
                    <a:pt x="106" y="0"/>
                    <a:pt x="106" y="0"/>
                  </a:cubicBezTo>
                  <a:cubicBezTo>
                    <a:pt x="56" y="0"/>
                    <a:pt x="0" y="35"/>
                    <a:pt x="0" y="85"/>
                  </a:cubicBezTo>
                  <a:cubicBezTo>
                    <a:pt x="0" y="332"/>
                    <a:pt x="0" y="332"/>
                    <a:pt x="0" y="332"/>
                  </a:cubicBezTo>
                  <a:cubicBezTo>
                    <a:pt x="0" y="381"/>
                    <a:pt x="56" y="410"/>
                    <a:pt x="106" y="410"/>
                  </a:cubicBezTo>
                  <a:cubicBezTo>
                    <a:pt x="318" y="410"/>
                    <a:pt x="318" y="410"/>
                    <a:pt x="318" y="410"/>
                  </a:cubicBezTo>
                  <a:cubicBezTo>
                    <a:pt x="509" y="410"/>
                    <a:pt x="509" y="410"/>
                    <a:pt x="509" y="410"/>
                  </a:cubicBezTo>
                  <a:cubicBezTo>
                    <a:pt x="558" y="410"/>
                    <a:pt x="600" y="381"/>
                    <a:pt x="600" y="332"/>
                  </a:cubicBezTo>
                  <a:cubicBezTo>
                    <a:pt x="600" y="85"/>
                    <a:pt x="600" y="85"/>
                    <a:pt x="600" y="85"/>
                  </a:cubicBezTo>
                  <a:cubicBezTo>
                    <a:pt x="600" y="35"/>
                    <a:pt x="558" y="0"/>
                    <a:pt x="509" y="0"/>
                  </a:cubicBezTo>
                  <a:close/>
                  <a:moveTo>
                    <a:pt x="261" y="304"/>
                  </a:moveTo>
                  <a:lnTo>
                    <a:pt x="261" y="304"/>
                  </a:lnTo>
                  <a:cubicBezTo>
                    <a:pt x="261" y="113"/>
                    <a:pt x="261" y="113"/>
                    <a:pt x="261" y="113"/>
                  </a:cubicBezTo>
                  <a:cubicBezTo>
                    <a:pt x="389" y="205"/>
                    <a:pt x="389" y="205"/>
                    <a:pt x="389" y="205"/>
                  </a:cubicBezTo>
                  <a:lnTo>
                    <a:pt x="261" y="304"/>
                  </a:lnTo>
                  <a:close/>
                </a:path>
              </a:pathLst>
            </a:custGeom>
            <a:solidFill>
              <a:schemeClr val="dk1"/>
            </a:solidFill>
            <a:ln w="0">
              <a:noFill/>
            </a:ln>
          </p:spPr>
          <p:style>
            <a:lnRef idx="0"/>
            <a:fillRef idx="0"/>
            <a:effectRef idx="0"/>
            <a:fontRef idx="minor"/>
          </p:style>
        </p:sp>
        <p:sp>
          <p:nvSpPr>
            <p:cNvPr id="1091" name="Google Shape;1016;p39"/>
            <p:cNvSpPr/>
            <p:nvPr/>
          </p:nvSpPr>
          <p:spPr>
            <a:xfrm>
              <a:off x="8607600" y="3599640"/>
              <a:ext cx="354600" cy="339840"/>
            </a:xfrm>
            <a:custGeom>
              <a:avLst/>
              <a:gdLst/>
              <a:ahLst/>
              <a:rect l="l" t="t" r="r" b="b"/>
              <a:pathLst>
                <a:path w="636" h="608">
                  <a:moveTo>
                    <a:pt x="544" y="388"/>
                  </a:moveTo>
                  <a:lnTo>
                    <a:pt x="544" y="388"/>
                  </a:lnTo>
                  <a:cubicBezTo>
                    <a:pt x="508" y="438"/>
                    <a:pt x="459" y="501"/>
                    <a:pt x="416" y="537"/>
                  </a:cubicBezTo>
                  <a:cubicBezTo>
                    <a:pt x="381" y="565"/>
                    <a:pt x="325" y="607"/>
                    <a:pt x="282" y="600"/>
                  </a:cubicBezTo>
                  <a:cubicBezTo>
                    <a:pt x="162" y="579"/>
                    <a:pt x="183" y="289"/>
                    <a:pt x="105" y="226"/>
                  </a:cubicBezTo>
                  <a:cubicBezTo>
                    <a:pt x="70" y="219"/>
                    <a:pt x="49" y="268"/>
                    <a:pt x="35" y="240"/>
                  </a:cubicBezTo>
                  <a:cubicBezTo>
                    <a:pt x="0" y="212"/>
                    <a:pt x="63" y="169"/>
                    <a:pt x="91" y="141"/>
                  </a:cubicBezTo>
                  <a:cubicBezTo>
                    <a:pt x="134" y="106"/>
                    <a:pt x="176" y="63"/>
                    <a:pt x="233" y="84"/>
                  </a:cubicBezTo>
                  <a:cubicBezTo>
                    <a:pt x="332" y="120"/>
                    <a:pt x="261" y="360"/>
                    <a:pt x="353" y="410"/>
                  </a:cubicBezTo>
                  <a:cubicBezTo>
                    <a:pt x="402" y="374"/>
                    <a:pt x="459" y="304"/>
                    <a:pt x="445" y="226"/>
                  </a:cubicBezTo>
                  <a:cubicBezTo>
                    <a:pt x="438" y="197"/>
                    <a:pt x="388" y="204"/>
                    <a:pt x="367" y="212"/>
                  </a:cubicBezTo>
                  <a:cubicBezTo>
                    <a:pt x="367" y="91"/>
                    <a:pt x="607" y="0"/>
                    <a:pt x="628" y="162"/>
                  </a:cubicBezTo>
                  <a:cubicBezTo>
                    <a:pt x="635" y="268"/>
                    <a:pt x="544" y="388"/>
                    <a:pt x="544" y="388"/>
                  </a:cubicBezTo>
                </a:path>
              </a:pathLst>
            </a:custGeom>
            <a:solidFill>
              <a:schemeClr val="dk1"/>
            </a:solidFill>
            <a:ln w="0">
              <a:noFill/>
            </a:ln>
          </p:spPr>
          <p:style>
            <a:lnRef idx="0"/>
            <a:fillRef idx="0"/>
            <a:effectRef idx="0"/>
            <a:fontRef idx="minor"/>
          </p:style>
        </p:sp>
        <p:sp>
          <p:nvSpPr>
            <p:cNvPr id="1092" name="Google Shape;1017;p39"/>
            <p:cNvSpPr/>
            <p:nvPr/>
          </p:nvSpPr>
          <p:spPr>
            <a:xfrm>
              <a:off x="8030160" y="3646800"/>
              <a:ext cx="334800" cy="288000"/>
            </a:xfrm>
            <a:custGeom>
              <a:avLst/>
              <a:gdLst/>
              <a:ahLst/>
              <a:rect l="l" t="t" r="r" b="b"/>
              <a:pathLst>
                <a:path w="601" h="517">
                  <a:moveTo>
                    <a:pt x="508" y="128"/>
                  </a:moveTo>
                  <a:lnTo>
                    <a:pt x="508" y="128"/>
                  </a:lnTo>
                  <a:cubicBezTo>
                    <a:pt x="508" y="220"/>
                    <a:pt x="508" y="220"/>
                    <a:pt x="508" y="220"/>
                  </a:cubicBezTo>
                  <a:cubicBezTo>
                    <a:pt x="473" y="220"/>
                    <a:pt x="473" y="220"/>
                    <a:pt x="473" y="220"/>
                  </a:cubicBezTo>
                  <a:cubicBezTo>
                    <a:pt x="473" y="128"/>
                    <a:pt x="473" y="128"/>
                    <a:pt x="473" y="128"/>
                  </a:cubicBezTo>
                  <a:cubicBezTo>
                    <a:pt x="374" y="128"/>
                    <a:pt x="374" y="128"/>
                    <a:pt x="374" y="128"/>
                  </a:cubicBezTo>
                  <a:cubicBezTo>
                    <a:pt x="374" y="92"/>
                    <a:pt x="374" y="92"/>
                    <a:pt x="374" y="92"/>
                  </a:cubicBezTo>
                  <a:cubicBezTo>
                    <a:pt x="473" y="92"/>
                    <a:pt x="473" y="92"/>
                    <a:pt x="473" y="92"/>
                  </a:cubicBezTo>
                  <a:cubicBezTo>
                    <a:pt x="473" y="0"/>
                    <a:pt x="473" y="0"/>
                    <a:pt x="473" y="0"/>
                  </a:cubicBezTo>
                  <a:cubicBezTo>
                    <a:pt x="508" y="0"/>
                    <a:pt x="508" y="0"/>
                    <a:pt x="508" y="0"/>
                  </a:cubicBezTo>
                  <a:cubicBezTo>
                    <a:pt x="508" y="92"/>
                    <a:pt x="508" y="92"/>
                    <a:pt x="508" y="92"/>
                  </a:cubicBezTo>
                  <a:cubicBezTo>
                    <a:pt x="600" y="92"/>
                    <a:pt x="600" y="92"/>
                    <a:pt x="600" y="92"/>
                  </a:cubicBezTo>
                  <a:cubicBezTo>
                    <a:pt x="600" y="128"/>
                    <a:pt x="600" y="128"/>
                    <a:pt x="600" y="128"/>
                  </a:cubicBezTo>
                  <a:lnTo>
                    <a:pt x="508" y="128"/>
                  </a:lnTo>
                  <a:close/>
                  <a:moveTo>
                    <a:pt x="247" y="36"/>
                  </a:moveTo>
                  <a:lnTo>
                    <a:pt x="247" y="36"/>
                  </a:lnTo>
                  <a:cubicBezTo>
                    <a:pt x="282" y="57"/>
                    <a:pt x="304" y="85"/>
                    <a:pt x="304" y="128"/>
                  </a:cubicBezTo>
                  <a:cubicBezTo>
                    <a:pt x="304" y="156"/>
                    <a:pt x="282" y="184"/>
                    <a:pt x="254" y="205"/>
                  </a:cubicBezTo>
                  <a:cubicBezTo>
                    <a:pt x="226" y="227"/>
                    <a:pt x="226" y="234"/>
                    <a:pt x="226" y="248"/>
                  </a:cubicBezTo>
                  <a:cubicBezTo>
                    <a:pt x="226" y="262"/>
                    <a:pt x="254" y="290"/>
                    <a:pt x="268" y="297"/>
                  </a:cubicBezTo>
                  <a:cubicBezTo>
                    <a:pt x="311" y="326"/>
                    <a:pt x="318" y="354"/>
                    <a:pt x="318" y="396"/>
                  </a:cubicBezTo>
                  <a:cubicBezTo>
                    <a:pt x="318" y="453"/>
                    <a:pt x="268" y="516"/>
                    <a:pt x="162" y="516"/>
                  </a:cubicBezTo>
                  <a:cubicBezTo>
                    <a:pt x="77" y="516"/>
                    <a:pt x="0" y="474"/>
                    <a:pt x="0" y="417"/>
                  </a:cubicBezTo>
                  <a:cubicBezTo>
                    <a:pt x="0" y="361"/>
                    <a:pt x="70" y="304"/>
                    <a:pt x="155" y="304"/>
                  </a:cubicBezTo>
                  <a:cubicBezTo>
                    <a:pt x="169" y="304"/>
                    <a:pt x="176" y="304"/>
                    <a:pt x="183" y="304"/>
                  </a:cubicBezTo>
                  <a:cubicBezTo>
                    <a:pt x="176" y="297"/>
                    <a:pt x="162" y="283"/>
                    <a:pt x="162" y="262"/>
                  </a:cubicBezTo>
                  <a:cubicBezTo>
                    <a:pt x="162" y="255"/>
                    <a:pt x="169" y="241"/>
                    <a:pt x="169" y="234"/>
                  </a:cubicBezTo>
                  <a:cubicBezTo>
                    <a:pt x="169" y="234"/>
                    <a:pt x="162" y="234"/>
                    <a:pt x="155" y="234"/>
                  </a:cubicBezTo>
                  <a:cubicBezTo>
                    <a:pt x="84" y="234"/>
                    <a:pt x="35" y="184"/>
                    <a:pt x="35" y="120"/>
                  </a:cubicBezTo>
                  <a:cubicBezTo>
                    <a:pt x="35" y="57"/>
                    <a:pt x="106" y="0"/>
                    <a:pt x="176" y="0"/>
                  </a:cubicBezTo>
                  <a:cubicBezTo>
                    <a:pt x="212" y="0"/>
                    <a:pt x="332" y="0"/>
                    <a:pt x="332" y="0"/>
                  </a:cubicBezTo>
                  <a:cubicBezTo>
                    <a:pt x="297" y="36"/>
                    <a:pt x="297" y="36"/>
                    <a:pt x="297" y="36"/>
                  </a:cubicBezTo>
                  <a:lnTo>
                    <a:pt x="247" y="36"/>
                  </a:lnTo>
                  <a:close/>
                  <a:moveTo>
                    <a:pt x="176" y="326"/>
                  </a:moveTo>
                  <a:lnTo>
                    <a:pt x="176" y="326"/>
                  </a:lnTo>
                  <a:cubicBezTo>
                    <a:pt x="113" y="318"/>
                    <a:pt x="56" y="361"/>
                    <a:pt x="56" y="403"/>
                  </a:cubicBezTo>
                  <a:cubicBezTo>
                    <a:pt x="56" y="446"/>
                    <a:pt x="106" y="481"/>
                    <a:pt x="162" y="481"/>
                  </a:cubicBezTo>
                  <a:cubicBezTo>
                    <a:pt x="247" y="481"/>
                    <a:pt x="282" y="453"/>
                    <a:pt x="282" y="403"/>
                  </a:cubicBezTo>
                  <a:cubicBezTo>
                    <a:pt x="282" y="403"/>
                    <a:pt x="282" y="396"/>
                    <a:pt x="275" y="389"/>
                  </a:cubicBezTo>
                  <a:cubicBezTo>
                    <a:pt x="268" y="361"/>
                    <a:pt x="247" y="354"/>
                    <a:pt x="212" y="326"/>
                  </a:cubicBezTo>
                  <a:cubicBezTo>
                    <a:pt x="204" y="326"/>
                    <a:pt x="190" y="326"/>
                    <a:pt x="176" y="326"/>
                  </a:cubicBezTo>
                  <a:close/>
                  <a:moveTo>
                    <a:pt x="247" y="128"/>
                  </a:moveTo>
                  <a:lnTo>
                    <a:pt x="247" y="128"/>
                  </a:lnTo>
                  <a:cubicBezTo>
                    <a:pt x="240" y="71"/>
                    <a:pt x="197" y="29"/>
                    <a:pt x="155" y="29"/>
                  </a:cubicBezTo>
                  <a:cubicBezTo>
                    <a:pt x="113" y="29"/>
                    <a:pt x="84" y="71"/>
                    <a:pt x="91" y="120"/>
                  </a:cubicBezTo>
                  <a:cubicBezTo>
                    <a:pt x="99" y="177"/>
                    <a:pt x="141" y="220"/>
                    <a:pt x="183" y="220"/>
                  </a:cubicBezTo>
                  <a:cubicBezTo>
                    <a:pt x="219" y="220"/>
                    <a:pt x="254" y="177"/>
                    <a:pt x="247" y="128"/>
                  </a:cubicBezTo>
                  <a:close/>
                </a:path>
              </a:pathLst>
            </a:custGeom>
            <a:solidFill>
              <a:schemeClr val="dk1"/>
            </a:solidFill>
            <a:ln w="0">
              <a:noFill/>
            </a:ln>
          </p:spPr>
          <p:style>
            <a:lnRef idx="0"/>
            <a:fillRef idx="0"/>
            <a:effectRef idx="0"/>
            <a:fontRef idx="minor"/>
          </p:style>
        </p:sp>
        <p:sp>
          <p:nvSpPr>
            <p:cNvPr id="1093" name="Google Shape;1018;p39"/>
            <p:cNvSpPr/>
            <p:nvPr/>
          </p:nvSpPr>
          <p:spPr>
            <a:xfrm>
              <a:off x="10983240" y="3029760"/>
              <a:ext cx="337320" cy="334800"/>
            </a:xfrm>
            <a:custGeom>
              <a:avLst/>
              <a:gdLst/>
              <a:ahLst/>
              <a:rect l="l" t="t" r="r" b="b"/>
              <a:pathLst>
                <a:path w="602" h="601">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chemeClr val="dk1"/>
            </a:solidFill>
            <a:ln w="0">
              <a:noFill/>
            </a:ln>
          </p:spPr>
          <p:style>
            <a:lnRef idx="0"/>
            <a:fillRef idx="0"/>
            <a:effectRef idx="0"/>
            <a:fontRef idx="minor"/>
          </p:style>
        </p:sp>
        <p:sp>
          <p:nvSpPr>
            <p:cNvPr id="1094" name="Google Shape;1019;p39"/>
            <p:cNvSpPr/>
            <p:nvPr/>
          </p:nvSpPr>
          <p:spPr>
            <a:xfrm>
              <a:off x="10485000" y="3025080"/>
              <a:ext cx="157320" cy="339840"/>
            </a:xfrm>
            <a:custGeom>
              <a:avLst/>
              <a:gdLst/>
              <a:ahLst/>
              <a:rect l="l" t="t" r="r" b="b"/>
              <a:pathLst>
                <a:path w="284" h="608">
                  <a:moveTo>
                    <a:pt x="283" y="7"/>
                  </a:moveTo>
                  <a:lnTo>
                    <a:pt x="283" y="7"/>
                  </a:lnTo>
                  <a:cubicBezTo>
                    <a:pt x="283" y="42"/>
                    <a:pt x="283" y="106"/>
                    <a:pt x="283" y="106"/>
                  </a:cubicBezTo>
                  <a:cubicBezTo>
                    <a:pt x="283" y="106"/>
                    <a:pt x="213" y="99"/>
                    <a:pt x="198" y="127"/>
                  </a:cubicBezTo>
                  <a:cubicBezTo>
                    <a:pt x="184" y="141"/>
                    <a:pt x="191" y="183"/>
                    <a:pt x="191" y="212"/>
                  </a:cubicBezTo>
                  <a:cubicBezTo>
                    <a:pt x="220" y="212"/>
                    <a:pt x="255" y="212"/>
                    <a:pt x="283" y="212"/>
                  </a:cubicBezTo>
                  <a:cubicBezTo>
                    <a:pt x="276" y="254"/>
                    <a:pt x="269" y="275"/>
                    <a:pt x="269" y="311"/>
                  </a:cubicBezTo>
                  <a:cubicBezTo>
                    <a:pt x="241" y="311"/>
                    <a:pt x="191" y="311"/>
                    <a:pt x="191" y="311"/>
                  </a:cubicBezTo>
                  <a:cubicBezTo>
                    <a:pt x="191" y="607"/>
                    <a:pt x="191" y="607"/>
                    <a:pt x="191" y="607"/>
                  </a:cubicBezTo>
                  <a:cubicBezTo>
                    <a:pt x="191" y="607"/>
                    <a:pt x="100" y="607"/>
                    <a:pt x="57" y="607"/>
                  </a:cubicBezTo>
                  <a:cubicBezTo>
                    <a:pt x="57" y="516"/>
                    <a:pt x="57" y="410"/>
                    <a:pt x="57" y="311"/>
                  </a:cubicBezTo>
                  <a:cubicBezTo>
                    <a:pt x="36" y="311"/>
                    <a:pt x="22" y="311"/>
                    <a:pt x="0" y="311"/>
                  </a:cubicBezTo>
                  <a:cubicBezTo>
                    <a:pt x="0" y="275"/>
                    <a:pt x="0" y="247"/>
                    <a:pt x="0" y="212"/>
                  </a:cubicBezTo>
                  <a:cubicBezTo>
                    <a:pt x="22" y="212"/>
                    <a:pt x="36" y="212"/>
                    <a:pt x="57" y="212"/>
                  </a:cubicBezTo>
                  <a:cubicBezTo>
                    <a:pt x="64" y="148"/>
                    <a:pt x="64" y="78"/>
                    <a:pt x="100" y="42"/>
                  </a:cubicBezTo>
                  <a:cubicBezTo>
                    <a:pt x="135" y="0"/>
                    <a:pt x="170" y="7"/>
                    <a:pt x="283" y="7"/>
                  </a:cubicBezTo>
                </a:path>
              </a:pathLst>
            </a:custGeom>
            <a:solidFill>
              <a:schemeClr val="dk1"/>
            </a:solidFill>
            <a:ln w="0">
              <a:noFill/>
            </a:ln>
          </p:spPr>
          <p:style>
            <a:lnRef idx="0"/>
            <a:fillRef idx="0"/>
            <a:effectRef idx="0"/>
            <a:fontRef idx="minor"/>
          </p:style>
        </p:sp>
        <p:sp>
          <p:nvSpPr>
            <p:cNvPr id="1095" name="Google Shape;1020;p39"/>
            <p:cNvSpPr/>
            <p:nvPr/>
          </p:nvSpPr>
          <p:spPr>
            <a:xfrm>
              <a:off x="9801720" y="3029760"/>
              <a:ext cx="337320" cy="334800"/>
            </a:xfrm>
            <a:custGeom>
              <a:avLst/>
              <a:gdLst/>
              <a:ahLst/>
              <a:rect l="l" t="t" r="r" b="b"/>
              <a:pathLst>
                <a:path w="602" h="601">
                  <a:moveTo>
                    <a:pt x="304" y="0"/>
                  </a:moveTo>
                  <a:lnTo>
                    <a:pt x="304" y="0"/>
                  </a:lnTo>
                  <a:cubicBezTo>
                    <a:pt x="134" y="0"/>
                    <a:pt x="0" y="134"/>
                    <a:pt x="0" y="304"/>
                  </a:cubicBezTo>
                  <a:cubicBezTo>
                    <a:pt x="0" y="424"/>
                    <a:pt x="78" y="530"/>
                    <a:pt x="184" y="579"/>
                  </a:cubicBezTo>
                  <a:cubicBezTo>
                    <a:pt x="184" y="558"/>
                    <a:pt x="184" y="530"/>
                    <a:pt x="191" y="509"/>
                  </a:cubicBezTo>
                  <a:cubicBezTo>
                    <a:pt x="191" y="487"/>
                    <a:pt x="226" y="346"/>
                    <a:pt x="226" y="346"/>
                  </a:cubicBezTo>
                  <a:cubicBezTo>
                    <a:pt x="226" y="346"/>
                    <a:pt x="219" y="325"/>
                    <a:pt x="219" y="297"/>
                  </a:cubicBezTo>
                  <a:cubicBezTo>
                    <a:pt x="219" y="254"/>
                    <a:pt x="240" y="219"/>
                    <a:pt x="276" y="219"/>
                  </a:cubicBezTo>
                  <a:cubicBezTo>
                    <a:pt x="304" y="219"/>
                    <a:pt x="318" y="240"/>
                    <a:pt x="318" y="261"/>
                  </a:cubicBezTo>
                  <a:cubicBezTo>
                    <a:pt x="318" y="289"/>
                    <a:pt x="297" y="332"/>
                    <a:pt x="290" y="374"/>
                  </a:cubicBezTo>
                  <a:cubicBezTo>
                    <a:pt x="283" y="403"/>
                    <a:pt x="304" y="431"/>
                    <a:pt x="339" y="431"/>
                  </a:cubicBezTo>
                  <a:cubicBezTo>
                    <a:pt x="396" y="431"/>
                    <a:pt x="431" y="353"/>
                    <a:pt x="431" y="268"/>
                  </a:cubicBezTo>
                  <a:cubicBezTo>
                    <a:pt x="431" y="205"/>
                    <a:pt x="389" y="155"/>
                    <a:pt x="304" y="155"/>
                  </a:cubicBezTo>
                  <a:cubicBezTo>
                    <a:pt x="212" y="155"/>
                    <a:pt x="155" y="219"/>
                    <a:pt x="155" y="297"/>
                  </a:cubicBezTo>
                  <a:cubicBezTo>
                    <a:pt x="155" y="325"/>
                    <a:pt x="162" y="346"/>
                    <a:pt x="176" y="360"/>
                  </a:cubicBezTo>
                  <a:cubicBezTo>
                    <a:pt x="184" y="360"/>
                    <a:pt x="184" y="367"/>
                    <a:pt x="184" y="374"/>
                  </a:cubicBezTo>
                  <a:cubicBezTo>
                    <a:pt x="184" y="382"/>
                    <a:pt x="176" y="396"/>
                    <a:pt x="176" y="396"/>
                  </a:cubicBezTo>
                  <a:cubicBezTo>
                    <a:pt x="176" y="403"/>
                    <a:pt x="169" y="410"/>
                    <a:pt x="162" y="403"/>
                  </a:cubicBezTo>
                  <a:cubicBezTo>
                    <a:pt x="120" y="389"/>
                    <a:pt x="99" y="339"/>
                    <a:pt x="99" y="289"/>
                  </a:cubicBezTo>
                  <a:cubicBezTo>
                    <a:pt x="99" y="205"/>
                    <a:pt x="169" y="99"/>
                    <a:pt x="318" y="99"/>
                  </a:cubicBezTo>
                  <a:cubicBezTo>
                    <a:pt x="431" y="99"/>
                    <a:pt x="509" y="184"/>
                    <a:pt x="509" y="275"/>
                  </a:cubicBezTo>
                  <a:cubicBezTo>
                    <a:pt x="509" y="396"/>
                    <a:pt x="438" y="480"/>
                    <a:pt x="346" y="480"/>
                  </a:cubicBezTo>
                  <a:cubicBezTo>
                    <a:pt x="311" y="480"/>
                    <a:pt x="283" y="466"/>
                    <a:pt x="269" y="445"/>
                  </a:cubicBezTo>
                  <a:cubicBezTo>
                    <a:pt x="269" y="445"/>
                    <a:pt x="254" y="516"/>
                    <a:pt x="247" y="530"/>
                  </a:cubicBezTo>
                  <a:cubicBezTo>
                    <a:pt x="240" y="551"/>
                    <a:pt x="233" y="572"/>
                    <a:pt x="219" y="593"/>
                  </a:cubicBezTo>
                  <a:cubicBezTo>
                    <a:pt x="247" y="600"/>
                    <a:pt x="276" y="600"/>
                    <a:pt x="304" y="600"/>
                  </a:cubicBezTo>
                  <a:cubicBezTo>
                    <a:pt x="466" y="600"/>
                    <a:pt x="601" y="466"/>
                    <a:pt x="601" y="304"/>
                  </a:cubicBezTo>
                  <a:cubicBezTo>
                    <a:pt x="601" y="134"/>
                    <a:pt x="466" y="0"/>
                    <a:pt x="304" y="0"/>
                  </a:cubicBezTo>
                </a:path>
              </a:pathLst>
            </a:custGeom>
            <a:solidFill>
              <a:schemeClr val="dk1"/>
            </a:solidFill>
            <a:ln w="0">
              <a:noFill/>
            </a:ln>
          </p:spPr>
          <p:style>
            <a:lnRef idx="0"/>
            <a:fillRef idx="0"/>
            <a:effectRef idx="0"/>
            <a:fontRef idx="minor"/>
          </p:style>
        </p:sp>
        <p:sp>
          <p:nvSpPr>
            <p:cNvPr id="1096" name="Google Shape;1021;p39"/>
            <p:cNvSpPr/>
            <p:nvPr/>
          </p:nvSpPr>
          <p:spPr>
            <a:xfrm>
              <a:off x="9246600" y="3029760"/>
              <a:ext cx="258480" cy="339840"/>
            </a:xfrm>
            <a:custGeom>
              <a:avLst/>
              <a:gdLst/>
              <a:ahLst/>
              <a:rect l="l" t="t" r="r" b="b"/>
              <a:pathLst>
                <a:path w="461" h="609">
                  <a:moveTo>
                    <a:pt x="191" y="396"/>
                  </a:moveTo>
                  <a:lnTo>
                    <a:pt x="191" y="396"/>
                  </a:lnTo>
                  <a:cubicBezTo>
                    <a:pt x="184" y="410"/>
                    <a:pt x="184" y="431"/>
                    <a:pt x="177" y="452"/>
                  </a:cubicBezTo>
                  <a:cubicBezTo>
                    <a:pt x="170" y="473"/>
                    <a:pt x="170" y="495"/>
                    <a:pt x="163" y="509"/>
                  </a:cubicBezTo>
                  <a:cubicBezTo>
                    <a:pt x="149" y="544"/>
                    <a:pt x="135" y="572"/>
                    <a:pt x="113" y="593"/>
                  </a:cubicBezTo>
                  <a:cubicBezTo>
                    <a:pt x="99" y="608"/>
                    <a:pt x="99" y="600"/>
                    <a:pt x="99" y="600"/>
                  </a:cubicBezTo>
                  <a:cubicBezTo>
                    <a:pt x="92" y="600"/>
                    <a:pt x="92" y="600"/>
                    <a:pt x="92" y="593"/>
                  </a:cubicBezTo>
                  <a:cubicBezTo>
                    <a:pt x="92" y="572"/>
                    <a:pt x="92" y="544"/>
                    <a:pt x="92" y="516"/>
                  </a:cubicBezTo>
                  <a:cubicBezTo>
                    <a:pt x="92" y="487"/>
                    <a:pt x="99" y="459"/>
                    <a:pt x="106" y="431"/>
                  </a:cubicBezTo>
                  <a:cubicBezTo>
                    <a:pt x="120" y="389"/>
                    <a:pt x="128" y="339"/>
                    <a:pt x="142" y="289"/>
                  </a:cubicBezTo>
                  <a:cubicBezTo>
                    <a:pt x="142" y="282"/>
                    <a:pt x="142" y="282"/>
                    <a:pt x="142" y="275"/>
                  </a:cubicBezTo>
                  <a:cubicBezTo>
                    <a:pt x="142" y="261"/>
                    <a:pt x="135" y="254"/>
                    <a:pt x="135" y="240"/>
                  </a:cubicBezTo>
                  <a:cubicBezTo>
                    <a:pt x="135" y="219"/>
                    <a:pt x="135" y="205"/>
                    <a:pt x="135" y="191"/>
                  </a:cubicBezTo>
                  <a:cubicBezTo>
                    <a:pt x="142" y="169"/>
                    <a:pt x="156" y="148"/>
                    <a:pt x="184" y="134"/>
                  </a:cubicBezTo>
                  <a:cubicBezTo>
                    <a:pt x="198" y="134"/>
                    <a:pt x="213" y="134"/>
                    <a:pt x="220" y="141"/>
                  </a:cubicBezTo>
                  <a:cubicBezTo>
                    <a:pt x="234" y="148"/>
                    <a:pt x="241" y="155"/>
                    <a:pt x="241" y="169"/>
                  </a:cubicBezTo>
                  <a:cubicBezTo>
                    <a:pt x="248" y="184"/>
                    <a:pt x="241" y="205"/>
                    <a:pt x="241" y="212"/>
                  </a:cubicBezTo>
                  <a:cubicBezTo>
                    <a:pt x="234" y="240"/>
                    <a:pt x="227" y="261"/>
                    <a:pt x="220" y="289"/>
                  </a:cubicBezTo>
                  <a:cubicBezTo>
                    <a:pt x="213" y="304"/>
                    <a:pt x="213" y="318"/>
                    <a:pt x="213" y="332"/>
                  </a:cubicBezTo>
                  <a:cubicBezTo>
                    <a:pt x="220" y="346"/>
                    <a:pt x="227" y="360"/>
                    <a:pt x="234" y="367"/>
                  </a:cubicBezTo>
                  <a:cubicBezTo>
                    <a:pt x="248" y="374"/>
                    <a:pt x="255" y="374"/>
                    <a:pt x="269" y="374"/>
                  </a:cubicBezTo>
                  <a:cubicBezTo>
                    <a:pt x="304" y="374"/>
                    <a:pt x="318" y="353"/>
                    <a:pt x="333" y="339"/>
                  </a:cubicBezTo>
                  <a:cubicBezTo>
                    <a:pt x="354" y="311"/>
                    <a:pt x="368" y="275"/>
                    <a:pt x="375" y="226"/>
                  </a:cubicBezTo>
                  <a:cubicBezTo>
                    <a:pt x="375" y="212"/>
                    <a:pt x="375" y="198"/>
                    <a:pt x="375" y="184"/>
                  </a:cubicBezTo>
                  <a:cubicBezTo>
                    <a:pt x="375" y="148"/>
                    <a:pt x="368" y="127"/>
                    <a:pt x="347" y="106"/>
                  </a:cubicBezTo>
                  <a:cubicBezTo>
                    <a:pt x="333" y="92"/>
                    <a:pt x="318" y="78"/>
                    <a:pt x="290" y="63"/>
                  </a:cubicBezTo>
                  <a:cubicBezTo>
                    <a:pt x="269" y="56"/>
                    <a:pt x="234" y="56"/>
                    <a:pt x="205" y="63"/>
                  </a:cubicBezTo>
                  <a:cubicBezTo>
                    <a:pt x="149" y="71"/>
                    <a:pt x="106" y="99"/>
                    <a:pt x="85" y="141"/>
                  </a:cubicBezTo>
                  <a:cubicBezTo>
                    <a:pt x="71" y="169"/>
                    <a:pt x="64" y="191"/>
                    <a:pt x="64" y="226"/>
                  </a:cubicBezTo>
                  <a:cubicBezTo>
                    <a:pt x="64" y="247"/>
                    <a:pt x="71" y="268"/>
                    <a:pt x="85" y="282"/>
                  </a:cubicBezTo>
                  <a:cubicBezTo>
                    <a:pt x="85" y="289"/>
                    <a:pt x="92" y="289"/>
                    <a:pt x="92" y="297"/>
                  </a:cubicBezTo>
                  <a:cubicBezTo>
                    <a:pt x="99" y="304"/>
                    <a:pt x="92" y="318"/>
                    <a:pt x="92" y="325"/>
                  </a:cubicBezTo>
                  <a:cubicBezTo>
                    <a:pt x="85" y="332"/>
                    <a:pt x="85" y="346"/>
                    <a:pt x="78" y="346"/>
                  </a:cubicBezTo>
                  <a:cubicBezTo>
                    <a:pt x="71" y="346"/>
                    <a:pt x="64" y="346"/>
                    <a:pt x="64" y="346"/>
                  </a:cubicBezTo>
                  <a:cubicBezTo>
                    <a:pt x="29" y="325"/>
                    <a:pt x="15" y="297"/>
                    <a:pt x="0" y="254"/>
                  </a:cubicBezTo>
                  <a:cubicBezTo>
                    <a:pt x="0" y="233"/>
                    <a:pt x="0" y="205"/>
                    <a:pt x="0" y="176"/>
                  </a:cubicBezTo>
                  <a:cubicBezTo>
                    <a:pt x="7" y="155"/>
                    <a:pt x="15" y="134"/>
                    <a:pt x="29" y="120"/>
                  </a:cubicBezTo>
                  <a:cubicBezTo>
                    <a:pt x="43" y="85"/>
                    <a:pt x="71" y="56"/>
                    <a:pt x="106" y="35"/>
                  </a:cubicBezTo>
                  <a:cubicBezTo>
                    <a:pt x="135" y="21"/>
                    <a:pt x="163" y="7"/>
                    <a:pt x="198" y="0"/>
                  </a:cubicBezTo>
                  <a:cubicBezTo>
                    <a:pt x="213" y="0"/>
                    <a:pt x="227" y="0"/>
                    <a:pt x="241" y="0"/>
                  </a:cubicBezTo>
                  <a:cubicBezTo>
                    <a:pt x="276" y="0"/>
                    <a:pt x="311" y="7"/>
                    <a:pt x="340" y="21"/>
                  </a:cubicBezTo>
                  <a:cubicBezTo>
                    <a:pt x="368" y="35"/>
                    <a:pt x="389" y="49"/>
                    <a:pt x="410" y="71"/>
                  </a:cubicBezTo>
                  <a:cubicBezTo>
                    <a:pt x="431" y="92"/>
                    <a:pt x="446" y="113"/>
                    <a:pt x="453" y="148"/>
                  </a:cubicBezTo>
                  <a:cubicBezTo>
                    <a:pt x="460" y="162"/>
                    <a:pt x="460" y="184"/>
                    <a:pt x="460" y="205"/>
                  </a:cubicBezTo>
                  <a:cubicBezTo>
                    <a:pt x="460" y="219"/>
                    <a:pt x="460" y="240"/>
                    <a:pt x="453" y="254"/>
                  </a:cubicBezTo>
                  <a:cubicBezTo>
                    <a:pt x="446" y="325"/>
                    <a:pt x="410" y="382"/>
                    <a:pt x="361" y="410"/>
                  </a:cubicBezTo>
                  <a:cubicBezTo>
                    <a:pt x="354" y="417"/>
                    <a:pt x="340" y="424"/>
                    <a:pt x="326" y="431"/>
                  </a:cubicBezTo>
                  <a:cubicBezTo>
                    <a:pt x="304" y="431"/>
                    <a:pt x="290" y="438"/>
                    <a:pt x="269" y="438"/>
                  </a:cubicBezTo>
                  <a:cubicBezTo>
                    <a:pt x="255" y="431"/>
                    <a:pt x="234" y="431"/>
                    <a:pt x="227" y="424"/>
                  </a:cubicBezTo>
                  <a:cubicBezTo>
                    <a:pt x="213" y="417"/>
                    <a:pt x="198" y="403"/>
                    <a:pt x="191" y="396"/>
                  </a:cubicBezTo>
                </a:path>
              </a:pathLst>
            </a:custGeom>
            <a:solidFill>
              <a:schemeClr val="dk1"/>
            </a:solidFill>
            <a:ln w="0">
              <a:noFill/>
            </a:ln>
          </p:spPr>
          <p:style>
            <a:lnRef idx="0"/>
            <a:fillRef idx="0"/>
            <a:effectRef idx="0"/>
            <a:fontRef idx="minor"/>
          </p:style>
        </p:sp>
        <p:sp>
          <p:nvSpPr>
            <p:cNvPr id="1097" name="Google Shape;1022;p39"/>
            <p:cNvSpPr/>
            <p:nvPr/>
          </p:nvSpPr>
          <p:spPr>
            <a:xfrm>
              <a:off x="8642160" y="3029760"/>
              <a:ext cx="288000" cy="334800"/>
            </a:xfrm>
            <a:custGeom>
              <a:avLst/>
              <a:gdLst/>
              <a:ahLst/>
              <a:rect l="l" t="t" r="r" b="b"/>
              <a:pathLst>
                <a:path w="517" h="601">
                  <a:moveTo>
                    <a:pt x="516" y="593"/>
                  </a:moveTo>
                  <a:lnTo>
                    <a:pt x="516" y="593"/>
                  </a:lnTo>
                  <a:cubicBezTo>
                    <a:pt x="509" y="600"/>
                    <a:pt x="509" y="600"/>
                    <a:pt x="502" y="600"/>
                  </a:cubicBezTo>
                  <a:cubicBezTo>
                    <a:pt x="297" y="600"/>
                    <a:pt x="297" y="600"/>
                    <a:pt x="297" y="600"/>
                  </a:cubicBezTo>
                  <a:cubicBezTo>
                    <a:pt x="297" y="487"/>
                    <a:pt x="297" y="487"/>
                    <a:pt x="297" y="487"/>
                  </a:cubicBezTo>
                  <a:cubicBezTo>
                    <a:pt x="389" y="431"/>
                    <a:pt x="389" y="431"/>
                    <a:pt x="389" y="431"/>
                  </a:cubicBezTo>
                  <a:cubicBezTo>
                    <a:pt x="396" y="431"/>
                    <a:pt x="403" y="424"/>
                    <a:pt x="403" y="417"/>
                  </a:cubicBezTo>
                  <a:cubicBezTo>
                    <a:pt x="403" y="403"/>
                    <a:pt x="396" y="396"/>
                    <a:pt x="389" y="396"/>
                  </a:cubicBezTo>
                  <a:cubicBezTo>
                    <a:pt x="297" y="452"/>
                    <a:pt x="297" y="452"/>
                    <a:pt x="297" y="452"/>
                  </a:cubicBezTo>
                  <a:cubicBezTo>
                    <a:pt x="297" y="389"/>
                    <a:pt x="297" y="389"/>
                    <a:pt x="297" y="389"/>
                  </a:cubicBezTo>
                  <a:cubicBezTo>
                    <a:pt x="346" y="360"/>
                    <a:pt x="346" y="360"/>
                    <a:pt x="346" y="360"/>
                  </a:cubicBezTo>
                  <a:cubicBezTo>
                    <a:pt x="361" y="360"/>
                    <a:pt x="368" y="346"/>
                    <a:pt x="368" y="339"/>
                  </a:cubicBezTo>
                  <a:cubicBezTo>
                    <a:pt x="368" y="332"/>
                    <a:pt x="361" y="318"/>
                    <a:pt x="346" y="318"/>
                  </a:cubicBezTo>
                  <a:cubicBezTo>
                    <a:pt x="297" y="346"/>
                    <a:pt x="297" y="346"/>
                    <a:pt x="297" y="346"/>
                  </a:cubicBezTo>
                  <a:cubicBezTo>
                    <a:pt x="297" y="318"/>
                    <a:pt x="297" y="318"/>
                    <a:pt x="297" y="318"/>
                  </a:cubicBezTo>
                  <a:cubicBezTo>
                    <a:pt x="297" y="311"/>
                    <a:pt x="283" y="304"/>
                    <a:pt x="276" y="304"/>
                  </a:cubicBezTo>
                  <a:cubicBezTo>
                    <a:pt x="240" y="304"/>
                    <a:pt x="240" y="304"/>
                    <a:pt x="240" y="304"/>
                  </a:cubicBezTo>
                  <a:cubicBezTo>
                    <a:pt x="226" y="304"/>
                    <a:pt x="219" y="311"/>
                    <a:pt x="219" y="318"/>
                  </a:cubicBezTo>
                  <a:cubicBezTo>
                    <a:pt x="219" y="438"/>
                    <a:pt x="219" y="438"/>
                    <a:pt x="219" y="438"/>
                  </a:cubicBezTo>
                  <a:cubicBezTo>
                    <a:pt x="148" y="417"/>
                    <a:pt x="148" y="417"/>
                    <a:pt x="148" y="417"/>
                  </a:cubicBezTo>
                  <a:cubicBezTo>
                    <a:pt x="134" y="417"/>
                    <a:pt x="127" y="424"/>
                    <a:pt x="127" y="431"/>
                  </a:cubicBezTo>
                  <a:cubicBezTo>
                    <a:pt x="127" y="445"/>
                    <a:pt x="134" y="452"/>
                    <a:pt x="148" y="452"/>
                  </a:cubicBezTo>
                  <a:cubicBezTo>
                    <a:pt x="219" y="480"/>
                    <a:pt x="219" y="480"/>
                    <a:pt x="219" y="480"/>
                  </a:cubicBezTo>
                  <a:cubicBezTo>
                    <a:pt x="219" y="600"/>
                    <a:pt x="219" y="600"/>
                    <a:pt x="219" y="600"/>
                  </a:cubicBezTo>
                  <a:cubicBezTo>
                    <a:pt x="14" y="600"/>
                    <a:pt x="14" y="600"/>
                    <a:pt x="14" y="600"/>
                  </a:cubicBezTo>
                  <a:cubicBezTo>
                    <a:pt x="7" y="600"/>
                    <a:pt x="0" y="600"/>
                    <a:pt x="0" y="593"/>
                  </a:cubicBezTo>
                  <a:lnTo>
                    <a:pt x="0" y="586"/>
                  </a:lnTo>
                  <a:cubicBezTo>
                    <a:pt x="248" y="7"/>
                    <a:pt x="248" y="7"/>
                    <a:pt x="248" y="7"/>
                  </a:cubicBezTo>
                  <a:cubicBezTo>
                    <a:pt x="248" y="0"/>
                    <a:pt x="255" y="0"/>
                    <a:pt x="255" y="0"/>
                  </a:cubicBezTo>
                  <a:cubicBezTo>
                    <a:pt x="262" y="0"/>
                    <a:pt x="269" y="0"/>
                    <a:pt x="269" y="7"/>
                  </a:cubicBezTo>
                  <a:cubicBezTo>
                    <a:pt x="516" y="586"/>
                    <a:pt x="516" y="586"/>
                    <a:pt x="516" y="586"/>
                  </a:cubicBezTo>
                  <a:lnTo>
                    <a:pt x="516" y="593"/>
                  </a:lnTo>
                </a:path>
              </a:pathLst>
            </a:custGeom>
            <a:solidFill>
              <a:schemeClr val="dk1"/>
            </a:solidFill>
            <a:ln w="0">
              <a:noFill/>
            </a:ln>
          </p:spPr>
          <p:style>
            <a:lnRef idx="0"/>
            <a:fillRef idx="0"/>
            <a:effectRef idx="0"/>
            <a:fontRef idx="minor"/>
          </p:style>
        </p:sp>
        <p:sp>
          <p:nvSpPr>
            <p:cNvPr id="1098" name="Google Shape;1023;p39"/>
            <p:cNvSpPr/>
            <p:nvPr/>
          </p:nvSpPr>
          <p:spPr>
            <a:xfrm>
              <a:off x="8030160" y="3029760"/>
              <a:ext cx="334800" cy="334800"/>
            </a:xfrm>
            <a:custGeom>
              <a:avLst/>
              <a:gdLst/>
              <a:ahLst/>
              <a:rect l="l" t="t" r="r" b="b"/>
              <a:pathLst>
                <a:path w="601" h="601">
                  <a:moveTo>
                    <a:pt x="593" y="240"/>
                  </a:moveTo>
                  <a:lnTo>
                    <a:pt x="593" y="240"/>
                  </a:lnTo>
                  <a:cubicBezTo>
                    <a:pt x="593" y="219"/>
                    <a:pt x="586" y="205"/>
                    <a:pt x="579" y="184"/>
                  </a:cubicBezTo>
                  <a:cubicBezTo>
                    <a:pt x="572" y="169"/>
                    <a:pt x="565" y="148"/>
                    <a:pt x="551" y="134"/>
                  </a:cubicBezTo>
                  <a:cubicBezTo>
                    <a:pt x="544" y="120"/>
                    <a:pt x="530" y="99"/>
                    <a:pt x="515" y="85"/>
                  </a:cubicBezTo>
                  <a:cubicBezTo>
                    <a:pt x="501" y="78"/>
                    <a:pt x="487" y="63"/>
                    <a:pt x="473" y="49"/>
                  </a:cubicBezTo>
                  <a:cubicBezTo>
                    <a:pt x="452" y="42"/>
                    <a:pt x="438" y="28"/>
                    <a:pt x="417" y="21"/>
                  </a:cubicBezTo>
                  <a:cubicBezTo>
                    <a:pt x="402" y="14"/>
                    <a:pt x="381" y="7"/>
                    <a:pt x="360" y="7"/>
                  </a:cubicBezTo>
                  <a:cubicBezTo>
                    <a:pt x="339" y="0"/>
                    <a:pt x="325" y="0"/>
                    <a:pt x="304" y="0"/>
                  </a:cubicBezTo>
                  <a:cubicBezTo>
                    <a:pt x="282" y="0"/>
                    <a:pt x="261" y="0"/>
                    <a:pt x="240" y="7"/>
                  </a:cubicBezTo>
                  <a:cubicBezTo>
                    <a:pt x="219" y="7"/>
                    <a:pt x="204" y="14"/>
                    <a:pt x="183" y="21"/>
                  </a:cubicBezTo>
                  <a:cubicBezTo>
                    <a:pt x="169" y="28"/>
                    <a:pt x="148" y="42"/>
                    <a:pt x="134" y="49"/>
                  </a:cubicBezTo>
                  <a:cubicBezTo>
                    <a:pt x="120" y="63"/>
                    <a:pt x="99" y="78"/>
                    <a:pt x="84" y="85"/>
                  </a:cubicBezTo>
                  <a:cubicBezTo>
                    <a:pt x="77" y="99"/>
                    <a:pt x="63" y="120"/>
                    <a:pt x="49" y="134"/>
                  </a:cubicBezTo>
                  <a:cubicBezTo>
                    <a:pt x="42" y="148"/>
                    <a:pt x="28" y="169"/>
                    <a:pt x="21" y="184"/>
                  </a:cubicBezTo>
                  <a:cubicBezTo>
                    <a:pt x="14" y="205"/>
                    <a:pt x="7" y="219"/>
                    <a:pt x="7" y="240"/>
                  </a:cubicBezTo>
                  <a:cubicBezTo>
                    <a:pt x="0" y="261"/>
                    <a:pt x="0" y="282"/>
                    <a:pt x="0" y="304"/>
                  </a:cubicBezTo>
                  <a:cubicBezTo>
                    <a:pt x="0" y="325"/>
                    <a:pt x="0" y="339"/>
                    <a:pt x="7" y="360"/>
                  </a:cubicBezTo>
                  <a:cubicBezTo>
                    <a:pt x="7" y="382"/>
                    <a:pt x="14" y="403"/>
                    <a:pt x="21" y="417"/>
                  </a:cubicBezTo>
                  <a:cubicBezTo>
                    <a:pt x="28" y="438"/>
                    <a:pt x="42" y="452"/>
                    <a:pt x="49" y="473"/>
                  </a:cubicBezTo>
                  <a:cubicBezTo>
                    <a:pt x="63" y="487"/>
                    <a:pt x="77" y="502"/>
                    <a:pt x="84" y="516"/>
                  </a:cubicBezTo>
                  <a:cubicBezTo>
                    <a:pt x="99" y="530"/>
                    <a:pt x="120" y="544"/>
                    <a:pt x="134" y="551"/>
                  </a:cubicBezTo>
                  <a:cubicBezTo>
                    <a:pt x="148" y="565"/>
                    <a:pt x="169" y="572"/>
                    <a:pt x="183" y="579"/>
                  </a:cubicBezTo>
                  <a:cubicBezTo>
                    <a:pt x="204" y="586"/>
                    <a:pt x="219" y="593"/>
                    <a:pt x="240" y="593"/>
                  </a:cubicBezTo>
                  <a:cubicBezTo>
                    <a:pt x="261" y="600"/>
                    <a:pt x="282" y="600"/>
                    <a:pt x="304" y="600"/>
                  </a:cubicBezTo>
                  <a:cubicBezTo>
                    <a:pt x="325" y="600"/>
                    <a:pt x="339" y="600"/>
                    <a:pt x="360" y="593"/>
                  </a:cubicBezTo>
                  <a:cubicBezTo>
                    <a:pt x="381" y="593"/>
                    <a:pt x="402" y="586"/>
                    <a:pt x="417" y="579"/>
                  </a:cubicBezTo>
                  <a:cubicBezTo>
                    <a:pt x="438" y="572"/>
                    <a:pt x="452" y="565"/>
                    <a:pt x="473" y="551"/>
                  </a:cubicBezTo>
                  <a:cubicBezTo>
                    <a:pt x="487" y="544"/>
                    <a:pt x="501" y="530"/>
                    <a:pt x="515" y="516"/>
                  </a:cubicBezTo>
                  <a:cubicBezTo>
                    <a:pt x="530" y="502"/>
                    <a:pt x="544" y="487"/>
                    <a:pt x="551" y="473"/>
                  </a:cubicBezTo>
                  <a:cubicBezTo>
                    <a:pt x="565" y="452"/>
                    <a:pt x="572" y="438"/>
                    <a:pt x="579" y="417"/>
                  </a:cubicBezTo>
                  <a:cubicBezTo>
                    <a:pt x="586" y="403"/>
                    <a:pt x="593" y="382"/>
                    <a:pt x="593" y="360"/>
                  </a:cubicBezTo>
                  <a:cubicBezTo>
                    <a:pt x="600" y="339"/>
                    <a:pt x="600" y="325"/>
                    <a:pt x="600" y="304"/>
                  </a:cubicBezTo>
                  <a:cubicBezTo>
                    <a:pt x="600" y="282"/>
                    <a:pt x="600" y="261"/>
                    <a:pt x="593" y="240"/>
                  </a:cubicBezTo>
                  <a:close/>
                  <a:moveTo>
                    <a:pt x="558" y="297"/>
                  </a:moveTo>
                  <a:lnTo>
                    <a:pt x="558" y="297"/>
                  </a:lnTo>
                  <a:cubicBezTo>
                    <a:pt x="558" y="297"/>
                    <a:pt x="466" y="282"/>
                    <a:pt x="381" y="289"/>
                  </a:cubicBezTo>
                  <a:cubicBezTo>
                    <a:pt x="374" y="282"/>
                    <a:pt x="374" y="282"/>
                    <a:pt x="374" y="275"/>
                  </a:cubicBezTo>
                  <a:cubicBezTo>
                    <a:pt x="367" y="261"/>
                    <a:pt x="360" y="254"/>
                    <a:pt x="360" y="240"/>
                  </a:cubicBezTo>
                  <a:cubicBezTo>
                    <a:pt x="459" y="198"/>
                    <a:pt x="501" y="141"/>
                    <a:pt x="501" y="141"/>
                  </a:cubicBezTo>
                  <a:cubicBezTo>
                    <a:pt x="537" y="184"/>
                    <a:pt x="558" y="240"/>
                    <a:pt x="558" y="297"/>
                  </a:cubicBezTo>
                  <a:close/>
                  <a:moveTo>
                    <a:pt x="473" y="106"/>
                  </a:moveTo>
                  <a:lnTo>
                    <a:pt x="473" y="106"/>
                  </a:lnTo>
                  <a:cubicBezTo>
                    <a:pt x="473" y="106"/>
                    <a:pt x="431" y="162"/>
                    <a:pt x="339" y="205"/>
                  </a:cubicBezTo>
                  <a:cubicBezTo>
                    <a:pt x="289" y="120"/>
                    <a:pt x="247" y="56"/>
                    <a:pt x="240" y="49"/>
                  </a:cubicBezTo>
                  <a:cubicBezTo>
                    <a:pt x="261" y="49"/>
                    <a:pt x="282" y="42"/>
                    <a:pt x="304" y="42"/>
                  </a:cubicBezTo>
                  <a:cubicBezTo>
                    <a:pt x="367" y="42"/>
                    <a:pt x="424" y="71"/>
                    <a:pt x="473" y="106"/>
                  </a:cubicBezTo>
                  <a:close/>
                  <a:moveTo>
                    <a:pt x="240" y="49"/>
                  </a:moveTo>
                  <a:lnTo>
                    <a:pt x="240" y="49"/>
                  </a:lnTo>
                  <a:close/>
                  <a:moveTo>
                    <a:pt x="190" y="71"/>
                  </a:moveTo>
                  <a:lnTo>
                    <a:pt x="190" y="71"/>
                  </a:lnTo>
                  <a:cubicBezTo>
                    <a:pt x="197" y="71"/>
                    <a:pt x="240" y="134"/>
                    <a:pt x="289" y="219"/>
                  </a:cubicBezTo>
                  <a:cubicBezTo>
                    <a:pt x="162" y="247"/>
                    <a:pt x="56" y="247"/>
                    <a:pt x="49" y="247"/>
                  </a:cubicBezTo>
                  <a:cubicBezTo>
                    <a:pt x="63" y="169"/>
                    <a:pt x="120" y="106"/>
                    <a:pt x="190" y="71"/>
                  </a:cubicBezTo>
                  <a:close/>
                  <a:moveTo>
                    <a:pt x="42" y="304"/>
                  </a:moveTo>
                  <a:lnTo>
                    <a:pt x="42" y="304"/>
                  </a:lnTo>
                  <a:cubicBezTo>
                    <a:pt x="42" y="297"/>
                    <a:pt x="42" y="297"/>
                    <a:pt x="42" y="297"/>
                  </a:cubicBezTo>
                  <a:cubicBezTo>
                    <a:pt x="49" y="297"/>
                    <a:pt x="176" y="297"/>
                    <a:pt x="311" y="254"/>
                  </a:cubicBezTo>
                  <a:cubicBezTo>
                    <a:pt x="318" y="268"/>
                    <a:pt x="325" y="282"/>
                    <a:pt x="332" y="304"/>
                  </a:cubicBezTo>
                  <a:cubicBezTo>
                    <a:pt x="325" y="304"/>
                    <a:pt x="325" y="304"/>
                    <a:pt x="318" y="304"/>
                  </a:cubicBezTo>
                  <a:cubicBezTo>
                    <a:pt x="183" y="346"/>
                    <a:pt x="113" y="473"/>
                    <a:pt x="113" y="473"/>
                  </a:cubicBezTo>
                  <a:cubicBezTo>
                    <a:pt x="70" y="431"/>
                    <a:pt x="42" y="367"/>
                    <a:pt x="42" y="304"/>
                  </a:cubicBezTo>
                  <a:close/>
                  <a:moveTo>
                    <a:pt x="304" y="558"/>
                  </a:moveTo>
                  <a:lnTo>
                    <a:pt x="304" y="558"/>
                  </a:lnTo>
                  <a:cubicBezTo>
                    <a:pt x="240" y="558"/>
                    <a:pt x="183" y="537"/>
                    <a:pt x="134" y="502"/>
                  </a:cubicBezTo>
                  <a:cubicBezTo>
                    <a:pt x="141" y="502"/>
                    <a:pt x="141" y="502"/>
                    <a:pt x="141" y="502"/>
                  </a:cubicBezTo>
                  <a:cubicBezTo>
                    <a:pt x="141" y="502"/>
                    <a:pt x="190" y="396"/>
                    <a:pt x="346" y="346"/>
                  </a:cubicBezTo>
                  <a:cubicBezTo>
                    <a:pt x="381" y="438"/>
                    <a:pt x="395" y="516"/>
                    <a:pt x="402" y="537"/>
                  </a:cubicBezTo>
                  <a:cubicBezTo>
                    <a:pt x="374" y="551"/>
                    <a:pt x="339" y="558"/>
                    <a:pt x="304" y="558"/>
                  </a:cubicBezTo>
                  <a:close/>
                  <a:moveTo>
                    <a:pt x="445" y="516"/>
                  </a:moveTo>
                  <a:lnTo>
                    <a:pt x="445" y="516"/>
                  </a:lnTo>
                  <a:cubicBezTo>
                    <a:pt x="445" y="502"/>
                    <a:pt x="431" y="424"/>
                    <a:pt x="395" y="332"/>
                  </a:cubicBezTo>
                  <a:cubicBezTo>
                    <a:pt x="480" y="318"/>
                    <a:pt x="551" y="339"/>
                    <a:pt x="558" y="339"/>
                  </a:cubicBezTo>
                  <a:cubicBezTo>
                    <a:pt x="544" y="417"/>
                    <a:pt x="501" y="473"/>
                    <a:pt x="445" y="516"/>
                  </a:cubicBezTo>
                  <a:close/>
                </a:path>
              </a:pathLst>
            </a:custGeom>
            <a:solidFill>
              <a:schemeClr val="dk1"/>
            </a:solidFill>
            <a:ln w="0">
              <a:noFill/>
            </a:ln>
          </p:spPr>
          <p:style>
            <a:lnRef idx="0"/>
            <a:fillRef idx="0"/>
            <a:effectRef idx="0"/>
            <a:fontRef idx="minor"/>
          </p:style>
        </p:sp>
        <p:sp>
          <p:nvSpPr>
            <p:cNvPr id="1099" name="Google Shape;1024;p39"/>
            <p:cNvSpPr/>
            <p:nvPr/>
          </p:nvSpPr>
          <p:spPr>
            <a:xfrm>
              <a:off x="10983240" y="2462400"/>
              <a:ext cx="337320" cy="285480"/>
            </a:xfrm>
            <a:custGeom>
              <a:avLst/>
              <a:gdLst/>
              <a:ahLst/>
              <a:rect l="l" t="t" r="r" b="b"/>
              <a:pathLst>
                <a:path w="602" h="51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chemeClr val="dk1"/>
            </a:solidFill>
            <a:ln w="0">
              <a:noFill/>
            </a:ln>
          </p:spPr>
          <p:style>
            <a:lnRef idx="0"/>
            <a:fillRef idx="0"/>
            <a:effectRef idx="0"/>
            <a:fontRef idx="minor"/>
          </p:style>
        </p:sp>
        <p:sp>
          <p:nvSpPr>
            <p:cNvPr id="1100" name="Google Shape;1025;p39"/>
            <p:cNvSpPr/>
            <p:nvPr/>
          </p:nvSpPr>
          <p:spPr>
            <a:xfrm>
              <a:off x="10388880" y="2462400"/>
              <a:ext cx="339840" cy="285480"/>
            </a:xfrm>
            <a:custGeom>
              <a:avLst/>
              <a:gdLst/>
              <a:ahLst/>
              <a:rect l="l" t="t" r="r" b="b"/>
              <a:pathLst>
                <a:path w="609" h="510">
                  <a:moveTo>
                    <a:pt x="579" y="509"/>
                  </a:moveTo>
                  <a:lnTo>
                    <a:pt x="579" y="509"/>
                  </a:lnTo>
                  <a:cubicBezTo>
                    <a:pt x="28" y="509"/>
                    <a:pt x="28" y="509"/>
                    <a:pt x="28" y="509"/>
                  </a:cubicBezTo>
                  <a:cubicBezTo>
                    <a:pt x="14" y="509"/>
                    <a:pt x="0" y="502"/>
                    <a:pt x="0" y="488"/>
                  </a:cubicBezTo>
                  <a:cubicBezTo>
                    <a:pt x="0" y="481"/>
                    <a:pt x="0" y="481"/>
                    <a:pt x="0" y="481"/>
                  </a:cubicBezTo>
                  <a:cubicBezTo>
                    <a:pt x="0" y="467"/>
                    <a:pt x="14" y="452"/>
                    <a:pt x="28" y="452"/>
                  </a:cubicBezTo>
                  <a:cubicBezTo>
                    <a:pt x="579" y="452"/>
                    <a:pt x="579" y="452"/>
                    <a:pt x="579" y="452"/>
                  </a:cubicBezTo>
                  <a:cubicBezTo>
                    <a:pt x="594" y="452"/>
                    <a:pt x="608" y="467"/>
                    <a:pt x="608" y="481"/>
                  </a:cubicBezTo>
                  <a:cubicBezTo>
                    <a:pt x="608" y="488"/>
                    <a:pt x="608" y="488"/>
                    <a:pt x="608" y="488"/>
                  </a:cubicBezTo>
                  <a:cubicBezTo>
                    <a:pt x="608" y="502"/>
                    <a:pt x="594" y="509"/>
                    <a:pt x="579" y="509"/>
                  </a:cubicBezTo>
                  <a:close/>
                  <a:moveTo>
                    <a:pt x="523" y="396"/>
                  </a:moveTo>
                  <a:lnTo>
                    <a:pt x="523" y="396"/>
                  </a:lnTo>
                  <a:cubicBezTo>
                    <a:pt x="523" y="417"/>
                    <a:pt x="509" y="424"/>
                    <a:pt x="495" y="424"/>
                  </a:cubicBezTo>
                  <a:cubicBezTo>
                    <a:pt x="438" y="424"/>
                    <a:pt x="438" y="424"/>
                    <a:pt x="438" y="424"/>
                  </a:cubicBezTo>
                  <a:cubicBezTo>
                    <a:pt x="417" y="424"/>
                    <a:pt x="410" y="417"/>
                    <a:pt x="410" y="396"/>
                  </a:cubicBezTo>
                  <a:cubicBezTo>
                    <a:pt x="410" y="198"/>
                    <a:pt x="410" y="198"/>
                    <a:pt x="410" y="198"/>
                  </a:cubicBezTo>
                  <a:cubicBezTo>
                    <a:pt x="410" y="141"/>
                    <a:pt x="410" y="141"/>
                    <a:pt x="410" y="141"/>
                  </a:cubicBezTo>
                  <a:cubicBezTo>
                    <a:pt x="410" y="127"/>
                    <a:pt x="417" y="113"/>
                    <a:pt x="438" y="113"/>
                  </a:cubicBezTo>
                  <a:cubicBezTo>
                    <a:pt x="495" y="113"/>
                    <a:pt x="495" y="113"/>
                    <a:pt x="495" y="113"/>
                  </a:cubicBezTo>
                  <a:cubicBezTo>
                    <a:pt x="509" y="113"/>
                    <a:pt x="523" y="127"/>
                    <a:pt x="523" y="141"/>
                  </a:cubicBezTo>
                  <a:cubicBezTo>
                    <a:pt x="523" y="339"/>
                    <a:pt x="523" y="339"/>
                    <a:pt x="523" y="339"/>
                  </a:cubicBezTo>
                  <a:lnTo>
                    <a:pt x="523" y="396"/>
                  </a:lnTo>
                  <a:close/>
                  <a:moveTo>
                    <a:pt x="332" y="424"/>
                  </a:moveTo>
                  <a:lnTo>
                    <a:pt x="332" y="424"/>
                  </a:lnTo>
                  <a:cubicBezTo>
                    <a:pt x="276" y="424"/>
                    <a:pt x="276" y="424"/>
                    <a:pt x="276" y="424"/>
                  </a:cubicBezTo>
                  <a:cubicBezTo>
                    <a:pt x="262" y="424"/>
                    <a:pt x="247" y="417"/>
                    <a:pt x="247" y="396"/>
                  </a:cubicBezTo>
                  <a:cubicBezTo>
                    <a:pt x="247" y="339"/>
                    <a:pt x="247" y="339"/>
                    <a:pt x="247" y="339"/>
                  </a:cubicBezTo>
                  <a:cubicBezTo>
                    <a:pt x="247" y="85"/>
                    <a:pt x="247" y="85"/>
                    <a:pt x="247" y="85"/>
                  </a:cubicBezTo>
                  <a:cubicBezTo>
                    <a:pt x="247" y="28"/>
                    <a:pt x="247" y="28"/>
                    <a:pt x="247" y="28"/>
                  </a:cubicBezTo>
                  <a:cubicBezTo>
                    <a:pt x="247" y="14"/>
                    <a:pt x="262" y="0"/>
                    <a:pt x="276" y="0"/>
                  </a:cubicBezTo>
                  <a:cubicBezTo>
                    <a:pt x="332" y="0"/>
                    <a:pt x="332" y="0"/>
                    <a:pt x="332" y="0"/>
                  </a:cubicBezTo>
                  <a:cubicBezTo>
                    <a:pt x="346" y="0"/>
                    <a:pt x="360" y="14"/>
                    <a:pt x="360" y="28"/>
                  </a:cubicBezTo>
                  <a:cubicBezTo>
                    <a:pt x="360" y="85"/>
                    <a:pt x="360" y="85"/>
                    <a:pt x="360" y="85"/>
                  </a:cubicBezTo>
                  <a:cubicBezTo>
                    <a:pt x="360" y="339"/>
                    <a:pt x="360" y="339"/>
                    <a:pt x="360" y="339"/>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339"/>
                    <a:pt x="85" y="339"/>
                    <a:pt x="85" y="339"/>
                  </a:cubicBezTo>
                  <a:cubicBezTo>
                    <a:pt x="85" y="283"/>
                    <a:pt x="85" y="283"/>
                    <a:pt x="85" y="283"/>
                  </a:cubicBezTo>
                  <a:cubicBezTo>
                    <a:pt x="85" y="269"/>
                    <a:pt x="99" y="254"/>
                    <a:pt x="113" y="254"/>
                  </a:cubicBezTo>
                  <a:cubicBezTo>
                    <a:pt x="169" y="254"/>
                    <a:pt x="169" y="254"/>
                    <a:pt x="169" y="254"/>
                  </a:cubicBezTo>
                  <a:cubicBezTo>
                    <a:pt x="191" y="254"/>
                    <a:pt x="198" y="269"/>
                    <a:pt x="198" y="283"/>
                  </a:cubicBezTo>
                  <a:cubicBezTo>
                    <a:pt x="198" y="339"/>
                    <a:pt x="198" y="339"/>
                    <a:pt x="198" y="339"/>
                  </a:cubicBezTo>
                  <a:cubicBezTo>
                    <a:pt x="198" y="396"/>
                    <a:pt x="198" y="396"/>
                    <a:pt x="198" y="396"/>
                  </a:cubicBezTo>
                  <a:cubicBezTo>
                    <a:pt x="198" y="417"/>
                    <a:pt x="191" y="424"/>
                    <a:pt x="169" y="424"/>
                  </a:cubicBezTo>
                  <a:close/>
                </a:path>
              </a:pathLst>
            </a:custGeom>
            <a:solidFill>
              <a:schemeClr val="dk1"/>
            </a:solidFill>
            <a:ln w="0">
              <a:noFill/>
            </a:ln>
          </p:spPr>
          <p:style>
            <a:lnRef idx="0"/>
            <a:fillRef idx="0"/>
            <a:effectRef idx="0"/>
            <a:fontRef idx="minor"/>
          </p:style>
        </p:sp>
        <p:sp>
          <p:nvSpPr>
            <p:cNvPr id="1101" name="Google Shape;1026;p39"/>
            <p:cNvSpPr/>
            <p:nvPr/>
          </p:nvSpPr>
          <p:spPr>
            <a:xfrm>
              <a:off x="9801720" y="2462400"/>
              <a:ext cx="337320" cy="285480"/>
            </a:xfrm>
            <a:custGeom>
              <a:avLst/>
              <a:gdLst/>
              <a:ahLst/>
              <a:rect l="l" t="t" r="r" b="b"/>
              <a:pathLst>
                <a:path w="602" h="510">
                  <a:moveTo>
                    <a:pt x="579" y="509"/>
                  </a:moveTo>
                  <a:lnTo>
                    <a:pt x="579" y="509"/>
                  </a:lnTo>
                  <a:cubicBezTo>
                    <a:pt x="21" y="509"/>
                    <a:pt x="21" y="509"/>
                    <a:pt x="21" y="509"/>
                  </a:cubicBezTo>
                  <a:cubicBezTo>
                    <a:pt x="7" y="509"/>
                    <a:pt x="0" y="502"/>
                    <a:pt x="0" y="488"/>
                  </a:cubicBezTo>
                  <a:cubicBezTo>
                    <a:pt x="0" y="481"/>
                    <a:pt x="0" y="481"/>
                    <a:pt x="0" y="481"/>
                  </a:cubicBezTo>
                  <a:cubicBezTo>
                    <a:pt x="0" y="467"/>
                    <a:pt x="7" y="452"/>
                    <a:pt x="21" y="452"/>
                  </a:cubicBezTo>
                  <a:cubicBezTo>
                    <a:pt x="579" y="452"/>
                    <a:pt x="579" y="452"/>
                    <a:pt x="579" y="452"/>
                  </a:cubicBezTo>
                  <a:cubicBezTo>
                    <a:pt x="594" y="452"/>
                    <a:pt x="601" y="467"/>
                    <a:pt x="601" y="481"/>
                  </a:cubicBezTo>
                  <a:cubicBezTo>
                    <a:pt x="601" y="488"/>
                    <a:pt x="601" y="488"/>
                    <a:pt x="601" y="488"/>
                  </a:cubicBezTo>
                  <a:cubicBezTo>
                    <a:pt x="601" y="502"/>
                    <a:pt x="594" y="509"/>
                    <a:pt x="579" y="509"/>
                  </a:cubicBezTo>
                  <a:close/>
                  <a:moveTo>
                    <a:pt x="487" y="424"/>
                  </a:moveTo>
                  <a:lnTo>
                    <a:pt x="487" y="424"/>
                  </a:lnTo>
                  <a:cubicBezTo>
                    <a:pt x="431" y="424"/>
                    <a:pt x="431" y="424"/>
                    <a:pt x="431" y="424"/>
                  </a:cubicBezTo>
                  <a:cubicBezTo>
                    <a:pt x="417" y="424"/>
                    <a:pt x="403" y="417"/>
                    <a:pt x="403" y="396"/>
                  </a:cubicBezTo>
                  <a:cubicBezTo>
                    <a:pt x="403" y="28"/>
                    <a:pt x="403" y="28"/>
                    <a:pt x="403" y="28"/>
                  </a:cubicBezTo>
                  <a:cubicBezTo>
                    <a:pt x="403" y="14"/>
                    <a:pt x="417" y="0"/>
                    <a:pt x="431" y="0"/>
                  </a:cubicBezTo>
                  <a:cubicBezTo>
                    <a:pt x="487" y="0"/>
                    <a:pt x="487" y="0"/>
                    <a:pt x="487" y="0"/>
                  </a:cubicBezTo>
                  <a:cubicBezTo>
                    <a:pt x="509" y="0"/>
                    <a:pt x="516" y="14"/>
                    <a:pt x="516" y="28"/>
                  </a:cubicBezTo>
                  <a:cubicBezTo>
                    <a:pt x="516" y="396"/>
                    <a:pt x="516" y="396"/>
                    <a:pt x="516" y="396"/>
                  </a:cubicBezTo>
                  <a:cubicBezTo>
                    <a:pt x="516" y="417"/>
                    <a:pt x="509" y="424"/>
                    <a:pt x="487" y="424"/>
                  </a:cubicBezTo>
                  <a:close/>
                  <a:moveTo>
                    <a:pt x="332" y="424"/>
                  </a:moveTo>
                  <a:lnTo>
                    <a:pt x="332" y="424"/>
                  </a:lnTo>
                  <a:cubicBezTo>
                    <a:pt x="276" y="424"/>
                    <a:pt x="276" y="424"/>
                    <a:pt x="276" y="424"/>
                  </a:cubicBezTo>
                  <a:cubicBezTo>
                    <a:pt x="254" y="424"/>
                    <a:pt x="247" y="417"/>
                    <a:pt x="247" y="396"/>
                  </a:cubicBezTo>
                  <a:cubicBezTo>
                    <a:pt x="247" y="163"/>
                    <a:pt x="247" y="163"/>
                    <a:pt x="247" y="163"/>
                  </a:cubicBezTo>
                  <a:cubicBezTo>
                    <a:pt x="247" y="149"/>
                    <a:pt x="254" y="134"/>
                    <a:pt x="276" y="134"/>
                  </a:cubicBezTo>
                  <a:cubicBezTo>
                    <a:pt x="332" y="134"/>
                    <a:pt x="332" y="134"/>
                    <a:pt x="332" y="134"/>
                  </a:cubicBezTo>
                  <a:cubicBezTo>
                    <a:pt x="346" y="134"/>
                    <a:pt x="360" y="149"/>
                    <a:pt x="360" y="163"/>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297"/>
                    <a:pt x="85" y="297"/>
                    <a:pt x="85" y="297"/>
                  </a:cubicBezTo>
                  <a:cubicBezTo>
                    <a:pt x="85" y="276"/>
                    <a:pt x="99" y="269"/>
                    <a:pt x="113" y="269"/>
                  </a:cubicBezTo>
                  <a:cubicBezTo>
                    <a:pt x="169" y="269"/>
                    <a:pt x="169" y="269"/>
                    <a:pt x="169" y="269"/>
                  </a:cubicBezTo>
                  <a:cubicBezTo>
                    <a:pt x="184" y="269"/>
                    <a:pt x="198" y="276"/>
                    <a:pt x="198" y="297"/>
                  </a:cubicBezTo>
                  <a:cubicBezTo>
                    <a:pt x="198" y="396"/>
                    <a:pt x="198" y="396"/>
                    <a:pt x="198" y="396"/>
                  </a:cubicBezTo>
                  <a:cubicBezTo>
                    <a:pt x="198" y="417"/>
                    <a:pt x="184" y="424"/>
                    <a:pt x="169" y="424"/>
                  </a:cubicBezTo>
                  <a:close/>
                </a:path>
              </a:pathLst>
            </a:custGeom>
            <a:solidFill>
              <a:schemeClr val="dk1"/>
            </a:solidFill>
            <a:ln w="0">
              <a:noFill/>
            </a:ln>
          </p:spPr>
          <p:style>
            <a:lnRef idx="0"/>
            <a:fillRef idx="0"/>
            <a:effectRef idx="0"/>
            <a:fontRef idx="minor"/>
          </p:style>
        </p:sp>
        <p:sp>
          <p:nvSpPr>
            <p:cNvPr id="1102" name="Google Shape;1027;p39"/>
            <p:cNvSpPr/>
            <p:nvPr/>
          </p:nvSpPr>
          <p:spPr>
            <a:xfrm>
              <a:off x="9244080" y="2494440"/>
              <a:ext cx="273240" cy="221400"/>
            </a:xfrm>
            <a:custGeom>
              <a:avLst/>
              <a:gdLst/>
              <a:ahLst/>
              <a:rect l="l" t="t" r="r" b="b"/>
              <a:pathLst>
                <a:path w="489" h="397">
                  <a:moveTo>
                    <a:pt x="467" y="396"/>
                  </a:moveTo>
                  <a:lnTo>
                    <a:pt x="467" y="396"/>
                  </a:lnTo>
                  <a:cubicBezTo>
                    <a:pt x="248" y="396"/>
                    <a:pt x="248" y="396"/>
                    <a:pt x="248" y="396"/>
                  </a:cubicBezTo>
                  <a:cubicBezTo>
                    <a:pt x="234" y="396"/>
                    <a:pt x="227" y="389"/>
                    <a:pt x="227" y="375"/>
                  </a:cubicBezTo>
                  <a:cubicBezTo>
                    <a:pt x="227" y="368"/>
                    <a:pt x="227" y="368"/>
                    <a:pt x="227" y="368"/>
                  </a:cubicBezTo>
                  <a:cubicBezTo>
                    <a:pt x="227" y="354"/>
                    <a:pt x="234" y="340"/>
                    <a:pt x="248" y="340"/>
                  </a:cubicBezTo>
                  <a:cubicBezTo>
                    <a:pt x="467" y="340"/>
                    <a:pt x="467" y="340"/>
                    <a:pt x="467" y="340"/>
                  </a:cubicBezTo>
                  <a:cubicBezTo>
                    <a:pt x="481" y="340"/>
                    <a:pt x="488" y="354"/>
                    <a:pt x="488" y="368"/>
                  </a:cubicBezTo>
                  <a:cubicBezTo>
                    <a:pt x="488" y="375"/>
                    <a:pt x="488" y="375"/>
                    <a:pt x="488" y="375"/>
                  </a:cubicBezTo>
                  <a:cubicBezTo>
                    <a:pt x="488" y="389"/>
                    <a:pt x="481" y="396"/>
                    <a:pt x="467" y="396"/>
                  </a:cubicBezTo>
                  <a:close/>
                  <a:moveTo>
                    <a:pt x="212" y="220"/>
                  </a:moveTo>
                  <a:lnTo>
                    <a:pt x="212" y="220"/>
                  </a:lnTo>
                  <a:cubicBezTo>
                    <a:pt x="43" y="389"/>
                    <a:pt x="43" y="389"/>
                    <a:pt x="43" y="389"/>
                  </a:cubicBezTo>
                  <a:cubicBezTo>
                    <a:pt x="43" y="396"/>
                    <a:pt x="36" y="396"/>
                    <a:pt x="29" y="396"/>
                  </a:cubicBezTo>
                  <a:cubicBezTo>
                    <a:pt x="7" y="396"/>
                    <a:pt x="0" y="389"/>
                    <a:pt x="0" y="368"/>
                  </a:cubicBezTo>
                  <a:cubicBezTo>
                    <a:pt x="0" y="361"/>
                    <a:pt x="0" y="354"/>
                    <a:pt x="7" y="354"/>
                  </a:cubicBezTo>
                  <a:cubicBezTo>
                    <a:pt x="156" y="198"/>
                    <a:pt x="156" y="198"/>
                    <a:pt x="156" y="198"/>
                  </a:cubicBezTo>
                  <a:cubicBezTo>
                    <a:pt x="7" y="50"/>
                    <a:pt x="7" y="50"/>
                    <a:pt x="7" y="50"/>
                  </a:cubicBezTo>
                  <a:cubicBezTo>
                    <a:pt x="0" y="50"/>
                    <a:pt x="0" y="43"/>
                    <a:pt x="0" y="29"/>
                  </a:cubicBezTo>
                  <a:cubicBezTo>
                    <a:pt x="0" y="15"/>
                    <a:pt x="7" y="0"/>
                    <a:pt x="29" y="0"/>
                  </a:cubicBezTo>
                  <a:cubicBezTo>
                    <a:pt x="36" y="0"/>
                    <a:pt x="43" y="8"/>
                    <a:pt x="43" y="8"/>
                  </a:cubicBezTo>
                  <a:cubicBezTo>
                    <a:pt x="212" y="177"/>
                    <a:pt x="212" y="177"/>
                    <a:pt x="212" y="177"/>
                  </a:cubicBezTo>
                  <a:cubicBezTo>
                    <a:pt x="220" y="184"/>
                    <a:pt x="227" y="191"/>
                    <a:pt x="227" y="198"/>
                  </a:cubicBezTo>
                  <a:cubicBezTo>
                    <a:pt x="227" y="206"/>
                    <a:pt x="220" y="213"/>
                    <a:pt x="212" y="220"/>
                  </a:cubicBezTo>
                  <a:close/>
                </a:path>
              </a:pathLst>
            </a:custGeom>
            <a:solidFill>
              <a:schemeClr val="dk1"/>
            </a:solidFill>
            <a:ln w="0">
              <a:noFill/>
            </a:ln>
          </p:spPr>
          <p:style>
            <a:lnRef idx="0"/>
            <a:fillRef idx="0"/>
            <a:effectRef idx="0"/>
            <a:fontRef idx="minor"/>
          </p:style>
        </p:sp>
        <p:sp>
          <p:nvSpPr>
            <p:cNvPr id="1103" name="Google Shape;1028;p39"/>
            <p:cNvSpPr/>
            <p:nvPr/>
          </p:nvSpPr>
          <p:spPr>
            <a:xfrm>
              <a:off x="8617320" y="2511720"/>
              <a:ext cx="339840" cy="189360"/>
            </a:xfrm>
            <a:custGeom>
              <a:avLst/>
              <a:gdLst/>
              <a:ahLst/>
              <a:rect l="l" t="t" r="r" b="b"/>
              <a:pathLst>
                <a:path w="608" h="340">
                  <a:moveTo>
                    <a:pt x="579" y="56"/>
                  </a:moveTo>
                  <a:lnTo>
                    <a:pt x="579" y="56"/>
                  </a:lnTo>
                  <a:cubicBezTo>
                    <a:pt x="297" y="56"/>
                    <a:pt x="297" y="56"/>
                    <a:pt x="297" y="56"/>
                  </a:cubicBezTo>
                  <a:cubicBezTo>
                    <a:pt x="275" y="56"/>
                    <a:pt x="268" y="49"/>
                    <a:pt x="268" y="28"/>
                  </a:cubicBezTo>
                  <a:cubicBezTo>
                    <a:pt x="268" y="14"/>
                    <a:pt x="275" y="0"/>
                    <a:pt x="297" y="0"/>
                  </a:cubicBezTo>
                  <a:cubicBezTo>
                    <a:pt x="579" y="0"/>
                    <a:pt x="579" y="0"/>
                    <a:pt x="579" y="0"/>
                  </a:cubicBezTo>
                  <a:cubicBezTo>
                    <a:pt x="593" y="0"/>
                    <a:pt x="607" y="14"/>
                    <a:pt x="607" y="28"/>
                  </a:cubicBezTo>
                  <a:cubicBezTo>
                    <a:pt x="607" y="49"/>
                    <a:pt x="593" y="56"/>
                    <a:pt x="579" y="56"/>
                  </a:cubicBezTo>
                  <a:close/>
                  <a:moveTo>
                    <a:pt x="579" y="282"/>
                  </a:moveTo>
                  <a:lnTo>
                    <a:pt x="579" y="282"/>
                  </a:lnTo>
                  <a:cubicBezTo>
                    <a:pt x="593" y="282"/>
                    <a:pt x="607" y="297"/>
                    <a:pt x="607" y="311"/>
                  </a:cubicBezTo>
                  <a:cubicBezTo>
                    <a:pt x="607" y="332"/>
                    <a:pt x="593" y="339"/>
                    <a:pt x="579" y="339"/>
                  </a:cubicBezTo>
                  <a:cubicBezTo>
                    <a:pt x="297" y="339"/>
                    <a:pt x="297" y="339"/>
                    <a:pt x="297" y="339"/>
                  </a:cubicBezTo>
                  <a:cubicBezTo>
                    <a:pt x="282" y="339"/>
                    <a:pt x="275" y="339"/>
                    <a:pt x="268" y="325"/>
                  </a:cubicBezTo>
                  <a:cubicBezTo>
                    <a:pt x="99" y="56"/>
                    <a:pt x="99" y="56"/>
                    <a:pt x="99" y="56"/>
                  </a:cubicBezTo>
                  <a:cubicBezTo>
                    <a:pt x="28" y="56"/>
                    <a:pt x="28" y="56"/>
                    <a:pt x="28" y="56"/>
                  </a:cubicBezTo>
                  <a:cubicBezTo>
                    <a:pt x="14" y="56"/>
                    <a:pt x="0" y="49"/>
                    <a:pt x="0" y="28"/>
                  </a:cubicBezTo>
                  <a:cubicBezTo>
                    <a:pt x="0" y="14"/>
                    <a:pt x="14" y="0"/>
                    <a:pt x="28" y="0"/>
                  </a:cubicBezTo>
                  <a:cubicBezTo>
                    <a:pt x="113" y="0"/>
                    <a:pt x="113" y="0"/>
                    <a:pt x="113" y="0"/>
                  </a:cubicBezTo>
                  <a:cubicBezTo>
                    <a:pt x="127" y="0"/>
                    <a:pt x="134" y="7"/>
                    <a:pt x="141" y="14"/>
                  </a:cubicBezTo>
                  <a:cubicBezTo>
                    <a:pt x="311" y="282"/>
                    <a:pt x="311" y="282"/>
                    <a:pt x="311" y="282"/>
                  </a:cubicBezTo>
                  <a:lnTo>
                    <a:pt x="579" y="282"/>
                  </a:lnTo>
                  <a:close/>
                </a:path>
              </a:pathLst>
            </a:custGeom>
            <a:solidFill>
              <a:schemeClr val="dk1"/>
            </a:solidFill>
            <a:ln w="0">
              <a:noFill/>
            </a:ln>
          </p:spPr>
          <p:style>
            <a:lnRef idx="0"/>
            <a:fillRef idx="0"/>
            <a:effectRef idx="0"/>
            <a:fontRef idx="minor"/>
          </p:style>
        </p:sp>
        <p:sp>
          <p:nvSpPr>
            <p:cNvPr id="1104" name="Google Shape;1029;p39"/>
            <p:cNvSpPr/>
            <p:nvPr/>
          </p:nvSpPr>
          <p:spPr>
            <a:xfrm>
              <a:off x="8032680" y="2445120"/>
              <a:ext cx="327240" cy="327240"/>
            </a:xfrm>
            <a:custGeom>
              <a:avLst/>
              <a:gdLst/>
              <a:ahLst/>
              <a:rect l="l" t="t" r="r" b="b"/>
              <a:pathLst>
                <a:path w="587" h="587">
                  <a:moveTo>
                    <a:pt x="473" y="226"/>
                  </a:moveTo>
                  <a:lnTo>
                    <a:pt x="473" y="226"/>
                  </a:lnTo>
                  <a:cubicBezTo>
                    <a:pt x="417" y="226"/>
                    <a:pt x="417" y="226"/>
                    <a:pt x="417" y="226"/>
                  </a:cubicBezTo>
                  <a:cubicBezTo>
                    <a:pt x="417" y="360"/>
                    <a:pt x="417" y="360"/>
                    <a:pt x="417" y="360"/>
                  </a:cubicBezTo>
                  <a:cubicBezTo>
                    <a:pt x="473" y="360"/>
                    <a:pt x="473" y="360"/>
                    <a:pt x="473" y="360"/>
                  </a:cubicBezTo>
                  <a:cubicBezTo>
                    <a:pt x="537" y="360"/>
                    <a:pt x="586" y="410"/>
                    <a:pt x="586" y="473"/>
                  </a:cubicBezTo>
                  <a:cubicBezTo>
                    <a:pt x="586" y="537"/>
                    <a:pt x="537" y="586"/>
                    <a:pt x="473" y="586"/>
                  </a:cubicBezTo>
                  <a:cubicBezTo>
                    <a:pt x="410" y="586"/>
                    <a:pt x="360" y="537"/>
                    <a:pt x="360" y="473"/>
                  </a:cubicBezTo>
                  <a:cubicBezTo>
                    <a:pt x="360" y="417"/>
                    <a:pt x="360" y="417"/>
                    <a:pt x="360" y="417"/>
                  </a:cubicBezTo>
                  <a:cubicBezTo>
                    <a:pt x="226" y="417"/>
                    <a:pt x="226" y="417"/>
                    <a:pt x="226" y="417"/>
                  </a:cubicBezTo>
                  <a:cubicBezTo>
                    <a:pt x="226" y="473"/>
                    <a:pt x="226" y="473"/>
                    <a:pt x="226" y="473"/>
                  </a:cubicBezTo>
                  <a:cubicBezTo>
                    <a:pt x="226" y="537"/>
                    <a:pt x="176" y="586"/>
                    <a:pt x="113" y="586"/>
                  </a:cubicBezTo>
                  <a:cubicBezTo>
                    <a:pt x="49" y="586"/>
                    <a:pt x="0" y="537"/>
                    <a:pt x="0" y="473"/>
                  </a:cubicBezTo>
                  <a:cubicBezTo>
                    <a:pt x="0" y="410"/>
                    <a:pt x="49" y="360"/>
                    <a:pt x="113" y="360"/>
                  </a:cubicBezTo>
                  <a:cubicBezTo>
                    <a:pt x="169" y="360"/>
                    <a:pt x="169" y="360"/>
                    <a:pt x="169" y="360"/>
                  </a:cubicBezTo>
                  <a:cubicBezTo>
                    <a:pt x="169" y="226"/>
                    <a:pt x="169" y="226"/>
                    <a:pt x="169" y="226"/>
                  </a:cubicBezTo>
                  <a:cubicBezTo>
                    <a:pt x="113" y="226"/>
                    <a:pt x="113" y="226"/>
                    <a:pt x="113" y="226"/>
                  </a:cubicBezTo>
                  <a:cubicBezTo>
                    <a:pt x="49" y="226"/>
                    <a:pt x="0" y="176"/>
                    <a:pt x="0" y="113"/>
                  </a:cubicBezTo>
                  <a:cubicBezTo>
                    <a:pt x="0" y="49"/>
                    <a:pt x="49" y="0"/>
                    <a:pt x="113" y="0"/>
                  </a:cubicBezTo>
                  <a:cubicBezTo>
                    <a:pt x="176" y="0"/>
                    <a:pt x="226" y="49"/>
                    <a:pt x="226" y="113"/>
                  </a:cubicBezTo>
                  <a:cubicBezTo>
                    <a:pt x="226" y="169"/>
                    <a:pt x="226" y="169"/>
                    <a:pt x="226" y="169"/>
                  </a:cubicBezTo>
                  <a:cubicBezTo>
                    <a:pt x="360" y="169"/>
                    <a:pt x="360" y="169"/>
                    <a:pt x="360" y="169"/>
                  </a:cubicBezTo>
                  <a:cubicBezTo>
                    <a:pt x="360" y="113"/>
                    <a:pt x="360" y="113"/>
                    <a:pt x="360" y="113"/>
                  </a:cubicBezTo>
                  <a:cubicBezTo>
                    <a:pt x="360" y="49"/>
                    <a:pt x="410" y="0"/>
                    <a:pt x="473" y="0"/>
                  </a:cubicBezTo>
                  <a:cubicBezTo>
                    <a:pt x="537" y="0"/>
                    <a:pt x="586" y="49"/>
                    <a:pt x="586" y="113"/>
                  </a:cubicBezTo>
                  <a:cubicBezTo>
                    <a:pt x="586" y="176"/>
                    <a:pt x="537" y="226"/>
                    <a:pt x="473" y="226"/>
                  </a:cubicBezTo>
                  <a:close/>
                  <a:moveTo>
                    <a:pt x="417" y="473"/>
                  </a:moveTo>
                  <a:lnTo>
                    <a:pt x="417" y="473"/>
                  </a:lnTo>
                  <a:cubicBezTo>
                    <a:pt x="417" y="502"/>
                    <a:pt x="445" y="530"/>
                    <a:pt x="473" y="530"/>
                  </a:cubicBezTo>
                  <a:cubicBezTo>
                    <a:pt x="501" y="530"/>
                    <a:pt x="530" y="502"/>
                    <a:pt x="530" y="473"/>
                  </a:cubicBezTo>
                  <a:cubicBezTo>
                    <a:pt x="530" y="445"/>
                    <a:pt x="508" y="417"/>
                    <a:pt x="480" y="417"/>
                  </a:cubicBezTo>
                  <a:cubicBezTo>
                    <a:pt x="417" y="417"/>
                    <a:pt x="417" y="417"/>
                    <a:pt x="417" y="417"/>
                  </a:cubicBezTo>
                  <a:lnTo>
                    <a:pt x="417" y="473"/>
                  </a:lnTo>
                  <a:close/>
                  <a:moveTo>
                    <a:pt x="169" y="113"/>
                  </a:moveTo>
                  <a:lnTo>
                    <a:pt x="169" y="113"/>
                  </a:lnTo>
                  <a:cubicBezTo>
                    <a:pt x="169" y="84"/>
                    <a:pt x="148" y="56"/>
                    <a:pt x="113" y="56"/>
                  </a:cubicBezTo>
                  <a:cubicBezTo>
                    <a:pt x="84" y="56"/>
                    <a:pt x="56" y="84"/>
                    <a:pt x="56" y="113"/>
                  </a:cubicBezTo>
                  <a:cubicBezTo>
                    <a:pt x="56" y="141"/>
                    <a:pt x="84" y="169"/>
                    <a:pt x="113" y="169"/>
                  </a:cubicBezTo>
                  <a:cubicBezTo>
                    <a:pt x="169" y="169"/>
                    <a:pt x="169" y="169"/>
                    <a:pt x="169" y="169"/>
                  </a:cubicBezTo>
                  <a:lnTo>
                    <a:pt x="169" y="113"/>
                  </a:lnTo>
                  <a:close/>
                  <a:moveTo>
                    <a:pt x="56" y="473"/>
                  </a:moveTo>
                  <a:lnTo>
                    <a:pt x="56" y="473"/>
                  </a:lnTo>
                  <a:cubicBezTo>
                    <a:pt x="56" y="502"/>
                    <a:pt x="84" y="530"/>
                    <a:pt x="113" y="530"/>
                  </a:cubicBezTo>
                  <a:cubicBezTo>
                    <a:pt x="148" y="530"/>
                    <a:pt x="169" y="502"/>
                    <a:pt x="169" y="473"/>
                  </a:cubicBezTo>
                  <a:cubicBezTo>
                    <a:pt x="169" y="417"/>
                    <a:pt x="169" y="417"/>
                    <a:pt x="169" y="417"/>
                  </a:cubicBezTo>
                  <a:cubicBezTo>
                    <a:pt x="113" y="417"/>
                    <a:pt x="113" y="417"/>
                    <a:pt x="113" y="417"/>
                  </a:cubicBezTo>
                  <a:cubicBezTo>
                    <a:pt x="84" y="417"/>
                    <a:pt x="56" y="438"/>
                    <a:pt x="56" y="473"/>
                  </a:cubicBezTo>
                  <a:close/>
                  <a:moveTo>
                    <a:pt x="360" y="226"/>
                  </a:moveTo>
                  <a:lnTo>
                    <a:pt x="360" y="226"/>
                  </a:lnTo>
                  <a:cubicBezTo>
                    <a:pt x="226" y="226"/>
                    <a:pt x="226" y="226"/>
                    <a:pt x="226" y="226"/>
                  </a:cubicBezTo>
                  <a:cubicBezTo>
                    <a:pt x="226" y="360"/>
                    <a:pt x="226" y="360"/>
                    <a:pt x="226" y="360"/>
                  </a:cubicBezTo>
                  <a:cubicBezTo>
                    <a:pt x="360" y="360"/>
                    <a:pt x="360" y="360"/>
                    <a:pt x="360" y="360"/>
                  </a:cubicBezTo>
                  <a:lnTo>
                    <a:pt x="360" y="226"/>
                  </a:lnTo>
                  <a:close/>
                  <a:moveTo>
                    <a:pt x="473" y="56"/>
                  </a:moveTo>
                  <a:lnTo>
                    <a:pt x="473" y="56"/>
                  </a:lnTo>
                  <a:cubicBezTo>
                    <a:pt x="445" y="56"/>
                    <a:pt x="417" y="84"/>
                    <a:pt x="417" y="113"/>
                  </a:cubicBezTo>
                  <a:cubicBezTo>
                    <a:pt x="417" y="169"/>
                    <a:pt x="417" y="169"/>
                    <a:pt x="417" y="169"/>
                  </a:cubicBezTo>
                  <a:cubicBezTo>
                    <a:pt x="473" y="169"/>
                    <a:pt x="473" y="169"/>
                    <a:pt x="473" y="169"/>
                  </a:cubicBezTo>
                  <a:cubicBezTo>
                    <a:pt x="501" y="169"/>
                    <a:pt x="530" y="141"/>
                    <a:pt x="530" y="113"/>
                  </a:cubicBezTo>
                  <a:cubicBezTo>
                    <a:pt x="530" y="84"/>
                    <a:pt x="501" y="56"/>
                    <a:pt x="473" y="56"/>
                  </a:cubicBezTo>
                  <a:close/>
                </a:path>
              </a:pathLst>
            </a:custGeom>
            <a:solidFill>
              <a:schemeClr val="dk1"/>
            </a:solidFill>
            <a:ln w="0">
              <a:noFill/>
            </a:ln>
          </p:spPr>
          <p:style>
            <a:lnRef idx="0"/>
            <a:fillRef idx="0"/>
            <a:effectRef idx="0"/>
            <a:fontRef idx="minor"/>
          </p:style>
        </p:sp>
      </p:grpSp>
      <p:sp>
        <p:nvSpPr>
          <p:cNvPr id="1105" name="Google Shape;1030;p39"/>
          <p:cNvSpPr/>
          <p:nvPr/>
        </p:nvSpPr>
        <p:spPr>
          <a:xfrm>
            <a:off x="10963800" y="735480"/>
            <a:ext cx="334800" cy="169560"/>
          </a:xfrm>
          <a:custGeom>
            <a:avLst/>
            <a:gdLst/>
            <a:ahLst/>
            <a:rect l="l" t="t" r="r" b="b"/>
            <a:pathLst>
              <a:path w="601" h="305">
                <a:moveTo>
                  <a:pt x="572" y="134"/>
                </a:moveTo>
                <a:lnTo>
                  <a:pt x="572" y="134"/>
                </a:lnTo>
                <a:cubicBezTo>
                  <a:pt x="558" y="134"/>
                  <a:pt x="544" y="141"/>
                  <a:pt x="544" y="163"/>
                </a:cubicBezTo>
                <a:cubicBezTo>
                  <a:pt x="544" y="205"/>
                  <a:pt x="544" y="205"/>
                  <a:pt x="544" y="205"/>
                </a:cubicBezTo>
                <a:cubicBezTo>
                  <a:pt x="402" y="64"/>
                  <a:pt x="402" y="64"/>
                  <a:pt x="402" y="64"/>
                </a:cubicBezTo>
                <a:cubicBezTo>
                  <a:pt x="346" y="7"/>
                  <a:pt x="346" y="7"/>
                  <a:pt x="346" y="7"/>
                </a:cubicBezTo>
                <a:cubicBezTo>
                  <a:pt x="339" y="0"/>
                  <a:pt x="332" y="0"/>
                  <a:pt x="325" y="0"/>
                </a:cubicBezTo>
                <a:cubicBezTo>
                  <a:pt x="318" y="0"/>
                  <a:pt x="311" y="0"/>
                  <a:pt x="311" y="7"/>
                </a:cubicBezTo>
                <a:cubicBezTo>
                  <a:pt x="176" y="141"/>
                  <a:pt x="176" y="141"/>
                  <a:pt x="176" y="141"/>
                </a:cubicBezTo>
                <a:cubicBezTo>
                  <a:pt x="42" y="7"/>
                  <a:pt x="42" y="7"/>
                  <a:pt x="42" y="7"/>
                </a:cubicBezTo>
                <a:cubicBezTo>
                  <a:pt x="42" y="0"/>
                  <a:pt x="35" y="0"/>
                  <a:pt x="28" y="0"/>
                </a:cubicBezTo>
                <a:cubicBezTo>
                  <a:pt x="7" y="0"/>
                  <a:pt x="0" y="14"/>
                  <a:pt x="0" y="28"/>
                </a:cubicBezTo>
                <a:cubicBezTo>
                  <a:pt x="0" y="35"/>
                  <a:pt x="0" y="43"/>
                  <a:pt x="7" y="50"/>
                </a:cubicBezTo>
                <a:cubicBezTo>
                  <a:pt x="155" y="198"/>
                  <a:pt x="155" y="198"/>
                  <a:pt x="155" y="198"/>
                </a:cubicBezTo>
                <a:cubicBezTo>
                  <a:pt x="162" y="205"/>
                  <a:pt x="169" y="205"/>
                  <a:pt x="176" y="205"/>
                </a:cubicBezTo>
                <a:cubicBezTo>
                  <a:pt x="183" y="205"/>
                  <a:pt x="190" y="205"/>
                  <a:pt x="197" y="198"/>
                </a:cubicBezTo>
                <a:cubicBezTo>
                  <a:pt x="325" y="71"/>
                  <a:pt x="325" y="71"/>
                  <a:pt x="325" y="71"/>
                </a:cubicBezTo>
                <a:cubicBezTo>
                  <a:pt x="360" y="106"/>
                  <a:pt x="360" y="106"/>
                  <a:pt x="360" y="106"/>
                </a:cubicBezTo>
                <a:cubicBezTo>
                  <a:pt x="367" y="106"/>
                  <a:pt x="367" y="106"/>
                  <a:pt x="367" y="106"/>
                </a:cubicBezTo>
                <a:cubicBezTo>
                  <a:pt x="381" y="120"/>
                  <a:pt x="381" y="120"/>
                  <a:pt x="381" y="120"/>
                </a:cubicBezTo>
                <a:cubicBezTo>
                  <a:pt x="501" y="247"/>
                  <a:pt x="501" y="247"/>
                  <a:pt x="501" y="247"/>
                </a:cubicBezTo>
                <a:cubicBezTo>
                  <a:pt x="459" y="247"/>
                  <a:pt x="459" y="247"/>
                  <a:pt x="459" y="247"/>
                </a:cubicBezTo>
                <a:cubicBezTo>
                  <a:pt x="445" y="247"/>
                  <a:pt x="431" y="254"/>
                  <a:pt x="431" y="276"/>
                </a:cubicBezTo>
                <a:cubicBezTo>
                  <a:pt x="431" y="290"/>
                  <a:pt x="445" y="304"/>
                  <a:pt x="459" y="304"/>
                </a:cubicBezTo>
                <a:cubicBezTo>
                  <a:pt x="572" y="304"/>
                  <a:pt x="572" y="304"/>
                  <a:pt x="572" y="304"/>
                </a:cubicBezTo>
                <a:cubicBezTo>
                  <a:pt x="586" y="304"/>
                  <a:pt x="600" y="290"/>
                  <a:pt x="600" y="276"/>
                </a:cubicBezTo>
                <a:cubicBezTo>
                  <a:pt x="600" y="163"/>
                  <a:pt x="600" y="163"/>
                  <a:pt x="600" y="163"/>
                </a:cubicBezTo>
                <a:cubicBezTo>
                  <a:pt x="600" y="141"/>
                  <a:pt x="586" y="134"/>
                  <a:pt x="572" y="134"/>
                </a:cubicBezTo>
              </a:path>
            </a:pathLst>
          </a:custGeom>
          <a:solidFill>
            <a:schemeClr val="dk1"/>
          </a:solidFill>
          <a:ln w="0">
            <a:noFill/>
          </a:ln>
        </p:spPr>
        <p:style>
          <a:lnRef idx="0"/>
          <a:fillRef idx="0"/>
          <a:effectRef idx="0"/>
          <a:fontRef idx="minor"/>
        </p:style>
      </p:sp>
      <p:sp>
        <p:nvSpPr>
          <p:cNvPr id="1106" name="Google Shape;1031;p39"/>
          <p:cNvSpPr/>
          <p:nvPr/>
        </p:nvSpPr>
        <p:spPr>
          <a:xfrm>
            <a:off x="10369080" y="735480"/>
            <a:ext cx="339840" cy="169560"/>
          </a:xfrm>
          <a:custGeom>
            <a:avLst/>
            <a:gdLst/>
            <a:ahLst/>
            <a:rect l="l" t="t" r="r" b="b"/>
            <a:pathLst>
              <a:path w="609" h="305">
                <a:moveTo>
                  <a:pt x="580" y="170"/>
                </a:moveTo>
                <a:lnTo>
                  <a:pt x="580" y="170"/>
                </a:lnTo>
                <a:cubicBezTo>
                  <a:pt x="559" y="170"/>
                  <a:pt x="552" y="156"/>
                  <a:pt x="552" y="141"/>
                </a:cubicBezTo>
                <a:cubicBezTo>
                  <a:pt x="552" y="99"/>
                  <a:pt x="552" y="99"/>
                  <a:pt x="552" y="99"/>
                </a:cubicBezTo>
                <a:cubicBezTo>
                  <a:pt x="410" y="240"/>
                  <a:pt x="410" y="240"/>
                  <a:pt x="410" y="240"/>
                </a:cubicBezTo>
                <a:cubicBezTo>
                  <a:pt x="354" y="290"/>
                  <a:pt x="354" y="290"/>
                  <a:pt x="354" y="290"/>
                </a:cubicBezTo>
                <a:cubicBezTo>
                  <a:pt x="347" y="297"/>
                  <a:pt x="340" y="304"/>
                  <a:pt x="333" y="304"/>
                </a:cubicBezTo>
                <a:cubicBezTo>
                  <a:pt x="326" y="304"/>
                  <a:pt x="318" y="297"/>
                  <a:pt x="311" y="290"/>
                </a:cubicBezTo>
                <a:cubicBezTo>
                  <a:pt x="184" y="163"/>
                  <a:pt x="184" y="163"/>
                  <a:pt x="184" y="163"/>
                </a:cubicBezTo>
                <a:cubicBezTo>
                  <a:pt x="50" y="290"/>
                  <a:pt x="50" y="290"/>
                  <a:pt x="50" y="290"/>
                </a:cubicBezTo>
                <a:cubicBezTo>
                  <a:pt x="43" y="297"/>
                  <a:pt x="36" y="304"/>
                  <a:pt x="29" y="304"/>
                </a:cubicBezTo>
                <a:cubicBezTo>
                  <a:pt x="15" y="304"/>
                  <a:pt x="0" y="290"/>
                  <a:pt x="0" y="276"/>
                </a:cubicBezTo>
                <a:cubicBezTo>
                  <a:pt x="0" y="269"/>
                  <a:pt x="8" y="261"/>
                  <a:pt x="15" y="254"/>
                </a:cubicBezTo>
                <a:cubicBezTo>
                  <a:pt x="163" y="106"/>
                  <a:pt x="163" y="106"/>
                  <a:pt x="163" y="106"/>
                </a:cubicBezTo>
                <a:cubicBezTo>
                  <a:pt x="170" y="99"/>
                  <a:pt x="177" y="92"/>
                  <a:pt x="184" y="92"/>
                </a:cubicBezTo>
                <a:cubicBezTo>
                  <a:pt x="191" y="92"/>
                  <a:pt x="198" y="99"/>
                  <a:pt x="198" y="106"/>
                </a:cubicBezTo>
                <a:cubicBezTo>
                  <a:pt x="333" y="233"/>
                  <a:pt x="333" y="233"/>
                  <a:pt x="333" y="233"/>
                </a:cubicBezTo>
                <a:cubicBezTo>
                  <a:pt x="368" y="198"/>
                  <a:pt x="368" y="198"/>
                  <a:pt x="368" y="198"/>
                </a:cubicBezTo>
                <a:cubicBezTo>
                  <a:pt x="375" y="191"/>
                  <a:pt x="375" y="191"/>
                  <a:pt x="375" y="191"/>
                </a:cubicBezTo>
                <a:cubicBezTo>
                  <a:pt x="389" y="177"/>
                  <a:pt x="389" y="177"/>
                  <a:pt x="389" y="177"/>
                </a:cubicBezTo>
                <a:cubicBezTo>
                  <a:pt x="509" y="57"/>
                  <a:pt x="509" y="57"/>
                  <a:pt x="509" y="57"/>
                </a:cubicBezTo>
                <a:cubicBezTo>
                  <a:pt x="467" y="57"/>
                  <a:pt x="467" y="57"/>
                  <a:pt x="467" y="57"/>
                </a:cubicBezTo>
                <a:cubicBezTo>
                  <a:pt x="446" y="57"/>
                  <a:pt x="439" y="43"/>
                  <a:pt x="439" y="28"/>
                </a:cubicBezTo>
                <a:cubicBezTo>
                  <a:pt x="439" y="14"/>
                  <a:pt x="446" y="0"/>
                  <a:pt x="467" y="0"/>
                </a:cubicBezTo>
                <a:cubicBezTo>
                  <a:pt x="580" y="0"/>
                  <a:pt x="580" y="0"/>
                  <a:pt x="580" y="0"/>
                </a:cubicBezTo>
                <a:cubicBezTo>
                  <a:pt x="594" y="0"/>
                  <a:pt x="608" y="14"/>
                  <a:pt x="608" y="28"/>
                </a:cubicBezTo>
                <a:cubicBezTo>
                  <a:pt x="608" y="141"/>
                  <a:pt x="608" y="141"/>
                  <a:pt x="608" y="141"/>
                </a:cubicBezTo>
                <a:cubicBezTo>
                  <a:pt x="608" y="156"/>
                  <a:pt x="594" y="170"/>
                  <a:pt x="580" y="170"/>
                </a:cubicBezTo>
              </a:path>
            </a:pathLst>
          </a:custGeom>
          <a:solidFill>
            <a:schemeClr val="dk1"/>
          </a:solidFill>
          <a:ln w="0">
            <a:noFill/>
          </a:ln>
        </p:spPr>
        <p:style>
          <a:lnRef idx="0"/>
          <a:fillRef idx="0"/>
          <a:effectRef idx="0"/>
          <a:fontRef idx="minor"/>
        </p:style>
      </p:sp>
      <p:sp>
        <p:nvSpPr>
          <p:cNvPr id="1107" name="Google Shape;1032;p39"/>
          <p:cNvSpPr/>
          <p:nvPr/>
        </p:nvSpPr>
        <p:spPr>
          <a:xfrm>
            <a:off x="9781920" y="688680"/>
            <a:ext cx="337320" cy="265680"/>
          </a:xfrm>
          <a:custGeom>
            <a:avLst/>
            <a:gdLst/>
            <a:ahLst/>
            <a:rect l="l" t="t" r="r" b="b"/>
            <a:pathLst>
              <a:path w="602" h="475">
                <a:moveTo>
                  <a:pt x="431" y="403"/>
                </a:moveTo>
                <a:lnTo>
                  <a:pt x="431" y="403"/>
                </a:lnTo>
                <a:cubicBezTo>
                  <a:pt x="255" y="403"/>
                  <a:pt x="255" y="403"/>
                  <a:pt x="255" y="403"/>
                </a:cubicBezTo>
                <a:cubicBezTo>
                  <a:pt x="233" y="403"/>
                  <a:pt x="233" y="403"/>
                  <a:pt x="233" y="403"/>
                </a:cubicBezTo>
                <a:cubicBezTo>
                  <a:pt x="198" y="403"/>
                  <a:pt x="198" y="403"/>
                  <a:pt x="198" y="403"/>
                </a:cubicBezTo>
                <a:cubicBezTo>
                  <a:pt x="219" y="424"/>
                  <a:pt x="219" y="424"/>
                  <a:pt x="219" y="424"/>
                </a:cubicBezTo>
                <a:cubicBezTo>
                  <a:pt x="226" y="431"/>
                  <a:pt x="226" y="439"/>
                  <a:pt x="226" y="446"/>
                </a:cubicBezTo>
                <a:cubicBezTo>
                  <a:pt x="226" y="460"/>
                  <a:pt x="212" y="474"/>
                  <a:pt x="198" y="474"/>
                </a:cubicBezTo>
                <a:cubicBezTo>
                  <a:pt x="191" y="474"/>
                  <a:pt x="184" y="467"/>
                  <a:pt x="177" y="460"/>
                </a:cubicBezTo>
                <a:cubicBezTo>
                  <a:pt x="113" y="396"/>
                  <a:pt x="113" y="396"/>
                  <a:pt x="113" y="396"/>
                </a:cubicBezTo>
                <a:cubicBezTo>
                  <a:pt x="106" y="389"/>
                  <a:pt x="106" y="382"/>
                  <a:pt x="106" y="375"/>
                </a:cubicBezTo>
                <a:cubicBezTo>
                  <a:pt x="106" y="368"/>
                  <a:pt x="106" y="361"/>
                  <a:pt x="113" y="361"/>
                </a:cubicBezTo>
                <a:cubicBezTo>
                  <a:pt x="177" y="290"/>
                  <a:pt x="177" y="290"/>
                  <a:pt x="177" y="290"/>
                </a:cubicBezTo>
                <a:cubicBezTo>
                  <a:pt x="184" y="283"/>
                  <a:pt x="191" y="283"/>
                  <a:pt x="198" y="283"/>
                </a:cubicBezTo>
                <a:cubicBezTo>
                  <a:pt x="212" y="283"/>
                  <a:pt x="226" y="297"/>
                  <a:pt x="226" y="311"/>
                </a:cubicBezTo>
                <a:cubicBezTo>
                  <a:pt x="226" y="318"/>
                  <a:pt x="226" y="325"/>
                  <a:pt x="219" y="332"/>
                </a:cubicBezTo>
                <a:cubicBezTo>
                  <a:pt x="198" y="346"/>
                  <a:pt x="198" y="346"/>
                  <a:pt x="198" y="346"/>
                </a:cubicBezTo>
                <a:cubicBezTo>
                  <a:pt x="219" y="346"/>
                  <a:pt x="219" y="346"/>
                  <a:pt x="219" y="346"/>
                </a:cubicBezTo>
                <a:cubicBezTo>
                  <a:pt x="248" y="346"/>
                  <a:pt x="248" y="346"/>
                  <a:pt x="248" y="346"/>
                </a:cubicBezTo>
                <a:cubicBezTo>
                  <a:pt x="431" y="346"/>
                  <a:pt x="431" y="346"/>
                  <a:pt x="431" y="346"/>
                </a:cubicBezTo>
                <a:cubicBezTo>
                  <a:pt x="495" y="346"/>
                  <a:pt x="544" y="297"/>
                  <a:pt x="544" y="233"/>
                </a:cubicBezTo>
                <a:cubicBezTo>
                  <a:pt x="544" y="170"/>
                  <a:pt x="544" y="170"/>
                  <a:pt x="544" y="170"/>
                </a:cubicBezTo>
                <a:cubicBezTo>
                  <a:pt x="544" y="156"/>
                  <a:pt x="559" y="142"/>
                  <a:pt x="573" y="142"/>
                </a:cubicBezTo>
                <a:cubicBezTo>
                  <a:pt x="594" y="142"/>
                  <a:pt x="601" y="156"/>
                  <a:pt x="601" y="170"/>
                </a:cubicBezTo>
                <a:cubicBezTo>
                  <a:pt x="601" y="233"/>
                  <a:pt x="601" y="233"/>
                  <a:pt x="601" y="233"/>
                </a:cubicBezTo>
                <a:cubicBezTo>
                  <a:pt x="601" y="332"/>
                  <a:pt x="530" y="403"/>
                  <a:pt x="431" y="403"/>
                </a:cubicBezTo>
                <a:close/>
                <a:moveTo>
                  <a:pt x="424" y="177"/>
                </a:moveTo>
                <a:lnTo>
                  <a:pt x="424" y="177"/>
                </a:lnTo>
                <a:cubicBezTo>
                  <a:pt x="417" y="184"/>
                  <a:pt x="410" y="191"/>
                  <a:pt x="403" y="191"/>
                </a:cubicBezTo>
                <a:cubicBezTo>
                  <a:pt x="389" y="191"/>
                  <a:pt x="375" y="177"/>
                  <a:pt x="375" y="163"/>
                </a:cubicBezTo>
                <a:cubicBezTo>
                  <a:pt x="375" y="156"/>
                  <a:pt x="382" y="149"/>
                  <a:pt x="389" y="142"/>
                </a:cubicBezTo>
                <a:cubicBezTo>
                  <a:pt x="403" y="120"/>
                  <a:pt x="403" y="120"/>
                  <a:pt x="403" y="120"/>
                </a:cubicBezTo>
                <a:cubicBezTo>
                  <a:pt x="389" y="120"/>
                  <a:pt x="389" y="120"/>
                  <a:pt x="389" y="120"/>
                </a:cubicBezTo>
                <a:cubicBezTo>
                  <a:pt x="361" y="120"/>
                  <a:pt x="361" y="120"/>
                  <a:pt x="361" y="120"/>
                </a:cubicBezTo>
                <a:cubicBezTo>
                  <a:pt x="170" y="120"/>
                  <a:pt x="170" y="120"/>
                  <a:pt x="170" y="120"/>
                </a:cubicBezTo>
                <a:cubicBezTo>
                  <a:pt x="106" y="120"/>
                  <a:pt x="57" y="170"/>
                  <a:pt x="57" y="233"/>
                </a:cubicBezTo>
                <a:cubicBezTo>
                  <a:pt x="57" y="304"/>
                  <a:pt x="57" y="304"/>
                  <a:pt x="57" y="304"/>
                </a:cubicBezTo>
                <a:cubicBezTo>
                  <a:pt x="57" y="318"/>
                  <a:pt x="43" y="332"/>
                  <a:pt x="29" y="332"/>
                </a:cubicBezTo>
                <a:cubicBezTo>
                  <a:pt x="15" y="332"/>
                  <a:pt x="0" y="318"/>
                  <a:pt x="0" y="304"/>
                </a:cubicBezTo>
                <a:cubicBezTo>
                  <a:pt x="0" y="233"/>
                  <a:pt x="0" y="233"/>
                  <a:pt x="0" y="233"/>
                </a:cubicBezTo>
                <a:cubicBezTo>
                  <a:pt x="0" y="142"/>
                  <a:pt x="78" y="64"/>
                  <a:pt x="170" y="64"/>
                </a:cubicBezTo>
                <a:cubicBezTo>
                  <a:pt x="347" y="64"/>
                  <a:pt x="347" y="64"/>
                  <a:pt x="347" y="64"/>
                </a:cubicBezTo>
                <a:cubicBezTo>
                  <a:pt x="368" y="64"/>
                  <a:pt x="368" y="64"/>
                  <a:pt x="368" y="64"/>
                </a:cubicBezTo>
                <a:cubicBezTo>
                  <a:pt x="403" y="64"/>
                  <a:pt x="403" y="64"/>
                  <a:pt x="403" y="64"/>
                </a:cubicBezTo>
                <a:cubicBezTo>
                  <a:pt x="389" y="50"/>
                  <a:pt x="389" y="50"/>
                  <a:pt x="389" y="50"/>
                </a:cubicBezTo>
                <a:cubicBezTo>
                  <a:pt x="382" y="43"/>
                  <a:pt x="375" y="35"/>
                  <a:pt x="375" y="28"/>
                </a:cubicBezTo>
                <a:cubicBezTo>
                  <a:pt x="375" y="14"/>
                  <a:pt x="389" y="0"/>
                  <a:pt x="403" y="0"/>
                </a:cubicBezTo>
                <a:cubicBezTo>
                  <a:pt x="410" y="0"/>
                  <a:pt x="417" y="0"/>
                  <a:pt x="424" y="7"/>
                </a:cubicBezTo>
                <a:cubicBezTo>
                  <a:pt x="488" y="78"/>
                  <a:pt x="488" y="78"/>
                  <a:pt x="488" y="78"/>
                </a:cubicBezTo>
                <a:cubicBezTo>
                  <a:pt x="495" y="78"/>
                  <a:pt x="502" y="85"/>
                  <a:pt x="502" y="92"/>
                </a:cubicBezTo>
                <a:cubicBezTo>
                  <a:pt x="502" y="99"/>
                  <a:pt x="495" y="106"/>
                  <a:pt x="488" y="113"/>
                </a:cubicBezTo>
                <a:lnTo>
                  <a:pt x="424" y="177"/>
                </a:lnTo>
                <a:close/>
              </a:path>
            </a:pathLst>
          </a:custGeom>
          <a:solidFill>
            <a:schemeClr val="dk1"/>
          </a:solidFill>
          <a:ln w="0">
            <a:noFill/>
          </a:ln>
        </p:spPr>
        <p:style>
          <a:lnRef idx="0"/>
          <a:fillRef idx="0"/>
          <a:effectRef idx="0"/>
          <a:fontRef idx="minor"/>
        </p:style>
      </p:sp>
      <p:sp>
        <p:nvSpPr>
          <p:cNvPr id="1108" name="Google Shape;1033;p39"/>
          <p:cNvSpPr/>
          <p:nvPr/>
        </p:nvSpPr>
        <p:spPr>
          <a:xfrm>
            <a:off x="9192240" y="654120"/>
            <a:ext cx="337320" cy="334800"/>
          </a:xfrm>
          <a:custGeom>
            <a:avLst/>
            <a:gdLst/>
            <a:ahLst/>
            <a:rect l="l" t="t" r="r" b="b"/>
            <a:pathLst>
              <a:path w="602" h="601">
                <a:moveTo>
                  <a:pt x="573" y="113"/>
                </a:moveTo>
                <a:lnTo>
                  <a:pt x="573" y="113"/>
                </a:lnTo>
                <a:cubicBezTo>
                  <a:pt x="544" y="113"/>
                  <a:pt x="544" y="113"/>
                  <a:pt x="544" y="113"/>
                </a:cubicBezTo>
                <a:cubicBezTo>
                  <a:pt x="544" y="268"/>
                  <a:pt x="544" y="268"/>
                  <a:pt x="544" y="268"/>
                </a:cubicBezTo>
                <a:cubicBezTo>
                  <a:pt x="544" y="402"/>
                  <a:pt x="544" y="402"/>
                  <a:pt x="544" y="402"/>
                </a:cubicBezTo>
                <a:cubicBezTo>
                  <a:pt x="544" y="431"/>
                  <a:pt x="544" y="431"/>
                  <a:pt x="544" y="431"/>
                </a:cubicBezTo>
                <a:cubicBezTo>
                  <a:pt x="544" y="445"/>
                  <a:pt x="530" y="459"/>
                  <a:pt x="516" y="459"/>
                </a:cubicBezTo>
                <a:cubicBezTo>
                  <a:pt x="368" y="459"/>
                  <a:pt x="368" y="459"/>
                  <a:pt x="368" y="459"/>
                </a:cubicBezTo>
                <a:cubicBezTo>
                  <a:pt x="460" y="551"/>
                  <a:pt x="460" y="551"/>
                  <a:pt x="460" y="551"/>
                </a:cubicBezTo>
                <a:cubicBezTo>
                  <a:pt x="467" y="558"/>
                  <a:pt x="467" y="565"/>
                  <a:pt x="467" y="572"/>
                </a:cubicBezTo>
                <a:cubicBezTo>
                  <a:pt x="467" y="586"/>
                  <a:pt x="460" y="600"/>
                  <a:pt x="438" y="600"/>
                </a:cubicBezTo>
                <a:cubicBezTo>
                  <a:pt x="431" y="600"/>
                  <a:pt x="424" y="600"/>
                  <a:pt x="424" y="593"/>
                </a:cubicBezTo>
                <a:cubicBezTo>
                  <a:pt x="325" y="502"/>
                  <a:pt x="325" y="502"/>
                  <a:pt x="325" y="502"/>
                </a:cubicBezTo>
                <a:cubicBezTo>
                  <a:pt x="325" y="572"/>
                  <a:pt x="325" y="572"/>
                  <a:pt x="325" y="572"/>
                </a:cubicBezTo>
                <a:cubicBezTo>
                  <a:pt x="325" y="586"/>
                  <a:pt x="318" y="600"/>
                  <a:pt x="297" y="600"/>
                </a:cubicBezTo>
                <a:cubicBezTo>
                  <a:pt x="283" y="600"/>
                  <a:pt x="269" y="586"/>
                  <a:pt x="269" y="572"/>
                </a:cubicBezTo>
                <a:cubicBezTo>
                  <a:pt x="269" y="502"/>
                  <a:pt x="269" y="502"/>
                  <a:pt x="269" y="502"/>
                </a:cubicBezTo>
                <a:cubicBezTo>
                  <a:pt x="177" y="593"/>
                  <a:pt x="177" y="593"/>
                  <a:pt x="177" y="593"/>
                </a:cubicBezTo>
                <a:cubicBezTo>
                  <a:pt x="170" y="600"/>
                  <a:pt x="163" y="600"/>
                  <a:pt x="156" y="600"/>
                </a:cubicBezTo>
                <a:cubicBezTo>
                  <a:pt x="142" y="600"/>
                  <a:pt x="127" y="586"/>
                  <a:pt x="127" y="572"/>
                </a:cubicBezTo>
                <a:cubicBezTo>
                  <a:pt x="127" y="565"/>
                  <a:pt x="135" y="558"/>
                  <a:pt x="142" y="551"/>
                </a:cubicBezTo>
                <a:cubicBezTo>
                  <a:pt x="233" y="459"/>
                  <a:pt x="233" y="459"/>
                  <a:pt x="233" y="459"/>
                </a:cubicBezTo>
                <a:cubicBezTo>
                  <a:pt x="85" y="459"/>
                  <a:pt x="85" y="459"/>
                  <a:pt x="85" y="459"/>
                </a:cubicBezTo>
                <a:cubicBezTo>
                  <a:pt x="64" y="459"/>
                  <a:pt x="57" y="445"/>
                  <a:pt x="57" y="431"/>
                </a:cubicBezTo>
                <a:cubicBezTo>
                  <a:pt x="57" y="402"/>
                  <a:pt x="57" y="402"/>
                  <a:pt x="57" y="402"/>
                </a:cubicBezTo>
                <a:cubicBezTo>
                  <a:pt x="57" y="268"/>
                  <a:pt x="57" y="268"/>
                  <a:pt x="57" y="268"/>
                </a:cubicBezTo>
                <a:cubicBezTo>
                  <a:pt x="57" y="113"/>
                  <a:pt x="57" y="113"/>
                  <a:pt x="57" y="113"/>
                </a:cubicBezTo>
                <a:cubicBezTo>
                  <a:pt x="29" y="113"/>
                  <a:pt x="29" y="113"/>
                  <a:pt x="29" y="113"/>
                </a:cubicBezTo>
                <a:cubicBezTo>
                  <a:pt x="7" y="113"/>
                  <a:pt x="0" y="98"/>
                  <a:pt x="0" y="84"/>
                </a:cubicBezTo>
                <a:cubicBezTo>
                  <a:pt x="0" y="63"/>
                  <a:pt x="7" y="56"/>
                  <a:pt x="29" y="56"/>
                </a:cubicBezTo>
                <a:cubicBezTo>
                  <a:pt x="269" y="56"/>
                  <a:pt x="269" y="56"/>
                  <a:pt x="269" y="56"/>
                </a:cubicBezTo>
                <a:cubicBezTo>
                  <a:pt x="269" y="28"/>
                  <a:pt x="269" y="28"/>
                  <a:pt x="269" y="28"/>
                </a:cubicBezTo>
                <a:cubicBezTo>
                  <a:pt x="269" y="7"/>
                  <a:pt x="283" y="0"/>
                  <a:pt x="297" y="0"/>
                </a:cubicBezTo>
                <a:cubicBezTo>
                  <a:pt x="318" y="0"/>
                  <a:pt x="325" y="7"/>
                  <a:pt x="325" y="28"/>
                </a:cubicBezTo>
                <a:cubicBezTo>
                  <a:pt x="325" y="56"/>
                  <a:pt x="325" y="56"/>
                  <a:pt x="325" y="56"/>
                </a:cubicBezTo>
                <a:cubicBezTo>
                  <a:pt x="573" y="56"/>
                  <a:pt x="573" y="56"/>
                  <a:pt x="573" y="56"/>
                </a:cubicBezTo>
                <a:cubicBezTo>
                  <a:pt x="587" y="56"/>
                  <a:pt x="601" y="63"/>
                  <a:pt x="601" y="84"/>
                </a:cubicBezTo>
                <a:cubicBezTo>
                  <a:pt x="601" y="98"/>
                  <a:pt x="587" y="113"/>
                  <a:pt x="573" y="113"/>
                </a:cubicBezTo>
                <a:close/>
                <a:moveTo>
                  <a:pt x="488" y="240"/>
                </a:moveTo>
                <a:lnTo>
                  <a:pt x="488" y="240"/>
                </a:lnTo>
                <a:cubicBezTo>
                  <a:pt x="488" y="212"/>
                  <a:pt x="488" y="212"/>
                  <a:pt x="488" y="212"/>
                </a:cubicBezTo>
                <a:cubicBezTo>
                  <a:pt x="488" y="113"/>
                  <a:pt x="488" y="113"/>
                  <a:pt x="488" y="113"/>
                </a:cubicBezTo>
                <a:cubicBezTo>
                  <a:pt x="113" y="113"/>
                  <a:pt x="113" y="113"/>
                  <a:pt x="113" y="113"/>
                </a:cubicBezTo>
                <a:cubicBezTo>
                  <a:pt x="113" y="212"/>
                  <a:pt x="113" y="212"/>
                  <a:pt x="113" y="212"/>
                </a:cubicBezTo>
                <a:cubicBezTo>
                  <a:pt x="113" y="240"/>
                  <a:pt x="113" y="240"/>
                  <a:pt x="113" y="240"/>
                </a:cubicBezTo>
                <a:cubicBezTo>
                  <a:pt x="113" y="402"/>
                  <a:pt x="113" y="402"/>
                  <a:pt x="113" y="402"/>
                </a:cubicBezTo>
                <a:cubicBezTo>
                  <a:pt x="488" y="402"/>
                  <a:pt x="488" y="402"/>
                  <a:pt x="488" y="402"/>
                </a:cubicBezTo>
                <a:lnTo>
                  <a:pt x="488" y="240"/>
                </a:lnTo>
                <a:close/>
              </a:path>
            </a:pathLst>
          </a:custGeom>
          <a:solidFill>
            <a:schemeClr val="dk1"/>
          </a:solidFill>
          <a:ln w="0">
            <a:noFill/>
          </a:ln>
        </p:spPr>
        <p:style>
          <a:lnRef idx="0"/>
          <a:fillRef idx="0"/>
          <a:effectRef idx="0"/>
          <a:fontRef idx="minor"/>
        </p:style>
      </p:sp>
      <p:sp>
        <p:nvSpPr>
          <p:cNvPr id="1109" name="Google Shape;1034;p39"/>
          <p:cNvSpPr/>
          <p:nvPr/>
        </p:nvSpPr>
        <p:spPr>
          <a:xfrm>
            <a:off x="8600040" y="654120"/>
            <a:ext cx="339840" cy="334800"/>
          </a:xfrm>
          <a:custGeom>
            <a:avLst/>
            <a:gdLst/>
            <a:ahLst/>
            <a:rect l="l" t="t" r="r" b="b"/>
            <a:pathLst>
              <a:path w="609" h="601">
                <a:moveTo>
                  <a:pt x="28" y="183"/>
                </a:moveTo>
                <a:lnTo>
                  <a:pt x="28" y="183"/>
                </a:lnTo>
                <a:cubicBezTo>
                  <a:pt x="163" y="183"/>
                  <a:pt x="163" y="183"/>
                  <a:pt x="163" y="183"/>
                </a:cubicBezTo>
                <a:cubicBezTo>
                  <a:pt x="163" y="240"/>
                  <a:pt x="163" y="240"/>
                  <a:pt x="163" y="240"/>
                </a:cubicBezTo>
                <a:cubicBezTo>
                  <a:pt x="57" y="240"/>
                  <a:pt x="57" y="240"/>
                  <a:pt x="57" y="240"/>
                </a:cubicBezTo>
                <a:cubicBezTo>
                  <a:pt x="57" y="544"/>
                  <a:pt x="57" y="544"/>
                  <a:pt x="57" y="544"/>
                </a:cubicBezTo>
                <a:cubicBezTo>
                  <a:pt x="156" y="544"/>
                  <a:pt x="156" y="544"/>
                  <a:pt x="156" y="544"/>
                </a:cubicBezTo>
                <a:cubicBezTo>
                  <a:pt x="276" y="544"/>
                  <a:pt x="276" y="544"/>
                  <a:pt x="276" y="544"/>
                </a:cubicBezTo>
                <a:cubicBezTo>
                  <a:pt x="361" y="544"/>
                  <a:pt x="361" y="544"/>
                  <a:pt x="361" y="544"/>
                </a:cubicBezTo>
                <a:cubicBezTo>
                  <a:pt x="361" y="438"/>
                  <a:pt x="361" y="438"/>
                  <a:pt x="361" y="438"/>
                </a:cubicBezTo>
                <a:cubicBezTo>
                  <a:pt x="417" y="438"/>
                  <a:pt x="417" y="438"/>
                  <a:pt x="417" y="438"/>
                </a:cubicBezTo>
                <a:cubicBezTo>
                  <a:pt x="417" y="572"/>
                  <a:pt x="417" y="572"/>
                  <a:pt x="417" y="572"/>
                </a:cubicBezTo>
                <a:cubicBezTo>
                  <a:pt x="417" y="586"/>
                  <a:pt x="403" y="600"/>
                  <a:pt x="389" y="600"/>
                </a:cubicBezTo>
                <a:cubicBezTo>
                  <a:pt x="283" y="600"/>
                  <a:pt x="283" y="600"/>
                  <a:pt x="283" y="600"/>
                </a:cubicBezTo>
                <a:cubicBezTo>
                  <a:pt x="127" y="600"/>
                  <a:pt x="127" y="600"/>
                  <a:pt x="127" y="600"/>
                </a:cubicBezTo>
                <a:cubicBezTo>
                  <a:pt x="28" y="600"/>
                  <a:pt x="28" y="600"/>
                  <a:pt x="28" y="600"/>
                </a:cubicBezTo>
                <a:cubicBezTo>
                  <a:pt x="14" y="600"/>
                  <a:pt x="0" y="586"/>
                  <a:pt x="0" y="572"/>
                </a:cubicBezTo>
                <a:cubicBezTo>
                  <a:pt x="0" y="212"/>
                  <a:pt x="0" y="212"/>
                  <a:pt x="0" y="212"/>
                </a:cubicBezTo>
                <a:cubicBezTo>
                  <a:pt x="0" y="198"/>
                  <a:pt x="14" y="183"/>
                  <a:pt x="28" y="183"/>
                </a:cubicBezTo>
                <a:close/>
                <a:moveTo>
                  <a:pt x="311" y="409"/>
                </a:moveTo>
                <a:lnTo>
                  <a:pt x="311" y="409"/>
                </a:lnTo>
                <a:cubicBezTo>
                  <a:pt x="219" y="409"/>
                  <a:pt x="219" y="409"/>
                  <a:pt x="219" y="409"/>
                </a:cubicBezTo>
                <a:cubicBezTo>
                  <a:pt x="205" y="409"/>
                  <a:pt x="191" y="402"/>
                  <a:pt x="191" y="381"/>
                </a:cubicBezTo>
                <a:cubicBezTo>
                  <a:pt x="191" y="28"/>
                  <a:pt x="191" y="28"/>
                  <a:pt x="191" y="28"/>
                </a:cubicBezTo>
                <a:cubicBezTo>
                  <a:pt x="191" y="7"/>
                  <a:pt x="205" y="0"/>
                  <a:pt x="219" y="0"/>
                </a:cubicBezTo>
                <a:cubicBezTo>
                  <a:pt x="580" y="0"/>
                  <a:pt x="580" y="0"/>
                  <a:pt x="580" y="0"/>
                </a:cubicBezTo>
                <a:cubicBezTo>
                  <a:pt x="594" y="0"/>
                  <a:pt x="608" y="7"/>
                  <a:pt x="608" y="28"/>
                </a:cubicBezTo>
                <a:cubicBezTo>
                  <a:pt x="608" y="381"/>
                  <a:pt x="608" y="381"/>
                  <a:pt x="608" y="381"/>
                </a:cubicBezTo>
                <a:cubicBezTo>
                  <a:pt x="608" y="402"/>
                  <a:pt x="594" y="409"/>
                  <a:pt x="580" y="409"/>
                </a:cubicBezTo>
                <a:cubicBezTo>
                  <a:pt x="474" y="409"/>
                  <a:pt x="474" y="409"/>
                  <a:pt x="474" y="409"/>
                </a:cubicBezTo>
                <a:lnTo>
                  <a:pt x="311" y="409"/>
                </a:lnTo>
                <a:close/>
                <a:moveTo>
                  <a:pt x="551" y="353"/>
                </a:moveTo>
                <a:lnTo>
                  <a:pt x="551" y="353"/>
                </a:lnTo>
                <a:cubicBezTo>
                  <a:pt x="551" y="56"/>
                  <a:pt x="551" y="56"/>
                  <a:pt x="551" y="56"/>
                </a:cubicBezTo>
                <a:cubicBezTo>
                  <a:pt x="247" y="56"/>
                  <a:pt x="247" y="56"/>
                  <a:pt x="247" y="56"/>
                </a:cubicBezTo>
                <a:cubicBezTo>
                  <a:pt x="247" y="353"/>
                  <a:pt x="247" y="353"/>
                  <a:pt x="247" y="353"/>
                </a:cubicBezTo>
                <a:cubicBezTo>
                  <a:pt x="339" y="353"/>
                  <a:pt x="339" y="353"/>
                  <a:pt x="339" y="353"/>
                </a:cubicBezTo>
                <a:cubicBezTo>
                  <a:pt x="467" y="353"/>
                  <a:pt x="467" y="353"/>
                  <a:pt x="467" y="353"/>
                </a:cubicBezTo>
                <a:lnTo>
                  <a:pt x="551" y="353"/>
                </a:lnTo>
                <a:close/>
              </a:path>
            </a:pathLst>
          </a:custGeom>
          <a:solidFill>
            <a:schemeClr val="dk1"/>
          </a:solidFill>
          <a:ln w="0">
            <a:noFill/>
          </a:ln>
        </p:spPr>
        <p:style>
          <a:lnRef idx="0"/>
          <a:fillRef idx="0"/>
          <a:effectRef idx="0"/>
          <a:fontRef idx="minor"/>
        </p:style>
      </p:sp>
      <p:sp>
        <p:nvSpPr>
          <p:cNvPr id="1110" name="Google Shape;1035;p39"/>
          <p:cNvSpPr/>
          <p:nvPr/>
        </p:nvSpPr>
        <p:spPr>
          <a:xfrm>
            <a:off x="8010360" y="654120"/>
            <a:ext cx="337320" cy="334800"/>
          </a:xfrm>
          <a:custGeom>
            <a:avLst/>
            <a:gdLst/>
            <a:ahLst/>
            <a:rect l="l" t="t" r="r" b="b"/>
            <a:pathLst>
              <a:path w="602" h="601">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cubicBezTo>
                  <a:pt x="332" y="56"/>
                  <a:pt x="332" y="56"/>
                  <a:pt x="332" y="56"/>
                </a:cubicBez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cubicBezTo>
                  <a:pt x="481" y="0"/>
                  <a:pt x="481" y="0"/>
                  <a:pt x="481" y="0"/>
                </a:cubicBez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cubicBezTo>
                  <a:pt x="141" y="240"/>
                  <a:pt x="141" y="240"/>
                  <a:pt x="141" y="240"/>
                </a:cubicBezTo>
                <a:lnTo>
                  <a:pt x="57" y="240"/>
                </a:ln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11" name="Google Shape;1040;p40"/>
          <p:cNvSpPr/>
          <p:nvPr/>
        </p:nvSpPr>
        <p:spPr>
          <a:xfrm>
            <a:off x="7682400" y="2055600"/>
            <a:ext cx="268200" cy="214920"/>
          </a:xfrm>
          <a:custGeom>
            <a:avLst/>
            <a:gdLst/>
            <a:ahLst/>
            <a:rect l="l" t="t"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dk1"/>
          </a:solidFill>
          <a:ln w="0">
            <a:noFill/>
          </a:ln>
        </p:spPr>
        <p:style>
          <a:lnRef idx="0"/>
          <a:fillRef idx="0"/>
          <a:effectRef idx="0"/>
          <a:fontRef idx="minor"/>
        </p:style>
      </p:sp>
      <p:sp>
        <p:nvSpPr>
          <p:cNvPr id="1112" name="Google Shape;1041;p40"/>
          <p:cNvSpPr/>
          <p:nvPr/>
        </p:nvSpPr>
        <p:spPr>
          <a:xfrm>
            <a:off x="2954880" y="2044800"/>
            <a:ext cx="148680" cy="240480"/>
          </a:xfrm>
          <a:custGeom>
            <a:avLst/>
            <a:gdLst/>
            <a:ahLst/>
            <a:rect l="l" t="t"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dk1"/>
          </a:solidFill>
          <a:ln w="0">
            <a:noFill/>
          </a:ln>
        </p:spPr>
        <p:style>
          <a:lnRef idx="0"/>
          <a:fillRef idx="0"/>
          <a:effectRef idx="0"/>
          <a:fontRef idx="minor"/>
        </p:style>
      </p:sp>
      <p:sp>
        <p:nvSpPr>
          <p:cNvPr id="1113" name="Google Shape;1042;p40"/>
          <p:cNvSpPr/>
          <p:nvPr/>
        </p:nvSpPr>
        <p:spPr>
          <a:xfrm>
            <a:off x="3479760" y="2044800"/>
            <a:ext cx="300240" cy="240480"/>
          </a:xfrm>
          <a:custGeom>
            <a:avLst/>
            <a:gdLst/>
            <a:ahLst/>
            <a:rect l="l" t="t"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dk1"/>
          </a:solidFill>
          <a:ln w="0">
            <a:noFill/>
          </a:ln>
        </p:spPr>
        <p:style>
          <a:lnRef idx="0"/>
          <a:fillRef idx="0"/>
          <a:effectRef idx="0"/>
          <a:fontRef idx="minor"/>
        </p:style>
      </p:sp>
      <p:sp>
        <p:nvSpPr>
          <p:cNvPr id="1114" name="Google Shape;1043;p40"/>
          <p:cNvSpPr/>
          <p:nvPr/>
        </p:nvSpPr>
        <p:spPr>
          <a:xfrm>
            <a:off x="1685880" y="2044800"/>
            <a:ext cx="298080" cy="236160"/>
          </a:xfrm>
          <a:custGeom>
            <a:avLst/>
            <a:gdLst/>
            <a:ahLst/>
            <a:rect l="l" t="t" r="r" b="b"/>
            <a:pathLst>
              <a:path w="498" h="391">
                <a:moveTo>
                  <a:pt x="372" y="337"/>
                </a:moveTo>
                <a:lnTo>
                  <a:pt x="372" y="337"/>
                </a:lnTo>
                <a:cubicBezTo>
                  <a:pt x="53" y="337"/>
                  <a:pt x="53" y="337"/>
                  <a:pt x="53" y="337"/>
                </a:cubicBezTo>
                <a:cubicBezTo>
                  <a:pt x="53" y="116"/>
                  <a:pt x="53" y="116"/>
                  <a:pt x="53" y="116"/>
                </a:cubicBezTo>
                <a:cubicBezTo>
                  <a:pt x="116" y="116"/>
                  <a:pt x="116" y="116"/>
                  <a:pt x="116" y="116"/>
                </a:cubicBezTo>
                <a:cubicBezTo>
                  <a:pt x="116" y="116"/>
                  <a:pt x="133" y="98"/>
                  <a:pt x="169" y="71"/>
                </a:cubicBezTo>
                <a:cubicBezTo>
                  <a:pt x="27" y="71"/>
                  <a:pt x="27" y="71"/>
                  <a:pt x="27" y="71"/>
                </a:cubicBezTo>
                <a:cubicBezTo>
                  <a:pt x="9" y="71"/>
                  <a:pt x="0" y="80"/>
                  <a:pt x="0" y="89"/>
                </a:cubicBezTo>
                <a:cubicBezTo>
                  <a:pt x="0" y="363"/>
                  <a:pt x="0" y="363"/>
                  <a:pt x="0" y="363"/>
                </a:cubicBezTo>
                <a:cubicBezTo>
                  <a:pt x="0" y="382"/>
                  <a:pt x="9" y="390"/>
                  <a:pt x="27" y="390"/>
                </a:cubicBezTo>
                <a:cubicBezTo>
                  <a:pt x="399" y="390"/>
                  <a:pt x="399" y="390"/>
                  <a:pt x="399" y="390"/>
                </a:cubicBezTo>
                <a:cubicBezTo>
                  <a:pt x="408" y="390"/>
                  <a:pt x="426" y="382"/>
                  <a:pt x="426" y="363"/>
                </a:cubicBezTo>
                <a:cubicBezTo>
                  <a:pt x="426" y="275"/>
                  <a:pt x="426" y="275"/>
                  <a:pt x="426" y="275"/>
                </a:cubicBezTo>
                <a:cubicBezTo>
                  <a:pt x="372" y="310"/>
                  <a:pt x="372" y="310"/>
                  <a:pt x="372" y="310"/>
                </a:cubicBezTo>
                <a:lnTo>
                  <a:pt x="372" y="337"/>
                </a:lnTo>
                <a:close/>
                <a:moveTo>
                  <a:pt x="328" y="169"/>
                </a:moveTo>
                <a:lnTo>
                  <a:pt x="328" y="169"/>
                </a:lnTo>
                <a:cubicBezTo>
                  <a:pt x="328" y="257"/>
                  <a:pt x="328" y="257"/>
                  <a:pt x="328" y="257"/>
                </a:cubicBezTo>
                <a:cubicBezTo>
                  <a:pt x="497" y="125"/>
                  <a:pt x="497" y="125"/>
                  <a:pt x="497" y="125"/>
                </a:cubicBezTo>
                <a:cubicBezTo>
                  <a:pt x="328" y="0"/>
                  <a:pt x="328" y="0"/>
                  <a:pt x="328" y="0"/>
                </a:cubicBezTo>
                <a:cubicBezTo>
                  <a:pt x="328" y="80"/>
                  <a:pt x="328" y="80"/>
                  <a:pt x="328" y="80"/>
                </a:cubicBezTo>
                <a:cubicBezTo>
                  <a:pt x="133" y="80"/>
                  <a:pt x="133" y="275"/>
                  <a:pt x="133" y="275"/>
                </a:cubicBezTo>
                <a:cubicBezTo>
                  <a:pt x="186" y="187"/>
                  <a:pt x="222" y="169"/>
                  <a:pt x="328" y="169"/>
                </a:cubicBezTo>
                <a:close/>
              </a:path>
            </a:pathLst>
          </a:custGeom>
          <a:solidFill>
            <a:schemeClr val="dk1"/>
          </a:solidFill>
          <a:ln w="0">
            <a:noFill/>
          </a:ln>
        </p:spPr>
        <p:style>
          <a:lnRef idx="0"/>
          <a:fillRef idx="0"/>
          <a:effectRef idx="0"/>
          <a:fontRef idx="minor"/>
        </p:style>
      </p:sp>
      <p:sp>
        <p:nvSpPr>
          <p:cNvPr id="1115" name="Google Shape;1044;p40"/>
          <p:cNvSpPr/>
          <p:nvPr/>
        </p:nvSpPr>
        <p:spPr>
          <a:xfrm>
            <a:off x="4083480" y="2017080"/>
            <a:ext cx="289440" cy="289440"/>
          </a:xfrm>
          <a:custGeom>
            <a:avLst/>
            <a:gdLst/>
            <a:ahLst/>
            <a:rect l="l" t="t"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dk1"/>
          </a:solidFill>
          <a:ln w="0">
            <a:noFill/>
          </a:ln>
        </p:spPr>
        <p:style>
          <a:lnRef idx="0"/>
          <a:fillRef idx="0"/>
          <a:effectRef idx="0"/>
          <a:fontRef idx="minor"/>
        </p:style>
      </p:sp>
      <p:sp>
        <p:nvSpPr>
          <p:cNvPr id="1116" name="Google Shape;1045;p40"/>
          <p:cNvSpPr/>
          <p:nvPr/>
        </p:nvSpPr>
        <p:spPr>
          <a:xfrm>
            <a:off x="4698000" y="2027880"/>
            <a:ext cx="266040" cy="263880"/>
          </a:xfrm>
          <a:custGeom>
            <a:avLst/>
            <a:gdLst/>
            <a:ahLst/>
            <a:rect l="l" t="t"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dk1"/>
          </a:solidFill>
          <a:ln w="0">
            <a:noFill/>
          </a:ln>
        </p:spPr>
        <p:style>
          <a:lnRef idx="0"/>
          <a:fillRef idx="0"/>
          <a:effectRef idx="0"/>
          <a:fontRef idx="minor"/>
        </p:style>
      </p:sp>
      <p:sp>
        <p:nvSpPr>
          <p:cNvPr id="1117" name="Google Shape;1046;p40"/>
          <p:cNvSpPr/>
          <p:nvPr/>
        </p:nvSpPr>
        <p:spPr>
          <a:xfrm>
            <a:off x="6502680" y="2027880"/>
            <a:ext cx="234000" cy="268200"/>
          </a:xfrm>
          <a:custGeom>
            <a:avLst/>
            <a:gdLst/>
            <a:ahLst/>
            <a:rect l="l" t="t"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dk1"/>
          </a:solidFill>
          <a:ln w="0">
            <a:noFill/>
          </a:ln>
        </p:spPr>
        <p:style>
          <a:lnRef idx="0"/>
          <a:fillRef idx="0"/>
          <a:effectRef idx="0"/>
          <a:fontRef idx="minor"/>
        </p:style>
      </p:sp>
      <p:sp>
        <p:nvSpPr>
          <p:cNvPr id="1118" name="Google Shape;1047;p40"/>
          <p:cNvSpPr/>
          <p:nvPr/>
        </p:nvSpPr>
        <p:spPr>
          <a:xfrm>
            <a:off x="488880" y="2027880"/>
            <a:ext cx="300240" cy="268200"/>
          </a:xfrm>
          <a:custGeom>
            <a:avLst/>
            <a:gdLst/>
            <a:ahLst/>
            <a:rect l="l" t="t" r="r" b="b"/>
            <a:pathLst>
              <a:path w="497" h="444">
                <a:moveTo>
                  <a:pt x="310" y="336"/>
                </a:moveTo>
                <a:lnTo>
                  <a:pt x="310" y="336"/>
                </a:lnTo>
                <a:cubicBezTo>
                  <a:pt x="248" y="310"/>
                  <a:pt x="221" y="292"/>
                  <a:pt x="221" y="257"/>
                </a:cubicBezTo>
                <a:cubicBezTo>
                  <a:pt x="221" y="230"/>
                  <a:pt x="239" y="239"/>
                  <a:pt x="248" y="195"/>
                </a:cubicBezTo>
                <a:cubicBezTo>
                  <a:pt x="257" y="177"/>
                  <a:pt x="274" y="195"/>
                  <a:pt x="274" y="151"/>
                </a:cubicBezTo>
                <a:cubicBezTo>
                  <a:pt x="274" y="133"/>
                  <a:pt x="266" y="133"/>
                  <a:pt x="266" y="133"/>
                </a:cubicBezTo>
                <a:cubicBezTo>
                  <a:pt x="266" y="133"/>
                  <a:pt x="274" y="106"/>
                  <a:pt x="274" y="89"/>
                </a:cubicBezTo>
                <a:cubicBezTo>
                  <a:pt x="274" y="62"/>
                  <a:pt x="257" y="0"/>
                  <a:pt x="177" y="0"/>
                </a:cubicBezTo>
                <a:cubicBezTo>
                  <a:pt x="88" y="0"/>
                  <a:pt x="70" y="62"/>
                  <a:pt x="70" y="89"/>
                </a:cubicBezTo>
                <a:cubicBezTo>
                  <a:pt x="70" y="106"/>
                  <a:pt x="79" y="133"/>
                  <a:pt x="79" y="133"/>
                </a:cubicBezTo>
                <a:cubicBezTo>
                  <a:pt x="79" y="133"/>
                  <a:pt x="70" y="133"/>
                  <a:pt x="70" y="151"/>
                </a:cubicBezTo>
                <a:cubicBezTo>
                  <a:pt x="70" y="195"/>
                  <a:pt x="88" y="177"/>
                  <a:pt x="97" y="195"/>
                </a:cubicBezTo>
                <a:cubicBezTo>
                  <a:pt x="106" y="239"/>
                  <a:pt x="123" y="230"/>
                  <a:pt x="123" y="257"/>
                </a:cubicBezTo>
                <a:cubicBezTo>
                  <a:pt x="123" y="292"/>
                  <a:pt x="97" y="310"/>
                  <a:pt x="35" y="336"/>
                </a:cubicBezTo>
                <a:cubicBezTo>
                  <a:pt x="35" y="336"/>
                  <a:pt x="17" y="336"/>
                  <a:pt x="0" y="345"/>
                </a:cubicBezTo>
                <a:cubicBezTo>
                  <a:pt x="0" y="443"/>
                  <a:pt x="0" y="443"/>
                  <a:pt x="0" y="443"/>
                </a:cubicBezTo>
                <a:cubicBezTo>
                  <a:pt x="398" y="443"/>
                  <a:pt x="398" y="443"/>
                  <a:pt x="398" y="443"/>
                </a:cubicBezTo>
                <a:cubicBezTo>
                  <a:pt x="398" y="443"/>
                  <a:pt x="398" y="408"/>
                  <a:pt x="398" y="399"/>
                </a:cubicBezTo>
                <a:cubicBezTo>
                  <a:pt x="398" y="381"/>
                  <a:pt x="372" y="354"/>
                  <a:pt x="310" y="336"/>
                </a:cubicBezTo>
                <a:close/>
                <a:moveTo>
                  <a:pt x="425" y="195"/>
                </a:moveTo>
                <a:lnTo>
                  <a:pt x="425" y="195"/>
                </a:lnTo>
                <a:cubicBezTo>
                  <a:pt x="425" y="124"/>
                  <a:pt x="425" y="124"/>
                  <a:pt x="425" y="124"/>
                </a:cubicBezTo>
                <a:cubicBezTo>
                  <a:pt x="372" y="124"/>
                  <a:pt x="372" y="124"/>
                  <a:pt x="372" y="124"/>
                </a:cubicBezTo>
                <a:cubicBezTo>
                  <a:pt x="372" y="195"/>
                  <a:pt x="372" y="195"/>
                  <a:pt x="372" y="195"/>
                </a:cubicBezTo>
                <a:cubicBezTo>
                  <a:pt x="301" y="195"/>
                  <a:pt x="301" y="195"/>
                  <a:pt x="301" y="195"/>
                </a:cubicBezTo>
                <a:cubicBezTo>
                  <a:pt x="301" y="248"/>
                  <a:pt x="301" y="248"/>
                  <a:pt x="301" y="248"/>
                </a:cubicBezTo>
                <a:cubicBezTo>
                  <a:pt x="372" y="248"/>
                  <a:pt x="372" y="248"/>
                  <a:pt x="372" y="248"/>
                </a:cubicBezTo>
                <a:cubicBezTo>
                  <a:pt x="372" y="319"/>
                  <a:pt x="372" y="319"/>
                  <a:pt x="372" y="319"/>
                </a:cubicBezTo>
                <a:cubicBezTo>
                  <a:pt x="425" y="319"/>
                  <a:pt x="425" y="319"/>
                  <a:pt x="425" y="319"/>
                </a:cubicBezTo>
                <a:cubicBezTo>
                  <a:pt x="425" y="248"/>
                  <a:pt x="425" y="248"/>
                  <a:pt x="425" y="248"/>
                </a:cubicBezTo>
                <a:cubicBezTo>
                  <a:pt x="496" y="248"/>
                  <a:pt x="496" y="248"/>
                  <a:pt x="496" y="248"/>
                </a:cubicBezTo>
                <a:cubicBezTo>
                  <a:pt x="496" y="195"/>
                  <a:pt x="496" y="195"/>
                  <a:pt x="496" y="195"/>
                </a:cubicBezTo>
                <a:lnTo>
                  <a:pt x="425" y="195"/>
                </a:lnTo>
                <a:close/>
              </a:path>
            </a:pathLst>
          </a:custGeom>
          <a:solidFill>
            <a:schemeClr val="dk1"/>
          </a:solidFill>
          <a:ln w="0">
            <a:noFill/>
          </a:ln>
        </p:spPr>
        <p:style>
          <a:lnRef idx="0"/>
          <a:fillRef idx="0"/>
          <a:effectRef idx="0"/>
          <a:fontRef idx="minor"/>
        </p:style>
      </p:sp>
      <p:sp>
        <p:nvSpPr>
          <p:cNvPr id="1119" name="Google Shape;1048;p40"/>
          <p:cNvSpPr/>
          <p:nvPr/>
        </p:nvSpPr>
        <p:spPr>
          <a:xfrm>
            <a:off x="5295240" y="2034000"/>
            <a:ext cx="257400" cy="257400"/>
          </a:xfrm>
          <a:custGeom>
            <a:avLst/>
            <a:gdLst/>
            <a:ahLst/>
            <a:rect l="l" t="t"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dk1"/>
          </a:solidFill>
          <a:ln w="0">
            <a:noFill/>
          </a:ln>
        </p:spPr>
        <p:style>
          <a:lnRef idx="0"/>
          <a:fillRef idx="0"/>
          <a:effectRef idx="0"/>
          <a:fontRef idx="minor"/>
        </p:style>
      </p:sp>
      <p:sp>
        <p:nvSpPr>
          <p:cNvPr id="1120" name="Google Shape;1049;p40"/>
          <p:cNvSpPr/>
          <p:nvPr/>
        </p:nvSpPr>
        <p:spPr>
          <a:xfrm>
            <a:off x="10099440" y="2068200"/>
            <a:ext cx="250920" cy="253080"/>
          </a:xfrm>
          <a:custGeom>
            <a:avLst/>
            <a:gdLst/>
            <a:ahLst/>
            <a:rect l="l" t="t" r="r" b="b"/>
            <a:pathLst>
              <a:path w="418" h="417">
                <a:moveTo>
                  <a:pt x="204" y="0"/>
                </a:moveTo>
                <a:lnTo>
                  <a:pt x="204" y="0"/>
                </a:lnTo>
                <a:cubicBezTo>
                  <a:pt x="89" y="0"/>
                  <a:pt x="0" y="88"/>
                  <a:pt x="0" y="204"/>
                </a:cubicBezTo>
                <a:cubicBezTo>
                  <a:pt x="0" y="319"/>
                  <a:pt x="89" y="416"/>
                  <a:pt x="204" y="416"/>
                </a:cubicBezTo>
                <a:cubicBezTo>
                  <a:pt x="319" y="416"/>
                  <a:pt x="417" y="319"/>
                  <a:pt x="417" y="204"/>
                </a:cubicBezTo>
                <a:cubicBezTo>
                  <a:pt x="417" y="88"/>
                  <a:pt x="319" y="0"/>
                  <a:pt x="204" y="0"/>
                </a:cubicBezTo>
                <a:close/>
                <a:moveTo>
                  <a:pt x="328" y="177"/>
                </a:moveTo>
                <a:lnTo>
                  <a:pt x="328" y="177"/>
                </a:lnTo>
                <a:cubicBezTo>
                  <a:pt x="328" y="230"/>
                  <a:pt x="328" y="230"/>
                  <a:pt x="328" y="230"/>
                </a:cubicBezTo>
                <a:cubicBezTo>
                  <a:pt x="80" y="230"/>
                  <a:pt x="80" y="230"/>
                  <a:pt x="80" y="230"/>
                </a:cubicBezTo>
                <a:cubicBezTo>
                  <a:pt x="80" y="177"/>
                  <a:pt x="80" y="177"/>
                  <a:pt x="80" y="177"/>
                </a:cubicBezTo>
                <a:lnTo>
                  <a:pt x="328" y="177"/>
                </a:lnTo>
                <a:close/>
              </a:path>
            </a:pathLst>
          </a:custGeom>
          <a:solidFill>
            <a:schemeClr val="dk1"/>
          </a:solidFill>
          <a:ln w="0">
            <a:noFill/>
          </a:ln>
        </p:spPr>
        <p:style>
          <a:lnRef idx="0"/>
          <a:fillRef idx="0"/>
          <a:effectRef idx="0"/>
          <a:fontRef idx="minor"/>
        </p:style>
      </p:sp>
      <p:sp>
        <p:nvSpPr>
          <p:cNvPr id="1121" name="Google Shape;1050;p40"/>
          <p:cNvSpPr/>
          <p:nvPr/>
        </p:nvSpPr>
        <p:spPr>
          <a:xfrm>
            <a:off x="2276640" y="2657160"/>
            <a:ext cx="278640" cy="278640"/>
          </a:xfrm>
          <a:custGeom>
            <a:avLst/>
            <a:gdLst/>
            <a:ahLst/>
            <a:rect l="l" t="t" r="r" b="b"/>
            <a:pathLst>
              <a:path w="462" h="461">
                <a:moveTo>
                  <a:pt x="230" y="9"/>
                </a:moveTo>
                <a:lnTo>
                  <a:pt x="230" y="9"/>
                </a:lnTo>
                <a:cubicBezTo>
                  <a:pt x="98" y="9"/>
                  <a:pt x="0" y="106"/>
                  <a:pt x="0" y="239"/>
                </a:cubicBezTo>
                <a:cubicBezTo>
                  <a:pt x="0" y="363"/>
                  <a:pt x="107" y="460"/>
                  <a:pt x="230" y="460"/>
                </a:cubicBezTo>
                <a:cubicBezTo>
                  <a:pt x="363" y="460"/>
                  <a:pt x="461" y="354"/>
                  <a:pt x="461" y="230"/>
                </a:cubicBezTo>
                <a:cubicBezTo>
                  <a:pt x="461" y="106"/>
                  <a:pt x="355" y="0"/>
                  <a:pt x="230" y="9"/>
                </a:cubicBezTo>
                <a:close/>
                <a:moveTo>
                  <a:pt x="248" y="79"/>
                </a:moveTo>
                <a:lnTo>
                  <a:pt x="248" y="79"/>
                </a:lnTo>
                <a:cubicBezTo>
                  <a:pt x="275" y="79"/>
                  <a:pt x="283" y="97"/>
                  <a:pt x="283" y="106"/>
                </a:cubicBezTo>
                <a:cubicBezTo>
                  <a:pt x="283" y="132"/>
                  <a:pt x="266" y="150"/>
                  <a:pt x="239" y="150"/>
                </a:cubicBezTo>
                <a:cubicBezTo>
                  <a:pt x="222" y="150"/>
                  <a:pt x="213" y="132"/>
                  <a:pt x="213" y="115"/>
                </a:cubicBezTo>
                <a:cubicBezTo>
                  <a:pt x="213" y="106"/>
                  <a:pt x="222" y="79"/>
                  <a:pt x="248" y="79"/>
                </a:cubicBezTo>
                <a:close/>
                <a:moveTo>
                  <a:pt x="195" y="372"/>
                </a:moveTo>
                <a:lnTo>
                  <a:pt x="195" y="372"/>
                </a:lnTo>
                <a:cubicBezTo>
                  <a:pt x="177" y="372"/>
                  <a:pt x="169" y="363"/>
                  <a:pt x="177" y="327"/>
                </a:cubicBezTo>
                <a:cubicBezTo>
                  <a:pt x="195" y="248"/>
                  <a:pt x="195" y="248"/>
                  <a:pt x="195" y="248"/>
                </a:cubicBezTo>
                <a:cubicBezTo>
                  <a:pt x="195" y="239"/>
                  <a:pt x="195" y="230"/>
                  <a:pt x="195" y="230"/>
                </a:cubicBezTo>
                <a:cubicBezTo>
                  <a:pt x="186" y="230"/>
                  <a:pt x="169" y="239"/>
                  <a:pt x="160" y="248"/>
                </a:cubicBezTo>
                <a:cubicBezTo>
                  <a:pt x="151" y="239"/>
                  <a:pt x="151" y="239"/>
                  <a:pt x="151" y="239"/>
                </a:cubicBezTo>
                <a:cubicBezTo>
                  <a:pt x="186" y="204"/>
                  <a:pt x="230" y="185"/>
                  <a:pt x="248" y="185"/>
                </a:cubicBezTo>
                <a:cubicBezTo>
                  <a:pt x="266" y="185"/>
                  <a:pt x="266" y="204"/>
                  <a:pt x="266" y="230"/>
                </a:cubicBezTo>
                <a:cubicBezTo>
                  <a:pt x="239" y="310"/>
                  <a:pt x="239" y="310"/>
                  <a:pt x="239" y="310"/>
                </a:cubicBezTo>
                <a:cubicBezTo>
                  <a:pt x="239" y="327"/>
                  <a:pt x="239" y="327"/>
                  <a:pt x="239" y="327"/>
                </a:cubicBezTo>
                <a:cubicBezTo>
                  <a:pt x="248" y="327"/>
                  <a:pt x="266" y="327"/>
                  <a:pt x="275" y="310"/>
                </a:cubicBezTo>
                <a:cubicBezTo>
                  <a:pt x="283" y="327"/>
                  <a:pt x="283" y="327"/>
                  <a:pt x="283" y="327"/>
                </a:cubicBezTo>
                <a:cubicBezTo>
                  <a:pt x="248" y="363"/>
                  <a:pt x="213" y="372"/>
                  <a:pt x="195" y="372"/>
                </a:cubicBezTo>
                <a:close/>
              </a:path>
            </a:pathLst>
          </a:custGeom>
          <a:solidFill>
            <a:schemeClr val="dk1"/>
          </a:solidFill>
          <a:ln w="0">
            <a:noFill/>
          </a:ln>
        </p:spPr>
        <p:style>
          <a:lnRef idx="0"/>
          <a:fillRef idx="0"/>
          <a:effectRef idx="0"/>
          <a:fontRef idx="minor"/>
        </p:style>
      </p:sp>
      <p:sp>
        <p:nvSpPr>
          <p:cNvPr id="1122" name="Google Shape;1051;p40"/>
          <p:cNvSpPr/>
          <p:nvPr/>
        </p:nvSpPr>
        <p:spPr>
          <a:xfrm>
            <a:off x="2317320" y="1978560"/>
            <a:ext cx="140040" cy="298080"/>
          </a:xfrm>
          <a:custGeom>
            <a:avLst/>
            <a:gdLst/>
            <a:ahLst/>
            <a:rect l="l" t="t" r="r" b="b"/>
            <a:pathLst>
              <a:path w="232" h="498">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chemeClr val="dk1"/>
          </a:solidFill>
          <a:ln w="0">
            <a:noFill/>
          </a:ln>
        </p:spPr>
        <p:style>
          <a:lnRef idx="0"/>
          <a:fillRef idx="0"/>
          <a:effectRef idx="0"/>
          <a:fontRef idx="minor"/>
        </p:style>
      </p:sp>
      <p:sp>
        <p:nvSpPr>
          <p:cNvPr id="1123" name="Google Shape;1052;p40"/>
          <p:cNvSpPr/>
          <p:nvPr/>
        </p:nvSpPr>
        <p:spPr>
          <a:xfrm>
            <a:off x="9459360" y="2657160"/>
            <a:ext cx="253080" cy="250920"/>
          </a:xfrm>
          <a:custGeom>
            <a:avLst/>
            <a:gdLst/>
            <a:ahLst/>
            <a:rect l="l" t="t" r="r" b="b"/>
            <a:pathLst>
              <a:path w="417" h="417">
                <a:moveTo>
                  <a:pt x="213" y="0"/>
                </a:moveTo>
                <a:lnTo>
                  <a:pt x="213" y="0"/>
                </a:lnTo>
                <a:cubicBezTo>
                  <a:pt x="97" y="0"/>
                  <a:pt x="0" y="89"/>
                  <a:pt x="0" y="204"/>
                </a:cubicBezTo>
                <a:cubicBezTo>
                  <a:pt x="0" y="319"/>
                  <a:pt x="97" y="416"/>
                  <a:pt x="213" y="416"/>
                </a:cubicBezTo>
                <a:cubicBezTo>
                  <a:pt x="328" y="416"/>
                  <a:pt x="416" y="319"/>
                  <a:pt x="416" y="204"/>
                </a:cubicBezTo>
                <a:cubicBezTo>
                  <a:pt x="416" y="89"/>
                  <a:pt x="328" y="0"/>
                  <a:pt x="213" y="0"/>
                </a:cubicBezTo>
                <a:close/>
                <a:moveTo>
                  <a:pt x="257" y="204"/>
                </a:moveTo>
                <a:lnTo>
                  <a:pt x="257" y="204"/>
                </a:lnTo>
                <a:cubicBezTo>
                  <a:pt x="328" y="284"/>
                  <a:pt x="328" y="284"/>
                  <a:pt x="328" y="284"/>
                </a:cubicBezTo>
                <a:cubicBezTo>
                  <a:pt x="284" y="328"/>
                  <a:pt x="284" y="328"/>
                  <a:pt x="284" y="328"/>
                </a:cubicBezTo>
                <a:cubicBezTo>
                  <a:pt x="213" y="248"/>
                  <a:pt x="213" y="248"/>
                  <a:pt x="213" y="248"/>
                </a:cubicBezTo>
                <a:cubicBezTo>
                  <a:pt x="132" y="328"/>
                  <a:pt x="132" y="328"/>
                  <a:pt x="132" y="328"/>
                </a:cubicBezTo>
                <a:cubicBezTo>
                  <a:pt x="88" y="284"/>
                  <a:pt x="88" y="284"/>
                  <a:pt x="88" y="284"/>
                </a:cubicBezTo>
                <a:cubicBezTo>
                  <a:pt x="168" y="204"/>
                  <a:pt x="168" y="204"/>
                  <a:pt x="168" y="204"/>
                </a:cubicBezTo>
                <a:cubicBezTo>
                  <a:pt x="88" y="134"/>
                  <a:pt x="88" y="134"/>
                  <a:pt x="88" y="134"/>
                </a:cubicBezTo>
                <a:cubicBezTo>
                  <a:pt x="132" y="89"/>
                  <a:pt x="132" y="89"/>
                  <a:pt x="132" y="89"/>
                </a:cubicBezTo>
                <a:cubicBezTo>
                  <a:pt x="213" y="159"/>
                  <a:pt x="213" y="159"/>
                  <a:pt x="213" y="159"/>
                </a:cubicBezTo>
                <a:cubicBezTo>
                  <a:pt x="284" y="89"/>
                  <a:pt x="284" y="89"/>
                  <a:pt x="284" y="89"/>
                </a:cubicBezTo>
                <a:cubicBezTo>
                  <a:pt x="328" y="134"/>
                  <a:pt x="328" y="134"/>
                  <a:pt x="328" y="134"/>
                </a:cubicBezTo>
                <a:lnTo>
                  <a:pt x="257" y="204"/>
                </a:lnTo>
                <a:close/>
              </a:path>
            </a:pathLst>
          </a:custGeom>
          <a:solidFill>
            <a:schemeClr val="dk1"/>
          </a:solidFill>
          <a:ln w="0">
            <a:noFill/>
          </a:ln>
        </p:spPr>
        <p:style>
          <a:lnRef idx="0"/>
          <a:fillRef idx="0"/>
          <a:effectRef idx="0"/>
          <a:fontRef idx="minor"/>
        </p:style>
      </p:sp>
      <p:sp>
        <p:nvSpPr>
          <p:cNvPr id="1124" name="Google Shape;1053;p40"/>
          <p:cNvSpPr/>
          <p:nvPr/>
        </p:nvSpPr>
        <p:spPr>
          <a:xfrm>
            <a:off x="4691520" y="2627280"/>
            <a:ext cx="278640" cy="278640"/>
          </a:xfrm>
          <a:custGeom>
            <a:avLst/>
            <a:gdLst/>
            <a:ahLst/>
            <a:rect l="l" t="t" r="r" b="b"/>
            <a:pathLst>
              <a:path w="461" h="461">
                <a:moveTo>
                  <a:pt x="231" y="9"/>
                </a:moveTo>
                <a:lnTo>
                  <a:pt x="231" y="9"/>
                </a:lnTo>
                <a:cubicBezTo>
                  <a:pt x="97" y="9"/>
                  <a:pt x="0" y="106"/>
                  <a:pt x="0" y="239"/>
                </a:cubicBezTo>
                <a:cubicBezTo>
                  <a:pt x="0" y="363"/>
                  <a:pt x="106" y="460"/>
                  <a:pt x="231" y="460"/>
                </a:cubicBezTo>
                <a:cubicBezTo>
                  <a:pt x="363" y="460"/>
                  <a:pt x="460" y="354"/>
                  <a:pt x="460" y="230"/>
                </a:cubicBezTo>
                <a:cubicBezTo>
                  <a:pt x="460" y="106"/>
                  <a:pt x="354" y="0"/>
                  <a:pt x="231" y="9"/>
                </a:cubicBezTo>
                <a:close/>
                <a:moveTo>
                  <a:pt x="231" y="372"/>
                </a:moveTo>
                <a:lnTo>
                  <a:pt x="231" y="372"/>
                </a:lnTo>
                <a:cubicBezTo>
                  <a:pt x="221" y="372"/>
                  <a:pt x="221" y="372"/>
                  <a:pt x="221" y="372"/>
                </a:cubicBezTo>
                <a:cubicBezTo>
                  <a:pt x="204" y="372"/>
                  <a:pt x="195" y="354"/>
                  <a:pt x="195" y="336"/>
                </a:cubicBezTo>
                <a:cubicBezTo>
                  <a:pt x="195" y="319"/>
                  <a:pt x="204" y="301"/>
                  <a:pt x="231" y="301"/>
                </a:cubicBezTo>
                <a:cubicBezTo>
                  <a:pt x="248" y="310"/>
                  <a:pt x="257" y="319"/>
                  <a:pt x="257" y="336"/>
                </a:cubicBezTo>
                <a:cubicBezTo>
                  <a:pt x="257" y="363"/>
                  <a:pt x="248" y="372"/>
                  <a:pt x="231" y="372"/>
                </a:cubicBezTo>
                <a:close/>
                <a:moveTo>
                  <a:pt x="310" y="213"/>
                </a:moveTo>
                <a:lnTo>
                  <a:pt x="310" y="213"/>
                </a:lnTo>
                <a:cubicBezTo>
                  <a:pt x="301" y="213"/>
                  <a:pt x="293" y="221"/>
                  <a:pt x="284" y="230"/>
                </a:cubicBezTo>
                <a:cubicBezTo>
                  <a:pt x="266" y="248"/>
                  <a:pt x="266" y="248"/>
                  <a:pt x="266" y="248"/>
                </a:cubicBezTo>
                <a:cubicBezTo>
                  <a:pt x="257" y="248"/>
                  <a:pt x="257" y="257"/>
                  <a:pt x="257" y="257"/>
                </a:cubicBezTo>
                <a:cubicBezTo>
                  <a:pt x="248" y="266"/>
                  <a:pt x="248" y="266"/>
                  <a:pt x="248" y="274"/>
                </a:cubicBezTo>
                <a:cubicBezTo>
                  <a:pt x="195" y="274"/>
                  <a:pt x="195" y="274"/>
                  <a:pt x="195" y="274"/>
                </a:cubicBezTo>
                <a:cubicBezTo>
                  <a:pt x="195" y="257"/>
                  <a:pt x="195" y="248"/>
                  <a:pt x="204" y="230"/>
                </a:cubicBezTo>
                <a:cubicBezTo>
                  <a:pt x="221" y="221"/>
                  <a:pt x="248" y="204"/>
                  <a:pt x="248" y="204"/>
                </a:cubicBezTo>
                <a:lnTo>
                  <a:pt x="257" y="195"/>
                </a:lnTo>
                <a:cubicBezTo>
                  <a:pt x="257" y="185"/>
                  <a:pt x="266" y="176"/>
                  <a:pt x="266" y="176"/>
                </a:cubicBezTo>
                <a:cubicBezTo>
                  <a:pt x="266" y="168"/>
                  <a:pt x="257" y="160"/>
                  <a:pt x="257" y="150"/>
                </a:cubicBezTo>
                <a:cubicBezTo>
                  <a:pt x="248" y="141"/>
                  <a:pt x="240" y="141"/>
                  <a:pt x="231" y="141"/>
                </a:cubicBezTo>
                <a:cubicBezTo>
                  <a:pt x="221" y="141"/>
                  <a:pt x="213" y="141"/>
                  <a:pt x="204" y="150"/>
                </a:cubicBezTo>
                <a:cubicBezTo>
                  <a:pt x="195" y="160"/>
                  <a:pt x="195" y="168"/>
                  <a:pt x="195" y="176"/>
                </a:cubicBezTo>
                <a:cubicBezTo>
                  <a:pt x="195" y="185"/>
                  <a:pt x="195" y="185"/>
                  <a:pt x="195" y="185"/>
                </a:cubicBezTo>
                <a:cubicBezTo>
                  <a:pt x="142" y="185"/>
                  <a:pt x="142" y="185"/>
                  <a:pt x="142" y="185"/>
                </a:cubicBezTo>
                <a:cubicBezTo>
                  <a:pt x="142" y="176"/>
                  <a:pt x="142" y="176"/>
                  <a:pt x="142" y="176"/>
                </a:cubicBezTo>
                <a:cubicBezTo>
                  <a:pt x="142" y="141"/>
                  <a:pt x="150" y="123"/>
                  <a:pt x="177" y="106"/>
                </a:cubicBezTo>
                <a:cubicBezTo>
                  <a:pt x="186" y="97"/>
                  <a:pt x="204" y="97"/>
                  <a:pt x="231" y="97"/>
                </a:cubicBezTo>
                <a:cubicBezTo>
                  <a:pt x="257" y="97"/>
                  <a:pt x="275" y="97"/>
                  <a:pt x="293" y="115"/>
                </a:cubicBezTo>
                <a:cubicBezTo>
                  <a:pt x="310" y="123"/>
                  <a:pt x="319" y="141"/>
                  <a:pt x="319" y="168"/>
                </a:cubicBezTo>
                <a:cubicBezTo>
                  <a:pt x="319" y="185"/>
                  <a:pt x="319" y="195"/>
                  <a:pt x="310" y="213"/>
                </a:cubicBezTo>
                <a:close/>
              </a:path>
            </a:pathLst>
          </a:custGeom>
          <a:solidFill>
            <a:schemeClr val="dk1"/>
          </a:solidFill>
          <a:ln w="0">
            <a:noFill/>
          </a:ln>
        </p:spPr>
        <p:style>
          <a:lnRef idx="0"/>
          <a:fillRef idx="0"/>
          <a:effectRef idx="0"/>
          <a:fontRef idx="minor"/>
        </p:style>
      </p:sp>
      <p:sp>
        <p:nvSpPr>
          <p:cNvPr id="1125" name="Google Shape;1054;p40"/>
          <p:cNvSpPr/>
          <p:nvPr/>
        </p:nvSpPr>
        <p:spPr>
          <a:xfrm>
            <a:off x="10698840" y="2693160"/>
            <a:ext cx="172080" cy="178560"/>
          </a:xfrm>
          <a:custGeom>
            <a:avLst/>
            <a:gdLst/>
            <a:ahLst/>
            <a:rect l="l" t="t" r="r" b="b"/>
            <a:pathLst>
              <a:path w="285" h="294">
                <a:moveTo>
                  <a:pt x="265" y="125"/>
                </a:moveTo>
                <a:lnTo>
                  <a:pt x="265" y="125"/>
                </a:lnTo>
                <a:cubicBezTo>
                  <a:pt x="168" y="125"/>
                  <a:pt x="168" y="125"/>
                  <a:pt x="168" y="125"/>
                </a:cubicBezTo>
                <a:cubicBezTo>
                  <a:pt x="168" y="18"/>
                  <a:pt x="168" y="18"/>
                  <a:pt x="168" y="18"/>
                </a:cubicBezTo>
                <a:cubicBezTo>
                  <a:pt x="168" y="0"/>
                  <a:pt x="150" y="0"/>
                  <a:pt x="141" y="0"/>
                </a:cubicBezTo>
                <a:cubicBezTo>
                  <a:pt x="124" y="0"/>
                  <a:pt x="115" y="0"/>
                  <a:pt x="115" y="18"/>
                </a:cubicBezTo>
                <a:cubicBezTo>
                  <a:pt x="115" y="125"/>
                  <a:pt x="115" y="125"/>
                  <a:pt x="115" y="125"/>
                </a:cubicBezTo>
                <a:cubicBezTo>
                  <a:pt x="9" y="125"/>
                  <a:pt x="9" y="125"/>
                  <a:pt x="9" y="125"/>
                </a:cubicBezTo>
                <a:cubicBezTo>
                  <a:pt x="0" y="125"/>
                  <a:pt x="0" y="133"/>
                  <a:pt x="0" y="142"/>
                </a:cubicBezTo>
                <a:cubicBezTo>
                  <a:pt x="0" y="160"/>
                  <a:pt x="0" y="169"/>
                  <a:pt x="9" y="169"/>
                </a:cubicBezTo>
                <a:cubicBezTo>
                  <a:pt x="115" y="169"/>
                  <a:pt x="115" y="169"/>
                  <a:pt x="115" y="169"/>
                </a:cubicBezTo>
                <a:cubicBezTo>
                  <a:pt x="115" y="275"/>
                  <a:pt x="115" y="275"/>
                  <a:pt x="115" y="275"/>
                </a:cubicBezTo>
                <a:cubicBezTo>
                  <a:pt x="115" y="284"/>
                  <a:pt x="124" y="293"/>
                  <a:pt x="141" y="293"/>
                </a:cubicBezTo>
                <a:cubicBezTo>
                  <a:pt x="150" y="293"/>
                  <a:pt x="168" y="284"/>
                  <a:pt x="168" y="275"/>
                </a:cubicBezTo>
                <a:cubicBezTo>
                  <a:pt x="168" y="169"/>
                  <a:pt x="168" y="169"/>
                  <a:pt x="168" y="169"/>
                </a:cubicBezTo>
                <a:cubicBezTo>
                  <a:pt x="265" y="169"/>
                  <a:pt x="265" y="169"/>
                  <a:pt x="265" y="169"/>
                </a:cubicBezTo>
                <a:cubicBezTo>
                  <a:pt x="284" y="169"/>
                  <a:pt x="284" y="160"/>
                  <a:pt x="284" y="142"/>
                </a:cubicBezTo>
                <a:cubicBezTo>
                  <a:pt x="284" y="133"/>
                  <a:pt x="284" y="125"/>
                  <a:pt x="265" y="125"/>
                </a:cubicBezTo>
              </a:path>
            </a:pathLst>
          </a:custGeom>
          <a:solidFill>
            <a:schemeClr val="dk1"/>
          </a:solidFill>
          <a:ln w="0">
            <a:noFill/>
          </a:ln>
        </p:spPr>
        <p:style>
          <a:lnRef idx="0"/>
          <a:fillRef idx="0"/>
          <a:effectRef idx="0"/>
          <a:fontRef idx="minor"/>
        </p:style>
      </p:sp>
      <p:sp>
        <p:nvSpPr>
          <p:cNvPr id="1126" name="Google Shape;1055;p40"/>
          <p:cNvSpPr/>
          <p:nvPr/>
        </p:nvSpPr>
        <p:spPr>
          <a:xfrm>
            <a:off x="10101600" y="2768040"/>
            <a:ext cx="169920" cy="27000"/>
          </a:xfrm>
          <a:custGeom>
            <a:avLst/>
            <a:gdLst/>
            <a:ahLst/>
            <a:rect l="l" t="t" r="r" b="b"/>
            <a:pathLst>
              <a:path w="283" h="45">
                <a:moveTo>
                  <a:pt x="265" y="0"/>
                </a:moveTo>
                <a:lnTo>
                  <a:pt x="265" y="0"/>
                </a:lnTo>
                <a:cubicBezTo>
                  <a:pt x="9" y="0"/>
                  <a:pt x="9" y="0"/>
                  <a:pt x="9" y="0"/>
                </a:cubicBezTo>
                <a:cubicBezTo>
                  <a:pt x="0" y="0"/>
                  <a:pt x="0" y="8"/>
                  <a:pt x="0" y="17"/>
                </a:cubicBezTo>
                <a:cubicBezTo>
                  <a:pt x="0" y="35"/>
                  <a:pt x="0" y="44"/>
                  <a:pt x="9" y="44"/>
                </a:cubicBezTo>
                <a:cubicBezTo>
                  <a:pt x="265" y="44"/>
                  <a:pt x="265" y="44"/>
                  <a:pt x="265" y="44"/>
                </a:cubicBezTo>
                <a:cubicBezTo>
                  <a:pt x="282" y="44"/>
                  <a:pt x="282" y="35"/>
                  <a:pt x="282" y="17"/>
                </a:cubicBezTo>
                <a:cubicBezTo>
                  <a:pt x="282" y="8"/>
                  <a:pt x="282" y="0"/>
                  <a:pt x="265" y="0"/>
                </a:cubicBezTo>
              </a:path>
            </a:pathLst>
          </a:custGeom>
          <a:solidFill>
            <a:schemeClr val="dk1"/>
          </a:solidFill>
          <a:ln w="0">
            <a:noFill/>
          </a:ln>
        </p:spPr>
        <p:style>
          <a:lnRef idx="0"/>
          <a:fillRef idx="0"/>
          <a:effectRef idx="0"/>
          <a:fontRef idx="minor"/>
        </p:style>
      </p:sp>
      <p:sp>
        <p:nvSpPr>
          <p:cNvPr id="1127" name="Google Shape;1056;p40"/>
          <p:cNvSpPr/>
          <p:nvPr/>
        </p:nvSpPr>
        <p:spPr>
          <a:xfrm>
            <a:off x="2886840" y="3209400"/>
            <a:ext cx="300240" cy="304200"/>
          </a:xfrm>
          <a:custGeom>
            <a:avLst/>
            <a:gdLst/>
            <a:ahLst/>
            <a:rect l="l" t="t" r="r" b="b"/>
            <a:pathLst>
              <a:path w="497" h="505">
                <a:moveTo>
                  <a:pt x="469" y="8"/>
                </a:moveTo>
                <a:lnTo>
                  <a:pt x="469" y="8"/>
                </a:lnTo>
                <a:cubicBezTo>
                  <a:pt x="469" y="8"/>
                  <a:pt x="461" y="0"/>
                  <a:pt x="452" y="0"/>
                </a:cubicBezTo>
                <a:cubicBezTo>
                  <a:pt x="443" y="8"/>
                  <a:pt x="443" y="17"/>
                  <a:pt x="443" y="17"/>
                </a:cubicBezTo>
                <a:cubicBezTo>
                  <a:pt x="461" y="88"/>
                  <a:pt x="416" y="141"/>
                  <a:pt x="381" y="168"/>
                </a:cubicBezTo>
                <a:cubicBezTo>
                  <a:pt x="372" y="141"/>
                  <a:pt x="372" y="141"/>
                  <a:pt x="372" y="141"/>
                </a:cubicBezTo>
                <a:cubicBezTo>
                  <a:pt x="363" y="141"/>
                  <a:pt x="355" y="132"/>
                  <a:pt x="346" y="132"/>
                </a:cubicBezTo>
                <a:cubicBezTo>
                  <a:pt x="265" y="132"/>
                  <a:pt x="265" y="132"/>
                  <a:pt x="265" y="132"/>
                </a:cubicBezTo>
                <a:cubicBezTo>
                  <a:pt x="257" y="132"/>
                  <a:pt x="248" y="132"/>
                  <a:pt x="240" y="141"/>
                </a:cubicBezTo>
                <a:cubicBezTo>
                  <a:pt x="9" y="300"/>
                  <a:pt x="9" y="300"/>
                  <a:pt x="9" y="300"/>
                </a:cubicBezTo>
                <a:cubicBezTo>
                  <a:pt x="0" y="309"/>
                  <a:pt x="0" y="327"/>
                  <a:pt x="9" y="336"/>
                </a:cubicBezTo>
                <a:cubicBezTo>
                  <a:pt x="106" y="486"/>
                  <a:pt x="106" y="486"/>
                  <a:pt x="106" y="486"/>
                </a:cubicBezTo>
                <a:cubicBezTo>
                  <a:pt x="115" y="504"/>
                  <a:pt x="133" y="495"/>
                  <a:pt x="142" y="495"/>
                </a:cubicBezTo>
                <a:cubicBezTo>
                  <a:pt x="372" y="327"/>
                  <a:pt x="372" y="327"/>
                  <a:pt x="372" y="327"/>
                </a:cubicBezTo>
                <a:cubicBezTo>
                  <a:pt x="381" y="327"/>
                  <a:pt x="390" y="309"/>
                  <a:pt x="390" y="309"/>
                </a:cubicBezTo>
                <a:cubicBezTo>
                  <a:pt x="416" y="229"/>
                  <a:pt x="416" y="229"/>
                  <a:pt x="416" y="229"/>
                </a:cubicBezTo>
                <a:cubicBezTo>
                  <a:pt x="416" y="221"/>
                  <a:pt x="416" y="212"/>
                  <a:pt x="408" y="203"/>
                </a:cubicBezTo>
                <a:cubicBezTo>
                  <a:pt x="399" y="185"/>
                  <a:pt x="399" y="185"/>
                  <a:pt x="399" y="185"/>
                </a:cubicBezTo>
                <a:cubicBezTo>
                  <a:pt x="452" y="150"/>
                  <a:pt x="496" y="88"/>
                  <a:pt x="469" y="8"/>
                </a:cubicBezTo>
                <a:close/>
                <a:moveTo>
                  <a:pt x="363" y="247"/>
                </a:moveTo>
                <a:lnTo>
                  <a:pt x="363" y="247"/>
                </a:lnTo>
                <a:cubicBezTo>
                  <a:pt x="346" y="256"/>
                  <a:pt x="319" y="256"/>
                  <a:pt x="310" y="229"/>
                </a:cubicBezTo>
                <a:cubicBezTo>
                  <a:pt x="293" y="212"/>
                  <a:pt x="301" y="194"/>
                  <a:pt x="319" y="176"/>
                </a:cubicBezTo>
                <a:cubicBezTo>
                  <a:pt x="328" y="168"/>
                  <a:pt x="346" y="168"/>
                  <a:pt x="363" y="176"/>
                </a:cubicBezTo>
                <a:cubicBezTo>
                  <a:pt x="355" y="185"/>
                  <a:pt x="355" y="185"/>
                  <a:pt x="355" y="185"/>
                </a:cubicBezTo>
                <a:cubicBezTo>
                  <a:pt x="346" y="185"/>
                  <a:pt x="337" y="194"/>
                  <a:pt x="346" y="203"/>
                </a:cubicBezTo>
                <a:cubicBezTo>
                  <a:pt x="346" y="212"/>
                  <a:pt x="355" y="212"/>
                  <a:pt x="355" y="212"/>
                </a:cubicBezTo>
                <a:cubicBezTo>
                  <a:pt x="363" y="212"/>
                  <a:pt x="363" y="212"/>
                  <a:pt x="363" y="212"/>
                </a:cubicBezTo>
                <a:cubicBezTo>
                  <a:pt x="372" y="212"/>
                  <a:pt x="372" y="212"/>
                  <a:pt x="381" y="203"/>
                </a:cubicBezTo>
                <a:cubicBezTo>
                  <a:pt x="381" y="221"/>
                  <a:pt x="372" y="238"/>
                  <a:pt x="363" y="247"/>
                </a:cubicBezTo>
                <a:close/>
              </a:path>
            </a:pathLst>
          </a:custGeom>
          <a:solidFill>
            <a:schemeClr val="dk1"/>
          </a:solidFill>
          <a:ln w="0">
            <a:noFill/>
          </a:ln>
        </p:spPr>
        <p:style>
          <a:lnRef idx="0"/>
          <a:fillRef idx="0"/>
          <a:effectRef idx="0"/>
          <a:fontRef idx="minor"/>
        </p:style>
      </p:sp>
      <p:sp>
        <p:nvSpPr>
          <p:cNvPr id="1128" name="Google Shape;1057;p40"/>
          <p:cNvSpPr/>
          <p:nvPr/>
        </p:nvSpPr>
        <p:spPr>
          <a:xfrm>
            <a:off x="2880360" y="3875040"/>
            <a:ext cx="300240" cy="167760"/>
          </a:xfrm>
          <a:custGeom>
            <a:avLst/>
            <a:gdLst/>
            <a:ahLst/>
            <a:rect l="l" t="t"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dk1"/>
          </a:solidFill>
          <a:ln w="0">
            <a:noFill/>
          </a:ln>
        </p:spPr>
        <p:style>
          <a:lnRef idx="0"/>
          <a:fillRef idx="0"/>
          <a:effectRef idx="0"/>
          <a:fontRef idx="minor"/>
        </p:style>
      </p:sp>
      <p:sp>
        <p:nvSpPr>
          <p:cNvPr id="1129" name="Google Shape;1058;p40"/>
          <p:cNvSpPr/>
          <p:nvPr/>
        </p:nvSpPr>
        <p:spPr>
          <a:xfrm>
            <a:off x="2293560" y="3817440"/>
            <a:ext cx="278640" cy="278640"/>
          </a:xfrm>
          <a:custGeom>
            <a:avLst/>
            <a:gdLst/>
            <a:ahLst/>
            <a:rect l="l" t="t"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dk1"/>
          </a:solidFill>
          <a:ln w="0">
            <a:noFill/>
          </a:ln>
        </p:spPr>
        <p:style>
          <a:lnRef idx="0"/>
          <a:fillRef idx="0"/>
          <a:effectRef idx="0"/>
          <a:fontRef idx="minor"/>
        </p:style>
      </p:sp>
      <p:sp>
        <p:nvSpPr>
          <p:cNvPr id="1130" name="Google Shape;1059;p40"/>
          <p:cNvSpPr/>
          <p:nvPr/>
        </p:nvSpPr>
        <p:spPr>
          <a:xfrm>
            <a:off x="1107720" y="3832560"/>
            <a:ext cx="257400" cy="253080"/>
          </a:xfrm>
          <a:custGeom>
            <a:avLst/>
            <a:gdLst/>
            <a:ahLst/>
            <a:rect l="l" t="t" r="r" b="b"/>
            <a:pathLst>
              <a:path w="427" h="417">
                <a:moveTo>
                  <a:pt x="416" y="53"/>
                </a:moveTo>
                <a:lnTo>
                  <a:pt x="416" y="53"/>
                </a:lnTo>
                <a:cubicBezTo>
                  <a:pt x="408" y="44"/>
                  <a:pt x="363" y="9"/>
                  <a:pt x="354" y="9"/>
                </a:cubicBezTo>
                <a:cubicBezTo>
                  <a:pt x="354" y="0"/>
                  <a:pt x="337" y="0"/>
                  <a:pt x="328" y="0"/>
                </a:cubicBezTo>
                <a:cubicBezTo>
                  <a:pt x="89" y="0"/>
                  <a:pt x="89" y="0"/>
                  <a:pt x="89" y="0"/>
                </a:cubicBezTo>
                <a:cubicBezTo>
                  <a:pt x="89" y="0"/>
                  <a:pt x="72" y="0"/>
                  <a:pt x="62" y="9"/>
                </a:cubicBezTo>
                <a:cubicBezTo>
                  <a:pt x="62" y="9"/>
                  <a:pt x="18" y="44"/>
                  <a:pt x="9" y="53"/>
                </a:cubicBezTo>
                <a:cubicBezTo>
                  <a:pt x="0" y="53"/>
                  <a:pt x="0" y="62"/>
                  <a:pt x="0" y="80"/>
                </a:cubicBezTo>
                <a:cubicBezTo>
                  <a:pt x="0" y="88"/>
                  <a:pt x="44" y="399"/>
                  <a:pt x="44" y="399"/>
                </a:cubicBezTo>
                <a:cubicBezTo>
                  <a:pt x="53" y="407"/>
                  <a:pt x="62" y="416"/>
                  <a:pt x="72" y="416"/>
                </a:cubicBezTo>
                <a:cubicBezTo>
                  <a:pt x="354" y="416"/>
                  <a:pt x="354" y="416"/>
                  <a:pt x="354" y="416"/>
                </a:cubicBezTo>
                <a:cubicBezTo>
                  <a:pt x="363" y="416"/>
                  <a:pt x="372" y="407"/>
                  <a:pt x="381" y="399"/>
                </a:cubicBezTo>
                <a:cubicBezTo>
                  <a:pt x="381" y="399"/>
                  <a:pt x="426" y="88"/>
                  <a:pt x="426" y="80"/>
                </a:cubicBezTo>
                <a:cubicBezTo>
                  <a:pt x="426" y="62"/>
                  <a:pt x="416" y="53"/>
                  <a:pt x="416" y="53"/>
                </a:cubicBezTo>
                <a:close/>
                <a:moveTo>
                  <a:pt x="213" y="266"/>
                </a:moveTo>
                <a:lnTo>
                  <a:pt x="213" y="266"/>
                </a:lnTo>
                <a:cubicBezTo>
                  <a:pt x="133" y="266"/>
                  <a:pt x="116" y="150"/>
                  <a:pt x="107" y="124"/>
                </a:cubicBezTo>
                <a:cubicBezTo>
                  <a:pt x="160" y="124"/>
                  <a:pt x="160" y="124"/>
                  <a:pt x="160" y="124"/>
                </a:cubicBezTo>
                <a:cubicBezTo>
                  <a:pt x="160" y="159"/>
                  <a:pt x="178" y="222"/>
                  <a:pt x="213" y="222"/>
                </a:cubicBezTo>
                <a:cubicBezTo>
                  <a:pt x="248" y="222"/>
                  <a:pt x="257" y="159"/>
                  <a:pt x="266" y="124"/>
                </a:cubicBezTo>
                <a:cubicBezTo>
                  <a:pt x="310" y="124"/>
                  <a:pt x="310" y="124"/>
                  <a:pt x="310" y="124"/>
                </a:cubicBezTo>
                <a:cubicBezTo>
                  <a:pt x="310" y="150"/>
                  <a:pt x="293" y="266"/>
                  <a:pt x="213" y="266"/>
                </a:cubicBezTo>
                <a:close/>
                <a:moveTo>
                  <a:pt x="36" y="80"/>
                </a:moveTo>
                <a:lnTo>
                  <a:pt x="36" y="80"/>
                </a:lnTo>
                <a:cubicBezTo>
                  <a:pt x="89" y="27"/>
                  <a:pt x="89" y="27"/>
                  <a:pt x="89" y="27"/>
                </a:cubicBezTo>
                <a:cubicBezTo>
                  <a:pt x="328" y="27"/>
                  <a:pt x="328" y="27"/>
                  <a:pt x="328" y="27"/>
                </a:cubicBezTo>
                <a:cubicBezTo>
                  <a:pt x="391" y="80"/>
                  <a:pt x="391" y="80"/>
                  <a:pt x="391" y="80"/>
                </a:cubicBezTo>
                <a:lnTo>
                  <a:pt x="36" y="80"/>
                </a:lnTo>
                <a:close/>
              </a:path>
            </a:pathLst>
          </a:custGeom>
          <a:solidFill>
            <a:schemeClr val="dk1"/>
          </a:solidFill>
          <a:ln w="0">
            <a:noFill/>
          </a:ln>
        </p:spPr>
        <p:style>
          <a:lnRef idx="0"/>
          <a:fillRef idx="0"/>
          <a:effectRef idx="0"/>
          <a:fontRef idx="minor"/>
        </p:style>
      </p:sp>
      <p:sp>
        <p:nvSpPr>
          <p:cNvPr id="1131" name="Google Shape;1060;p40"/>
          <p:cNvSpPr/>
          <p:nvPr/>
        </p:nvSpPr>
        <p:spPr>
          <a:xfrm>
            <a:off x="3479760" y="3241440"/>
            <a:ext cx="300240" cy="238320"/>
          </a:xfrm>
          <a:custGeom>
            <a:avLst/>
            <a:gdLst/>
            <a:ahLst/>
            <a:rect l="l" t="t"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dk1"/>
          </a:solidFill>
          <a:ln w="0">
            <a:noFill/>
          </a:ln>
        </p:spPr>
        <p:style>
          <a:lnRef idx="0"/>
          <a:fillRef idx="0"/>
          <a:effectRef idx="0"/>
          <a:fontRef idx="minor"/>
        </p:style>
      </p:sp>
      <p:sp>
        <p:nvSpPr>
          <p:cNvPr id="1132" name="Google Shape;1061;p40"/>
          <p:cNvSpPr/>
          <p:nvPr/>
        </p:nvSpPr>
        <p:spPr>
          <a:xfrm>
            <a:off x="6528240" y="3220200"/>
            <a:ext cx="208440" cy="287280"/>
          </a:xfrm>
          <a:custGeom>
            <a:avLst/>
            <a:gdLst/>
            <a:ahLst/>
            <a:rect l="l" t="t" r="r" b="b"/>
            <a:pathLst>
              <a:path w="346" h="479">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chemeClr val="dk1"/>
          </a:solidFill>
          <a:ln w="0">
            <a:noFill/>
          </a:ln>
        </p:spPr>
        <p:style>
          <a:lnRef idx="0"/>
          <a:fillRef idx="0"/>
          <a:effectRef idx="0"/>
          <a:fontRef idx="minor"/>
        </p:style>
      </p:sp>
      <p:sp>
        <p:nvSpPr>
          <p:cNvPr id="1133" name="Google Shape;1062;p40"/>
          <p:cNvSpPr/>
          <p:nvPr/>
        </p:nvSpPr>
        <p:spPr>
          <a:xfrm>
            <a:off x="4702320" y="3235320"/>
            <a:ext cx="257400" cy="261720"/>
          </a:xfrm>
          <a:custGeom>
            <a:avLst/>
            <a:gdLst/>
            <a:ahLst/>
            <a:rect l="l" t="t" r="r" b="b"/>
            <a:pathLst>
              <a:path w="426" h="435">
                <a:moveTo>
                  <a:pt x="256" y="265"/>
                </a:moveTo>
                <a:lnTo>
                  <a:pt x="256" y="265"/>
                </a:lnTo>
                <a:cubicBezTo>
                  <a:pt x="186" y="336"/>
                  <a:pt x="80" y="345"/>
                  <a:pt x="0" y="301"/>
                </a:cubicBezTo>
                <a:cubicBezTo>
                  <a:pt x="9" y="319"/>
                  <a:pt x="17" y="328"/>
                  <a:pt x="35" y="345"/>
                </a:cubicBezTo>
                <a:cubicBezTo>
                  <a:pt x="124" y="434"/>
                  <a:pt x="256" y="434"/>
                  <a:pt x="346" y="345"/>
                </a:cubicBezTo>
                <a:cubicBezTo>
                  <a:pt x="425" y="256"/>
                  <a:pt x="425" y="124"/>
                  <a:pt x="346" y="35"/>
                </a:cubicBezTo>
                <a:cubicBezTo>
                  <a:pt x="328" y="26"/>
                  <a:pt x="310" y="9"/>
                  <a:pt x="292" y="0"/>
                </a:cubicBezTo>
                <a:cubicBezTo>
                  <a:pt x="346" y="88"/>
                  <a:pt x="328" y="194"/>
                  <a:pt x="256" y="265"/>
                </a:cubicBezTo>
              </a:path>
            </a:pathLst>
          </a:custGeom>
          <a:solidFill>
            <a:schemeClr val="dk1"/>
          </a:solidFill>
          <a:ln w="0">
            <a:noFill/>
          </a:ln>
        </p:spPr>
        <p:style>
          <a:lnRef idx="0"/>
          <a:fillRef idx="0"/>
          <a:effectRef idx="0"/>
          <a:fontRef idx="minor"/>
        </p:style>
      </p:sp>
      <p:sp>
        <p:nvSpPr>
          <p:cNvPr id="1134" name="Google Shape;1063;p40"/>
          <p:cNvSpPr/>
          <p:nvPr/>
        </p:nvSpPr>
        <p:spPr>
          <a:xfrm>
            <a:off x="5274000" y="3235320"/>
            <a:ext cx="304200" cy="238320"/>
          </a:xfrm>
          <a:custGeom>
            <a:avLst/>
            <a:gdLst/>
            <a:ahLst/>
            <a:rect l="l" t="t"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chemeClr val="dk1"/>
          </a:solidFill>
          <a:ln w="0">
            <a:noFill/>
          </a:ln>
        </p:spPr>
        <p:style>
          <a:lnRef idx="0"/>
          <a:fillRef idx="0"/>
          <a:effectRef idx="0"/>
          <a:fontRef idx="minor"/>
        </p:style>
      </p:sp>
      <p:sp>
        <p:nvSpPr>
          <p:cNvPr id="1135" name="Google Shape;1064;p40"/>
          <p:cNvSpPr/>
          <p:nvPr/>
        </p:nvSpPr>
        <p:spPr>
          <a:xfrm>
            <a:off x="5877720" y="3224520"/>
            <a:ext cx="300240" cy="250920"/>
          </a:xfrm>
          <a:custGeom>
            <a:avLst/>
            <a:gdLst/>
            <a:ahLst/>
            <a:rect l="l" t="t"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dk1"/>
          </a:solidFill>
          <a:ln w="0">
            <a:noFill/>
          </a:ln>
        </p:spPr>
        <p:style>
          <a:lnRef idx="0"/>
          <a:fillRef idx="0"/>
          <a:effectRef idx="0"/>
          <a:fontRef idx="minor"/>
        </p:style>
      </p:sp>
      <p:sp>
        <p:nvSpPr>
          <p:cNvPr id="1136" name="Google Shape;1065;p40"/>
          <p:cNvSpPr/>
          <p:nvPr/>
        </p:nvSpPr>
        <p:spPr>
          <a:xfrm>
            <a:off x="2297880" y="3220200"/>
            <a:ext cx="268200" cy="276480"/>
          </a:xfrm>
          <a:custGeom>
            <a:avLst/>
            <a:gdLst/>
            <a:ahLst/>
            <a:rect l="l" t="t"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dk1"/>
          </a:solidFill>
          <a:ln w="0">
            <a:noFill/>
          </a:ln>
        </p:spPr>
        <p:style>
          <a:lnRef idx="0"/>
          <a:fillRef idx="0"/>
          <a:effectRef idx="0"/>
          <a:fontRef idx="minor"/>
        </p:style>
      </p:sp>
      <p:sp>
        <p:nvSpPr>
          <p:cNvPr id="1137" name="Google Shape;1066;p40"/>
          <p:cNvSpPr/>
          <p:nvPr/>
        </p:nvSpPr>
        <p:spPr>
          <a:xfrm>
            <a:off x="1685880" y="3817440"/>
            <a:ext cx="298080" cy="282960"/>
          </a:xfrm>
          <a:custGeom>
            <a:avLst/>
            <a:gdLst/>
            <a:ahLst/>
            <a:rect l="l" t="t"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dk1"/>
          </a:solidFill>
          <a:ln w="0">
            <a:noFill/>
          </a:ln>
        </p:spPr>
        <p:style>
          <a:lnRef idx="0"/>
          <a:fillRef idx="0"/>
          <a:effectRef idx="0"/>
          <a:fontRef idx="minor"/>
        </p:style>
      </p:sp>
      <p:grpSp>
        <p:nvGrpSpPr>
          <p:cNvPr id="1138" name="Google Shape;1067;p40"/>
          <p:cNvGrpSpPr/>
          <p:nvPr/>
        </p:nvGrpSpPr>
        <p:grpSpPr>
          <a:xfrm>
            <a:off x="3490560" y="3821760"/>
            <a:ext cx="278640" cy="274320"/>
            <a:chOff x="3490560" y="3821760"/>
            <a:chExt cx="278640" cy="274320"/>
          </a:xfrm>
        </p:grpSpPr>
        <p:sp>
          <p:nvSpPr>
            <p:cNvPr id="1139" name="Google Shape;1068;p40"/>
            <p:cNvSpPr/>
            <p:nvPr/>
          </p:nvSpPr>
          <p:spPr>
            <a:xfrm>
              <a:off x="3490560" y="3821760"/>
              <a:ext cx="278640" cy="274320"/>
            </a:xfrm>
            <a:custGeom>
              <a:avLst/>
              <a:gdLst/>
              <a:ahLst/>
              <a:rect l="l" t="t"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chemeClr val="dk1"/>
            </a:solidFill>
            <a:ln w="0">
              <a:noFill/>
            </a:ln>
          </p:spPr>
          <p:style>
            <a:lnRef idx="0"/>
            <a:fillRef idx="0"/>
            <a:effectRef idx="0"/>
            <a:fontRef idx="minor"/>
          </p:style>
        </p:sp>
        <p:sp>
          <p:nvSpPr>
            <p:cNvPr id="1140" name="Google Shape;1069;p40"/>
            <p:cNvSpPr/>
            <p:nvPr/>
          </p:nvSpPr>
          <p:spPr>
            <a:xfrm>
              <a:off x="3618360" y="3881520"/>
              <a:ext cx="63360" cy="131400"/>
            </a:xfrm>
            <a:custGeom>
              <a:avLst/>
              <a:gdLst/>
              <a:ahLst/>
              <a:rect l="l" t="t" r="r" b="b"/>
              <a:pathLst>
                <a:path w="107" h="222">
                  <a:moveTo>
                    <a:pt x="36" y="0"/>
                  </a:moveTo>
                  <a:lnTo>
                    <a:pt x="0" y="0"/>
                  </a:lnTo>
                  <a:lnTo>
                    <a:pt x="0" y="133"/>
                  </a:lnTo>
                  <a:lnTo>
                    <a:pt x="89" y="221"/>
                  </a:lnTo>
                  <a:lnTo>
                    <a:pt x="106" y="195"/>
                  </a:lnTo>
                  <a:lnTo>
                    <a:pt x="36" y="114"/>
                  </a:lnTo>
                  <a:lnTo>
                    <a:pt x="36" y="0"/>
                  </a:lnTo>
                </a:path>
              </a:pathLst>
            </a:custGeom>
            <a:solidFill>
              <a:schemeClr val="dk1"/>
            </a:solidFill>
            <a:ln w="0">
              <a:noFill/>
            </a:ln>
          </p:spPr>
          <p:style>
            <a:lnRef idx="0"/>
            <a:fillRef idx="0"/>
            <a:effectRef idx="0"/>
            <a:fontRef idx="minor"/>
          </p:style>
        </p:sp>
      </p:grpSp>
      <p:sp>
        <p:nvSpPr>
          <p:cNvPr id="1141" name="Google Shape;1070;p40"/>
          <p:cNvSpPr/>
          <p:nvPr/>
        </p:nvSpPr>
        <p:spPr>
          <a:xfrm>
            <a:off x="10099440" y="5050440"/>
            <a:ext cx="204120" cy="214920"/>
          </a:xfrm>
          <a:custGeom>
            <a:avLst/>
            <a:gdLst/>
            <a:ahLst/>
            <a:rect l="l" t="t"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chemeClr val="dk1"/>
          </a:solidFill>
          <a:ln w="0">
            <a:noFill/>
          </a:ln>
        </p:spPr>
        <p:style>
          <a:lnRef idx="0"/>
          <a:fillRef idx="0"/>
          <a:effectRef idx="0"/>
          <a:fontRef idx="minor"/>
        </p:style>
      </p:sp>
      <p:sp>
        <p:nvSpPr>
          <p:cNvPr id="1142" name="Google Shape;1071;p40"/>
          <p:cNvSpPr/>
          <p:nvPr/>
        </p:nvSpPr>
        <p:spPr>
          <a:xfrm>
            <a:off x="8926200" y="3807000"/>
            <a:ext cx="169920" cy="300240"/>
          </a:xfrm>
          <a:custGeom>
            <a:avLst/>
            <a:gdLst/>
            <a:ahLst/>
            <a:rect l="l" t="t" r="r" b="b"/>
            <a:pathLst>
              <a:path w="284" h="497">
                <a:moveTo>
                  <a:pt x="283" y="115"/>
                </a:moveTo>
                <a:lnTo>
                  <a:pt x="283" y="115"/>
                </a:lnTo>
                <a:cubicBezTo>
                  <a:pt x="283" y="62"/>
                  <a:pt x="283" y="62"/>
                  <a:pt x="283" y="62"/>
                </a:cubicBezTo>
                <a:cubicBezTo>
                  <a:pt x="283" y="35"/>
                  <a:pt x="221" y="0"/>
                  <a:pt x="142" y="0"/>
                </a:cubicBezTo>
                <a:cubicBezTo>
                  <a:pt x="61" y="0"/>
                  <a:pt x="0" y="35"/>
                  <a:pt x="0" y="62"/>
                </a:cubicBezTo>
                <a:cubicBezTo>
                  <a:pt x="0" y="62"/>
                  <a:pt x="0" y="62"/>
                  <a:pt x="0" y="115"/>
                </a:cubicBezTo>
                <a:cubicBezTo>
                  <a:pt x="0" y="168"/>
                  <a:pt x="97" y="213"/>
                  <a:pt x="97" y="248"/>
                </a:cubicBezTo>
                <a:cubicBezTo>
                  <a:pt x="97" y="292"/>
                  <a:pt x="0" y="328"/>
                  <a:pt x="0" y="381"/>
                </a:cubicBezTo>
                <a:cubicBezTo>
                  <a:pt x="0" y="434"/>
                  <a:pt x="0" y="443"/>
                  <a:pt x="0" y="443"/>
                </a:cubicBezTo>
                <a:cubicBezTo>
                  <a:pt x="0" y="460"/>
                  <a:pt x="61" y="496"/>
                  <a:pt x="142" y="496"/>
                </a:cubicBezTo>
                <a:cubicBezTo>
                  <a:pt x="221" y="496"/>
                  <a:pt x="283" y="460"/>
                  <a:pt x="283" y="443"/>
                </a:cubicBezTo>
                <a:cubicBezTo>
                  <a:pt x="283" y="443"/>
                  <a:pt x="283" y="434"/>
                  <a:pt x="283" y="381"/>
                </a:cubicBezTo>
                <a:cubicBezTo>
                  <a:pt x="283" y="328"/>
                  <a:pt x="186" y="292"/>
                  <a:pt x="186" y="248"/>
                </a:cubicBezTo>
                <a:cubicBezTo>
                  <a:pt x="186" y="213"/>
                  <a:pt x="283" y="168"/>
                  <a:pt x="283" y="115"/>
                </a:cubicBezTo>
                <a:close/>
                <a:moveTo>
                  <a:pt x="44" y="62"/>
                </a:moveTo>
                <a:lnTo>
                  <a:pt x="44" y="62"/>
                </a:lnTo>
                <a:cubicBezTo>
                  <a:pt x="61" y="53"/>
                  <a:pt x="88" y="35"/>
                  <a:pt x="142" y="35"/>
                </a:cubicBezTo>
                <a:cubicBezTo>
                  <a:pt x="195" y="35"/>
                  <a:pt x="239" y="62"/>
                  <a:pt x="239" y="62"/>
                </a:cubicBezTo>
                <a:cubicBezTo>
                  <a:pt x="248" y="62"/>
                  <a:pt x="257" y="71"/>
                  <a:pt x="248" y="71"/>
                </a:cubicBezTo>
                <a:cubicBezTo>
                  <a:pt x="230" y="88"/>
                  <a:pt x="186" y="97"/>
                  <a:pt x="142" y="97"/>
                </a:cubicBezTo>
                <a:cubicBezTo>
                  <a:pt x="97" y="97"/>
                  <a:pt x="53" y="88"/>
                  <a:pt x="35" y="71"/>
                </a:cubicBezTo>
                <a:cubicBezTo>
                  <a:pt x="26" y="71"/>
                  <a:pt x="44" y="62"/>
                  <a:pt x="44" y="62"/>
                </a:cubicBezTo>
                <a:close/>
                <a:moveTo>
                  <a:pt x="151" y="248"/>
                </a:moveTo>
                <a:lnTo>
                  <a:pt x="151" y="248"/>
                </a:lnTo>
                <a:cubicBezTo>
                  <a:pt x="151" y="283"/>
                  <a:pt x="177" y="301"/>
                  <a:pt x="204" y="328"/>
                </a:cubicBezTo>
                <a:cubicBezTo>
                  <a:pt x="221" y="345"/>
                  <a:pt x="248" y="372"/>
                  <a:pt x="248" y="381"/>
                </a:cubicBezTo>
                <a:cubicBezTo>
                  <a:pt x="248" y="416"/>
                  <a:pt x="248" y="416"/>
                  <a:pt x="248" y="416"/>
                </a:cubicBezTo>
                <a:cubicBezTo>
                  <a:pt x="230" y="407"/>
                  <a:pt x="151" y="390"/>
                  <a:pt x="151" y="354"/>
                </a:cubicBezTo>
                <a:cubicBezTo>
                  <a:pt x="151" y="337"/>
                  <a:pt x="133" y="337"/>
                  <a:pt x="133" y="354"/>
                </a:cubicBezTo>
                <a:cubicBezTo>
                  <a:pt x="133" y="390"/>
                  <a:pt x="61" y="407"/>
                  <a:pt x="35" y="416"/>
                </a:cubicBezTo>
                <a:cubicBezTo>
                  <a:pt x="35" y="381"/>
                  <a:pt x="35" y="381"/>
                  <a:pt x="35" y="381"/>
                </a:cubicBezTo>
                <a:cubicBezTo>
                  <a:pt x="35" y="372"/>
                  <a:pt x="61" y="345"/>
                  <a:pt x="80" y="328"/>
                </a:cubicBezTo>
                <a:cubicBezTo>
                  <a:pt x="106" y="301"/>
                  <a:pt x="133" y="283"/>
                  <a:pt x="133" y="248"/>
                </a:cubicBezTo>
                <a:cubicBezTo>
                  <a:pt x="133" y="222"/>
                  <a:pt x="106" y="203"/>
                  <a:pt x="80" y="177"/>
                </a:cubicBezTo>
                <a:cubicBezTo>
                  <a:pt x="61" y="159"/>
                  <a:pt x="35" y="132"/>
                  <a:pt x="35" y="115"/>
                </a:cubicBezTo>
                <a:cubicBezTo>
                  <a:pt x="35" y="88"/>
                  <a:pt x="35" y="88"/>
                  <a:pt x="35" y="88"/>
                </a:cubicBezTo>
                <a:cubicBezTo>
                  <a:pt x="61" y="106"/>
                  <a:pt x="97" y="115"/>
                  <a:pt x="142" y="115"/>
                </a:cubicBezTo>
                <a:cubicBezTo>
                  <a:pt x="186" y="115"/>
                  <a:pt x="230" y="106"/>
                  <a:pt x="248" y="88"/>
                </a:cubicBezTo>
                <a:cubicBezTo>
                  <a:pt x="248" y="115"/>
                  <a:pt x="248" y="115"/>
                  <a:pt x="248" y="115"/>
                </a:cubicBezTo>
                <a:cubicBezTo>
                  <a:pt x="248" y="132"/>
                  <a:pt x="221" y="159"/>
                  <a:pt x="204" y="177"/>
                </a:cubicBezTo>
                <a:cubicBezTo>
                  <a:pt x="177" y="203"/>
                  <a:pt x="151" y="222"/>
                  <a:pt x="151" y="248"/>
                </a:cubicBezTo>
                <a:close/>
              </a:path>
            </a:pathLst>
          </a:custGeom>
          <a:solidFill>
            <a:schemeClr val="dk1"/>
          </a:solidFill>
          <a:ln w="0">
            <a:noFill/>
          </a:ln>
        </p:spPr>
        <p:style>
          <a:lnRef idx="0"/>
          <a:fillRef idx="0"/>
          <a:effectRef idx="0"/>
          <a:fontRef idx="minor"/>
        </p:style>
      </p:sp>
      <p:sp>
        <p:nvSpPr>
          <p:cNvPr id="1143" name="Google Shape;1072;p40"/>
          <p:cNvSpPr/>
          <p:nvPr/>
        </p:nvSpPr>
        <p:spPr>
          <a:xfrm>
            <a:off x="10677600" y="2059560"/>
            <a:ext cx="214920" cy="250920"/>
          </a:xfrm>
          <a:custGeom>
            <a:avLst/>
            <a:gdLst/>
            <a:ahLst/>
            <a:rect l="l" t="t" r="r" b="b"/>
            <a:pathLst>
              <a:path w="355" h="417">
                <a:moveTo>
                  <a:pt x="319" y="141"/>
                </a:moveTo>
                <a:lnTo>
                  <a:pt x="319" y="141"/>
                </a:lnTo>
                <a:cubicBezTo>
                  <a:pt x="274" y="141"/>
                  <a:pt x="274" y="141"/>
                  <a:pt x="274" y="141"/>
                </a:cubicBezTo>
                <a:cubicBezTo>
                  <a:pt x="274" y="106"/>
                  <a:pt x="274" y="106"/>
                  <a:pt x="274" y="106"/>
                </a:cubicBezTo>
                <a:cubicBezTo>
                  <a:pt x="274" y="35"/>
                  <a:pt x="238" y="0"/>
                  <a:pt x="176" y="0"/>
                </a:cubicBezTo>
                <a:cubicBezTo>
                  <a:pt x="106" y="0"/>
                  <a:pt x="79" y="35"/>
                  <a:pt x="79" y="106"/>
                </a:cubicBezTo>
                <a:cubicBezTo>
                  <a:pt x="79" y="141"/>
                  <a:pt x="79" y="141"/>
                  <a:pt x="79" y="141"/>
                </a:cubicBezTo>
                <a:cubicBezTo>
                  <a:pt x="25" y="141"/>
                  <a:pt x="25" y="141"/>
                  <a:pt x="25" y="141"/>
                </a:cubicBezTo>
                <a:cubicBezTo>
                  <a:pt x="17" y="141"/>
                  <a:pt x="0" y="159"/>
                  <a:pt x="0" y="177"/>
                </a:cubicBezTo>
                <a:cubicBezTo>
                  <a:pt x="0" y="372"/>
                  <a:pt x="0" y="372"/>
                  <a:pt x="0" y="372"/>
                </a:cubicBezTo>
                <a:cubicBezTo>
                  <a:pt x="0" y="381"/>
                  <a:pt x="17" y="398"/>
                  <a:pt x="25" y="398"/>
                </a:cubicBezTo>
                <a:cubicBezTo>
                  <a:pt x="53" y="407"/>
                  <a:pt x="53" y="407"/>
                  <a:pt x="53" y="407"/>
                </a:cubicBezTo>
                <a:cubicBezTo>
                  <a:pt x="70" y="416"/>
                  <a:pt x="88" y="416"/>
                  <a:pt x="106" y="416"/>
                </a:cubicBezTo>
                <a:cubicBezTo>
                  <a:pt x="247" y="416"/>
                  <a:pt x="247" y="416"/>
                  <a:pt x="247" y="416"/>
                </a:cubicBezTo>
                <a:cubicBezTo>
                  <a:pt x="265" y="416"/>
                  <a:pt x="283" y="416"/>
                  <a:pt x="300" y="407"/>
                </a:cubicBezTo>
                <a:cubicBezTo>
                  <a:pt x="327" y="398"/>
                  <a:pt x="327" y="398"/>
                  <a:pt x="327" y="398"/>
                </a:cubicBezTo>
                <a:cubicBezTo>
                  <a:pt x="336" y="398"/>
                  <a:pt x="354" y="381"/>
                  <a:pt x="354" y="372"/>
                </a:cubicBezTo>
                <a:cubicBezTo>
                  <a:pt x="354" y="177"/>
                  <a:pt x="354" y="177"/>
                  <a:pt x="354" y="177"/>
                </a:cubicBezTo>
                <a:cubicBezTo>
                  <a:pt x="354" y="159"/>
                  <a:pt x="336" y="141"/>
                  <a:pt x="319" y="141"/>
                </a:cubicBezTo>
                <a:close/>
                <a:moveTo>
                  <a:pt x="123" y="97"/>
                </a:moveTo>
                <a:lnTo>
                  <a:pt x="123" y="97"/>
                </a:lnTo>
                <a:cubicBezTo>
                  <a:pt x="123" y="62"/>
                  <a:pt x="150" y="44"/>
                  <a:pt x="176" y="44"/>
                </a:cubicBezTo>
                <a:cubicBezTo>
                  <a:pt x="203" y="44"/>
                  <a:pt x="229" y="62"/>
                  <a:pt x="229" y="97"/>
                </a:cubicBezTo>
                <a:cubicBezTo>
                  <a:pt x="229" y="141"/>
                  <a:pt x="229" y="141"/>
                  <a:pt x="229" y="141"/>
                </a:cubicBezTo>
                <a:cubicBezTo>
                  <a:pt x="123" y="141"/>
                  <a:pt x="123" y="141"/>
                  <a:pt x="123" y="141"/>
                </a:cubicBezTo>
                <a:lnTo>
                  <a:pt x="123" y="97"/>
                </a:lnTo>
                <a:close/>
              </a:path>
            </a:pathLst>
          </a:custGeom>
          <a:solidFill>
            <a:schemeClr val="dk1"/>
          </a:solidFill>
          <a:ln w="0">
            <a:noFill/>
          </a:ln>
        </p:spPr>
        <p:style>
          <a:lnRef idx="0"/>
          <a:fillRef idx="0"/>
          <a:effectRef idx="0"/>
          <a:fontRef idx="minor"/>
        </p:style>
      </p:sp>
      <p:sp>
        <p:nvSpPr>
          <p:cNvPr id="1144" name="Google Shape;1073;p40"/>
          <p:cNvSpPr/>
          <p:nvPr/>
        </p:nvSpPr>
        <p:spPr>
          <a:xfrm>
            <a:off x="9457200" y="4421160"/>
            <a:ext cx="289440" cy="261720"/>
          </a:xfrm>
          <a:custGeom>
            <a:avLst/>
            <a:gdLst/>
            <a:ahLst/>
            <a:rect l="l" t="t"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chemeClr val="dk1"/>
          </a:solidFill>
          <a:ln w="0">
            <a:noFill/>
          </a:ln>
        </p:spPr>
        <p:style>
          <a:lnRef idx="0"/>
          <a:fillRef idx="0"/>
          <a:effectRef idx="0"/>
          <a:fontRef idx="minor"/>
        </p:style>
      </p:sp>
      <p:sp>
        <p:nvSpPr>
          <p:cNvPr id="1145" name="Google Shape;1074;p40"/>
          <p:cNvSpPr/>
          <p:nvPr/>
        </p:nvSpPr>
        <p:spPr>
          <a:xfrm>
            <a:off x="10724400" y="5078160"/>
            <a:ext cx="142200" cy="161280"/>
          </a:xfrm>
          <a:custGeom>
            <a:avLst/>
            <a:gdLst/>
            <a:ahLst/>
            <a:rect l="l" t="t" r="r" b="b"/>
            <a:pathLst>
              <a:path w="240" h="267">
                <a:moveTo>
                  <a:pt x="230" y="213"/>
                </a:moveTo>
                <a:lnTo>
                  <a:pt x="230" y="213"/>
                </a:lnTo>
                <a:cubicBezTo>
                  <a:pt x="160" y="133"/>
                  <a:pt x="160" y="133"/>
                  <a:pt x="160" y="133"/>
                </a:cubicBezTo>
                <a:cubicBezTo>
                  <a:pt x="230" y="53"/>
                  <a:pt x="230" y="53"/>
                  <a:pt x="230" y="53"/>
                </a:cubicBezTo>
                <a:cubicBezTo>
                  <a:pt x="239" y="44"/>
                  <a:pt x="239" y="26"/>
                  <a:pt x="230" y="17"/>
                </a:cubicBezTo>
                <a:cubicBezTo>
                  <a:pt x="222" y="0"/>
                  <a:pt x="204" y="0"/>
                  <a:pt x="185" y="17"/>
                </a:cubicBezTo>
                <a:cubicBezTo>
                  <a:pt x="124" y="88"/>
                  <a:pt x="124" y="88"/>
                  <a:pt x="124" y="88"/>
                </a:cubicBezTo>
                <a:cubicBezTo>
                  <a:pt x="62" y="17"/>
                  <a:pt x="62" y="17"/>
                  <a:pt x="62" y="17"/>
                </a:cubicBezTo>
                <a:cubicBezTo>
                  <a:pt x="44" y="0"/>
                  <a:pt x="26" y="0"/>
                  <a:pt x="18" y="17"/>
                </a:cubicBezTo>
                <a:cubicBezTo>
                  <a:pt x="0" y="26"/>
                  <a:pt x="0" y="44"/>
                  <a:pt x="18" y="53"/>
                </a:cubicBezTo>
                <a:cubicBezTo>
                  <a:pt x="88" y="133"/>
                  <a:pt x="88" y="133"/>
                  <a:pt x="88" y="133"/>
                </a:cubicBezTo>
                <a:cubicBezTo>
                  <a:pt x="18" y="213"/>
                  <a:pt x="18" y="213"/>
                  <a:pt x="18" y="213"/>
                </a:cubicBezTo>
                <a:cubicBezTo>
                  <a:pt x="0" y="221"/>
                  <a:pt x="0" y="248"/>
                  <a:pt x="18" y="257"/>
                </a:cubicBezTo>
                <a:cubicBezTo>
                  <a:pt x="26" y="266"/>
                  <a:pt x="44" y="266"/>
                  <a:pt x="62" y="257"/>
                </a:cubicBezTo>
                <a:cubicBezTo>
                  <a:pt x="124" y="177"/>
                  <a:pt x="124" y="177"/>
                  <a:pt x="124" y="177"/>
                </a:cubicBezTo>
                <a:cubicBezTo>
                  <a:pt x="185" y="257"/>
                  <a:pt x="185" y="257"/>
                  <a:pt x="185" y="257"/>
                </a:cubicBezTo>
                <a:cubicBezTo>
                  <a:pt x="204" y="266"/>
                  <a:pt x="222" y="266"/>
                  <a:pt x="230" y="257"/>
                </a:cubicBezTo>
                <a:cubicBezTo>
                  <a:pt x="239" y="248"/>
                  <a:pt x="239" y="221"/>
                  <a:pt x="230" y="213"/>
                </a:cubicBezTo>
              </a:path>
            </a:pathLst>
          </a:custGeom>
          <a:solidFill>
            <a:schemeClr val="dk1"/>
          </a:solidFill>
          <a:ln w="0">
            <a:noFill/>
          </a:ln>
        </p:spPr>
        <p:style>
          <a:lnRef idx="0"/>
          <a:fillRef idx="0"/>
          <a:effectRef idx="0"/>
          <a:fontRef idx="minor"/>
        </p:style>
      </p:sp>
      <p:sp>
        <p:nvSpPr>
          <p:cNvPr id="1146" name="Google Shape;1075;p40"/>
          <p:cNvSpPr/>
          <p:nvPr/>
        </p:nvSpPr>
        <p:spPr>
          <a:xfrm>
            <a:off x="5359320" y="3821760"/>
            <a:ext cx="120960" cy="274320"/>
          </a:xfrm>
          <a:custGeom>
            <a:avLst/>
            <a:gdLst/>
            <a:ahLst/>
            <a:rect l="l" t="t" r="r" b="b"/>
            <a:pathLst>
              <a:path w="205" h="453">
                <a:moveTo>
                  <a:pt x="26" y="443"/>
                </a:moveTo>
                <a:lnTo>
                  <a:pt x="26" y="443"/>
                </a:lnTo>
                <a:cubicBezTo>
                  <a:pt x="17" y="443"/>
                  <a:pt x="106" y="266"/>
                  <a:pt x="106" y="266"/>
                </a:cubicBezTo>
                <a:cubicBezTo>
                  <a:pt x="97" y="257"/>
                  <a:pt x="8" y="231"/>
                  <a:pt x="8" y="212"/>
                </a:cubicBezTo>
                <a:cubicBezTo>
                  <a:pt x="0" y="196"/>
                  <a:pt x="177" y="0"/>
                  <a:pt x="186" y="0"/>
                </a:cubicBezTo>
                <a:cubicBezTo>
                  <a:pt x="186" y="9"/>
                  <a:pt x="106" y="177"/>
                  <a:pt x="106" y="187"/>
                </a:cubicBezTo>
                <a:cubicBezTo>
                  <a:pt x="114" y="196"/>
                  <a:pt x="204" y="222"/>
                  <a:pt x="204" y="240"/>
                </a:cubicBezTo>
                <a:cubicBezTo>
                  <a:pt x="204" y="249"/>
                  <a:pt x="35" y="452"/>
                  <a:pt x="26" y="443"/>
                </a:cubicBezTo>
              </a:path>
            </a:pathLst>
          </a:custGeom>
          <a:solidFill>
            <a:schemeClr val="dk1"/>
          </a:solidFill>
          <a:ln w="0">
            <a:noFill/>
          </a:ln>
        </p:spPr>
        <p:style>
          <a:lnRef idx="0"/>
          <a:fillRef idx="0"/>
          <a:effectRef idx="0"/>
          <a:fontRef idx="minor"/>
        </p:style>
      </p:sp>
      <p:sp>
        <p:nvSpPr>
          <p:cNvPr id="1147" name="Google Shape;1076;p40"/>
          <p:cNvSpPr/>
          <p:nvPr/>
        </p:nvSpPr>
        <p:spPr>
          <a:xfrm>
            <a:off x="4691520" y="3821760"/>
            <a:ext cx="268200" cy="268200"/>
          </a:xfrm>
          <a:custGeom>
            <a:avLst/>
            <a:gdLst/>
            <a:ahLst/>
            <a:rect l="l" t="t"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dk1"/>
          </a:solidFill>
          <a:ln w="0">
            <a:noFill/>
          </a:ln>
        </p:spPr>
        <p:style>
          <a:lnRef idx="0"/>
          <a:fillRef idx="0"/>
          <a:effectRef idx="0"/>
          <a:fontRef idx="minor"/>
        </p:style>
      </p:sp>
      <p:sp>
        <p:nvSpPr>
          <p:cNvPr id="1148" name="Google Shape;1077;p40"/>
          <p:cNvSpPr/>
          <p:nvPr/>
        </p:nvSpPr>
        <p:spPr>
          <a:xfrm>
            <a:off x="4130640" y="3917880"/>
            <a:ext cx="193320" cy="189000"/>
          </a:xfrm>
          <a:custGeom>
            <a:avLst/>
            <a:gdLst/>
            <a:ahLst/>
            <a:rect l="l" t="t" r="r" b="b"/>
            <a:pathLst>
              <a:path w="320" h="312">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solidFill>
            <a:schemeClr val="dk1"/>
          </a:solidFill>
          <a:ln w="0">
            <a:noFill/>
          </a:ln>
        </p:spPr>
        <p:style>
          <a:lnRef idx="0"/>
          <a:fillRef idx="0"/>
          <a:effectRef idx="0"/>
          <a:fontRef idx="minor"/>
        </p:style>
      </p:sp>
      <p:sp>
        <p:nvSpPr>
          <p:cNvPr id="1149" name="Google Shape;1078;p40"/>
          <p:cNvSpPr/>
          <p:nvPr/>
        </p:nvSpPr>
        <p:spPr>
          <a:xfrm>
            <a:off x="4183920" y="3917880"/>
            <a:ext cx="84600" cy="71640"/>
          </a:xfrm>
          <a:custGeom>
            <a:avLst/>
            <a:gdLst/>
            <a:ahLst/>
            <a:rect l="l" t="t" r="r" b="b"/>
            <a:pathLst>
              <a:path w="143" h="117">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solidFill>
            <a:schemeClr val="dk1"/>
          </a:solidFill>
          <a:ln w="0">
            <a:noFill/>
          </a:ln>
        </p:spPr>
        <p:style>
          <a:lnRef idx="0"/>
          <a:fillRef idx="0"/>
          <a:effectRef idx="0"/>
          <a:fontRef idx="minor"/>
        </p:style>
      </p:sp>
      <p:sp>
        <p:nvSpPr>
          <p:cNvPr id="1150" name="Google Shape;1079;p40"/>
          <p:cNvSpPr/>
          <p:nvPr/>
        </p:nvSpPr>
        <p:spPr>
          <a:xfrm>
            <a:off x="4183920" y="3807000"/>
            <a:ext cx="84600" cy="88920"/>
          </a:xfrm>
          <a:custGeom>
            <a:avLst/>
            <a:gdLst/>
            <a:ahLst/>
            <a:rect l="l" t="t" r="r" b="b"/>
            <a:pathLst>
              <a:path w="143" h="151">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solidFill>
            <a:schemeClr val="dk1"/>
          </a:solidFill>
          <a:ln w="0">
            <a:noFill/>
          </a:ln>
        </p:spPr>
        <p:style>
          <a:lnRef idx="0"/>
          <a:fillRef idx="0"/>
          <a:effectRef idx="0"/>
          <a:fontRef idx="minor"/>
        </p:style>
      </p:sp>
      <p:sp>
        <p:nvSpPr>
          <p:cNvPr id="1151" name="Google Shape;1080;p40"/>
          <p:cNvSpPr/>
          <p:nvPr/>
        </p:nvSpPr>
        <p:spPr>
          <a:xfrm>
            <a:off x="11277000" y="2049120"/>
            <a:ext cx="214920" cy="272520"/>
          </a:xfrm>
          <a:custGeom>
            <a:avLst/>
            <a:gdLst/>
            <a:ahLst/>
            <a:rect l="l" t="t" r="r" b="b"/>
            <a:pathLst>
              <a:path w="355" h="453">
                <a:moveTo>
                  <a:pt x="319" y="177"/>
                </a:moveTo>
                <a:lnTo>
                  <a:pt x="319" y="177"/>
                </a:lnTo>
                <a:cubicBezTo>
                  <a:pt x="275" y="177"/>
                  <a:pt x="275" y="177"/>
                  <a:pt x="275" y="177"/>
                </a:cubicBezTo>
                <a:cubicBezTo>
                  <a:pt x="275" y="115"/>
                  <a:pt x="275" y="115"/>
                  <a:pt x="275" y="115"/>
                </a:cubicBezTo>
                <a:cubicBezTo>
                  <a:pt x="275" y="44"/>
                  <a:pt x="238" y="0"/>
                  <a:pt x="177" y="0"/>
                </a:cubicBezTo>
                <a:cubicBezTo>
                  <a:pt x="106" y="0"/>
                  <a:pt x="79" y="44"/>
                  <a:pt x="79" y="115"/>
                </a:cubicBezTo>
                <a:cubicBezTo>
                  <a:pt x="79" y="124"/>
                  <a:pt x="79" y="124"/>
                  <a:pt x="79" y="124"/>
                </a:cubicBezTo>
                <a:cubicBezTo>
                  <a:pt x="124" y="124"/>
                  <a:pt x="124" y="124"/>
                  <a:pt x="124" y="124"/>
                </a:cubicBezTo>
                <a:cubicBezTo>
                  <a:pt x="124" y="106"/>
                  <a:pt x="124" y="106"/>
                  <a:pt x="124" y="106"/>
                </a:cubicBezTo>
                <a:cubicBezTo>
                  <a:pt x="124" y="71"/>
                  <a:pt x="150" y="53"/>
                  <a:pt x="177" y="53"/>
                </a:cubicBezTo>
                <a:cubicBezTo>
                  <a:pt x="203" y="53"/>
                  <a:pt x="230" y="71"/>
                  <a:pt x="230" y="106"/>
                </a:cubicBezTo>
                <a:cubicBezTo>
                  <a:pt x="230" y="177"/>
                  <a:pt x="230" y="177"/>
                  <a:pt x="230" y="177"/>
                </a:cubicBezTo>
                <a:cubicBezTo>
                  <a:pt x="26" y="177"/>
                  <a:pt x="26" y="177"/>
                  <a:pt x="26" y="177"/>
                </a:cubicBezTo>
                <a:cubicBezTo>
                  <a:pt x="17" y="177"/>
                  <a:pt x="0" y="195"/>
                  <a:pt x="0" y="204"/>
                </a:cubicBezTo>
                <a:cubicBezTo>
                  <a:pt x="0" y="399"/>
                  <a:pt x="0" y="399"/>
                  <a:pt x="0" y="399"/>
                </a:cubicBezTo>
                <a:cubicBezTo>
                  <a:pt x="0" y="408"/>
                  <a:pt x="17" y="425"/>
                  <a:pt x="26" y="434"/>
                </a:cubicBezTo>
                <a:cubicBezTo>
                  <a:pt x="53" y="443"/>
                  <a:pt x="53" y="443"/>
                  <a:pt x="53" y="443"/>
                </a:cubicBezTo>
                <a:cubicBezTo>
                  <a:pt x="71" y="443"/>
                  <a:pt x="88" y="452"/>
                  <a:pt x="106" y="452"/>
                </a:cubicBezTo>
                <a:cubicBezTo>
                  <a:pt x="248" y="452"/>
                  <a:pt x="248" y="452"/>
                  <a:pt x="248" y="452"/>
                </a:cubicBezTo>
                <a:cubicBezTo>
                  <a:pt x="266" y="452"/>
                  <a:pt x="283" y="443"/>
                  <a:pt x="301" y="443"/>
                </a:cubicBezTo>
                <a:cubicBezTo>
                  <a:pt x="328" y="434"/>
                  <a:pt x="328" y="434"/>
                  <a:pt x="328" y="434"/>
                </a:cubicBezTo>
                <a:cubicBezTo>
                  <a:pt x="336" y="425"/>
                  <a:pt x="354" y="408"/>
                  <a:pt x="354" y="399"/>
                </a:cubicBezTo>
                <a:cubicBezTo>
                  <a:pt x="354" y="204"/>
                  <a:pt x="354" y="204"/>
                  <a:pt x="354" y="204"/>
                </a:cubicBezTo>
                <a:cubicBezTo>
                  <a:pt x="354" y="195"/>
                  <a:pt x="336" y="177"/>
                  <a:pt x="319" y="177"/>
                </a:cubicBezTo>
              </a:path>
            </a:pathLst>
          </a:custGeom>
          <a:solidFill>
            <a:schemeClr val="dk1"/>
          </a:solidFill>
          <a:ln w="0">
            <a:noFill/>
          </a:ln>
        </p:spPr>
        <p:style>
          <a:lnRef idx="0"/>
          <a:fillRef idx="0"/>
          <a:effectRef idx="0"/>
          <a:fontRef idx="minor"/>
        </p:style>
      </p:sp>
      <p:sp>
        <p:nvSpPr>
          <p:cNvPr id="1152" name="Google Shape;1081;p40"/>
          <p:cNvSpPr/>
          <p:nvPr/>
        </p:nvSpPr>
        <p:spPr>
          <a:xfrm>
            <a:off x="4109040" y="1447560"/>
            <a:ext cx="236160" cy="234000"/>
          </a:xfrm>
          <a:custGeom>
            <a:avLst/>
            <a:gdLst/>
            <a:ahLst/>
            <a:rect l="l" t="t"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dk1"/>
          </a:solidFill>
          <a:ln w="0">
            <a:noFill/>
          </a:ln>
        </p:spPr>
        <p:style>
          <a:lnRef idx="0"/>
          <a:fillRef idx="0"/>
          <a:effectRef idx="0"/>
          <a:fontRef idx="minor"/>
        </p:style>
      </p:sp>
      <p:sp>
        <p:nvSpPr>
          <p:cNvPr id="1153" name="Google Shape;1082;p40"/>
          <p:cNvSpPr/>
          <p:nvPr/>
        </p:nvSpPr>
        <p:spPr>
          <a:xfrm>
            <a:off x="8275320" y="1430280"/>
            <a:ext cx="278640" cy="266040"/>
          </a:xfrm>
          <a:custGeom>
            <a:avLst/>
            <a:gdLst/>
            <a:ahLst/>
            <a:rect l="l" t="t"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dk1"/>
          </a:solidFill>
          <a:ln w="0">
            <a:noFill/>
          </a:ln>
        </p:spPr>
        <p:style>
          <a:lnRef idx="0"/>
          <a:fillRef idx="0"/>
          <a:effectRef idx="0"/>
          <a:fontRef idx="minor"/>
        </p:style>
      </p:sp>
      <p:sp>
        <p:nvSpPr>
          <p:cNvPr id="1154" name="Google Shape;1083;p40"/>
          <p:cNvSpPr/>
          <p:nvPr/>
        </p:nvSpPr>
        <p:spPr>
          <a:xfrm>
            <a:off x="8864280" y="1436760"/>
            <a:ext cx="298080" cy="261720"/>
          </a:xfrm>
          <a:custGeom>
            <a:avLst/>
            <a:gdLst/>
            <a:ahLst/>
            <a:rect l="l" t="t"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dk1"/>
          </a:solidFill>
          <a:ln w="0">
            <a:noFill/>
          </a:ln>
        </p:spPr>
        <p:style>
          <a:lnRef idx="0"/>
          <a:fillRef idx="0"/>
          <a:effectRef idx="0"/>
          <a:fontRef idx="minor"/>
        </p:style>
      </p:sp>
      <p:sp>
        <p:nvSpPr>
          <p:cNvPr id="1155" name="Google Shape;1084;p40"/>
          <p:cNvSpPr/>
          <p:nvPr/>
        </p:nvSpPr>
        <p:spPr>
          <a:xfrm>
            <a:off x="6485760" y="1462320"/>
            <a:ext cx="268200" cy="201960"/>
          </a:xfrm>
          <a:custGeom>
            <a:avLst/>
            <a:gdLst/>
            <a:ahLst/>
            <a:rect l="l" t="t" r="r" b="b"/>
            <a:pathLst>
              <a:path w="445" h="337">
                <a:moveTo>
                  <a:pt x="444" y="336"/>
                </a:moveTo>
                <a:lnTo>
                  <a:pt x="444" y="336"/>
                </a:lnTo>
                <a:cubicBezTo>
                  <a:pt x="444" y="336"/>
                  <a:pt x="399" y="98"/>
                  <a:pt x="178" y="98"/>
                </a:cubicBezTo>
                <a:cubicBezTo>
                  <a:pt x="178" y="0"/>
                  <a:pt x="178" y="0"/>
                  <a:pt x="178" y="0"/>
                </a:cubicBezTo>
                <a:cubicBezTo>
                  <a:pt x="0" y="159"/>
                  <a:pt x="0" y="159"/>
                  <a:pt x="0" y="159"/>
                </a:cubicBezTo>
                <a:cubicBezTo>
                  <a:pt x="178" y="327"/>
                  <a:pt x="178" y="327"/>
                  <a:pt x="178" y="327"/>
                </a:cubicBezTo>
                <a:cubicBezTo>
                  <a:pt x="178" y="221"/>
                  <a:pt x="178" y="221"/>
                  <a:pt x="178" y="221"/>
                </a:cubicBezTo>
                <a:cubicBezTo>
                  <a:pt x="293" y="221"/>
                  <a:pt x="381" y="230"/>
                  <a:pt x="444" y="336"/>
                </a:cubicBezTo>
              </a:path>
            </a:pathLst>
          </a:custGeom>
          <a:solidFill>
            <a:schemeClr val="dk1"/>
          </a:solidFill>
          <a:ln w="0">
            <a:noFill/>
          </a:ln>
        </p:spPr>
        <p:style>
          <a:lnRef idx="0"/>
          <a:fillRef idx="0"/>
          <a:effectRef idx="0"/>
          <a:fontRef idx="minor"/>
        </p:style>
      </p:sp>
      <p:sp>
        <p:nvSpPr>
          <p:cNvPr id="1156" name="Google Shape;1085;p40"/>
          <p:cNvSpPr/>
          <p:nvPr/>
        </p:nvSpPr>
        <p:spPr>
          <a:xfrm>
            <a:off x="7682400" y="1462320"/>
            <a:ext cx="268200" cy="201960"/>
          </a:xfrm>
          <a:custGeom>
            <a:avLst/>
            <a:gdLst/>
            <a:ahLst/>
            <a:rect l="l" t="t" r="r" b="b"/>
            <a:pathLst>
              <a:path w="444" h="337">
                <a:moveTo>
                  <a:pt x="266" y="221"/>
                </a:moveTo>
                <a:lnTo>
                  <a:pt x="266" y="221"/>
                </a:lnTo>
                <a:cubicBezTo>
                  <a:pt x="266" y="327"/>
                  <a:pt x="266" y="327"/>
                  <a:pt x="266" y="327"/>
                </a:cubicBezTo>
                <a:cubicBezTo>
                  <a:pt x="443" y="159"/>
                  <a:pt x="443" y="159"/>
                  <a:pt x="443" y="159"/>
                </a:cubicBezTo>
                <a:cubicBezTo>
                  <a:pt x="266" y="0"/>
                  <a:pt x="266" y="0"/>
                  <a:pt x="266" y="0"/>
                </a:cubicBezTo>
                <a:cubicBezTo>
                  <a:pt x="266" y="98"/>
                  <a:pt x="266" y="98"/>
                  <a:pt x="266" y="98"/>
                </a:cubicBezTo>
                <a:cubicBezTo>
                  <a:pt x="45" y="98"/>
                  <a:pt x="0" y="336"/>
                  <a:pt x="0" y="336"/>
                </a:cubicBezTo>
                <a:cubicBezTo>
                  <a:pt x="62" y="230"/>
                  <a:pt x="151" y="221"/>
                  <a:pt x="266" y="221"/>
                </a:cubicBezTo>
              </a:path>
            </a:pathLst>
          </a:custGeom>
          <a:solidFill>
            <a:schemeClr val="dk1"/>
          </a:solidFill>
          <a:ln w="0">
            <a:noFill/>
          </a:ln>
        </p:spPr>
        <p:style>
          <a:lnRef idx="0"/>
          <a:fillRef idx="0"/>
          <a:effectRef idx="0"/>
          <a:fontRef idx="minor"/>
        </p:style>
      </p:sp>
      <p:sp>
        <p:nvSpPr>
          <p:cNvPr id="1157" name="Google Shape;1086;p40"/>
          <p:cNvSpPr/>
          <p:nvPr/>
        </p:nvSpPr>
        <p:spPr>
          <a:xfrm>
            <a:off x="499680" y="1430280"/>
            <a:ext cx="268200" cy="266040"/>
          </a:xfrm>
          <a:custGeom>
            <a:avLst/>
            <a:gdLst/>
            <a:ahLst/>
            <a:rect l="l" t="t"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chemeClr val="dk1"/>
          </a:solidFill>
          <a:ln w="0">
            <a:noFill/>
          </a:ln>
        </p:spPr>
        <p:style>
          <a:lnRef idx="0"/>
          <a:fillRef idx="0"/>
          <a:effectRef idx="0"/>
          <a:fontRef idx="minor"/>
        </p:style>
      </p:sp>
      <p:sp>
        <p:nvSpPr>
          <p:cNvPr id="1158" name="Google Shape;1087;p40"/>
          <p:cNvSpPr/>
          <p:nvPr/>
        </p:nvSpPr>
        <p:spPr>
          <a:xfrm>
            <a:off x="2891160" y="1477440"/>
            <a:ext cx="278640" cy="172080"/>
          </a:xfrm>
          <a:custGeom>
            <a:avLst/>
            <a:gdLst/>
            <a:ahLst/>
            <a:rect l="l" t="t"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dk1"/>
          </a:solidFill>
          <a:ln w="0">
            <a:noFill/>
          </a:ln>
        </p:spPr>
        <p:style>
          <a:lnRef idx="0"/>
          <a:fillRef idx="0"/>
          <a:effectRef idx="0"/>
          <a:fontRef idx="minor"/>
        </p:style>
      </p:sp>
      <p:sp>
        <p:nvSpPr>
          <p:cNvPr id="1159" name="Google Shape;1088;p40"/>
          <p:cNvSpPr/>
          <p:nvPr/>
        </p:nvSpPr>
        <p:spPr>
          <a:xfrm>
            <a:off x="5274000" y="1415520"/>
            <a:ext cx="289440" cy="298080"/>
          </a:xfrm>
          <a:custGeom>
            <a:avLst/>
            <a:gdLst/>
            <a:ahLst/>
            <a:rect l="l" t="t"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dk1"/>
          </a:solidFill>
          <a:ln w="0">
            <a:noFill/>
          </a:ln>
        </p:spPr>
        <p:style>
          <a:lnRef idx="0"/>
          <a:fillRef idx="0"/>
          <a:effectRef idx="0"/>
          <a:fontRef idx="minor"/>
        </p:style>
      </p:sp>
      <p:sp>
        <p:nvSpPr>
          <p:cNvPr id="1160" name="Google Shape;1089;p40"/>
          <p:cNvSpPr/>
          <p:nvPr/>
        </p:nvSpPr>
        <p:spPr>
          <a:xfrm>
            <a:off x="7067880" y="1462320"/>
            <a:ext cx="300240" cy="201960"/>
          </a:xfrm>
          <a:custGeom>
            <a:avLst/>
            <a:gdLst/>
            <a:ahLst/>
            <a:rect l="l" t="t" r="r" b="b"/>
            <a:pathLst>
              <a:path w="497" h="337">
                <a:moveTo>
                  <a:pt x="177" y="70"/>
                </a:moveTo>
                <a:lnTo>
                  <a:pt x="177" y="70"/>
                </a:lnTo>
                <a:cubicBezTo>
                  <a:pt x="177" y="0"/>
                  <a:pt x="177" y="0"/>
                  <a:pt x="177" y="0"/>
                </a:cubicBezTo>
                <a:cubicBezTo>
                  <a:pt x="0" y="159"/>
                  <a:pt x="0" y="159"/>
                  <a:pt x="0" y="159"/>
                </a:cubicBezTo>
                <a:cubicBezTo>
                  <a:pt x="177" y="327"/>
                  <a:pt x="177" y="327"/>
                  <a:pt x="177" y="327"/>
                </a:cubicBezTo>
                <a:cubicBezTo>
                  <a:pt x="177" y="257"/>
                  <a:pt x="177" y="257"/>
                  <a:pt x="177" y="257"/>
                </a:cubicBezTo>
                <a:cubicBezTo>
                  <a:pt x="71" y="159"/>
                  <a:pt x="71" y="159"/>
                  <a:pt x="71" y="159"/>
                </a:cubicBezTo>
                <a:lnTo>
                  <a:pt x="177" y="70"/>
                </a:lnTo>
                <a:close/>
                <a:moveTo>
                  <a:pt x="301" y="98"/>
                </a:moveTo>
                <a:lnTo>
                  <a:pt x="301" y="98"/>
                </a:lnTo>
                <a:cubicBezTo>
                  <a:pt x="301" y="0"/>
                  <a:pt x="301" y="0"/>
                  <a:pt x="301" y="0"/>
                </a:cubicBezTo>
                <a:cubicBezTo>
                  <a:pt x="124" y="159"/>
                  <a:pt x="124" y="159"/>
                  <a:pt x="124" y="159"/>
                </a:cubicBezTo>
                <a:cubicBezTo>
                  <a:pt x="301" y="327"/>
                  <a:pt x="301" y="327"/>
                  <a:pt x="301" y="327"/>
                </a:cubicBezTo>
                <a:cubicBezTo>
                  <a:pt x="301" y="221"/>
                  <a:pt x="301" y="221"/>
                  <a:pt x="301" y="221"/>
                </a:cubicBezTo>
                <a:cubicBezTo>
                  <a:pt x="381" y="221"/>
                  <a:pt x="435" y="230"/>
                  <a:pt x="496" y="336"/>
                </a:cubicBezTo>
                <a:cubicBezTo>
                  <a:pt x="496" y="336"/>
                  <a:pt x="488" y="98"/>
                  <a:pt x="301" y="98"/>
                </a:cubicBezTo>
                <a:close/>
              </a:path>
            </a:pathLst>
          </a:custGeom>
          <a:solidFill>
            <a:schemeClr val="dk1"/>
          </a:solidFill>
          <a:ln w="0">
            <a:noFill/>
          </a:ln>
        </p:spPr>
        <p:style>
          <a:lnRef idx="0"/>
          <a:fillRef idx="0"/>
          <a:effectRef idx="0"/>
          <a:fontRef idx="minor"/>
        </p:style>
      </p:sp>
      <p:sp>
        <p:nvSpPr>
          <p:cNvPr id="1161" name="Google Shape;1090;p40"/>
          <p:cNvSpPr/>
          <p:nvPr/>
        </p:nvSpPr>
        <p:spPr>
          <a:xfrm>
            <a:off x="2283120" y="1430280"/>
            <a:ext cx="300240" cy="266040"/>
          </a:xfrm>
          <a:custGeom>
            <a:avLst/>
            <a:gdLst/>
            <a:ahLst/>
            <a:rect l="l" t="t"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chemeClr val="dk1"/>
          </a:solidFill>
          <a:ln w="0">
            <a:noFill/>
          </a:ln>
        </p:spPr>
        <p:style>
          <a:lnRef idx="0"/>
          <a:fillRef idx="0"/>
          <a:effectRef idx="0"/>
          <a:fontRef idx="minor"/>
        </p:style>
      </p:sp>
      <p:sp>
        <p:nvSpPr>
          <p:cNvPr id="1162" name="Google Shape;1091;p40"/>
          <p:cNvSpPr/>
          <p:nvPr/>
        </p:nvSpPr>
        <p:spPr>
          <a:xfrm>
            <a:off x="1743480" y="1415520"/>
            <a:ext cx="182880" cy="308520"/>
          </a:xfrm>
          <a:custGeom>
            <a:avLst/>
            <a:gdLst/>
            <a:ahLst/>
            <a:rect l="l" t="t" r="r" b="b"/>
            <a:pathLst>
              <a:path w="303" h="514">
                <a:moveTo>
                  <a:pt x="284" y="363"/>
                </a:moveTo>
                <a:lnTo>
                  <a:pt x="284" y="363"/>
                </a:lnTo>
                <a:cubicBezTo>
                  <a:pt x="222" y="168"/>
                  <a:pt x="222" y="168"/>
                  <a:pt x="222" y="168"/>
                </a:cubicBezTo>
                <a:cubicBezTo>
                  <a:pt x="204" y="124"/>
                  <a:pt x="142" y="88"/>
                  <a:pt x="89" y="106"/>
                </a:cubicBezTo>
                <a:cubicBezTo>
                  <a:pt x="45" y="9"/>
                  <a:pt x="45" y="9"/>
                  <a:pt x="45" y="9"/>
                </a:cubicBezTo>
                <a:cubicBezTo>
                  <a:pt x="36" y="0"/>
                  <a:pt x="28" y="0"/>
                  <a:pt x="19" y="0"/>
                </a:cubicBezTo>
                <a:cubicBezTo>
                  <a:pt x="10" y="9"/>
                  <a:pt x="10" y="18"/>
                  <a:pt x="10" y="27"/>
                </a:cubicBezTo>
                <a:cubicBezTo>
                  <a:pt x="63" y="124"/>
                  <a:pt x="63" y="124"/>
                  <a:pt x="63" y="124"/>
                </a:cubicBezTo>
                <a:cubicBezTo>
                  <a:pt x="28" y="141"/>
                  <a:pt x="0" y="194"/>
                  <a:pt x="19" y="239"/>
                </a:cubicBezTo>
                <a:cubicBezTo>
                  <a:pt x="72" y="434"/>
                  <a:pt x="72" y="434"/>
                  <a:pt x="72" y="434"/>
                </a:cubicBezTo>
                <a:cubicBezTo>
                  <a:pt x="81" y="487"/>
                  <a:pt x="142" y="513"/>
                  <a:pt x="204" y="497"/>
                </a:cubicBezTo>
                <a:cubicBezTo>
                  <a:pt x="267" y="469"/>
                  <a:pt x="302" y="407"/>
                  <a:pt x="284" y="363"/>
                </a:cubicBezTo>
                <a:close/>
                <a:moveTo>
                  <a:pt x="125" y="222"/>
                </a:moveTo>
                <a:lnTo>
                  <a:pt x="125" y="222"/>
                </a:lnTo>
                <a:cubicBezTo>
                  <a:pt x="107" y="231"/>
                  <a:pt x="89" y="222"/>
                  <a:pt x="81" y="203"/>
                </a:cubicBezTo>
                <a:cubicBezTo>
                  <a:pt x="72" y="186"/>
                  <a:pt x="81" y="159"/>
                  <a:pt x="98" y="159"/>
                </a:cubicBezTo>
                <a:cubicBezTo>
                  <a:pt x="125" y="150"/>
                  <a:pt x="142" y="159"/>
                  <a:pt x="142" y="178"/>
                </a:cubicBezTo>
                <a:cubicBezTo>
                  <a:pt x="151" y="194"/>
                  <a:pt x="142" y="222"/>
                  <a:pt x="125" y="222"/>
                </a:cubicBezTo>
                <a:close/>
              </a:path>
            </a:pathLst>
          </a:custGeom>
          <a:solidFill>
            <a:schemeClr val="dk1"/>
          </a:solidFill>
          <a:ln w="0">
            <a:noFill/>
          </a:ln>
        </p:spPr>
        <p:style>
          <a:lnRef idx="0"/>
          <a:fillRef idx="0"/>
          <a:effectRef idx="0"/>
          <a:fontRef idx="minor"/>
        </p:style>
      </p:sp>
      <p:sp>
        <p:nvSpPr>
          <p:cNvPr id="1163" name="Google Shape;1092;p40"/>
          <p:cNvSpPr/>
          <p:nvPr/>
        </p:nvSpPr>
        <p:spPr>
          <a:xfrm>
            <a:off x="10673280" y="3292920"/>
            <a:ext cx="225360" cy="174240"/>
          </a:xfrm>
          <a:custGeom>
            <a:avLst/>
            <a:gdLst/>
            <a:ahLst/>
            <a:rect l="l" t="t" r="r" b="b"/>
            <a:pathLst>
              <a:path w="374" h="293">
                <a:moveTo>
                  <a:pt x="54" y="221"/>
                </a:moveTo>
                <a:lnTo>
                  <a:pt x="54" y="221"/>
                </a:lnTo>
                <a:cubicBezTo>
                  <a:pt x="248" y="221"/>
                  <a:pt x="248" y="221"/>
                  <a:pt x="248" y="221"/>
                </a:cubicBezTo>
                <a:cubicBezTo>
                  <a:pt x="248" y="292"/>
                  <a:pt x="248" y="292"/>
                  <a:pt x="248" y="292"/>
                </a:cubicBezTo>
                <a:cubicBezTo>
                  <a:pt x="373" y="186"/>
                  <a:pt x="373" y="186"/>
                  <a:pt x="373" y="186"/>
                </a:cubicBezTo>
                <a:cubicBezTo>
                  <a:pt x="248" y="71"/>
                  <a:pt x="248" y="71"/>
                  <a:pt x="248" y="71"/>
                </a:cubicBezTo>
                <a:cubicBezTo>
                  <a:pt x="248" y="150"/>
                  <a:pt x="248" y="150"/>
                  <a:pt x="248" y="150"/>
                </a:cubicBezTo>
                <a:cubicBezTo>
                  <a:pt x="71" y="150"/>
                  <a:pt x="71" y="150"/>
                  <a:pt x="71" y="150"/>
                </a:cubicBezTo>
                <a:cubicBezTo>
                  <a:pt x="71" y="0"/>
                  <a:pt x="71" y="0"/>
                  <a:pt x="71" y="0"/>
                </a:cubicBezTo>
                <a:cubicBezTo>
                  <a:pt x="0" y="0"/>
                  <a:pt x="0" y="0"/>
                  <a:pt x="0" y="0"/>
                </a:cubicBezTo>
                <a:cubicBezTo>
                  <a:pt x="0" y="168"/>
                  <a:pt x="0" y="168"/>
                  <a:pt x="0" y="168"/>
                </a:cubicBezTo>
                <a:cubicBezTo>
                  <a:pt x="0" y="195"/>
                  <a:pt x="27" y="221"/>
                  <a:pt x="54" y="221"/>
                </a:cubicBezTo>
              </a:path>
            </a:pathLst>
          </a:custGeom>
          <a:solidFill>
            <a:schemeClr val="dk1"/>
          </a:solidFill>
          <a:ln w="0">
            <a:noFill/>
          </a:ln>
        </p:spPr>
        <p:style>
          <a:lnRef idx="0"/>
          <a:fillRef idx="0"/>
          <a:effectRef idx="0"/>
          <a:fontRef idx="minor"/>
        </p:style>
      </p:sp>
      <p:sp>
        <p:nvSpPr>
          <p:cNvPr id="1164" name="Google Shape;1093;p40"/>
          <p:cNvSpPr/>
          <p:nvPr/>
        </p:nvSpPr>
        <p:spPr>
          <a:xfrm>
            <a:off x="8894160" y="2637720"/>
            <a:ext cx="234000" cy="246600"/>
          </a:xfrm>
          <a:custGeom>
            <a:avLst/>
            <a:gdLst/>
            <a:ahLst/>
            <a:rect l="l" t="t"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dk1"/>
          </a:solidFill>
          <a:ln w="0">
            <a:noFill/>
          </a:ln>
        </p:spPr>
        <p:style>
          <a:lnRef idx="0"/>
          <a:fillRef idx="0"/>
          <a:effectRef idx="0"/>
          <a:fontRef idx="minor"/>
        </p:style>
      </p:sp>
      <p:sp>
        <p:nvSpPr>
          <p:cNvPr id="1165" name="Google Shape;1094;p40"/>
          <p:cNvSpPr/>
          <p:nvPr/>
        </p:nvSpPr>
        <p:spPr>
          <a:xfrm>
            <a:off x="3511800" y="2659320"/>
            <a:ext cx="231840" cy="206280"/>
          </a:xfrm>
          <a:custGeom>
            <a:avLst/>
            <a:gdLst/>
            <a:ahLst/>
            <a:rect l="l" t="t" r="r" b="b"/>
            <a:pathLst>
              <a:path w="390" h="346">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solidFill>
            <a:schemeClr val="dk1"/>
          </a:solidFill>
          <a:ln w="0">
            <a:noFill/>
          </a:ln>
        </p:spPr>
        <p:style>
          <a:lnRef idx="0"/>
          <a:fillRef idx="0"/>
          <a:effectRef idx="0"/>
          <a:fontRef idx="minor"/>
        </p:style>
      </p:sp>
      <p:sp>
        <p:nvSpPr>
          <p:cNvPr id="1166" name="Google Shape;1095;p40"/>
          <p:cNvSpPr/>
          <p:nvPr/>
        </p:nvSpPr>
        <p:spPr>
          <a:xfrm>
            <a:off x="8879040" y="2034000"/>
            <a:ext cx="268200" cy="261720"/>
          </a:xfrm>
          <a:custGeom>
            <a:avLst/>
            <a:gdLst/>
            <a:ahLst/>
            <a:rect l="l" t="t" r="r" b="b"/>
            <a:pathLst>
              <a:path w="444" h="435">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solidFill>
            <a:schemeClr val="dk1"/>
          </a:solidFill>
          <a:ln w="0">
            <a:noFill/>
          </a:ln>
        </p:spPr>
        <p:style>
          <a:lnRef idx="0"/>
          <a:fillRef idx="0"/>
          <a:effectRef idx="0"/>
          <a:fontRef idx="minor"/>
        </p:style>
      </p:sp>
      <p:sp>
        <p:nvSpPr>
          <p:cNvPr id="1167" name="Google Shape;1096;p40"/>
          <p:cNvSpPr/>
          <p:nvPr/>
        </p:nvSpPr>
        <p:spPr>
          <a:xfrm>
            <a:off x="1107720" y="3235320"/>
            <a:ext cx="253080" cy="250920"/>
          </a:xfrm>
          <a:custGeom>
            <a:avLst/>
            <a:gdLst/>
            <a:ahLst/>
            <a:rect l="l" t="t"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dk1"/>
          </a:solidFill>
          <a:ln w="0">
            <a:noFill/>
          </a:ln>
        </p:spPr>
        <p:style>
          <a:lnRef idx="0"/>
          <a:fillRef idx="0"/>
          <a:effectRef idx="0"/>
          <a:fontRef idx="minor"/>
        </p:style>
      </p:sp>
      <p:sp>
        <p:nvSpPr>
          <p:cNvPr id="1168" name="Google Shape;1097;p40"/>
          <p:cNvSpPr/>
          <p:nvPr/>
        </p:nvSpPr>
        <p:spPr>
          <a:xfrm>
            <a:off x="7078680" y="2620800"/>
            <a:ext cx="278640" cy="278640"/>
          </a:xfrm>
          <a:custGeom>
            <a:avLst/>
            <a:gdLst/>
            <a:ahLst/>
            <a:rect l="l" t="t"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dk1"/>
          </a:solidFill>
          <a:ln w="0">
            <a:noFill/>
          </a:ln>
        </p:spPr>
        <p:style>
          <a:lnRef idx="0"/>
          <a:fillRef idx="0"/>
          <a:effectRef idx="0"/>
          <a:fontRef idx="minor"/>
        </p:style>
      </p:sp>
      <p:sp>
        <p:nvSpPr>
          <p:cNvPr id="1169" name="Google Shape;1098;p40"/>
          <p:cNvSpPr/>
          <p:nvPr/>
        </p:nvSpPr>
        <p:spPr>
          <a:xfrm>
            <a:off x="504000" y="3166920"/>
            <a:ext cx="274320" cy="319320"/>
          </a:xfrm>
          <a:custGeom>
            <a:avLst/>
            <a:gdLst/>
            <a:ahLst/>
            <a:rect l="l" t="t"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dk1"/>
          </a:solidFill>
          <a:ln w="0">
            <a:noFill/>
          </a:ln>
        </p:spPr>
        <p:style>
          <a:lnRef idx="0"/>
          <a:fillRef idx="0"/>
          <a:effectRef idx="0"/>
          <a:fontRef idx="minor"/>
        </p:style>
      </p:sp>
      <p:sp>
        <p:nvSpPr>
          <p:cNvPr id="1170" name="Google Shape;1099;p40"/>
          <p:cNvSpPr/>
          <p:nvPr/>
        </p:nvSpPr>
        <p:spPr>
          <a:xfrm>
            <a:off x="8286120" y="2627280"/>
            <a:ext cx="257400" cy="278640"/>
          </a:xfrm>
          <a:custGeom>
            <a:avLst/>
            <a:gdLst/>
            <a:ahLst/>
            <a:rect l="l" t="t" r="r" b="b"/>
            <a:pathLst>
              <a:path w="426" h="462">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cubicBezTo>
                  <a:pt x="221" y="293"/>
                  <a:pt x="212" y="301"/>
                  <a:pt x="203" y="301"/>
                </a:cubicBezTo>
                <a:close/>
              </a:path>
            </a:pathLst>
          </a:custGeom>
          <a:solidFill>
            <a:schemeClr val="dk1"/>
          </a:solidFill>
          <a:ln w="0">
            <a:noFill/>
          </a:ln>
        </p:spPr>
        <p:style>
          <a:lnRef idx="0"/>
          <a:fillRef idx="0"/>
          <a:effectRef idx="0"/>
          <a:fontRef idx="minor"/>
        </p:style>
      </p:sp>
      <p:sp>
        <p:nvSpPr>
          <p:cNvPr id="1171" name="Google Shape;1100;p40"/>
          <p:cNvSpPr/>
          <p:nvPr/>
        </p:nvSpPr>
        <p:spPr>
          <a:xfrm>
            <a:off x="7671600" y="2631600"/>
            <a:ext cx="289440" cy="257400"/>
          </a:xfrm>
          <a:custGeom>
            <a:avLst/>
            <a:gdLst/>
            <a:ahLst/>
            <a:rect l="l" t="t" r="r" b="b"/>
            <a:pathLst>
              <a:path w="479" h="426">
                <a:moveTo>
                  <a:pt x="26" y="123"/>
                </a:moveTo>
                <a:lnTo>
                  <a:pt x="26" y="123"/>
                </a:lnTo>
                <a:cubicBezTo>
                  <a:pt x="451" y="123"/>
                  <a:pt x="451" y="123"/>
                  <a:pt x="451" y="123"/>
                </a:cubicBezTo>
                <a:cubicBezTo>
                  <a:pt x="460" y="123"/>
                  <a:pt x="460" y="115"/>
                  <a:pt x="451" y="106"/>
                </a:cubicBezTo>
                <a:cubicBezTo>
                  <a:pt x="451" y="106"/>
                  <a:pt x="372" y="79"/>
                  <a:pt x="354" y="79"/>
                </a:cubicBezTo>
                <a:cubicBezTo>
                  <a:pt x="336" y="79"/>
                  <a:pt x="336" y="79"/>
                  <a:pt x="336" y="79"/>
                </a:cubicBezTo>
                <a:cubicBezTo>
                  <a:pt x="336" y="0"/>
                  <a:pt x="336" y="0"/>
                  <a:pt x="336" y="0"/>
                </a:cubicBezTo>
                <a:cubicBezTo>
                  <a:pt x="141" y="0"/>
                  <a:pt x="141" y="0"/>
                  <a:pt x="141" y="0"/>
                </a:cubicBezTo>
                <a:cubicBezTo>
                  <a:pt x="141" y="79"/>
                  <a:pt x="141" y="79"/>
                  <a:pt x="141" y="79"/>
                </a:cubicBezTo>
                <a:cubicBezTo>
                  <a:pt x="124" y="79"/>
                  <a:pt x="124" y="79"/>
                  <a:pt x="124" y="79"/>
                </a:cubicBezTo>
                <a:cubicBezTo>
                  <a:pt x="106" y="79"/>
                  <a:pt x="26" y="106"/>
                  <a:pt x="26" y="106"/>
                </a:cubicBezTo>
                <a:cubicBezTo>
                  <a:pt x="17" y="115"/>
                  <a:pt x="17" y="123"/>
                  <a:pt x="26" y="123"/>
                </a:cubicBezTo>
                <a:close/>
                <a:moveTo>
                  <a:pt x="451" y="159"/>
                </a:moveTo>
                <a:lnTo>
                  <a:pt x="451" y="159"/>
                </a:lnTo>
                <a:cubicBezTo>
                  <a:pt x="26" y="159"/>
                  <a:pt x="26" y="159"/>
                  <a:pt x="26" y="159"/>
                </a:cubicBezTo>
                <a:cubicBezTo>
                  <a:pt x="8" y="159"/>
                  <a:pt x="0" y="168"/>
                  <a:pt x="0" y="185"/>
                </a:cubicBezTo>
                <a:cubicBezTo>
                  <a:pt x="0" y="274"/>
                  <a:pt x="0" y="274"/>
                  <a:pt x="0" y="274"/>
                </a:cubicBezTo>
                <a:cubicBezTo>
                  <a:pt x="0" y="283"/>
                  <a:pt x="8" y="300"/>
                  <a:pt x="26" y="300"/>
                </a:cubicBezTo>
                <a:cubicBezTo>
                  <a:pt x="71" y="300"/>
                  <a:pt x="71" y="300"/>
                  <a:pt x="71" y="300"/>
                </a:cubicBezTo>
                <a:cubicBezTo>
                  <a:pt x="53" y="425"/>
                  <a:pt x="53" y="425"/>
                  <a:pt x="53" y="425"/>
                </a:cubicBezTo>
                <a:cubicBezTo>
                  <a:pt x="425" y="425"/>
                  <a:pt x="425" y="425"/>
                  <a:pt x="425" y="425"/>
                </a:cubicBezTo>
                <a:cubicBezTo>
                  <a:pt x="407" y="300"/>
                  <a:pt x="407" y="300"/>
                  <a:pt x="407" y="300"/>
                </a:cubicBezTo>
                <a:cubicBezTo>
                  <a:pt x="451" y="300"/>
                  <a:pt x="451" y="300"/>
                  <a:pt x="451" y="300"/>
                </a:cubicBezTo>
                <a:cubicBezTo>
                  <a:pt x="469" y="300"/>
                  <a:pt x="478" y="283"/>
                  <a:pt x="478" y="274"/>
                </a:cubicBezTo>
                <a:cubicBezTo>
                  <a:pt x="478" y="185"/>
                  <a:pt x="478" y="185"/>
                  <a:pt x="478" y="185"/>
                </a:cubicBezTo>
                <a:cubicBezTo>
                  <a:pt x="478" y="168"/>
                  <a:pt x="469" y="159"/>
                  <a:pt x="451" y="159"/>
                </a:cubicBezTo>
                <a:close/>
                <a:moveTo>
                  <a:pt x="97" y="372"/>
                </a:moveTo>
                <a:lnTo>
                  <a:pt x="97" y="372"/>
                </a:lnTo>
                <a:cubicBezTo>
                  <a:pt x="132" y="212"/>
                  <a:pt x="132" y="212"/>
                  <a:pt x="132" y="212"/>
                </a:cubicBezTo>
                <a:cubicBezTo>
                  <a:pt x="345" y="212"/>
                  <a:pt x="345" y="212"/>
                  <a:pt x="345" y="212"/>
                </a:cubicBezTo>
                <a:cubicBezTo>
                  <a:pt x="381" y="372"/>
                  <a:pt x="381" y="372"/>
                  <a:pt x="381" y="372"/>
                </a:cubicBezTo>
                <a:lnTo>
                  <a:pt x="97" y="372"/>
                </a:lnTo>
                <a:close/>
              </a:path>
            </a:pathLst>
          </a:custGeom>
          <a:solidFill>
            <a:schemeClr val="dk1"/>
          </a:solidFill>
          <a:ln w="0">
            <a:noFill/>
          </a:ln>
        </p:spPr>
        <p:style>
          <a:lnRef idx="0"/>
          <a:fillRef idx="0"/>
          <a:effectRef idx="0"/>
          <a:fontRef idx="minor"/>
        </p:style>
      </p:sp>
      <p:sp>
        <p:nvSpPr>
          <p:cNvPr id="1172" name="Google Shape;1101;p40"/>
          <p:cNvSpPr/>
          <p:nvPr/>
        </p:nvSpPr>
        <p:spPr>
          <a:xfrm>
            <a:off x="2880360" y="2627280"/>
            <a:ext cx="300240" cy="268200"/>
          </a:xfrm>
          <a:custGeom>
            <a:avLst/>
            <a:gdLst/>
            <a:ahLst/>
            <a:rect l="l" t="t"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dk1"/>
          </a:solidFill>
          <a:ln w="0">
            <a:noFill/>
          </a:ln>
        </p:spPr>
        <p:style>
          <a:lnRef idx="0"/>
          <a:fillRef idx="0"/>
          <a:effectRef idx="0"/>
          <a:fontRef idx="minor"/>
        </p:style>
      </p:sp>
      <p:sp>
        <p:nvSpPr>
          <p:cNvPr id="1173" name="Google Shape;1102;p40"/>
          <p:cNvSpPr/>
          <p:nvPr/>
        </p:nvSpPr>
        <p:spPr>
          <a:xfrm>
            <a:off x="4115520" y="2663280"/>
            <a:ext cx="268200" cy="199800"/>
          </a:xfrm>
          <a:custGeom>
            <a:avLst/>
            <a:gdLst/>
            <a:ahLst/>
            <a:rect l="l" t="t"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dk1"/>
          </a:solidFill>
          <a:ln w="0">
            <a:noFill/>
          </a:ln>
        </p:spPr>
        <p:style>
          <a:lnRef idx="0"/>
          <a:fillRef idx="0"/>
          <a:effectRef idx="0"/>
          <a:fontRef idx="minor"/>
        </p:style>
      </p:sp>
      <p:sp>
        <p:nvSpPr>
          <p:cNvPr id="1174" name="Google Shape;1103;p40"/>
          <p:cNvSpPr/>
          <p:nvPr/>
        </p:nvSpPr>
        <p:spPr>
          <a:xfrm>
            <a:off x="5903280" y="2642040"/>
            <a:ext cx="236160" cy="242640"/>
          </a:xfrm>
          <a:custGeom>
            <a:avLst/>
            <a:gdLst/>
            <a:ahLst/>
            <a:rect l="l" t="t" r="r" b="b"/>
            <a:pathLst>
              <a:path w="391" h="400">
                <a:moveTo>
                  <a:pt x="346" y="0"/>
                </a:moveTo>
                <a:lnTo>
                  <a:pt x="346" y="0"/>
                </a:lnTo>
                <a:cubicBezTo>
                  <a:pt x="142" y="0"/>
                  <a:pt x="142" y="0"/>
                  <a:pt x="142" y="0"/>
                </a:cubicBezTo>
                <a:cubicBezTo>
                  <a:pt x="115" y="0"/>
                  <a:pt x="98" y="18"/>
                  <a:pt x="98" y="44"/>
                </a:cubicBezTo>
                <a:cubicBezTo>
                  <a:pt x="98" y="248"/>
                  <a:pt x="98" y="248"/>
                  <a:pt x="98" y="248"/>
                </a:cubicBezTo>
                <a:cubicBezTo>
                  <a:pt x="98" y="274"/>
                  <a:pt x="115" y="292"/>
                  <a:pt x="142" y="292"/>
                </a:cubicBezTo>
                <a:cubicBezTo>
                  <a:pt x="346" y="292"/>
                  <a:pt x="346" y="292"/>
                  <a:pt x="346" y="292"/>
                </a:cubicBezTo>
                <a:cubicBezTo>
                  <a:pt x="372" y="292"/>
                  <a:pt x="390" y="274"/>
                  <a:pt x="390" y="248"/>
                </a:cubicBezTo>
                <a:cubicBezTo>
                  <a:pt x="390" y="44"/>
                  <a:pt x="390" y="44"/>
                  <a:pt x="390" y="44"/>
                </a:cubicBezTo>
                <a:cubicBezTo>
                  <a:pt x="390" y="18"/>
                  <a:pt x="372" y="0"/>
                  <a:pt x="346" y="0"/>
                </a:cubicBezTo>
                <a:close/>
                <a:moveTo>
                  <a:pt x="346" y="248"/>
                </a:moveTo>
                <a:lnTo>
                  <a:pt x="346" y="248"/>
                </a:lnTo>
                <a:cubicBezTo>
                  <a:pt x="142" y="248"/>
                  <a:pt x="142" y="248"/>
                  <a:pt x="142" y="248"/>
                </a:cubicBezTo>
                <a:cubicBezTo>
                  <a:pt x="142" y="44"/>
                  <a:pt x="142" y="44"/>
                  <a:pt x="142" y="44"/>
                </a:cubicBezTo>
                <a:cubicBezTo>
                  <a:pt x="346" y="44"/>
                  <a:pt x="346" y="44"/>
                  <a:pt x="346" y="44"/>
                </a:cubicBezTo>
                <a:lnTo>
                  <a:pt x="346" y="248"/>
                </a:lnTo>
                <a:close/>
                <a:moveTo>
                  <a:pt x="45" y="195"/>
                </a:moveTo>
                <a:lnTo>
                  <a:pt x="45" y="195"/>
                </a:lnTo>
                <a:cubicBezTo>
                  <a:pt x="0" y="195"/>
                  <a:pt x="0" y="195"/>
                  <a:pt x="0" y="195"/>
                </a:cubicBezTo>
                <a:cubicBezTo>
                  <a:pt x="0" y="346"/>
                  <a:pt x="0" y="346"/>
                  <a:pt x="0" y="346"/>
                </a:cubicBezTo>
                <a:cubicBezTo>
                  <a:pt x="0" y="372"/>
                  <a:pt x="18" y="399"/>
                  <a:pt x="45" y="399"/>
                </a:cubicBezTo>
                <a:cubicBezTo>
                  <a:pt x="196" y="399"/>
                  <a:pt x="196" y="399"/>
                  <a:pt x="196" y="399"/>
                </a:cubicBezTo>
                <a:cubicBezTo>
                  <a:pt x="196" y="346"/>
                  <a:pt x="196" y="346"/>
                  <a:pt x="196" y="346"/>
                </a:cubicBezTo>
                <a:cubicBezTo>
                  <a:pt x="45" y="346"/>
                  <a:pt x="45" y="346"/>
                  <a:pt x="45" y="346"/>
                </a:cubicBezTo>
                <a:lnTo>
                  <a:pt x="45" y="195"/>
                </a:lnTo>
                <a:close/>
              </a:path>
            </a:pathLst>
          </a:custGeom>
          <a:solidFill>
            <a:schemeClr val="dk1"/>
          </a:solidFill>
          <a:ln w="0">
            <a:noFill/>
          </a:ln>
        </p:spPr>
        <p:style>
          <a:lnRef idx="0"/>
          <a:fillRef idx="0"/>
          <a:effectRef idx="0"/>
          <a:fontRef idx="minor"/>
        </p:style>
      </p:sp>
      <p:sp>
        <p:nvSpPr>
          <p:cNvPr id="1175" name="Google Shape;1104;p40"/>
          <p:cNvSpPr/>
          <p:nvPr/>
        </p:nvSpPr>
        <p:spPr>
          <a:xfrm>
            <a:off x="10058760" y="3292920"/>
            <a:ext cx="257400" cy="174240"/>
          </a:xfrm>
          <a:custGeom>
            <a:avLst/>
            <a:gdLst/>
            <a:ahLst/>
            <a:rect l="l" t="t" r="r" b="b"/>
            <a:pathLst>
              <a:path w="427" h="293">
                <a:moveTo>
                  <a:pt x="372" y="53"/>
                </a:moveTo>
                <a:lnTo>
                  <a:pt x="372" y="53"/>
                </a:lnTo>
                <a:cubicBezTo>
                  <a:pt x="107" y="53"/>
                  <a:pt x="107" y="53"/>
                  <a:pt x="107" y="53"/>
                </a:cubicBezTo>
                <a:cubicBezTo>
                  <a:pt x="107" y="0"/>
                  <a:pt x="107" y="0"/>
                  <a:pt x="107" y="0"/>
                </a:cubicBezTo>
                <a:cubicBezTo>
                  <a:pt x="0" y="89"/>
                  <a:pt x="0" y="89"/>
                  <a:pt x="0" y="89"/>
                </a:cubicBezTo>
                <a:cubicBezTo>
                  <a:pt x="107" y="177"/>
                  <a:pt x="107" y="177"/>
                  <a:pt x="107" y="177"/>
                </a:cubicBezTo>
                <a:cubicBezTo>
                  <a:pt x="107" y="124"/>
                  <a:pt x="107" y="124"/>
                  <a:pt x="107" y="124"/>
                </a:cubicBezTo>
                <a:cubicBezTo>
                  <a:pt x="354" y="124"/>
                  <a:pt x="354" y="124"/>
                  <a:pt x="354" y="124"/>
                </a:cubicBezTo>
                <a:cubicBezTo>
                  <a:pt x="354" y="221"/>
                  <a:pt x="354" y="221"/>
                  <a:pt x="354" y="221"/>
                </a:cubicBezTo>
                <a:cubicBezTo>
                  <a:pt x="27" y="221"/>
                  <a:pt x="27" y="221"/>
                  <a:pt x="27" y="221"/>
                </a:cubicBezTo>
                <a:cubicBezTo>
                  <a:pt x="27" y="292"/>
                  <a:pt x="27" y="292"/>
                  <a:pt x="27" y="292"/>
                </a:cubicBezTo>
                <a:cubicBezTo>
                  <a:pt x="372" y="292"/>
                  <a:pt x="372" y="292"/>
                  <a:pt x="372" y="292"/>
                </a:cubicBezTo>
                <a:cubicBezTo>
                  <a:pt x="399" y="292"/>
                  <a:pt x="426" y="274"/>
                  <a:pt x="426" y="248"/>
                </a:cubicBezTo>
                <a:cubicBezTo>
                  <a:pt x="426" y="97"/>
                  <a:pt x="426" y="97"/>
                  <a:pt x="426" y="97"/>
                </a:cubicBezTo>
                <a:cubicBezTo>
                  <a:pt x="426" y="71"/>
                  <a:pt x="399" y="53"/>
                  <a:pt x="372" y="53"/>
                </a:cubicBezTo>
              </a:path>
            </a:pathLst>
          </a:custGeom>
          <a:solidFill>
            <a:schemeClr val="dk1"/>
          </a:solidFill>
          <a:ln w="0">
            <a:noFill/>
          </a:ln>
        </p:spPr>
        <p:style>
          <a:lnRef idx="0"/>
          <a:fillRef idx="0"/>
          <a:effectRef idx="0"/>
          <a:fontRef idx="minor"/>
        </p:style>
      </p:sp>
      <p:sp>
        <p:nvSpPr>
          <p:cNvPr id="1176" name="Google Shape;1105;p40"/>
          <p:cNvSpPr/>
          <p:nvPr/>
        </p:nvSpPr>
        <p:spPr>
          <a:xfrm>
            <a:off x="5284440" y="2637720"/>
            <a:ext cx="278640" cy="246600"/>
          </a:xfrm>
          <a:custGeom>
            <a:avLst/>
            <a:gdLst/>
            <a:ahLst/>
            <a:rect l="l" t="t"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dk1"/>
          </a:solidFill>
          <a:ln w="0">
            <a:noFill/>
          </a:ln>
        </p:spPr>
        <p:style>
          <a:lnRef idx="0"/>
          <a:fillRef idx="0"/>
          <a:effectRef idx="0"/>
          <a:fontRef idx="minor"/>
        </p:style>
      </p:sp>
      <p:sp>
        <p:nvSpPr>
          <p:cNvPr id="1177" name="Google Shape;1106;p40"/>
          <p:cNvSpPr/>
          <p:nvPr/>
        </p:nvSpPr>
        <p:spPr>
          <a:xfrm>
            <a:off x="1086120" y="2044800"/>
            <a:ext cx="300240" cy="240480"/>
          </a:xfrm>
          <a:custGeom>
            <a:avLst/>
            <a:gdLst/>
            <a:ahLst/>
            <a:rect l="l" t="t" r="r" b="b"/>
            <a:pathLst>
              <a:path w="497" h="40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chemeClr val="dk1"/>
          </a:solidFill>
          <a:ln w="0">
            <a:noFill/>
          </a:ln>
        </p:spPr>
        <p:style>
          <a:lnRef idx="0"/>
          <a:fillRef idx="0"/>
          <a:effectRef idx="0"/>
          <a:fontRef idx="minor"/>
        </p:style>
      </p:sp>
      <p:sp>
        <p:nvSpPr>
          <p:cNvPr id="1178" name="Google Shape;1107;p40"/>
          <p:cNvSpPr/>
          <p:nvPr/>
        </p:nvSpPr>
        <p:spPr>
          <a:xfrm>
            <a:off x="1150200" y="1419840"/>
            <a:ext cx="169920" cy="293760"/>
          </a:xfrm>
          <a:custGeom>
            <a:avLst/>
            <a:gdLst/>
            <a:ahLst/>
            <a:rect l="l" t="t"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dk1"/>
          </a:solidFill>
          <a:ln w="0">
            <a:noFill/>
          </a:ln>
        </p:spPr>
        <p:style>
          <a:lnRef idx="0"/>
          <a:fillRef idx="0"/>
          <a:effectRef idx="0"/>
          <a:fontRef idx="minor"/>
        </p:style>
      </p:sp>
      <p:sp>
        <p:nvSpPr>
          <p:cNvPr id="1179" name="Google Shape;1108;p40"/>
          <p:cNvSpPr/>
          <p:nvPr/>
        </p:nvSpPr>
        <p:spPr>
          <a:xfrm>
            <a:off x="9438120" y="3254400"/>
            <a:ext cx="300240" cy="253080"/>
          </a:xfrm>
          <a:custGeom>
            <a:avLst/>
            <a:gdLst/>
            <a:ahLst/>
            <a:rect l="l" t="t"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chemeClr val="dk1"/>
          </a:solidFill>
          <a:ln w="0">
            <a:noFill/>
          </a:ln>
        </p:spPr>
        <p:style>
          <a:lnRef idx="0"/>
          <a:fillRef idx="0"/>
          <a:effectRef idx="0"/>
          <a:fontRef idx="minor"/>
        </p:style>
      </p:sp>
      <p:sp>
        <p:nvSpPr>
          <p:cNvPr id="1180" name="Google Shape;1109;p40"/>
          <p:cNvSpPr/>
          <p:nvPr/>
        </p:nvSpPr>
        <p:spPr>
          <a:xfrm>
            <a:off x="6502680" y="2642040"/>
            <a:ext cx="238320" cy="242640"/>
          </a:xfrm>
          <a:custGeom>
            <a:avLst/>
            <a:gdLst/>
            <a:ahLst/>
            <a:rect l="l" t="t" r="r" b="b"/>
            <a:pathLst>
              <a:path w="399" h="400">
                <a:moveTo>
                  <a:pt x="381" y="336"/>
                </a:moveTo>
                <a:lnTo>
                  <a:pt x="381" y="336"/>
                </a:lnTo>
                <a:cubicBezTo>
                  <a:pt x="292" y="239"/>
                  <a:pt x="292" y="239"/>
                  <a:pt x="292" y="239"/>
                </a:cubicBezTo>
                <a:cubicBezTo>
                  <a:pt x="301" y="212"/>
                  <a:pt x="310" y="186"/>
                  <a:pt x="310" y="159"/>
                </a:cubicBezTo>
                <a:cubicBezTo>
                  <a:pt x="310" y="71"/>
                  <a:pt x="239" y="0"/>
                  <a:pt x="151" y="0"/>
                </a:cubicBezTo>
                <a:cubicBezTo>
                  <a:pt x="70" y="0"/>
                  <a:pt x="0" y="71"/>
                  <a:pt x="0" y="151"/>
                </a:cubicBezTo>
                <a:cubicBezTo>
                  <a:pt x="0" y="239"/>
                  <a:pt x="70" y="310"/>
                  <a:pt x="160" y="310"/>
                </a:cubicBezTo>
                <a:cubicBezTo>
                  <a:pt x="186" y="310"/>
                  <a:pt x="213" y="302"/>
                  <a:pt x="230" y="292"/>
                </a:cubicBezTo>
                <a:cubicBezTo>
                  <a:pt x="328" y="390"/>
                  <a:pt x="328" y="390"/>
                  <a:pt x="328" y="390"/>
                </a:cubicBezTo>
                <a:cubicBezTo>
                  <a:pt x="336" y="399"/>
                  <a:pt x="354" y="399"/>
                  <a:pt x="363" y="390"/>
                </a:cubicBezTo>
                <a:cubicBezTo>
                  <a:pt x="389" y="364"/>
                  <a:pt x="389" y="364"/>
                  <a:pt x="389" y="364"/>
                </a:cubicBezTo>
                <a:cubicBezTo>
                  <a:pt x="398" y="355"/>
                  <a:pt x="389" y="346"/>
                  <a:pt x="381" y="336"/>
                </a:cubicBezTo>
                <a:close/>
                <a:moveTo>
                  <a:pt x="44" y="151"/>
                </a:moveTo>
                <a:lnTo>
                  <a:pt x="44" y="151"/>
                </a:lnTo>
                <a:cubicBezTo>
                  <a:pt x="44" y="98"/>
                  <a:pt x="98" y="44"/>
                  <a:pt x="151" y="44"/>
                </a:cubicBezTo>
                <a:cubicBezTo>
                  <a:pt x="213" y="44"/>
                  <a:pt x="266" y="98"/>
                  <a:pt x="266" y="159"/>
                </a:cubicBezTo>
                <a:cubicBezTo>
                  <a:pt x="266" y="221"/>
                  <a:pt x="213" y="266"/>
                  <a:pt x="160" y="266"/>
                </a:cubicBezTo>
                <a:cubicBezTo>
                  <a:pt x="98" y="266"/>
                  <a:pt x="44" y="212"/>
                  <a:pt x="44" y="151"/>
                </a:cubicBezTo>
                <a:close/>
              </a:path>
            </a:pathLst>
          </a:custGeom>
          <a:solidFill>
            <a:schemeClr val="dk1"/>
          </a:solidFill>
          <a:ln w="0">
            <a:noFill/>
          </a:ln>
        </p:spPr>
        <p:style>
          <a:lnRef idx="0"/>
          <a:fillRef idx="0"/>
          <a:effectRef idx="0"/>
          <a:fontRef idx="minor"/>
        </p:style>
      </p:sp>
      <p:sp>
        <p:nvSpPr>
          <p:cNvPr id="1181" name="Google Shape;1110;p40"/>
          <p:cNvSpPr/>
          <p:nvPr/>
        </p:nvSpPr>
        <p:spPr>
          <a:xfrm>
            <a:off x="8271000" y="4410720"/>
            <a:ext cx="287280" cy="289440"/>
          </a:xfrm>
          <a:custGeom>
            <a:avLst/>
            <a:gdLst/>
            <a:ahLst/>
            <a:rect l="l" t="t"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dk1"/>
          </a:solidFill>
          <a:ln w="0">
            <a:noFill/>
          </a:ln>
        </p:spPr>
        <p:style>
          <a:lnRef idx="0"/>
          <a:fillRef idx="0"/>
          <a:effectRef idx="0"/>
          <a:fontRef idx="minor"/>
        </p:style>
      </p:sp>
      <p:sp>
        <p:nvSpPr>
          <p:cNvPr id="1182" name="Google Shape;1111;p40"/>
          <p:cNvSpPr/>
          <p:nvPr/>
        </p:nvSpPr>
        <p:spPr>
          <a:xfrm>
            <a:off x="8864280" y="4464000"/>
            <a:ext cx="298080" cy="182880"/>
          </a:xfrm>
          <a:custGeom>
            <a:avLst/>
            <a:gdLst/>
            <a:ahLst/>
            <a:rect l="l" t="t" r="r" b="b"/>
            <a:pathLst>
              <a:path w="498" h="303">
                <a:moveTo>
                  <a:pt x="462" y="0"/>
                </a:moveTo>
                <a:lnTo>
                  <a:pt x="462" y="0"/>
                </a:lnTo>
                <a:cubicBezTo>
                  <a:pt x="36" y="0"/>
                  <a:pt x="36" y="0"/>
                  <a:pt x="36" y="0"/>
                </a:cubicBezTo>
                <a:cubicBezTo>
                  <a:pt x="18" y="0"/>
                  <a:pt x="0" y="18"/>
                  <a:pt x="0" y="36"/>
                </a:cubicBezTo>
                <a:cubicBezTo>
                  <a:pt x="0" y="266"/>
                  <a:pt x="0" y="266"/>
                  <a:pt x="0" y="266"/>
                </a:cubicBezTo>
                <a:cubicBezTo>
                  <a:pt x="0" y="284"/>
                  <a:pt x="18" y="302"/>
                  <a:pt x="36" y="302"/>
                </a:cubicBezTo>
                <a:cubicBezTo>
                  <a:pt x="462" y="302"/>
                  <a:pt x="462" y="302"/>
                  <a:pt x="462" y="302"/>
                </a:cubicBezTo>
                <a:cubicBezTo>
                  <a:pt x="479" y="302"/>
                  <a:pt x="497" y="284"/>
                  <a:pt x="497" y="266"/>
                </a:cubicBezTo>
                <a:cubicBezTo>
                  <a:pt x="497" y="36"/>
                  <a:pt x="497" y="36"/>
                  <a:pt x="497" y="36"/>
                </a:cubicBezTo>
                <a:cubicBezTo>
                  <a:pt x="497" y="18"/>
                  <a:pt x="479" y="0"/>
                  <a:pt x="462" y="0"/>
                </a:cubicBezTo>
                <a:close/>
                <a:moveTo>
                  <a:pt x="275" y="54"/>
                </a:moveTo>
                <a:lnTo>
                  <a:pt x="275" y="54"/>
                </a:lnTo>
                <a:cubicBezTo>
                  <a:pt x="319" y="54"/>
                  <a:pt x="319" y="54"/>
                  <a:pt x="319" y="54"/>
                </a:cubicBezTo>
                <a:cubicBezTo>
                  <a:pt x="319" y="107"/>
                  <a:pt x="319" y="107"/>
                  <a:pt x="319" y="107"/>
                </a:cubicBezTo>
                <a:cubicBezTo>
                  <a:pt x="275" y="107"/>
                  <a:pt x="275" y="107"/>
                  <a:pt x="275" y="107"/>
                </a:cubicBezTo>
                <a:lnTo>
                  <a:pt x="275" y="54"/>
                </a:lnTo>
                <a:close/>
                <a:moveTo>
                  <a:pt x="346" y="125"/>
                </a:moveTo>
                <a:lnTo>
                  <a:pt x="346" y="125"/>
                </a:lnTo>
                <a:cubicBezTo>
                  <a:pt x="346" y="178"/>
                  <a:pt x="346" y="178"/>
                  <a:pt x="346" y="178"/>
                </a:cubicBezTo>
                <a:cubicBezTo>
                  <a:pt x="302" y="178"/>
                  <a:pt x="302" y="178"/>
                  <a:pt x="302" y="178"/>
                </a:cubicBezTo>
                <a:cubicBezTo>
                  <a:pt x="302" y="125"/>
                  <a:pt x="302" y="125"/>
                  <a:pt x="302" y="125"/>
                </a:cubicBezTo>
                <a:lnTo>
                  <a:pt x="346" y="125"/>
                </a:lnTo>
                <a:close/>
                <a:moveTo>
                  <a:pt x="195" y="54"/>
                </a:moveTo>
                <a:lnTo>
                  <a:pt x="195" y="54"/>
                </a:lnTo>
                <a:cubicBezTo>
                  <a:pt x="249" y="54"/>
                  <a:pt x="249" y="54"/>
                  <a:pt x="249" y="54"/>
                </a:cubicBezTo>
                <a:cubicBezTo>
                  <a:pt x="249" y="107"/>
                  <a:pt x="249" y="107"/>
                  <a:pt x="249" y="107"/>
                </a:cubicBezTo>
                <a:cubicBezTo>
                  <a:pt x="195" y="107"/>
                  <a:pt x="195" y="107"/>
                  <a:pt x="195" y="107"/>
                </a:cubicBezTo>
                <a:lnTo>
                  <a:pt x="195" y="54"/>
                </a:lnTo>
                <a:close/>
                <a:moveTo>
                  <a:pt x="275" y="125"/>
                </a:moveTo>
                <a:lnTo>
                  <a:pt x="275" y="125"/>
                </a:lnTo>
                <a:cubicBezTo>
                  <a:pt x="275" y="178"/>
                  <a:pt x="275" y="178"/>
                  <a:pt x="275" y="178"/>
                </a:cubicBezTo>
                <a:cubicBezTo>
                  <a:pt x="222" y="178"/>
                  <a:pt x="222" y="178"/>
                  <a:pt x="222" y="178"/>
                </a:cubicBezTo>
                <a:cubicBezTo>
                  <a:pt x="222" y="125"/>
                  <a:pt x="222" y="125"/>
                  <a:pt x="222" y="125"/>
                </a:cubicBezTo>
                <a:lnTo>
                  <a:pt x="275" y="125"/>
                </a:lnTo>
                <a:close/>
                <a:moveTo>
                  <a:pt x="124" y="54"/>
                </a:moveTo>
                <a:lnTo>
                  <a:pt x="124" y="54"/>
                </a:lnTo>
                <a:cubicBezTo>
                  <a:pt x="178" y="54"/>
                  <a:pt x="178" y="54"/>
                  <a:pt x="178" y="54"/>
                </a:cubicBezTo>
                <a:cubicBezTo>
                  <a:pt x="178" y="107"/>
                  <a:pt x="178" y="107"/>
                  <a:pt x="178" y="107"/>
                </a:cubicBezTo>
                <a:cubicBezTo>
                  <a:pt x="124" y="107"/>
                  <a:pt x="124" y="107"/>
                  <a:pt x="124" y="107"/>
                </a:cubicBezTo>
                <a:lnTo>
                  <a:pt x="124" y="54"/>
                </a:lnTo>
                <a:close/>
                <a:moveTo>
                  <a:pt x="195" y="125"/>
                </a:moveTo>
                <a:lnTo>
                  <a:pt x="195" y="125"/>
                </a:lnTo>
                <a:cubicBezTo>
                  <a:pt x="195" y="178"/>
                  <a:pt x="195" y="178"/>
                  <a:pt x="195" y="178"/>
                </a:cubicBezTo>
                <a:cubicBezTo>
                  <a:pt x="151" y="178"/>
                  <a:pt x="151" y="178"/>
                  <a:pt x="151" y="178"/>
                </a:cubicBezTo>
                <a:cubicBezTo>
                  <a:pt x="151" y="125"/>
                  <a:pt x="151" y="125"/>
                  <a:pt x="151" y="125"/>
                </a:cubicBezTo>
                <a:lnTo>
                  <a:pt x="195" y="125"/>
                </a:lnTo>
                <a:close/>
                <a:moveTo>
                  <a:pt x="54" y="54"/>
                </a:moveTo>
                <a:lnTo>
                  <a:pt x="54" y="54"/>
                </a:lnTo>
                <a:cubicBezTo>
                  <a:pt x="98" y="54"/>
                  <a:pt x="98" y="54"/>
                  <a:pt x="98" y="54"/>
                </a:cubicBezTo>
                <a:cubicBezTo>
                  <a:pt x="98" y="107"/>
                  <a:pt x="98" y="107"/>
                  <a:pt x="98" y="107"/>
                </a:cubicBezTo>
                <a:cubicBezTo>
                  <a:pt x="54" y="107"/>
                  <a:pt x="54" y="107"/>
                  <a:pt x="54" y="107"/>
                </a:cubicBezTo>
                <a:lnTo>
                  <a:pt x="54" y="54"/>
                </a:lnTo>
                <a:close/>
                <a:moveTo>
                  <a:pt x="124" y="125"/>
                </a:moveTo>
                <a:lnTo>
                  <a:pt x="124" y="125"/>
                </a:lnTo>
                <a:cubicBezTo>
                  <a:pt x="124" y="178"/>
                  <a:pt x="124" y="178"/>
                  <a:pt x="124" y="178"/>
                </a:cubicBezTo>
                <a:cubicBezTo>
                  <a:pt x="71" y="178"/>
                  <a:pt x="71" y="178"/>
                  <a:pt x="71" y="178"/>
                </a:cubicBezTo>
                <a:cubicBezTo>
                  <a:pt x="71" y="125"/>
                  <a:pt x="71" y="125"/>
                  <a:pt x="71" y="125"/>
                </a:cubicBezTo>
                <a:lnTo>
                  <a:pt x="124" y="125"/>
                </a:lnTo>
                <a:close/>
                <a:moveTo>
                  <a:pt x="98" y="249"/>
                </a:moveTo>
                <a:lnTo>
                  <a:pt x="98" y="249"/>
                </a:lnTo>
                <a:cubicBezTo>
                  <a:pt x="54" y="249"/>
                  <a:pt x="54" y="249"/>
                  <a:pt x="54" y="249"/>
                </a:cubicBezTo>
                <a:cubicBezTo>
                  <a:pt x="54" y="204"/>
                  <a:pt x="54" y="204"/>
                  <a:pt x="54" y="204"/>
                </a:cubicBezTo>
                <a:cubicBezTo>
                  <a:pt x="98" y="204"/>
                  <a:pt x="98" y="204"/>
                  <a:pt x="98" y="204"/>
                </a:cubicBezTo>
                <a:lnTo>
                  <a:pt x="98" y="249"/>
                </a:lnTo>
                <a:close/>
                <a:moveTo>
                  <a:pt x="372" y="249"/>
                </a:moveTo>
                <a:lnTo>
                  <a:pt x="372" y="249"/>
                </a:lnTo>
                <a:cubicBezTo>
                  <a:pt x="124" y="249"/>
                  <a:pt x="124" y="249"/>
                  <a:pt x="124" y="249"/>
                </a:cubicBezTo>
                <a:cubicBezTo>
                  <a:pt x="124" y="204"/>
                  <a:pt x="124" y="204"/>
                  <a:pt x="124" y="204"/>
                </a:cubicBezTo>
                <a:cubicBezTo>
                  <a:pt x="372" y="204"/>
                  <a:pt x="372" y="204"/>
                  <a:pt x="372" y="204"/>
                </a:cubicBezTo>
                <a:lnTo>
                  <a:pt x="372" y="249"/>
                </a:lnTo>
                <a:close/>
                <a:moveTo>
                  <a:pt x="443" y="249"/>
                </a:moveTo>
                <a:lnTo>
                  <a:pt x="443" y="249"/>
                </a:lnTo>
                <a:cubicBezTo>
                  <a:pt x="399" y="249"/>
                  <a:pt x="399" y="249"/>
                  <a:pt x="399" y="249"/>
                </a:cubicBezTo>
                <a:cubicBezTo>
                  <a:pt x="399" y="204"/>
                  <a:pt x="399" y="204"/>
                  <a:pt x="399" y="204"/>
                </a:cubicBezTo>
                <a:cubicBezTo>
                  <a:pt x="443" y="204"/>
                  <a:pt x="443" y="204"/>
                  <a:pt x="443" y="204"/>
                </a:cubicBezTo>
                <a:lnTo>
                  <a:pt x="443" y="249"/>
                </a:lnTo>
                <a:close/>
                <a:moveTo>
                  <a:pt x="372" y="178"/>
                </a:moveTo>
                <a:lnTo>
                  <a:pt x="372" y="178"/>
                </a:lnTo>
                <a:cubicBezTo>
                  <a:pt x="372" y="125"/>
                  <a:pt x="372" y="125"/>
                  <a:pt x="372" y="125"/>
                </a:cubicBezTo>
                <a:cubicBezTo>
                  <a:pt x="425" y="125"/>
                  <a:pt x="425" y="125"/>
                  <a:pt x="425" y="125"/>
                </a:cubicBezTo>
                <a:cubicBezTo>
                  <a:pt x="425" y="178"/>
                  <a:pt x="425" y="178"/>
                  <a:pt x="425" y="178"/>
                </a:cubicBezTo>
                <a:lnTo>
                  <a:pt x="372" y="178"/>
                </a:lnTo>
                <a:close/>
                <a:moveTo>
                  <a:pt x="443" y="107"/>
                </a:moveTo>
                <a:lnTo>
                  <a:pt x="443" y="107"/>
                </a:lnTo>
                <a:cubicBezTo>
                  <a:pt x="346" y="107"/>
                  <a:pt x="346" y="107"/>
                  <a:pt x="346" y="107"/>
                </a:cubicBezTo>
                <a:cubicBezTo>
                  <a:pt x="346" y="54"/>
                  <a:pt x="346" y="54"/>
                  <a:pt x="346" y="54"/>
                </a:cubicBezTo>
                <a:cubicBezTo>
                  <a:pt x="443" y="54"/>
                  <a:pt x="443" y="54"/>
                  <a:pt x="443" y="54"/>
                </a:cubicBezTo>
                <a:lnTo>
                  <a:pt x="443" y="107"/>
                </a:lnTo>
                <a:close/>
              </a:path>
            </a:pathLst>
          </a:custGeom>
          <a:solidFill>
            <a:schemeClr val="dk1"/>
          </a:solidFill>
          <a:ln w="0">
            <a:noFill/>
          </a:ln>
        </p:spPr>
        <p:style>
          <a:lnRef idx="0"/>
          <a:fillRef idx="0"/>
          <a:effectRef idx="0"/>
          <a:fontRef idx="minor"/>
        </p:style>
      </p:sp>
      <p:sp>
        <p:nvSpPr>
          <p:cNvPr id="1183" name="Google Shape;1112;p40"/>
          <p:cNvSpPr/>
          <p:nvPr/>
        </p:nvSpPr>
        <p:spPr>
          <a:xfrm>
            <a:off x="488880" y="5035680"/>
            <a:ext cx="300240" cy="240480"/>
          </a:xfrm>
          <a:custGeom>
            <a:avLst/>
            <a:gdLst/>
            <a:ahLst/>
            <a:rect l="l" t="t" r="r" b="b"/>
            <a:pathLst>
              <a:path w="497" h="401">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solidFill>
            <a:schemeClr val="dk1"/>
          </a:solidFill>
          <a:ln w="0">
            <a:noFill/>
          </a:ln>
        </p:spPr>
        <p:style>
          <a:lnRef idx="0"/>
          <a:fillRef idx="0"/>
          <a:effectRef idx="0"/>
          <a:fontRef idx="minor"/>
        </p:style>
      </p:sp>
      <p:sp>
        <p:nvSpPr>
          <p:cNvPr id="1184" name="Google Shape;1113;p40"/>
          <p:cNvSpPr/>
          <p:nvPr/>
        </p:nvSpPr>
        <p:spPr>
          <a:xfrm>
            <a:off x="1086120" y="5018760"/>
            <a:ext cx="300240" cy="268200"/>
          </a:xfrm>
          <a:custGeom>
            <a:avLst/>
            <a:gdLst/>
            <a:ahLst/>
            <a:rect l="l" t="t"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dk1"/>
          </a:solidFill>
          <a:ln w="0">
            <a:noFill/>
          </a:ln>
        </p:spPr>
        <p:style>
          <a:lnRef idx="0"/>
          <a:fillRef idx="0"/>
          <a:effectRef idx="0"/>
          <a:fontRef idx="minor"/>
        </p:style>
      </p:sp>
      <p:sp>
        <p:nvSpPr>
          <p:cNvPr id="1185" name="Google Shape;1114;p40"/>
          <p:cNvSpPr/>
          <p:nvPr/>
        </p:nvSpPr>
        <p:spPr>
          <a:xfrm>
            <a:off x="4119840" y="5050440"/>
            <a:ext cx="214920" cy="208440"/>
          </a:xfrm>
          <a:custGeom>
            <a:avLst/>
            <a:gdLst/>
            <a:ahLst/>
            <a:rect l="l" t="t" r="r" b="b"/>
            <a:pathLst>
              <a:path w="356" h="347">
                <a:moveTo>
                  <a:pt x="177" y="89"/>
                </a:moveTo>
                <a:lnTo>
                  <a:pt x="177" y="89"/>
                </a:lnTo>
                <a:cubicBezTo>
                  <a:pt x="133" y="89"/>
                  <a:pt x="98" y="124"/>
                  <a:pt x="98" y="169"/>
                </a:cubicBezTo>
                <a:cubicBezTo>
                  <a:pt x="98" y="213"/>
                  <a:pt x="133" y="248"/>
                  <a:pt x="177" y="248"/>
                </a:cubicBezTo>
                <a:cubicBezTo>
                  <a:pt x="221" y="248"/>
                  <a:pt x="257" y="213"/>
                  <a:pt x="257" y="169"/>
                </a:cubicBezTo>
                <a:cubicBezTo>
                  <a:pt x="257" y="124"/>
                  <a:pt x="221" y="89"/>
                  <a:pt x="177" y="89"/>
                </a:cubicBezTo>
                <a:close/>
                <a:moveTo>
                  <a:pt x="177" y="222"/>
                </a:moveTo>
                <a:lnTo>
                  <a:pt x="177" y="222"/>
                </a:lnTo>
                <a:cubicBezTo>
                  <a:pt x="151" y="222"/>
                  <a:pt x="124" y="195"/>
                  <a:pt x="124" y="169"/>
                </a:cubicBezTo>
                <a:cubicBezTo>
                  <a:pt x="124" y="142"/>
                  <a:pt x="151" y="124"/>
                  <a:pt x="177" y="124"/>
                </a:cubicBezTo>
                <a:cubicBezTo>
                  <a:pt x="204" y="124"/>
                  <a:pt x="230" y="142"/>
                  <a:pt x="230" y="169"/>
                </a:cubicBezTo>
                <a:cubicBezTo>
                  <a:pt x="230" y="195"/>
                  <a:pt x="204" y="222"/>
                  <a:pt x="177" y="222"/>
                </a:cubicBezTo>
                <a:close/>
                <a:moveTo>
                  <a:pt x="26" y="151"/>
                </a:moveTo>
                <a:lnTo>
                  <a:pt x="26" y="151"/>
                </a:lnTo>
                <a:cubicBezTo>
                  <a:pt x="17" y="151"/>
                  <a:pt x="0" y="160"/>
                  <a:pt x="0" y="169"/>
                </a:cubicBezTo>
                <a:cubicBezTo>
                  <a:pt x="0" y="186"/>
                  <a:pt x="17" y="195"/>
                  <a:pt x="26" y="195"/>
                </a:cubicBezTo>
                <a:cubicBezTo>
                  <a:pt x="45" y="195"/>
                  <a:pt x="53" y="186"/>
                  <a:pt x="53" y="169"/>
                </a:cubicBezTo>
                <a:cubicBezTo>
                  <a:pt x="53" y="160"/>
                  <a:pt x="45" y="151"/>
                  <a:pt x="26" y="151"/>
                </a:cubicBezTo>
                <a:close/>
                <a:moveTo>
                  <a:pt x="301" y="53"/>
                </a:moveTo>
                <a:lnTo>
                  <a:pt x="301" y="53"/>
                </a:lnTo>
                <a:cubicBezTo>
                  <a:pt x="292" y="45"/>
                  <a:pt x="274" y="45"/>
                  <a:pt x="266" y="53"/>
                </a:cubicBezTo>
                <a:cubicBezTo>
                  <a:pt x="257" y="63"/>
                  <a:pt x="257" y="80"/>
                  <a:pt x="266" y="89"/>
                </a:cubicBezTo>
                <a:cubicBezTo>
                  <a:pt x="274" y="89"/>
                  <a:pt x="283" y="89"/>
                  <a:pt x="292" y="80"/>
                </a:cubicBezTo>
                <a:cubicBezTo>
                  <a:pt x="301" y="71"/>
                  <a:pt x="310" y="53"/>
                  <a:pt x="301" y="53"/>
                </a:cubicBezTo>
                <a:close/>
                <a:moveTo>
                  <a:pt x="328" y="151"/>
                </a:moveTo>
                <a:lnTo>
                  <a:pt x="328" y="151"/>
                </a:lnTo>
                <a:cubicBezTo>
                  <a:pt x="310" y="151"/>
                  <a:pt x="301" y="160"/>
                  <a:pt x="301" y="169"/>
                </a:cubicBezTo>
                <a:cubicBezTo>
                  <a:pt x="301" y="186"/>
                  <a:pt x="310" y="195"/>
                  <a:pt x="328" y="195"/>
                </a:cubicBezTo>
                <a:cubicBezTo>
                  <a:pt x="336" y="195"/>
                  <a:pt x="355" y="186"/>
                  <a:pt x="355" y="169"/>
                </a:cubicBezTo>
                <a:cubicBezTo>
                  <a:pt x="355" y="160"/>
                  <a:pt x="336" y="151"/>
                  <a:pt x="328" y="151"/>
                </a:cubicBezTo>
                <a:close/>
                <a:moveTo>
                  <a:pt x="177" y="292"/>
                </a:moveTo>
                <a:lnTo>
                  <a:pt x="177" y="292"/>
                </a:lnTo>
                <a:cubicBezTo>
                  <a:pt x="168" y="292"/>
                  <a:pt x="159" y="311"/>
                  <a:pt x="159" y="320"/>
                </a:cubicBezTo>
                <a:cubicBezTo>
                  <a:pt x="159" y="337"/>
                  <a:pt x="168" y="346"/>
                  <a:pt x="177" y="346"/>
                </a:cubicBezTo>
                <a:cubicBezTo>
                  <a:pt x="186" y="346"/>
                  <a:pt x="195" y="337"/>
                  <a:pt x="195" y="320"/>
                </a:cubicBezTo>
                <a:cubicBezTo>
                  <a:pt x="195" y="311"/>
                  <a:pt x="186" y="292"/>
                  <a:pt x="177" y="292"/>
                </a:cubicBezTo>
                <a:close/>
                <a:moveTo>
                  <a:pt x="61" y="266"/>
                </a:moveTo>
                <a:lnTo>
                  <a:pt x="61" y="266"/>
                </a:lnTo>
                <a:cubicBezTo>
                  <a:pt x="53" y="275"/>
                  <a:pt x="45" y="284"/>
                  <a:pt x="53" y="292"/>
                </a:cubicBezTo>
                <a:cubicBezTo>
                  <a:pt x="61" y="301"/>
                  <a:pt x="80" y="301"/>
                  <a:pt x="89" y="292"/>
                </a:cubicBezTo>
                <a:cubicBezTo>
                  <a:pt x="98" y="284"/>
                  <a:pt x="98" y="266"/>
                  <a:pt x="89" y="257"/>
                </a:cubicBezTo>
                <a:cubicBezTo>
                  <a:pt x="80" y="248"/>
                  <a:pt x="71" y="257"/>
                  <a:pt x="61" y="266"/>
                </a:cubicBezTo>
                <a:close/>
                <a:moveTo>
                  <a:pt x="53" y="53"/>
                </a:moveTo>
                <a:lnTo>
                  <a:pt x="53" y="53"/>
                </a:lnTo>
                <a:cubicBezTo>
                  <a:pt x="45" y="63"/>
                  <a:pt x="45" y="71"/>
                  <a:pt x="53" y="80"/>
                </a:cubicBezTo>
                <a:cubicBezTo>
                  <a:pt x="71" y="89"/>
                  <a:pt x="80" y="98"/>
                  <a:pt x="89" y="89"/>
                </a:cubicBezTo>
                <a:cubicBezTo>
                  <a:pt x="98" y="80"/>
                  <a:pt x="98" y="63"/>
                  <a:pt x="89" y="53"/>
                </a:cubicBezTo>
                <a:cubicBezTo>
                  <a:pt x="80" y="45"/>
                  <a:pt x="61" y="45"/>
                  <a:pt x="53" y="53"/>
                </a:cubicBezTo>
                <a:close/>
                <a:moveTo>
                  <a:pt x="266" y="292"/>
                </a:moveTo>
                <a:lnTo>
                  <a:pt x="266" y="292"/>
                </a:lnTo>
                <a:cubicBezTo>
                  <a:pt x="274" y="301"/>
                  <a:pt x="292" y="301"/>
                  <a:pt x="301" y="292"/>
                </a:cubicBezTo>
                <a:cubicBezTo>
                  <a:pt x="310" y="284"/>
                  <a:pt x="310" y="275"/>
                  <a:pt x="292" y="266"/>
                </a:cubicBezTo>
                <a:cubicBezTo>
                  <a:pt x="283" y="257"/>
                  <a:pt x="274" y="248"/>
                  <a:pt x="266" y="257"/>
                </a:cubicBezTo>
                <a:cubicBezTo>
                  <a:pt x="257" y="266"/>
                  <a:pt x="257" y="284"/>
                  <a:pt x="266" y="292"/>
                </a:cubicBezTo>
                <a:close/>
                <a:moveTo>
                  <a:pt x="177" y="45"/>
                </a:moveTo>
                <a:lnTo>
                  <a:pt x="177" y="45"/>
                </a:lnTo>
                <a:cubicBezTo>
                  <a:pt x="186" y="45"/>
                  <a:pt x="195" y="36"/>
                  <a:pt x="195" y="18"/>
                </a:cubicBezTo>
                <a:cubicBezTo>
                  <a:pt x="195" y="9"/>
                  <a:pt x="186" y="0"/>
                  <a:pt x="177" y="0"/>
                </a:cubicBezTo>
                <a:cubicBezTo>
                  <a:pt x="168" y="0"/>
                  <a:pt x="159" y="9"/>
                  <a:pt x="159" y="18"/>
                </a:cubicBezTo>
                <a:cubicBezTo>
                  <a:pt x="159" y="36"/>
                  <a:pt x="168" y="45"/>
                  <a:pt x="177" y="45"/>
                </a:cubicBezTo>
                <a:close/>
              </a:path>
            </a:pathLst>
          </a:custGeom>
          <a:solidFill>
            <a:schemeClr val="dk1"/>
          </a:solidFill>
          <a:ln w="0">
            <a:noFill/>
          </a:ln>
        </p:spPr>
        <p:style>
          <a:lnRef idx="0"/>
          <a:fillRef idx="0"/>
          <a:effectRef idx="0"/>
          <a:fontRef idx="minor"/>
        </p:style>
      </p:sp>
      <p:sp>
        <p:nvSpPr>
          <p:cNvPr id="1186" name="Google Shape;1115;p40"/>
          <p:cNvSpPr/>
          <p:nvPr/>
        </p:nvSpPr>
        <p:spPr>
          <a:xfrm>
            <a:off x="4676760" y="5003640"/>
            <a:ext cx="298080" cy="298080"/>
          </a:xfrm>
          <a:custGeom>
            <a:avLst/>
            <a:gdLst/>
            <a:ahLst/>
            <a:rect l="l" t="t" r="r" b="b"/>
            <a:pathLst>
              <a:path w="497" h="498">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chemeClr val="dk1"/>
          </a:solidFill>
          <a:ln w="0">
            <a:noFill/>
          </a:ln>
        </p:spPr>
        <p:style>
          <a:lnRef idx="0"/>
          <a:fillRef idx="0"/>
          <a:effectRef idx="0"/>
          <a:fontRef idx="minor"/>
        </p:style>
      </p:sp>
      <p:sp>
        <p:nvSpPr>
          <p:cNvPr id="1187" name="Google Shape;1116;p40"/>
          <p:cNvSpPr/>
          <p:nvPr/>
        </p:nvSpPr>
        <p:spPr>
          <a:xfrm>
            <a:off x="504000" y="2631600"/>
            <a:ext cx="268200" cy="263880"/>
          </a:xfrm>
          <a:custGeom>
            <a:avLst/>
            <a:gdLst/>
            <a:ahLst/>
            <a:rect l="l" t="t"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chemeClr val="dk1"/>
          </a:solidFill>
          <a:ln w="0">
            <a:noFill/>
          </a:ln>
        </p:spPr>
        <p:style>
          <a:lnRef idx="0"/>
          <a:fillRef idx="0"/>
          <a:effectRef idx="0"/>
          <a:fontRef idx="minor"/>
        </p:style>
      </p:sp>
      <p:sp>
        <p:nvSpPr>
          <p:cNvPr id="1188" name="Google Shape;1117;p40"/>
          <p:cNvSpPr/>
          <p:nvPr/>
        </p:nvSpPr>
        <p:spPr>
          <a:xfrm>
            <a:off x="8281800" y="2055600"/>
            <a:ext cx="263880" cy="214920"/>
          </a:xfrm>
          <a:custGeom>
            <a:avLst/>
            <a:gdLst/>
            <a:ahLst/>
            <a:rect l="l" t="t" r="r" b="b"/>
            <a:pathLst>
              <a:path w="443" h="356">
                <a:moveTo>
                  <a:pt x="398" y="36"/>
                </a:moveTo>
                <a:lnTo>
                  <a:pt x="398" y="36"/>
                </a:lnTo>
                <a:cubicBezTo>
                  <a:pt x="354" y="0"/>
                  <a:pt x="292" y="0"/>
                  <a:pt x="247" y="36"/>
                </a:cubicBezTo>
                <a:cubicBezTo>
                  <a:pt x="221" y="62"/>
                  <a:pt x="221" y="62"/>
                  <a:pt x="221" y="62"/>
                </a:cubicBezTo>
                <a:cubicBezTo>
                  <a:pt x="194" y="36"/>
                  <a:pt x="194" y="36"/>
                  <a:pt x="194" y="36"/>
                </a:cubicBezTo>
                <a:cubicBezTo>
                  <a:pt x="150" y="0"/>
                  <a:pt x="88" y="0"/>
                  <a:pt x="44" y="36"/>
                </a:cubicBezTo>
                <a:cubicBezTo>
                  <a:pt x="0" y="80"/>
                  <a:pt x="0" y="151"/>
                  <a:pt x="44" y="186"/>
                </a:cubicBezTo>
                <a:cubicBezTo>
                  <a:pt x="221" y="355"/>
                  <a:pt x="221" y="355"/>
                  <a:pt x="221" y="355"/>
                </a:cubicBezTo>
                <a:cubicBezTo>
                  <a:pt x="398" y="186"/>
                  <a:pt x="398" y="186"/>
                  <a:pt x="398" y="186"/>
                </a:cubicBezTo>
                <a:cubicBezTo>
                  <a:pt x="442" y="151"/>
                  <a:pt x="442" y="80"/>
                  <a:pt x="398" y="36"/>
                </a:cubicBezTo>
                <a:close/>
                <a:moveTo>
                  <a:pt x="372" y="160"/>
                </a:moveTo>
                <a:lnTo>
                  <a:pt x="372" y="160"/>
                </a:lnTo>
                <a:cubicBezTo>
                  <a:pt x="221" y="301"/>
                  <a:pt x="221" y="301"/>
                  <a:pt x="221" y="301"/>
                </a:cubicBezTo>
                <a:cubicBezTo>
                  <a:pt x="70" y="160"/>
                  <a:pt x="70" y="160"/>
                  <a:pt x="70" y="160"/>
                </a:cubicBezTo>
                <a:cubicBezTo>
                  <a:pt x="53" y="151"/>
                  <a:pt x="44" y="133"/>
                  <a:pt x="44" y="116"/>
                </a:cubicBezTo>
                <a:cubicBezTo>
                  <a:pt x="44" y="89"/>
                  <a:pt x="53" y="80"/>
                  <a:pt x="70" y="62"/>
                </a:cubicBezTo>
                <a:cubicBezTo>
                  <a:pt x="79" y="53"/>
                  <a:pt x="97" y="45"/>
                  <a:pt x="115" y="45"/>
                </a:cubicBezTo>
                <a:cubicBezTo>
                  <a:pt x="141" y="45"/>
                  <a:pt x="159" y="53"/>
                  <a:pt x="168" y="71"/>
                </a:cubicBezTo>
                <a:cubicBezTo>
                  <a:pt x="221" y="116"/>
                  <a:pt x="221" y="116"/>
                  <a:pt x="221" y="116"/>
                </a:cubicBezTo>
                <a:cubicBezTo>
                  <a:pt x="275" y="71"/>
                  <a:pt x="275" y="71"/>
                  <a:pt x="275" y="71"/>
                </a:cubicBezTo>
                <a:cubicBezTo>
                  <a:pt x="283" y="53"/>
                  <a:pt x="301" y="45"/>
                  <a:pt x="328" y="45"/>
                </a:cubicBezTo>
                <a:cubicBezTo>
                  <a:pt x="345" y="45"/>
                  <a:pt x="363" y="53"/>
                  <a:pt x="372" y="62"/>
                </a:cubicBezTo>
                <a:cubicBezTo>
                  <a:pt x="389" y="80"/>
                  <a:pt x="398" y="89"/>
                  <a:pt x="398" y="116"/>
                </a:cubicBezTo>
                <a:cubicBezTo>
                  <a:pt x="398" y="133"/>
                  <a:pt x="389" y="151"/>
                  <a:pt x="372" y="160"/>
                </a:cubicBezTo>
                <a:close/>
              </a:path>
            </a:pathLst>
          </a:custGeom>
          <a:solidFill>
            <a:schemeClr val="dk1"/>
          </a:solidFill>
          <a:ln w="0">
            <a:noFill/>
          </a:ln>
        </p:spPr>
        <p:style>
          <a:lnRef idx="0"/>
          <a:fillRef idx="0"/>
          <a:effectRef idx="0"/>
          <a:fontRef idx="minor"/>
        </p:style>
      </p:sp>
      <p:sp>
        <p:nvSpPr>
          <p:cNvPr id="1189" name="Google Shape;1118;p40"/>
          <p:cNvSpPr/>
          <p:nvPr/>
        </p:nvSpPr>
        <p:spPr>
          <a:xfrm>
            <a:off x="1696320" y="4421160"/>
            <a:ext cx="276480" cy="272520"/>
          </a:xfrm>
          <a:custGeom>
            <a:avLst/>
            <a:gdLst/>
            <a:ahLst/>
            <a:rect l="l" t="t" r="r" b="b"/>
            <a:pathLst>
              <a:path w="462" h="452">
                <a:moveTo>
                  <a:pt x="115" y="151"/>
                </a:moveTo>
                <a:lnTo>
                  <a:pt x="115" y="151"/>
                </a:lnTo>
                <a:lnTo>
                  <a:pt x="124" y="151"/>
                </a:lnTo>
                <a:cubicBezTo>
                  <a:pt x="142" y="132"/>
                  <a:pt x="160" y="115"/>
                  <a:pt x="186" y="97"/>
                </a:cubicBezTo>
                <a:lnTo>
                  <a:pt x="186" y="88"/>
                </a:lnTo>
                <a:cubicBezTo>
                  <a:pt x="186" y="79"/>
                  <a:pt x="186" y="79"/>
                  <a:pt x="186" y="70"/>
                </a:cubicBezTo>
                <a:cubicBezTo>
                  <a:pt x="160" y="53"/>
                  <a:pt x="133" y="44"/>
                  <a:pt x="107" y="26"/>
                </a:cubicBezTo>
                <a:cubicBezTo>
                  <a:pt x="89" y="44"/>
                  <a:pt x="62" y="62"/>
                  <a:pt x="44" y="88"/>
                </a:cubicBezTo>
                <a:cubicBezTo>
                  <a:pt x="62" y="115"/>
                  <a:pt x="71" y="132"/>
                  <a:pt x="89" y="151"/>
                </a:cubicBezTo>
                <a:cubicBezTo>
                  <a:pt x="98" y="151"/>
                  <a:pt x="107" y="151"/>
                  <a:pt x="115" y="151"/>
                </a:cubicBezTo>
                <a:close/>
                <a:moveTo>
                  <a:pt x="62" y="195"/>
                </a:moveTo>
                <a:lnTo>
                  <a:pt x="62" y="195"/>
                </a:lnTo>
                <a:cubicBezTo>
                  <a:pt x="62" y="186"/>
                  <a:pt x="62" y="186"/>
                  <a:pt x="71" y="177"/>
                </a:cubicBezTo>
                <a:cubicBezTo>
                  <a:pt x="54" y="160"/>
                  <a:pt x="35" y="141"/>
                  <a:pt x="26" y="124"/>
                </a:cubicBezTo>
                <a:cubicBezTo>
                  <a:pt x="9" y="151"/>
                  <a:pt x="0" y="186"/>
                  <a:pt x="0" y="221"/>
                </a:cubicBezTo>
                <a:cubicBezTo>
                  <a:pt x="0" y="266"/>
                  <a:pt x="9" y="310"/>
                  <a:pt x="35" y="336"/>
                </a:cubicBezTo>
                <a:cubicBezTo>
                  <a:pt x="44" y="301"/>
                  <a:pt x="54" y="257"/>
                  <a:pt x="71" y="221"/>
                </a:cubicBezTo>
                <a:cubicBezTo>
                  <a:pt x="71" y="221"/>
                  <a:pt x="62" y="204"/>
                  <a:pt x="62" y="195"/>
                </a:cubicBezTo>
                <a:close/>
                <a:moveTo>
                  <a:pt x="230" y="35"/>
                </a:moveTo>
                <a:lnTo>
                  <a:pt x="230" y="35"/>
                </a:lnTo>
                <a:cubicBezTo>
                  <a:pt x="239" y="35"/>
                  <a:pt x="257" y="44"/>
                  <a:pt x="266" y="53"/>
                </a:cubicBezTo>
                <a:cubicBezTo>
                  <a:pt x="292" y="35"/>
                  <a:pt x="319" y="35"/>
                  <a:pt x="346" y="26"/>
                </a:cubicBezTo>
                <a:cubicBezTo>
                  <a:pt x="310" y="8"/>
                  <a:pt x="275" y="0"/>
                  <a:pt x="230" y="0"/>
                </a:cubicBezTo>
                <a:cubicBezTo>
                  <a:pt x="204" y="0"/>
                  <a:pt x="177" y="0"/>
                  <a:pt x="151" y="8"/>
                </a:cubicBezTo>
                <a:cubicBezTo>
                  <a:pt x="168" y="17"/>
                  <a:pt x="186" y="35"/>
                  <a:pt x="204" y="44"/>
                </a:cubicBezTo>
                <a:cubicBezTo>
                  <a:pt x="213" y="44"/>
                  <a:pt x="221" y="35"/>
                  <a:pt x="230" y="35"/>
                </a:cubicBezTo>
                <a:close/>
                <a:moveTo>
                  <a:pt x="301" y="266"/>
                </a:moveTo>
                <a:lnTo>
                  <a:pt x="301" y="266"/>
                </a:lnTo>
                <a:cubicBezTo>
                  <a:pt x="310" y="257"/>
                  <a:pt x="310" y="257"/>
                  <a:pt x="319" y="248"/>
                </a:cubicBezTo>
                <a:cubicBezTo>
                  <a:pt x="301" y="204"/>
                  <a:pt x="275" y="168"/>
                  <a:pt x="248" y="132"/>
                </a:cubicBezTo>
                <a:cubicBezTo>
                  <a:pt x="248" y="132"/>
                  <a:pt x="239" y="132"/>
                  <a:pt x="230" y="132"/>
                </a:cubicBezTo>
                <a:cubicBezTo>
                  <a:pt x="221" y="132"/>
                  <a:pt x="213" y="132"/>
                  <a:pt x="204" y="124"/>
                </a:cubicBezTo>
                <a:cubicBezTo>
                  <a:pt x="186" y="141"/>
                  <a:pt x="168" y="151"/>
                  <a:pt x="151" y="168"/>
                </a:cubicBezTo>
                <a:cubicBezTo>
                  <a:pt x="160" y="177"/>
                  <a:pt x="160" y="186"/>
                  <a:pt x="160" y="195"/>
                </a:cubicBezTo>
                <a:cubicBezTo>
                  <a:pt x="160" y="204"/>
                  <a:pt x="160" y="204"/>
                  <a:pt x="160" y="213"/>
                </a:cubicBezTo>
                <a:cubicBezTo>
                  <a:pt x="204" y="239"/>
                  <a:pt x="248" y="257"/>
                  <a:pt x="301" y="266"/>
                </a:cubicBezTo>
                <a:close/>
                <a:moveTo>
                  <a:pt x="363" y="327"/>
                </a:moveTo>
                <a:lnTo>
                  <a:pt x="363" y="327"/>
                </a:lnTo>
                <a:cubicBezTo>
                  <a:pt x="363" y="336"/>
                  <a:pt x="363" y="354"/>
                  <a:pt x="363" y="363"/>
                </a:cubicBezTo>
                <a:cubicBezTo>
                  <a:pt x="363" y="372"/>
                  <a:pt x="363" y="389"/>
                  <a:pt x="363" y="407"/>
                </a:cubicBezTo>
                <a:cubicBezTo>
                  <a:pt x="399" y="380"/>
                  <a:pt x="434" y="336"/>
                  <a:pt x="443" y="292"/>
                </a:cubicBezTo>
                <a:cubicBezTo>
                  <a:pt x="426" y="301"/>
                  <a:pt x="408" y="301"/>
                  <a:pt x="390" y="301"/>
                </a:cubicBezTo>
                <a:cubicBezTo>
                  <a:pt x="390" y="319"/>
                  <a:pt x="381" y="327"/>
                  <a:pt x="363" y="327"/>
                </a:cubicBezTo>
                <a:close/>
                <a:moveTo>
                  <a:pt x="292" y="301"/>
                </a:moveTo>
                <a:lnTo>
                  <a:pt x="292" y="301"/>
                </a:lnTo>
                <a:cubicBezTo>
                  <a:pt x="239" y="292"/>
                  <a:pt x="186" y="266"/>
                  <a:pt x="142" y="239"/>
                </a:cubicBezTo>
                <a:cubicBezTo>
                  <a:pt x="133" y="239"/>
                  <a:pt x="124" y="248"/>
                  <a:pt x="115" y="248"/>
                </a:cubicBezTo>
                <a:cubicBezTo>
                  <a:pt x="107" y="248"/>
                  <a:pt x="107" y="248"/>
                  <a:pt x="107" y="239"/>
                </a:cubicBezTo>
                <a:cubicBezTo>
                  <a:pt x="79" y="283"/>
                  <a:pt x="71" y="327"/>
                  <a:pt x="62" y="380"/>
                </a:cubicBezTo>
                <a:cubicBezTo>
                  <a:pt x="89" y="398"/>
                  <a:pt x="115" y="425"/>
                  <a:pt x="142" y="434"/>
                </a:cubicBezTo>
                <a:cubicBezTo>
                  <a:pt x="177" y="380"/>
                  <a:pt x="230" y="327"/>
                  <a:pt x="292" y="301"/>
                </a:cubicBezTo>
                <a:close/>
                <a:moveTo>
                  <a:pt x="381" y="53"/>
                </a:moveTo>
                <a:lnTo>
                  <a:pt x="381" y="53"/>
                </a:lnTo>
                <a:cubicBezTo>
                  <a:pt x="346" y="62"/>
                  <a:pt x="310" y="70"/>
                  <a:pt x="275" y="79"/>
                </a:cubicBezTo>
                <a:lnTo>
                  <a:pt x="283" y="88"/>
                </a:lnTo>
                <a:cubicBezTo>
                  <a:pt x="283" y="97"/>
                  <a:pt x="275" y="97"/>
                  <a:pt x="275" y="106"/>
                </a:cubicBezTo>
                <a:cubicBezTo>
                  <a:pt x="310" y="141"/>
                  <a:pt x="328" y="186"/>
                  <a:pt x="346" y="239"/>
                </a:cubicBezTo>
                <a:cubicBezTo>
                  <a:pt x="363" y="239"/>
                  <a:pt x="381" y="248"/>
                  <a:pt x="390" y="266"/>
                </a:cubicBezTo>
                <a:cubicBezTo>
                  <a:pt x="417" y="266"/>
                  <a:pt x="434" y="266"/>
                  <a:pt x="452" y="257"/>
                </a:cubicBezTo>
                <a:cubicBezTo>
                  <a:pt x="461" y="248"/>
                  <a:pt x="461" y="230"/>
                  <a:pt x="461" y="221"/>
                </a:cubicBezTo>
                <a:cubicBezTo>
                  <a:pt x="461" y="160"/>
                  <a:pt x="426" y="97"/>
                  <a:pt x="381" y="53"/>
                </a:cubicBezTo>
                <a:close/>
                <a:moveTo>
                  <a:pt x="319" y="327"/>
                </a:moveTo>
                <a:lnTo>
                  <a:pt x="319" y="327"/>
                </a:lnTo>
                <a:cubicBezTo>
                  <a:pt x="257" y="354"/>
                  <a:pt x="213" y="389"/>
                  <a:pt x="177" y="443"/>
                </a:cubicBezTo>
                <a:cubicBezTo>
                  <a:pt x="195" y="451"/>
                  <a:pt x="213" y="451"/>
                  <a:pt x="230" y="451"/>
                </a:cubicBezTo>
                <a:cubicBezTo>
                  <a:pt x="266" y="451"/>
                  <a:pt x="292" y="443"/>
                  <a:pt x="328" y="434"/>
                </a:cubicBezTo>
                <a:cubicBezTo>
                  <a:pt x="328" y="407"/>
                  <a:pt x="337" y="380"/>
                  <a:pt x="337" y="363"/>
                </a:cubicBezTo>
                <a:cubicBezTo>
                  <a:pt x="337" y="354"/>
                  <a:pt x="337" y="345"/>
                  <a:pt x="328" y="336"/>
                </a:cubicBezTo>
                <a:cubicBezTo>
                  <a:pt x="328" y="327"/>
                  <a:pt x="319" y="327"/>
                  <a:pt x="319" y="327"/>
                </a:cubicBezTo>
                <a:close/>
              </a:path>
            </a:pathLst>
          </a:custGeom>
          <a:solidFill>
            <a:schemeClr val="dk1"/>
          </a:solidFill>
          <a:ln w="0">
            <a:noFill/>
          </a:ln>
        </p:spPr>
        <p:style>
          <a:lnRef idx="0"/>
          <a:fillRef idx="0"/>
          <a:effectRef idx="0"/>
          <a:fontRef idx="minor"/>
        </p:style>
      </p:sp>
      <p:sp>
        <p:nvSpPr>
          <p:cNvPr id="1190" name="Google Shape;1119;p40"/>
          <p:cNvSpPr/>
          <p:nvPr/>
        </p:nvSpPr>
        <p:spPr>
          <a:xfrm>
            <a:off x="5871240" y="5061240"/>
            <a:ext cx="300240" cy="182880"/>
          </a:xfrm>
          <a:custGeom>
            <a:avLst/>
            <a:gdLst/>
            <a:ahLst/>
            <a:rect l="l" t="t" r="r" b="b"/>
            <a:pathLst>
              <a:path w="498" h="303">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solidFill>
            <a:schemeClr val="dk1"/>
          </a:solidFill>
          <a:ln w="0">
            <a:noFill/>
          </a:ln>
        </p:spPr>
        <p:style>
          <a:lnRef idx="0"/>
          <a:fillRef idx="0"/>
          <a:effectRef idx="0"/>
          <a:fontRef idx="minor"/>
        </p:style>
      </p:sp>
      <p:sp>
        <p:nvSpPr>
          <p:cNvPr id="1191" name="Google Shape;1120;p40"/>
          <p:cNvSpPr/>
          <p:nvPr/>
        </p:nvSpPr>
        <p:spPr>
          <a:xfrm>
            <a:off x="7078680" y="3821760"/>
            <a:ext cx="278640" cy="274320"/>
          </a:xfrm>
          <a:custGeom>
            <a:avLst/>
            <a:gdLst/>
            <a:ahLst/>
            <a:rect l="l" t="t" r="r" b="b"/>
            <a:pathLst>
              <a:path w="462" h="453">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chemeClr val="dk1"/>
          </a:solidFill>
          <a:ln w="0">
            <a:noFill/>
          </a:ln>
        </p:spPr>
        <p:style>
          <a:lnRef idx="0"/>
          <a:fillRef idx="0"/>
          <a:effectRef idx="0"/>
          <a:fontRef idx="minor"/>
        </p:style>
      </p:sp>
      <p:sp>
        <p:nvSpPr>
          <p:cNvPr id="1192" name="Google Shape;1121;p40"/>
          <p:cNvSpPr/>
          <p:nvPr/>
        </p:nvSpPr>
        <p:spPr>
          <a:xfrm>
            <a:off x="1685880" y="5078160"/>
            <a:ext cx="298080" cy="146520"/>
          </a:xfrm>
          <a:custGeom>
            <a:avLst/>
            <a:gdLst/>
            <a:ahLst/>
            <a:rect l="l" t="t" r="r" b="b"/>
            <a:pathLst>
              <a:path w="498" h="248">
                <a:moveTo>
                  <a:pt x="444" y="0"/>
                </a:moveTo>
                <a:lnTo>
                  <a:pt x="444" y="0"/>
                </a:lnTo>
                <a:cubicBezTo>
                  <a:pt x="53" y="0"/>
                  <a:pt x="53" y="0"/>
                  <a:pt x="53" y="0"/>
                </a:cubicBezTo>
                <a:cubicBezTo>
                  <a:pt x="18" y="0"/>
                  <a:pt x="0" y="26"/>
                  <a:pt x="0" y="53"/>
                </a:cubicBezTo>
                <a:cubicBezTo>
                  <a:pt x="0" y="203"/>
                  <a:pt x="0" y="203"/>
                  <a:pt x="0" y="203"/>
                </a:cubicBezTo>
                <a:cubicBezTo>
                  <a:pt x="0" y="230"/>
                  <a:pt x="18" y="247"/>
                  <a:pt x="53" y="247"/>
                </a:cubicBezTo>
                <a:cubicBezTo>
                  <a:pt x="444" y="247"/>
                  <a:pt x="444" y="247"/>
                  <a:pt x="444" y="247"/>
                </a:cubicBezTo>
                <a:cubicBezTo>
                  <a:pt x="470" y="247"/>
                  <a:pt x="497" y="230"/>
                  <a:pt x="497" y="203"/>
                </a:cubicBezTo>
                <a:cubicBezTo>
                  <a:pt x="497" y="53"/>
                  <a:pt x="497" y="53"/>
                  <a:pt x="497" y="53"/>
                </a:cubicBezTo>
                <a:cubicBezTo>
                  <a:pt x="497" y="26"/>
                  <a:pt x="470" y="0"/>
                  <a:pt x="444" y="0"/>
                </a:cubicBezTo>
                <a:close/>
                <a:moveTo>
                  <a:pt x="444" y="203"/>
                </a:moveTo>
                <a:lnTo>
                  <a:pt x="444" y="203"/>
                </a:lnTo>
                <a:cubicBezTo>
                  <a:pt x="53" y="203"/>
                  <a:pt x="53" y="203"/>
                  <a:pt x="53" y="203"/>
                </a:cubicBezTo>
                <a:cubicBezTo>
                  <a:pt x="53" y="53"/>
                  <a:pt x="53" y="53"/>
                  <a:pt x="53" y="53"/>
                </a:cubicBezTo>
                <a:cubicBezTo>
                  <a:pt x="444" y="53"/>
                  <a:pt x="444" y="53"/>
                  <a:pt x="444" y="53"/>
                </a:cubicBezTo>
                <a:lnTo>
                  <a:pt x="444" y="203"/>
                </a:lnTo>
                <a:close/>
                <a:moveTo>
                  <a:pt x="426" y="79"/>
                </a:moveTo>
                <a:lnTo>
                  <a:pt x="426" y="79"/>
                </a:lnTo>
                <a:cubicBezTo>
                  <a:pt x="319" y="79"/>
                  <a:pt x="319" y="79"/>
                  <a:pt x="319" y="79"/>
                </a:cubicBezTo>
                <a:cubicBezTo>
                  <a:pt x="319" y="177"/>
                  <a:pt x="319" y="177"/>
                  <a:pt x="319" y="177"/>
                </a:cubicBezTo>
                <a:cubicBezTo>
                  <a:pt x="426" y="177"/>
                  <a:pt x="426" y="177"/>
                  <a:pt x="426" y="177"/>
                </a:cubicBezTo>
                <a:lnTo>
                  <a:pt x="426" y="79"/>
                </a:lnTo>
                <a:close/>
                <a:moveTo>
                  <a:pt x="178" y="79"/>
                </a:moveTo>
                <a:lnTo>
                  <a:pt x="178" y="79"/>
                </a:lnTo>
                <a:cubicBezTo>
                  <a:pt x="72" y="79"/>
                  <a:pt x="72" y="79"/>
                  <a:pt x="72" y="79"/>
                </a:cubicBezTo>
                <a:cubicBezTo>
                  <a:pt x="72" y="177"/>
                  <a:pt x="72" y="177"/>
                  <a:pt x="72" y="177"/>
                </a:cubicBezTo>
                <a:cubicBezTo>
                  <a:pt x="178" y="177"/>
                  <a:pt x="178" y="177"/>
                  <a:pt x="178" y="177"/>
                </a:cubicBezTo>
                <a:lnTo>
                  <a:pt x="178"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chemeClr val="dk1"/>
          </a:solidFill>
          <a:ln w="0">
            <a:noFill/>
          </a:ln>
        </p:spPr>
        <p:style>
          <a:lnRef idx="0"/>
          <a:fillRef idx="0"/>
          <a:effectRef idx="0"/>
          <a:fontRef idx="minor"/>
        </p:style>
      </p:sp>
      <p:sp>
        <p:nvSpPr>
          <p:cNvPr id="1193" name="Google Shape;1122;p40"/>
          <p:cNvSpPr/>
          <p:nvPr/>
        </p:nvSpPr>
        <p:spPr>
          <a:xfrm>
            <a:off x="2283120" y="5078160"/>
            <a:ext cx="300240" cy="146520"/>
          </a:xfrm>
          <a:custGeom>
            <a:avLst/>
            <a:gdLst/>
            <a:ahLst/>
            <a:rect l="l" t="t" r="r" b="b"/>
            <a:pathLst>
              <a:path w="497" h="248">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69" y="247"/>
                  <a:pt x="496" y="230"/>
                  <a:pt x="496" y="203"/>
                </a:cubicBezTo>
                <a:cubicBezTo>
                  <a:pt x="496" y="53"/>
                  <a:pt x="496" y="53"/>
                  <a:pt x="496" y="53"/>
                </a:cubicBezTo>
                <a:cubicBezTo>
                  <a:pt x="496" y="26"/>
                  <a:pt x="469"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chemeClr val="dk1"/>
          </a:solidFill>
          <a:ln w="0">
            <a:noFill/>
          </a:ln>
        </p:spPr>
        <p:style>
          <a:lnRef idx="0"/>
          <a:fillRef idx="0"/>
          <a:effectRef idx="0"/>
          <a:fontRef idx="minor"/>
        </p:style>
      </p:sp>
      <p:sp>
        <p:nvSpPr>
          <p:cNvPr id="1194" name="Google Shape;1123;p40"/>
          <p:cNvSpPr/>
          <p:nvPr/>
        </p:nvSpPr>
        <p:spPr>
          <a:xfrm>
            <a:off x="2880360" y="5078160"/>
            <a:ext cx="300240" cy="146520"/>
          </a:xfrm>
          <a:custGeom>
            <a:avLst/>
            <a:gdLst/>
            <a:ahLst/>
            <a:rect l="l" t="t" r="r" b="b"/>
            <a:pathLst>
              <a:path w="497" h="248">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70" y="247"/>
                  <a:pt x="496" y="230"/>
                  <a:pt x="496" y="203"/>
                </a:cubicBezTo>
                <a:cubicBezTo>
                  <a:pt x="496" y="53"/>
                  <a:pt x="496" y="53"/>
                  <a:pt x="496" y="53"/>
                </a:cubicBezTo>
                <a:cubicBezTo>
                  <a:pt x="496" y="26"/>
                  <a:pt x="470"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path>
            </a:pathLst>
          </a:custGeom>
          <a:solidFill>
            <a:schemeClr val="dk1"/>
          </a:solidFill>
          <a:ln w="0">
            <a:noFill/>
          </a:ln>
        </p:spPr>
        <p:style>
          <a:lnRef idx="0"/>
          <a:fillRef idx="0"/>
          <a:effectRef idx="0"/>
          <a:fontRef idx="minor"/>
        </p:style>
      </p:sp>
      <p:sp>
        <p:nvSpPr>
          <p:cNvPr id="1195" name="Google Shape;1124;p40"/>
          <p:cNvSpPr/>
          <p:nvPr/>
        </p:nvSpPr>
        <p:spPr>
          <a:xfrm>
            <a:off x="3479760" y="5078160"/>
            <a:ext cx="300240" cy="146520"/>
          </a:xfrm>
          <a:custGeom>
            <a:avLst/>
            <a:gdLst/>
            <a:ahLst/>
            <a:rect l="l" t="t" r="r" b="b"/>
            <a:pathLst>
              <a:path w="497" h="248">
                <a:moveTo>
                  <a:pt x="442" y="0"/>
                </a:moveTo>
                <a:lnTo>
                  <a:pt x="442" y="0"/>
                </a:lnTo>
                <a:cubicBezTo>
                  <a:pt x="53" y="0"/>
                  <a:pt x="53" y="0"/>
                  <a:pt x="53" y="0"/>
                </a:cubicBezTo>
                <a:cubicBezTo>
                  <a:pt x="17" y="0"/>
                  <a:pt x="0" y="26"/>
                  <a:pt x="0" y="53"/>
                </a:cubicBezTo>
                <a:cubicBezTo>
                  <a:pt x="0" y="203"/>
                  <a:pt x="0" y="203"/>
                  <a:pt x="0" y="203"/>
                </a:cubicBezTo>
                <a:cubicBezTo>
                  <a:pt x="0" y="230"/>
                  <a:pt x="17" y="247"/>
                  <a:pt x="53" y="247"/>
                </a:cubicBezTo>
                <a:cubicBezTo>
                  <a:pt x="442" y="247"/>
                  <a:pt x="442" y="247"/>
                  <a:pt x="442" y="247"/>
                </a:cubicBezTo>
                <a:cubicBezTo>
                  <a:pt x="470" y="247"/>
                  <a:pt x="496" y="230"/>
                  <a:pt x="496" y="203"/>
                </a:cubicBezTo>
                <a:cubicBezTo>
                  <a:pt x="496" y="53"/>
                  <a:pt x="496" y="53"/>
                  <a:pt x="496" y="53"/>
                </a:cubicBezTo>
                <a:cubicBezTo>
                  <a:pt x="496" y="26"/>
                  <a:pt x="470" y="0"/>
                  <a:pt x="442" y="0"/>
                </a:cubicBezTo>
                <a:close/>
                <a:moveTo>
                  <a:pt x="442" y="203"/>
                </a:moveTo>
                <a:lnTo>
                  <a:pt x="442" y="203"/>
                </a:lnTo>
                <a:cubicBezTo>
                  <a:pt x="53" y="203"/>
                  <a:pt x="53" y="203"/>
                  <a:pt x="53" y="203"/>
                </a:cubicBezTo>
                <a:cubicBezTo>
                  <a:pt x="53" y="53"/>
                  <a:pt x="53" y="53"/>
                  <a:pt x="53" y="53"/>
                </a:cubicBezTo>
                <a:cubicBezTo>
                  <a:pt x="442" y="53"/>
                  <a:pt x="442" y="53"/>
                  <a:pt x="442" y="53"/>
                </a:cubicBezTo>
                <a:lnTo>
                  <a:pt x="442" y="203"/>
                </a:lnTo>
                <a:close/>
              </a:path>
            </a:pathLst>
          </a:custGeom>
          <a:solidFill>
            <a:schemeClr val="dk1"/>
          </a:solidFill>
          <a:ln w="0">
            <a:noFill/>
          </a:ln>
        </p:spPr>
        <p:style>
          <a:lnRef idx="0"/>
          <a:fillRef idx="0"/>
          <a:effectRef idx="0"/>
          <a:fontRef idx="minor"/>
        </p:style>
      </p:sp>
      <p:sp>
        <p:nvSpPr>
          <p:cNvPr id="1196" name="Google Shape;1125;p40"/>
          <p:cNvSpPr/>
          <p:nvPr/>
        </p:nvSpPr>
        <p:spPr>
          <a:xfrm>
            <a:off x="5871240" y="1498680"/>
            <a:ext cx="300240" cy="135720"/>
          </a:xfrm>
          <a:custGeom>
            <a:avLst/>
            <a:gdLst/>
            <a:ahLst/>
            <a:rect l="l" t="t" r="r" b="b"/>
            <a:pathLst>
              <a:path w="498" h="223">
                <a:moveTo>
                  <a:pt x="478" y="90"/>
                </a:moveTo>
                <a:lnTo>
                  <a:pt x="478" y="90"/>
                </a:lnTo>
                <a:cubicBezTo>
                  <a:pt x="470" y="72"/>
                  <a:pt x="425" y="27"/>
                  <a:pt x="399" y="9"/>
                </a:cubicBezTo>
                <a:cubicBezTo>
                  <a:pt x="399" y="0"/>
                  <a:pt x="390" y="0"/>
                  <a:pt x="372" y="0"/>
                </a:cubicBezTo>
                <a:cubicBezTo>
                  <a:pt x="364" y="0"/>
                  <a:pt x="249" y="0"/>
                  <a:pt x="249" y="0"/>
                </a:cubicBezTo>
                <a:cubicBezTo>
                  <a:pt x="249" y="0"/>
                  <a:pt x="133" y="0"/>
                  <a:pt x="124" y="0"/>
                </a:cubicBezTo>
                <a:cubicBezTo>
                  <a:pt x="106" y="0"/>
                  <a:pt x="98" y="0"/>
                  <a:pt x="98" y="9"/>
                </a:cubicBezTo>
                <a:cubicBezTo>
                  <a:pt x="71" y="27"/>
                  <a:pt x="27" y="72"/>
                  <a:pt x="18" y="90"/>
                </a:cubicBezTo>
                <a:cubicBezTo>
                  <a:pt x="0" y="98"/>
                  <a:pt x="0" y="107"/>
                  <a:pt x="0" y="125"/>
                </a:cubicBezTo>
                <a:cubicBezTo>
                  <a:pt x="18" y="196"/>
                  <a:pt x="18" y="196"/>
                  <a:pt x="18" y="196"/>
                </a:cubicBezTo>
                <a:cubicBezTo>
                  <a:pt x="18" y="213"/>
                  <a:pt x="36" y="222"/>
                  <a:pt x="45" y="222"/>
                </a:cubicBezTo>
                <a:cubicBezTo>
                  <a:pt x="452" y="222"/>
                  <a:pt x="452" y="222"/>
                  <a:pt x="452" y="222"/>
                </a:cubicBezTo>
                <a:cubicBezTo>
                  <a:pt x="461" y="222"/>
                  <a:pt x="478" y="213"/>
                  <a:pt x="478" y="196"/>
                </a:cubicBezTo>
                <a:cubicBezTo>
                  <a:pt x="497" y="125"/>
                  <a:pt x="497" y="125"/>
                  <a:pt x="497" y="125"/>
                </a:cubicBezTo>
                <a:cubicBezTo>
                  <a:pt x="497" y="107"/>
                  <a:pt x="497" y="98"/>
                  <a:pt x="478" y="90"/>
                </a:cubicBezTo>
                <a:close/>
                <a:moveTo>
                  <a:pt x="346" y="98"/>
                </a:moveTo>
                <a:lnTo>
                  <a:pt x="346" y="98"/>
                </a:lnTo>
                <a:lnTo>
                  <a:pt x="346" y="107"/>
                </a:lnTo>
                <a:cubicBezTo>
                  <a:pt x="319" y="151"/>
                  <a:pt x="319" y="151"/>
                  <a:pt x="319" y="151"/>
                </a:cubicBezTo>
                <a:cubicBezTo>
                  <a:pt x="178" y="151"/>
                  <a:pt x="178" y="151"/>
                  <a:pt x="178" y="151"/>
                </a:cubicBezTo>
                <a:cubicBezTo>
                  <a:pt x="151" y="107"/>
                  <a:pt x="151" y="107"/>
                  <a:pt x="151" y="107"/>
                </a:cubicBezTo>
                <a:lnTo>
                  <a:pt x="151" y="98"/>
                </a:lnTo>
                <a:cubicBezTo>
                  <a:pt x="62" y="98"/>
                  <a:pt x="62" y="98"/>
                  <a:pt x="62" y="98"/>
                </a:cubicBezTo>
                <a:cubicBezTo>
                  <a:pt x="106" y="45"/>
                  <a:pt x="106" y="45"/>
                  <a:pt x="106" y="45"/>
                </a:cubicBezTo>
                <a:cubicBezTo>
                  <a:pt x="390" y="45"/>
                  <a:pt x="390" y="45"/>
                  <a:pt x="390" y="45"/>
                </a:cubicBezTo>
                <a:cubicBezTo>
                  <a:pt x="434" y="98"/>
                  <a:pt x="434" y="98"/>
                  <a:pt x="434" y="98"/>
                </a:cubicBezTo>
                <a:lnTo>
                  <a:pt x="346" y="98"/>
                </a:lnTo>
                <a:close/>
              </a:path>
            </a:pathLst>
          </a:custGeom>
          <a:solidFill>
            <a:schemeClr val="dk1"/>
          </a:solidFill>
          <a:ln w="0">
            <a:noFill/>
          </a:ln>
        </p:spPr>
        <p:style>
          <a:lnRef idx="0"/>
          <a:fillRef idx="0"/>
          <a:effectRef idx="0"/>
          <a:fontRef idx="minor"/>
        </p:style>
      </p:sp>
      <p:sp>
        <p:nvSpPr>
          <p:cNvPr id="1197" name="Google Shape;1126;p40"/>
          <p:cNvSpPr/>
          <p:nvPr/>
        </p:nvSpPr>
        <p:spPr>
          <a:xfrm>
            <a:off x="6470640" y="5024880"/>
            <a:ext cx="300240" cy="261720"/>
          </a:xfrm>
          <a:custGeom>
            <a:avLst/>
            <a:gdLst/>
            <a:ahLst/>
            <a:rect l="l" t="t"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dk1"/>
          </a:solidFill>
          <a:ln w="0">
            <a:noFill/>
          </a:ln>
        </p:spPr>
        <p:style>
          <a:lnRef idx="0"/>
          <a:fillRef idx="0"/>
          <a:effectRef idx="0"/>
          <a:fontRef idx="minor"/>
        </p:style>
      </p:sp>
      <p:sp>
        <p:nvSpPr>
          <p:cNvPr id="1198" name="Google Shape;1127;p40"/>
          <p:cNvSpPr/>
          <p:nvPr/>
        </p:nvSpPr>
        <p:spPr>
          <a:xfrm>
            <a:off x="7667280" y="3828240"/>
            <a:ext cx="300240" cy="257400"/>
          </a:xfrm>
          <a:custGeom>
            <a:avLst/>
            <a:gdLst/>
            <a:ahLst/>
            <a:rect l="l" t="t"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dk1"/>
          </a:solidFill>
          <a:ln w="0">
            <a:noFill/>
          </a:ln>
        </p:spPr>
        <p:style>
          <a:lnRef idx="0"/>
          <a:fillRef idx="0"/>
          <a:effectRef idx="0"/>
          <a:fontRef idx="minor"/>
        </p:style>
      </p:sp>
      <p:sp>
        <p:nvSpPr>
          <p:cNvPr id="1199" name="Google Shape;1128;p40"/>
          <p:cNvSpPr/>
          <p:nvPr/>
        </p:nvSpPr>
        <p:spPr>
          <a:xfrm>
            <a:off x="2880360" y="4464000"/>
            <a:ext cx="300240" cy="182880"/>
          </a:xfrm>
          <a:custGeom>
            <a:avLst/>
            <a:gdLst/>
            <a:ahLst/>
            <a:rect l="l" t="t" r="r" b="b"/>
            <a:pathLst>
              <a:path w="497" h="303">
                <a:moveTo>
                  <a:pt x="381" y="151"/>
                </a:moveTo>
                <a:lnTo>
                  <a:pt x="381" y="151"/>
                </a:lnTo>
                <a:cubicBezTo>
                  <a:pt x="381" y="90"/>
                  <a:pt x="417" y="45"/>
                  <a:pt x="434" y="45"/>
                </a:cubicBezTo>
                <a:cubicBezTo>
                  <a:pt x="443" y="45"/>
                  <a:pt x="470" y="45"/>
                  <a:pt x="470" y="45"/>
                </a:cubicBezTo>
                <a:cubicBezTo>
                  <a:pt x="452" y="18"/>
                  <a:pt x="443" y="0"/>
                  <a:pt x="381" y="0"/>
                </a:cubicBezTo>
                <a:cubicBezTo>
                  <a:pt x="133" y="0"/>
                  <a:pt x="133" y="0"/>
                  <a:pt x="133" y="0"/>
                </a:cubicBezTo>
                <a:cubicBezTo>
                  <a:pt x="36" y="0"/>
                  <a:pt x="0" y="90"/>
                  <a:pt x="0" y="151"/>
                </a:cubicBezTo>
                <a:cubicBezTo>
                  <a:pt x="0" y="213"/>
                  <a:pt x="36" y="302"/>
                  <a:pt x="133" y="302"/>
                </a:cubicBezTo>
                <a:cubicBezTo>
                  <a:pt x="381" y="302"/>
                  <a:pt x="381" y="302"/>
                  <a:pt x="381" y="302"/>
                </a:cubicBezTo>
                <a:cubicBezTo>
                  <a:pt x="443" y="302"/>
                  <a:pt x="452" y="284"/>
                  <a:pt x="470" y="257"/>
                </a:cubicBezTo>
                <a:cubicBezTo>
                  <a:pt x="470" y="257"/>
                  <a:pt x="461" y="257"/>
                  <a:pt x="434" y="257"/>
                </a:cubicBezTo>
                <a:cubicBezTo>
                  <a:pt x="417" y="257"/>
                  <a:pt x="381" y="222"/>
                  <a:pt x="381" y="151"/>
                </a:cubicBezTo>
                <a:close/>
                <a:moveTo>
                  <a:pt x="310" y="196"/>
                </a:moveTo>
                <a:lnTo>
                  <a:pt x="310" y="196"/>
                </a:lnTo>
                <a:cubicBezTo>
                  <a:pt x="310" y="204"/>
                  <a:pt x="302" y="196"/>
                  <a:pt x="302" y="196"/>
                </a:cubicBezTo>
                <a:cubicBezTo>
                  <a:pt x="221" y="169"/>
                  <a:pt x="221" y="169"/>
                  <a:pt x="221" y="169"/>
                </a:cubicBezTo>
                <a:cubicBezTo>
                  <a:pt x="221" y="169"/>
                  <a:pt x="221" y="178"/>
                  <a:pt x="212" y="196"/>
                </a:cubicBezTo>
                <a:cubicBezTo>
                  <a:pt x="204" y="204"/>
                  <a:pt x="204" y="222"/>
                  <a:pt x="186" y="204"/>
                </a:cubicBezTo>
                <a:cubicBezTo>
                  <a:pt x="159" y="187"/>
                  <a:pt x="98" y="125"/>
                  <a:pt x="98" y="125"/>
                </a:cubicBezTo>
                <a:cubicBezTo>
                  <a:pt x="98" y="125"/>
                  <a:pt x="89" y="116"/>
                  <a:pt x="89" y="107"/>
                </a:cubicBezTo>
                <a:cubicBezTo>
                  <a:pt x="98" y="107"/>
                  <a:pt x="106" y="107"/>
                  <a:pt x="106" y="107"/>
                </a:cubicBezTo>
                <a:cubicBezTo>
                  <a:pt x="177" y="143"/>
                  <a:pt x="177" y="143"/>
                  <a:pt x="177" y="143"/>
                </a:cubicBezTo>
                <a:cubicBezTo>
                  <a:pt x="177" y="143"/>
                  <a:pt x="186" y="125"/>
                  <a:pt x="195" y="116"/>
                </a:cubicBezTo>
                <a:cubicBezTo>
                  <a:pt x="195" y="98"/>
                  <a:pt x="204" y="90"/>
                  <a:pt x="221" y="107"/>
                </a:cubicBezTo>
                <a:cubicBezTo>
                  <a:pt x="239" y="116"/>
                  <a:pt x="310" y="187"/>
                  <a:pt x="310" y="187"/>
                </a:cubicBezTo>
                <a:cubicBezTo>
                  <a:pt x="310" y="187"/>
                  <a:pt x="319" y="196"/>
                  <a:pt x="310" y="196"/>
                </a:cubicBezTo>
                <a:close/>
                <a:moveTo>
                  <a:pt x="470" y="98"/>
                </a:moveTo>
                <a:lnTo>
                  <a:pt x="470" y="98"/>
                </a:lnTo>
                <a:cubicBezTo>
                  <a:pt x="452" y="98"/>
                  <a:pt x="452" y="98"/>
                  <a:pt x="452" y="98"/>
                </a:cubicBezTo>
                <a:cubicBezTo>
                  <a:pt x="434" y="98"/>
                  <a:pt x="425" y="125"/>
                  <a:pt x="425" y="151"/>
                </a:cubicBezTo>
                <a:cubicBezTo>
                  <a:pt x="425" y="178"/>
                  <a:pt x="434" y="204"/>
                  <a:pt x="452" y="204"/>
                </a:cubicBezTo>
                <a:cubicBezTo>
                  <a:pt x="470" y="204"/>
                  <a:pt x="470" y="204"/>
                  <a:pt x="470" y="204"/>
                </a:cubicBezTo>
                <a:cubicBezTo>
                  <a:pt x="478" y="204"/>
                  <a:pt x="496" y="178"/>
                  <a:pt x="496" y="151"/>
                </a:cubicBezTo>
                <a:cubicBezTo>
                  <a:pt x="496" y="125"/>
                  <a:pt x="478" y="98"/>
                  <a:pt x="470" y="98"/>
                </a:cubicBezTo>
                <a:close/>
              </a:path>
            </a:pathLst>
          </a:custGeom>
          <a:solidFill>
            <a:schemeClr val="dk1"/>
          </a:solidFill>
          <a:ln w="0">
            <a:noFill/>
          </a:ln>
        </p:spPr>
        <p:style>
          <a:lnRef idx="0"/>
          <a:fillRef idx="0"/>
          <a:effectRef idx="0"/>
          <a:fontRef idx="minor"/>
        </p:style>
      </p:sp>
      <p:sp>
        <p:nvSpPr>
          <p:cNvPr id="1200" name="Google Shape;1129;p40"/>
          <p:cNvSpPr/>
          <p:nvPr/>
        </p:nvSpPr>
        <p:spPr>
          <a:xfrm>
            <a:off x="5871240" y="3860280"/>
            <a:ext cx="300240" cy="193320"/>
          </a:xfrm>
          <a:custGeom>
            <a:avLst/>
            <a:gdLst/>
            <a:ahLst/>
            <a:rect l="l" t="t"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chemeClr val="dk1"/>
          </a:solidFill>
          <a:ln w="0">
            <a:noFill/>
          </a:ln>
        </p:spPr>
        <p:style>
          <a:lnRef idx="0"/>
          <a:fillRef idx="0"/>
          <a:effectRef idx="0"/>
          <a:fontRef idx="minor"/>
        </p:style>
      </p:sp>
      <p:sp>
        <p:nvSpPr>
          <p:cNvPr id="1201" name="Google Shape;1130;p40"/>
          <p:cNvSpPr/>
          <p:nvPr/>
        </p:nvSpPr>
        <p:spPr>
          <a:xfrm>
            <a:off x="8264880" y="3245760"/>
            <a:ext cx="300240" cy="229680"/>
          </a:xfrm>
          <a:custGeom>
            <a:avLst/>
            <a:gdLst/>
            <a:ahLst/>
            <a:rect l="l" t="t"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dk1"/>
          </a:solidFill>
          <a:ln w="0">
            <a:noFill/>
          </a:ln>
        </p:spPr>
        <p:style>
          <a:lnRef idx="0"/>
          <a:fillRef idx="0"/>
          <a:effectRef idx="0"/>
          <a:fontRef idx="minor"/>
        </p:style>
      </p:sp>
      <p:sp>
        <p:nvSpPr>
          <p:cNvPr id="1202" name="Google Shape;1131;p40"/>
          <p:cNvSpPr/>
          <p:nvPr/>
        </p:nvSpPr>
        <p:spPr>
          <a:xfrm>
            <a:off x="1685880" y="3224520"/>
            <a:ext cx="298080" cy="268200"/>
          </a:xfrm>
          <a:custGeom>
            <a:avLst/>
            <a:gdLst/>
            <a:ahLst/>
            <a:rect l="l" t="t"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dk1"/>
          </a:solidFill>
          <a:ln w="0">
            <a:noFill/>
          </a:ln>
        </p:spPr>
        <p:style>
          <a:lnRef idx="0"/>
          <a:fillRef idx="0"/>
          <a:effectRef idx="0"/>
          <a:fontRef idx="minor"/>
        </p:style>
      </p:sp>
      <p:sp>
        <p:nvSpPr>
          <p:cNvPr id="1203" name="Google Shape;1132;p40"/>
          <p:cNvSpPr/>
          <p:nvPr/>
        </p:nvSpPr>
        <p:spPr>
          <a:xfrm>
            <a:off x="7099920" y="3213720"/>
            <a:ext cx="231840" cy="293760"/>
          </a:xfrm>
          <a:custGeom>
            <a:avLst/>
            <a:gdLst/>
            <a:ahLst/>
            <a:rect l="l" t="t" r="r" b="b"/>
            <a:pathLst>
              <a:path w="383" h="488">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chemeClr val="dk1"/>
          </a:solidFill>
          <a:ln w="0">
            <a:noFill/>
          </a:ln>
        </p:spPr>
        <p:style>
          <a:lnRef idx="0"/>
          <a:fillRef idx="0"/>
          <a:effectRef idx="0"/>
          <a:fontRef idx="minor"/>
        </p:style>
      </p:sp>
      <p:sp>
        <p:nvSpPr>
          <p:cNvPr id="1204" name="Google Shape;1133;p40"/>
          <p:cNvSpPr/>
          <p:nvPr/>
        </p:nvSpPr>
        <p:spPr>
          <a:xfrm>
            <a:off x="488880" y="4453200"/>
            <a:ext cx="300240" cy="199800"/>
          </a:xfrm>
          <a:custGeom>
            <a:avLst/>
            <a:gdLst/>
            <a:ahLst/>
            <a:rect l="l" t="t"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dk1"/>
          </a:solidFill>
          <a:ln w="0">
            <a:noFill/>
          </a:ln>
        </p:spPr>
        <p:style>
          <a:lnRef idx="0"/>
          <a:fillRef idx="0"/>
          <a:effectRef idx="0"/>
          <a:fontRef idx="minor"/>
        </p:style>
      </p:sp>
      <p:sp>
        <p:nvSpPr>
          <p:cNvPr id="1205" name="Google Shape;1134;p40"/>
          <p:cNvSpPr/>
          <p:nvPr/>
        </p:nvSpPr>
        <p:spPr>
          <a:xfrm>
            <a:off x="1086120" y="4442760"/>
            <a:ext cx="304200" cy="229680"/>
          </a:xfrm>
          <a:custGeom>
            <a:avLst/>
            <a:gdLst/>
            <a:ahLst/>
            <a:rect l="l" t="t" r="r" b="b"/>
            <a:pathLst>
              <a:path w="506" h="382">
                <a:moveTo>
                  <a:pt x="488" y="213"/>
                </a:moveTo>
                <a:lnTo>
                  <a:pt x="488" y="213"/>
                </a:lnTo>
                <a:cubicBezTo>
                  <a:pt x="470" y="169"/>
                  <a:pt x="434" y="142"/>
                  <a:pt x="372" y="142"/>
                </a:cubicBezTo>
                <a:cubicBezTo>
                  <a:pt x="372" y="142"/>
                  <a:pt x="372" y="142"/>
                  <a:pt x="363" y="142"/>
                </a:cubicBezTo>
                <a:cubicBezTo>
                  <a:pt x="363" y="89"/>
                  <a:pt x="363" y="89"/>
                  <a:pt x="363" y="89"/>
                </a:cubicBezTo>
                <a:lnTo>
                  <a:pt x="451" y="80"/>
                </a:lnTo>
                <a:cubicBezTo>
                  <a:pt x="461" y="80"/>
                  <a:pt x="461" y="71"/>
                  <a:pt x="461" y="71"/>
                </a:cubicBezTo>
                <a:cubicBezTo>
                  <a:pt x="461" y="71"/>
                  <a:pt x="451" y="53"/>
                  <a:pt x="451" y="44"/>
                </a:cubicBezTo>
                <a:cubicBezTo>
                  <a:pt x="451" y="44"/>
                  <a:pt x="451" y="44"/>
                  <a:pt x="443" y="44"/>
                </a:cubicBezTo>
                <a:lnTo>
                  <a:pt x="363" y="53"/>
                </a:lnTo>
                <a:cubicBezTo>
                  <a:pt x="363" y="53"/>
                  <a:pt x="363" y="9"/>
                  <a:pt x="363" y="0"/>
                </a:cubicBezTo>
                <a:cubicBezTo>
                  <a:pt x="354" y="0"/>
                  <a:pt x="336" y="0"/>
                  <a:pt x="336" y="0"/>
                </a:cubicBezTo>
                <a:lnTo>
                  <a:pt x="328" y="0"/>
                </a:lnTo>
                <a:cubicBezTo>
                  <a:pt x="328" y="9"/>
                  <a:pt x="336" y="62"/>
                  <a:pt x="336" y="62"/>
                </a:cubicBezTo>
                <a:lnTo>
                  <a:pt x="257" y="71"/>
                </a:lnTo>
                <a:lnTo>
                  <a:pt x="248" y="80"/>
                </a:lnTo>
                <a:lnTo>
                  <a:pt x="257" y="106"/>
                </a:lnTo>
                <a:cubicBezTo>
                  <a:pt x="266" y="106"/>
                  <a:pt x="336" y="97"/>
                  <a:pt x="336" y="97"/>
                </a:cubicBezTo>
                <a:cubicBezTo>
                  <a:pt x="336" y="151"/>
                  <a:pt x="336" y="151"/>
                  <a:pt x="336" y="151"/>
                </a:cubicBezTo>
                <a:cubicBezTo>
                  <a:pt x="310" y="151"/>
                  <a:pt x="292" y="169"/>
                  <a:pt x="275" y="178"/>
                </a:cubicBezTo>
                <a:cubicBezTo>
                  <a:pt x="257" y="204"/>
                  <a:pt x="248" y="231"/>
                  <a:pt x="248" y="257"/>
                </a:cubicBezTo>
                <a:cubicBezTo>
                  <a:pt x="248" y="292"/>
                  <a:pt x="275" y="319"/>
                  <a:pt x="310" y="319"/>
                </a:cubicBezTo>
                <a:cubicBezTo>
                  <a:pt x="381" y="328"/>
                  <a:pt x="434" y="248"/>
                  <a:pt x="451" y="204"/>
                </a:cubicBezTo>
                <a:cubicBezTo>
                  <a:pt x="479" y="239"/>
                  <a:pt x="451" y="310"/>
                  <a:pt x="398" y="354"/>
                </a:cubicBezTo>
                <a:lnTo>
                  <a:pt x="407" y="372"/>
                </a:lnTo>
                <a:cubicBezTo>
                  <a:pt x="416" y="381"/>
                  <a:pt x="416" y="381"/>
                  <a:pt x="416" y="372"/>
                </a:cubicBezTo>
                <a:cubicBezTo>
                  <a:pt x="479" y="337"/>
                  <a:pt x="505" y="266"/>
                  <a:pt x="488" y="213"/>
                </a:cubicBezTo>
                <a:close/>
                <a:moveTo>
                  <a:pt x="310" y="292"/>
                </a:moveTo>
                <a:lnTo>
                  <a:pt x="310" y="292"/>
                </a:lnTo>
                <a:cubicBezTo>
                  <a:pt x="283" y="284"/>
                  <a:pt x="283" y="266"/>
                  <a:pt x="283" y="257"/>
                </a:cubicBezTo>
                <a:cubicBezTo>
                  <a:pt x="283" y="231"/>
                  <a:pt x="292" y="213"/>
                  <a:pt x="301" y="204"/>
                </a:cubicBezTo>
                <a:cubicBezTo>
                  <a:pt x="310" y="195"/>
                  <a:pt x="319" y="186"/>
                  <a:pt x="336" y="178"/>
                </a:cubicBezTo>
                <a:cubicBezTo>
                  <a:pt x="336" y="284"/>
                  <a:pt x="336" y="284"/>
                  <a:pt x="336" y="284"/>
                </a:cubicBezTo>
                <a:cubicBezTo>
                  <a:pt x="328" y="292"/>
                  <a:pt x="319" y="292"/>
                  <a:pt x="310" y="292"/>
                </a:cubicBezTo>
                <a:close/>
                <a:moveTo>
                  <a:pt x="363" y="275"/>
                </a:moveTo>
                <a:lnTo>
                  <a:pt x="363" y="275"/>
                </a:lnTo>
                <a:cubicBezTo>
                  <a:pt x="363" y="178"/>
                  <a:pt x="363" y="178"/>
                  <a:pt x="363" y="178"/>
                </a:cubicBezTo>
                <a:cubicBezTo>
                  <a:pt x="372" y="178"/>
                  <a:pt x="372" y="178"/>
                  <a:pt x="372" y="178"/>
                </a:cubicBezTo>
                <a:cubicBezTo>
                  <a:pt x="389" y="178"/>
                  <a:pt x="407" y="178"/>
                  <a:pt x="416" y="186"/>
                </a:cubicBezTo>
                <a:cubicBezTo>
                  <a:pt x="434" y="186"/>
                  <a:pt x="398" y="248"/>
                  <a:pt x="363" y="275"/>
                </a:cubicBezTo>
                <a:close/>
                <a:moveTo>
                  <a:pt x="142" y="89"/>
                </a:moveTo>
                <a:lnTo>
                  <a:pt x="142" y="89"/>
                </a:lnTo>
                <a:cubicBezTo>
                  <a:pt x="142" y="80"/>
                  <a:pt x="142" y="80"/>
                  <a:pt x="142" y="80"/>
                </a:cubicBezTo>
                <a:cubicBezTo>
                  <a:pt x="88" y="80"/>
                  <a:pt x="88" y="80"/>
                  <a:pt x="88" y="80"/>
                </a:cubicBezTo>
                <a:cubicBezTo>
                  <a:pt x="88" y="80"/>
                  <a:pt x="88" y="80"/>
                  <a:pt x="88" y="89"/>
                </a:cubicBezTo>
                <a:cubicBezTo>
                  <a:pt x="79" y="116"/>
                  <a:pt x="0" y="354"/>
                  <a:pt x="0" y="363"/>
                </a:cubicBezTo>
                <a:cubicBezTo>
                  <a:pt x="44" y="363"/>
                  <a:pt x="44" y="363"/>
                  <a:pt x="44" y="363"/>
                </a:cubicBezTo>
                <a:cubicBezTo>
                  <a:pt x="44" y="354"/>
                  <a:pt x="71" y="275"/>
                  <a:pt x="71" y="275"/>
                </a:cubicBezTo>
                <a:cubicBezTo>
                  <a:pt x="160" y="275"/>
                  <a:pt x="160" y="275"/>
                  <a:pt x="160" y="275"/>
                </a:cubicBezTo>
                <a:cubicBezTo>
                  <a:pt x="160" y="275"/>
                  <a:pt x="186" y="354"/>
                  <a:pt x="186" y="363"/>
                </a:cubicBezTo>
                <a:cubicBezTo>
                  <a:pt x="230" y="363"/>
                  <a:pt x="230" y="363"/>
                  <a:pt x="230" y="363"/>
                </a:cubicBezTo>
                <a:cubicBezTo>
                  <a:pt x="230" y="354"/>
                  <a:pt x="151" y="116"/>
                  <a:pt x="142" y="89"/>
                </a:cubicBezTo>
                <a:close/>
                <a:moveTo>
                  <a:pt x="79" y="239"/>
                </a:moveTo>
                <a:lnTo>
                  <a:pt x="79" y="239"/>
                </a:lnTo>
                <a:cubicBezTo>
                  <a:pt x="116" y="116"/>
                  <a:pt x="116" y="116"/>
                  <a:pt x="116" y="116"/>
                </a:cubicBezTo>
                <a:cubicBezTo>
                  <a:pt x="151" y="239"/>
                  <a:pt x="151" y="239"/>
                  <a:pt x="151" y="239"/>
                </a:cubicBezTo>
                <a:lnTo>
                  <a:pt x="79" y="239"/>
                </a:lnTo>
                <a:close/>
              </a:path>
            </a:pathLst>
          </a:custGeom>
          <a:solidFill>
            <a:schemeClr val="dk1"/>
          </a:solidFill>
          <a:ln w="0">
            <a:noFill/>
          </a:ln>
        </p:spPr>
        <p:style>
          <a:lnRef idx="0"/>
          <a:fillRef idx="0"/>
          <a:effectRef idx="0"/>
          <a:fontRef idx="minor"/>
        </p:style>
      </p:sp>
      <p:sp>
        <p:nvSpPr>
          <p:cNvPr id="1206" name="Google Shape;1135;p40"/>
          <p:cNvSpPr/>
          <p:nvPr/>
        </p:nvSpPr>
        <p:spPr>
          <a:xfrm>
            <a:off x="4719240" y="1415520"/>
            <a:ext cx="214920" cy="304200"/>
          </a:xfrm>
          <a:custGeom>
            <a:avLst/>
            <a:gdLst/>
            <a:ahLst/>
            <a:rect l="l" t="t"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chemeClr val="dk1"/>
          </a:solidFill>
          <a:ln w="0">
            <a:noFill/>
          </a:ln>
        </p:spPr>
        <p:style>
          <a:lnRef idx="0"/>
          <a:fillRef idx="0"/>
          <a:effectRef idx="0"/>
          <a:fontRef idx="minor"/>
        </p:style>
      </p:sp>
      <p:sp>
        <p:nvSpPr>
          <p:cNvPr id="1207" name="Google Shape;1136;p40"/>
          <p:cNvSpPr/>
          <p:nvPr/>
        </p:nvSpPr>
        <p:spPr>
          <a:xfrm>
            <a:off x="7067880" y="5088960"/>
            <a:ext cx="300240" cy="131400"/>
          </a:xfrm>
          <a:custGeom>
            <a:avLst/>
            <a:gdLst/>
            <a:ahLst/>
            <a:rect l="l" t="t" r="r" b="b"/>
            <a:pathLst>
              <a:path w="497" h="222">
                <a:moveTo>
                  <a:pt x="399" y="0"/>
                </a:moveTo>
                <a:lnTo>
                  <a:pt x="399" y="0"/>
                </a:lnTo>
                <a:cubicBezTo>
                  <a:pt x="345" y="0"/>
                  <a:pt x="284" y="26"/>
                  <a:pt x="248" y="70"/>
                </a:cubicBezTo>
                <a:cubicBezTo>
                  <a:pt x="213" y="26"/>
                  <a:pt x="151" y="0"/>
                  <a:pt x="97" y="0"/>
                </a:cubicBezTo>
                <a:cubicBezTo>
                  <a:pt x="53" y="0"/>
                  <a:pt x="0" y="26"/>
                  <a:pt x="0" y="106"/>
                </a:cubicBezTo>
                <a:cubicBezTo>
                  <a:pt x="0" y="185"/>
                  <a:pt x="53" y="221"/>
                  <a:pt x="97" y="221"/>
                </a:cubicBezTo>
                <a:cubicBezTo>
                  <a:pt x="151" y="221"/>
                  <a:pt x="213" y="185"/>
                  <a:pt x="248" y="141"/>
                </a:cubicBezTo>
                <a:cubicBezTo>
                  <a:pt x="284" y="185"/>
                  <a:pt x="345" y="221"/>
                  <a:pt x="399" y="221"/>
                </a:cubicBezTo>
                <a:cubicBezTo>
                  <a:pt x="443" y="221"/>
                  <a:pt x="496" y="185"/>
                  <a:pt x="496" y="106"/>
                </a:cubicBezTo>
                <a:cubicBezTo>
                  <a:pt x="496" y="26"/>
                  <a:pt x="443" y="0"/>
                  <a:pt x="399" y="0"/>
                </a:cubicBezTo>
                <a:close/>
                <a:moveTo>
                  <a:pt x="97" y="176"/>
                </a:moveTo>
                <a:lnTo>
                  <a:pt x="97" y="176"/>
                </a:lnTo>
                <a:cubicBezTo>
                  <a:pt x="62" y="176"/>
                  <a:pt x="44" y="150"/>
                  <a:pt x="44" y="106"/>
                </a:cubicBezTo>
                <a:cubicBezTo>
                  <a:pt x="44" y="61"/>
                  <a:pt x="62" y="44"/>
                  <a:pt x="97" y="44"/>
                </a:cubicBezTo>
                <a:cubicBezTo>
                  <a:pt x="142" y="44"/>
                  <a:pt x="195" y="70"/>
                  <a:pt x="222" y="106"/>
                </a:cubicBezTo>
                <a:cubicBezTo>
                  <a:pt x="195" y="150"/>
                  <a:pt x="142" y="176"/>
                  <a:pt x="97" y="176"/>
                </a:cubicBezTo>
                <a:close/>
                <a:moveTo>
                  <a:pt x="399" y="176"/>
                </a:moveTo>
                <a:lnTo>
                  <a:pt x="399" y="176"/>
                </a:lnTo>
                <a:cubicBezTo>
                  <a:pt x="354" y="176"/>
                  <a:pt x="301" y="150"/>
                  <a:pt x="275" y="106"/>
                </a:cubicBezTo>
                <a:cubicBezTo>
                  <a:pt x="301" y="70"/>
                  <a:pt x="354" y="44"/>
                  <a:pt x="399" y="44"/>
                </a:cubicBezTo>
                <a:cubicBezTo>
                  <a:pt x="435" y="44"/>
                  <a:pt x="452" y="61"/>
                  <a:pt x="452" y="106"/>
                </a:cubicBezTo>
                <a:cubicBezTo>
                  <a:pt x="452" y="150"/>
                  <a:pt x="435" y="176"/>
                  <a:pt x="399" y="176"/>
                </a:cubicBezTo>
                <a:close/>
              </a:path>
            </a:pathLst>
          </a:custGeom>
          <a:solidFill>
            <a:schemeClr val="dk1"/>
          </a:solidFill>
          <a:ln w="0">
            <a:noFill/>
          </a:ln>
        </p:spPr>
        <p:style>
          <a:lnRef idx="0"/>
          <a:fillRef idx="0"/>
          <a:effectRef idx="0"/>
          <a:fontRef idx="minor"/>
        </p:style>
      </p:sp>
      <p:sp>
        <p:nvSpPr>
          <p:cNvPr id="1208" name="Google Shape;1137;p40"/>
          <p:cNvSpPr/>
          <p:nvPr/>
        </p:nvSpPr>
        <p:spPr>
          <a:xfrm>
            <a:off x="5274000" y="5003640"/>
            <a:ext cx="300240" cy="298080"/>
          </a:xfrm>
          <a:custGeom>
            <a:avLst/>
            <a:gdLst/>
            <a:ahLst/>
            <a:rect l="l" t="t" r="r" b="b"/>
            <a:pathLst>
              <a:path w="497" h="498">
                <a:moveTo>
                  <a:pt x="469" y="231"/>
                </a:moveTo>
                <a:lnTo>
                  <a:pt x="469" y="231"/>
                </a:lnTo>
                <a:cubicBezTo>
                  <a:pt x="469" y="231"/>
                  <a:pt x="452" y="231"/>
                  <a:pt x="443" y="231"/>
                </a:cubicBezTo>
                <a:cubicBezTo>
                  <a:pt x="434" y="231"/>
                  <a:pt x="425" y="240"/>
                  <a:pt x="425" y="249"/>
                </a:cubicBezTo>
                <a:cubicBezTo>
                  <a:pt x="425" y="266"/>
                  <a:pt x="434" y="275"/>
                  <a:pt x="443" y="275"/>
                </a:cubicBezTo>
                <a:cubicBezTo>
                  <a:pt x="452" y="275"/>
                  <a:pt x="469" y="275"/>
                  <a:pt x="469" y="275"/>
                </a:cubicBezTo>
                <a:cubicBezTo>
                  <a:pt x="487" y="275"/>
                  <a:pt x="496" y="266"/>
                  <a:pt x="496" y="249"/>
                </a:cubicBezTo>
                <a:cubicBezTo>
                  <a:pt x="496" y="240"/>
                  <a:pt x="487" y="231"/>
                  <a:pt x="469" y="231"/>
                </a:cubicBezTo>
                <a:close/>
                <a:moveTo>
                  <a:pt x="248" y="116"/>
                </a:moveTo>
                <a:lnTo>
                  <a:pt x="248" y="116"/>
                </a:lnTo>
                <a:cubicBezTo>
                  <a:pt x="168" y="116"/>
                  <a:pt x="115" y="178"/>
                  <a:pt x="115" y="249"/>
                </a:cubicBezTo>
                <a:cubicBezTo>
                  <a:pt x="115" y="328"/>
                  <a:pt x="168" y="391"/>
                  <a:pt x="248" y="391"/>
                </a:cubicBezTo>
                <a:cubicBezTo>
                  <a:pt x="328" y="391"/>
                  <a:pt x="381" y="328"/>
                  <a:pt x="381" y="249"/>
                </a:cubicBezTo>
                <a:cubicBezTo>
                  <a:pt x="381" y="178"/>
                  <a:pt x="328" y="116"/>
                  <a:pt x="248" y="116"/>
                </a:cubicBezTo>
                <a:close/>
                <a:moveTo>
                  <a:pt x="248" y="346"/>
                </a:moveTo>
                <a:lnTo>
                  <a:pt x="248" y="346"/>
                </a:lnTo>
                <a:cubicBezTo>
                  <a:pt x="195" y="346"/>
                  <a:pt x="150" y="302"/>
                  <a:pt x="150" y="249"/>
                </a:cubicBezTo>
                <a:cubicBezTo>
                  <a:pt x="150" y="196"/>
                  <a:pt x="195" y="151"/>
                  <a:pt x="248" y="151"/>
                </a:cubicBezTo>
                <a:lnTo>
                  <a:pt x="248" y="346"/>
                </a:lnTo>
                <a:close/>
                <a:moveTo>
                  <a:pt x="71" y="249"/>
                </a:moveTo>
                <a:lnTo>
                  <a:pt x="71" y="249"/>
                </a:lnTo>
                <a:cubicBezTo>
                  <a:pt x="71" y="240"/>
                  <a:pt x="62" y="231"/>
                  <a:pt x="53" y="231"/>
                </a:cubicBezTo>
                <a:cubicBezTo>
                  <a:pt x="44" y="231"/>
                  <a:pt x="27" y="231"/>
                  <a:pt x="27" y="231"/>
                </a:cubicBezTo>
                <a:cubicBezTo>
                  <a:pt x="9" y="231"/>
                  <a:pt x="0" y="240"/>
                  <a:pt x="0" y="249"/>
                </a:cubicBezTo>
                <a:cubicBezTo>
                  <a:pt x="0" y="266"/>
                  <a:pt x="9" y="275"/>
                  <a:pt x="27" y="275"/>
                </a:cubicBezTo>
                <a:cubicBezTo>
                  <a:pt x="27" y="275"/>
                  <a:pt x="44" y="275"/>
                  <a:pt x="53" y="275"/>
                </a:cubicBezTo>
                <a:cubicBezTo>
                  <a:pt x="62" y="275"/>
                  <a:pt x="71" y="266"/>
                  <a:pt x="71" y="249"/>
                </a:cubicBezTo>
                <a:close/>
                <a:moveTo>
                  <a:pt x="248" y="80"/>
                </a:moveTo>
                <a:lnTo>
                  <a:pt x="248" y="80"/>
                </a:lnTo>
                <a:cubicBezTo>
                  <a:pt x="256" y="80"/>
                  <a:pt x="265" y="62"/>
                  <a:pt x="265" y="53"/>
                </a:cubicBezTo>
                <a:cubicBezTo>
                  <a:pt x="265" y="45"/>
                  <a:pt x="265" y="36"/>
                  <a:pt x="265" y="27"/>
                </a:cubicBezTo>
                <a:cubicBezTo>
                  <a:pt x="265" y="18"/>
                  <a:pt x="256" y="0"/>
                  <a:pt x="248" y="0"/>
                </a:cubicBezTo>
                <a:cubicBezTo>
                  <a:pt x="239" y="0"/>
                  <a:pt x="230" y="18"/>
                  <a:pt x="230" y="27"/>
                </a:cubicBezTo>
                <a:cubicBezTo>
                  <a:pt x="230" y="36"/>
                  <a:pt x="230" y="45"/>
                  <a:pt x="230" y="53"/>
                </a:cubicBezTo>
                <a:cubicBezTo>
                  <a:pt x="230" y="62"/>
                  <a:pt x="239" y="80"/>
                  <a:pt x="248" y="80"/>
                </a:cubicBezTo>
                <a:close/>
                <a:moveTo>
                  <a:pt x="248" y="426"/>
                </a:moveTo>
                <a:lnTo>
                  <a:pt x="248" y="426"/>
                </a:lnTo>
                <a:cubicBezTo>
                  <a:pt x="239" y="426"/>
                  <a:pt x="230" y="435"/>
                  <a:pt x="230" y="453"/>
                </a:cubicBezTo>
                <a:lnTo>
                  <a:pt x="230" y="470"/>
                </a:lnTo>
                <a:cubicBezTo>
                  <a:pt x="230" y="488"/>
                  <a:pt x="239" y="497"/>
                  <a:pt x="248" y="497"/>
                </a:cubicBezTo>
                <a:cubicBezTo>
                  <a:pt x="256" y="497"/>
                  <a:pt x="265" y="488"/>
                  <a:pt x="265" y="470"/>
                </a:cubicBezTo>
                <a:lnTo>
                  <a:pt x="265" y="453"/>
                </a:lnTo>
                <a:cubicBezTo>
                  <a:pt x="265" y="435"/>
                  <a:pt x="256" y="426"/>
                  <a:pt x="248" y="426"/>
                </a:cubicBezTo>
                <a:close/>
                <a:moveTo>
                  <a:pt x="434" y="98"/>
                </a:moveTo>
                <a:lnTo>
                  <a:pt x="434" y="98"/>
                </a:lnTo>
                <a:cubicBezTo>
                  <a:pt x="443" y="89"/>
                  <a:pt x="443" y="72"/>
                  <a:pt x="434" y="62"/>
                </a:cubicBezTo>
                <a:cubicBezTo>
                  <a:pt x="425" y="53"/>
                  <a:pt x="416" y="62"/>
                  <a:pt x="399" y="72"/>
                </a:cubicBezTo>
                <a:cubicBezTo>
                  <a:pt x="399" y="72"/>
                  <a:pt x="390" y="80"/>
                  <a:pt x="381" y="89"/>
                </a:cubicBezTo>
                <a:cubicBezTo>
                  <a:pt x="372" y="98"/>
                  <a:pt x="372" y="107"/>
                  <a:pt x="381" y="116"/>
                </a:cubicBezTo>
                <a:cubicBezTo>
                  <a:pt x="390" y="125"/>
                  <a:pt x="408" y="125"/>
                  <a:pt x="416" y="116"/>
                </a:cubicBezTo>
                <a:cubicBezTo>
                  <a:pt x="416" y="107"/>
                  <a:pt x="425" y="98"/>
                  <a:pt x="434" y="98"/>
                </a:cubicBezTo>
                <a:close/>
                <a:moveTo>
                  <a:pt x="80" y="391"/>
                </a:moveTo>
                <a:lnTo>
                  <a:pt x="80" y="391"/>
                </a:lnTo>
                <a:cubicBezTo>
                  <a:pt x="80" y="391"/>
                  <a:pt x="71" y="400"/>
                  <a:pt x="62" y="408"/>
                </a:cubicBezTo>
                <a:cubicBezTo>
                  <a:pt x="53" y="417"/>
                  <a:pt x="53" y="426"/>
                  <a:pt x="62" y="435"/>
                </a:cubicBezTo>
                <a:cubicBezTo>
                  <a:pt x="71" y="444"/>
                  <a:pt x="80" y="444"/>
                  <a:pt x="97" y="435"/>
                </a:cubicBezTo>
                <a:lnTo>
                  <a:pt x="106" y="417"/>
                </a:lnTo>
                <a:cubicBezTo>
                  <a:pt x="124" y="408"/>
                  <a:pt x="124" y="391"/>
                  <a:pt x="115" y="381"/>
                </a:cubicBezTo>
                <a:cubicBezTo>
                  <a:pt x="106" y="381"/>
                  <a:pt x="89" y="381"/>
                  <a:pt x="80" y="391"/>
                </a:cubicBezTo>
                <a:close/>
                <a:moveTo>
                  <a:pt x="97" y="72"/>
                </a:moveTo>
                <a:lnTo>
                  <a:pt x="97" y="72"/>
                </a:lnTo>
                <a:cubicBezTo>
                  <a:pt x="80" y="62"/>
                  <a:pt x="71" y="53"/>
                  <a:pt x="62" y="62"/>
                </a:cubicBezTo>
                <a:cubicBezTo>
                  <a:pt x="53" y="72"/>
                  <a:pt x="53" y="89"/>
                  <a:pt x="62" y="98"/>
                </a:cubicBezTo>
                <a:cubicBezTo>
                  <a:pt x="71" y="98"/>
                  <a:pt x="80" y="107"/>
                  <a:pt x="80" y="116"/>
                </a:cubicBezTo>
                <a:cubicBezTo>
                  <a:pt x="89" y="125"/>
                  <a:pt x="106" y="125"/>
                  <a:pt x="115" y="116"/>
                </a:cubicBezTo>
                <a:cubicBezTo>
                  <a:pt x="124" y="107"/>
                  <a:pt x="124" y="98"/>
                  <a:pt x="106" y="89"/>
                </a:cubicBezTo>
                <a:cubicBezTo>
                  <a:pt x="106" y="80"/>
                  <a:pt x="97" y="72"/>
                  <a:pt x="97" y="72"/>
                </a:cubicBezTo>
                <a:close/>
                <a:moveTo>
                  <a:pt x="381" y="417"/>
                </a:moveTo>
                <a:lnTo>
                  <a:pt x="381" y="417"/>
                </a:lnTo>
                <a:cubicBezTo>
                  <a:pt x="390" y="417"/>
                  <a:pt x="399" y="435"/>
                  <a:pt x="399" y="435"/>
                </a:cubicBezTo>
                <a:cubicBezTo>
                  <a:pt x="416" y="444"/>
                  <a:pt x="425" y="444"/>
                  <a:pt x="434" y="435"/>
                </a:cubicBezTo>
                <a:cubicBezTo>
                  <a:pt x="443" y="426"/>
                  <a:pt x="443" y="417"/>
                  <a:pt x="434" y="408"/>
                </a:cubicBezTo>
                <a:cubicBezTo>
                  <a:pt x="425" y="400"/>
                  <a:pt x="416" y="391"/>
                  <a:pt x="416" y="391"/>
                </a:cubicBezTo>
                <a:cubicBezTo>
                  <a:pt x="408" y="381"/>
                  <a:pt x="390" y="381"/>
                  <a:pt x="381" y="381"/>
                </a:cubicBezTo>
                <a:cubicBezTo>
                  <a:pt x="372" y="391"/>
                  <a:pt x="372" y="408"/>
                  <a:pt x="381" y="417"/>
                </a:cubicBezTo>
                <a:close/>
              </a:path>
            </a:pathLst>
          </a:custGeom>
          <a:solidFill>
            <a:schemeClr val="dk1"/>
          </a:solidFill>
          <a:ln w="0">
            <a:noFill/>
          </a:ln>
        </p:spPr>
        <p:style>
          <a:lnRef idx="0"/>
          <a:fillRef idx="0"/>
          <a:effectRef idx="0"/>
          <a:fontRef idx="minor"/>
        </p:style>
      </p:sp>
      <p:sp>
        <p:nvSpPr>
          <p:cNvPr id="1209" name="Google Shape;1138;p40"/>
          <p:cNvSpPr/>
          <p:nvPr/>
        </p:nvSpPr>
        <p:spPr>
          <a:xfrm>
            <a:off x="8264880" y="5050440"/>
            <a:ext cx="300240" cy="208440"/>
          </a:xfrm>
          <a:custGeom>
            <a:avLst/>
            <a:gdLst/>
            <a:ahLst/>
            <a:rect l="l" t="t" r="r" b="b"/>
            <a:pathLst>
              <a:path w="497" h="347">
                <a:moveTo>
                  <a:pt x="443" y="0"/>
                </a:moveTo>
                <a:lnTo>
                  <a:pt x="443" y="0"/>
                </a:lnTo>
                <a:cubicBezTo>
                  <a:pt x="53" y="0"/>
                  <a:pt x="53" y="0"/>
                  <a:pt x="53" y="0"/>
                </a:cubicBezTo>
                <a:cubicBezTo>
                  <a:pt x="27" y="0"/>
                  <a:pt x="0" y="18"/>
                  <a:pt x="0" y="45"/>
                </a:cubicBezTo>
                <a:cubicBezTo>
                  <a:pt x="0" y="292"/>
                  <a:pt x="0" y="292"/>
                  <a:pt x="0" y="292"/>
                </a:cubicBezTo>
                <a:cubicBezTo>
                  <a:pt x="0" y="320"/>
                  <a:pt x="27" y="346"/>
                  <a:pt x="53" y="346"/>
                </a:cubicBezTo>
                <a:cubicBezTo>
                  <a:pt x="443" y="346"/>
                  <a:pt x="443" y="346"/>
                  <a:pt x="443" y="346"/>
                </a:cubicBezTo>
                <a:cubicBezTo>
                  <a:pt x="478" y="346"/>
                  <a:pt x="496" y="320"/>
                  <a:pt x="496" y="292"/>
                </a:cubicBezTo>
                <a:cubicBezTo>
                  <a:pt x="496" y="45"/>
                  <a:pt x="496" y="45"/>
                  <a:pt x="496" y="45"/>
                </a:cubicBezTo>
                <a:cubicBezTo>
                  <a:pt x="496" y="18"/>
                  <a:pt x="478" y="0"/>
                  <a:pt x="443" y="0"/>
                </a:cubicBezTo>
                <a:close/>
                <a:moveTo>
                  <a:pt x="443" y="292"/>
                </a:moveTo>
                <a:lnTo>
                  <a:pt x="443" y="292"/>
                </a:lnTo>
                <a:cubicBezTo>
                  <a:pt x="53" y="292"/>
                  <a:pt x="53" y="292"/>
                  <a:pt x="53" y="292"/>
                </a:cubicBezTo>
                <a:cubicBezTo>
                  <a:pt x="53" y="142"/>
                  <a:pt x="53" y="142"/>
                  <a:pt x="53" y="142"/>
                </a:cubicBezTo>
                <a:cubicBezTo>
                  <a:pt x="443" y="142"/>
                  <a:pt x="443" y="142"/>
                  <a:pt x="443" y="142"/>
                </a:cubicBezTo>
                <a:lnTo>
                  <a:pt x="443" y="292"/>
                </a:lnTo>
                <a:close/>
                <a:moveTo>
                  <a:pt x="443" y="71"/>
                </a:moveTo>
                <a:lnTo>
                  <a:pt x="443" y="71"/>
                </a:lnTo>
                <a:cubicBezTo>
                  <a:pt x="53" y="71"/>
                  <a:pt x="53" y="71"/>
                  <a:pt x="53" y="71"/>
                </a:cubicBezTo>
                <a:cubicBezTo>
                  <a:pt x="53" y="45"/>
                  <a:pt x="53" y="45"/>
                  <a:pt x="53" y="45"/>
                </a:cubicBezTo>
                <a:cubicBezTo>
                  <a:pt x="443" y="45"/>
                  <a:pt x="443" y="45"/>
                  <a:pt x="443" y="45"/>
                </a:cubicBezTo>
                <a:lnTo>
                  <a:pt x="443" y="71"/>
                </a:lnTo>
                <a:close/>
                <a:moveTo>
                  <a:pt x="97" y="195"/>
                </a:moveTo>
                <a:lnTo>
                  <a:pt x="97" y="195"/>
                </a:lnTo>
                <a:cubicBezTo>
                  <a:pt x="97" y="213"/>
                  <a:pt x="97" y="213"/>
                  <a:pt x="97" y="213"/>
                </a:cubicBezTo>
                <a:cubicBezTo>
                  <a:pt x="115" y="213"/>
                  <a:pt x="115" y="213"/>
                  <a:pt x="115" y="213"/>
                </a:cubicBezTo>
                <a:cubicBezTo>
                  <a:pt x="115" y="195"/>
                  <a:pt x="115" y="195"/>
                  <a:pt x="115" y="195"/>
                </a:cubicBezTo>
                <a:lnTo>
                  <a:pt x="97" y="195"/>
                </a:lnTo>
                <a:close/>
                <a:moveTo>
                  <a:pt x="186" y="231"/>
                </a:moveTo>
                <a:lnTo>
                  <a:pt x="186" y="231"/>
                </a:lnTo>
                <a:cubicBezTo>
                  <a:pt x="186" y="239"/>
                  <a:pt x="186" y="239"/>
                  <a:pt x="186" y="239"/>
                </a:cubicBezTo>
                <a:cubicBezTo>
                  <a:pt x="221" y="239"/>
                  <a:pt x="221" y="239"/>
                  <a:pt x="221" y="239"/>
                </a:cubicBezTo>
                <a:cubicBezTo>
                  <a:pt x="221" y="231"/>
                  <a:pt x="221" y="231"/>
                  <a:pt x="221" y="231"/>
                </a:cubicBezTo>
                <a:cubicBezTo>
                  <a:pt x="230" y="231"/>
                  <a:pt x="230" y="231"/>
                  <a:pt x="230" y="231"/>
                </a:cubicBezTo>
                <a:cubicBezTo>
                  <a:pt x="230" y="213"/>
                  <a:pt x="230" y="213"/>
                  <a:pt x="230" y="213"/>
                </a:cubicBezTo>
                <a:cubicBezTo>
                  <a:pt x="248" y="213"/>
                  <a:pt x="248" y="213"/>
                  <a:pt x="248" y="213"/>
                </a:cubicBezTo>
                <a:cubicBezTo>
                  <a:pt x="248" y="195"/>
                  <a:pt x="248" y="195"/>
                  <a:pt x="248" y="195"/>
                </a:cubicBezTo>
                <a:cubicBezTo>
                  <a:pt x="221" y="195"/>
                  <a:pt x="221" y="195"/>
                  <a:pt x="221" y="195"/>
                </a:cubicBezTo>
                <a:cubicBezTo>
                  <a:pt x="221" y="213"/>
                  <a:pt x="221" y="213"/>
                  <a:pt x="221" y="213"/>
                </a:cubicBezTo>
                <a:cubicBezTo>
                  <a:pt x="203" y="213"/>
                  <a:pt x="203" y="213"/>
                  <a:pt x="203" y="213"/>
                </a:cubicBezTo>
                <a:cubicBezTo>
                  <a:pt x="203" y="231"/>
                  <a:pt x="203" y="231"/>
                  <a:pt x="203" y="231"/>
                </a:cubicBezTo>
                <a:lnTo>
                  <a:pt x="186" y="231"/>
                </a:lnTo>
                <a:close/>
                <a:moveTo>
                  <a:pt x="248" y="239"/>
                </a:moveTo>
                <a:lnTo>
                  <a:pt x="248" y="239"/>
                </a:lnTo>
                <a:cubicBezTo>
                  <a:pt x="248" y="231"/>
                  <a:pt x="248" y="231"/>
                  <a:pt x="248" y="231"/>
                </a:cubicBezTo>
                <a:cubicBezTo>
                  <a:pt x="230" y="231"/>
                  <a:pt x="230" y="231"/>
                  <a:pt x="230" y="231"/>
                </a:cubicBezTo>
                <a:cubicBezTo>
                  <a:pt x="230" y="239"/>
                  <a:pt x="230" y="239"/>
                  <a:pt x="230" y="239"/>
                </a:cubicBezTo>
                <a:lnTo>
                  <a:pt x="248" y="239"/>
                </a:lnTo>
                <a:close/>
                <a:moveTo>
                  <a:pt x="177" y="239"/>
                </a:moveTo>
                <a:lnTo>
                  <a:pt x="177" y="239"/>
                </a:lnTo>
                <a:cubicBezTo>
                  <a:pt x="177" y="231"/>
                  <a:pt x="177" y="231"/>
                  <a:pt x="177" y="231"/>
                </a:cubicBezTo>
                <a:cubicBezTo>
                  <a:pt x="142" y="231"/>
                  <a:pt x="142" y="231"/>
                  <a:pt x="142" y="231"/>
                </a:cubicBezTo>
                <a:cubicBezTo>
                  <a:pt x="142" y="239"/>
                  <a:pt x="142" y="239"/>
                  <a:pt x="142" y="239"/>
                </a:cubicBezTo>
                <a:lnTo>
                  <a:pt x="177" y="239"/>
                </a:lnTo>
                <a:close/>
                <a:moveTo>
                  <a:pt x="186" y="213"/>
                </a:moveTo>
                <a:lnTo>
                  <a:pt x="186" y="213"/>
                </a:lnTo>
                <a:cubicBezTo>
                  <a:pt x="203" y="213"/>
                  <a:pt x="203" y="213"/>
                  <a:pt x="203" y="213"/>
                </a:cubicBezTo>
                <a:cubicBezTo>
                  <a:pt x="203" y="195"/>
                  <a:pt x="203" y="195"/>
                  <a:pt x="203" y="195"/>
                </a:cubicBezTo>
                <a:cubicBezTo>
                  <a:pt x="177" y="195"/>
                  <a:pt x="177" y="195"/>
                  <a:pt x="177" y="195"/>
                </a:cubicBezTo>
                <a:cubicBezTo>
                  <a:pt x="177" y="231"/>
                  <a:pt x="177" y="231"/>
                  <a:pt x="177" y="231"/>
                </a:cubicBezTo>
                <a:cubicBezTo>
                  <a:pt x="186" y="231"/>
                  <a:pt x="186" y="231"/>
                  <a:pt x="186" y="231"/>
                </a:cubicBezTo>
                <a:lnTo>
                  <a:pt x="186" y="213"/>
                </a:lnTo>
                <a:close/>
                <a:moveTo>
                  <a:pt x="133" y="231"/>
                </a:moveTo>
                <a:lnTo>
                  <a:pt x="133" y="231"/>
                </a:lnTo>
                <a:cubicBezTo>
                  <a:pt x="142" y="231"/>
                  <a:pt x="142" y="231"/>
                  <a:pt x="142" y="231"/>
                </a:cubicBezTo>
                <a:cubicBezTo>
                  <a:pt x="142" y="213"/>
                  <a:pt x="142" y="213"/>
                  <a:pt x="142" y="213"/>
                </a:cubicBezTo>
                <a:cubicBezTo>
                  <a:pt x="159" y="213"/>
                  <a:pt x="159" y="213"/>
                  <a:pt x="159" y="213"/>
                </a:cubicBezTo>
                <a:cubicBezTo>
                  <a:pt x="159" y="195"/>
                  <a:pt x="159" y="195"/>
                  <a:pt x="159" y="195"/>
                </a:cubicBezTo>
                <a:cubicBezTo>
                  <a:pt x="133" y="195"/>
                  <a:pt x="133" y="195"/>
                  <a:pt x="133" y="195"/>
                </a:cubicBezTo>
                <a:cubicBezTo>
                  <a:pt x="133" y="213"/>
                  <a:pt x="133" y="213"/>
                  <a:pt x="133" y="213"/>
                </a:cubicBezTo>
                <a:cubicBezTo>
                  <a:pt x="115" y="213"/>
                  <a:pt x="115" y="213"/>
                  <a:pt x="115" y="213"/>
                </a:cubicBezTo>
                <a:cubicBezTo>
                  <a:pt x="115" y="231"/>
                  <a:pt x="115" y="231"/>
                  <a:pt x="115" y="231"/>
                </a:cubicBezTo>
                <a:cubicBezTo>
                  <a:pt x="97" y="231"/>
                  <a:pt x="97" y="231"/>
                  <a:pt x="97" y="231"/>
                </a:cubicBezTo>
                <a:cubicBezTo>
                  <a:pt x="97" y="239"/>
                  <a:pt x="97" y="239"/>
                  <a:pt x="97" y="239"/>
                </a:cubicBezTo>
                <a:cubicBezTo>
                  <a:pt x="133" y="239"/>
                  <a:pt x="133" y="239"/>
                  <a:pt x="133" y="239"/>
                </a:cubicBezTo>
                <a:lnTo>
                  <a:pt x="133" y="231"/>
                </a:lnTo>
                <a:close/>
              </a:path>
            </a:pathLst>
          </a:custGeom>
          <a:solidFill>
            <a:schemeClr val="dk1"/>
          </a:solidFill>
          <a:ln w="0">
            <a:noFill/>
          </a:ln>
        </p:spPr>
        <p:style>
          <a:lnRef idx="0"/>
          <a:fillRef idx="0"/>
          <a:effectRef idx="0"/>
          <a:fontRef idx="minor"/>
        </p:style>
      </p:sp>
      <p:sp>
        <p:nvSpPr>
          <p:cNvPr id="1210" name="Google Shape;1139;p40"/>
          <p:cNvSpPr/>
          <p:nvPr/>
        </p:nvSpPr>
        <p:spPr>
          <a:xfrm>
            <a:off x="3490560" y="1451880"/>
            <a:ext cx="278640" cy="225360"/>
          </a:xfrm>
          <a:custGeom>
            <a:avLst/>
            <a:gdLst/>
            <a:ahLst/>
            <a:rect l="l" t="t" r="r" b="b"/>
            <a:pathLst>
              <a:path w="462" h="373">
                <a:moveTo>
                  <a:pt x="444" y="9"/>
                </a:moveTo>
                <a:lnTo>
                  <a:pt x="444" y="9"/>
                </a:lnTo>
                <a:cubicBezTo>
                  <a:pt x="434" y="9"/>
                  <a:pt x="18" y="160"/>
                  <a:pt x="9" y="160"/>
                </a:cubicBezTo>
                <a:cubicBezTo>
                  <a:pt x="0" y="160"/>
                  <a:pt x="0" y="169"/>
                  <a:pt x="9" y="169"/>
                </a:cubicBezTo>
                <a:cubicBezTo>
                  <a:pt x="18" y="177"/>
                  <a:pt x="98" y="213"/>
                  <a:pt x="98" y="213"/>
                </a:cubicBezTo>
                <a:cubicBezTo>
                  <a:pt x="160" y="230"/>
                  <a:pt x="160" y="230"/>
                  <a:pt x="160" y="230"/>
                </a:cubicBezTo>
                <a:cubicBezTo>
                  <a:pt x="160" y="230"/>
                  <a:pt x="425" y="35"/>
                  <a:pt x="434" y="35"/>
                </a:cubicBezTo>
                <a:cubicBezTo>
                  <a:pt x="434" y="26"/>
                  <a:pt x="434" y="35"/>
                  <a:pt x="434" y="35"/>
                </a:cubicBezTo>
                <a:lnTo>
                  <a:pt x="240" y="248"/>
                </a:lnTo>
                <a:cubicBezTo>
                  <a:pt x="231" y="257"/>
                  <a:pt x="231" y="257"/>
                  <a:pt x="231" y="257"/>
                </a:cubicBezTo>
                <a:cubicBezTo>
                  <a:pt x="240" y="266"/>
                  <a:pt x="240" y="266"/>
                  <a:pt x="240" y="266"/>
                </a:cubicBez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dk1"/>
          </a:solidFill>
          <a:ln w="0">
            <a:noFill/>
          </a:ln>
        </p:spPr>
        <p:style>
          <a:lnRef idx="0"/>
          <a:fillRef idx="0"/>
          <a:effectRef idx="0"/>
          <a:fontRef idx="minor"/>
        </p:style>
      </p:sp>
      <p:sp>
        <p:nvSpPr>
          <p:cNvPr id="1211" name="Google Shape;1140;p40"/>
          <p:cNvSpPr/>
          <p:nvPr/>
        </p:nvSpPr>
        <p:spPr>
          <a:xfrm>
            <a:off x="8904600" y="5024880"/>
            <a:ext cx="214920" cy="261720"/>
          </a:xfrm>
          <a:custGeom>
            <a:avLst/>
            <a:gdLst/>
            <a:ahLst/>
            <a:rect l="l" t="t"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dk1"/>
          </a:solidFill>
          <a:ln w="0">
            <a:noFill/>
          </a:ln>
        </p:spPr>
        <p:style>
          <a:lnRef idx="0"/>
          <a:fillRef idx="0"/>
          <a:effectRef idx="0"/>
          <a:fontRef idx="minor"/>
        </p:style>
      </p:sp>
      <p:sp>
        <p:nvSpPr>
          <p:cNvPr id="1212" name="Google Shape;1141;p40"/>
          <p:cNvSpPr/>
          <p:nvPr/>
        </p:nvSpPr>
        <p:spPr>
          <a:xfrm>
            <a:off x="520920" y="3821760"/>
            <a:ext cx="231840" cy="268200"/>
          </a:xfrm>
          <a:custGeom>
            <a:avLst/>
            <a:gdLst/>
            <a:ahLst/>
            <a:rect l="l" t="t" r="r" b="b"/>
            <a:pathLst>
              <a:path w="390" h="444">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chemeClr val="dk1"/>
          </a:solidFill>
          <a:ln w="0">
            <a:noFill/>
          </a:ln>
        </p:spPr>
        <p:style>
          <a:lnRef idx="0"/>
          <a:fillRef idx="0"/>
          <a:effectRef idx="0"/>
          <a:fontRef idx="minor"/>
        </p:style>
      </p:sp>
      <p:sp>
        <p:nvSpPr>
          <p:cNvPr id="1213" name="Google Shape;1142;p40"/>
          <p:cNvSpPr/>
          <p:nvPr/>
        </p:nvSpPr>
        <p:spPr>
          <a:xfrm>
            <a:off x="7678080" y="3213720"/>
            <a:ext cx="278640" cy="293760"/>
          </a:xfrm>
          <a:custGeom>
            <a:avLst/>
            <a:gdLst/>
            <a:ahLst/>
            <a:rect l="l" t="t" r="r" b="b"/>
            <a:pathLst>
              <a:path w="462" h="488">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solidFill>
            <a:schemeClr val="dk1"/>
          </a:solidFill>
          <a:ln w="0">
            <a:noFill/>
          </a:ln>
        </p:spPr>
        <p:style>
          <a:lnRef idx="0"/>
          <a:fillRef idx="0"/>
          <a:effectRef idx="0"/>
          <a:fontRef idx="minor"/>
        </p:style>
      </p:sp>
      <p:sp>
        <p:nvSpPr>
          <p:cNvPr id="1214" name="Google Shape;1143;p40"/>
          <p:cNvSpPr/>
          <p:nvPr/>
        </p:nvSpPr>
        <p:spPr>
          <a:xfrm>
            <a:off x="2315160" y="4404240"/>
            <a:ext cx="240480" cy="300240"/>
          </a:xfrm>
          <a:custGeom>
            <a:avLst/>
            <a:gdLst/>
            <a:ahLst/>
            <a:rect l="l" t="t"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dk1"/>
          </a:solidFill>
          <a:ln w="0">
            <a:noFill/>
          </a:ln>
        </p:spPr>
        <p:style>
          <a:lnRef idx="0"/>
          <a:fillRef idx="0"/>
          <a:effectRef idx="0"/>
          <a:fontRef idx="minor"/>
        </p:style>
      </p:sp>
      <p:sp>
        <p:nvSpPr>
          <p:cNvPr id="1215" name="Google Shape;1144;p40"/>
          <p:cNvSpPr/>
          <p:nvPr/>
        </p:nvSpPr>
        <p:spPr>
          <a:xfrm>
            <a:off x="4094280" y="3220200"/>
            <a:ext cx="268200" cy="276480"/>
          </a:xfrm>
          <a:custGeom>
            <a:avLst/>
            <a:gdLst/>
            <a:ahLst/>
            <a:rect l="l" t="t"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dk1"/>
          </a:solidFill>
          <a:ln w="0">
            <a:noFill/>
          </a:ln>
        </p:spPr>
        <p:style>
          <a:lnRef idx="0"/>
          <a:fillRef idx="0"/>
          <a:effectRef idx="0"/>
          <a:fontRef idx="minor"/>
        </p:style>
      </p:sp>
      <p:sp>
        <p:nvSpPr>
          <p:cNvPr id="1216" name="Google Shape;1145;p40"/>
          <p:cNvSpPr/>
          <p:nvPr/>
        </p:nvSpPr>
        <p:spPr>
          <a:xfrm>
            <a:off x="3490560" y="4425480"/>
            <a:ext cx="278640" cy="257400"/>
          </a:xfrm>
          <a:custGeom>
            <a:avLst/>
            <a:gdLst/>
            <a:ahLst/>
            <a:rect l="l" t="t" r="r" b="b"/>
            <a:pathLst>
              <a:path w="462" h="427">
                <a:moveTo>
                  <a:pt x="266" y="0"/>
                </a:move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solidFill>
            <a:schemeClr val="dk1"/>
          </a:solidFill>
          <a:ln w="0">
            <a:noFill/>
          </a:ln>
        </p:spPr>
        <p:style>
          <a:lnRef idx="0"/>
          <a:fillRef idx="0"/>
          <a:effectRef idx="0"/>
          <a:fontRef idx="minor"/>
        </p:style>
      </p:sp>
      <p:sp>
        <p:nvSpPr>
          <p:cNvPr id="1217" name="Google Shape;1146;p40"/>
          <p:cNvSpPr/>
          <p:nvPr/>
        </p:nvSpPr>
        <p:spPr>
          <a:xfrm>
            <a:off x="4104720" y="4425480"/>
            <a:ext cx="246600" cy="263880"/>
          </a:xfrm>
          <a:custGeom>
            <a:avLst/>
            <a:gdLst/>
            <a:ahLst/>
            <a:rect l="l" t="t"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dk1"/>
          </a:solidFill>
          <a:ln w="0">
            <a:noFill/>
          </a:ln>
        </p:spPr>
        <p:style>
          <a:lnRef idx="0"/>
          <a:fillRef idx="0"/>
          <a:effectRef idx="0"/>
          <a:fontRef idx="minor"/>
        </p:style>
      </p:sp>
      <p:sp>
        <p:nvSpPr>
          <p:cNvPr id="1218" name="Google Shape;1147;p40"/>
          <p:cNvSpPr/>
          <p:nvPr/>
        </p:nvSpPr>
        <p:spPr>
          <a:xfrm>
            <a:off x="7067880" y="4421160"/>
            <a:ext cx="300240" cy="268200"/>
          </a:xfrm>
          <a:custGeom>
            <a:avLst/>
            <a:gdLst/>
            <a:ahLst/>
            <a:rect l="l" t="t"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dk1"/>
          </a:solidFill>
          <a:ln w="0">
            <a:noFill/>
          </a:ln>
        </p:spPr>
        <p:style>
          <a:lnRef idx="0"/>
          <a:fillRef idx="0"/>
          <a:effectRef idx="0"/>
          <a:fontRef idx="minor"/>
        </p:style>
      </p:sp>
      <p:sp>
        <p:nvSpPr>
          <p:cNvPr id="1219" name="Google Shape;1148;p40"/>
          <p:cNvSpPr/>
          <p:nvPr/>
        </p:nvSpPr>
        <p:spPr>
          <a:xfrm>
            <a:off x="6534720" y="3811320"/>
            <a:ext cx="169920" cy="289440"/>
          </a:xfrm>
          <a:custGeom>
            <a:avLst/>
            <a:gdLst/>
            <a:ahLst/>
            <a:rect l="l" t="t" r="r" b="b"/>
            <a:pathLst>
              <a:path w="283" h="479">
                <a:moveTo>
                  <a:pt x="150" y="9"/>
                </a:moveTo>
                <a:lnTo>
                  <a:pt x="150" y="9"/>
                </a:lnTo>
                <a:cubicBezTo>
                  <a:pt x="150" y="0"/>
                  <a:pt x="141" y="0"/>
                  <a:pt x="132" y="9"/>
                </a:cubicBezTo>
                <a:cubicBezTo>
                  <a:pt x="114" y="185"/>
                  <a:pt x="0" y="221"/>
                  <a:pt x="0" y="345"/>
                </a:cubicBezTo>
                <a:cubicBezTo>
                  <a:pt x="0" y="416"/>
                  <a:pt x="70" y="478"/>
                  <a:pt x="141" y="478"/>
                </a:cubicBezTo>
                <a:cubicBezTo>
                  <a:pt x="220" y="478"/>
                  <a:pt x="282" y="416"/>
                  <a:pt x="282" y="345"/>
                </a:cubicBezTo>
                <a:cubicBezTo>
                  <a:pt x="282" y="221"/>
                  <a:pt x="167" y="185"/>
                  <a:pt x="150" y="9"/>
                </a:cubicBezTo>
                <a:close/>
                <a:moveTo>
                  <a:pt x="123" y="204"/>
                </a:moveTo>
                <a:lnTo>
                  <a:pt x="123" y="204"/>
                </a:lnTo>
                <a:cubicBezTo>
                  <a:pt x="123" y="204"/>
                  <a:pt x="123" y="213"/>
                  <a:pt x="123" y="221"/>
                </a:cubicBezTo>
                <a:cubicBezTo>
                  <a:pt x="114" y="257"/>
                  <a:pt x="97" y="292"/>
                  <a:pt x="97" y="336"/>
                </a:cubicBezTo>
                <a:cubicBezTo>
                  <a:pt x="97" y="363"/>
                  <a:pt x="88" y="372"/>
                  <a:pt x="70" y="372"/>
                </a:cubicBezTo>
                <a:cubicBezTo>
                  <a:pt x="53" y="372"/>
                  <a:pt x="44" y="363"/>
                  <a:pt x="44" y="345"/>
                </a:cubicBezTo>
                <a:cubicBezTo>
                  <a:pt x="44" y="292"/>
                  <a:pt x="70" y="257"/>
                  <a:pt x="88" y="221"/>
                </a:cubicBezTo>
                <a:cubicBezTo>
                  <a:pt x="97" y="213"/>
                  <a:pt x="106" y="204"/>
                  <a:pt x="114" y="194"/>
                </a:cubicBezTo>
                <a:lnTo>
                  <a:pt x="123" y="194"/>
                </a:lnTo>
                <a:lnTo>
                  <a:pt x="123" y="204"/>
                </a:lnTo>
                <a:close/>
              </a:path>
            </a:pathLst>
          </a:custGeom>
          <a:solidFill>
            <a:schemeClr val="dk1"/>
          </a:solidFill>
          <a:ln w="0">
            <a:noFill/>
          </a:ln>
        </p:spPr>
        <p:style>
          <a:lnRef idx="0"/>
          <a:fillRef idx="0"/>
          <a:effectRef idx="0"/>
          <a:fontRef idx="minor"/>
        </p:style>
      </p:sp>
      <p:sp>
        <p:nvSpPr>
          <p:cNvPr id="1220" name="Google Shape;1149;p40"/>
          <p:cNvSpPr/>
          <p:nvPr/>
        </p:nvSpPr>
        <p:spPr>
          <a:xfrm>
            <a:off x="4691520" y="4442760"/>
            <a:ext cx="268200" cy="225360"/>
          </a:xfrm>
          <a:custGeom>
            <a:avLst/>
            <a:gdLst/>
            <a:ahLst/>
            <a:rect l="l" t="t"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dk1"/>
          </a:solidFill>
          <a:ln w="0">
            <a:noFill/>
          </a:ln>
        </p:spPr>
        <p:style>
          <a:lnRef idx="0"/>
          <a:fillRef idx="0"/>
          <a:effectRef idx="0"/>
          <a:fontRef idx="minor"/>
        </p:style>
      </p:sp>
      <p:sp>
        <p:nvSpPr>
          <p:cNvPr id="1221" name="Google Shape;1150;p40"/>
          <p:cNvSpPr/>
          <p:nvPr/>
        </p:nvSpPr>
        <p:spPr>
          <a:xfrm>
            <a:off x="5888160" y="4410720"/>
            <a:ext cx="272520" cy="278640"/>
          </a:xfrm>
          <a:custGeom>
            <a:avLst/>
            <a:gdLst/>
            <a:ahLst/>
            <a:rect l="l" t="t"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dk1"/>
          </a:solidFill>
          <a:ln w="0">
            <a:noFill/>
          </a:ln>
        </p:spPr>
        <p:style>
          <a:lnRef idx="0"/>
          <a:fillRef idx="0"/>
          <a:effectRef idx="0"/>
          <a:fontRef idx="minor"/>
        </p:style>
      </p:sp>
      <p:sp>
        <p:nvSpPr>
          <p:cNvPr id="1222" name="Google Shape;1151;p40"/>
          <p:cNvSpPr/>
          <p:nvPr/>
        </p:nvSpPr>
        <p:spPr>
          <a:xfrm>
            <a:off x="6464160" y="4404240"/>
            <a:ext cx="310680" cy="300240"/>
          </a:xfrm>
          <a:custGeom>
            <a:avLst/>
            <a:gdLst/>
            <a:ahLst/>
            <a:rect l="l" t="t"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dk1"/>
          </a:solidFill>
          <a:ln w="0">
            <a:noFill/>
          </a:ln>
        </p:spPr>
        <p:style>
          <a:lnRef idx="0"/>
          <a:fillRef idx="0"/>
          <a:effectRef idx="0"/>
          <a:fontRef idx="minor"/>
        </p:style>
      </p:sp>
      <p:sp>
        <p:nvSpPr>
          <p:cNvPr id="1223" name="Google Shape;1152;p40"/>
          <p:cNvSpPr/>
          <p:nvPr/>
        </p:nvSpPr>
        <p:spPr>
          <a:xfrm>
            <a:off x="7667280" y="4421160"/>
            <a:ext cx="300240" cy="272520"/>
          </a:xfrm>
          <a:custGeom>
            <a:avLst/>
            <a:gdLst/>
            <a:ahLst/>
            <a:rect l="l" t="t" r="r" b="b"/>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dk1"/>
          </a:solidFill>
          <a:ln w="0">
            <a:noFill/>
          </a:ln>
        </p:spPr>
        <p:style>
          <a:lnRef idx="0"/>
          <a:fillRef idx="0"/>
          <a:effectRef idx="0"/>
          <a:fontRef idx="minor"/>
        </p:style>
      </p:sp>
      <p:sp>
        <p:nvSpPr>
          <p:cNvPr id="1224" name="Google Shape;1153;p40"/>
          <p:cNvSpPr/>
          <p:nvPr/>
        </p:nvSpPr>
        <p:spPr>
          <a:xfrm>
            <a:off x="7067880" y="2044800"/>
            <a:ext cx="300240" cy="240480"/>
          </a:xfrm>
          <a:custGeom>
            <a:avLst/>
            <a:gdLst/>
            <a:ahLst/>
            <a:rect l="l" t="t"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dk1"/>
          </a:solidFill>
          <a:ln w="0">
            <a:noFill/>
          </a:ln>
        </p:spPr>
        <p:style>
          <a:lnRef idx="0"/>
          <a:fillRef idx="0"/>
          <a:effectRef idx="0"/>
          <a:fontRef idx="minor"/>
        </p:style>
      </p:sp>
      <p:sp>
        <p:nvSpPr>
          <p:cNvPr id="1225" name="Google Shape;1154;p40"/>
          <p:cNvSpPr/>
          <p:nvPr/>
        </p:nvSpPr>
        <p:spPr>
          <a:xfrm>
            <a:off x="5320800" y="4431960"/>
            <a:ext cx="201960" cy="246600"/>
          </a:xfrm>
          <a:custGeom>
            <a:avLst/>
            <a:gdLst/>
            <a:ahLst/>
            <a:rect l="l" t="t"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dk1"/>
          </a:solidFill>
          <a:ln w="0">
            <a:noFill/>
          </a:ln>
        </p:spPr>
        <p:style>
          <a:lnRef idx="0"/>
          <a:fillRef idx="0"/>
          <a:effectRef idx="0"/>
          <a:fontRef idx="minor"/>
        </p:style>
      </p:sp>
      <p:sp>
        <p:nvSpPr>
          <p:cNvPr id="1226" name="Google Shape;1155;p40"/>
          <p:cNvSpPr/>
          <p:nvPr/>
        </p:nvSpPr>
        <p:spPr>
          <a:xfrm>
            <a:off x="11234160" y="3832560"/>
            <a:ext cx="300240" cy="287280"/>
          </a:xfrm>
          <a:custGeom>
            <a:avLst/>
            <a:gdLst/>
            <a:ahLst/>
            <a:rect l="l" t="t" r="r" b="b"/>
            <a:pathLst>
              <a:path w="497" h="48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chemeClr val="dk1"/>
          </a:solidFill>
          <a:ln w="0">
            <a:noFill/>
          </a:ln>
        </p:spPr>
        <p:style>
          <a:lnRef idx="0"/>
          <a:fillRef idx="0"/>
          <a:effectRef idx="0"/>
          <a:fontRef idx="minor"/>
        </p:style>
      </p:sp>
      <p:sp>
        <p:nvSpPr>
          <p:cNvPr id="1227" name="Google Shape;1156;p40"/>
          <p:cNvSpPr/>
          <p:nvPr/>
        </p:nvSpPr>
        <p:spPr>
          <a:xfrm>
            <a:off x="9480600" y="3843000"/>
            <a:ext cx="214920" cy="272520"/>
          </a:xfrm>
          <a:custGeom>
            <a:avLst/>
            <a:gdLst/>
            <a:ahLst/>
            <a:rect l="l" t="t"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chemeClr val="dk1"/>
          </a:solidFill>
          <a:ln w="0">
            <a:noFill/>
          </a:ln>
        </p:spPr>
        <p:style>
          <a:lnRef idx="0"/>
          <a:fillRef idx="0"/>
          <a:effectRef idx="0"/>
          <a:fontRef idx="minor"/>
        </p:style>
      </p:sp>
      <p:sp>
        <p:nvSpPr>
          <p:cNvPr id="1228" name="Google Shape;1157;p40"/>
          <p:cNvSpPr/>
          <p:nvPr/>
        </p:nvSpPr>
        <p:spPr>
          <a:xfrm>
            <a:off x="10634760" y="3875040"/>
            <a:ext cx="300240" cy="206280"/>
          </a:xfrm>
          <a:custGeom>
            <a:avLst/>
            <a:gdLst/>
            <a:ahLst/>
            <a:rect l="l" t="t" r="r" b="b"/>
            <a:pathLst>
              <a:path w="498" h="346">
                <a:moveTo>
                  <a:pt x="0" y="44"/>
                </a:moveTo>
                <a:lnTo>
                  <a:pt x="0" y="44"/>
                </a:lnTo>
                <a:cubicBezTo>
                  <a:pt x="0" y="292"/>
                  <a:pt x="0" y="292"/>
                  <a:pt x="0" y="292"/>
                </a:cubicBezTo>
                <a:cubicBezTo>
                  <a:pt x="0" y="319"/>
                  <a:pt x="18" y="345"/>
                  <a:pt x="53" y="345"/>
                </a:cubicBezTo>
                <a:cubicBezTo>
                  <a:pt x="444" y="345"/>
                  <a:pt x="444" y="345"/>
                  <a:pt x="444" y="345"/>
                </a:cubicBezTo>
                <a:cubicBezTo>
                  <a:pt x="470" y="345"/>
                  <a:pt x="497" y="319"/>
                  <a:pt x="497" y="292"/>
                </a:cubicBezTo>
                <a:cubicBezTo>
                  <a:pt x="497" y="44"/>
                  <a:pt x="497" y="44"/>
                  <a:pt x="497" y="44"/>
                </a:cubicBezTo>
                <a:cubicBezTo>
                  <a:pt x="497" y="17"/>
                  <a:pt x="470" y="0"/>
                  <a:pt x="444" y="0"/>
                </a:cubicBezTo>
                <a:cubicBezTo>
                  <a:pt x="53" y="0"/>
                  <a:pt x="53" y="0"/>
                  <a:pt x="53" y="0"/>
                </a:cubicBezTo>
                <a:cubicBezTo>
                  <a:pt x="18" y="0"/>
                  <a:pt x="0" y="17"/>
                  <a:pt x="0" y="44"/>
                </a:cubicBezTo>
                <a:close/>
                <a:moveTo>
                  <a:pt x="444" y="44"/>
                </a:moveTo>
                <a:lnTo>
                  <a:pt x="444" y="44"/>
                </a:lnTo>
                <a:cubicBezTo>
                  <a:pt x="444" y="292"/>
                  <a:pt x="444" y="292"/>
                  <a:pt x="444" y="292"/>
                </a:cubicBezTo>
                <a:cubicBezTo>
                  <a:pt x="53" y="292"/>
                  <a:pt x="53" y="292"/>
                  <a:pt x="53" y="292"/>
                </a:cubicBezTo>
                <a:cubicBezTo>
                  <a:pt x="53" y="44"/>
                  <a:pt x="53" y="44"/>
                  <a:pt x="53" y="44"/>
                </a:cubicBezTo>
                <a:lnTo>
                  <a:pt x="444" y="44"/>
                </a:lnTo>
                <a:close/>
              </a:path>
            </a:pathLst>
          </a:custGeom>
          <a:solidFill>
            <a:schemeClr val="dk1"/>
          </a:solidFill>
          <a:ln w="0">
            <a:noFill/>
          </a:ln>
        </p:spPr>
        <p:style>
          <a:lnRef idx="0"/>
          <a:fillRef idx="0"/>
          <a:effectRef idx="0"/>
          <a:fontRef idx="minor"/>
        </p:style>
      </p:sp>
      <p:sp>
        <p:nvSpPr>
          <p:cNvPr id="1229" name="Google Shape;1158;p40"/>
          <p:cNvSpPr/>
          <p:nvPr/>
        </p:nvSpPr>
        <p:spPr>
          <a:xfrm>
            <a:off x="10037520" y="3826080"/>
            <a:ext cx="300240" cy="304200"/>
          </a:xfrm>
          <a:custGeom>
            <a:avLst/>
            <a:gdLst/>
            <a:ahLst/>
            <a:rect l="l" t="t"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dk1"/>
          </a:solidFill>
          <a:ln w="0">
            <a:noFill/>
          </a:ln>
        </p:spPr>
        <p:style>
          <a:lnRef idx="0"/>
          <a:fillRef idx="0"/>
          <a:effectRef idx="0"/>
          <a:fontRef idx="minor"/>
        </p:style>
      </p:sp>
      <p:sp>
        <p:nvSpPr>
          <p:cNvPr id="1230" name="Google Shape;1159;p40"/>
          <p:cNvSpPr/>
          <p:nvPr/>
        </p:nvSpPr>
        <p:spPr>
          <a:xfrm>
            <a:off x="11249280" y="1466640"/>
            <a:ext cx="268200" cy="238320"/>
          </a:xfrm>
          <a:custGeom>
            <a:avLst/>
            <a:gdLst/>
            <a:ahLst/>
            <a:rect l="l" t="t" r="r" b="b"/>
            <a:pathLst>
              <a:path w="444" h="399">
                <a:moveTo>
                  <a:pt x="426" y="0"/>
                </a:moveTo>
                <a:lnTo>
                  <a:pt x="426" y="0"/>
                </a:lnTo>
                <a:cubicBezTo>
                  <a:pt x="9" y="0"/>
                  <a:pt x="9" y="0"/>
                  <a:pt x="9" y="0"/>
                </a:cubicBezTo>
                <a:cubicBezTo>
                  <a:pt x="0" y="0"/>
                  <a:pt x="0" y="8"/>
                  <a:pt x="0" y="17"/>
                </a:cubicBezTo>
                <a:cubicBezTo>
                  <a:pt x="0" y="70"/>
                  <a:pt x="0" y="70"/>
                  <a:pt x="0" y="70"/>
                </a:cubicBezTo>
                <a:cubicBezTo>
                  <a:pt x="443" y="70"/>
                  <a:pt x="443" y="70"/>
                  <a:pt x="443" y="70"/>
                </a:cubicBezTo>
                <a:cubicBezTo>
                  <a:pt x="443" y="17"/>
                  <a:pt x="443" y="17"/>
                  <a:pt x="443" y="17"/>
                </a:cubicBezTo>
                <a:cubicBezTo>
                  <a:pt x="443" y="8"/>
                  <a:pt x="434" y="0"/>
                  <a:pt x="426" y="0"/>
                </a:cubicBezTo>
                <a:close/>
                <a:moveTo>
                  <a:pt x="27" y="363"/>
                </a:moveTo>
                <a:lnTo>
                  <a:pt x="27" y="363"/>
                </a:lnTo>
                <a:cubicBezTo>
                  <a:pt x="27" y="380"/>
                  <a:pt x="36" y="398"/>
                  <a:pt x="54" y="398"/>
                </a:cubicBezTo>
                <a:cubicBezTo>
                  <a:pt x="381" y="398"/>
                  <a:pt x="381" y="398"/>
                  <a:pt x="381" y="398"/>
                </a:cubicBezTo>
                <a:cubicBezTo>
                  <a:pt x="408" y="398"/>
                  <a:pt x="417" y="380"/>
                  <a:pt x="417" y="363"/>
                </a:cubicBezTo>
                <a:cubicBezTo>
                  <a:pt x="417" y="97"/>
                  <a:pt x="417" y="97"/>
                  <a:pt x="417" y="97"/>
                </a:cubicBezTo>
                <a:cubicBezTo>
                  <a:pt x="27" y="97"/>
                  <a:pt x="27" y="97"/>
                  <a:pt x="27" y="97"/>
                </a:cubicBezTo>
                <a:lnTo>
                  <a:pt x="27" y="363"/>
                </a:lnTo>
                <a:close/>
                <a:moveTo>
                  <a:pt x="151" y="150"/>
                </a:moveTo>
                <a:lnTo>
                  <a:pt x="151" y="150"/>
                </a:lnTo>
                <a:cubicBezTo>
                  <a:pt x="293" y="150"/>
                  <a:pt x="293" y="150"/>
                  <a:pt x="293" y="150"/>
                </a:cubicBezTo>
                <a:cubicBezTo>
                  <a:pt x="293" y="194"/>
                  <a:pt x="293" y="194"/>
                  <a:pt x="293" y="194"/>
                </a:cubicBezTo>
                <a:cubicBezTo>
                  <a:pt x="151" y="194"/>
                  <a:pt x="151" y="194"/>
                  <a:pt x="151" y="194"/>
                </a:cubicBezTo>
                <a:lnTo>
                  <a:pt x="151" y="150"/>
                </a:lnTo>
                <a:close/>
              </a:path>
            </a:pathLst>
          </a:custGeom>
          <a:solidFill>
            <a:schemeClr val="dk1"/>
          </a:solidFill>
          <a:ln w="0">
            <a:noFill/>
          </a:ln>
        </p:spPr>
        <p:style>
          <a:lnRef idx="0"/>
          <a:fillRef idx="0"/>
          <a:effectRef idx="0"/>
          <a:fontRef idx="minor"/>
        </p:style>
      </p:sp>
      <p:sp>
        <p:nvSpPr>
          <p:cNvPr id="1231" name="Google Shape;1160;p40"/>
          <p:cNvSpPr/>
          <p:nvPr/>
        </p:nvSpPr>
        <p:spPr>
          <a:xfrm>
            <a:off x="10652040" y="1449720"/>
            <a:ext cx="268200" cy="268200"/>
          </a:xfrm>
          <a:custGeom>
            <a:avLst/>
            <a:gdLst/>
            <a:ahLst/>
            <a:rect l="l" t="t" r="r" b="b"/>
            <a:pathLst>
              <a:path w="444" h="445">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solidFill>
            <a:schemeClr val="dk1"/>
          </a:solidFill>
          <a:ln w="0">
            <a:noFill/>
          </a:ln>
        </p:spPr>
        <p:style>
          <a:lnRef idx="0"/>
          <a:fillRef idx="0"/>
          <a:effectRef idx="0"/>
          <a:fontRef idx="minor"/>
        </p:style>
      </p:sp>
      <p:sp>
        <p:nvSpPr>
          <p:cNvPr id="1232" name="Google Shape;1161;p40"/>
          <p:cNvSpPr/>
          <p:nvPr/>
        </p:nvSpPr>
        <p:spPr>
          <a:xfrm>
            <a:off x="10080360" y="1434600"/>
            <a:ext cx="214920" cy="298080"/>
          </a:xfrm>
          <a:custGeom>
            <a:avLst/>
            <a:gdLst/>
            <a:ahLst/>
            <a:rect l="l" t="t"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chemeClr val="dk1"/>
          </a:solidFill>
          <a:ln w="0">
            <a:noFill/>
          </a:ln>
        </p:spPr>
        <p:style>
          <a:lnRef idx="0"/>
          <a:fillRef idx="0"/>
          <a:effectRef idx="0"/>
          <a:fontRef idx="minor"/>
        </p:style>
      </p:sp>
      <p:sp>
        <p:nvSpPr>
          <p:cNvPr id="1233" name="Google Shape;1162;p40"/>
          <p:cNvSpPr/>
          <p:nvPr/>
        </p:nvSpPr>
        <p:spPr>
          <a:xfrm>
            <a:off x="7710120" y="5003640"/>
            <a:ext cx="218880" cy="298080"/>
          </a:xfrm>
          <a:custGeom>
            <a:avLst/>
            <a:gdLst/>
            <a:ahLst/>
            <a:rect l="l" t="t"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dk1"/>
          </a:solidFill>
          <a:ln w="0">
            <a:noFill/>
          </a:ln>
        </p:spPr>
        <p:style>
          <a:lnRef idx="0"/>
          <a:fillRef idx="0"/>
          <a:effectRef idx="0"/>
          <a:fontRef idx="minor"/>
        </p:style>
      </p:sp>
      <p:sp>
        <p:nvSpPr>
          <p:cNvPr id="1234" name="Google Shape;1163;p40"/>
          <p:cNvSpPr/>
          <p:nvPr/>
        </p:nvSpPr>
        <p:spPr>
          <a:xfrm>
            <a:off x="11234160" y="3292920"/>
            <a:ext cx="300240" cy="174240"/>
          </a:xfrm>
          <a:custGeom>
            <a:avLst/>
            <a:gdLst/>
            <a:ahLst/>
            <a:rect l="l" t="t" r="r" b="b"/>
            <a:pathLst>
              <a:path w="497" h="293">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chemeClr val="dk1"/>
          </a:solidFill>
          <a:ln w="0">
            <a:noFill/>
          </a:ln>
        </p:spPr>
        <p:style>
          <a:lnRef idx="0"/>
          <a:fillRef idx="0"/>
          <a:effectRef idx="0"/>
          <a:fontRef idx="minor"/>
        </p:style>
      </p:sp>
      <p:sp>
        <p:nvSpPr>
          <p:cNvPr id="1235" name="Google Shape;1164;p40"/>
          <p:cNvSpPr/>
          <p:nvPr/>
        </p:nvSpPr>
        <p:spPr>
          <a:xfrm>
            <a:off x="8904600" y="3209400"/>
            <a:ext cx="214920" cy="291600"/>
          </a:xfrm>
          <a:custGeom>
            <a:avLst/>
            <a:gdLst/>
            <a:ahLst/>
            <a:rect l="l" t="t"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dk1"/>
          </a:solidFill>
          <a:ln w="0">
            <a:noFill/>
          </a:ln>
        </p:spPr>
        <p:style>
          <a:lnRef idx="0"/>
          <a:fillRef idx="0"/>
          <a:effectRef idx="0"/>
          <a:fontRef idx="minor"/>
        </p:style>
      </p:sp>
      <p:sp>
        <p:nvSpPr>
          <p:cNvPr id="1236" name="Google Shape;1165;p40"/>
          <p:cNvSpPr/>
          <p:nvPr/>
        </p:nvSpPr>
        <p:spPr>
          <a:xfrm>
            <a:off x="10660320" y="4410720"/>
            <a:ext cx="276480" cy="300240"/>
          </a:xfrm>
          <a:custGeom>
            <a:avLst/>
            <a:gdLst/>
            <a:ahLst/>
            <a:rect l="l" t="t"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dk1"/>
          </a:solidFill>
          <a:ln w="0">
            <a:noFill/>
          </a:ln>
        </p:spPr>
        <p:style>
          <a:lnRef idx="0"/>
          <a:fillRef idx="0"/>
          <a:effectRef idx="0"/>
          <a:fontRef idx="minor"/>
        </p:style>
      </p:sp>
      <p:sp>
        <p:nvSpPr>
          <p:cNvPr id="1237" name="Google Shape;1166;p40"/>
          <p:cNvSpPr/>
          <p:nvPr/>
        </p:nvSpPr>
        <p:spPr>
          <a:xfrm>
            <a:off x="10120680" y="4410720"/>
            <a:ext cx="157320" cy="300240"/>
          </a:xfrm>
          <a:custGeom>
            <a:avLst/>
            <a:gdLst/>
            <a:ahLst/>
            <a:rect l="l" t="t" r="r" b="b"/>
            <a:pathLst>
              <a:path w="266" h="497">
                <a:moveTo>
                  <a:pt x="194" y="248"/>
                </a:moveTo>
                <a:lnTo>
                  <a:pt x="194" y="248"/>
                </a:lnTo>
                <a:cubicBezTo>
                  <a:pt x="194" y="26"/>
                  <a:pt x="194" y="26"/>
                  <a:pt x="194" y="26"/>
                </a:cubicBezTo>
                <a:cubicBezTo>
                  <a:pt x="194" y="17"/>
                  <a:pt x="185" y="0"/>
                  <a:pt x="168" y="0"/>
                </a:cubicBezTo>
                <a:cubicBezTo>
                  <a:pt x="88" y="0"/>
                  <a:pt x="88" y="0"/>
                  <a:pt x="88" y="0"/>
                </a:cubicBezTo>
                <a:cubicBezTo>
                  <a:pt x="71" y="0"/>
                  <a:pt x="71" y="17"/>
                  <a:pt x="71" y="26"/>
                </a:cubicBezTo>
                <a:cubicBezTo>
                  <a:pt x="71" y="248"/>
                  <a:pt x="71" y="248"/>
                  <a:pt x="71" y="248"/>
                </a:cubicBezTo>
                <a:cubicBezTo>
                  <a:pt x="26" y="266"/>
                  <a:pt x="0" y="310"/>
                  <a:pt x="0" y="364"/>
                </a:cubicBezTo>
                <a:cubicBezTo>
                  <a:pt x="0" y="443"/>
                  <a:pt x="62" y="496"/>
                  <a:pt x="132" y="496"/>
                </a:cubicBezTo>
                <a:cubicBezTo>
                  <a:pt x="204" y="496"/>
                  <a:pt x="265" y="443"/>
                  <a:pt x="265" y="364"/>
                </a:cubicBezTo>
                <a:cubicBezTo>
                  <a:pt x="265" y="310"/>
                  <a:pt x="239" y="266"/>
                  <a:pt x="194" y="248"/>
                </a:cubicBezTo>
                <a:close/>
                <a:moveTo>
                  <a:pt x="132" y="452"/>
                </a:moveTo>
                <a:lnTo>
                  <a:pt x="132" y="452"/>
                </a:lnTo>
                <a:cubicBezTo>
                  <a:pt x="88" y="452"/>
                  <a:pt x="44" y="408"/>
                  <a:pt x="44" y="364"/>
                </a:cubicBezTo>
                <a:cubicBezTo>
                  <a:pt x="44" y="328"/>
                  <a:pt x="71" y="292"/>
                  <a:pt x="106" y="283"/>
                </a:cubicBezTo>
                <a:cubicBezTo>
                  <a:pt x="106" y="98"/>
                  <a:pt x="106" y="98"/>
                  <a:pt x="106" y="98"/>
                </a:cubicBezTo>
                <a:cubicBezTo>
                  <a:pt x="159" y="98"/>
                  <a:pt x="159" y="98"/>
                  <a:pt x="159" y="98"/>
                </a:cubicBezTo>
                <a:cubicBezTo>
                  <a:pt x="159" y="283"/>
                  <a:pt x="159" y="283"/>
                  <a:pt x="159" y="283"/>
                </a:cubicBezTo>
                <a:cubicBezTo>
                  <a:pt x="194" y="292"/>
                  <a:pt x="212" y="328"/>
                  <a:pt x="212" y="364"/>
                </a:cubicBezTo>
                <a:cubicBezTo>
                  <a:pt x="212" y="408"/>
                  <a:pt x="177" y="452"/>
                  <a:pt x="132" y="452"/>
                </a:cubicBezTo>
                <a:close/>
              </a:path>
            </a:pathLst>
          </a:custGeom>
          <a:solidFill>
            <a:schemeClr val="dk1"/>
          </a:solidFill>
          <a:ln w="0">
            <a:noFill/>
          </a:ln>
        </p:spPr>
        <p:style>
          <a:lnRef idx="0"/>
          <a:fillRef idx="0"/>
          <a:effectRef idx="0"/>
          <a:fontRef idx="minor"/>
        </p:style>
      </p:sp>
      <p:sp>
        <p:nvSpPr>
          <p:cNvPr id="1238" name="Google Shape;1167;p40"/>
          <p:cNvSpPr/>
          <p:nvPr/>
        </p:nvSpPr>
        <p:spPr>
          <a:xfrm>
            <a:off x="9438120" y="1513440"/>
            <a:ext cx="300240" cy="140040"/>
          </a:xfrm>
          <a:custGeom>
            <a:avLst/>
            <a:gdLst/>
            <a:ahLst/>
            <a:rect l="l" t="t"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dk1"/>
          </a:solidFill>
          <a:ln w="0">
            <a:noFill/>
          </a:ln>
        </p:spPr>
        <p:style>
          <a:lnRef idx="0"/>
          <a:fillRef idx="0"/>
          <a:effectRef idx="0"/>
          <a:fontRef idx="minor"/>
        </p:style>
      </p:sp>
      <p:sp>
        <p:nvSpPr>
          <p:cNvPr id="1239" name="Google Shape;1168;p40"/>
          <p:cNvSpPr/>
          <p:nvPr/>
        </p:nvSpPr>
        <p:spPr>
          <a:xfrm>
            <a:off x="11234160" y="2678400"/>
            <a:ext cx="300240" cy="206280"/>
          </a:xfrm>
          <a:custGeom>
            <a:avLst/>
            <a:gdLst/>
            <a:ahLst/>
            <a:rect l="l" t="t" r="r" b="b"/>
            <a:pathLst>
              <a:path w="497" h="346">
                <a:moveTo>
                  <a:pt x="443" y="0"/>
                </a:moveTo>
                <a:lnTo>
                  <a:pt x="443" y="0"/>
                </a:lnTo>
                <a:cubicBezTo>
                  <a:pt x="212" y="0"/>
                  <a:pt x="212" y="0"/>
                  <a:pt x="212" y="0"/>
                </a:cubicBezTo>
                <a:cubicBezTo>
                  <a:pt x="195" y="0"/>
                  <a:pt x="186" y="0"/>
                  <a:pt x="177" y="8"/>
                </a:cubicBezTo>
                <a:cubicBezTo>
                  <a:pt x="9" y="159"/>
                  <a:pt x="9" y="159"/>
                  <a:pt x="9" y="159"/>
                </a:cubicBezTo>
                <a:cubicBezTo>
                  <a:pt x="0" y="168"/>
                  <a:pt x="0" y="177"/>
                  <a:pt x="9" y="186"/>
                </a:cubicBezTo>
                <a:cubicBezTo>
                  <a:pt x="177" y="327"/>
                  <a:pt x="177" y="327"/>
                  <a:pt x="177" y="327"/>
                </a:cubicBezTo>
                <a:cubicBezTo>
                  <a:pt x="186" y="336"/>
                  <a:pt x="195" y="345"/>
                  <a:pt x="212" y="345"/>
                </a:cubicBezTo>
                <a:cubicBezTo>
                  <a:pt x="443" y="345"/>
                  <a:pt x="443" y="345"/>
                  <a:pt x="443" y="345"/>
                </a:cubicBezTo>
                <a:cubicBezTo>
                  <a:pt x="469" y="345"/>
                  <a:pt x="496" y="319"/>
                  <a:pt x="496" y="292"/>
                </a:cubicBezTo>
                <a:cubicBezTo>
                  <a:pt x="496" y="44"/>
                  <a:pt x="496" y="44"/>
                  <a:pt x="496" y="44"/>
                </a:cubicBezTo>
                <a:cubicBezTo>
                  <a:pt x="496" y="17"/>
                  <a:pt x="469" y="0"/>
                  <a:pt x="443" y="0"/>
                </a:cubicBezTo>
                <a:close/>
                <a:moveTo>
                  <a:pt x="372" y="274"/>
                </a:moveTo>
                <a:lnTo>
                  <a:pt x="372" y="274"/>
                </a:lnTo>
                <a:cubicBezTo>
                  <a:pt x="309" y="204"/>
                  <a:pt x="309" y="204"/>
                  <a:pt x="309" y="204"/>
                </a:cubicBezTo>
                <a:cubicBezTo>
                  <a:pt x="248" y="274"/>
                  <a:pt x="248" y="274"/>
                  <a:pt x="248" y="274"/>
                </a:cubicBezTo>
                <a:cubicBezTo>
                  <a:pt x="212" y="230"/>
                  <a:pt x="212" y="230"/>
                  <a:pt x="212" y="230"/>
                </a:cubicBezTo>
                <a:cubicBezTo>
                  <a:pt x="274" y="168"/>
                  <a:pt x="274" y="168"/>
                  <a:pt x="274" y="168"/>
                </a:cubicBezTo>
                <a:cubicBezTo>
                  <a:pt x="212" y="106"/>
                  <a:pt x="212" y="106"/>
                  <a:pt x="212" y="106"/>
                </a:cubicBezTo>
                <a:cubicBezTo>
                  <a:pt x="248" y="70"/>
                  <a:pt x="248" y="70"/>
                  <a:pt x="248" y="70"/>
                </a:cubicBezTo>
                <a:cubicBezTo>
                  <a:pt x="309" y="133"/>
                  <a:pt x="309" y="133"/>
                  <a:pt x="309" y="133"/>
                </a:cubicBezTo>
                <a:cubicBezTo>
                  <a:pt x="372" y="70"/>
                  <a:pt x="372" y="70"/>
                  <a:pt x="372" y="70"/>
                </a:cubicBezTo>
                <a:cubicBezTo>
                  <a:pt x="416" y="106"/>
                  <a:pt x="416" y="106"/>
                  <a:pt x="416" y="106"/>
                </a:cubicBezTo>
                <a:cubicBezTo>
                  <a:pt x="346" y="168"/>
                  <a:pt x="346" y="168"/>
                  <a:pt x="346" y="168"/>
                </a:cubicBezTo>
                <a:cubicBezTo>
                  <a:pt x="416" y="230"/>
                  <a:pt x="416" y="230"/>
                  <a:pt x="416" y="230"/>
                </a:cubicBezTo>
                <a:lnTo>
                  <a:pt x="372" y="274"/>
                </a:lnTo>
                <a:close/>
              </a:path>
            </a:pathLst>
          </a:custGeom>
          <a:solidFill>
            <a:schemeClr val="dk1"/>
          </a:solidFill>
          <a:ln w="0">
            <a:noFill/>
          </a:ln>
        </p:spPr>
        <p:style>
          <a:lnRef idx="0"/>
          <a:fillRef idx="0"/>
          <a:effectRef idx="0"/>
          <a:fontRef idx="minor"/>
        </p:style>
      </p:sp>
      <p:sp>
        <p:nvSpPr>
          <p:cNvPr id="1240" name="Google Shape;1169;p40"/>
          <p:cNvSpPr/>
          <p:nvPr/>
        </p:nvSpPr>
        <p:spPr>
          <a:xfrm>
            <a:off x="8275320" y="3828240"/>
            <a:ext cx="278640" cy="240480"/>
          </a:xfrm>
          <a:custGeom>
            <a:avLst/>
            <a:gdLst/>
            <a:ahLst/>
            <a:rect l="l" t="t"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dk1"/>
          </a:solidFill>
          <a:ln w="0">
            <a:noFill/>
          </a:ln>
        </p:spPr>
        <p:style>
          <a:lnRef idx="0"/>
          <a:fillRef idx="0"/>
          <a:effectRef idx="0"/>
          <a:fontRef idx="minor"/>
        </p:style>
      </p:sp>
      <p:sp>
        <p:nvSpPr>
          <p:cNvPr id="1241" name="Google Shape;1170;p40"/>
          <p:cNvSpPr/>
          <p:nvPr/>
        </p:nvSpPr>
        <p:spPr>
          <a:xfrm>
            <a:off x="5933160" y="1978560"/>
            <a:ext cx="289440" cy="250920"/>
          </a:xfrm>
          <a:custGeom>
            <a:avLst/>
            <a:gdLst/>
            <a:ahLst/>
            <a:rect l="l" t="t" r="r" b="b"/>
            <a:pathLst>
              <a:path w="479" h="417">
                <a:moveTo>
                  <a:pt x="478" y="390"/>
                </a:moveTo>
                <a:lnTo>
                  <a:pt x="478" y="390"/>
                </a:lnTo>
                <a:cubicBezTo>
                  <a:pt x="257" y="0"/>
                  <a:pt x="257" y="0"/>
                  <a:pt x="257" y="0"/>
                </a:cubicBezTo>
                <a:cubicBezTo>
                  <a:pt x="248" y="0"/>
                  <a:pt x="248" y="0"/>
                  <a:pt x="239" y="0"/>
                </a:cubicBezTo>
                <a:cubicBezTo>
                  <a:pt x="230" y="0"/>
                  <a:pt x="230" y="0"/>
                  <a:pt x="221" y="0"/>
                </a:cubicBezTo>
                <a:cubicBezTo>
                  <a:pt x="0" y="390"/>
                  <a:pt x="0" y="390"/>
                  <a:pt x="0" y="390"/>
                </a:cubicBezTo>
                <a:cubicBezTo>
                  <a:pt x="0" y="399"/>
                  <a:pt x="0" y="408"/>
                  <a:pt x="0" y="408"/>
                </a:cubicBezTo>
                <a:cubicBezTo>
                  <a:pt x="8" y="416"/>
                  <a:pt x="8" y="416"/>
                  <a:pt x="17" y="416"/>
                </a:cubicBezTo>
                <a:cubicBezTo>
                  <a:pt x="461" y="416"/>
                  <a:pt x="461" y="416"/>
                  <a:pt x="461" y="416"/>
                </a:cubicBezTo>
                <a:cubicBezTo>
                  <a:pt x="470" y="416"/>
                  <a:pt x="470" y="416"/>
                  <a:pt x="478" y="408"/>
                </a:cubicBezTo>
                <a:cubicBezTo>
                  <a:pt x="478" y="408"/>
                  <a:pt x="478" y="399"/>
                  <a:pt x="478" y="390"/>
                </a:cubicBezTo>
                <a:close/>
                <a:moveTo>
                  <a:pt x="265" y="372"/>
                </a:moveTo>
                <a:lnTo>
                  <a:pt x="265" y="372"/>
                </a:lnTo>
                <a:cubicBezTo>
                  <a:pt x="212" y="372"/>
                  <a:pt x="212" y="372"/>
                  <a:pt x="212" y="372"/>
                </a:cubicBezTo>
                <a:cubicBezTo>
                  <a:pt x="212" y="319"/>
                  <a:pt x="212" y="319"/>
                  <a:pt x="212" y="319"/>
                </a:cubicBezTo>
                <a:cubicBezTo>
                  <a:pt x="265" y="319"/>
                  <a:pt x="265" y="319"/>
                  <a:pt x="265" y="319"/>
                </a:cubicBezTo>
                <a:lnTo>
                  <a:pt x="265" y="372"/>
                </a:lnTo>
                <a:close/>
                <a:moveTo>
                  <a:pt x="265" y="284"/>
                </a:moveTo>
                <a:lnTo>
                  <a:pt x="265" y="284"/>
                </a:lnTo>
                <a:cubicBezTo>
                  <a:pt x="212" y="284"/>
                  <a:pt x="212" y="284"/>
                  <a:pt x="212" y="284"/>
                </a:cubicBezTo>
                <a:cubicBezTo>
                  <a:pt x="212" y="134"/>
                  <a:pt x="212" y="134"/>
                  <a:pt x="212" y="134"/>
                </a:cubicBezTo>
                <a:cubicBezTo>
                  <a:pt x="265" y="134"/>
                  <a:pt x="265" y="134"/>
                  <a:pt x="265" y="134"/>
                </a:cubicBezTo>
                <a:lnTo>
                  <a:pt x="265" y="284"/>
                </a:lnTo>
                <a:close/>
              </a:path>
            </a:pathLst>
          </a:custGeom>
          <a:solidFill>
            <a:schemeClr val="dk1"/>
          </a:solidFill>
          <a:ln w="0">
            <a:noFill/>
          </a:ln>
        </p:spPr>
        <p:style>
          <a:lnRef idx="0"/>
          <a:fillRef idx="0"/>
          <a:effectRef idx="0"/>
          <a:fontRef idx="minor"/>
        </p:style>
      </p:sp>
      <p:sp>
        <p:nvSpPr>
          <p:cNvPr id="1242" name="Google Shape;1171;p40"/>
          <p:cNvSpPr/>
          <p:nvPr/>
        </p:nvSpPr>
        <p:spPr>
          <a:xfrm>
            <a:off x="11257920" y="4978080"/>
            <a:ext cx="234000" cy="268200"/>
          </a:xfrm>
          <a:custGeom>
            <a:avLst/>
            <a:gdLst/>
            <a:ahLst/>
            <a:rect l="l" t="t"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dk1"/>
          </a:solidFill>
          <a:ln w="0">
            <a:noFill/>
          </a:ln>
        </p:spPr>
        <p:style>
          <a:lnRef idx="0"/>
          <a:fillRef idx="0"/>
          <a:effectRef idx="0"/>
          <a:fontRef idx="minor"/>
        </p:style>
      </p:sp>
      <p:sp>
        <p:nvSpPr>
          <p:cNvPr id="1243" name="Google Shape;1172;p40"/>
          <p:cNvSpPr/>
          <p:nvPr/>
        </p:nvSpPr>
        <p:spPr>
          <a:xfrm>
            <a:off x="9495720" y="5112360"/>
            <a:ext cx="250920" cy="253080"/>
          </a:xfrm>
          <a:custGeom>
            <a:avLst/>
            <a:gdLst/>
            <a:ahLst/>
            <a:rect l="l" t="t"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dk1"/>
          </a:solidFill>
          <a:ln w="0">
            <a:noFill/>
          </a:ln>
        </p:spPr>
        <p:style>
          <a:lnRef idx="0"/>
          <a:fillRef idx="0"/>
          <a:effectRef idx="0"/>
          <a:fontRef idx="minor"/>
        </p:style>
      </p:sp>
      <p:sp>
        <p:nvSpPr>
          <p:cNvPr id="1244" name="Google Shape;1173;p40"/>
          <p:cNvSpPr/>
          <p:nvPr/>
        </p:nvSpPr>
        <p:spPr>
          <a:xfrm>
            <a:off x="11191680" y="4453200"/>
            <a:ext cx="300240" cy="257400"/>
          </a:xfrm>
          <a:custGeom>
            <a:avLst/>
            <a:gdLst/>
            <a:ahLst/>
            <a:rect l="l" t="t"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chemeClr val="dk1"/>
          </a:solidFill>
          <a:ln w="0">
            <a:noFill/>
          </a:ln>
        </p:spPr>
        <p:style>
          <a:lnRef idx="0"/>
          <a:fillRef idx="0"/>
          <a:effectRef idx="0"/>
          <a:fontRef idx="minor"/>
        </p:style>
      </p:sp>
      <p:sp>
        <p:nvSpPr>
          <p:cNvPr id="1245" name="Google Shape;1174;p40"/>
          <p:cNvSpPr/>
          <p:nvPr/>
        </p:nvSpPr>
        <p:spPr>
          <a:xfrm>
            <a:off x="9438120" y="2063880"/>
            <a:ext cx="293760" cy="234000"/>
          </a:xfrm>
          <a:custGeom>
            <a:avLst/>
            <a:gdLst/>
            <a:ahLst/>
            <a:rect l="l" t="t"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dk1"/>
          </a:solidFill>
          <a:ln w="0">
            <a:noFill/>
          </a:ln>
        </p:spPr>
        <p:style>
          <a:lnRef idx="0"/>
          <a:fillRef idx="0"/>
          <a:effectRef idx="0"/>
          <a:fontRef idx="minor"/>
        </p:style>
      </p:sp>
      <p:sp>
        <p:nvSpPr>
          <p:cNvPr id="1246" name="Google Shape;1175;p40"/>
          <p:cNvSpPr/>
          <p:nvPr/>
        </p:nvSpPr>
        <p:spPr>
          <a:xfrm>
            <a:off x="1118160" y="2616480"/>
            <a:ext cx="236160" cy="278640"/>
          </a:xfrm>
          <a:custGeom>
            <a:avLst/>
            <a:gdLst/>
            <a:ahLst/>
            <a:rect l="l" t="t"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dk1"/>
          </a:solidFill>
          <a:ln w="0">
            <a:noFill/>
          </a:ln>
        </p:spPr>
        <p:style>
          <a:lnRef idx="0"/>
          <a:fillRef idx="0"/>
          <a:effectRef idx="0"/>
          <a:fontRef idx="minor"/>
        </p:style>
      </p:sp>
      <p:sp>
        <p:nvSpPr>
          <p:cNvPr id="1247" name="Google Shape;1176;p40"/>
          <p:cNvSpPr/>
          <p:nvPr/>
        </p:nvSpPr>
        <p:spPr>
          <a:xfrm>
            <a:off x="1717560" y="2627280"/>
            <a:ext cx="234000" cy="278640"/>
          </a:xfrm>
          <a:custGeom>
            <a:avLst/>
            <a:gdLst/>
            <a:ahLst/>
            <a:rect l="l" t="t" r="r" b="b"/>
            <a:pathLst>
              <a:path w="392" h="462">
                <a:moveTo>
                  <a:pt x="107" y="293"/>
                </a:moveTo>
                <a:lnTo>
                  <a:pt x="107" y="293"/>
                </a:lnTo>
                <a:cubicBezTo>
                  <a:pt x="107" y="301"/>
                  <a:pt x="19" y="382"/>
                  <a:pt x="72" y="444"/>
                </a:cubicBezTo>
                <a:cubicBezTo>
                  <a:pt x="80" y="461"/>
                  <a:pt x="125" y="373"/>
                  <a:pt x="186" y="329"/>
                </a:cubicBezTo>
                <a:cubicBezTo>
                  <a:pt x="213" y="310"/>
                  <a:pt x="293" y="257"/>
                  <a:pt x="293" y="239"/>
                </a:cubicBezTo>
                <a:cubicBezTo>
                  <a:pt x="293" y="63"/>
                  <a:pt x="293" y="63"/>
                  <a:pt x="293" y="63"/>
                </a:cubicBezTo>
                <a:cubicBezTo>
                  <a:pt x="293" y="35"/>
                  <a:pt x="169" y="0"/>
                  <a:pt x="80" y="0"/>
                </a:cubicBezTo>
                <a:cubicBezTo>
                  <a:pt x="44" y="0"/>
                  <a:pt x="0" y="213"/>
                  <a:pt x="0" y="248"/>
                </a:cubicBezTo>
                <a:cubicBezTo>
                  <a:pt x="0" y="284"/>
                  <a:pt x="98" y="284"/>
                  <a:pt x="107" y="293"/>
                </a:cubicBezTo>
                <a:close/>
                <a:moveTo>
                  <a:pt x="319" y="284"/>
                </a:moveTo>
                <a:lnTo>
                  <a:pt x="319" y="284"/>
                </a:lnTo>
                <a:cubicBezTo>
                  <a:pt x="338" y="284"/>
                  <a:pt x="391" y="275"/>
                  <a:pt x="391" y="213"/>
                </a:cubicBezTo>
                <a:cubicBezTo>
                  <a:pt x="391" y="89"/>
                  <a:pt x="391" y="89"/>
                  <a:pt x="391" y="89"/>
                </a:cubicBezTo>
                <a:cubicBezTo>
                  <a:pt x="391" y="18"/>
                  <a:pt x="338" y="18"/>
                  <a:pt x="319" y="18"/>
                </a:cubicBezTo>
                <a:cubicBezTo>
                  <a:pt x="302" y="18"/>
                  <a:pt x="346" y="27"/>
                  <a:pt x="346" y="71"/>
                </a:cubicBezTo>
                <a:cubicBezTo>
                  <a:pt x="346" y="231"/>
                  <a:pt x="346" y="231"/>
                  <a:pt x="346" y="231"/>
                </a:cubicBezTo>
                <a:cubicBezTo>
                  <a:pt x="346" y="275"/>
                  <a:pt x="302" y="284"/>
                  <a:pt x="319" y="284"/>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48" name="Google Shape;1181;p41"/>
          <p:cNvSpPr/>
          <p:nvPr/>
        </p:nvSpPr>
        <p:spPr>
          <a:xfrm>
            <a:off x="6678360" y="2458800"/>
            <a:ext cx="225720" cy="221400"/>
          </a:xfrm>
          <a:custGeom>
            <a:avLst/>
            <a:gdLst/>
            <a:ahLst/>
            <a:rect l="l" t="t"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dk1"/>
          </a:solidFill>
          <a:ln w="0">
            <a:noFill/>
          </a:ln>
        </p:spPr>
        <p:style>
          <a:lnRef idx="0"/>
          <a:fillRef idx="0"/>
          <a:effectRef idx="0"/>
          <a:fontRef idx="minor"/>
        </p:style>
      </p:sp>
      <p:sp>
        <p:nvSpPr>
          <p:cNvPr id="1249" name="Google Shape;1182;p41"/>
          <p:cNvSpPr/>
          <p:nvPr/>
        </p:nvSpPr>
        <p:spPr>
          <a:xfrm>
            <a:off x="7884720" y="2454480"/>
            <a:ext cx="214920" cy="230040"/>
          </a:xfrm>
          <a:custGeom>
            <a:avLst/>
            <a:gdLst/>
            <a:ahLst/>
            <a:rect l="l" t="t"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dk1"/>
          </a:solidFill>
          <a:ln w="0">
            <a:noFill/>
          </a:ln>
        </p:spPr>
        <p:style>
          <a:lnRef idx="0"/>
          <a:fillRef idx="0"/>
          <a:effectRef idx="0"/>
          <a:fontRef idx="minor"/>
        </p:style>
      </p:sp>
      <p:sp>
        <p:nvSpPr>
          <p:cNvPr id="1250" name="Google Shape;1183;p41"/>
          <p:cNvSpPr/>
          <p:nvPr/>
        </p:nvSpPr>
        <p:spPr>
          <a:xfrm>
            <a:off x="6083640" y="2454480"/>
            <a:ext cx="214920" cy="230040"/>
          </a:xfrm>
          <a:custGeom>
            <a:avLst/>
            <a:gdLst/>
            <a:ahLst/>
            <a:rect l="l" t="t"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dk1"/>
          </a:solidFill>
          <a:ln w="0">
            <a:noFill/>
          </a:ln>
        </p:spPr>
        <p:style>
          <a:lnRef idx="0"/>
          <a:fillRef idx="0"/>
          <a:effectRef idx="0"/>
          <a:fontRef idx="minor"/>
        </p:style>
      </p:sp>
      <p:sp>
        <p:nvSpPr>
          <p:cNvPr id="1251" name="Google Shape;1184;p41"/>
          <p:cNvSpPr/>
          <p:nvPr/>
        </p:nvSpPr>
        <p:spPr>
          <a:xfrm>
            <a:off x="7279200" y="2458800"/>
            <a:ext cx="225720" cy="221400"/>
          </a:xfrm>
          <a:custGeom>
            <a:avLst/>
            <a:gdLst/>
            <a:ahLst/>
            <a:rect l="l" t="t" r="r" b="b"/>
            <a:pathLst>
              <a:path w="374" h="364">
                <a:moveTo>
                  <a:pt x="373" y="186"/>
                </a:moveTo>
                <a:lnTo>
                  <a:pt x="283" y="186"/>
                </a:lnTo>
                <a:lnTo>
                  <a:pt x="283" y="363"/>
                </a:lnTo>
                <a:lnTo>
                  <a:pt x="89" y="363"/>
                </a:lnTo>
                <a:lnTo>
                  <a:pt x="89" y="186"/>
                </a:lnTo>
                <a:lnTo>
                  <a:pt x="0" y="186"/>
                </a:lnTo>
                <a:lnTo>
                  <a:pt x="186" y="0"/>
                </a:lnTo>
                <a:lnTo>
                  <a:pt x="373" y="186"/>
                </a:lnTo>
              </a:path>
            </a:pathLst>
          </a:custGeom>
          <a:solidFill>
            <a:schemeClr val="dk1"/>
          </a:solidFill>
          <a:ln w="0">
            <a:noFill/>
          </a:ln>
        </p:spPr>
        <p:style>
          <a:lnRef idx="0"/>
          <a:fillRef idx="0"/>
          <a:effectRef idx="0"/>
          <a:fontRef idx="minor"/>
        </p:style>
      </p:sp>
      <p:sp>
        <p:nvSpPr>
          <p:cNvPr id="1252" name="Google Shape;1185;p41"/>
          <p:cNvSpPr/>
          <p:nvPr/>
        </p:nvSpPr>
        <p:spPr>
          <a:xfrm>
            <a:off x="9095400" y="2458800"/>
            <a:ext cx="199800" cy="221400"/>
          </a:xfrm>
          <a:custGeom>
            <a:avLst/>
            <a:gdLst/>
            <a:ahLst/>
            <a:rect l="l" t="t" r="r" b="b"/>
            <a:pathLst>
              <a:path w="329" h="364">
                <a:moveTo>
                  <a:pt x="328" y="177"/>
                </a:moveTo>
                <a:lnTo>
                  <a:pt x="230" y="177"/>
                </a:lnTo>
                <a:lnTo>
                  <a:pt x="230" y="0"/>
                </a:lnTo>
                <a:lnTo>
                  <a:pt x="89" y="0"/>
                </a:lnTo>
                <a:lnTo>
                  <a:pt x="89" y="177"/>
                </a:lnTo>
                <a:lnTo>
                  <a:pt x="0" y="177"/>
                </a:lnTo>
                <a:lnTo>
                  <a:pt x="160" y="363"/>
                </a:lnTo>
                <a:lnTo>
                  <a:pt x="328" y="177"/>
                </a:lnTo>
              </a:path>
            </a:pathLst>
          </a:custGeom>
          <a:solidFill>
            <a:schemeClr val="dk1"/>
          </a:solidFill>
          <a:ln w="0">
            <a:noFill/>
          </a:ln>
        </p:spPr>
        <p:style>
          <a:lnRef idx="0"/>
          <a:fillRef idx="0"/>
          <a:effectRef idx="0"/>
          <a:fontRef idx="minor"/>
        </p:style>
      </p:sp>
      <p:sp>
        <p:nvSpPr>
          <p:cNvPr id="1253" name="Google Shape;1186;p41"/>
          <p:cNvSpPr/>
          <p:nvPr/>
        </p:nvSpPr>
        <p:spPr>
          <a:xfrm>
            <a:off x="8483760" y="2469600"/>
            <a:ext cx="217080" cy="199800"/>
          </a:xfrm>
          <a:custGeom>
            <a:avLst/>
            <a:gdLst/>
            <a:ahLst/>
            <a:rect l="l" t="t" r="r" b="b"/>
            <a:pathLst>
              <a:path w="355" h="329">
                <a:moveTo>
                  <a:pt x="186" y="328"/>
                </a:moveTo>
                <a:lnTo>
                  <a:pt x="186" y="231"/>
                </a:lnTo>
                <a:lnTo>
                  <a:pt x="354" y="231"/>
                </a:lnTo>
                <a:lnTo>
                  <a:pt x="354" y="97"/>
                </a:lnTo>
                <a:lnTo>
                  <a:pt x="186" y="97"/>
                </a:lnTo>
                <a:lnTo>
                  <a:pt x="186" y="0"/>
                </a:lnTo>
                <a:lnTo>
                  <a:pt x="0" y="160"/>
                </a:lnTo>
                <a:lnTo>
                  <a:pt x="186" y="328"/>
                </a:lnTo>
              </a:path>
            </a:pathLst>
          </a:custGeom>
          <a:solidFill>
            <a:schemeClr val="dk1"/>
          </a:solidFill>
          <a:ln w="0">
            <a:noFill/>
          </a:ln>
        </p:spPr>
        <p:style>
          <a:lnRef idx="0"/>
          <a:fillRef idx="0"/>
          <a:effectRef idx="0"/>
          <a:fontRef idx="minor"/>
        </p:style>
      </p:sp>
      <p:sp>
        <p:nvSpPr>
          <p:cNvPr id="1254" name="Google Shape;1187;p41"/>
          <p:cNvSpPr/>
          <p:nvPr/>
        </p:nvSpPr>
        <p:spPr>
          <a:xfrm>
            <a:off x="1275480" y="3068640"/>
            <a:ext cx="221400" cy="197280"/>
          </a:xfrm>
          <a:custGeom>
            <a:avLst/>
            <a:gdLst/>
            <a:ahLst/>
            <a:rect l="l" t="t" r="r" b="b"/>
            <a:pathLst>
              <a:path w="365" h="328">
                <a:moveTo>
                  <a:pt x="177" y="0"/>
                </a:moveTo>
                <a:lnTo>
                  <a:pt x="177" y="98"/>
                </a:lnTo>
                <a:lnTo>
                  <a:pt x="0" y="98"/>
                </a:lnTo>
                <a:lnTo>
                  <a:pt x="0" y="230"/>
                </a:lnTo>
                <a:lnTo>
                  <a:pt x="177" y="230"/>
                </a:lnTo>
                <a:lnTo>
                  <a:pt x="177" y="327"/>
                </a:lnTo>
                <a:lnTo>
                  <a:pt x="364" y="159"/>
                </a:lnTo>
                <a:lnTo>
                  <a:pt x="177" y="0"/>
                </a:lnTo>
              </a:path>
            </a:pathLst>
          </a:custGeom>
          <a:solidFill>
            <a:schemeClr val="dk1"/>
          </a:solidFill>
          <a:ln w="0">
            <a:noFill/>
          </a:ln>
        </p:spPr>
        <p:style>
          <a:lnRef idx="0"/>
          <a:fillRef idx="0"/>
          <a:effectRef idx="0"/>
          <a:fontRef idx="minor"/>
        </p:style>
      </p:sp>
      <p:sp>
        <p:nvSpPr>
          <p:cNvPr id="1255" name="Google Shape;1188;p41"/>
          <p:cNvSpPr/>
          <p:nvPr/>
        </p:nvSpPr>
        <p:spPr>
          <a:xfrm>
            <a:off x="687240" y="3060000"/>
            <a:ext cx="199800" cy="219240"/>
          </a:xfrm>
          <a:custGeom>
            <a:avLst/>
            <a:gdLst/>
            <a:ahLst/>
            <a:rect l="l" t="t" r="r" b="b"/>
            <a:pathLst>
              <a:path w="329" h="364">
                <a:moveTo>
                  <a:pt x="328" y="186"/>
                </a:moveTo>
                <a:lnTo>
                  <a:pt x="240" y="186"/>
                </a:lnTo>
                <a:lnTo>
                  <a:pt x="240" y="363"/>
                </a:lnTo>
                <a:lnTo>
                  <a:pt x="98" y="363"/>
                </a:lnTo>
                <a:lnTo>
                  <a:pt x="98" y="186"/>
                </a:lnTo>
                <a:lnTo>
                  <a:pt x="0" y="186"/>
                </a:lnTo>
                <a:lnTo>
                  <a:pt x="169" y="0"/>
                </a:lnTo>
                <a:lnTo>
                  <a:pt x="328" y="186"/>
                </a:lnTo>
              </a:path>
            </a:pathLst>
          </a:custGeom>
          <a:solidFill>
            <a:schemeClr val="dk1"/>
          </a:solidFill>
          <a:ln w="0">
            <a:noFill/>
          </a:ln>
        </p:spPr>
        <p:style>
          <a:lnRef idx="0"/>
          <a:fillRef idx="0"/>
          <a:effectRef idx="0"/>
          <a:fontRef idx="minor"/>
        </p:style>
      </p:sp>
      <p:sp>
        <p:nvSpPr>
          <p:cNvPr id="1256" name="Google Shape;1189;p41"/>
          <p:cNvSpPr/>
          <p:nvPr/>
        </p:nvSpPr>
        <p:spPr>
          <a:xfrm>
            <a:off x="1850400" y="3031560"/>
            <a:ext cx="277920" cy="273600"/>
          </a:xfrm>
          <a:custGeom>
            <a:avLst/>
            <a:gdLst/>
            <a:ahLst/>
            <a:rect l="l" t="t" r="r" b="b"/>
            <a:pathLst>
              <a:path w="462" h="452">
                <a:moveTo>
                  <a:pt x="461" y="221"/>
                </a:moveTo>
                <a:lnTo>
                  <a:pt x="461" y="221"/>
                </a:lnTo>
                <a:cubicBezTo>
                  <a:pt x="461" y="97"/>
                  <a:pt x="354" y="0"/>
                  <a:pt x="230" y="0"/>
                </a:cubicBezTo>
                <a:cubicBezTo>
                  <a:pt x="107" y="0"/>
                  <a:pt x="0" y="97"/>
                  <a:pt x="0" y="221"/>
                </a:cubicBezTo>
                <a:cubicBezTo>
                  <a:pt x="0" y="354"/>
                  <a:pt x="107" y="451"/>
                  <a:pt x="230" y="451"/>
                </a:cubicBezTo>
                <a:cubicBezTo>
                  <a:pt x="354" y="451"/>
                  <a:pt x="461" y="354"/>
                  <a:pt x="461" y="221"/>
                </a:cubicBezTo>
                <a:close/>
                <a:moveTo>
                  <a:pt x="54" y="221"/>
                </a:moveTo>
                <a:lnTo>
                  <a:pt x="54" y="221"/>
                </a:lnTo>
                <a:cubicBezTo>
                  <a:pt x="54" y="123"/>
                  <a:pt x="133" y="44"/>
                  <a:pt x="230" y="44"/>
                </a:cubicBezTo>
                <a:cubicBezTo>
                  <a:pt x="328" y="44"/>
                  <a:pt x="408" y="123"/>
                  <a:pt x="408" y="221"/>
                </a:cubicBezTo>
                <a:cubicBezTo>
                  <a:pt x="408" y="327"/>
                  <a:pt x="328" y="407"/>
                  <a:pt x="230" y="407"/>
                </a:cubicBezTo>
                <a:cubicBezTo>
                  <a:pt x="133" y="407"/>
                  <a:pt x="54" y="327"/>
                  <a:pt x="54" y="221"/>
                </a:cubicBezTo>
                <a:close/>
                <a:moveTo>
                  <a:pt x="328" y="266"/>
                </a:moveTo>
                <a:lnTo>
                  <a:pt x="328" y="266"/>
                </a:lnTo>
                <a:cubicBezTo>
                  <a:pt x="328" y="176"/>
                  <a:pt x="328" y="176"/>
                  <a:pt x="328" y="176"/>
                </a:cubicBezTo>
                <a:cubicBezTo>
                  <a:pt x="221" y="176"/>
                  <a:pt x="221" y="176"/>
                  <a:pt x="221" y="176"/>
                </a:cubicBezTo>
                <a:cubicBezTo>
                  <a:pt x="221" y="123"/>
                  <a:pt x="221" y="123"/>
                  <a:pt x="221" y="123"/>
                </a:cubicBezTo>
                <a:cubicBezTo>
                  <a:pt x="133" y="221"/>
                  <a:pt x="133" y="221"/>
                  <a:pt x="133" y="221"/>
                </a:cubicBezTo>
                <a:cubicBezTo>
                  <a:pt x="221" y="327"/>
                  <a:pt x="221" y="327"/>
                  <a:pt x="221" y="327"/>
                </a:cubicBezTo>
                <a:cubicBezTo>
                  <a:pt x="221" y="266"/>
                  <a:pt x="221" y="266"/>
                  <a:pt x="221" y="266"/>
                </a:cubicBezTo>
                <a:lnTo>
                  <a:pt x="328" y="266"/>
                </a:lnTo>
                <a:close/>
              </a:path>
            </a:pathLst>
          </a:custGeom>
          <a:solidFill>
            <a:schemeClr val="dk1"/>
          </a:solidFill>
          <a:ln w="0">
            <a:noFill/>
          </a:ln>
        </p:spPr>
        <p:style>
          <a:lnRef idx="0"/>
          <a:fillRef idx="0"/>
          <a:effectRef idx="0"/>
          <a:fontRef idx="minor"/>
        </p:style>
      </p:sp>
      <p:sp>
        <p:nvSpPr>
          <p:cNvPr id="1257" name="Google Shape;1190;p41"/>
          <p:cNvSpPr/>
          <p:nvPr/>
        </p:nvSpPr>
        <p:spPr>
          <a:xfrm>
            <a:off x="2449080" y="3031560"/>
            <a:ext cx="280080" cy="273600"/>
          </a:xfrm>
          <a:custGeom>
            <a:avLst/>
            <a:gdLst/>
            <a:ahLst/>
            <a:rect l="l" t="t" r="r" b="b"/>
            <a:pathLst>
              <a:path w="461" h="452">
                <a:moveTo>
                  <a:pt x="230" y="0"/>
                </a:moveTo>
                <a:lnTo>
                  <a:pt x="230" y="0"/>
                </a:lnTo>
                <a:cubicBezTo>
                  <a:pt x="106" y="0"/>
                  <a:pt x="0" y="97"/>
                  <a:pt x="0" y="221"/>
                </a:cubicBezTo>
                <a:cubicBezTo>
                  <a:pt x="0" y="354"/>
                  <a:pt x="106" y="451"/>
                  <a:pt x="230" y="451"/>
                </a:cubicBezTo>
                <a:cubicBezTo>
                  <a:pt x="354" y="451"/>
                  <a:pt x="460" y="354"/>
                  <a:pt x="460" y="221"/>
                </a:cubicBezTo>
                <a:cubicBezTo>
                  <a:pt x="460" y="97"/>
                  <a:pt x="354" y="0"/>
                  <a:pt x="230" y="0"/>
                </a:cubicBezTo>
                <a:close/>
                <a:moveTo>
                  <a:pt x="230" y="407"/>
                </a:moveTo>
                <a:lnTo>
                  <a:pt x="230" y="407"/>
                </a:lnTo>
                <a:cubicBezTo>
                  <a:pt x="132" y="407"/>
                  <a:pt x="53" y="327"/>
                  <a:pt x="53" y="221"/>
                </a:cubicBezTo>
                <a:cubicBezTo>
                  <a:pt x="53" y="123"/>
                  <a:pt x="132" y="44"/>
                  <a:pt x="230" y="44"/>
                </a:cubicBezTo>
                <a:cubicBezTo>
                  <a:pt x="328" y="44"/>
                  <a:pt x="407" y="123"/>
                  <a:pt x="407" y="221"/>
                </a:cubicBezTo>
                <a:cubicBezTo>
                  <a:pt x="407" y="327"/>
                  <a:pt x="328" y="407"/>
                  <a:pt x="230" y="407"/>
                </a:cubicBezTo>
                <a:close/>
                <a:moveTo>
                  <a:pt x="275" y="132"/>
                </a:moveTo>
                <a:lnTo>
                  <a:pt x="275" y="132"/>
                </a:lnTo>
                <a:cubicBezTo>
                  <a:pt x="185" y="132"/>
                  <a:pt x="185" y="132"/>
                  <a:pt x="185" y="132"/>
                </a:cubicBezTo>
                <a:cubicBezTo>
                  <a:pt x="185" y="230"/>
                  <a:pt x="185" y="230"/>
                  <a:pt x="185" y="230"/>
                </a:cubicBezTo>
                <a:cubicBezTo>
                  <a:pt x="132" y="230"/>
                  <a:pt x="132" y="230"/>
                  <a:pt x="132" y="230"/>
                </a:cubicBezTo>
                <a:cubicBezTo>
                  <a:pt x="230" y="327"/>
                  <a:pt x="230" y="327"/>
                  <a:pt x="230" y="327"/>
                </a:cubicBezTo>
                <a:cubicBezTo>
                  <a:pt x="328" y="230"/>
                  <a:pt x="328" y="230"/>
                  <a:pt x="328" y="230"/>
                </a:cubicBezTo>
                <a:cubicBezTo>
                  <a:pt x="275" y="230"/>
                  <a:pt x="275" y="230"/>
                  <a:pt x="275" y="230"/>
                </a:cubicBezTo>
                <a:lnTo>
                  <a:pt x="275" y="132"/>
                </a:lnTo>
                <a:close/>
              </a:path>
            </a:pathLst>
          </a:custGeom>
          <a:solidFill>
            <a:schemeClr val="dk1"/>
          </a:solidFill>
          <a:ln w="0">
            <a:noFill/>
          </a:ln>
        </p:spPr>
        <p:style>
          <a:lnRef idx="0"/>
          <a:fillRef idx="0"/>
          <a:effectRef idx="0"/>
          <a:fontRef idx="minor"/>
        </p:style>
      </p:sp>
      <p:sp>
        <p:nvSpPr>
          <p:cNvPr id="1258" name="Google Shape;1191;p41"/>
          <p:cNvSpPr/>
          <p:nvPr/>
        </p:nvSpPr>
        <p:spPr>
          <a:xfrm>
            <a:off x="3050280" y="3031560"/>
            <a:ext cx="277920" cy="273600"/>
          </a:xfrm>
          <a:custGeom>
            <a:avLst/>
            <a:gdLst/>
            <a:ahLst/>
            <a:rect l="l" t="t" r="r" b="b"/>
            <a:pathLst>
              <a:path w="461" h="452">
                <a:moveTo>
                  <a:pt x="231" y="451"/>
                </a:moveTo>
                <a:lnTo>
                  <a:pt x="231" y="451"/>
                </a:lnTo>
                <a:cubicBezTo>
                  <a:pt x="354" y="451"/>
                  <a:pt x="460" y="354"/>
                  <a:pt x="460" y="221"/>
                </a:cubicBezTo>
                <a:cubicBezTo>
                  <a:pt x="460" y="97"/>
                  <a:pt x="354" y="0"/>
                  <a:pt x="231" y="0"/>
                </a:cubicBezTo>
                <a:cubicBezTo>
                  <a:pt x="106" y="0"/>
                  <a:pt x="0" y="97"/>
                  <a:pt x="0" y="221"/>
                </a:cubicBezTo>
                <a:cubicBezTo>
                  <a:pt x="0" y="354"/>
                  <a:pt x="106" y="451"/>
                  <a:pt x="231" y="451"/>
                </a:cubicBezTo>
                <a:close/>
                <a:moveTo>
                  <a:pt x="231" y="44"/>
                </a:moveTo>
                <a:lnTo>
                  <a:pt x="231" y="44"/>
                </a:lnTo>
                <a:cubicBezTo>
                  <a:pt x="328" y="44"/>
                  <a:pt x="407" y="123"/>
                  <a:pt x="407" y="221"/>
                </a:cubicBezTo>
                <a:cubicBezTo>
                  <a:pt x="407" y="327"/>
                  <a:pt x="328" y="407"/>
                  <a:pt x="231" y="407"/>
                </a:cubicBezTo>
                <a:cubicBezTo>
                  <a:pt x="133" y="407"/>
                  <a:pt x="53" y="327"/>
                  <a:pt x="53" y="221"/>
                </a:cubicBezTo>
                <a:cubicBezTo>
                  <a:pt x="53" y="123"/>
                  <a:pt x="133" y="44"/>
                  <a:pt x="231" y="44"/>
                </a:cubicBezTo>
                <a:close/>
                <a:moveTo>
                  <a:pt x="186" y="319"/>
                </a:moveTo>
                <a:lnTo>
                  <a:pt x="186" y="319"/>
                </a:lnTo>
                <a:cubicBezTo>
                  <a:pt x="275" y="319"/>
                  <a:pt x="275" y="319"/>
                  <a:pt x="275" y="319"/>
                </a:cubicBezTo>
                <a:cubicBezTo>
                  <a:pt x="275" y="221"/>
                  <a:pt x="275" y="221"/>
                  <a:pt x="275" y="221"/>
                </a:cubicBezTo>
                <a:cubicBezTo>
                  <a:pt x="328" y="221"/>
                  <a:pt x="328" y="221"/>
                  <a:pt x="328" y="221"/>
                </a:cubicBezTo>
                <a:cubicBezTo>
                  <a:pt x="231" y="123"/>
                  <a:pt x="231" y="123"/>
                  <a:pt x="231" y="123"/>
                </a:cubicBezTo>
                <a:cubicBezTo>
                  <a:pt x="133" y="221"/>
                  <a:pt x="133" y="221"/>
                  <a:pt x="133" y="221"/>
                </a:cubicBezTo>
                <a:cubicBezTo>
                  <a:pt x="186" y="221"/>
                  <a:pt x="186" y="221"/>
                  <a:pt x="186" y="221"/>
                </a:cubicBezTo>
                <a:lnTo>
                  <a:pt x="186" y="319"/>
                </a:lnTo>
                <a:close/>
              </a:path>
            </a:pathLst>
          </a:custGeom>
          <a:solidFill>
            <a:schemeClr val="dk1"/>
          </a:solidFill>
          <a:ln w="0">
            <a:noFill/>
          </a:ln>
        </p:spPr>
        <p:style>
          <a:lnRef idx="0"/>
          <a:fillRef idx="0"/>
          <a:effectRef idx="0"/>
          <a:fontRef idx="minor"/>
        </p:style>
      </p:sp>
      <p:sp>
        <p:nvSpPr>
          <p:cNvPr id="1259" name="Google Shape;1192;p41"/>
          <p:cNvSpPr/>
          <p:nvPr/>
        </p:nvSpPr>
        <p:spPr>
          <a:xfrm>
            <a:off x="3648960" y="3031560"/>
            <a:ext cx="280080" cy="273600"/>
          </a:xfrm>
          <a:custGeom>
            <a:avLst/>
            <a:gdLst/>
            <a:ahLst/>
            <a:rect l="l" t="t" r="r" b="b"/>
            <a:pathLst>
              <a:path w="462" h="452">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chemeClr val="dk1"/>
          </a:solidFill>
          <a:ln w="0">
            <a:noFill/>
          </a:ln>
        </p:spPr>
        <p:style>
          <a:lnRef idx="0"/>
          <a:fillRef idx="0"/>
          <a:effectRef idx="0"/>
          <a:fontRef idx="minor"/>
        </p:style>
      </p:sp>
      <p:sp>
        <p:nvSpPr>
          <p:cNvPr id="1260" name="Google Shape;1193;p41"/>
          <p:cNvSpPr/>
          <p:nvPr/>
        </p:nvSpPr>
        <p:spPr>
          <a:xfrm>
            <a:off x="8453160" y="3732840"/>
            <a:ext cx="277920" cy="69120"/>
          </a:xfrm>
          <a:custGeom>
            <a:avLst/>
            <a:gdLst/>
            <a:ahLst/>
            <a:rect l="l" t="t" r="r" b="b"/>
            <a:pathLst>
              <a:path w="461" h="116">
                <a:moveTo>
                  <a:pt x="53" y="0"/>
                </a:moveTo>
                <a:lnTo>
                  <a:pt x="53" y="0"/>
                </a:lnTo>
                <a:cubicBezTo>
                  <a:pt x="26" y="0"/>
                  <a:pt x="0" y="26"/>
                  <a:pt x="0" y="53"/>
                </a:cubicBezTo>
                <a:cubicBezTo>
                  <a:pt x="0" y="88"/>
                  <a:pt x="26" y="115"/>
                  <a:pt x="53" y="115"/>
                </a:cubicBezTo>
                <a:cubicBezTo>
                  <a:pt x="88" y="115"/>
                  <a:pt x="115" y="88"/>
                  <a:pt x="115" y="53"/>
                </a:cubicBezTo>
                <a:cubicBezTo>
                  <a:pt x="115" y="26"/>
                  <a:pt x="88" y="0"/>
                  <a:pt x="53" y="0"/>
                </a:cubicBezTo>
                <a:close/>
                <a:moveTo>
                  <a:pt x="230" y="0"/>
                </a:moveTo>
                <a:lnTo>
                  <a:pt x="230" y="0"/>
                </a:lnTo>
                <a:cubicBezTo>
                  <a:pt x="203" y="0"/>
                  <a:pt x="177" y="26"/>
                  <a:pt x="177" y="53"/>
                </a:cubicBezTo>
                <a:cubicBezTo>
                  <a:pt x="177" y="88"/>
                  <a:pt x="203" y="115"/>
                  <a:pt x="230" y="115"/>
                </a:cubicBezTo>
                <a:cubicBezTo>
                  <a:pt x="256" y="115"/>
                  <a:pt x="284" y="88"/>
                  <a:pt x="284" y="53"/>
                </a:cubicBezTo>
                <a:cubicBezTo>
                  <a:pt x="284" y="26"/>
                  <a:pt x="256" y="0"/>
                  <a:pt x="230" y="0"/>
                </a:cubicBezTo>
                <a:close/>
                <a:moveTo>
                  <a:pt x="407" y="0"/>
                </a:moveTo>
                <a:lnTo>
                  <a:pt x="407" y="0"/>
                </a:lnTo>
                <a:cubicBezTo>
                  <a:pt x="372" y="0"/>
                  <a:pt x="345" y="26"/>
                  <a:pt x="345" y="53"/>
                </a:cubicBezTo>
                <a:cubicBezTo>
                  <a:pt x="345" y="88"/>
                  <a:pt x="372" y="115"/>
                  <a:pt x="407" y="115"/>
                </a:cubicBezTo>
                <a:cubicBezTo>
                  <a:pt x="434" y="115"/>
                  <a:pt x="460" y="88"/>
                  <a:pt x="460" y="53"/>
                </a:cubicBezTo>
                <a:cubicBezTo>
                  <a:pt x="460" y="26"/>
                  <a:pt x="434" y="0"/>
                  <a:pt x="407" y="0"/>
                </a:cubicBezTo>
                <a:close/>
              </a:path>
            </a:pathLst>
          </a:custGeom>
          <a:solidFill>
            <a:schemeClr val="dk1"/>
          </a:solidFill>
          <a:ln w="0">
            <a:noFill/>
          </a:ln>
        </p:spPr>
        <p:style>
          <a:lnRef idx="0"/>
          <a:fillRef idx="0"/>
          <a:effectRef idx="0"/>
          <a:fontRef idx="minor"/>
        </p:style>
      </p:sp>
      <p:sp>
        <p:nvSpPr>
          <p:cNvPr id="1261" name="Google Shape;1194;p41"/>
          <p:cNvSpPr/>
          <p:nvPr/>
        </p:nvSpPr>
        <p:spPr>
          <a:xfrm>
            <a:off x="8483760" y="4216320"/>
            <a:ext cx="227880" cy="299880"/>
          </a:xfrm>
          <a:custGeom>
            <a:avLst/>
            <a:gdLst/>
            <a:ahLst/>
            <a:rect l="l" t="t" r="r" b="b"/>
            <a:pathLst>
              <a:path w="373" h="497">
                <a:moveTo>
                  <a:pt x="266" y="310"/>
                </a:moveTo>
                <a:lnTo>
                  <a:pt x="266" y="310"/>
                </a:lnTo>
                <a:cubicBezTo>
                  <a:pt x="301" y="301"/>
                  <a:pt x="328" y="292"/>
                  <a:pt x="345" y="257"/>
                </a:cubicBezTo>
                <a:cubicBezTo>
                  <a:pt x="372" y="213"/>
                  <a:pt x="354" y="160"/>
                  <a:pt x="301" y="133"/>
                </a:cubicBezTo>
                <a:cubicBezTo>
                  <a:pt x="275" y="115"/>
                  <a:pt x="275" y="115"/>
                  <a:pt x="275" y="115"/>
                </a:cubicBezTo>
                <a:cubicBezTo>
                  <a:pt x="328" y="17"/>
                  <a:pt x="328" y="17"/>
                  <a:pt x="328" y="17"/>
                </a:cubicBezTo>
                <a:cubicBezTo>
                  <a:pt x="301" y="0"/>
                  <a:pt x="301" y="0"/>
                  <a:pt x="301" y="0"/>
                </a:cubicBezTo>
                <a:cubicBezTo>
                  <a:pt x="195" y="177"/>
                  <a:pt x="195" y="177"/>
                  <a:pt x="195" y="177"/>
                </a:cubicBezTo>
                <a:cubicBezTo>
                  <a:pt x="186" y="160"/>
                  <a:pt x="168" y="142"/>
                  <a:pt x="150" y="133"/>
                </a:cubicBezTo>
                <a:cubicBezTo>
                  <a:pt x="88" y="98"/>
                  <a:pt x="88" y="98"/>
                  <a:pt x="88" y="98"/>
                </a:cubicBezTo>
                <a:cubicBezTo>
                  <a:pt x="0" y="257"/>
                  <a:pt x="0" y="257"/>
                  <a:pt x="0" y="257"/>
                </a:cubicBezTo>
                <a:cubicBezTo>
                  <a:pt x="53" y="292"/>
                  <a:pt x="53" y="292"/>
                  <a:pt x="53" y="292"/>
                </a:cubicBezTo>
                <a:cubicBezTo>
                  <a:pt x="79" y="301"/>
                  <a:pt x="106" y="310"/>
                  <a:pt x="124" y="310"/>
                </a:cubicBezTo>
                <a:cubicBezTo>
                  <a:pt x="18" y="487"/>
                  <a:pt x="18" y="487"/>
                  <a:pt x="18" y="487"/>
                </a:cubicBezTo>
                <a:cubicBezTo>
                  <a:pt x="53" y="496"/>
                  <a:pt x="53" y="496"/>
                  <a:pt x="53" y="496"/>
                </a:cubicBezTo>
                <a:cubicBezTo>
                  <a:pt x="106" y="408"/>
                  <a:pt x="106" y="408"/>
                  <a:pt x="106" y="408"/>
                </a:cubicBezTo>
                <a:cubicBezTo>
                  <a:pt x="132" y="426"/>
                  <a:pt x="132" y="426"/>
                  <a:pt x="132" y="426"/>
                </a:cubicBezTo>
                <a:cubicBezTo>
                  <a:pt x="186" y="452"/>
                  <a:pt x="239" y="443"/>
                  <a:pt x="266" y="399"/>
                </a:cubicBezTo>
                <a:cubicBezTo>
                  <a:pt x="284" y="364"/>
                  <a:pt x="284" y="336"/>
                  <a:pt x="266" y="310"/>
                </a:cubicBezTo>
                <a:close/>
                <a:moveTo>
                  <a:pt x="292" y="160"/>
                </a:moveTo>
                <a:lnTo>
                  <a:pt x="292" y="160"/>
                </a:lnTo>
                <a:cubicBezTo>
                  <a:pt x="328" y="177"/>
                  <a:pt x="337" y="213"/>
                  <a:pt x="319" y="239"/>
                </a:cubicBezTo>
                <a:cubicBezTo>
                  <a:pt x="292" y="274"/>
                  <a:pt x="257" y="283"/>
                  <a:pt x="231" y="266"/>
                </a:cubicBezTo>
                <a:cubicBezTo>
                  <a:pt x="195" y="248"/>
                  <a:pt x="195" y="248"/>
                  <a:pt x="195" y="248"/>
                </a:cubicBezTo>
                <a:cubicBezTo>
                  <a:pt x="257" y="142"/>
                  <a:pt x="257" y="142"/>
                  <a:pt x="257" y="142"/>
                </a:cubicBezTo>
                <a:lnTo>
                  <a:pt x="292" y="160"/>
                </a:lnTo>
                <a:close/>
                <a:moveTo>
                  <a:pt x="71" y="266"/>
                </a:moveTo>
                <a:lnTo>
                  <a:pt x="71" y="266"/>
                </a:lnTo>
                <a:cubicBezTo>
                  <a:pt x="44" y="248"/>
                  <a:pt x="44" y="248"/>
                  <a:pt x="44" y="248"/>
                </a:cubicBezTo>
                <a:cubicBezTo>
                  <a:pt x="106" y="142"/>
                  <a:pt x="106" y="142"/>
                  <a:pt x="106" y="142"/>
                </a:cubicBezTo>
                <a:cubicBezTo>
                  <a:pt x="132" y="160"/>
                  <a:pt x="132" y="160"/>
                  <a:pt x="132" y="160"/>
                </a:cubicBezTo>
                <a:cubicBezTo>
                  <a:pt x="168" y="177"/>
                  <a:pt x="177" y="213"/>
                  <a:pt x="159" y="248"/>
                </a:cubicBezTo>
                <a:cubicBezTo>
                  <a:pt x="142" y="274"/>
                  <a:pt x="106" y="283"/>
                  <a:pt x="71" y="266"/>
                </a:cubicBezTo>
                <a:close/>
                <a:moveTo>
                  <a:pt x="150" y="399"/>
                </a:moveTo>
                <a:lnTo>
                  <a:pt x="150" y="399"/>
                </a:lnTo>
                <a:cubicBezTo>
                  <a:pt x="115" y="381"/>
                  <a:pt x="115" y="381"/>
                  <a:pt x="115" y="381"/>
                </a:cubicBezTo>
                <a:cubicBezTo>
                  <a:pt x="177" y="274"/>
                  <a:pt x="177" y="274"/>
                  <a:pt x="177" y="274"/>
                </a:cubicBezTo>
                <a:cubicBezTo>
                  <a:pt x="213" y="292"/>
                  <a:pt x="213" y="292"/>
                  <a:pt x="213" y="292"/>
                </a:cubicBezTo>
                <a:cubicBezTo>
                  <a:pt x="248" y="310"/>
                  <a:pt x="257" y="345"/>
                  <a:pt x="239" y="381"/>
                </a:cubicBezTo>
                <a:cubicBezTo>
                  <a:pt x="222" y="408"/>
                  <a:pt x="186" y="417"/>
                  <a:pt x="150" y="399"/>
                </a:cubicBezTo>
                <a:close/>
              </a:path>
            </a:pathLst>
          </a:custGeom>
          <a:solidFill>
            <a:schemeClr val="dk1"/>
          </a:solidFill>
          <a:ln w="0">
            <a:noFill/>
          </a:ln>
        </p:spPr>
        <p:style>
          <a:lnRef idx="0"/>
          <a:fillRef idx="0"/>
          <a:effectRef idx="0"/>
          <a:fontRef idx="minor"/>
        </p:style>
      </p:sp>
      <p:sp>
        <p:nvSpPr>
          <p:cNvPr id="1262" name="Google Shape;1195;p41"/>
          <p:cNvSpPr/>
          <p:nvPr/>
        </p:nvSpPr>
        <p:spPr>
          <a:xfrm>
            <a:off x="757080" y="4333680"/>
            <a:ext cx="62280" cy="69120"/>
          </a:xfrm>
          <a:custGeom>
            <a:avLst/>
            <a:gdLst/>
            <a:ahLst/>
            <a:rect l="l" t="t" r="r" b="b"/>
            <a:pathLst>
              <a:path w="108" h="116">
                <a:moveTo>
                  <a:pt x="54" y="0"/>
                </a:moveTo>
                <a:lnTo>
                  <a:pt x="54" y="0"/>
                </a:lnTo>
                <a:cubicBezTo>
                  <a:pt x="18" y="0"/>
                  <a:pt x="0" y="26"/>
                  <a:pt x="0" y="53"/>
                </a:cubicBezTo>
                <a:cubicBezTo>
                  <a:pt x="0" y="88"/>
                  <a:pt x="18" y="115"/>
                  <a:pt x="54" y="115"/>
                </a:cubicBezTo>
                <a:cubicBezTo>
                  <a:pt x="80" y="115"/>
                  <a:pt x="107" y="88"/>
                  <a:pt x="107" y="53"/>
                </a:cubicBezTo>
                <a:cubicBezTo>
                  <a:pt x="107" y="26"/>
                  <a:pt x="80" y="0"/>
                  <a:pt x="54" y="0"/>
                </a:cubicBezTo>
              </a:path>
            </a:pathLst>
          </a:custGeom>
          <a:solidFill>
            <a:schemeClr val="dk1"/>
          </a:solidFill>
          <a:ln w="0">
            <a:noFill/>
          </a:ln>
        </p:spPr>
        <p:style>
          <a:lnRef idx="0"/>
          <a:fillRef idx="0"/>
          <a:effectRef idx="0"/>
          <a:fontRef idx="minor"/>
        </p:style>
      </p:sp>
      <p:sp>
        <p:nvSpPr>
          <p:cNvPr id="1263" name="Google Shape;1196;p41"/>
          <p:cNvSpPr/>
          <p:nvPr/>
        </p:nvSpPr>
        <p:spPr>
          <a:xfrm>
            <a:off x="9106560" y="3732840"/>
            <a:ext cx="169200" cy="69120"/>
          </a:xfrm>
          <a:custGeom>
            <a:avLst/>
            <a:gdLst/>
            <a:ahLst/>
            <a:rect l="l" t="t" r="r" b="b"/>
            <a:pathLst>
              <a:path w="284" h="116">
                <a:moveTo>
                  <a:pt x="53" y="0"/>
                </a:moveTo>
                <a:lnTo>
                  <a:pt x="53" y="0"/>
                </a:lnTo>
                <a:cubicBezTo>
                  <a:pt x="26" y="0"/>
                  <a:pt x="0" y="26"/>
                  <a:pt x="0" y="53"/>
                </a:cubicBezTo>
                <a:cubicBezTo>
                  <a:pt x="0" y="88"/>
                  <a:pt x="26" y="115"/>
                  <a:pt x="53" y="115"/>
                </a:cubicBezTo>
                <a:cubicBezTo>
                  <a:pt x="88" y="115"/>
                  <a:pt x="106" y="88"/>
                  <a:pt x="106" y="53"/>
                </a:cubicBezTo>
                <a:cubicBezTo>
                  <a:pt x="106" y="26"/>
                  <a:pt x="88" y="0"/>
                  <a:pt x="53" y="0"/>
                </a:cubicBezTo>
                <a:close/>
                <a:moveTo>
                  <a:pt x="230" y="0"/>
                </a:moveTo>
                <a:lnTo>
                  <a:pt x="230" y="0"/>
                </a:lnTo>
                <a:cubicBezTo>
                  <a:pt x="195" y="0"/>
                  <a:pt x="177" y="26"/>
                  <a:pt x="177" y="53"/>
                </a:cubicBezTo>
                <a:cubicBezTo>
                  <a:pt x="177" y="88"/>
                  <a:pt x="195" y="115"/>
                  <a:pt x="230" y="115"/>
                </a:cubicBezTo>
                <a:cubicBezTo>
                  <a:pt x="257" y="115"/>
                  <a:pt x="283" y="88"/>
                  <a:pt x="283" y="53"/>
                </a:cubicBezTo>
                <a:cubicBezTo>
                  <a:pt x="283" y="26"/>
                  <a:pt x="257" y="0"/>
                  <a:pt x="230" y="0"/>
                </a:cubicBezTo>
                <a:close/>
              </a:path>
            </a:pathLst>
          </a:custGeom>
          <a:solidFill>
            <a:schemeClr val="dk1"/>
          </a:solidFill>
          <a:ln w="0">
            <a:noFill/>
          </a:ln>
        </p:spPr>
        <p:style>
          <a:lnRef idx="0"/>
          <a:fillRef idx="0"/>
          <a:effectRef idx="0"/>
          <a:fontRef idx="minor"/>
        </p:style>
      </p:sp>
      <p:sp>
        <p:nvSpPr>
          <p:cNvPr id="1264" name="Google Shape;1197;p41"/>
          <p:cNvSpPr/>
          <p:nvPr/>
        </p:nvSpPr>
        <p:spPr>
          <a:xfrm>
            <a:off x="6131520" y="3097080"/>
            <a:ext cx="117000" cy="136440"/>
          </a:xfrm>
          <a:custGeom>
            <a:avLst/>
            <a:gdLst/>
            <a:ahLst/>
            <a:rect l="l" t="t" r="r" b="b"/>
            <a:pathLst>
              <a:path w="196" h="231">
                <a:moveTo>
                  <a:pt x="0" y="0"/>
                </a:moveTo>
                <a:lnTo>
                  <a:pt x="0" y="230"/>
                </a:lnTo>
                <a:lnTo>
                  <a:pt x="195" y="115"/>
                </a:lnTo>
                <a:lnTo>
                  <a:pt x="0" y="0"/>
                </a:lnTo>
              </a:path>
            </a:pathLst>
          </a:custGeom>
          <a:solidFill>
            <a:schemeClr val="dk1"/>
          </a:solidFill>
          <a:ln w="0">
            <a:noFill/>
          </a:ln>
        </p:spPr>
        <p:style>
          <a:lnRef idx="0"/>
          <a:fillRef idx="0"/>
          <a:effectRef idx="0"/>
          <a:fontRef idx="minor"/>
        </p:style>
      </p:sp>
      <p:sp>
        <p:nvSpPr>
          <p:cNvPr id="1265" name="Google Shape;1198;p41"/>
          <p:cNvSpPr/>
          <p:nvPr/>
        </p:nvSpPr>
        <p:spPr>
          <a:xfrm>
            <a:off x="5522040" y="3107880"/>
            <a:ext cx="138600" cy="121320"/>
          </a:xfrm>
          <a:custGeom>
            <a:avLst/>
            <a:gdLst/>
            <a:ahLst/>
            <a:rect l="l" t="t" r="r" b="b"/>
            <a:pathLst>
              <a:path w="231" h="205">
                <a:moveTo>
                  <a:pt x="0" y="204"/>
                </a:moveTo>
                <a:lnTo>
                  <a:pt x="230" y="204"/>
                </a:lnTo>
                <a:lnTo>
                  <a:pt x="115" y="0"/>
                </a:lnTo>
                <a:lnTo>
                  <a:pt x="0" y="204"/>
                </a:lnTo>
              </a:path>
            </a:pathLst>
          </a:custGeom>
          <a:solidFill>
            <a:schemeClr val="dk1"/>
          </a:solidFill>
          <a:ln w="0">
            <a:noFill/>
          </a:ln>
        </p:spPr>
        <p:style>
          <a:lnRef idx="0"/>
          <a:fillRef idx="0"/>
          <a:effectRef idx="0"/>
          <a:fontRef idx="minor"/>
        </p:style>
      </p:sp>
      <p:sp>
        <p:nvSpPr>
          <p:cNvPr id="1266" name="Google Shape;1199;p41"/>
          <p:cNvSpPr/>
          <p:nvPr/>
        </p:nvSpPr>
        <p:spPr>
          <a:xfrm>
            <a:off x="4920840" y="3107880"/>
            <a:ext cx="140760" cy="121320"/>
          </a:xfrm>
          <a:custGeom>
            <a:avLst/>
            <a:gdLst/>
            <a:ahLst/>
            <a:rect l="l" t="t" r="r" b="b"/>
            <a:pathLst>
              <a:path w="232" h="205">
                <a:moveTo>
                  <a:pt x="231" y="0"/>
                </a:moveTo>
                <a:lnTo>
                  <a:pt x="0" y="0"/>
                </a:lnTo>
                <a:lnTo>
                  <a:pt x="115" y="204"/>
                </a:lnTo>
                <a:lnTo>
                  <a:pt x="231" y="0"/>
                </a:lnTo>
              </a:path>
            </a:pathLst>
          </a:custGeom>
          <a:solidFill>
            <a:schemeClr val="dk1"/>
          </a:solidFill>
          <a:ln w="0">
            <a:noFill/>
          </a:ln>
        </p:spPr>
        <p:style>
          <a:lnRef idx="0"/>
          <a:fillRef idx="0"/>
          <a:effectRef idx="0"/>
          <a:fontRef idx="minor"/>
        </p:style>
      </p:sp>
      <p:sp>
        <p:nvSpPr>
          <p:cNvPr id="1267" name="Google Shape;1200;p41"/>
          <p:cNvSpPr/>
          <p:nvPr/>
        </p:nvSpPr>
        <p:spPr>
          <a:xfrm>
            <a:off x="4332960" y="3097080"/>
            <a:ext cx="117000" cy="136440"/>
          </a:xfrm>
          <a:custGeom>
            <a:avLst/>
            <a:gdLst/>
            <a:ahLst/>
            <a:rect l="l" t="t" r="r" b="b"/>
            <a:pathLst>
              <a:path w="195" h="231">
                <a:moveTo>
                  <a:pt x="194" y="0"/>
                </a:moveTo>
                <a:lnTo>
                  <a:pt x="194" y="230"/>
                </a:lnTo>
                <a:lnTo>
                  <a:pt x="0" y="115"/>
                </a:lnTo>
                <a:lnTo>
                  <a:pt x="194" y="0"/>
                </a:lnTo>
              </a:path>
            </a:pathLst>
          </a:custGeom>
          <a:solidFill>
            <a:schemeClr val="dk1"/>
          </a:solidFill>
          <a:ln w="0">
            <a:noFill/>
          </a:ln>
        </p:spPr>
        <p:style>
          <a:lnRef idx="0"/>
          <a:fillRef idx="0"/>
          <a:effectRef idx="0"/>
          <a:fontRef idx="minor"/>
        </p:style>
      </p:sp>
      <p:sp>
        <p:nvSpPr>
          <p:cNvPr id="1268" name="Google Shape;1201;p41"/>
          <p:cNvSpPr/>
          <p:nvPr/>
        </p:nvSpPr>
        <p:spPr>
          <a:xfrm>
            <a:off x="7899840" y="3116520"/>
            <a:ext cx="182160" cy="103680"/>
          </a:xfrm>
          <a:custGeom>
            <a:avLst/>
            <a:gdLst/>
            <a:ahLst/>
            <a:rect l="l" t="t" r="r" b="b"/>
            <a:pathLst>
              <a:path w="302" h="170">
                <a:moveTo>
                  <a:pt x="284" y="116"/>
                </a:moveTo>
                <a:lnTo>
                  <a:pt x="284" y="116"/>
                </a:lnTo>
                <a:cubicBezTo>
                  <a:pt x="275" y="107"/>
                  <a:pt x="168" y="10"/>
                  <a:pt x="168" y="10"/>
                </a:cubicBezTo>
                <a:cubicBezTo>
                  <a:pt x="168" y="0"/>
                  <a:pt x="159" y="0"/>
                  <a:pt x="150" y="0"/>
                </a:cubicBezTo>
                <a:cubicBezTo>
                  <a:pt x="142" y="0"/>
                  <a:pt x="133" y="0"/>
                  <a:pt x="133" y="10"/>
                </a:cubicBezTo>
                <a:cubicBezTo>
                  <a:pt x="133" y="10"/>
                  <a:pt x="27" y="107"/>
                  <a:pt x="18" y="116"/>
                </a:cubicBezTo>
                <a:cubicBezTo>
                  <a:pt x="9" y="133"/>
                  <a:pt x="0" y="151"/>
                  <a:pt x="18" y="160"/>
                </a:cubicBezTo>
                <a:cubicBezTo>
                  <a:pt x="27" y="169"/>
                  <a:pt x="44" y="169"/>
                  <a:pt x="53" y="160"/>
                </a:cubicBezTo>
                <a:cubicBezTo>
                  <a:pt x="150" y="63"/>
                  <a:pt x="150" y="63"/>
                  <a:pt x="150" y="63"/>
                </a:cubicBezTo>
                <a:cubicBezTo>
                  <a:pt x="248" y="160"/>
                  <a:pt x="248" y="160"/>
                  <a:pt x="248" y="160"/>
                </a:cubicBezTo>
                <a:cubicBezTo>
                  <a:pt x="257" y="169"/>
                  <a:pt x="275" y="169"/>
                  <a:pt x="284" y="160"/>
                </a:cubicBezTo>
                <a:cubicBezTo>
                  <a:pt x="301" y="151"/>
                  <a:pt x="301" y="133"/>
                  <a:pt x="284" y="116"/>
                </a:cubicBezTo>
              </a:path>
            </a:pathLst>
          </a:custGeom>
          <a:solidFill>
            <a:schemeClr val="dk1"/>
          </a:solidFill>
          <a:ln w="0">
            <a:noFill/>
          </a:ln>
        </p:spPr>
        <p:style>
          <a:lnRef idx="0"/>
          <a:fillRef idx="0"/>
          <a:effectRef idx="0"/>
          <a:fontRef idx="minor"/>
        </p:style>
      </p:sp>
      <p:sp>
        <p:nvSpPr>
          <p:cNvPr id="1269" name="Google Shape;1202;p41"/>
          <p:cNvSpPr/>
          <p:nvPr/>
        </p:nvSpPr>
        <p:spPr>
          <a:xfrm>
            <a:off x="7301160" y="3112200"/>
            <a:ext cx="182160" cy="108000"/>
          </a:xfrm>
          <a:custGeom>
            <a:avLst/>
            <a:gdLst/>
            <a:ahLst/>
            <a:rect l="l" t="t" r="r" b="b"/>
            <a:pathLst>
              <a:path w="303" h="179">
                <a:moveTo>
                  <a:pt x="284" y="54"/>
                </a:moveTo>
                <a:lnTo>
                  <a:pt x="284" y="54"/>
                </a:lnTo>
                <a:cubicBezTo>
                  <a:pt x="275" y="72"/>
                  <a:pt x="169" y="169"/>
                  <a:pt x="169" y="169"/>
                </a:cubicBezTo>
                <a:cubicBezTo>
                  <a:pt x="169" y="178"/>
                  <a:pt x="160" y="178"/>
                  <a:pt x="151" y="178"/>
                </a:cubicBezTo>
                <a:cubicBezTo>
                  <a:pt x="142" y="178"/>
                  <a:pt x="134" y="178"/>
                  <a:pt x="134" y="169"/>
                </a:cubicBezTo>
                <a:cubicBezTo>
                  <a:pt x="134" y="169"/>
                  <a:pt x="27" y="72"/>
                  <a:pt x="19" y="54"/>
                </a:cubicBezTo>
                <a:cubicBezTo>
                  <a:pt x="10" y="44"/>
                  <a:pt x="0" y="28"/>
                  <a:pt x="19" y="19"/>
                </a:cubicBezTo>
                <a:cubicBezTo>
                  <a:pt x="27" y="9"/>
                  <a:pt x="45" y="0"/>
                  <a:pt x="54" y="19"/>
                </a:cubicBezTo>
                <a:cubicBezTo>
                  <a:pt x="151" y="107"/>
                  <a:pt x="151" y="107"/>
                  <a:pt x="151" y="107"/>
                </a:cubicBezTo>
                <a:cubicBezTo>
                  <a:pt x="248" y="19"/>
                  <a:pt x="248" y="19"/>
                  <a:pt x="248" y="19"/>
                </a:cubicBezTo>
                <a:cubicBezTo>
                  <a:pt x="257" y="0"/>
                  <a:pt x="275" y="9"/>
                  <a:pt x="284" y="19"/>
                </a:cubicBezTo>
                <a:cubicBezTo>
                  <a:pt x="302" y="28"/>
                  <a:pt x="302" y="44"/>
                  <a:pt x="284" y="54"/>
                </a:cubicBezTo>
              </a:path>
            </a:pathLst>
          </a:custGeom>
          <a:solidFill>
            <a:schemeClr val="dk1"/>
          </a:solidFill>
          <a:ln w="0">
            <a:noFill/>
          </a:ln>
        </p:spPr>
        <p:style>
          <a:lnRef idx="0"/>
          <a:fillRef idx="0"/>
          <a:effectRef idx="0"/>
          <a:fontRef idx="minor"/>
        </p:style>
      </p:sp>
      <p:sp>
        <p:nvSpPr>
          <p:cNvPr id="1270" name="Google Shape;1203;p41"/>
          <p:cNvSpPr/>
          <p:nvPr/>
        </p:nvSpPr>
        <p:spPr>
          <a:xfrm>
            <a:off x="8538120" y="3079440"/>
            <a:ext cx="108000" cy="177840"/>
          </a:xfrm>
          <a:custGeom>
            <a:avLst/>
            <a:gdLst/>
            <a:ahLst/>
            <a:rect l="l" t="t" r="r" b="b"/>
            <a:pathLst>
              <a:path w="179" h="294">
                <a:moveTo>
                  <a:pt x="54" y="9"/>
                </a:moveTo>
                <a:lnTo>
                  <a:pt x="54" y="9"/>
                </a:lnTo>
                <a:cubicBezTo>
                  <a:pt x="62" y="18"/>
                  <a:pt x="169" y="125"/>
                  <a:pt x="169" y="125"/>
                </a:cubicBezTo>
                <a:cubicBezTo>
                  <a:pt x="169" y="134"/>
                  <a:pt x="178" y="142"/>
                  <a:pt x="178" y="142"/>
                </a:cubicBezTo>
                <a:cubicBezTo>
                  <a:pt x="178" y="151"/>
                  <a:pt x="169" y="160"/>
                  <a:pt x="169" y="169"/>
                </a:cubicBezTo>
                <a:cubicBezTo>
                  <a:pt x="169" y="169"/>
                  <a:pt x="62" y="275"/>
                  <a:pt x="54" y="284"/>
                </a:cubicBezTo>
                <a:cubicBezTo>
                  <a:pt x="44" y="293"/>
                  <a:pt x="27" y="293"/>
                  <a:pt x="9" y="284"/>
                </a:cubicBezTo>
                <a:cubicBezTo>
                  <a:pt x="0" y="275"/>
                  <a:pt x="0" y="257"/>
                  <a:pt x="9" y="240"/>
                </a:cubicBezTo>
                <a:cubicBezTo>
                  <a:pt x="107" y="142"/>
                  <a:pt x="107" y="142"/>
                  <a:pt x="107" y="142"/>
                </a:cubicBezTo>
                <a:cubicBezTo>
                  <a:pt x="9" y="44"/>
                  <a:pt x="9" y="44"/>
                  <a:pt x="9" y="44"/>
                </a:cubicBezTo>
                <a:cubicBezTo>
                  <a:pt x="0" y="36"/>
                  <a:pt x="0" y="18"/>
                  <a:pt x="9" y="9"/>
                </a:cubicBezTo>
                <a:cubicBezTo>
                  <a:pt x="27" y="0"/>
                  <a:pt x="44" y="0"/>
                  <a:pt x="54" y="9"/>
                </a:cubicBezTo>
              </a:path>
            </a:pathLst>
          </a:custGeom>
          <a:solidFill>
            <a:schemeClr val="dk1"/>
          </a:solidFill>
          <a:ln w="0">
            <a:noFill/>
          </a:ln>
        </p:spPr>
        <p:style>
          <a:lnRef idx="0"/>
          <a:fillRef idx="0"/>
          <a:effectRef idx="0"/>
          <a:fontRef idx="minor"/>
        </p:style>
      </p:sp>
      <p:sp>
        <p:nvSpPr>
          <p:cNvPr id="1271" name="Google Shape;1204;p41"/>
          <p:cNvSpPr/>
          <p:nvPr/>
        </p:nvSpPr>
        <p:spPr>
          <a:xfrm>
            <a:off x="6737040" y="3079440"/>
            <a:ext cx="105840" cy="177840"/>
          </a:xfrm>
          <a:custGeom>
            <a:avLst/>
            <a:gdLst/>
            <a:ahLst/>
            <a:rect l="l" t="t" r="r" b="b"/>
            <a:pathLst>
              <a:path w="177" h="294">
                <a:moveTo>
                  <a:pt x="123" y="9"/>
                </a:moveTo>
                <a:lnTo>
                  <a:pt x="123" y="9"/>
                </a:lnTo>
                <a:cubicBezTo>
                  <a:pt x="114" y="18"/>
                  <a:pt x="8" y="125"/>
                  <a:pt x="8" y="125"/>
                </a:cubicBezTo>
                <a:cubicBezTo>
                  <a:pt x="8" y="134"/>
                  <a:pt x="0" y="142"/>
                  <a:pt x="0" y="142"/>
                </a:cubicBezTo>
                <a:cubicBezTo>
                  <a:pt x="0" y="151"/>
                  <a:pt x="8" y="160"/>
                  <a:pt x="8" y="169"/>
                </a:cubicBezTo>
                <a:cubicBezTo>
                  <a:pt x="8" y="169"/>
                  <a:pt x="114" y="275"/>
                  <a:pt x="123" y="284"/>
                </a:cubicBezTo>
                <a:cubicBezTo>
                  <a:pt x="132" y="293"/>
                  <a:pt x="150" y="293"/>
                  <a:pt x="167" y="284"/>
                </a:cubicBezTo>
                <a:cubicBezTo>
                  <a:pt x="176" y="275"/>
                  <a:pt x="176" y="257"/>
                  <a:pt x="167" y="240"/>
                </a:cubicBezTo>
                <a:cubicBezTo>
                  <a:pt x="70" y="142"/>
                  <a:pt x="70" y="142"/>
                  <a:pt x="70" y="142"/>
                </a:cubicBezTo>
                <a:cubicBezTo>
                  <a:pt x="167" y="44"/>
                  <a:pt x="167" y="44"/>
                  <a:pt x="167" y="44"/>
                </a:cubicBezTo>
                <a:cubicBezTo>
                  <a:pt x="176" y="36"/>
                  <a:pt x="176" y="18"/>
                  <a:pt x="167" y="9"/>
                </a:cubicBezTo>
                <a:cubicBezTo>
                  <a:pt x="150" y="0"/>
                  <a:pt x="132" y="0"/>
                  <a:pt x="123" y="9"/>
                </a:cubicBezTo>
              </a:path>
            </a:pathLst>
          </a:custGeom>
          <a:solidFill>
            <a:schemeClr val="dk1"/>
          </a:solidFill>
          <a:ln w="0">
            <a:noFill/>
          </a:ln>
        </p:spPr>
        <p:style>
          <a:lnRef idx="0"/>
          <a:fillRef idx="0"/>
          <a:effectRef idx="0"/>
          <a:fontRef idx="minor"/>
        </p:style>
      </p:sp>
      <p:sp>
        <p:nvSpPr>
          <p:cNvPr id="1272" name="Google Shape;1205;p41"/>
          <p:cNvSpPr/>
          <p:nvPr/>
        </p:nvSpPr>
        <p:spPr>
          <a:xfrm>
            <a:off x="6647760" y="3691440"/>
            <a:ext cx="289080" cy="147240"/>
          </a:xfrm>
          <a:custGeom>
            <a:avLst/>
            <a:gdLst/>
            <a:ahLst/>
            <a:rect l="l" t="t" r="r" b="b"/>
            <a:pathLst>
              <a:path w="479" h="248">
                <a:moveTo>
                  <a:pt x="363" y="247"/>
                </a:moveTo>
                <a:lnTo>
                  <a:pt x="363" y="168"/>
                </a:lnTo>
                <a:lnTo>
                  <a:pt x="0" y="168"/>
                </a:lnTo>
                <a:lnTo>
                  <a:pt x="0" y="79"/>
                </a:lnTo>
                <a:lnTo>
                  <a:pt x="363" y="79"/>
                </a:lnTo>
                <a:lnTo>
                  <a:pt x="363" y="0"/>
                </a:lnTo>
                <a:lnTo>
                  <a:pt x="478" y="124"/>
                </a:lnTo>
                <a:lnTo>
                  <a:pt x="363" y="247"/>
                </a:lnTo>
              </a:path>
            </a:pathLst>
          </a:custGeom>
          <a:solidFill>
            <a:schemeClr val="dk1"/>
          </a:solidFill>
          <a:ln w="0">
            <a:noFill/>
          </a:ln>
        </p:spPr>
        <p:style>
          <a:lnRef idx="0"/>
          <a:fillRef idx="0"/>
          <a:effectRef idx="0"/>
          <a:fontRef idx="minor"/>
        </p:style>
      </p:sp>
      <p:sp>
        <p:nvSpPr>
          <p:cNvPr id="1273" name="Google Shape;1206;p41"/>
          <p:cNvSpPr/>
          <p:nvPr/>
        </p:nvSpPr>
        <p:spPr>
          <a:xfrm>
            <a:off x="4844520" y="3691440"/>
            <a:ext cx="289080" cy="147240"/>
          </a:xfrm>
          <a:custGeom>
            <a:avLst/>
            <a:gdLst/>
            <a:ahLst/>
            <a:rect l="l" t="t" r="r" b="b"/>
            <a:pathLst>
              <a:path w="480" h="248">
                <a:moveTo>
                  <a:pt x="116" y="247"/>
                </a:moveTo>
                <a:lnTo>
                  <a:pt x="116" y="168"/>
                </a:lnTo>
                <a:lnTo>
                  <a:pt x="479" y="168"/>
                </a:lnTo>
                <a:lnTo>
                  <a:pt x="479" y="79"/>
                </a:lnTo>
                <a:lnTo>
                  <a:pt x="116" y="79"/>
                </a:lnTo>
                <a:lnTo>
                  <a:pt x="116" y="0"/>
                </a:lnTo>
                <a:lnTo>
                  <a:pt x="0" y="124"/>
                </a:lnTo>
                <a:lnTo>
                  <a:pt x="116" y="247"/>
                </a:lnTo>
              </a:path>
            </a:pathLst>
          </a:custGeom>
          <a:solidFill>
            <a:schemeClr val="dk1"/>
          </a:solidFill>
          <a:ln w="0">
            <a:noFill/>
          </a:ln>
        </p:spPr>
        <p:style>
          <a:lnRef idx="0"/>
          <a:fillRef idx="0"/>
          <a:effectRef idx="0"/>
          <a:fontRef idx="minor"/>
        </p:style>
      </p:sp>
      <p:sp>
        <p:nvSpPr>
          <p:cNvPr id="1274" name="Google Shape;1207;p41"/>
          <p:cNvSpPr/>
          <p:nvPr/>
        </p:nvSpPr>
        <p:spPr>
          <a:xfrm>
            <a:off x="5515200" y="3621600"/>
            <a:ext cx="149400" cy="295560"/>
          </a:xfrm>
          <a:custGeom>
            <a:avLst/>
            <a:gdLst/>
            <a:ahLst/>
            <a:rect l="l" t="t" r="r" b="b"/>
            <a:pathLst>
              <a:path w="249" h="489">
                <a:moveTo>
                  <a:pt x="248" y="363"/>
                </a:moveTo>
                <a:lnTo>
                  <a:pt x="169" y="363"/>
                </a:lnTo>
                <a:lnTo>
                  <a:pt x="169" y="0"/>
                </a:lnTo>
                <a:lnTo>
                  <a:pt x="79" y="0"/>
                </a:lnTo>
                <a:lnTo>
                  <a:pt x="79" y="363"/>
                </a:lnTo>
                <a:lnTo>
                  <a:pt x="0" y="363"/>
                </a:lnTo>
                <a:lnTo>
                  <a:pt x="124" y="488"/>
                </a:lnTo>
                <a:lnTo>
                  <a:pt x="248" y="363"/>
                </a:lnTo>
              </a:path>
            </a:pathLst>
          </a:custGeom>
          <a:solidFill>
            <a:schemeClr val="dk1"/>
          </a:solidFill>
          <a:ln w="0">
            <a:noFill/>
          </a:ln>
        </p:spPr>
        <p:style>
          <a:lnRef idx="0"/>
          <a:fillRef idx="0"/>
          <a:effectRef idx="0"/>
          <a:fontRef idx="minor"/>
        </p:style>
      </p:sp>
      <p:sp>
        <p:nvSpPr>
          <p:cNvPr id="1275" name="Google Shape;1208;p41"/>
          <p:cNvSpPr/>
          <p:nvPr/>
        </p:nvSpPr>
        <p:spPr>
          <a:xfrm>
            <a:off x="6116400" y="3621600"/>
            <a:ext cx="149400" cy="295560"/>
          </a:xfrm>
          <a:custGeom>
            <a:avLst/>
            <a:gdLst/>
            <a:ahLst/>
            <a:rect l="l" t="t" r="r" b="b"/>
            <a:pathLst>
              <a:path w="249" h="489">
                <a:moveTo>
                  <a:pt x="248" y="116"/>
                </a:moveTo>
                <a:lnTo>
                  <a:pt x="169" y="116"/>
                </a:lnTo>
                <a:lnTo>
                  <a:pt x="169" y="488"/>
                </a:lnTo>
                <a:lnTo>
                  <a:pt x="80" y="488"/>
                </a:lnTo>
                <a:lnTo>
                  <a:pt x="80" y="116"/>
                </a:lnTo>
                <a:lnTo>
                  <a:pt x="0" y="116"/>
                </a:lnTo>
                <a:lnTo>
                  <a:pt x="125" y="0"/>
                </a:lnTo>
                <a:lnTo>
                  <a:pt x="248" y="116"/>
                </a:lnTo>
              </a:path>
            </a:pathLst>
          </a:custGeom>
          <a:solidFill>
            <a:schemeClr val="dk1"/>
          </a:solidFill>
          <a:ln w="0">
            <a:noFill/>
          </a:ln>
        </p:spPr>
        <p:style>
          <a:lnRef idx="0"/>
          <a:fillRef idx="0"/>
          <a:effectRef idx="0"/>
          <a:fontRef idx="minor"/>
        </p:style>
      </p:sp>
      <p:sp>
        <p:nvSpPr>
          <p:cNvPr id="1276" name="Google Shape;1209;p41"/>
          <p:cNvSpPr/>
          <p:nvPr/>
        </p:nvSpPr>
        <p:spPr>
          <a:xfrm>
            <a:off x="9058320" y="4231440"/>
            <a:ext cx="267120" cy="273600"/>
          </a:xfrm>
          <a:custGeom>
            <a:avLst/>
            <a:gdLst/>
            <a:ahLst/>
            <a:rect l="l" t="t"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dk1"/>
          </a:solidFill>
          <a:ln w="0">
            <a:noFill/>
          </a:ln>
        </p:spPr>
        <p:style>
          <a:lnRef idx="0"/>
          <a:fillRef idx="0"/>
          <a:effectRef idx="0"/>
          <a:fontRef idx="minor"/>
        </p:style>
      </p:sp>
      <p:sp>
        <p:nvSpPr>
          <p:cNvPr id="1277" name="Google Shape;1210;p41"/>
          <p:cNvSpPr/>
          <p:nvPr/>
        </p:nvSpPr>
        <p:spPr>
          <a:xfrm>
            <a:off x="7322760" y="3612960"/>
            <a:ext cx="136440" cy="302040"/>
          </a:xfrm>
          <a:custGeom>
            <a:avLst/>
            <a:gdLst/>
            <a:ahLst/>
            <a:rect l="l" t="t" r="r" b="b"/>
            <a:pathLst>
              <a:path w="231" h="498">
                <a:moveTo>
                  <a:pt x="115" y="0"/>
                </a:moveTo>
                <a:lnTo>
                  <a:pt x="0" y="187"/>
                </a:lnTo>
                <a:lnTo>
                  <a:pt x="230" y="187"/>
                </a:lnTo>
                <a:lnTo>
                  <a:pt x="115" y="0"/>
                </a:lnTo>
                <a:close/>
                <a:moveTo>
                  <a:pt x="115" y="497"/>
                </a:moveTo>
                <a:lnTo>
                  <a:pt x="230" y="319"/>
                </a:lnTo>
                <a:lnTo>
                  <a:pt x="0" y="319"/>
                </a:lnTo>
                <a:lnTo>
                  <a:pt x="115" y="497"/>
                </a:lnTo>
                <a:close/>
              </a:path>
            </a:pathLst>
          </a:custGeom>
          <a:solidFill>
            <a:schemeClr val="dk1"/>
          </a:solidFill>
          <a:ln w="0">
            <a:noFill/>
          </a:ln>
        </p:spPr>
        <p:style>
          <a:lnRef idx="0"/>
          <a:fillRef idx="0"/>
          <a:effectRef idx="0"/>
          <a:fontRef idx="minor"/>
        </p:style>
      </p:sp>
      <p:sp>
        <p:nvSpPr>
          <p:cNvPr id="1278" name="Google Shape;1211;p41"/>
          <p:cNvSpPr/>
          <p:nvPr/>
        </p:nvSpPr>
        <p:spPr>
          <a:xfrm>
            <a:off x="3648960" y="2426040"/>
            <a:ext cx="280080" cy="284400"/>
          </a:xfrm>
          <a:custGeom>
            <a:avLst/>
            <a:gdLst/>
            <a:ahLst/>
            <a:rect l="l" t="t"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dk1"/>
          </a:solidFill>
          <a:ln w="0">
            <a:noFill/>
          </a:ln>
        </p:spPr>
        <p:style>
          <a:lnRef idx="0"/>
          <a:fillRef idx="0"/>
          <a:effectRef idx="0"/>
          <a:fontRef idx="minor"/>
        </p:style>
      </p:sp>
      <p:sp>
        <p:nvSpPr>
          <p:cNvPr id="1279" name="Google Shape;1212;p41"/>
          <p:cNvSpPr/>
          <p:nvPr/>
        </p:nvSpPr>
        <p:spPr>
          <a:xfrm>
            <a:off x="3091680" y="2443680"/>
            <a:ext cx="195120" cy="252000"/>
          </a:xfrm>
          <a:custGeom>
            <a:avLst/>
            <a:gdLst/>
            <a:ahLst/>
            <a:rect l="l" t="t" r="r" b="b"/>
            <a:pathLst>
              <a:path w="320" h="417">
                <a:moveTo>
                  <a:pt x="319" y="62"/>
                </a:moveTo>
                <a:lnTo>
                  <a:pt x="319" y="62"/>
                </a:lnTo>
                <a:cubicBezTo>
                  <a:pt x="319" y="27"/>
                  <a:pt x="292" y="0"/>
                  <a:pt x="257" y="0"/>
                </a:cubicBezTo>
                <a:cubicBezTo>
                  <a:pt x="221" y="0"/>
                  <a:pt x="194" y="27"/>
                  <a:pt x="194" y="62"/>
                </a:cubicBezTo>
                <a:cubicBezTo>
                  <a:pt x="194" y="80"/>
                  <a:pt x="213" y="106"/>
                  <a:pt x="230" y="115"/>
                </a:cubicBezTo>
                <a:cubicBezTo>
                  <a:pt x="230" y="159"/>
                  <a:pt x="194" y="169"/>
                  <a:pt x="150" y="186"/>
                </a:cubicBezTo>
                <a:cubicBezTo>
                  <a:pt x="132" y="195"/>
                  <a:pt x="106" y="195"/>
                  <a:pt x="79" y="213"/>
                </a:cubicBezTo>
                <a:cubicBezTo>
                  <a:pt x="79" y="115"/>
                  <a:pt x="79" y="115"/>
                  <a:pt x="79" y="115"/>
                </a:cubicBezTo>
                <a:cubicBezTo>
                  <a:pt x="106" y="106"/>
                  <a:pt x="115" y="80"/>
                  <a:pt x="115" y="62"/>
                </a:cubicBezTo>
                <a:cubicBezTo>
                  <a:pt x="115" y="27"/>
                  <a:pt x="88" y="0"/>
                  <a:pt x="62" y="0"/>
                </a:cubicBezTo>
                <a:cubicBezTo>
                  <a:pt x="26" y="0"/>
                  <a:pt x="0" y="27"/>
                  <a:pt x="0" y="62"/>
                </a:cubicBezTo>
                <a:cubicBezTo>
                  <a:pt x="0" y="80"/>
                  <a:pt x="17" y="106"/>
                  <a:pt x="35" y="115"/>
                </a:cubicBezTo>
                <a:cubicBezTo>
                  <a:pt x="35" y="301"/>
                  <a:pt x="35" y="301"/>
                  <a:pt x="35" y="301"/>
                </a:cubicBezTo>
                <a:cubicBezTo>
                  <a:pt x="17" y="310"/>
                  <a:pt x="0" y="328"/>
                  <a:pt x="0" y="354"/>
                </a:cubicBezTo>
                <a:cubicBezTo>
                  <a:pt x="0" y="390"/>
                  <a:pt x="26" y="416"/>
                  <a:pt x="62" y="416"/>
                </a:cubicBezTo>
                <a:cubicBezTo>
                  <a:pt x="88" y="416"/>
                  <a:pt x="115" y="390"/>
                  <a:pt x="115" y="354"/>
                </a:cubicBezTo>
                <a:cubicBezTo>
                  <a:pt x="115" y="328"/>
                  <a:pt x="106" y="310"/>
                  <a:pt x="88" y="301"/>
                </a:cubicBezTo>
                <a:cubicBezTo>
                  <a:pt x="88" y="257"/>
                  <a:pt x="123" y="240"/>
                  <a:pt x="168" y="231"/>
                </a:cubicBezTo>
                <a:cubicBezTo>
                  <a:pt x="213" y="213"/>
                  <a:pt x="275" y="195"/>
                  <a:pt x="283" y="115"/>
                </a:cubicBezTo>
                <a:cubicBezTo>
                  <a:pt x="301" y="106"/>
                  <a:pt x="319" y="80"/>
                  <a:pt x="319" y="62"/>
                </a:cubicBezTo>
                <a:close/>
                <a:moveTo>
                  <a:pt x="26" y="62"/>
                </a:moveTo>
                <a:lnTo>
                  <a:pt x="26" y="62"/>
                </a:lnTo>
                <a:cubicBezTo>
                  <a:pt x="26" y="35"/>
                  <a:pt x="44" y="27"/>
                  <a:pt x="62" y="27"/>
                </a:cubicBezTo>
                <a:cubicBezTo>
                  <a:pt x="79" y="27"/>
                  <a:pt x="97" y="35"/>
                  <a:pt x="97" y="62"/>
                </a:cubicBezTo>
                <a:cubicBezTo>
                  <a:pt x="97" y="80"/>
                  <a:pt x="79" y="88"/>
                  <a:pt x="62" y="88"/>
                </a:cubicBezTo>
                <a:cubicBezTo>
                  <a:pt x="44" y="88"/>
                  <a:pt x="26" y="80"/>
                  <a:pt x="26" y="62"/>
                </a:cubicBezTo>
                <a:close/>
                <a:moveTo>
                  <a:pt x="62" y="390"/>
                </a:moveTo>
                <a:lnTo>
                  <a:pt x="62" y="390"/>
                </a:lnTo>
                <a:cubicBezTo>
                  <a:pt x="44" y="390"/>
                  <a:pt x="26" y="372"/>
                  <a:pt x="26" y="354"/>
                </a:cubicBezTo>
                <a:cubicBezTo>
                  <a:pt x="26" y="337"/>
                  <a:pt x="44" y="319"/>
                  <a:pt x="62" y="319"/>
                </a:cubicBezTo>
                <a:cubicBezTo>
                  <a:pt x="79" y="319"/>
                  <a:pt x="97" y="337"/>
                  <a:pt x="97" y="354"/>
                </a:cubicBezTo>
                <a:cubicBezTo>
                  <a:pt x="97" y="372"/>
                  <a:pt x="79" y="390"/>
                  <a:pt x="62" y="390"/>
                </a:cubicBezTo>
                <a:close/>
                <a:moveTo>
                  <a:pt x="257" y="88"/>
                </a:moveTo>
                <a:lnTo>
                  <a:pt x="257" y="88"/>
                </a:lnTo>
                <a:cubicBezTo>
                  <a:pt x="239" y="88"/>
                  <a:pt x="221" y="80"/>
                  <a:pt x="221" y="62"/>
                </a:cubicBezTo>
                <a:cubicBezTo>
                  <a:pt x="221" y="35"/>
                  <a:pt x="239" y="27"/>
                  <a:pt x="257" y="27"/>
                </a:cubicBezTo>
                <a:cubicBezTo>
                  <a:pt x="275" y="27"/>
                  <a:pt x="292" y="35"/>
                  <a:pt x="292" y="62"/>
                </a:cubicBezTo>
                <a:cubicBezTo>
                  <a:pt x="292" y="80"/>
                  <a:pt x="275" y="88"/>
                  <a:pt x="257" y="88"/>
                </a:cubicBezTo>
                <a:close/>
              </a:path>
            </a:pathLst>
          </a:custGeom>
          <a:solidFill>
            <a:schemeClr val="dk1"/>
          </a:solidFill>
          <a:ln w="0">
            <a:noFill/>
          </a:ln>
        </p:spPr>
        <p:style>
          <a:lnRef idx="0"/>
          <a:fillRef idx="0"/>
          <a:effectRef idx="0"/>
          <a:fontRef idx="minor"/>
        </p:style>
      </p:sp>
      <p:sp>
        <p:nvSpPr>
          <p:cNvPr id="1280" name="Google Shape;1213;p41"/>
          <p:cNvSpPr/>
          <p:nvPr/>
        </p:nvSpPr>
        <p:spPr>
          <a:xfrm>
            <a:off x="2492640" y="2426040"/>
            <a:ext cx="192960" cy="284400"/>
          </a:xfrm>
          <a:custGeom>
            <a:avLst/>
            <a:gdLst/>
            <a:ahLst/>
            <a:rect l="l" t="t" r="r" b="b"/>
            <a:pathLst>
              <a:path w="320" h="470">
                <a:moveTo>
                  <a:pt x="258" y="345"/>
                </a:moveTo>
                <a:lnTo>
                  <a:pt x="258" y="345"/>
                </a:lnTo>
                <a:cubicBezTo>
                  <a:pt x="231" y="345"/>
                  <a:pt x="213" y="363"/>
                  <a:pt x="205" y="380"/>
                </a:cubicBezTo>
                <a:cubicBezTo>
                  <a:pt x="124" y="380"/>
                  <a:pt x="124" y="380"/>
                  <a:pt x="124" y="380"/>
                </a:cubicBezTo>
                <a:cubicBezTo>
                  <a:pt x="89" y="380"/>
                  <a:pt x="80" y="354"/>
                  <a:pt x="80" y="345"/>
                </a:cubicBezTo>
                <a:cubicBezTo>
                  <a:pt x="80" y="248"/>
                  <a:pt x="80" y="248"/>
                  <a:pt x="80" y="248"/>
                </a:cubicBezTo>
                <a:cubicBezTo>
                  <a:pt x="98" y="257"/>
                  <a:pt x="107" y="257"/>
                  <a:pt x="124" y="257"/>
                </a:cubicBezTo>
                <a:cubicBezTo>
                  <a:pt x="205" y="257"/>
                  <a:pt x="205" y="257"/>
                  <a:pt x="205" y="257"/>
                </a:cubicBezTo>
                <a:cubicBezTo>
                  <a:pt x="213" y="274"/>
                  <a:pt x="231" y="292"/>
                  <a:pt x="258" y="292"/>
                </a:cubicBezTo>
                <a:cubicBezTo>
                  <a:pt x="293" y="292"/>
                  <a:pt x="319" y="266"/>
                  <a:pt x="319" y="230"/>
                </a:cubicBezTo>
                <a:cubicBezTo>
                  <a:pt x="319" y="204"/>
                  <a:pt x="293" y="176"/>
                  <a:pt x="258" y="176"/>
                </a:cubicBezTo>
                <a:cubicBezTo>
                  <a:pt x="231" y="176"/>
                  <a:pt x="213" y="185"/>
                  <a:pt x="205" y="212"/>
                </a:cubicBezTo>
                <a:cubicBezTo>
                  <a:pt x="124" y="212"/>
                  <a:pt x="124" y="212"/>
                  <a:pt x="124" y="212"/>
                </a:cubicBezTo>
                <a:cubicBezTo>
                  <a:pt x="89" y="212"/>
                  <a:pt x="80" y="176"/>
                  <a:pt x="80" y="167"/>
                </a:cubicBezTo>
                <a:cubicBezTo>
                  <a:pt x="80" y="114"/>
                  <a:pt x="80" y="114"/>
                  <a:pt x="80" y="114"/>
                </a:cubicBezTo>
                <a:cubicBezTo>
                  <a:pt x="107" y="106"/>
                  <a:pt x="115" y="88"/>
                  <a:pt x="115" y="61"/>
                </a:cubicBezTo>
                <a:cubicBezTo>
                  <a:pt x="115" y="26"/>
                  <a:pt x="89" y="0"/>
                  <a:pt x="62" y="0"/>
                </a:cubicBezTo>
                <a:cubicBezTo>
                  <a:pt x="27" y="0"/>
                  <a:pt x="0" y="26"/>
                  <a:pt x="0" y="61"/>
                </a:cubicBezTo>
                <a:cubicBezTo>
                  <a:pt x="0" y="88"/>
                  <a:pt x="18" y="106"/>
                  <a:pt x="36" y="114"/>
                </a:cubicBezTo>
                <a:cubicBezTo>
                  <a:pt x="36" y="345"/>
                  <a:pt x="36" y="345"/>
                  <a:pt x="36" y="345"/>
                </a:cubicBezTo>
                <a:cubicBezTo>
                  <a:pt x="36" y="380"/>
                  <a:pt x="62" y="433"/>
                  <a:pt x="124" y="433"/>
                </a:cubicBezTo>
                <a:cubicBezTo>
                  <a:pt x="205" y="433"/>
                  <a:pt x="205" y="433"/>
                  <a:pt x="205" y="433"/>
                </a:cubicBezTo>
                <a:cubicBezTo>
                  <a:pt x="213" y="451"/>
                  <a:pt x="231" y="469"/>
                  <a:pt x="258" y="469"/>
                </a:cubicBezTo>
                <a:cubicBezTo>
                  <a:pt x="293" y="469"/>
                  <a:pt x="319" y="442"/>
                  <a:pt x="319" y="407"/>
                </a:cubicBezTo>
                <a:cubicBezTo>
                  <a:pt x="319" y="372"/>
                  <a:pt x="293" y="345"/>
                  <a:pt x="258" y="345"/>
                </a:cubicBezTo>
                <a:close/>
                <a:moveTo>
                  <a:pt x="258" y="195"/>
                </a:moveTo>
                <a:lnTo>
                  <a:pt x="258" y="195"/>
                </a:lnTo>
                <a:cubicBezTo>
                  <a:pt x="275" y="195"/>
                  <a:pt x="293" y="212"/>
                  <a:pt x="293" y="230"/>
                </a:cubicBezTo>
                <a:cubicBezTo>
                  <a:pt x="293" y="248"/>
                  <a:pt x="275" y="266"/>
                  <a:pt x="258" y="266"/>
                </a:cubicBezTo>
                <a:cubicBezTo>
                  <a:pt x="240" y="266"/>
                  <a:pt x="221" y="248"/>
                  <a:pt x="221" y="230"/>
                </a:cubicBezTo>
                <a:cubicBezTo>
                  <a:pt x="221" y="212"/>
                  <a:pt x="240" y="195"/>
                  <a:pt x="258" y="195"/>
                </a:cubicBezTo>
                <a:close/>
                <a:moveTo>
                  <a:pt x="27" y="61"/>
                </a:moveTo>
                <a:lnTo>
                  <a:pt x="27" y="61"/>
                </a:lnTo>
                <a:cubicBezTo>
                  <a:pt x="27" y="44"/>
                  <a:pt x="45" y="26"/>
                  <a:pt x="62" y="26"/>
                </a:cubicBezTo>
                <a:cubicBezTo>
                  <a:pt x="80" y="26"/>
                  <a:pt x="98" y="44"/>
                  <a:pt x="98" y="61"/>
                </a:cubicBezTo>
                <a:cubicBezTo>
                  <a:pt x="98" y="79"/>
                  <a:pt x="80" y="97"/>
                  <a:pt x="62" y="97"/>
                </a:cubicBezTo>
                <a:cubicBezTo>
                  <a:pt x="45" y="97"/>
                  <a:pt x="27" y="79"/>
                  <a:pt x="27" y="61"/>
                </a:cubicBezTo>
                <a:close/>
                <a:moveTo>
                  <a:pt x="258" y="442"/>
                </a:moveTo>
                <a:lnTo>
                  <a:pt x="258" y="442"/>
                </a:lnTo>
                <a:cubicBezTo>
                  <a:pt x="240" y="442"/>
                  <a:pt x="221" y="425"/>
                  <a:pt x="221" y="407"/>
                </a:cubicBezTo>
                <a:cubicBezTo>
                  <a:pt x="221" y="389"/>
                  <a:pt x="240" y="372"/>
                  <a:pt x="258" y="372"/>
                </a:cubicBezTo>
                <a:cubicBezTo>
                  <a:pt x="275" y="372"/>
                  <a:pt x="293" y="389"/>
                  <a:pt x="293" y="407"/>
                </a:cubicBezTo>
                <a:cubicBezTo>
                  <a:pt x="293" y="425"/>
                  <a:pt x="275" y="442"/>
                  <a:pt x="258" y="442"/>
                </a:cubicBezTo>
                <a:close/>
              </a:path>
            </a:pathLst>
          </a:custGeom>
          <a:solidFill>
            <a:schemeClr val="dk1"/>
          </a:solidFill>
          <a:ln w="0">
            <a:noFill/>
          </a:ln>
        </p:spPr>
        <p:style>
          <a:lnRef idx="0"/>
          <a:fillRef idx="0"/>
          <a:effectRef idx="0"/>
          <a:fontRef idx="minor"/>
        </p:style>
      </p:sp>
      <p:sp>
        <p:nvSpPr>
          <p:cNvPr id="1281" name="Google Shape;1214;p41"/>
          <p:cNvSpPr/>
          <p:nvPr/>
        </p:nvSpPr>
        <p:spPr>
          <a:xfrm>
            <a:off x="4354560" y="2443680"/>
            <a:ext cx="73440" cy="252000"/>
          </a:xfrm>
          <a:custGeom>
            <a:avLst/>
            <a:gdLst/>
            <a:ahLst/>
            <a:rect l="l" t="t" r="r" b="b"/>
            <a:pathLst>
              <a:path w="125" h="417">
                <a:moveTo>
                  <a:pt x="89" y="301"/>
                </a:moveTo>
                <a:lnTo>
                  <a:pt x="89" y="301"/>
                </a:lnTo>
                <a:cubicBezTo>
                  <a:pt x="89" y="115"/>
                  <a:pt x="89" y="115"/>
                  <a:pt x="89" y="115"/>
                </a:cubicBezTo>
                <a:cubicBezTo>
                  <a:pt x="106" y="106"/>
                  <a:pt x="124" y="80"/>
                  <a:pt x="124" y="62"/>
                </a:cubicBezTo>
                <a:cubicBezTo>
                  <a:pt x="124" y="27"/>
                  <a:pt x="97"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97" y="416"/>
                  <a:pt x="124" y="390"/>
                  <a:pt x="124" y="354"/>
                </a:cubicBezTo>
                <a:cubicBezTo>
                  <a:pt x="124" y="328"/>
                  <a:pt x="106" y="310"/>
                  <a:pt x="89" y="301"/>
                </a:cubicBezTo>
                <a:close/>
                <a:moveTo>
                  <a:pt x="27" y="62"/>
                </a:moveTo>
                <a:lnTo>
                  <a:pt x="27" y="62"/>
                </a:lnTo>
                <a:cubicBezTo>
                  <a:pt x="27" y="35"/>
                  <a:pt x="44" y="27"/>
                  <a:pt x="62" y="27"/>
                </a:cubicBezTo>
                <a:cubicBezTo>
                  <a:pt x="80" y="27"/>
                  <a:pt x="97" y="35"/>
                  <a:pt x="97" y="62"/>
                </a:cubicBezTo>
                <a:cubicBezTo>
                  <a:pt x="97" y="80"/>
                  <a:pt x="80" y="88"/>
                  <a:pt x="62" y="88"/>
                </a:cubicBezTo>
                <a:cubicBezTo>
                  <a:pt x="44" y="88"/>
                  <a:pt x="27" y="80"/>
                  <a:pt x="27" y="62"/>
                </a:cubicBezTo>
                <a:close/>
                <a:moveTo>
                  <a:pt x="62" y="390"/>
                </a:moveTo>
                <a:lnTo>
                  <a:pt x="62" y="390"/>
                </a:lnTo>
                <a:cubicBezTo>
                  <a:pt x="44" y="390"/>
                  <a:pt x="27" y="372"/>
                  <a:pt x="27" y="354"/>
                </a:cubicBezTo>
                <a:cubicBezTo>
                  <a:pt x="27" y="337"/>
                  <a:pt x="44" y="319"/>
                  <a:pt x="62" y="319"/>
                </a:cubicBezTo>
                <a:cubicBezTo>
                  <a:pt x="80" y="319"/>
                  <a:pt x="97" y="337"/>
                  <a:pt x="97" y="354"/>
                </a:cubicBezTo>
                <a:cubicBezTo>
                  <a:pt x="97" y="372"/>
                  <a:pt x="80" y="390"/>
                  <a:pt x="62" y="390"/>
                </a:cubicBezTo>
                <a:close/>
              </a:path>
            </a:pathLst>
          </a:custGeom>
          <a:solidFill>
            <a:schemeClr val="dk1"/>
          </a:solidFill>
          <a:ln w="0">
            <a:noFill/>
          </a:ln>
        </p:spPr>
        <p:style>
          <a:lnRef idx="0"/>
          <a:fillRef idx="0"/>
          <a:effectRef idx="0"/>
          <a:fontRef idx="minor"/>
        </p:style>
      </p:sp>
      <p:sp>
        <p:nvSpPr>
          <p:cNvPr id="1282" name="Google Shape;1215;p41"/>
          <p:cNvSpPr/>
          <p:nvPr/>
        </p:nvSpPr>
        <p:spPr>
          <a:xfrm>
            <a:off x="4894560" y="2443680"/>
            <a:ext cx="195120" cy="252000"/>
          </a:xfrm>
          <a:custGeom>
            <a:avLst/>
            <a:gdLst/>
            <a:ahLst/>
            <a:rect l="l" t="t"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dk1"/>
          </a:solidFill>
          <a:ln w="0">
            <a:noFill/>
          </a:ln>
        </p:spPr>
        <p:style>
          <a:lnRef idx="0"/>
          <a:fillRef idx="0"/>
          <a:effectRef idx="0"/>
          <a:fontRef idx="minor"/>
        </p:style>
      </p:sp>
      <p:sp>
        <p:nvSpPr>
          <p:cNvPr id="1283" name="Google Shape;1216;p41"/>
          <p:cNvSpPr/>
          <p:nvPr/>
        </p:nvSpPr>
        <p:spPr>
          <a:xfrm>
            <a:off x="2518920" y="3637080"/>
            <a:ext cx="138600" cy="262800"/>
          </a:xfrm>
          <a:custGeom>
            <a:avLst/>
            <a:gdLst/>
            <a:ahLst/>
            <a:rect l="l" t="t" r="r" b="b"/>
            <a:pathLst>
              <a:path w="231" h="435">
                <a:moveTo>
                  <a:pt x="221" y="399"/>
                </a:moveTo>
                <a:lnTo>
                  <a:pt x="221" y="399"/>
                </a:lnTo>
                <a:cubicBezTo>
                  <a:pt x="230" y="408"/>
                  <a:pt x="230" y="417"/>
                  <a:pt x="221" y="426"/>
                </a:cubicBezTo>
                <a:cubicBezTo>
                  <a:pt x="213" y="434"/>
                  <a:pt x="204" y="434"/>
                  <a:pt x="204" y="426"/>
                </a:cubicBezTo>
                <a:cubicBezTo>
                  <a:pt x="9" y="230"/>
                  <a:pt x="9" y="230"/>
                  <a:pt x="9" y="230"/>
                </a:cubicBezTo>
                <a:cubicBezTo>
                  <a:pt x="0" y="222"/>
                  <a:pt x="0" y="213"/>
                  <a:pt x="9" y="204"/>
                </a:cubicBezTo>
                <a:cubicBezTo>
                  <a:pt x="204" y="9"/>
                  <a:pt x="204" y="9"/>
                  <a:pt x="204" y="9"/>
                </a:cubicBezTo>
                <a:cubicBezTo>
                  <a:pt x="204" y="0"/>
                  <a:pt x="213" y="0"/>
                  <a:pt x="221" y="9"/>
                </a:cubicBezTo>
                <a:cubicBezTo>
                  <a:pt x="230" y="17"/>
                  <a:pt x="230" y="26"/>
                  <a:pt x="221" y="36"/>
                </a:cubicBezTo>
                <a:cubicBezTo>
                  <a:pt x="44" y="213"/>
                  <a:pt x="44" y="213"/>
                  <a:pt x="44" y="213"/>
                </a:cubicBezTo>
                <a:lnTo>
                  <a:pt x="221" y="399"/>
                </a:lnTo>
              </a:path>
            </a:pathLst>
          </a:custGeom>
          <a:solidFill>
            <a:schemeClr val="dk1"/>
          </a:solidFill>
          <a:ln w="0">
            <a:noFill/>
          </a:ln>
        </p:spPr>
        <p:style>
          <a:lnRef idx="0"/>
          <a:fillRef idx="0"/>
          <a:effectRef idx="0"/>
          <a:fontRef idx="minor"/>
        </p:style>
      </p:sp>
      <p:sp>
        <p:nvSpPr>
          <p:cNvPr id="1284" name="Google Shape;1217;p41"/>
          <p:cNvSpPr/>
          <p:nvPr/>
        </p:nvSpPr>
        <p:spPr>
          <a:xfrm>
            <a:off x="9154440" y="3097080"/>
            <a:ext cx="79920" cy="136440"/>
          </a:xfrm>
          <a:custGeom>
            <a:avLst/>
            <a:gdLst/>
            <a:ahLst/>
            <a:rect l="l" t="t"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dk1"/>
          </a:solidFill>
          <a:ln w="0">
            <a:noFill/>
          </a:ln>
        </p:spPr>
        <p:style>
          <a:lnRef idx="0"/>
          <a:fillRef idx="0"/>
          <a:effectRef idx="0"/>
          <a:fontRef idx="minor"/>
        </p:style>
      </p:sp>
      <p:sp>
        <p:nvSpPr>
          <p:cNvPr id="1285" name="Google Shape;1218;p41"/>
          <p:cNvSpPr/>
          <p:nvPr/>
        </p:nvSpPr>
        <p:spPr>
          <a:xfrm>
            <a:off x="717840" y="3728520"/>
            <a:ext cx="140760" cy="79920"/>
          </a:xfrm>
          <a:custGeom>
            <a:avLst/>
            <a:gdLst/>
            <a:ahLst/>
            <a:rect l="l" t="t" r="r" b="b"/>
            <a:pathLst>
              <a:path w="232" h="133">
                <a:moveTo>
                  <a:pt x="195" y="9"/>
                </a:moveTo>
                <a:lnTo>
                  <a:pt x="195" y="9"/>
                </a:lnTo>
                <a:cubicBezTo>
                  <a:pt x="204" y="0"/>
                  <a:pt x="213" y="0"/>
                  <a:pt x="222" y="9"/>
                </a:cubicBezTo>
                <a:cubicBezTo>
                  <a:pt x="231" y="9"/>
                  <a:pt x="231" y="26"/>
                  <a:pt x="222" y="26"/>
                </a:cubicBezTo>
                <a:cubicBezTo>
                  <a:pt x="125" y="124"/>
                  <a:pt x="125" y="124"/>
                  <a:pt x="125" y="124"/>
                </a:cubicBezTo>
                <a:cubicBezTo>
                  <a:pt x="125" y="132"/>
                  <a:pt x="107" y="132"/>
                  <a:pt x="107" y="124"/>
                </a:cubicBezTo>
                <a:cubicBezTo>
                  <a:pt x="9" y="26"/>
                  <a:pt x="9" y="26"/>
                  <a:pt x="9" y="26"/>
                </a:cubicBezTo>
                <a:cubicBezTo>
                  <a:pt x="0" y="26"/>
                  <a:pt x="0" y="9"/>
                  <a:pt x="9" y="9"/>
                </a:cubicBezTo>
                <a:cubicBezTo>
                  <a:pt x="9" y="0"/>
                  <a:pt x="27" y="0"/>
                  <a:pt x="27" y="9"/>
                </a:cubicBezTo>
                <a:cubicBezTo>
                  <a:pt x="116" y="79"/>
                  <a:pt x="116" y="79"/>
                  <a:pt x="116" y="79"/>
                </a:cubicBezTo>
                <a:lnTo>
                  <a:pt x="195" y="9"/>
                </a:lnTo>
              </a:path>
            </a:pathLst>
          </a:custGeom>
          <a:solidFill>
            <a:schemeClr val="dk1"/>
          </a:solidFill>
          <a:ln w="0">
            <a:noFill/>
          </a:ln>
        </p:spPr>
        <p:style>
          <a:lnRef idx="0"/>
          <a:fillRef idx="0"/>
          <a:effectRef idx="0"/>
          <a:fontRef idx="minor"/>
        </p:style>
      </p:sp>
      <p:sp>
        <p:nvSpPr>
          <p:cNvPr id="1286" name="Google Shape;1219;p41"/>
          <p:cNvSpPr/>
          <p:nvPr/>
        </p:nvSpPr>
        <p:spPr>
          <a:xfrm>
            <a:off x="1319040" y="3728520"/>
            <a:ext cx="140760" cy="79920"/>
          </a:xfrm>
          <a:custGeom>
            <a:avLst/>
            <a:gdLst/>
            <a:ahLst/>
            <a:rect l="l" t="t" r="r" b="b"/>
            <a:pathLst>
              <a:path w="232" h="133">
                <a:moveTo>
                  <a:pt x="28" y="124"/>
                </a:moveTo>
                <a:lnTo>
                  <a:pt x="28" y="124"/>
                </a:lnTo>
                <a:cubicBezTo>
                  <a:pt x="28" y="132"/>
                  <a:pt x="10" y="132"/>
                  <a:pt x="10" y="124"/>
                </a:cubicBezTo>
                <a:cubicBezTo>
                  <a:pt x="0" y="115"/>
                  <a:pt x="0" y="106"/>
                  <a:pt x="10" y="97"/>
                </a:cubicBezTo>
                <a:cubicBezTo>
                  <a:pt x="107" y="9"/>
                  <a:pt x="107" y="9"/>
                  <a:pt x="107" y="9"/>
                </a:cubicBezTo>
                <a:cubicBezTo>
                  <a:pt x="107" y="0"/>
                  <a:pt x="125" y="0"/>
                  <a:pt x="125" y="9"/>
                </a:cubicBezTo>
                <a:cubicBezTo>
                  <a:pt x="222" y="97"/>
                  <a:pt x="222" y="97"/>
                  <a:pt x="222" y="97"/>
                </a:cubicBezTo>
                <a:cubicBezTo>
                  <a:pt x="231" y="106"/>
                  <a:pt x="231" y="115"/>
                  <a:pt x="222" y="124"/>
                </a:cubicBezTo>
                <a:cubicBezTo>
                  <a:pt x="213" y="132"/>
                  <a:pt x="204" y="132"/>
                  <a:pt x="196" y="124"/>
                </a:cubicBezTo>
                <a:cubicBezTo>
                  <a:pt x="116" y="44"/>
                  <a:pt x="116" y="44"/>
                  <a:pt x="116" y="44"/>
                </a:cubicBezTo>
                <a:lnTo>
                  <a:pt x="28" y="124"/>
                </a:lnTo>
              </a:path>
            </a:pathLst>
          </a:custGeom>
          <a:solidFill>
            <a:schemeClr val="dk1"/>
          </a:solidFill>
          <a:ln w="0">
            <a:noFill/>
          </a:ln>
        </p:spPr>
        <p:style>
          <a:lnRef idx="0"/>
          <a:fillRef idx="0"/>
          <a:effectRef idx="0"/>
          <a:fontRef idx="minor"/>
        </p:style>
      </p:sp>
      <p:sp>
        <p:nvSpPr>
          <p:cNvPr id="1287" name="Google Shape;1220;p41"/>
          <p:cNvSpPr/>
          <p:nvPr/>
        </p:nvSpPr>
        <p:spPr>
          <a:xfrm>
            <a:off x="1946160" y="3695760"/>
            <a:ext cx="77760" cy="140760"/>
          </a:xfrm>
          <a:custGeom>
            <a:avLst/>
            <a:gdLst/>
            <a:ahLst/>
            <a:rect l="l" t="t" r="r" b="b"/>
            <a:pathLst>
              <a:path w="133" h="232">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chemeClr val="dk1"/>
          </a:solidFill>
          <a:ln w="0">
            <a:noFill/>
          </a:ln>
        </p:spPr>
        <p:style>
          <a:lnRef idx="0"/>
          <a:fillRef idx="0"/>
          <a:effectRef idx="0"/>
          <a:fontRef idx="minor"/>
        </p:style>
      </p:sp>
      <p:sp>
        <p:nvSpPr>
          <p:cNvPr id="1288" name="Google Shape;1221;p41"/>
          <p:cNvSpPr/>
          <p:nvPr/>
        </p:nvSpPr>
        <p:spPr>
          <a:xfrm>
            <a:off x="4319640" y="3637080"/>
            <a:ext cx="140760" cy="262800"/>
          </a:xfrm>
          <a:custGeom>
            <a:avLst/>
            <a:gdLst/>
            <a:ahLst/>
            <a:rect l="l" t="t" r="r" b="b"/>
            <a:pathLst>
              <a:path w="232" h="435">
                <a:moveTo>
                  <a:pt x="10" y="399"/>
                </a:moveTo>
                <a:lnTo>
                  <a:pt x="10" y="399"/>
                </a:lnTo>
                <a:cubicBezTo>
                  <a:pt x="0" y="408"/>
                  <a:pt x="0" y="417"/>
                  <a:pt x="10" y="426"/>
                </a:cubicBezTo>
                <a:cubicBezTo>
                  <a:pt x="10" y="434"/>
                  <a:pt x="28" y="434"/>
                  <a:pt x="28" y="426"/>
                </a:cubicBezTo>
                <a:cubicBezTo>
                  <a:pt x="222" y="230"/>
                  <a:pt x="222" y="230"/>
                  <a:pt x="222" y="230"/>
                </a:cubicBezTo>
                <a:cubicBezTo>
                  <a:pt x="231" y="222"/>
                  <a:pt x="231" y="213"/>
                  <a:pt x="222" y="204"/>
                </a:cubicBezTo>
                <a:cubicBezTo>
                  <a:pt x="28" y="9"/>
                  <a:pt x="28" y="9"/>
                  <a:pt x="28" y="9"/>
                </a:cubicBezTo>
                <a:cubicBezTo>
                  <a:pt x="28" y="0"/>
                  <a:pt x="10" y="0"/>
                  <a:pt x="10" y="9"/>
                </a:cubicBezTo>
                <a:cubicBezTo>
                  <a:pt x="0" y="17"/>
                  <a:pt x="0" y="26"/>
                  <a:pt x="10" y="36"/>
                </a:cubicBezTo>
                <a:cubicBezTo>
                  <a:pt x="187" y="213"/>
                  <a:pt x="187" y="213"/>
                  <a:pt x="187" y="213"/>
                </a:cubicBezTo>
                <a:lnTo>
                  <a:pt x="10" y="399"/>
                </a:lnTo>
              </a:path>
            </a:pathLst>
          </a:custGeom>
          <a:solidFill>
            <a:schemeClr val="dk1"/>
          </a:solidFill>
          <a:ln w="0">
            <a:noFill/>
          </a:ln>
        </p:spPr>
        <p:style>
          <a:lnRef idx="0"/>
          <a:fillRef idx="0"/>
          <a:effectRef idx="0"/>
          <a:fontRef idx="minor"/>
        </p:style>
      </p:sp>
      <p:sp>
        <p:nvSpPr>
          <p:cNvPr id="1289" name="Google Shape;1222;p41"/>
          <p:cNvSpPr/>
          <p:nvPr/>
        </p:nvSpPr>
        <p:spPr>
          <a:xfrm>
            <a:off x="3660120" y="3695760"/>
            <a:ext cx="258480" cy="140760"/>
          </a:xfrm>
          <a:custGeom>
            <a:avLst/>
            <a:gdLst/>
            <a:ahLst/>
            <a:rect l="l" t="t" r="r" b="b"/>
            <a:pathLst>
              <a:path w="427" h="232">
                <a:moveTo>
                  <a:pt x="398" y="231"/>
                </a:moveTo>
                <a:lnTo>
                  <a:pt x="398" y="231"/>
                </a:lnTo>
                <a:lnTo>
                  <a:pt x="416" y="231"/>
                </a:lnTo>
                <a:cubicBezTo>
                  <a:pt x="426" y="222"/>
                  <a:pt x="426" y="213"/>
                  <a:pt x="416" y="204"/>
                </a:cubicBezTo>
                <a:cubicBezTo>
                  <a:pt x="222" y="10"/>
                  <a:pt x="222" y="10"/>
                  <a:pt x="222" y="10"/>
                </a:cubicBezTo>
                <a:cubicBezTo>
                  <a:pt x="222" y="0"/>
                  <a:pt x="204" y="0"/>
                  <a:pt x="204" y="10"/>
                </a:cubicBezTo>
                <a:cubicBezTo>
                  <a:pt x="0" y="204"/>
                  <a:pt x="0" y="204"/>
                  <a:pt x="0" y="204"/>
                </a:cubicBezTo>
                <a:cubicBezTo>
                  <a:pt x="0" y="213"/>
                  <a:pt x="0" y="222"/>
                  <a:pt x="0" y="231"/>
                </a:cubicBezTo>
                <a:cubicBezTo>
                  <a:pt x="9" y="231"/>
                  <a:pt x="18" y="231"/>
                  <a:pt x="26" y="231"/>
                </a:cubicBezTo>
                <a:cubicBezTo>
                  <a:pt x="213" y="54"/>
                  <a:pt x="213" y="54"/>
                  <a:pt x="213" y="54"/>
                </a:cubicBezTo>
                <a:lnTo>
                  <a:pt x="398" y="231"/>
                </a:lnTo>
              </a:path>
            </a:pathLst>
          </a:custGeom>
          <a:solidFill>
            <a:schemeClr val="dk1"/>
          </a:solidFill>
          <a:ln w="0">
            <a:noFill/>
          </a:ln>
        </p:spPr>
        <p:style>
          <a:lnRef idx="0"/>
          <a:fillRef idx="0"/>
          <a:effectRef idx="0"/>
          <a:fontRef idx="minor"/>
        </p:style>
      </p:sp>
      <p:sp>
        <p:nvSpPr>
          <p:cNvPr id="1290" name="Google Shape;1223;p41"/>
          <p:cNvSpPr/>
          <p:nvPr/>
        </p:nvSpPr>
        <p:spPr>
          <a:xfrm>
            <a:off x="3061080" y="3695760"/>
            <a:ext cx="256320" cy="140760"/>
          </a:xfrm>
          <a:custGeom>
            <a:avLst/>
            <a:gdLst/>
            <a:ahLst/>
            <a:rect l="l" t="t" r="r" b="b"/>
            <a:pathLst>
              <a:path w="426" h="232">
                <a:moveTo>
                  <a:pt x="26" y="10"/>
                </a:moveTo>
                <a:lnTo>
                  <a:pt x="26" y="10"/>
                </a:lnTo>
                <a:cubicBezTo>
                  <a:pt x="17" y="0"/>
                  <a:pt x="9" y="0"/>
                  <a:pt x="0" y="10"/>
                </a:cubicBezTo>
                <a:cubicBezTo>
                  <a:pt x="0" y="18"/>
                  <a:pt x="0" y="27"/>
                  <a:pt x="0" y="36"/>
                </a:cubicBezTo>
                <a:cubicBezTo>
                  <a:pt x="203" y="231"/>
                  <a:pt x="203" y="231"/>
                  <a:pt x="203" y="231"/>
                </a:cubicBezTo>
                <a:lnTo>
                  <a:pt x="221" y="231"/>
                </a:lnTo>
                <a:cubicBezTo>
                  <a:pt x="416" y="36"/>
                  <a:pt x="416" y="36"/>
                  <a:pt x="416" y="36"/>
                </a:cubicBezTo>
                <a:cubicBezTo>
                  <a:pt x="425" y="27"/>
                  <a:pt x="425" y="18"/>
                  <a:pt x="416" y="10"/>
                </a:cubicBezTo>
                <a:cubicBezTo>
                  <a:pt x="416" y="0"/>
                  <a:pt x="398" y="0"/>
                  <a:pt x="398" y="10"/>
                </a:cubicBezTo>
                <a:cubicBezTo>
                  <a:pt x="213" y="186"/>
                  <a:pt x="213" y="186"/>
                  <a:pt x="213" y="186"/>
                </a:cubicBezTo>
                <a:lnTo>
                  <a:pt x="26" y="10"/>
                </a:lnTo>
              </a:path>
            </a:pathLst>
          </a:custGeom>
          <a:solidFill>
            <a:schemeClr val="dk1"/>
          </a:solidFill>
          <a:ln w="0">
            <a:noFill/>
          </a:ln>
        </p:spPr>
        <p:style>
          <a:lnRef idx="0"/>
          <a:fillRef idx="0"/>
          <a:effectRef idx="0"/>
          <a:fontRef idx="minor"/>
        </p:style>
      </p:sp>
      <p:sp>
        <p:nvSpPr>
          <p:cNvPr id="1291" name="Google Shape;1224;p41"/>
          <p:cNvSpPr/>
          <p:nvPr/>
        </p:nvSpPr>
        <p:spPr>
          <a:xfrm>
            <a:off x="2566800" y="4275000"/>
            <a:ext cx="45000" cy="40680"/>
          </a:xfrm>
          <a:custGeom>
            <a:avLst/>
            <a:gdLst/>
            <a:ahLst/>
            <a:rect l="l" t="t" r="r" b="b"/>
            <a:pathLst>
              <a:path w="73" h="71">
                <a:moveTo>
                  <a:pt x="36" y="70"/>
                </a:moveTo>
                <a:lnTo>
                  <a:pt x="36" y="70"/>
                </a:lnTo>
                <a:cubicBezTo>
                  <a:pt x="53" y="70"/>
                  <a:pt x="72" y="53"/>
                  <a:pt x="72" y="35"/>
                </a:cubicBezTo>
                <a:cubicBezTo>
                  <a:pt x="72" y="9"/>
                  <a:pt x="53" y="0"/>
                  <a:pt x="36" y="0"/>
                </a:cubicBezTo>
                <a:cubicBezTo>
                  <a:pt x="9" y="0"/>
                  <a:pt x="0" y="9"/>
                  <a:pt x="0" y="35"/>
                </a:cubicBezTo>
                <a:cubicBezTo>
                  <a:pt x="0" y="53"/>
                  <a:pt x="9" y="70"/>
                  <a:pt x="36" y="70"/>
                </a:cubicBezTo>
              </a:path>
            </a:pathLst>
          </a:custGeom>
          <a:solidFill>
            <a:schemeClr val="dk1"/>
          </a:solidFill>
          <a:ln w="0">
            <a:noFill/>
          </a:ln>
        </p:spPr>
        <p:style>
          <a:lnRef idx="0"/>
          <a:fillRef idx="0"/>
          <a:effectRef idx="0"/>
          <a:fontRef idx="minor"/>
        </p:style>
      </p:sp>
      <p:sp>
        <p:nvSpPr>
          <p:cNvPr id="1292" name="Google Shape;1225;p41"/>
          <p:cNvSpPr/>
          <p:nvPr/>
        </p:nvSpPr>
        <p:spPr>
          <a:xfrm>
            <a:off x="2551680" y="4322880"/>
            <a:ext cx="73440" cy="140760"/>
          </a:xfrm>
          <a:custGeom>
            <a:avLst/>
            <a:gdLst/>
            <a:ahLst/>
            <a:rect l="l" t="t" r="r" b="b"/>
            <a:pathLst>
              <a:path w="124" h="232">
                <a:moveTo>
                  <a:pt x="107" y="0"/>
                </a:moveTo>
                <a:lnTo>
                  <a:pt x="107" y="0"/>
                </a:lnTo>
                <a:cubicBezTo>
                  <a:pt x="9" y="0"/>
                  <a:pt x="9" y="0"/>
                  <a:pt x="9" y="0"/>
                </a:cubicBezTo>
                <a:cubicBezTo>
                  <a:pt x="9" y="0"/>
                  <a:pt x="9" y="0"/>
                  <a:pt x="0" y="0"/>
                </a:cubicBezTo>
                <a:cubicBezTo>
                  <a:pt x="0" y="9"/>
                  <a:pt x="0" y="9"/>
                  <a:pt x="0" y="18"/>
                </a:cubicBezTo>
                <a:cubicBezTo>
                  <a:pt x="0" y="115"/>
                  <a:pt x="0" y="115"/>
                  <a:pt x="0" y="115"/>
                </a:cubicBezTo>
                <a:cubicBezTo>
                  <a:pt x="26" y="115"/>
                  <a:pt x="26" y="115"/>
                  <a:pt x="26" y="115"/>
                </a:cubicBezTo>
                <a:cubicBezTo>
                  <a:pt x="26" y="231"/>
                  <a:pt x="26" y="231"/>
                  <a:pt x="26" y="231"/>
                </a:cubicBezTo>
                <a:cubicBezTo>
                  <a:pt x="98" y="231"/>
                  <a:pt x="98" y="231"/>
                  <a:pt x="98" y="231"/>
                </a:cubicBezTo>
                <a:cubicBezTo>
                  <a:pt x="98" y="115"/>
                  <a:pt x="98" y="115"/>
                  <a:pt x="98" y="115"/>
                </a:cubicBezTo>
                <a:cubicBezTo>
                  <a:pt x="123" y="115"/>
                  <a:pt x="123" y="115"/>
                  <a:pt x="123" y="115"/>
                </a:cubicBezTo>
                <a:cubicBezTo>
                  <a:pt x="123" y="18"/>
                  <a:pt x="123" y="18"/>
                  <a:pt x="123" y="18"/>
                </a:cubicBezTo>
                <a:cubicBezTo>
                  <a:pt x="123" y="9"/>
                  <a:pt x="123" y="9"/>
                  <a:pt x="123" y="0"/>
                </a:cubicBezTo>
                <a:cubicBezTo>
                  <a:pt x="115" y="0"/>
                  <a:pt x="115" y="0"/>
                  <a:pt x="107" y="0"/>
                </a:cubicBezTo>
              </a:path>
            </a:pathLst>
          </a:custGeom>
          <a:solidFill>
            <a:schemeClr val="dk1"/>
          </a:solidFill>
          <a:ln w="0">
            <a:noFill/>
          </a:ln>
        </p:spPr>
        <p:style>
          <a:lnRef idx="0"/>
          <a:fillRef idx="0"/>
          <a:effectRef idx="0"/>
          <a:fontRef idx="minor"/>
        </p:style>
      </p:sp>
      <p:sp>
        <p:nvSpPr>
          <p:cNvPr id="1293" name="Google Shape;1226;p41"/>
          <p:cNvSpPr/>
          <p:nvPr/>
        </p:nvSpPr>
        <p:spPr>
          <a:xfrm>
            <a:off x="1843920" y="4220640"/>
            <a:ext cx="291240" cy="291240"/>
          </a:xfrm>
          <a:custGeom>
            <a:avLst/>
            <a:gdLst/>
            <a:ahLst/>
            <a:rect l="l" t="t" r="r" b="b"/>
            <a:pathLst>
              <a:path w="480" h="479">
                <a:moveTo>
                  <a:pt x="239" y="8"/>
                </a:moveTo>
                <a:lnTo>
                  <a:pt x="239" y="8"/>
                </a:lnTo>
                <a:cubicBezTo>
                  <a:pt x="107" y="8"/>
                  <a:pt x="0" y="115"/>
                  <a:pt x="0" y="248"/>
                </a:cubicBezTo>
                <a:cubicBezTo>
                  <a:pt x="0" y="381"/>
                  <a:pt x="107" y="478"/>
                  <a:pt x="239" y="478"/>
                </a:cubicBezTo>
                <a:cubicBezTo>
                  <a:pt x="372" y="478"/>
                  <a:pt x="479" y="372"/>
                  <a:pt x="479" y="239"/>
                </a:cubicBezTo>
                <a:cubicBezTo>
                  <a:pt x="479" y="106"/>
                  <a:pt x="363" y="0"/>
                  <a:pt x="239" y="8"/>
                </a:cubicBezTo>
                <a:close/>
                <a:moveTo>
                  <a:pt x="239" y="434"/>
                </a:moveTo>
                <a:lnTo>
                  <a:pt x="239" y="434"/>
                </a:lnTo>
                <a:cubicBezTo>
                  <a:pt x="133" y="434"/>
                  <a:pt x="53" y="346"/>
                  <a:pt x="53" y="248"/>
                </a:cubicBezTo>
                <a:cubicBezTo>
                  <a:pt x="53" y="142"/>
                  <a:pt x="133" y="53"/>
                  <a:pt x="239" y="53"/>
                </a:cubicBezTo>
                <a:cubicBezTo>
                  <a:pt x="337" y="53"/>
                  <a:pt x="426" y="133"/>
                  <a:pt x="426" y="239"/>
                </a:cubicBezTo>
                <a:cubicBezTo>
                  <a:pt x="426" y="346"/>
                  <a:pt x="346" y="425"/>
                  <a:pt x="239" y="434"/>
                </a:cubicBezTo>
                <a:close/>
                <a:moveTo>
                  <a:pt x="177" y="283"/>
                </a:moveTo>
                <a:lnTo>
                  <a:pt x="177" y="283"/>
                </a:lnTo>
                <a:cubicBezTo>
                  <a:pt x="169" y="283"/>
                  <a:pt x="160" y="283"/>
                  <a:pt x="160" y="274"/>
                </a:cubicBezTo>
                <a:cubicBezTo>
                  <a:pt x="151" y="265"/>
                  <a:pt x="151" y="257"/>
                  <a:pt x="151" y="239"/>
                </a:cubicBezTo>
                <a:cubicBezTo>
                  <a:pt x="151" y="212"/>
                  <a:pt x="160" y="204"/>
                  <a:pt x="177" y="204"/>
                </a:cubicBezTo>
                <a:cubicBezTo>
                  <a:pt x="186" y="204"/>
                  <a:pt x="186" y="204"/>
                  <a:pt x="195" y="204"/>
                </a:cubicBezTo>
                <a:cubicBezTo>
                  <a:pt x="195" y="212"/>
                  <a:pt x="204" y="212"/>
                  <a:pt x="204" y="221"/>
                </a:cubicBezTo>
                <a:cubicBezTo>
                  <a:pt x="239" y="204"/>
                  <a:pt x="239" y="204"/>
                  <a:pt x="239" y="204"/>
                </a:cubicBezTo>
                <a:cubicBezTo>
                  <a:pt x="222" y="186"/>
                  <a:pt x="204" y="168"/>
                  <a:pt x="177" y="168"/>
                </a:cubicBezTo>
                <a:cubicBezTo>
                  <a:pt x="160" y="168"/>
                  <a:pt x="142" y="177"/>
                  <a:pt x="124" y="195"/>
                </a:cubicBezTo>
                <a:cubicBezTo>
                  <a:pt x="116" y="204"/>
                  <a:pt x="107" y="221"/>
                  <a:pt x="107" y="239"/>
                </a:cubicBezTo>
                <a:cubicBezTo>
                  <a:pt x="107" y="265"/>
                  <a:pt x="116" y="283"/>
                  <a:pt x="124" y="292"/>
                </a:cubicBezTo>
                <a:cubicBezTo>
                  <a:pt x="142" y="310"/>
                  <a:pt x="160" y="310"/>
                  <a:pt x="177" y="310"/>
                </a:cubicBezTo>
                <a:cubicBezTo>
                  <a:pt x="186" y="310"/>
                  <a:pt x="204" y="310"/>
                  <a:pt x="213" y="301"/>
                </a:cubicBezTo>
                <a:cubicBezTo>
                  <a:pt x="222" y="301"/>
                  <a:pt x="230" y="292"/>
                  <a:pt x="239" y="274"/>
                </a:cubicBezTo>
                <a:cubicBezTo>
                  <a:pt x="213" y="265"/>
                  <a:pt x="213" y="265"/>
                  <a:pt x="213" y="265"/>
                </a:cubicBezTo>
                <a:cubicBezTo>
                  <a:pt x="204" y="274"/>
                  <a:pt x="195" y="283"/>
                  <a:pt x="177" y="283"/>
                </a:cubicBezTo>
                <a:close/>
                <a:moveTo>
                  <a:pt x="310" y="283"/>
                </a:moveTo>
                <a:lnTo>
                  <a:pt x="310" y="283"/>
                </a:lnTo>
                <a:cubicBezTo>
                  <a:pt x="301" y="283"/>
                  <a:pt x="292" y="283"/>
                  <a:pt x="292" y="274"/>
                </a:cubicBezTo>
                <a:cubicBezTo>
                  <a:pt x="284" y="265"/>
                  <a:pt x="284" y="257"/>
                  <a:pt x="284" y="239"/>
                </a:cubicBezTo>
                <a:cubicBezTo>
                  <a:pt x="284" y="212"/>
                  <a:pt x="292" y="204"/>
                  <a:pt x="310" y="204"/>
                </a:cubicBezTo>
                <a:cubicBezTo>
                  <a:pt x="319" y="204"/>
                  <a:pt x="319" y="204"/>
                  <a:pt x="328" y="204"/>
                </a:cubicBezTo>
                <a:cubicBezTo>
                  <a:pt x="328" y="212"/>
                  <a:pt x="337" y="212"/>
                  <a:pt x="337" y="221"/>
                </a:cubicBezTo>
                <a:cubicBezTo>
                  <a:pt x="372" y="204"/>
                  <a:pt x="372" y="204"/>
                  <a:pt x="372" y="204"/>
                </a:cubicBezTo>
                <a:cubicBezTo>
                  <a:pt x="355" y="186"/>
                  <a:pt x="337" y="168"/>
                  <a:pt x="310" y="168"/>
                </a:cubicBezTo>
                <a:cubicBezTo>
                  <a:pt x="292" y="168"/>
                  <a:pt x="275" y="177"/>
                  <a:pt x="257" y="195"/>
                </a:cubicBezTo>
                <a:cubicBezTo>
                  <a:pt x="248" y="204"/>
                  <a:pt x="239" y="221"/>
                  <a:pt x="239" y="239"/>
                </a:cubicBezTo>
                <a:cubicBezTo>
                  <a:pt x="239" y="265"/>
                  <a:pt x="248" y="283"/>
                  <a:pt x="257" y="292"/>
                </a:cubicBezTo>
                <a:cubicBezTo>
                  <a:pt x="275" y="310"/>
                  <a:pt x="292" y="310"/>
                  <a:pt x="310" y="310"/>
                </a:cubicBezTo>
                <a:cubicBezTo>
                  <a:pt x="319" y="310"/>
                  <a:pt x="337" y="310"/>
                  <a:pt x="346" y="301"/>
                </a:cubicBezTo>
                <a:cubicBezTo>
                  <a:pt x="355" y="301"/>
                  <a:pt x="363" y="292"/>
                  <a:pt x="372" y="274"/>
                </a:cubicBezTo>
                <a:cubicBezTo>
                  <a:pt x="337" y="265"/>
                  <a:pt x="337" y="265"/>
                  <a:pt x="337" y="265"/>
                </a:cubicBezTo>
                <a:cubicBezTo>
                  <a:pt x="337" y="274"/>
                  <a:pt x="328" y="283"/>
                  <a:pt x="310" y="283"/>
                </a:cubicBezTo>
                <a:close/>
              </a:path>
            </a:pathLst>
          </a:custGeom>
          <a:solidFill>
            <a:schemeClr val="dk1"/>
          </a:solidFill>
          <a:ln w="0">
            <a:noFill/>
          </a:ln>
        </p:spPr>
        <p:style>
          <a:lnRef idx="0"/>
          <a:fillRef idx="0"/>
          <a:effectRef idx="0"/>
          <a:fontRef idx="minor"/>
        </p:style>
      </p:sp>
      <p:sp>
        <p:nvSpPr>
          <p:cNvPr id="1294" name="Google Shape;1227;p41"/>
          <p:cNvSpPr/>
          <p:nvPr/>
        </p:nvSpPr>
        <p:spPr>
          <a:xfrm>
            <a:off x="735480" y="1829520"/>
            <a:ext cx="105840" cy="273600"/>
          </a:xfrm>
          <a:custGeom>
            <a:avLst/>
            <a:gdLst/>
            <a:ahLst/>
            <a:rect l="l" t="t" r="r" b="b"/>
            <a:pathLst>
              <a:path w="178" h="454">
                <a:moveTo>
                  <a:pt x="151" y="0"/>
                </a:moveTo>
                <a:lnTo>
                  <a:pt x="151" y="0"/>
                </a:lnTo>
                <a:cubicBezTo>
                  <a:pt x="18" y="0"/>
                  <a:pt x="18" y="0"/>
                  <a:pt x="18" y="0"/>
                </a:cubicBezTo>
                <a:cubicBezTo>
                  <a:pt x="8" y="0"/>
                  <a:pt x="0" y="10"/>
                  <a:pt x="0" y="28"/>
                </a:cubicBezTo>
                <a:cubicBezTo>
                  <a:pt x="0" y="453"/>
                  <a:pt x="0" y="453"/>
                  <a:pt x="0" y="453"/>
                </a:cubicBezTo>
                <a:cubicBezTo>
                  <a:pt x="89" y="355"/>
                  <a:pt x="89" y="355"/>
                  <a:pt x="89" y="355"/>
                </a:cubicBezTo>
                <a:cubicBezTo>
                  <a:pt x="177" y="453"/>
                  <a:pt x="177" y="453"/>
                  <a:pt x="177" y="453"/>
                </a:cubicBezTo>
                <a:cubicBezTo>
                  <a:pt x="177" y="28"/>
                  <a:pt x="177" y="28"/>
                  <a:pt x="177" y="28"/>
                </a:cubicBezTo>
                <a:cubicBezTo>
                  <a:pt x="177" y="10"/>
                  <a:pt x="168" y="0"/>
                  <a:pt x="151" y="0"/>
                </a:cubicBezTo>
              </a:path>
            </a:pathLst>
          </a:custGeom>
          <a:solidFill>
            <a:schemeClr val="dk1"/>
          </a:solidFill>
          <a:ln w="0">
            <a:noFill/>
          </a:ln>
        </p:spPr>
        <p:style>
          <a:lnRef idx="0"/>
          <a:fillRef idx="0"/>
          <a:effectRef idx="0"/>
          <a:fontRef idx="minor"/>
        </p:style>
      </p:sp>
      <p:sp>
        <p:nvSpPr>
          <p:cNvPr id="1295" name="Google Shape;1228;p41"/>
          <p:cNvSpPr/>
          <p:nvPr/>
        </p:nvSpPr>
        <p:spPr>
          <a:xfrm>
            <a:off x="1854720" y="1829520"/>
            <a:ext cx="269280" cy="273600"/>
          </a:xfrm>
          <a:custGeom>
            <a:avLst/>
            <a:gdLst/>
            <a:ahLst/>
            <a:rect l="l" t="t"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dk1"/>
          </a:solidFill>
          <a:ln w="0">
            <a:noFill/>
          </a:ln>
        </p:spPr>
        <p:style>
          <a:lnRef idx="0"/>
          <a:fillRef idx="0"/>
          <a:effectRef idx="0"/>
          <a:fontRef idx="minor"/>
        </p:style>
      </p:sp>
      <p:sp>
        <p:nvSpPr>
          <p:cNvPr id="1296" name="Google Shape;1229;p41"/>
          <p:cNvSpPr/>
          <p:nvPr/>
        </p:nvSpPr>
        <p:spPr>
          <a:xfrm>
            <a:off x="1307880" y="1816560"/>
            <a:ext cx="158400" cy="297720"/>
          </a:xfrm>
          <a:custGeom>
            <a:avLst/>
            <a:gdLst/>
            <a:ahLst/>
            <a:rect l="l" t="t" r="r" b="b"/>
            <a:pathLst>
              <a:path w="266" h="496">
                <a:moveTo>
                  <a:pt x="247" y="0"/>
                </a:moveTo>
                <a:lnTo>
                  <a:pt x="247" y="0"/>
                </a:lnTo>
                <a:cubicBezTo>
                  <a:pt x="141" y="0"/>
                  <a:pt x="141" y="0"/>
                  <a:pt x="141" y="0"/>
                </a:cubicBezTo>
                <a:cubicBezTo>
                  <a:pt x="123" y="0"/>
                  <a:pt x="123" y="17"/>
                  <a:pt x="123" y="25"/>
                </a:cubicBezTo>
                <a:cubicBezTo>
                  <a:pt x="167" y="25"/>
                  <a:pt x="167" y="25"/>
                  <a:pt x="167" y="25"/>
                </a:cubicBezTo>
                <a:cubicBezTo>
                  <a:pt x="185" y="25"/>
                  <a:pt x="194" y="35"/>
                  <a:pt x="194" y="53"/>
                </a:cubicBezTo>
                <a:cubicBezTo>
                  <a:pt x="194" y="363"/>
                  <a:pt x="194" y="363"/>
                  <a:pt x="194" y="363"/>
                </a:cubicBezTo>
                <a:cubicBezTo>
                  <a:pt x="265" y="451"/>
                  <a:pt x="265" y="451"/>
                  <a:pt x="265" y="451"/>
                </a:cubicBezTo>
                <a:cubicBezTo>
                  <a:pt x="265" y="25"/>
                  <a:pt x="265" y="25"/>
                  <a:pt x="265" y="25"/>
                </a:cubicBezTo>
                <a:cubicBezTo>
                  <a:pt x="265" y="17"/>
                  <a:pt x="256" y="0"/>
                  <a:pt x="247" y="0"/>
                </a:cubicBezTo>
                <a:close/>
                <a:moveTo>
                  <a:pt x="123" y="79"/>
                </a:moveTo>
                <a:lnTo>
                  <a:pt x="123" y="79"/>
                </a:lnTo>
                <a:cubicBezTo>
                  <a:pt x="16" y="79"/>
                  <a:pt x="16" y="79"/>
                  <a:pt x="16" y="79"/>
                </a:cubicBezTo>
                <a:cubicBezTo>
                  <a:pt x="0" y="79"/>
                  <a:pt x="0" y="88"/>
                  <a:pt x="0" y="106"/>
                </a:cubicBezTo>
                <a:cubicBezTo>
                  <a:pt x="0" y="495"/>
                  <a:pt x="0" y="495"/>
                  <a:pt x="0" y="495"/>
                </a:cubicBezTo>
                <a:cubicBezTo>
                  <a:pt x="70" y="407"/>
                  <a:pt x="70" y="407"/>
                  <a:pt x="70" y="407"/>
                </a:cubicBezTo>
                <a:cubicBezTo>
                  <a:pt x="141" y="495"/>
                  <a:pt x="141" y="495"/>
                  <a:pt x="141" y="495"/>
                </a:cubicBezTo>
                <a:cubicBezTo>
                  <a:pt x="141" y="106"/>
                  <a:pt x="141" y="106"/>
                  <a:pt x="141" y="106"/>
                </a:cubicBezTo>
                <a:cubicBezTo>
                  <a:pt x="141" y="88"/>
                  <a:pt x="132" y="79"/>
                  <a:pt x="123" y="79"/>
                </a:cubicBezTo>
                <a:close/>
              </a:path>
            </a:pathLst>
          </a:custGeom>
          <a:solidFill>
            <a:schemeClr val="dk1"/>
          </a:solidFill>
          <a:ln w="0">
            <a:noFill/>
          </a:ln>
        </p:spPr>
        <p:style>
          <a:lnRef idx="0"/>
          <a:fillRef idx="0"/>
          <a:effectRef idx="0"/>
          <a:fontRef idx="minor"/>
        </p:style>
      </p:sp>
      <p:sp>
        <p:nvSpPr>
          <p:cNvPr id="1297" name="Google Shape;1230;p41"/>
          <p:cNvSpPr/>
          <p:nvPr/>
        </p:nvSpPr>
        <p:spPr>
          <a:xfrm>
            <a:off x="611280" y="2426040"/>
            <a:ext cx="317160" cy="323640"/>
          </a:xfrm>
          <a:custGeom>
            <a:avLst/>
            <a:gdLst/>
            <a:ahLst/>
            <a:rect l="l" t="t" r="r" b="b"/>
            <a:pathLst>
              <a:path w="524" h="532">
                <a:moveTo>
                  <a:pt x="151" y="114"/>
                </a:moveTo>
                <a:lnTo>
                  <a:pt x="151" y="114"/>
                </a:lnTo>
                <a:cubicBezTo>
                  <a:pt x="124" y="141"/>
                  <a:pt x="0" y="319"/>
                  <a:pt x="106" y="425"/>
                </a:cubicBezTo>
                <a:cubicBezTo>
                  <a:pt x="212" y="531"/>
                  <a:pt x="390" y="407"/>
                  <a:pt x="417" y="380"/>
                </a:cubicBezTo>
                <a:cubicBezTo>
                  <a:pt x="443" y="354"/>
                  <a:pt x="408" y="266"/>
                  <a:pt x="337" y="195"/>
                </a:cubicBezTo>
                <a:cubicBezTo>
                  <a:pt x="266" y="123"/>
                  <a:pt x="177" y="88"/>
                  <a:pt x="151" y="114"/>
                </a:cubicBezTo>
                <a:close/>
                <a:moveTo>
                  <a:pt x="381" y="354"/>
                </a:moveTo>
                <a:lnTo>
                  <a:pt x="381" y="354"/>
                </a:lnTo>
                <a:cubicBezTo>
                  <a:pt x="372" y="363"/>
                  <a:pt x="311" y="345"/>
                  <a:pt x="248" y="283"/>
                </a:cubicBezTo>
                <a:cubicBezTo>
                  <a:pt x="186" y="221"/>
                  <a:pt x="168" y="159"/>
                  <a:pt x="177" y="150"/>
                </a:cubicBezTo>
                <a:cubicBezTo>
                  <a:pt x="186" y="141"/>
                  <a:pt x="248" y="159"/>
                  <a:pt x="311" y="221"/>
                </a:cubicBezTo>
                <a:cubicBezTo>
                  <a:pt x="372" y="283"/>
                  <a:pt x="390" y="345"/>
                  <a:pt x="381" y="354"/>
                </a:cubicBezTo>
                <a:close/>
                <a:moveTo>
                  <a:pt x="390" y="159"/>
                </a:moveTo>
                <a:lnTo>
                  <a:pt x="390" y="159"/>
                </a:lnTo>
                <a:cubicBezTo>
                  <a:pt x="390" y="159"/>
                  <a:pt x="399" y="159"/>
                  <a:pt x="408" y="150"/>
                </a:cubicBezTo>
                <a:cubicBezTo>
                  <a:pt x="452" y="106"/>
                  <a:pt x="452" y="106"/>
                  <a:pt x="452" y="106"/>
                </a:cubicBezTo>
                <a:cubicBezTo>
                  <a:pt x="461" y="97"/>
                  <a:pt x="461" y="79"/>
                  <a:pt x="452" y="70"/>
                </a:cubicBezTo>
                <a:cubicBezTo>
                  <a:pt x="443" y="61"/>
                  <a:pt x="425" y="61"/>
                  <a:pt x="417" y="70"/>
                </a:cubicBezTo>
                <a:cubicBezTo>
                  <a:pt x="372" y="114"/>
                  <a:pt x="372" y="114"/>
                  <a:pt x="372" y="114"/>
                </a:cubicBezTo>
                <a:cubicBezTo>
                  <a:pt x="355" y="123"/>
                  <a:pt x="355" y="141"/>
                  <a:pt x="372" y="150"/>
                </a:cubicBezTo>
                <a:cubicBezTo>
                  <a:pt x="372" y="159"/>
                  <a:pt x="381" y="159"/>
                  <a:pt x="390" y="159"/>
                </a:cubicBezTo>
                <a:close/>
                <a:moveTo>
                  <a:pt x="293" y="97"/>
                </a:moveTo>
                <a:lnTo>
                  <a:pt x="293" y="97"/>
                </a:lnTo>
                <a:cubicBezTo>
                  <a:pt x="302" y="97"/>
                  <a:pt x="302" y="97"/>
                  <a:pt x="311" y="97"/>
                </a:cubicBezTo>
                <a:cubicBezTo>
                  <a:pt x="319" y="97"/>
                  <a:pt x="328" y="97"/>
                  <a:pt x="328" y="88"/>
                </a:cubicBezTo>
                <a:cubicBezTo>
                  <a:pt x="355" y="35"/>
                  <a:pt x="355" y="35"/>
                  <a:pt x="355" y="35"/>
                </a:cubicBezTo>
                <a:cubicBezTo>
                  <a:pt x="364" y="26"/>
                  <a:pt x="364" y="8"/>
                  <a:pt x="346" y="8"/>
                </a:cubicBezTo>
                <a:cubicBezTo>
                  <a:pt x="337" y="0"/>
                  <a:pt x="319" y="0"/>
                  <a:pt x="311" y="17"/>
                </a:cubicBezTo>
                <a:cubicBezTo>
                  <a:pt x="284" y="61"/>
                  <a:pt x="284" y="61"/>
                  <a:pt x="284" y="61"/>
                </a:cubicBezTo>
                <a:cubicBezTo>
                  <a:pt x="284" y="70"/>
                  <a:pt x="284" y="88"/>
                  <a:pt x="293" y="97"/>
                </a:cubicBezTo>
                <a:close/>
                <a:moveTo>
                  <a:pt x="514" y="167"/>
                </a:moveTo>
                <a:lnTo>
                  <a:pt x="514" y="167"/>
                </a:lnTo>
                <a:cubicBezTo>
                  <a:pt x="505" y="159"/>
                  <a:pt x="496" y="159"/>
                  <a:pt x="478" y="159"/>
                </a:cubicBezTo>
                <a:cubicBezTo>
                  <a:pt x="434" y="185"/>
                  <a:pt x="434" y="185"/>
                  <a:pt x="434" y="185"/>
                </a:cubicBezTo>
                <a:cubicBezTo>
                  <a:pt x="417" y="195"/>
                  <a:pt x="417" y="212"/>
                  <a:pt x="425" y="221"/>
                </a:cubicBezTo>
                <a:cubicBezTo>
                  <a:pt x="425" y="230"/>
                  <a:pt x="434" y="239"/>
                  <a:pt x="443" y="239"/>
                </a:cubicBezTo>
                <a:cubicBezTo>
                  <a:pt x="452" y="239"/>
                  <a:pt x="452" y="230"/>
                  <a:pt x="461" y="230"/>
                </a:cubicBezTo>
                <a:cubicBezTo>
                  <a:pt x="505" y="204"/>
                  <a:pt x="505" y="204"/>
                  <a:pt x="505" y="204"/>
                </a:cubicBezTo>
                <a:cubicBezTo>
                  <a:pt x="514" y="195"/>
                  <a:pt x="523" y="185"/>
                  <a:pt x="514" y="167"/>
                </a:cubicBezTo>
                <a:close/>
              </a:path>
            </a:pathLst>
          </a:custGeom>
          <a:solidFill>
            <a:schemeClr val="dk1"/>
          </a:solidFill>
          <a:ln w="0">
            <a:noFill/>
          </a:ln>
        </p:spPr>
        <p:style>
          <a:lnRef idx="0"/>
          <a:fillRef idx="0"/>
          <a:effectRef idx="0"/>
          <a:fontRef idx="minor"/>
        </p:style>
      </p:sp>
      <p:sp>
        <p:nvSpPr>
          <p:cNvPr id="1298" name="Google Shape;1231;p41"/>
          <p:cNvSpPr/>
          <p:nvPr/>
        </p:nvSpPr>
        <p:spPr>
          <a:xfrm>
            <a:off x="1255680" y="2430360"/>
            <a:ext cx="267120" cy="267120"/>
          </a:xfrm>
          <a:custGeom>
            <a:avLst/>
            <a:gdLst/>
            <a:ahLst/>
            <a:rect l="l" t="t" r="r" b="b"/>
            <a:pathLst>
              <a:path w="445" h="444">
                <a:moveTo>
                  <a:pt x="435" y="9"/>
                </a:moveTo>
                <a:lnTo>
                  <a:pt x="435" y="9"/>
                </a:lnTo>
                <a:cubicBezTo>
                  <a:pt x="425" y="0"/>
                  <a:pt x="408" y="0"/>
                  <a:pt x="400" y="9"/>
                </a:cubicBezTo>
                <a:cubicBezTo>
                  <a:pt x="9" y="399"/>
                  <a:pt x="9" y="399"/>
                  <a:pt x="9" y="399"/>
                </a:cubicBezTo>
                <a:cubicBezTo>
                  <a:pt x="0" y="408"/>
                  <a:pt x="0" y="425"/>
                  <a:pt x="9" y="434"/>
                </a:cubicBezTo>
                <a:cubicBezTo>
                  <a:pt x="18" y="443"/>
                  <a:pt x="18" y="443"/>
                  <a:pt x="27" y="443"/>
                </a:cubicBezTo>
                <a:cubicBezTo>
                  <a:pt x="36" y="443"/>
                  <a:pt x="36" y="443"/>
                  <a:pt x="45" y="434"/>
                </a:cubicBezTo>
                <a:cubicBezTo>
                  <a:pt x="435" y="45"/>
                  <a:pt x="435" y="45"/>
                  <a:pt x="435" y="45"/>
                </a:cubicBezTo>
                <a:cubicBezTo>
                  <a:pt x="444" y="36"/>
                  <a:pt x="444" y="27"/>
                  <a:pt x="435" y="9"/>
                </a:cubicBezTo>
                <a:close/>
                <a:moveTo>
                  <a:pt x="328" y="204"/>
                </a:moveTo>
                <a:lnTo>
                  <a:pt x="328" y="204"/>
                </a:lnTo>
                <a:cubicBezTo>
                  <a:pt x="363" y="249"/>
                  <a:pt x="372" y="293"/>
                  <a:pt x="363" y="302"/>
                </a:cubicBezTo>
                <a:cubicBezTo>
                  <a:pt x="355" y="302"/>
                  <a:pt x="319" y="293"/>
                  <a:pt x="266" y="258"/>
                </a:cubicBezTo>
                <a:cubicBezTo>
                  <a:pt x="134" y="399"/>
                  <a:pt x="134" y="399"/>
                  <a:pt x="134" y="399"/>
                </a:cubicBezTo>
                <a:cubicBezTo>
                  <a:pt x="240" y="443"/>
                  <a:pt x="372" y="346"/>
                  <a:pt x="400" y="319"/>
                </a:cubicBezTo>
                <a:cubicBezTo>
                  <a:pt x="417" y="302"/>
                  <a:pt x="400" y="240"/>
                  <a:pt x="346" y="177"/>
                </a:cubicBezTo>
                <a:lnTo>
                  <a:pt x="328" y="204"/>
                </a:lnTo>
                <a:close/>
                <a:moveTo>
                  <a:pt x="187" y="177"/>
                </a:moveTo>
                <a:lnTo>
                  <a:pt x="187" y="177"/>
                </a:lnTo>
                <a:cubicBezTo>
                  <a:pt x="160" y="133"/>
                  <a:pt x="151" y="98"/>
                  <a:pt x="160" y="89"/>
                </a:cubicBezTo>
                <a:cubicBezTo>
                  <a:pt x="160" y="89"/>
                  <a:pt x="196" y="98"/>
                  <a:pt x="240" y="124"/>
                </a:cubicBezTo>
                <a:cubicBezTo>
                  <a:pt x="266" y="98"/>
                  <a:pt x="266" y="98"/>
                  <a:pt x="266" y="98"/>
                </a:cubicBezTo>
                <a:cubicBezTo>
                  <a:pt x="204" y="53"/>
                  <a:pt x="160" y="36"/>
                  <a:pt x="134" y="62"/>
                </a:cubicBezTo>
                <a:cubicBezTo>
                  <a:pt x="106" y="80"/>
                  <a:pt x="27" y="204"/>
                  <a:pt x="53" y="311"/>
                </a:cubicBezTo>
                <a:lnTo>
                  <a:pt x="187" y="177"/>
                </a:lnTo>
                <a:close/>
              </a:path>
            </a:pathLst>
          </a:custGeom>
          <a:solidFill>
            <a:schemeClr val="dk1"/>
          </a:solidFill>
          <a:ln w="0">
            <a:noFill/>
          </a:ln>
        </p:spPr>
        <p:style>
          <a:lnRef idx="0"/>
          <a:fillRef idx="0"/>
          <a:effectRef idx="0"/>
          <a:fontRef idx="minor"/>
        </p:style>
      </p:sp>
      <p:sp>
        <p:nvSpPr>
          <p:cNvPr id="1299" name="Google Shape;1232;p41"/>
          <p:cNvSpPr/>
          <p:nvPr/>
        </p:nvSpPr>
        <p:spPr>
          <a:xfrm>
            <a:off x="9051840" y="1888200"/>
            <a:ext cx="273600" cy="151560"/>
          </a:xfrm>
          <a:custGeom>
            <a:avLst/>
            <a:gdLst/>
            <a:ahLst/>
            <a:rect l="l" t="t" r="r" b="b"/>
            <a:pathLst>
              <a:path w="453" h="250">
                <a:moveTo>
                  <a:pt x="452" y="213"/>
                </a:moveTo>
                <a:lnTo>
                  <a:pt x="452" y="213"/>
                </a:lnTo>
                <a:cubicBezTo>
                  <a:pt x="452" y="231"/>
                  <a:pt x="434" y="249"/>
                  <a:pt x="416" y="249"/>
                </a:cubicBezTo>
                <a:cubicBezTo>
                  <a:pt x="27" y="249"/>
                  <a:pt x="27" y="249"/>
                  <a:pt x="27" y="249"/>
                </a:cubicBezTo>
                <a:cubicBezTo>
                  <a:pt x="9" y="249"/>
                  <a:pt x="0" y="240"/>
                  <a:pt x="18" y="231"/>
                </a:cubicBezTo>
                <a:cubicBezTo>
                  <a:pt x="416" y="9"/>
                  <a:pt x="416" y="9"/>
                  <a:pt x="416" y="9"/>
                </a:cubicBezTo>
                <a:cubicBezTo>
                  <a:pt x="434" y="0"/>
                  <a:pt x="452" y="9"/>
                  <a:pt x="452" y="27"/>
                </a:cubicBezTo>
                <a:lnTo>
                  <a:pt x="452" y="213"/>
                </a:lnTo>
              </a:path>
            </a:pathLst>
          </a:custGeom>
          <a:solidFill>
            <a:schemeClr val="dk1"/>
          </a:solidFill>
          <a:ln w="0">
            <a:noFill/>
          </a:ln>
        </p:spPr>
        <p:style>
          <a:lnRef idx="0"/>
          <a:fillRef idx="0"/>
          <a:effectRef idx="0"/>
          <a:fontRef idx="minor"/>
        </p:style>
      </p:sp>
      <p:sp>
        <p:nvSpPr>
          <p:cNvPr id="1300" name="Google Shape;1233;p41"/>
          <p:cNvSpPr/>
          <p:nvPr/>
        </p:nvSpPr>
        <p:spPr>
          <a:xfrm>
            <a:off x="3113280" y="1875240"/>
            <a:ext cx="149400" cy="188640"/>
          </a:xfrm>
          <a:custGeom>
            <a:avLst/>
            <a:gdLst/>
            <a:ahLst/>
            <a:rect l="l" t="t"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dk1"/>
          </a:solidFill>
          <a:ln w="0">
            <a:noFill/>
          </a:ln>
        </p:spPr>
        <p:style>
          <a:lnRef idx="0"/>
          <a:fillRef idx="0"/>
          <a:effectRef idx="0"/>
          <a:fontRef idx="minor"/>
        </p:style>
      </p:sp>
      <p:sp>
        <p:nvSpPr>
          <p:cNvPr id="1301" name="Google Shape;1234;p41"/>
          <p:cNvSpPr/>
          <p:nvPr/>
        </p:nvSpPr>
        <p:spPr>
          <a:xfrm>
            <a:off x="3816720" y="1864440"/>
            <a:ext cx="53640" cy="210600"/>
          </a:xfrm>
          <a:custGeom>
            <a:avLst/>
            <a:gdLst/>
            <a:ahLst/>
            <a:rect l="l" t="t" r="r" b="b"/>
            <a:pathLst>
              <a:path w="89" h="347">
                <a:moveTo>
                  <a:pt x="44" y="0"/>
                </a:moveTo>
                <a:lnTo>
                  <a:pt x="44" y="0"/>
                </a:lnTo>
                <a:cubicBezTo>
                  <a:pt x="18" y="0"/>
                  <a:pt x="0" y="9"/>
                  <a:pt x="0" y="27"/>
                </a:cubicBezTo>
                <a:cubicBezTo>
                  <a:pt x="0" y="310"/>
                  <a:pt x="0" y="310"/>
                  <a:pt x="0" y="310"/>
                </a:cubicBezTo>
                <a:cubicBezTo>
                  <a:pt x="0" y="337"/>
                  <a:pt x="18" y="346"/>
                  <a:pt x="44" y="346"/>
                </a:cubicBezTo>
                <a:cubicBezTo>
                  <a:pt x="71" y="346"/>
                  <a:pt x="88" y="337"/>
                  <a:pt x="88" y="310"/>
                </a:cubicBezTo>
                <a:cubicBezTo>
                  <a:pt x="88" y="27"/>
                  <a:pt x="88" y="27"/>
                  <a:pt x="88" y="27"/>
                </a:cubicBezTo>
                <a:cubicBezTo>
                  <a:pt x="88" y="9"/>
                  <a:pt x="71" y="0"/>
                  <a:pt x="44" y="0"/>
                </a:cubicBezTo>
              </a:path>
            </a:pathLst>
          </a:custGeom>
          <a:solidFill>
            <a:schemeClr val="dk1"/>
          </a:solidFill>
          <a:ln w="0">
            <a:noFill/>
          </a:ln>
        </p:spPr>
        <p:style>
          <a:lnRef idx="0"/>
          <a:fillRef idx="0"/>
          <a:effectRef idx="0"/>
          <a:fontRef idx="minor"/>
        </p:style>
      </p:sp>
      <p:sp>
        <p:nvSpPr>
          <p:cNvPr id="1302" name="Google Shape;1235;p41"/>
          <p:cNvSpPr/>
          <p:nvPr/>
        </p:nvSpPr>
        <p:spPr>
          <a:xfrm>
            <a:off x="3710160" y="1864440"/>
            <a:ext cx="53640" cy="210600"/>
          </a:xfrm>
          <a:custGeom>
            <a:avLst/>
            <a:gdLst/>
            <a:ahLst/>
            <a:rect l="l" t="t" r="r" b="b"/>
            <a:pathLst>
              <a:path w="89" h="347">
                <a:moveTo>
                  <a:pt x="44" y="0"/>
                </a:moveTo>
                <a:lnTo>
                  <a:pt x="44" y="0"/>
                </a:lnTo>
                <a:cubicBezTo>
                  <a:pt x="17" y="0"/>
                  <a:pt x="0" y="9"/>
                  <a:pt x="0" y="27"/>
                </a:cubicBezTo>
                <a:cubicBezTo>
                  <a:pt x="0" y="310"/>
                  <a:pt x="0" y="310"/>
                  <a:pt x="0" y="310"/>
                </a:cubicBezTo>
                <a:cubicBezTo>
                  <a:pt x="0" y="337"/>
                  <a:pt x="17" y="346"/>
                  <a:pt x="44" y="346"/>
                </a:cubicBezTo>
                <a:cubicBezTo>
                  <a:pt x="71" y="346"/>
                  <a:pt x="88" y="337"/>
                  <a:pt x="88" y="310"/>
                </a:cubicBezTo>
                <a:cubicBezTo>
                  <a:pt x="88" y="27"/>
                  <a:pt x="88" y="27"/>
                  <a:pt x="88" y="27"/>
                </a:cubicBezTo>
                <a:cubicBezTo>
                  <a:pt x="88" y="9"/>
                  <a:pt x="71" y="0"/>
                  <a:pt x="44" y="0"/>
                </a:cubicBezTo>
              </a:path>
            </a:pathLst>
          </a:custGeom>
          <a:solidFill>
            <a:schemeClr val="dk1"/>
          </a:solidFill>
          <a:ln w="0">
            <a:noFill/>
          </a:ln>
        </p:spPr>
        <p:style>
          <a:lnRef idx="0"/>
          <a:fillRef idx="0"/>
          <a:effectRef idx="0"/>
          <a:fontRef idx="minor"/>
        </p:style>
      </p:sp>
      <p:sp>
        <p:nvSpPr>
          <p:cNvPr id="1303" name="Google Shape;1236;p41"/>
          <p:cNvSpPr/>
          <p:nvPr/>
        </p:nvSpPr>
        <p:spPr>
          <a:xfrm>
            <a:off x="4280760" y="1864440"/>
            <a:ext cx="217080" cy="210600"/>
          </a:xfrm>
          <a:custGeom>
            <a:avLst/>
            <a:gdLst/>
            <a:ahLst/>
            <a:rect l="l" t="t" r="r" b="b"/>
            <a:pathLst>
              <a:path w="356" h="347">
                <a:moveTo>
                  <a:pt x="177" y="0"/>
                </a:moveTo>
                <a:lnTo>
                  <a:pt x="177" y="0"/>
                </a:lnTo>
                <a:cubicBezTo>
                  <a:pt x="80" y="0"/>
                  <a:pt x="0" y="80"/>
                  <a:pt x="0" y="168"/>
                </a:cubicBezTo>
                <a:cubicBezTo>
                  <a:pt x="0" y="266"/>
                  <a:pt x="80" y="346"/>
                  <a:pt x="177" y="346"/>
                </a:cubicBezTo>
                <a:cubicBezTo>
                  <a:pt x="274" y="346"/>
                  <a:pt x="355" y="266"/>
                  <a:pt x="355" y="168"/>
                </a:cubicBezTo>
                <a:cubicBezTo>
                  <a:pt x="355" y="80"/>
                  <a:pt x="274" y="0"/>
                  <a:pt x="177" y="0"/>
                </a:cubicBezTo>
              </a:path>
            </a:pathLst>
          </a:custGeom>
          <a:solidFill>
            <a:schemeClr val="dk1"/>
          </a:solidFill>
          <a:ln w="0">
            <a:noFill/>
          </a:ln>
        </p:spPr>
        <p:style>
          <a:lnRef idx="0"/>
          <a:fillRef idx="0"/>
          <a:effectRef idx="0"/>
          <a:fontRef idx="minor"/>
        </p:style>
      </p:sp>
      <p:sp>
        <p:nvSpPr>
          <p:cNvPr id="1304" name="Google Shape;1237;p41"/>
          <p:cNvSpPr/>
          <p:nvPr/>
        </p:nvSpPr>
        <p:spPr>
          <a:xfrm>
            <a:off x="4901400" y="1879560"/>
            <a:ext cx="180000" cy="175680"/>
          </a:xfrm>
          <a:custGeom>
            <a:avLst/>
            <a:gdLst/>
            <a:ahLst/>
            <a:rect l="l" t="t" r="r" b="b"/>
            <a:pathLst>
              <a:path w="302" h="293">
                <a:moveTo>
                  <a:pt x="266" y="0"/>
                </a:moveTo>
                <a:lnTo>
                  <a:pt x="266" y="0"/>
                </a:lnTo>
                <a:cubicBezTo>
                  <a:pt x="35" y="0"/>
                  <a:pt x="35" y="0"/>
                  <a:pt x="35" y="0"/>
                </a:cubicBezTo>
                <a:cubicBezTo>
                  <a:pt x="18" y="0"/>
                  <a:pt x="0" y="0"/>
                  <a:pt x="0" y="26"/>
                </a:cubicBezTo>
                <a:cubicBezTo>
                  <a:pt x="0" y="266"/>
                  <a:pt x="0" y="266"/>
                  <a:pt x="0" y="266"/>
                </a:cubicBezTo>
                <a:cubicBezTo>
                  <a:pt x="0" y="283"/>
                  <a:pt x="18" y="292"/>
                  <a:pt x="35" y="292"/>
                </a:cubicBezTo>
                <a:cubicBezTo>
                  <a:pt x="266" y="292"/>
                  <a:pt x="266" y="292"/>
                  <a:pt x="266" y="292"/>
                </a:cubicBezTo>
                <a:cubicBezTo>
                  <a:pt x="283" y="292"/>
                  <a:pt x="301" y="283"/>
                  <a:pt x="301" y="266"/>
                </a:cubicBezTo>
                <a:cubicBezTo>
                  <a:pt x="301" y="26"/>
                  <a:pt x="301" y="26"/>
                  <a:pt x="301" y="26"/>
                </a:cubicBezTo>
                <a:cubicBezTo>
                  <a:pt x="301" y="0"/>
                  <a:pt x="283" y="0"/>
                  <a:pt x="266" y="0"/>
                </a:cubicBezTo>
              </a:path>
            </a:pathLst>
          </a:custGeom>
          <a:solidFill>
            <a:schemeClr val="dk1"/>
          </a:solidFill>
          <a:ln w="0">
            <a:noFill/>
          </a:ln>
        </p:spPr>
        <p:style>
          <a:lnRef idx="0"/>
          <a:fillRef idx="0"/>
          <a:effectRef idx="0"/>
          <a:fontRef idx="minor"/>
        </p:style>
      </p:sp>
      <p:sp>
        <p:nvSpPr>
          <p:cNvPr id="1305" name="Google Shape;1238;p41"/>
          <p:cNvSpPr/>
          <p:nvPr/>
        </p:nvSpPr>
        <p:spPr>
          <a:xfrm>
            <a:off x="5458680" y="1879560"/>
            <a:ext cx="264960" cy="175680"/>
          </a:xfrm>
          <a:custGeom>
            <a:avLst/>
            <a:gdLst/>
            <a:ahLst/>
            <a:rect l="l" t="t" r="r" b="b"/>
            <a:pathLst>
              <a:path w="443" h="293">
                <a:moveTo>
                  <a:pt x="434" y="132"/>
                </a:moveTo>
                <a:lnTo>
                  <a:pt x="434" y="132"/>
                </a:lnTo>
                <a:cubicBezTo>
                  <a:pt x="247" y="9"/>
                  <a:pt x="247" y="9"/>
                  <a:pt x="247" y="9"/>
                </a:cubicBezTo>
                <a:cubicBezTo>
                  <a:pt x="229" y="0"/>
                  <a:pt x="221" y="9"/>
                  <a:pt x="221" y="26"/>
                </a:cubicBezTo>
                <a:cubicBezTo>
                  <a:pt x="221" y="266"/>
                  <a:pt x="221" y="266"/>
                  <a:pt x="221" y="266"/>
                </a:cubicBezTo>
                <a:cubicBezTo>
                  <a:pt x="221" y="283"/>
                  <a:pt x="229" y="292"/>
                  <a:pt x="247" y="283"/>
                </a:cubicBezTo>
                <a:cubicBezTo>
                  <a:pt x="434" y="159"/>
                  <a:pt x="434" y="159"/>
                  <a:pt x="434" y="159"/>
                </a:cubicBezTo>
                <a:cubicBezTo>
                  <a:pt x="434" y="159"/>
                  <a:pt x="442" y="150"/>
                  <a:pt x="442" y="141"/>
                </a:cubicBezTo>
                <a:lnTo>
                  <a:pt x="434" y="132"/>
                </a:lnTo>
                <a:close/>
                <a:moveTo>
                  <a:pt x="203" y="132"/>
                </a:moveTo>
                <a:lnTo>
                  <a:pt x="203" y="132"/>
                </a:lnTo>
                <a:cubicBezTo>
                  <a:pt x="26" y="9"/>
                  <a:pt x="26" y="9"/>
                  <a:pt x="26" y="9"/>
                </a:cubicBezTo>
                <a:cubicBezTo>
                  <a:pt x="17" y="0"/>
                  <a:pt x="0" y="9"/>
                  <a:pt x="0" y="26"/>
                </a:cubicBezTo>
                <a:cubicBezTo>
                  <a:pt x="0" y="266"/>
                  <a:pt x="0" y="266"/>
                  <a:pt x="0" y="266"/>
                </a:cubicBezTo>
                <a:cubicBezTo>
                  <a:pt x="0" y="283"/>
                  <a:pt x="17" y="292"/>
                  <a:pt x="26" y="283"/>
                </a:cubicBezTo>
                <a:cubicBezTo>
                  <a:pt x="203" y="159"/>
                  <a:pt x="203" y="159"/>
                  <a:pt x="203" y="159"/>
                </a:cubicBezTo>
                <a:cubicBezTo>
                  <a:pt x="203" y="159"/>
                  <a:pt x="212" y="150"/>
                  <a:pt x="212" y="141"/>
                </a:cubicBezTo>
                <a:lnTo>
                  <a:pt x="203" y="132"/>
                </a:lnTo>
                <a:close/>
              </a:path>
            </a:pathLst>
          </a:custGeom>
          <a:solidFill>
            <a:schemeClr val="dk1"/>
          </a:solidFill>
          <a:ln w="0">
            <a:noFill/>
          </a:ln>
        </p:spPr>
        <p:style>
          <a:lnRef idx="0"/>
          <a:fillRef idx="0"/>
          <a:effectRef idx="0"/>
          <a:fontRef idx="minor"/>
        </p:style>
      </p:sp>
      <p:sp>
        <p:nvSpPr>
          <p:cNvPr id="1306" name="Google Shape;1239;p41"/>
          <p:cNvSpPr/>
          <p:nvPr/>
        </p:nvSpPr>
        <p:spPr>
          <a:xfrm>
            <a:off x="6057720" y="1879560"/>
            <a:ext cx="269280" cy="175680"/>
          </a:xfrm>
          <a:custGeom>
            <a:avLst/>
            <a:gdLst/>
            <a:ahLst/>
            <a:rect l="l" t="t" r="r" b="b"/>
            <a:pathLst>
              <a:path w="444" h="293">
                <a:moveTo>
                  <a:pt x="0" y="141"/>
                </a:moveTo>
                <a:lnTo>
                  <a:pt x="0" y="141"/>
                </a:lnTo>
                <a:cubicBezTo>
                  <a:pt x="0" y="150"/>
                  <a:pt x="9" y="159"/>
                  <a:pt x="9" y="159"/>
                </a:cubicBezTo>
                <a:cubicBezTo>
                  <a:pt x="195" y="283"/>
                  <a:pt x="195" y="283"/>
                  <a:pt x="195" y="283"/>
                </a:cubicBezTo>
                <a:cubicBezTo>
                  <a:pt x="212" y="292"/>
                  <a:pt x="222" y="283"/>
                  <a:pt x="222" y="266"/>
                </a:cubicBezTo>
                <a:cubicBezTo>
                  <a:pt x="222" y="26"/>
                  <a:pt x="222" y="26"/>
                  <a:pt x="222" y="26"/>
                </a:cubicBezTo>
                <a:cubicBezTo>
                  <a:pt x="222" y="9"/>
                  <a:pt x="212" y="0"/>
                  <a:pt x="195" y="9"/>
                </a:cubicBezTo>
                <a:cubicBezTo>
                  <a:pt x="9" y="132"/>
                  <a:pt x="9" y="132"/>
                  <a:pt x="9" y="132"/>
                </a:cubicBezTo>
                <a:lnTo>
                  <a:pt x="0" y="141"/>
                </a:lnTo>
                <a:close/>
                <a:moveTo>
                  <a:pt x="231" y="141"/>
                </a:moveTo>
                <a:lnTo>
                  <a:pt x="231" y="141"/>
                </a:lnTo>
                <a:cubicBezTo>
                  <a:pt x="231" y="150"/>
                  <a:pt x="239" y="159"/>
                  <a:pt x="239" y="159"/>
                </a:cubicBezTo>
                <a:cubicBezTo>
                  <a:pt x="416" y="283"/>
                  <a:pt x="416" y="283"/>
                  <a:pt x="416" y="283"/>
                </a:cubicBezTo>
                <a:cubicBezTo>
                  <a:pt x="425" y="292"/>
                  <a:pt x="443" y="283"/>
                  <a:pt x="443" y="266"/>
                </a:cubicBezTo>
                <a:cubicBezTo>
                  <a:pt x="443" y="26"/>
                  <a:pt x="443" y="26"/>
                  <a:pt x="443" y="26"/>
                </a:cubicBezTo>
                <a:cubicBezTo>
                  <a:pt x="443" y="9"/>
                  <a:pt x="425" y="0"/>
                  <a:pt x="416" y="9"/>
                </a:cubicBezTo>
                <a:cubicBezTo>
                  <a:pt x="239" y="132"/>
                  <a:pt x="239" y="132"/>
                  <a:pt x="239" y="132"/>
                </a:cubicBezTo>
                <a:lnTo>
                  <a:pt x="231" y="141"/>
                </a:lnTo>
                <a:close/>
              </a:path>
            </a:pathLst>
          </a:custGeom>
          <a:solidFill>
            <a:schemeClr val="dk1"/>
          </a:solidFill>
          <a:ln w="0">
            <a:noFill/>
          </a:ln>
        </p:spPr>
        <p:style>
          <a:lnRef idx="0"/>
          <a:fillRef idx="0"/>
          <a:effectRef idx="0"/>
          <a:fontRef idx="minor"/>
        </p:style>
      </p:sp>
      <p:sp>
        <p:nvSpPr>
          <p:cNvPr id="1307" name="Google Shape;1240;p41"/>
          <p:cNvSpPr/>
          <p:nvPr/>
        </p:nvSpPr>
        <p:spPr>
          <a:xfrm>
            <a:off x="6699960" y="1879560"/>
            <a:ext cx="180000" cy="175680"/>
          </a:xfrm>
          <a:custGeom>
            <a:avLst/>
            <a:gdLst/>
            <a:ahLst/>
            <a:rect l="l" t="t" r="r" b="b"/>
            <a:pathLst>
              <a:path w="302" h="293">
                <a:moveTo>
                  <a:pt x="89" y="141"/>
                </a:moveTo>
                <a:lnTo>
                  <a:pt x="89" y="141"/>
                </a:lnTo>
                <a:cubicBezTo>
                  <a:pt x="89" y="150"/>
                  <a:pt x="98" y="159"/>
                  <a:pt x="98" y="159"/>
                </a:cubicBezTo>
                <a:cubicBezTo>
                  <a:pt x="275" y="266"/>
                  <a:pt x="275" y="266"/>
                  <a:pt x="275" y="266"/>
                </a:cubicBezTo>
                <a:cubicBezTo>
                  <a:pt x="292" y="274"/>
                  <a:pt x="301" y="274"/>
                  <a:pt x="301" y="257"/>
                </a:cubicBezTo>
                <a:cubicBezTo>
                  <a:pt x="301" y="35"/>
                  <a:pt x="301" y="35"/>
                  <a:pt x="301" y="35"/>
                </a:cubicBezTo>
                <a:cubicBezTo>
                  <a:pt x="301" y="17"/>
                  <a:pt x="292" y="9"/>
                  <a:pt x="275" y="17"/>
                </a:cubicBezTo>
                <a:cubicBezTo>
                  <a:pt x="98" y="132"/>
                  <a:pt x="98" y="132"/>
                  <a:pt x="98" y="132"/>
                </a:cubicBezTo>
                <a:lnTo>
                  <a:pt x="89" y="141"/>
                </a:lnTo>
                <a:close/>
                <a:moveTo>
                  <a:pt x="0" y="26"/>
                </a:moveTo>
                <a:lnTo>
                  <a:pt x="0" y="26"/>
                </a:lnTo>
                <a:cubicBezTo>
                  <a:pt x="0" y="257"/>
                  <a:pt x="0" y="257"/>
                  <a:pt x="0" y="257"/>
                </a:cubicBezTo>
                <a:cubicBezTo>
                  <a:pt x="0" y="283"/>
                  <a:pt x="18" y="292"/>
                  <a:pt x="35" y="292"/>
                </a:cubicBezTo>
                <a:cubicBezTo>
                  <a:pt x="63" y="292"/>
                  <a:pt x="80" y="283"/>
                  <a:pt x="80" y="257"/>
                </a:cubicBezTo>
                <a:cubicBezTo>
                  <a:pt x="80" y="26"/>
                  <a:pt x="80" y="26"/>
                  <a:pt x="80" y="26"/>
                </a:cubicBezTo>
                <a:cubicBezTo>
                  <a:pt x="80" y="9"/>
                  <a:pt x="63" y="0"/>
                  <a:pt x="35" y="0"/>
                </a:cubicBezTo>
                <a:cubicBezTo>
                  <a:pt x="18" y="0"/>
                  <a:pt x="0" y="9"/>
                  <a:pt x="0" y="26"/>
                </a:cubicBezTo>
                <a:close/>
              </a:path>
            </a:pathLst>
          </a:custGeom>
          <a:solidFill>
            <a:schemeClr val="dk1"/>
          </a:solidFill>
          <a:ln w="0">
            <a:noFill/>
          </a:ln>
        </p:spPr>
        <p:style>
          <a:lnRef idx="0"/>
          <a:fillRef idx="0"/>
          <a:effectRef idx="0"/>
          <a:fontRef idx="minor"/>
        </p:style>
      </p:sp>
      <p:sp>
        <p:nvSpPr>
          <p:cNvPr id="1308" name="Google Shape;1241;p41"/>
          <p:cNvSpPr/>
          <p:nvPr/>
        </p:nvSpPr>
        <p:spPr>
          <a:xfrm>
            <a:off x="7301160" y="1879560"/>
            <a:ext cx="182160" cy="175680"/>
          </a:xfrm>
          <a:custGeom>
            <a:avLst/>
            <a:gdLst/>
            <a:ahLst/>
            <a:rect l="l" t="t" r="r" b="b"/>
            <a:pathLst>
              <a:path w="303" h="293">
                <a:moveTo>
                  <a:pt x="204" y="132"/>
                </a:moveTo>
                <a:lnTo>
                  <a:pt x="204" y="132"/>
                </a:lnTo>
                <a:cubicBezTo>
                  <a:pt x="27" y="17"/>
                  <a:pt x="27" y="17"/>
                  <a:pt x="27" y="17"/>
                </a:cubicBezTo>
                <a:cubicBezTo>
                  <a:pt x="10" y="9"/>
                  <a:pt x="0" y="17"/>
                  <a:pt x="0" y="35"/>
                </a:cubicBezTo>
                <a:cubicBezTo>
                  <a:pt x="0" y="257"/>
                  <a:pt x="0" y="257"/>
                  <a:pt x="0" y="257"/>
                </a:cubicBezTo>
                <a:cubicBezTo>
                  <a:pt x="0" y="274"/>
                  <a:pt x="10" y="274"/>
                  <a:pt x="27" y="266"/>
                </a:cubicBezTo>
                <a:cubicBezTo>
                  <a:pt x="204" y="159"/>
                  <a:pt x="204" y="159"/>
                  <a:pt x="204" y="159"/>
                </a:cubicBezTo>
                <a:cubicBezTo>
                  <a:pt x="204" y="159"/>
                  <a:pt x="213" y="150"/>
                  <a:pt x="213" y="141"/>
                </a:cubicBezTo>
                <a:lnTo>
                  <a:pt x="204" y="132"/>
                </a:lnTo>
                <a:close/>
                <a:moveTo>
                  <a:pt x="266" y="0"/>
                </a:moveTo>
                <a:lnTo>
                  <a:pt x="266" y="0"/>
                </a:lnTo>
                <a:cubicBezTo>
                  <a:pt x="240" y="0"/>
                  <a:pt x="222" y="9"/>
                  <a:pt x="222" y="26"/>
                </a:cubicBezTo>
                <a:cubicBezTo>
                  <a:pt x="222" y="257"/>
                  <a:pt x="222" y="257"/>
                  <a:pt x="222" y="257"/>
                </a:cubicBezTo>
                <a:cubicBezTo>
                  <a:pt x="222" y="283"/>
                  <a:pt x="240" y="292"/>
                  <a:pt x="266" y="292"/>
                </a:cubicBezTo>
                <a:cubicBezTo>
                  <a:pt x="284" y="292"/>
                  <a:pt x="302" y="283"/>
                  <a:pt x="302" y="257"/>
                </a:cubicBezTo>
                <a:cubicBezTo>
                  <a:pt x="302" y="26"/>
                  <a:pt x="302" y="26"/>
                  <a:pt x="302" y="26"/>
                </a:cubicBezTo>
                <a:cubicBezTo>
                  <a:pt x="302" y="9"/>
                  <a:pt x="284" y="0"/>
                  <a:pt x="266" y="0"/>
                </a:cubicBezTo>
                <a:close/>
              </a:path>
            </a:pathLst>
          </a:custGeom>
          <a:solidFill>
            <a:schemeClr val="dk1"/>
          </a:solidFill>
          <a:ln w="0">
            <a:noFill/>
          </a:ln>
        </p:spPr>
        <p:style>
          <a:lnRef idx="0"/>
          <a:fillRef idx="0"/>
          <a:effectRef idx="0"/>
          <a:fontRef idx="minor"/>
        </p:style>
      </p:sp>
      <p:sp>
        <p:nvSpPr>
          <p:cNvPr id="1309" name="Google Shape;1242;p41"/>
          <p:cNvSpPr/>
          <p:nvPr/>
        </p:nvSpPr>
        <p:spPr>
          <a:xfrm>
            <a:off x="7873920" y="1848960"/>
            <a:ext cx="236520" cy="232200"/>
          </a:xfrm>
          <a:custGeom>
            <a:avLst/>
            <a:gdLst/>
            <a:ahLst/>
            <a:rect l="l" t="t" r="r" b="b"/>
            <a:pathLst>
              <a:path w="391" h="390">
                <a:moveTo>
                  <a:pt x="239" y="0"/>
                </a:moveTo>
                <a:lnTo>
                  <a:pt x="292" y="53"/>
                </a:lnTo>
                <a:lnTo>
                  <a:pt x="221" y="123"/>
                </a:lnTo>
                <a:lnTo>
                  <a:pt x="266" y="176"/>
                </a:lnTo>
                <a:lnTo>
                  <a:pt x="345" y="97"/>
                </a:lnTo>
                <a:lnTo>
                  <a:pt x="390" y="159"/>
                </a:lnTo>
                <a:lnTo>
                  <a:pt x="390" y="0"/>
                </a:lnTo>
                <a:lnTo>
                  <a:pt x="239" y="0"/>
                </a:lnTo>
                <a:close/>
                <a:moveTo>
                  <a:pt x="124" y="221"/>
                </a:moveTo>
                <a:lnTo>
                  <a:pt x="44" y="301"/>
                </a:lnTo>
                <a:lnTo>
                  <a:pt x="0" y="239"/>
                </a:lnTo>
                <a:lnTo>
                  <a:pt x="0" y="389"/>
                </a:lnTo>
                <a:lnTo>
                  <a:pt x="159" y="389"/>
                </a:lnTo>
                <a:lnTo>
                  <a:pt x="97" y="345"/>
                </a:lnTo>
                <a:lnTo>
                  <a:pt x="168" y="274"/>
                </a:lnTo>
                <a:lnTo>
                  <a:pt x="124" y="221"/>
                </a:lnTo>
                <a:close/>
              </a:path>
            </a:pathLst>
          </a:custGeom>
          <a:solidFill>
            <a:schemeClr val="dk1"/>
          </a:solidFill>
          <a:ln w="0">
            <a:noFill/>
          </a:ln>
        </p:spPr>
        <p:style>
          <a:lnRef idx="0"/>
          <a:fillRef idx="0"/>
          <a:effectRef idx="0"/>
          <a:fontRef idx="minor"/>
        </p:style>
      </p:sp>
      <p:sp>
        <p:nvSpPr>
          <p:cNvPr id="1310" name="Google Shape;1243;p41"/>
          <p:cNvSpPr/>
          <p:nvPr/>
        </p:nvSpPr>
        <p:spPr>
          <a:xfrm>
            <a:off x="8457480" y="1829520"/>
            <a:ext cx="267120" cy="273600"/>
          </a:xfrm>
          <a:custGeom>
            <a:avLst/>
            <a:gdLst/>
            <a:ahLst/>
            <a:rect l="l" t="t" r="r" b="b"/>
            <a:pathLst>
              <a:path w="443" h="454">
                <a:moveTo>
                  <a:pt x="79" y="329"/>
                </a:moveTo>
                <a:lnTo>
                  <a:pt x="0" y="400"/>
                </a:lnTo>
                <a:lnTo>
                  <a:pt x="44" y="453"/>
                </a:lnTo>
                <a:lnTo>
                  <a:pt x="123" y="373"/>
                </a:lnTo>
                <a:lnTo>
                  <a:pt x="168" y="426"/>
                </a:lnTo>
                <a:lnTo>
                  <a:pt x="168" y="275"/>
                </a:lnTo>
                <a:lnTo>
                  <a:pt x="26" y="275"/>
                </a:lnTo>
                <a:lnTo>
                  <a:pt x="79" y="329"/>
                </a:lnTo>
                <a:close/>
                <a:moveTo>
                  <a:pt x="442" y="54"/>
                </a:moveTo>
                <a:lnTo>
                  <a:pt x="398" y="0"/>
                </a:lnTo>
                <a:lnTo>
                  <a:pt x="328" y="81"/>
                </a:lnTo>
                <a:lnTo>
                  <a:pt x="275" y="28"/>
                </a:lnTo>
                <a:lnTo>
                  <a:pt x="275" y="169"/>
                </a:lnTo>
                <a:lnTo>
                  <a:pt x="416" y="169"/>
                </a:lnTo>
                <a:lnTo>
                  <a:pt x="372" y="125"/>
                </a:lnTo>
                <a:lnTo>
                  <a:pt x="442" y="54"/>
                </a:lnTo>
                <a:close/>
              </a:path>
            </a:pathLst>
          </a:custGeom>
          <a:solidFill>
            <a:schemeClr val="dk1"/>
          </a:solidFill>
          <a:ln w="0">
            <a:noFill/>
          </a:ln>
        </p:spPr>
        <p:style>
          <a:lnRef idx="0"/>
          <a:fillRef idx="0"/>
          <a:effectRef idx="0"/>
          <a:fontRef idx="minor"/>
        </p:style>
      </p:sp>
      <p:sp>
        <p:nvSpPr>
          <p:cNvPr id="1311" name="Google Shape;1244;p41"/>
          <p:cNvSpPr/>
          <p:nvPr/>
        </p:nvSpPr>
        <p:spPr>
          <a:xfrm>
            <a:off x="2444760" y="4227120"/>
            <a:ext cx="289080" cy="284400"/>
          </a:xfrm>
          <a:custGeom>
            <a:avLst/>
            <a:gdLst/>
            <a:ahLst/>
            <a:rect l="l" t="t"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chemeClr val="dk1"/>
          </a:solidFill>
          <a:ln w="0">
            <a:noFill/>
          </a:ln>
        </p:spPr>
        <p:style>
          <a:lnRef idx="0"/>
          <a:fillRef idx="0"/>
          <a:effectRef idx="0"/>
          <a:fontRef idx="minor"/>
        </p:style>
      </p:sp>
      <p:sp>
        <p:nvSpPr>
          <p:cNvPr id="1312" name="Google Shape;1245;p41"/>
          <p:cNvSpPr/>
          <p:nvPr/>
        </p:nvSpPr>
        <p:spPr>
          <a:xfrm>
            <a:off x="3043800" y="4227120"/>
            <a:ext cx="291240" cy="284400"/>
          </a:xfrm>
          <a:custGeom>
            <a:avLst/>
            <a:gdLst/>
            <a:ahLst/>
            <a:rect l="l" t="t" r="r" b="b"/>
            <a:pathLst>
              <a:path w="479" h="471">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53" y="169"/>
                </a:moveTo>
                <a:lnTo>
                  <a:pt x="53" y="169"/>
                </a:lnTo>
                <a:cubicBezTo>
                  <a:pt x="177" y="222"/>
                  <a:pt x="177" y="222"/>
                  <a:pt x="177" y="222"/>
                </a:cubicBezTo>
                <a:cubicBezTo>
                  <a:pt x="212" y="240"/>
                  <a:pt x="212" y="240"/>
                  <a:pt x="212" y="240"/>
                </a:cubicBezTo>
                <a:cubicBezTo>
                  <a:pt x="240" y="257"/>
                  <a:pt x="240" y="257"/>
                  <a:pt x="240" y="257"/>
                </a:cubicBezTo>
                <a:cubicBezTo>
                  <a:pt x="265" y="266"/>
                  <a:pt x="265" y="266"/>
                  <a:pt x="265" y="266"/>
                </a:cubicBezTo>
                <a:lnTo>
                  <a:pt x="274" y="275"/>
                </a:lnTo>
                <a:cubicBezTo>
                  <a:pt x="274" y="284"/>
                  <a:pt x="265" y="293"/>
                  <a:pt x="265" y="293"/>
                </a:cubicBezTo>
                <a:cubicBezTo>
                  <a:pt x="257" y="302"/>
                  <a:pt x="248" y="302"/>
                  <a:pt x="240" y="302"/>
                </a:cubicBezTo>
                <a:cubicBezTo>
                  <a:pt x="221" y="302"/>
                  <a:pt x="203" y="293"/>
                  <a:pt x="186" y="284"/>
                </a:cubicBezTo>
                <a:cubicBezTo>
                  <a:pt x="159" y="311"/>
                  <a:pt x="159" y="311"/>
                  <a:pt x="159" y="311"/>
                </a:cubicBezTo>
                <a:cubicBezTo>
                  <a:pt x="177" y="328"/>
                  <a:pt x="203" y="347"/>
                  <a:pt x="230" y="347"/>
                </a:cubicBezTo>
                <a:cubicBezTo>
                  <a:pt x="230" y="382"/>
                  <a:pt x="230" y="382"/>
                  <a:pt x="230" y="382"/>
                </a:cubicBezTo>
                <a:cubicBezTo>
                  <a:pt x="257" y="382"/>
                  <a:pt x="257" y="382"/>
                  <a:pt x="257" y="382"/>
                </a:cubicBezTo>
                <a:cubicBezTo>
                  <a:pt x="257" y="347"/>
                  <a:pt x="257" y="347"/>
                  <a:pt x="257" y="347"/>
                </a:cubicBezTo>
                <a:cubicBezTo>
                  <a:pt x="274" y="338"/>
                  <a:pt x="284" y="338"/>
                  <a:pt x="301" y="328"/>
                </a:cubicBezTo>
                <a:cubicBezTo>
                  <a:pt x="310" y="319"/>
                  <a:pt x="319" y="302"/>
                  <a:pt x="319" y="293"/>
                </a:cubicBezTo>
                <a:cubicBezTo>
                  <a:pt x="408" y="328"/>
                  <a:pt x="408" y="328"/>
                  <a:pt x="408" y="328"/>
                </a:cubicBezTo>
                <a:cubicBezTo>
                  <a:pt x="372" y="391"/>
                  <a:pt x="310" y="426"/>
                  <a:pt x="240" y="426"/>
                </a:cubicBezTo>
                <a:cubicBezTo>
                  <a:pt x="133" y="426"/>
                  <a:pt x="44" y="347"/>
                  <a:pt x="44" y="231"/>
                </a:cubicBezTo>
                <a:cubicBezTo>
                  <a:pt x="44" y="213"/>
                  <a:pt x="44" y="187"/>
                  <a:pt x="53" y="169"/>
                </a:cubicBezTo>
                <a:close/>
                <a:moveTo>
                  <a:pt x="310" y="231"/>
                </a:moveTo>
                <a:lnTo>
                  <a:pt x="310" y="231"/>
                </a:lnTo>
                <a:cubicBezTo>
                  <a:pt x="265" y="213"/>
                  <a:pt x="265" y="213"/>
                  <a:pt x="265" y="213"/>
                </a:cubicBezTo>
                <a:cubicBezTo>
                  <a:pt x="248" y="204"/>
                  <a:pt x="248" y="204"/>
                  <a:pt x="248" y="204"/>
                </a:cubicBezTo>
                <a:cubicBezTo>
                  <a:pt x="212" y="187"/>
                  <a:pt x="212" y="187"/>
                  <a:pt x="212" y="187"/>
                </a:cubicBezTo>
                <a:cubicBezTo>
                  <a:pt x="212" y="178"/>
                  <a:pt x="221" y="178"/>
                  <a:pt x="221" y="169"/>
                </a:cubicBezTo>
                <a:cubicBezTo>
                  <a:pt x="230" y="169"/>
                  <a:pt x="240" y="169"/>
                  <a:pt x="240" y="169"/>
                </a:cubicBezTo>
                <a:cubicBezTo>
                  <a:pt x="257" y="169"/>
                  <a:pt x="274" y="169"/>
                  <a:pt x="284" y="178"/>
                </a:cubicBezTo>
                <a:cubicBezTo>
                  <a:pt x="319" y="151"/>
                  <a:pt x="319" y="151"/>
                  <a:pt x="319" y="151"/>
                </a:cubicBezTo>
                <a:cubicBezTo>
                  <a:pt x="301" y="134"/>
                  <a:pt x="274" y="125"/>
                  <a:pt x="257" y="125"/>
                </a:cubicBezTo>
                <a:cubicBezTo>
                  <a:pt x="257" y="90"/>
                  <a:pt x="257" y="90"/>
                  <a:pt x="257" y="90"/>
                </a:cubicBezTo>
                <a:cubicBezTo>
                  <a:pt x="230" y="90"/>
                  <a:pt x="230" y="90"/>
                  <a:pt x="230" y="90"/>
                </a:cubicBezTo>
                <a:cubicBezTo>
                  <a:pt x="230" y="125"/>
                  <a:pt x="230" y="125"/>
                  <a:pt x="230" y="125"/>
                </a:cubicBezTo>
                <a:cubicBezTo>
                  <a:pt x="212" y="125"/>
                  <a:pt x="203" y="134"/>
                  <a:pt x="186" y="143"/>
                </a:cubicBezTo>
                <a:cubicBezTo>
                  <a:pt x="177" y="143"/>
                  <a:pt x="168" y="160"/>
                  <a:pt x="168" y="169"/>
                </a:cubicBezTo>
                <a:cubicBezTo>
                  <a:pt x="80" y="125"/>
                  <a:pt x="80" y="125"/>
                  <a:pt x="80" y="125"/>
                </a:cubicBezTo>
                <a:cubicBezTo>
                  <a:pt x="106" y="72"/>
                  <a:pt x="168" y="37"/>
                  <a:pt x="240" y="37"/>
                </a:cubicBezTo>
                <a:cubicBezTo>
                  <a:pt x="346" y="37"/>
                  <a:pt x="434" y="125"/>
                  <a:pt x="434" y="231"/>
                </a:cubicBezTo>
                <a:cubicBezTo>
                  <a:pt x="434" y="249"/>
                  <a:pt x="434" y="266"/>
                  <a:pt x="425" y="284"/>
                </a:cubicBezTo>
                <a:lnTo>
                  <a:pt x="310" y="231"/>
                </a:lnTo>
                <a:close/>
              </a:path>
            </a:pathLst>
          </a:custGeom>
          <a:solidFill>
            <a:schemeClr val="dk1"/>
          </a:solidFill>
          <a:ln w="0">
            <a:noFill/>
          </a:ln>
        </p:spPr>
        <p:style>
          <a:lnRef idx="0"/>
          <a:fillRef idx="0"/>
          <a:effectRef idx="0"/>
          <a:fontRef idx="minor"/>
        </p:style>
      </p:sp>
      <p:sp>
        <p:nvSpPr>
          <p:cNvPr id="1313" name="Google Shape;1246;p41"/>
          <p:cNvSpPr/>
          <p:nvPr/>
        </p:nvSpPr>
        <p:spPr>
          <a:xfrm>
            <a:off x="3644640" y="4227120"/>
            <a:ext cx="289080" cy="284400"/>
          </a:xfrm>
          <a:custGeom>
            <a:avLst/>
            <a:gdLst/>
            <a:ahLst/>
            <a:rect l="l" t="t" r="r" b="b"/>
            <a:pathLst>
              <a:path w="480" h="471">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53" y="169"/>
                </a:moveTo>
                <a:lnTo>
                  <a:pt x="53" y="169"/>
                </a:lnTo>
                <a:cubicBezTo>
                  <a:pt x="115" y="196"/>
                  <a:pt x="115" y="196"/>
                  <a:pt x="115" y="196"/>
                </a:cubicBezTo>
                <a:cubicBezTo>
                  <a:pt x="115" y="231"/>
                  <a:pt x="115" y="231"/>
                  <a:pt x="115" y="231"/>
                </a:cubicBezTo>
                <a:cubicBezTo>
                  <a:pt x="134" y="231"/>
                  <a:pt x="134" y="231"/>
                  <a:pt x="134" y="231"/>
                </a:cubicBezTo>
                <a:cubicBezTo>
                  <a:pt x="134" y="231"/>
                  <a:pt x="134" y="231"/>
                  <a:pt x="134" y="240"/>
                </a:cubicBezTo>
                <a:cubicBezTo>
                  <a:pt x="134" y="249"/>
                  <a:pt x="134" y="249"/>
                  <a:pt x="134" y="249"/>
                </a:cubicBezTo>
                <a:cubicBezTo>
                  <a:pt x="115" y="249"/>
                  <a:pt x="115" y="249"/>
                  <a:pt x="115" y="249"/>
                </a:cubicBezTo>
                <a:cubicBezTo>
                  <a:pt x="115" y="275"/>
                  <a:pt x="115" y="275"/>
                  <a:pt x="115" y="275"/>
                </a:cubicBezTo>
                <a:cubicBezTo>
                  <a:pt x="142" y="275"/>
                  <a:pt x="142" y="275"/>
                  <a:pt x="142" y="275"/>
                </a:cubicBezTo>
                <a:cubicBezTo>
                  <a:pt x="142" y="293"/>
                  <a:pt x="151" y="311"/>
                  <a:pt x="160" y="328"/>
                </a:cubicBezTo>
                <a:cubicBezTo>
                  <a:pt x="187" y="355"/>
                  <a:pt x="222" y="373"/>
                  <a:pt x="258" y="373"/>
                </a:cubicBezTo>
                <a:cubicBezTo>
                  <a:pt x="284" y="373"/>
                  <a:pt x="311" y="364"/>
                  <a:pt x="319" y="355"/>
                </a:cubicBezTo>
                <a:cubicBezTo>
                  <a:pt x="311" y="311"/>
                  <a:pt x="311" y="311"/>
                  <a:pt x="311" y="311"/>
                </a:cubicBezTo>
                <a:cubicBezTo>
                  <a:pt x="302" y="319"/>
                  <a:pt x="284" y="319"/>
                  <a:pt x="266" y="319"/>
                </a:cubicBezTo>
                <a:cubicBezTo>
                  <a:pt x="249" y="319"/>
                  <a:pt x="231" y="319"/>
                  <a:pt x="213" y="302"/>
                </a:cubicBezTo>
                <a:cubicBezTo>
                  <a:pt x="205" y="293"/>
                  <a:pt x="205" y="284"/>
                  <a:pt x="205" y="275"/>
                </a:cubicBezTo>
                <a:cubicBezTo>
                  <a:pt x="284" y="275"/>
                  <a:pt x="284" y="275"/>
                  <a:pt x="284" y="275"/>
                </a:cubicBezTo>
                <a:cubicBezTo>
                  <a:pt x="408" y="328"/>
                  <a:pt x="408" y="328"/>
                  <a:pt x="408" y="328"/>
                </a:cubicBezTo>
                <a:cubicBezTo>
                  <a:pt x="372" y="391"/>
                  <a:pt x="311" y="426"/>
                  <a:pt x="240" y="426"/>
                </a:cubicBezTo>
                <a:cubicBezTo>
                  <a:pt x="134" y="426"/>
                  <a:pt x="45" y="347"/>
                  <a:pt x="45" y="231"/>
                </a:cubicBezTo>
                <a:cubicBezTo>
                  <a:pt x="45" y="213"/>
                  <a:pt x="45" y="196"/>
                  <a:pt x="53" y="169"/>
                </a:cubicBezTo>
                <a:close/>
                <a:moveTo>
                  <a:pt x="302" y="231"/>
                </a:moveTo>
                <a:lnTo>
                  <a:pt x="302" y="231"/>
                </a:lnTo>
                <a:cubicBezTo>
                  <a:pt x="302" y="196"/>
                  <a:pt x="302" y="196"/>
                  <a:pt x="302" y="196"/>
                </a:cubicBezTo>
                <a:cubicBezTo>
                  <a:pt x="231" y="196"/>
                  <a:pt x="231" y="196"/>
                  <a:pt x="231" y="196"/>
                </a:cubicBezTo>
                <a:cubicBezTo>
                  <a:pt x="205" y="187"/>
                  <a:pt x="205" y="187"/>
                  <a:pt x="205" y="187"/>
                </a:cubicBezTo>
                <a:cubicBezTo>
                  <a:pt x="213" y="178"/>
                  <a:pt x="213" y="178"/>
                  <a:pt x="213" y="169"/>
                </a:cubicBezTo>
                <a:cubicBezTo>
                  <a:pt x="231" y="160"/>
                  <a:pt x="249" y="151"/>
                  <a:pt x="266" y="151"/>
                </a:cubicBezTo>
                <a:cubicBezTo>
                  <a:pt x="284" y="151"/>
                  <a:pt x="302" y="160"/>
                  <a:pt x="311" y="160"/>
                </a:cubicBezTo>
                <a:cubicBezTo>
                  <a:pt x="319" y="116"/>
                  <a:pt x="319" y="116"/>
                  <a:pt x="319" y="116"/>
                </a:cubicBezTo>
                <a:cubicBezTo>
                  <a:pt x="302" y="107"/>
                  <a:pt x="284" y="107"/>
                  <a:pt x="258" y="107"/>
                </a:cubicBezTo>
                <a:cubicBezTo>
                  <a:pt x="222" y="107"/>
                  <a:pt x="187" y="116"/>
                  <a:pt x="169" y="143"/>
                </a:cubicBezTo>
                <a:cubicBezTo>
                  <a:pt x="160" y="151"/>
                  <a:pt x="160" y="160"/>
                  <a:pt x="151" y="160"/>
                </a:cubicBezTo>
                <a:cubicBezTo>
                  <a:pt x="80" y="125"/>
                  <a:pt x="80" y="125"/>
                  <a:pt x="80" y="125"/>
                </a:cubicBezTo>
                <a:cubicBezTo>
                  <a:pt x="107" y="72"/>
                  <a:pt x="169" y="37"/>
                  <a:pt x="240" y="37"/>
                </a:cubicBezTo>
                <a:cubicBezTo>
                  <a:pt x="346" y="37"/>
                  <a:pt x="434" y="125"/>
                  <a:pt x="434" y="231"/>
                </a:cubicBezTo>
                <a:cubicBezTo>
                  <a:pt x="434" y="249"/>
                  <a:pt x="434" y="266"/>
                  <a:pt x="425" y="284"/>
                </a:cubicBezTo>
                <a:lnTo>
                  <a:pt x="302" y="231"/>
                </a:lnTo>
                <a:close/>
              </a:path>
            </a:pathLst>
          </a:custGeom>
          <a:solidFill>
            <a:schemeClr val="dk1"/>
          </a:solidFill>
          <a:ln w="0">
            <a:noFill/>
          </a:ln>
        </p:spPr>
        <p:style>
          <a:lnRef idx="0"/>
          <a:fillRef idx="0"/>
          <a:effectRef idx="0"/>
          <a:fontRef idx="minor"/>
        </p:style>
      </p:sp>
      <p:sp>
        <p:nvSpPr>
          <p:cNvPr id="1314" name="Google Shape;1247;p41"/>
          <p:cNvSpPr/>
          <p:nvPr/>
        </p:nvSpPr>
        <p:spPr>
          <a:xfrm>
            <a:off x="4243680" y="4227120"/>
            <a:ext cx="291240" cy="284400"/>
          </a:xfrm>
          <a:custGeom>
            <a:avLst/>
            <a:gdLst/>
            <a:ahLst/>
            <a:rect l="l" t="t"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53" y="178"/>
                </a:moveTo>
                <a:lnTo>
                  <a:pt x="53" y="178"/>
                </a:lnTo>
                <a:cubicBezTo>
                  <a:pt x="177" y="231"/>
                  <a:pt x="177" y="231"/>
                  <a:pt x="177" y="231"/>
                </a:cubicBezTo>
                <a:cubicBezTo>
                  <a:pt x="151" y="231"/>
                  <a:pt x="151" y="231"/>
                  <a:pt x="151" y="231"/>
                </a:cubicBezTo>
                <a:cubicBezTo>
                  <a:pt x="151" y="266"/>
                  <a:pt x="151" y="266"/>
                  <a:pt x="151" y="266"/>
                </a:cubicBezTo>
                <a:cubicBezTo>
                  <a:pt x="204" y="266"/>
                  <a:pt x="204" y="266"/>
                  <a:pt x="204" y="266"/>
                </a:cubicBezTo>
                <a:cubicBezTo>
                  <a:pt x="213" y="275"/>
                  <a:pt x="213" y="275"/>
                  <a:pt x="213" y="275"/>
                </a:cubicBezTo>
                <a:cubicBezTo>
                  <a:pt x="213" y="293"/>
                  <a:pt x="213" y="293"/>
                  <a:pt x="213" y="293"/>
                </a:cubicBezTo>
                <a:cubicBezTo>
                  <a:pt x="151" y="293"/>
                  <a:pt x="151" y="293"/>
                  <a:pt x="151" y="293"/>
                </a:cubicBezTo>
                <a:cubicBezTo>
                  <a:pt x="151" y="338"/>
                  <a:pt x="151" y="338"/>
                  <a:pt x="151" y="338"/>
                </a:cubicBezTo>
                <a:cubicBezTo>
                  <a:pt x="213" y="338"/>
                  <a:pt x="213" y="338"/>
                  <a:pt x="213" y="338"/>
                </a:cubicBezTo>
                <a:cubicBezTo>
                  <a:pt x="213" y="391"/>
                  <a:pt x="213" y="391"/>
                  <a:pt x="213" y="391"/>
                </a:cubicBezTo>
                <a:cubicBezTo>
                  <a:pt x="266" y="391"/>
                  <a:pt x="266" y="391"/>
                  <a:pt x="266" y="391"/>
                </a:cubicBezTo>
                <a:cubicBezTo>
                  <a:pt x="266" y="338"/>
                  <a:pt x="266" y="338"/>
                  <a:pt x="266" y="338"/>
                </a:cubicBezTo>
                <a:cubicBezTo>
                  <a:pt x="328" y="338"/>
                  <a:pt x="328" y="338"/>
                  <a:pt x="328" y="338"/>
                </a:cubicBezTo>
                <a:cubicBezTo>
                  <a:pt x="328" y="302"/>
                  <a:pt x="328" y="302"/>
                  <a:pt x="328" y="302"/>
                </a:cubicBezTo>
                <a:cubicBezTo>
                  <a:pt x="407" y="338"/>
                  <a:pt x="407" y="338"/>
                  <a:pt x="407" y="338"/>
                </a:cubicBezTo>
                <a:cubicBezTo>
                  <a:pt x="372" y="391"/>
                  <a:pt x="310" y="426"/>
                  <a:pt x="239" y="426"/>
                </a:cubicBezTo>
                <a:cubicBezTo>
                  <a:pt x="133" y="426"/>
                  <a:pt x="44" y="347"/>
                  <a:pt x="44" y="231"/>
                </a:cubicBezTo>
                <a:cubicBezTo>
                  <a:pt x="44" y="213"/>
                  <a:pt x="44" y="196"/>
                  <a:pt x="53" y="178"/>
                </a:cubicBezTo>
                <a:close/>
                <a:moveTo>
                  <a:pt x="266" y="293"/>
                </a:moveTo>
                <a:lnTo>
                  <a:pt x="266" y="293"/>
                </a:lnTo>
                <a:cubicBezTo>
                  <a:pt x="266" y="275"/>
                  <a:pt x="266" y="275"/>
                  <a:pt x="266" y="275"/>
                </a:cubicBezTo>
                <a:cubicBezTo>
                  <a:pt x="274" y="275"/>
                  <a:pt x="274" y="275"/>
                  <a:pt x="274" y="275"/>
                </a:cubicBezTo>
                <a:cubicBezTo>
                  <a:pt x="319" y="293"/>
                  <a:pt x="319" y="293"/>
                  <a:pt x="319" y="293"/>
                </a:cubicBezTo>
                <a:lnTo>
                  <a:pt x="266" y="293"/>
                </a:lnTo>
                <a:close/>
                <a:moveTo>
                  <a:pt x="328" y="249"/>
                </a:moveTo>
                <a:lnTo>
                  <a:pt x="328" y="249"/>
                </a:lnTo>
                <a:cubicBezTo>
                  <a:pt x="328" y="231"/>
                  <a:pt x="328" y="231"/>
                  <a:pt x="328" y="231"/>
                </a:cubicBezTo>
                <a:cubicBezTo>
                  <a:pt x="292" y="231"/>
                  <a:pt x="292" y="231"/>
                  <a:pt x="292" y="231"/>
                </a:cubicBezTo>
                <a:cubicBezTo>
                  <a:pt x="354" y="116"/>
                  <a:pt x="354" y="116"/>
                  <a:pt x="354" y="116"/>
                </a:cubicBezTo>
                <a:cubicBezTo>
                  <a:pt x="292" y="116"/>
                  <a:pt x="292" y="116"/>
                  <a:pt x="292" y="116"/>
                </a:cubicBezTo>
                <a:cubicBezTo>
                  <a:pt x="248" y="213"/>
                  <a:pt x="248" y="213"/>
                  <a:pt x="248" y="213"/>
                </a:cubicBezTo>
                <a:cubicBezTo>
                  <a:pt x="230" y="204"/>
                  <a:pt x="230" y="204"/>
                  <a:pt x="230" y="204"/>
                </a:cubicBezTo>
                <a:cubicBezTo>
                  <a:pt x="186" y="116"/>
                  <a:pt x="186" y="116"/>
                  <a:pt x="186" y="116"/>
                </a:cubicBezTo>
                <a:cubicBezTo>
                  <a:pt x="123" y="116"/>
                  <a:pt x="123" y="116"/>
                  <a:pt x="123" y="116"/>
                </a:cubicBezTo>
                <a:cubicBezTo>
                  <a:pt x="151" y="169"/>
                  <a:pt x="151" y="169"/>
                  <a:pt x="151" y="169"/>
                </a:cubicBezTo>
                <a:cubicBezTo>
                  <a:pt x="70" y="134"/>
                  <a:pt x="70" y="134"/>
                  <a:pt x="70" y="134"/>
                </a:cubicBezTo>
                <a:cubicBezTo>
                  <a:pt x="107" y="81"/>
                  <a:pt x="168" y="37"/>
                  <a:pt x="239" y="37"/>
                </a:cubicBezTo>
                <a:cubicBezTo>
                  <a:pt x="345" y="37"/>
                  <a:pt x="434" y="125"/>
                  <a:pt x="434" y="231"/>
                </a:cubicBezTo>
                <a:cubicBezTo>
                  <a:pt x="434" y="257"/>
                  <a:pt x="434" y="275"/>
                  <a:pt x="426" y="293"/>
                </a:cubicBezTo>
                <a:lnTo>
                  <a:pt x="328" y="249"/>
                </a:lnTo>
                <a:close/>
              </a:path>
            </a:pathLst>
          </a:custGeom>
          <a:solidFill>
            <a:schemeClr val="dk1"/>
          </a:solidFill>
          <a:ln w="0">
            <a:noFill/>
          </a:ln>
        </p:spPr>
        <p:style>
          <a:lnRef idx="0"/>
          <a:fillRef idx="0"/>
          <a:effectRef idx="0"/>
          <a:fontRef idx="minor"/>
        </p:style>
      </p:sp>
      <p:sp>
        <p:nvSpPr>
          <p:cNvPr id="1315" name="Google Shape;1248;p41"/>
          <p:cNvSpPr/>
          <p:nvPr/>
        </p:nvSpPr>
        <p:spPr>
          <a:xfrm>
            <a:off x="4844520" y="4227120"/>
            <a:ext cx="289080" cy="284400"/>
          </a:xfrm>
          <a:custGeom>
            <a:avLst/>
            <a:gdLst/>
            <a:ahLst/>
            <a:rect l="l" t="t" r="r" b="b"/>
            <a:pathLst>
              <a:path w="480" h="471">
                <a:moveTo>
                  <a:pt x="239" y="107"/>
                </a:moveTo>
                <a:lnTo>
                  <a:pt x="239" y="107"/>
                </a:lnTo>
                <a:cubicBezTo>
                  <a:pt x="213" y="107"/>
                  <a:pt x="186" y="116"/>
                  <a:pt x="169" y="134"/>
                </a:cubicBezTo>
                <a:cubicBezTo>
                  <a:pt x="151" y="151"/>
                  <a:pt x="142" y="169"/>
                  <a:pt x="133" y="204"/>
                </a:cubicBezTo>
                <a:cubicBezTo>
                  <a:pt x="116" y="204"/>
                  <a:pt x="116" y="204"/>
                  <a:pt x="116" y="204"/>
                </a:cubicBezTo>
                <a:cubicBezTo>
                  <a:pt x="160" y="249"/>
                  <a:pt x="160" y="249"/>
                  <a:pt x="160" y="249"/>
                </a:cubicBezTo>
                <a:cubicBezTo>
                  <a:pt x="213" y="204"/>
                  <a:pt x="213" y="204"/>
                  <a:pt x="213" y="204"/>
                </a:cubicBezTo>
                <a:cubicBezTo>
                  <a:pt x="195" y="204"/>
                  <a:pt x="195" y="204"/>
                  <a:pt x="195" y="204"/>
                </a:cubicBezTo>
                <a:cubicBezTo>
                  <a:pt x="195" y="169"/>
                  <a:pt x="213" y="160"/>
                  <a:pt x="248" y="160"/>
                </a:cubicBezTo>
                <a:cubicBezTo>
                  <a:pt x="266" y="160"/>
                  <a:pt x="275" y="169"/>
                  <a:pt x="284" y="178"/>
                </a:cubicBezTo>
                <a:cubicBezTo>
                  <a:pt x="292" y="196"/>
                  <a:pt x="301" y="213"/>
                  <a:pt x="301" y="240"/>
                </a:cubicBezTo>
                <a:cubicBezTo>
                  <a:pt x="301" y="257"/>
                  <a:pt x="292" y="275"/>
                  <a:pt x="284" y="293"/>
                </a:cubicBezTo>
                <a:cubicBezTo>
                  <a:pt x="275" y="311"/>
                  <a:pt x="257" y="319"/>
                  <a:pt x="248" y="319"/>
                </a:cubicBezTo>
                <a:cubicBezTo>
                  <a:pt x="213" y="319"/>
                  <a:pt x="195" y="302"/>
                  <a:pt x="195" y="275"/>
                </a:cubicBezTo>
                <a:cubicBezTo>
                  <a:pt x="133" y="275"/>
                  <a:pt x="133" y="275"/>
                  <a:pt x="133" y="275"/>
                </a:cubicBezTo>
                <a:cubicBezTo>
                  <a:pt x="133" y="302"/>
                  <a:pt x="151" y="328"/>
                  <a:pt x="169" y="338"/>
                </a:cubicBezTo>
                <a:cubicBezTo>
                  <a:pt x="186" y="355"/>
                  <a:pt x="213" y="364"/>
                  <a:pt x="239" y="364"/>
                </a:cubicBezTo>
                <a:cubicBezTo>
                  <a:pt x="275" y="364"/>
                  <a:pt x="301" y="355"/>
                  <a:pt x="328" y="328"/>
                </a:cubicBezTo>
                <a:cubicBezTo>
                  <a:pt x="346" y="302"/>
                  <a:pt x="364" y="275"/>
                  <a:pt x="364" y="240"/>
                </a:cubicBezTo>
                <a:cubicBezTo>
                  <a:pt x="364" y="204"/>
                  <a:pt x="346" y="169"/>
                  <a:pt x="328" y="143"/>
                </a:cubicBezTo>
                <a:cubicBezTo>
                  <a:pt x="301" y="125"/>
                  <a:pt x="275" y="107"/>
                  <a:pt x="239" y="107"/>
                </a:cubicBezTo>
                <a:close/>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426"/>
                </a:moveTo>
                <a:lnTo>
                  <a:pt x="239" y="426"/>
                </a:lnTo>
                <a:cubicBezTo>
                  <a:pt x="133" y="426"/>
                  <a:pt x="45" y="347"/>
                  <a:pt x="45" y="231"/>
                </a:cubicBezTo>
                <a:cubicBezTo>
                  <a:pt x="45" y="125"/>
                  <a:pt x="133" y="37"/>
                  <a:pt x="239" y="37"/>
                </a:cubicBezTo>
                <a:cubicBezTo>
                  <a:pt x="346" y="37"/>
                  <a:pt x="435" y="125"/>
                  <a:pt x="435" y="231"/>
                </a:cubicBezTo>
                <a:cubicBezTo>
                  <a:pt x="435" y="347"/>
                  <a:pt x="346" y="426"/>
                  <a:pt x="239" y="426"/>
                </a:cubicBezTo>
                <a:close/>
              </a:path>
            </a:pathLst>
          </a:custGeom>
          <a:solidFill>
            <a:schemeClr val="dk1"/>
          </a:solidFill>
          <a:ln w="0">
            <a:noFill/>
          </a:ln>
        </p:spPr>
        <p:style>
          <a:lnRef idx="0"/>
          <a:fillRef idx="0"/>
          <a:effectRef idx="0"/>
          <a:fontRef idx="minor"/>
        </p:style>
      </p:sp>
      <p:sp>
        <p:nvSpPr>
          <p:cNvPr id="1316" name="Google Shape;1249;p41"/>
          <p:cNvSpPr/>
          <p:nvPr/>
        </p:nvSpPr>
        <p:spPr>
          <a:xfrm>
            <a:off x="5447880" y="4227120"/>
            <a:ext cx="289080" cy="284400"/>
          </a:xfrm>
          <a:custGeom>
            <a:avLst/>
            <a:gdLst/>
            <a:ahLst/>
            <a:rect l="l" t="t" r="r" b="b"/>
            <a:pathLst>
              <a:path w="479" h="471">
                <a:moveTo>
                  <a:pt x="150" y="222"/>
                </a:moveTo>
                <a:lnTo>
                  <a:pt x="150" y="222"/>
                </a:lnTo>
                <a:cubicBezTo>
                  <a:pt x="328" y="222"/>
                  <a:pt x="328" y="222"/>
                  <a:pt x="328" y="222"/>
                </a:cubicBezTo>
                <a:cubicBezTo>
                  <a:pt x="328" y="178"/>
                  <a:pt x="328" y="178"/>
                  <a:pt x="328" y="178"/>
                </a:cubicBezTo>
                <a:cubicBezTo>
                  <a:pt x="150" y="178"/>
                  <a:pt x="150" y="178"/>
                  <a:pt x="150" y="178"/>
                </a:cubicBezTo>
                <a:lnTo>
                  <a:pt x="150" y="222"/>
                </a:lnTo>
                <a:close/>
                <a:moveTo>
                  <a:pt x="150" y="293"/>
                </a:moveTo>
                <a:lnTo>
                  <a:pt x="150" y="293"/>
                </a:lnTo>
                <a:cubicBezTo>
                  <a:pt x="328" y="293"/>
                  <a:pt x="328" y="293"/>
                  <a:pt x="328" y="293"/>
                </a:cubicBezTo>
                <a:cubicBezTo>
                  <a:pt x="328" y="257"/>
                  <a:pt x="328" y="257"/>
                  <a:pt x="328" y="257"/>
                </a:cubicBezTo>
                <a:cubicBezTo>
                  <a:pt x="150" y="257"/>
                  <a:pt x="150" y="257"/>
                  <a:pt x="150" y="257"/>
                </a:cubicBezTo>
                <a:lnTo>
                  <a:pt x="150" y="293"/>
                </a:lnTo>
                <a:close/>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chemeClr val="dk1"/>
          </a:solidFill>
          <a:ln w="0">
            <a:noFill/>
          </a:ln>
        </p:spPr>
        <p:style>
          <a:lnRef idx="0"/>
          <a:fillRef idx="0"/>
          <a:effectRef idx="0"/>
          <a:fontRef idx="minor"/>
        </p:style>
      </p:sp>
      <p:sp>
        <p:nvSpPr>
          <p:cNvPr id="1317" name="Google Shape;1250;p41"/>
          <p:cNvSpPr/>
          <p:nvPr/>
        </p:nvSpPr>
        <p:spPr>
          <a:xfrm>
            <a:off x="6046560" y="4227120"/>
            <a:ext cx="291240" cy="284400"/>
          </a:xfrm>
          <a:custGeom>
            <a:avLst/>
            <a:gdLst/>
            <a:ahLst/>
            <a:rect l="l" t="t" r="r" b="b"/>
            <a:pathLst>
              <a:path w="479" h="471">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53" y="169"/>
                </a:moveTo>
                <a:lnTo>
                  <a:pt x="53" y="169"/>
                </a:lnTo>
                <a:cubicBezTo>
                  <a:pt x="133" y="204"/>
                  <a:pt x="133" y="204"/>
                  <a:pt x="133" y="204"/>
                </a:cubicBezTo>
                <a:cubicBezTo>
                  <a:pt x="133" y="213"/>
                  <a:pt x="133" y="222"/>
                  <a:pt x="133" y="240"/>
                </a:cubicBezTo>
                <a:cubicBezTo>
                  <a:pt x="133" y="328"/>
                  <a:pt x="204" y="355"/>
                  <a:pt x="249" y="355"/>
                </a:cubicBezTo>
                <a:cubicBezTo>
                  <a:pt x="275" y="355"/>
                  <a:pt x="293" y="347"/>
                  <a:pt x="310" y="338"/>
                </a:cubicBezTo>
                <a:cubicBezTo>
                  <a:pt x="319" y="338"/>
                  <a:pt x="319" y="328"/>
                  <a:pt x="319" y="328"/>
                </a:cubicBezTo>
                <a:cubicBezTo>
                  <a:pt x="284" y="284"/>
                  <a:pt x="284" y="284"/>
                  <a:pt x="284" y="284"/>
                </a:cubicBezTo>
                <a:lnTo>
                  <a:pt x="284" y="293"/>
                </a:lnTo>
                <a:cubicBezTo>
                  <a:pt x="266" y="302"/>
                  <a:pt x="257" y="302"/>
                  <a:pt x="249" y="302"/>
                </a:cubicBezTo>
                <a:cubicBezTo>
                  <a:pt x="213" y="302"/>
                  <a:pt x="204" y="266"/>
                  <a:pt x="204" y="231"/>
                </a:cubicBezTo>
                <a:cubicBezTo>
                  <a:pt x="408" y="328"/>
                  <a:pt x="408" y="328"/>
                  <a:pt x="408" y="328"/>
                </a:cubicBezTo>
                <a:cubicBezTo>
                  <a:pt x="372" y="391"/>
                  <a:pt x="310" y="426"/>
                  <a:pt x="240" y="426"/>
                </a:cubicBezTo>
                <a:cubicBezTo>
                  <a:pt x="133" y="426"/>
                  <a:pt x="44" y="347"/>
                  <a:pt x="44" y="231"/>
                </a:cubicBezTo>
                <a:cubicBezTo>
                  <a:pt x="44" y="213"/>
                  <a:pt x="44" y="196"/>
                  <a:pt x="53" y="169"/>
                </a:cubicBezTo>
                <a:close/>
                <a:moveTo>
                  <a:pt x="213" y="187"/>
                </a:moveTo>
                <a:lnTo>
                  <a:pt x="213" y="187"/>
                </a:lnTo>
                <a:cubicBezTo>
                  <a:pt x="222" y="178"/>
                  <a:pt x="230" y="160"/>
                  <a:pt x="249" y="160"/>
                </a:cubicBezTo>
                <a:cubicBezTo>
                  <a:pt x="257" y="160"/>
                  <a:pt x="266" y="169"/>
                  <a:pt x="275" y="169"/>
                </a:cubicBezTo>
                <a:lnTo>
                  <a:pt x="284" y="178"/>
                </a:lnTo>
                <a:cubicBezTo>
                  <a:pt x="319" y="134"/>
                  <a:pt x="319" y="134"/>
                  <a:pt x="319" y="134"/>
                </a:cubicBezTo>
                <a:cubicBezTo>
                  <a:pt x="293" y="116"/>
                  <a:pt x="266" y="107"/>
                  <a:pt x="249" y="107"/>
                </a:cubicBezTo>
                <a:cubicBezTo>
                  <a:pt x="204" y="107"/>
                  <a:pt x="169" y="134"/>
                  <a:pt x="151" y="160"/>
                </a:cubicBezTo>
                <a:cubicBezTo>
                  <a:pt x="80" y="125"/>
                  <a:pt x="80" y="125"/>
                  <a:pt x="80" y="125"/>
                </a:cubicBezTo>
                <a:cubicBezTo>
                  <a:pt x="106" y="72"/>
                  <a:pt x="169" y="37"/>
                  <a:pt x="240" y="37"/>
                </a:cubicBezTo>
                <a:cubicBezTo>
                  <a:pt x="346" y="37"/>
                  <a:pt x="434" y="125"/>
                  <a:pt x="434" y="231"/>
                </a:cubicBezTo>
                <a:cubicBezTo>
                  <a:pt x="434" y="249"/>
                  <a:pt x="434" y="266"/>
                  <a:pt x="425" y="284"/>
                </a:cubicBezTo>
                <a:lnTo>
                  <a:pt x="213" y="187"/>
                </a:lnTo>
                <a:close/>
              </a:path>
            </a:pathLst>
          </a:custGeom>
          <a:solidFill>
            <a:schemeClr val="dk1"/>
          </a:solidFill>
          <a:ln w="0">
            <a:noFill/>
          </a:ln>
        </p:spPr>
        <p:style>
          <a:lnRef idx="0"/>
          <a:fillRef idx="0"/>
          <a:effectRef idx="0"/>
          <a:fontRef idx="minor"/>
        </p:style>
      </p:sp>
      <p:sp>
        <p:nvSpPr>
          <p:cNvPr id="1318" name="Google Shape;1251;p41"/>
          <p:cNvSpPr/>
          <p:nvPr/>
        </p:nvSpPr>
        <p:spPr>
          <a:xfrm>
            <a:off x="6647760" y="4227120"/>
            <a:ext cx="289080" cy="284400"/>
          </a:xfrm>
          <a:custGeom>
            <a:avLst/>
            <a:gdLst/>
            <a:ahLst/>
            <a:rect l="l" t="t" r="r" b="b"/>
            <a:pathLst>
              <a:path w="479" h="471">
                <a:moveTo>
                  <a:pt x="239" y="98"/>
                </a:moveTo>
                <a:lnTo>
                  <a:pt x="239" y="98"/>
                </a:lnTo>
                <a:cubicBezTo>
                  <a:pt x="159" y="98"/>
                  <a:pt x="142" y="169"/>
                  <a:pt x="142" y="231"/>
                </a:cubicBezTo>
                <a:cubicBezTo>
                  <a:pt x="142" y="293"/>
                  <a:pt x="159" y="373"/>
                  <a:pt x="239" y="373"/>
                </a:cubicBezTo>
                <a:cubicBezTo>
                  <a:pt x="318" y="373"/>
                  <a:pt x="336" y="293"/>
                  <a:pt x="336" y="231"/>
                </a:cubicBezTo>
                <a:cubicBezTo>
                  <a:pt x="336" y="169"/>
                  <a:pt x="318" y="98"/>
                  <a:pt x="239" y="98"/>
                </a:cubicBezTo>
                <a:close/>
                <a:moveTo>
                  <a:pt x="195" y="231"/>
                </a:moveTo>
                <a:lnTo>
                  <a:pt x="195" y="231"/>
                </a:lnTo>
                <a:cubicBezTo>
                  <a:pt x="195" y="204"/>
                  <a:pt x="195" y="151"/>
                  <a:pt x="239" y="151"/>
                </a:cubicBezTo>
                <a:lnTo>
                  <a:pt x="248" y="151"/>
                </a:lnTo>
                <a:cubicBezTo>
                  <a:pt x="257" y="151"/>
                  <a:pt x="257" y="160"/>
                  <a:pt x="248" y="169"/>
                </a:cubicBezTo>
                <a:cubicBezTo>
                  <a:pt x="195" y="266"/>
                  <a:pt x="195" y="266"/>
                  <a:pt x="195" y="266"/>
                </a:cubicBezTo>
                <a:cubicBezTo>
                  <a:pt x="195" y="257"/>
                  <a:pt x="195" y="240"/>
                  <a:pt x="195" y="231"/>
                </a:cubicBezTo>
                <a:close/>
                <a:moveTo>
                  <a:pt x="239" y="319"/>
                </a:moveTo>
                <a:lnTo>
                  <a:pt x="239" y="319"/>
                </a:lnTo>
                <a:lnTo>
                  <a:pt x="230" y="319"/>
                </a:lnTo>
                <a:cubicBezTo>
                  <a:pt x="221" y="311"/>
                  <a:pt x="212" y="311"/>
                  <a:pt x="221" y="293"/>
                </a:cubicBezTo>
                <a:cubicBezTo>
                  <a:pt x="274" y="196"/>
                  <a:pt x="274" y="196"/>
                  <a:pt x="274" y="196"/>
                </a:cubicBezTo>
                <a:cubicBezTo>
                  <a:pt x="283" y="204"/>
                  <a:pt x="283" y="222"/>
                  <a:pt x="283" y="231"/>
                </a:cubicBezTo>
                <a:cubicBezTo>
                  <a:pt x="283" y="266"/>
                  <a:pt x="283" y="319"/>
                  <a:pt x="239" y="319"/>
                </a:cubicBezTo>
                <a:close/>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2" y="426"/>
                  <a:pt x="44" y="347"/>
                  <a:pt x="44" y="231"/>
                </a:cubicBezTo>
                <a:cubicBezTo>
                  <a:pt x="44" y="125"/>
                  <a:pt x="132" y="37"/>
                  <a:pt x="239" y="37"/>
                </a:cubicBezTo>
                <a:cubicBezTo>
                  <a:pt x="345" y="37"/>
                  <a:pt x="433" y="125"/>
                  <a:pt x="433" y="231"/>
                </a:cubicBezTo>
                <a:cubicBezTo>
                  <a:pt x="433" y="347"/>
                  <a:pt x="345" y="426"/>
                  <a:pt x="239" y="426"/>
                </a:cubicBezTo>
                <a:close/>
              </a:path>
            </a:pathLst>
          </a:custGeom>
          <a:solidFill>
            <a:schemeClr val="dk1"/>
          </a:solidFill>
          <a:ln w="0">
            <a:noFill/>
          </a:ln>
        </p:spPr>
        <p:style>
          <a:lnRef idx="0"/>
          <a:fillRef idx="0"/>
          <a:effectRef idx="0"/>
          <a:fontRef idx="minor"/>
        </p:style>
      </p:sp>
      <p:sp>
        <p:nvSpPr>
          <p:cNvPr id="1319" name="Google Shape;1252;p41"/>
          <p:cNvSpPr/>
          <p:nvPr/>
        </p:nvSpPr>
        <p:spPr>
          <a:xfrm>
            <a:off x="7246800" y="4227120"/>
            <a:ext cx="291240" cy="284400"/>
          </a:xfrm>
          <a:custGeom>
            <a:avLst/>
            <a:gdLst/>
            <a:ahLst/>
            <a:rect l="l" t="t" r="r" b="b"/>
            <a:pathLst>
              <a:path w="480" h="471">
                <a:moveTo>
                  <a:pt x="336" y="169"/>
                </a:moveTo>
                <a:lnTo>
                  <a:pt x="336" y="169"/>
                </a:lnTo>
                <a:cubicBezTo>
                  <a:pt x="283" y="169"/>
                  <a:pt x="283" y="169"/>
                  <a:pt x="283" y="169"/>
                </a:cubicBezTo>
                <a:cubicBezTo>
                  <a:pt x="283" y="116"/>
                  <a:pt x="283" y="116"/>
                  <a:pt x="283" y="116"/>
                </a:cubicBezTo>
                <a:cubicBezTo>
                  <a:pt x="283" y="107"/>
                  <a:pt x="283" y="107"/>
                  <a:pt x="283" y="107"/>
                </a:cubicBezTo>
                <a:cubicBezTo>
                  <a:pt x="275" y="107"/>
                  <a:pt x="275" y="98"/>
                  <a:pt x="275" y="98"/>
                </a:cubicBezTo>
                <a:cubicBezTo>
                  <a:pt x="142" y="98"/>
                  <a:pt x="142" y="98"/>
                  <a:pt x="142" y="98"/>
                </a:cubicBezTo>
                <a:cubicBezTo>
                  <a:pt x="133" y="98"/>
                  <a:pt x="133" y="107"/>
                  <a:pt x="133" y="107"/>
                </a:cubicBezTo>
                <a:cubicBezTo>
                  <a:pt x="133" y="107"/>
                  <a:pt x="133" y="107"/>
                  <a:pt x="133" y="116"/>
                </a:cubicBezTo>
                <a:cubicBezTo>
                  <a:pt x="133" y="293"/>
                  <a:pt x="133" y="293"/>
                  <a:pt x="133" y="293"/>
                </a:cubicBezTo>
                <a:cubicBezTo>
                  <a:pt x="133" y="293"/>
                  <a:pt x="133" y="293"/>
                  <a:pt x="133" y="302"/>
                </a:cubicBezTo>
                <a:lnTo>
                  <a:pt x="142" y="302"/>
                </a:lnTo>
                <a:cubicBezTo>
                  <a:pt x="195" y="302"/>
                  <a:pt x="195" y="302"/>
                  <a:pt x="195" y="302"/>
                </a:cubicBezTo>
                <a:cubicBezTo>
                  <a:pt x="195" y="355"/>
                  <a:pt x="195" y="355"/>
                  <a:pt x="195" y="355"/>
                </a:cubicBezTo>
                <a:lnTo>
                  <a:pt x="195" y="364"/>
                </a:lnTo>
                <a:cubicBezTo>
                  <a:pt x="204" y="364"/>
                  <a:pt x="204" y="364"/>
                  <a:pt x="204" y="364"/>
                </a:cubicBezTo>
                <a:cubicBezTo>
                  <a:pt x="336" y="364"/>
                  <a:pt x="336" y="364"/>
                  <a:pt x="336" y="364"/>
                </a:cubicBezTo>
                <a:lnTo>
                  <a:pt x="345" y="364"/>
                </a:lnTo>
                <a:lnTo>
                  <a:pt x="345" y="355"/>
                </a:lnTo>
                <a:cubicBezTo>
                  <a:pt x="345" y="178"/>
                  <a:pt x="345" y="178"/>
                  <a:pt x="345" y="178"/>
                </a:cubicBezTo>
                <a:lnTo>
                  <a:pt x="345" y="169"/>
                </a:lnTo>
                <a:lnTo>
                  <a:pt x="336" y="169"/>
                </a:lnTo>
                <a:close/>
                <a:moveTo>
                  <a:pt x="204" y="169"/>
                </a:moveTo>
                <a:lnTo>
                  <a:pt x="204" y="169"/>
                </a:lnTo>
                <a:cubicBezTo>
                  <a:pt x="204" y="169"/>
                  <a:pt x="204" y="169"/>
                  <a:pt x="195" y="169"/>
                </a:cubicBezTo>
                <a:lnTo>
                  <a:pt x="195" y="178"/>
                </a:lnTo>
                <a:cubicBezTo>
                  <a:pt x="195" y="275"/>
                  <a:pt x="195" y="275"/>
                  <a:pt x="195" y="275"/>
                </a:cubicBezTo>
                <a:cubicBezTo>
                  <a:pt x="151" y="275"/>
                  <a:pt x="151" y="275"/>
                  <a:pt x="151" y="275"/>
                </a:cubicBezTo>
                <a:cubicBezTo>
                  <a:pt x="151" y="125"/>
                  <a:pt x="151" y="125"/>
                  <a:pt x="151" y="125"/>
                </a:cubicBezTo>
                <a:cubicBezTo>
                  <a:pt x="257" y="125"/>
                  <a:pt x="257" y="125"/>
                  <a:pt x="257" y="125"/>
                </a:cubicBezTo>
                <a:cubicBezTo>
                  <a:pt x="257" y="169"/>
                  <a:pt x="257" y="169"/>
                  <a:pt x="257" y="169"/>
                </a:cubicBezTo>
                <a:lnTo>
                  <a:pt x="204" y="169"/>
                </a:lnTo>
                <a:close/>
                <a:moveTo>
                  <a:pt x="328" y="338"/>
                </a:moveTo>
                <a:lnTo>
                  <a:pt x="328" y="338"/>
                </a:lnTo>
                <a:cubicBezTo>
                  <a:pt x="222" y="338"/>
                  <a:pt x="222" y="338"/>
                  <a:pt x="222" y="338"/>
                </a:cubicBezTo>
                <a:cubicBezTo>
                  <a:pt x="222" y="196"/>
                  <a:pt x="222" y="196"/>
                  <a:pt x="222" y="196"/>
                </a:cubicBezTo>
                <a:cubicBezTo>
                  <a:pt x="328" y="196"/>
                  <a:pt x="328" y="196"/>
                  <a:pt x="328" y="196"/>
                </a:cubicBezTo>
                <a:lnTo>
                  <a:pt x="328" y="338"/>
                </a:lnTo>
                <a:close/>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chemeClr val="dk1"/>
          </a:solidFill>
          <a:ln w="0">
            <a:noFill/>
          </a:ln>
        </p:spPr>
        <p:style>
          <a:lnRef idx="0"/>
          <a:fillRef idx="0"/>
          <a:effectRef idx="0"/>
          <a:fontRef idx="minor"/>
        </p:style>
      </p:sp>
      <p:sp>
        <p:nvSpPr>
          <p:cNvPr id="1320" name="Google Shape;1253;p41"/>
          <p:cNvSpPr/>
          <p:nvPr/>
        </p:nvSpPr>
        <p:spPr>
          <a:xfrm>
            <a:off x="7847640" y="4227120"/>
            <a:ext cx="289080" cy="284400"/>
          </a:xfrm>
          <a:custGeom>
            <a:avLst/>
            <a:gdLst/>
            <a:ahLst/>
            <a:rect l="l" t="t" r="r" b="b"/>
            <a:pathLst>
              <a:path w="479" h="471">
                <a:moveTo>
                  <a:pt x="398" y="240"/>
                </a:moveTo>
                <a:lnTo>
                  <a:pt x="398" y="240"/>
                </a:lnTo>
                <a:cubicBezTo>
                  <a:pt x="345" y="222"/>
                  <a:pt x="345" y="222"/>
                  <a:pt x="345" y="222"/>
                </a:cubicBezTo>
                <a:cubicBezTo>
                  <a:pt x="345" y="160"/>
                  <a:pt x="345" y="160"/>
                  <a:pt x="345" y="160"/>
                </a:cubicBezTo>
                <a:cubicBezTo>
                  <a:pt x="203" y="98"/>
                  <a:pt x="203" y="98"/>
                  <a:pt x="203" y="98"/>
                </a:cubicBezTo>
                <a:cubicBezTo>
                  <a:pt x="141" y="125"/>
                  <a:pt x="141" y="125"/>
                  <a:pt x="141" y="125"/>
                </a:cubicBezTo>
                <a:cubicBezTo>
                  <a:pt x="141" y="196"/>
                  <a:pt x="141" y="196"/>
                  <a:pt x="141" y="196"/>
                </a:cubicBezTo>
                <a:cubicBezTo>
                  <a:pt x="79" y="222"/>
                  <a:pt x="79" y="222"/>
                  <a:pt x="79" y="222"/>
                </a:cubicBezTo>
                <a:cubicBezTo>
                  <a:pt x="79" y="284"/>
                  <a:pt x="79" y="284"/>
                  <a:pt x="79" y="284"/>
                </a:cubicBezTo>
                <a:cubicBezTo>
                  <a:pt x="141" y="311"/>
                  <a:pt x="141" y="311"/>
                  <a:pt x="141" y="311"/>
                </a:cubicBezTo>
                <a:cubicBezTo>
                  <a:pt x="203" y="284"/>
                  <a:pt x="203" y="284"/>
                  <a:pt x="203" y="284"/>
                </a:cubicBezTo>
                <a:cubicBezTo>
                  <a:pt x="328" y="338"/>
                  <a:pt x="328" y="338"/>
                  <a:pt x="328" y="338"/>
                </a:cubicBezTo>
                <a:cubicBezTo>
                  <a:pt x="336" y="338"/>
                  <a:pt x="336" y="338"/>
                  <a:pt x="336" y="338"/>
                </a:cubicBezTo>
                <a:cubicBezTo>
                  <a:pt x="398" y="311"/>
                  <a:pt x="398" y="311"/>
                  <a:pt x="398" y="311"/>
                </a:cubicBezTo>
                <a:cubicBezTo>
                  <a:pt x="398" y="240"/>
                  <a:pt x="398" y="240"/>
                  <a:pt x="398" y="240"/>
                </a:cubicBezTo>
                <a:close/>
                <a:moveTo>
                  <a:pt x="328" y="319"/>
                </a:moveTo>
                <a:lnTo>
                  <a:pt x="328" y="319"/>
                </a:lnTo>
                <a:cubicBezTo>
                  <a:pt x="221" y="275"/>
                  <a:pt x="221" y="275"/>
                  <a:pt x="221" y="275"/>
                </a:cubicBezTo>
                <a:cubicBezTo>
                  <a:pt x="221" y="231"/>
                  <a:pt x="221" y="231"/>
                  <a:pt x="221" y="231"/>
                </a:cubicBezTo>
                <a:cubicBezTo>
                  <a:pt x="328" y="275"/>
                  <a:pt x="328" y="275"/>
                  <a:pt x="328" y="275"/>
                </a:cubicBezTo>
                <a:lnTo>
                  <a:pt x="328" y="319"/>
                </a:lnTo>
                <a:close/>
                <a:moveTo>
                  <a:pt x="336" y="257"/>
                </a:moveTo>
                <a:lnTo>
                  <a:pt x="336" y="257"/>
                </a:lnTo>
                <a:cubicBezTo>
                  <a:pt x="300" y="249"/>
                  <a:pt x="300" y="249"/>
                  <a:pt x="300" y="249"/>
                </a:cubicBezTo>
                <a:cubicBezTo>
                  <a:pt x="336" y="231"/>
                  <a:pt x="336" y="231"/>
                  <a:pt x="336" y="231"/>
                </a:cubicBezTo>
                <a:cubicBezTo>
                  <a:pt x="372" y="249"/>
                  <a:pt x="372" y="249"/>
                  <a:pt x="372" y="249"/>
                </a:cubicBezTo>
                <a:lnTo>
                  <a:pt x="336" y="257"/>
                </a:lnTo>
                <a:close/>
                <a:moveTo>
                  <a:pt x="381" y="302"/>
                </a:moveTo>
                <a:lnTo>
                  <a:pt x="381" y="302"/>
                </a:lnTo>
                <a:cubicBezTo>
                  <a:pt x="345" y="319"/>
                  <a:pt x="345" y="319"/>
                  <a:pt x="345" y="319"/>
                </a:cubicBezTo>
                <a:cubicBezTo>
                  <a:pt x="345" y="275"/>
                  <a:pt x="345" y="275"/>
                  <a:pt x="345" y="275"/>
                </a:cubicBezTo>
                <a:cubicBezTo>
                  <a:pt x="381" y="257"/>
                  <a:pt x="381" y="257"/>
                  <a:pt x="381" y="257"/>
                </a:cubicBezTo>
                <a:lnTo>
                  <a:pt x="381" y="302"/>
                </a:lnTo>
                <a:close/>
                <a:moveTo>
                  <a:pt x="238" y="0"/>
                </a:moveTo>
                <a:lnTo>
                  <a:pt x="238" y="0"/>
                </a:lnTo>
                <a:cubicBezTo>
                  <a:pt x="106" y="0"/>
                  <a:pt x="0" y="107"/>
                  <a:pt x="0" y="231"/>
                </a:cubicBezTo>
                <a:cubicBezTo>
                  <a:pt x="0" y="364"/>
                  <a:pt x="106" y="470"/>
                  <a:pt x="238" y="470"/>
                </a:cubicBezTo>
                <a:cubicBezTo>
                  <a:pt x="372" y="470"/>
                  <a:pt x="478" y="364"/>
                  <a:pt x="478" y="231"/>
                </a:cubicBezTo>
                <a:cubicBezTo>
                  <a:pt x="478" y="107"/>
                  <a:pt x="372" y="0"/>
                  <a:pt x="238" y="0"/>
                </a:cubicBezTo>
                <a:close/>
                <a:moveTo>
                  <a:pt x="238" y="426"/>
                </a:moveTo>
                <a:lnTo>
                  <a:pt x="238" y="426"/>
                </a:lnTo>
                <a:cubicBezTo>
                  <a:pt x="132" y="426"/>
                  <a:pt x="44" y="347"/>
                  <a:pt x="44" y="231"/>
                </a:cubicBezTo>
                <a:cubicBezTo>
                  <a:pt x="44" y="125"/>
                  <a:pt x="132" y="37"/>
                  <a:pt x="238" y="37"/>
                </a:cubicBezTo>
                <a:cubicBezTo>
                  <a:pt x="345" y="37"/>
                  <a:pt x="434" y="125"/>
                  <a:pt x="434" y="231"/>
                </a:cubicBezTo>
                <a:cubicBezTo>
                  <a:pt x="434" y="347"/>
                  <a:pt x="345" y="426"/>
                  <a:pt x="238" y="426"/>
                </a:cubicBezTo>
                <a:close/>
              </a:path>
            </a:pathLst>
          </a:custGeom>
          <a:solidFill>
            <a:schemeClr val="dk1"/>
          </a:solidFill>
          <a:ln w="0">
            <a:noFill/>
          </a:ln>
        </p:spPr>
        <p:style>
          <a:lnRef idx="0"/>
          <a:fillRef idx="0"/>
          <a:effectRef idx="0"/>
          <a:fontRef idx="minor"/>
        </p:style>
      </p:sp>
      <p:sp>
        <p:nvSpPr>
          <p:cNvPr id="1321" name="Google Shape;1254;p41"/>
          <p:cNvSpPr/>
          <p:nvPr/>
        </p:nvSpPr>
        <p:spPr>
          <a:xfrm>
            <a:off x="2527560" y="1864440"/>
            <a:ext cx="169200" cy="267120"/>
          </a:xfrm>
          <a:custGeom>
            <a:avLst/>
            <a:gdLst/>
            <a:ahLst/>
            <a:rect l="l" t="t" r="r" b="b"/>
            <a:pathLst>
              <a:path w="285" h="452">
                <a:moveTo>
                  <a:pt x="240" y="35"/>
                </a:moveTo>
                <a:lnTo>
                  <a:pt x="240" y="35"/>
                </a:lnTo>
                <a:cubicBezTo>
                  <a:pt x="213" y="8"/>
                  <a:pt x="178" y="0"/>
                  <a:pt x="133" y="0"/>
                </a:cubicBezTo>
                <a:cubicBezTo>
                  <a:pt x="106" y="0"/>
                  <a:pt x="80" y="8"/>
                  <a:pt x="53" y="26"/>
                </a:cubicBezTo>
                <a:cubicBezTo>
                  <a:pt x="18" y="44"/>
                  <a:pt x="0" y="79"/>
                  <a:pt x="0" y="132"/>
                </a:cubicBezTo>
                <a:cubicBezTo>
                  <a:pt x="80" y="132"/>
                  <a:pt x="80" y="132"/>
                  <a:pt x="80" y="132"/>
                </a:cubicBezTo>
                <a:cubicBezTo>
                  <a:pt x="80" y="123"/>
                  <a:pt x="89" y="106"/>
                  <a:pt x="97" y="88"/>
                </a:cubicBezTo>
                <a:cubicBezTo>
                  <a:pt x="106" y="79"/>
                  <a:pt x="115" y="70"/>
                  <a:pt x="142" y="70"/>
                </a:cubicBezTo>
                <a:cubicBezTo>
                  <a:pt x="159" y="70"/>
                  <a:pt x="178" y="79"/>
                  <a:pt x="187" y="88"/>
                </a:cubicBezTo>
                <a:cubicBezTo>
                  <a:pt x="195" y="97"/>
                  <a:pt x="195" y="114"/>
                  <a:pt x="195" y="123"/>
                </a:cubicBezTo>
                <a:cubicBezTo>
                  <a:pt x="195" y="141"/>
                  <a:pt x="195" y="151"/>
                  <a:pt x="187" y="159"/>
                </a:cubicBezTo>
                <a:cubicBezTo>
                  <a:pt x="178" y="167"/>
                  <a:pt x="178" y="167"/>
                  <a:pt x="168" y="176"/>
                </a:cubicBezTo>
                <a:cubicBezTo>
                  <a:pt x="168" y="176"/>
                  <a:pt x="124" y="204"/>
                  <a:pt x="106" y="230"/>
                </a:cubicBezTo>
                <a:cubicBezTo>
                  <a:pt x="97" y="239"/>
                  <a:pt x="89" y="265"/>
                  <a:pt x="89" y="292"/>
                </a:cubicBezTo>
                <a:cubicBezTo>
                  <a:pt x="89" y="292"/>
                  <a:pt x="89" y="301"/>
                  <a:pt x="97" y="301"/>
                </a:cubicBezTo>
                <a:cubicBezTo>
                  <a:pt x="106" y="301"/>
                  <a:pt x="159" y="301"/>
                  <a:pt x="159" y="301"/>
                </a:cubicBezTo>
                <a:cubicBezTo>
                  <a:pt x="168" y="301"/>
                  <a:pt x="168" y="292"/>
                  <a:pt x="168" y="292"/>
                </a:cubicBezTo>
                <a:cubicBezTo>
                  <a:pt x="168" y="283"/>
                  <a:pt x="168" y="274"/>
                  <a:pt x="178" y="265"/>
                </a:cubicBezTo>
                <a:cubicBezTo>
                  <a:pt x="178" y="257"/>
                  <a:pt x="187" y="248"/>
                  <a:pt x="195" y="239"/>
                </a:cubicBezTo>
                <a:cubicBezTo>
                  <a:pt x="222" y="221"/>
                  <a:pt x="222" y="221"/>
                  <a:pt x="222" y="221"/>
                </a:cubicBezTo>
                <a:cubicBezTo>
                  <a:pt x="240" y="204"/>
                  <a:pt x="257" y="195"/>
                  <a:pt x="266" y="186"/>
                </a:cubicBezTo>
                <a:cubicBezTo>
                  <a:pt x="275" y="167"/>
                  <a:pt x="284" y="151"/>
                  <a:pt x="284" y="123"/>
                </a:cubicBezTo>
                <a:cubicBezTo>
                  <a:pt x="284" y="79"/>
                  <a:pt x="275" y="53"/>
                  <a:pt x="240" y="35"/>
                </a:cubicBezTo>
                <a:close/>
                <a:moveTo>
                  <a:pt x="133" y="345"/>
                </a:moveTo>
                <a:lnTo>
                  <a:pt x="133" y="345"/>
                </a:lnTo>
                <a:cubicBezTo>
                  <a:pt x="106" y="345"/>
                  <a:pt x="80" y="363"/>
                  <a:pt x="80" y="398"/>
                </a:cubicBezTo>
                <a:cubicBezTo>
                  <a:pt x="80" y="425"/>
                  <a:pt x="106" y="442"/>
                  <a:pt x="133" y="451"/>
                </a:cubicBezTo>
                <a:cubicBezTo>
                  <a:pt x="159" y="451"/>
                  <a:pt x="187" y="425"/>
                  <a:pt x="187" y="398"/>
                </a:cubicBezTo>
                <a:cubicBezTo>
                  <a:pt x="187" y="372"/>
                  <a:pt x="168" y="345"/>
                  <a:pt x="133" y="345"/>
                </a:cubicBezTo>
                <a:close/>
              </a:path>
            </a:pathLst>
          </a:custGeom>
          <a:solidFill>
            <a:schemeClr val="dk1"/>
          </a:solidFill>
          <a:ln w="0">
            <a:noFill/>
          </a:ln>
        </p:spPr>
        <p:style>
          <a:lnRef idx="0"/>
          <a:fillRef idx="0"/>
          <a:effectRef idx="0"/>
          <a:fontRef idx="minor"/>
        </p:style>
      </p:sp>
      <p:sp>
        <p:nvSpPr>
          <p:cNvPr id="1322" name="Google Shape;1255;p41"/>
          <p:cNvSpPr/>
          <p:nvPr/>
        </p:nvSpPr>
        <p:spPr>
          <a:xfrm>
            <a:off x="11201400" y="3112200"/>
            <a:ext cx="271440" cy="238680"/>
          </a:xfrm>
          <a:custGeom>
            <a:avLst/>
            <a:gdLst/>
            <a:ahLst/>
            <a:rect l="l" t="t" r="r" b="b"/>
            <a:pathLst>
              <a:path w="462" h="408">
                <a:moveTo>
                  <a:pt x="257" y="0"/>
                </a:moveTo>
                <a:lnTo>
                  <a:pt x="257" y="0"/>
                </a:lnTo>
                <a:cubicBezTo>
                  <a:pt x="150" y="0"/>
                  <a:pt x="62" y="88"/>
                  <a:pt x="62" y="195"/>
                </a:cubicBezTo>
                <a:cubicBezTo>
                  <a:pt x="0" y="195"/>
                  <a:pt x="0" y="195"/>
                  <a:pt x="0" y="195"/>
                </a:cubicBezTo>
                <a:cubicBezTo>
                  <a:pt x="89" y="301"/>
                  <a:pt x="89" y="301"/>
                  <a:pt x="89" y="301"/>
                </a:cubicBezTo>
                <a:cubicBezTo>
                  <a:pt x="177" y="195"/>
                  <a:pt x="177" y="195"/>
                  <a:pt x="177" y="195"/>
                </a:cubicBezTo>
                <a:cubicBezTo>
                  <a:pt x="106" y="195"/>
                  <a:pt x="106" y="195"/>
                  <a:pt x="106" y="195"/>
                </a:cubicBezTo>
                <a:cubicBezTo>
                  <a:pt x="115" y="116"/>
                  <a:pt x="177" y="44"/>
                  <a:pt x="257" y="44"/>
                </a:cubicBezTo>
                <a:cubicBezTo>
                  <a:pt x="346" y="44"/>
                  <a:pt x="416" y="116"/>
                  <a:pt x="416" y="204"/>
                </a:cubicBezTo>
                <a:cubicBezTo>
                  <a:pt x="416" y="283"/>
                  <a:pt x="346" y="354"/>
                  <a:pt x="257" y="354"/>
                </a:cubicBezTo>
                <a:cubicBezTo>
                  <a:pt x="231" y="354"/>
                  <a:pt x="195" y="345"/>
                  <a:pt x="169" y="328"/>
                </a:cubicBezTo>
                <a:cubicBezTo>
                  <a:pt x="133" y="363"/>
                  <a:pt x="133" y="363"/>
                  <a:pt x="133" y="363"/>
                </a:cubicBezTo>
                <a:cubicBezTo>
                  <a:pt x="169" y="390"/>
                  <a:pt x="213" y="407"/>
                  <a:pt x="257" y="407"/>
                </a:cubicBezTo>
                <a:cubicBezTo>
                  <a:pt x="372" y="407"/>
                  <a:pt x="461" y="310"/>
                  <a:pt x="461" y="204"/>
                </a:cubicBezTo>
                <a:cubicBezTo>
                  <a:pt x="461" y="88"/>
                  <a:pt x="372" y="0"/>
                  <a:pt x="257" y="0"/>
                </a:cubicBezTo>
              </a:path>
            </a:pathLst>
          </a:custGeom>
          <a:solidFill>
            <a:schemeClr val="dk1"/>
          </a:solidFill>
          <a:ln w="0">
            <a:noFill/>
          </a:ln>
        </p:spPr>
        <p:style>
          <a:lnRef idx="0"/>
          <a:fillRef idx="0"/>
          <a:effectRef idx="0"/>
          <a:fontRef idx="minor"/>
        </p:style>
      </p:sp>
      <p:sp>
        <p:nvSpPr>
          <p:cNvPr id="1323" name="Google Shape;1256;p41"/>
          <p:cNvSpPr/>
          <p:nvPr/>
        </p:nvSpPr>
        <p:spPr>
          <a:xfrm>
            <a:off x="10617840" y="3101400"/>
            <a:ext cx="271440" cy="240840"/>
          </a:xfrm>
          <a:custGeom>
            <a:avLst/>
            <a:gdLst/>
            <a:ahLst/>
            <a:rect l="l" t="t" r="r" b="b"/>
            <a:pathLst>
              <a:path w="461" h="409">
                <a:moveTo>
                  <a:pt x="203" y="0"/>
                </a:moveTo>
                <a:lnTo>
                  <a:pt x="203" y="0"/>
                </a:lnTo>
                <a:cubicBezTo>
                  <a:pt x="310" y="0"/>
                  <a:pt x="398" y="89"/>
                  <a:pt x="398" y="204"/>
                </a:cubicBezTo>
                <a:cubicBezTo>
                  <a:pt x="460" y="204"/>
                  <a:pt x="460" y="204"/>
                  <a:pt x="460" y="204"/>
                </a:cubicBezTo>
                <a:cubicBezTo>
                  <a:pt x="372" y="301"/>
                  <a:pt x="372" y="301"/>
                  <a:pt x="372" y="301"/>
                </a:cubicBezTo>
                <a:cubicBezTo>
                  <a:pt x="284" y="204"/>
                  <a:pt x="284" y="204"/>
                  <a:pt x="284" y="204"/>
                </a:cubicBezTo>
                <a:cubicBezTo>
                  <a:pt x="354" y="204"/>
                  <a:pt x="354" y="204"/>
                  <a:pt x="354" y="204"/>
                </a:cubicBezTo>
                <a:cubicBezTo>
                  <a:pt x="345" y="115"/>
                  <a:pt x="284" y="53"/>
                  <a:pt x="203" y="53"/>
                </a:cubicBezTo>
                <a:cubicBezTo>
                  <a:pt x="115" y="53"/>
                  <a:pt x="44" y="124"/>
                  <a:pt x="44" y="204"/>
                </a:cubicBezTo>
                <a:cubicBezTo>
                  <a:pt x="44" y="293"/>
                  <a:pt x="115" y="363"/>
                  <a:pt x="203" y="363"/>
                </a:cubicBezTo>
                <a:cubicBezTo>
                  <a:pt x="230" y="363"/>
                  <a:pt x="266" y="346"/>
                  <a:pt x="292" y="328"/>
                </a:cubicBezTo>
                <a:cubicBezTo>
                  <a:pt x="328" y="363"/>
                  <a:pt x="328" y="363"/>
                  <a:pt x="328" y="363"/>
                </a:cubicBezTo>
                <a:cubicBezTo>
                  <a:pt x="292" y="390"/>
                  <a:pt x="248" y="408"/>
                  <a:pt x="203" y="408"/>
                </a:cubicBezTo>
                <a:cubicBezTo>
                  <a:pt x="88" y="408"/>
                  <a:pt x="0" y="319"/>
                  <a:pt x="0" y="204"/>
                </a:cubicBezTo>
                <a:cubicBezTo>
                  <a:pt x="0" y="97"/>
                  <a:pt x="88" y="0"/>
                  <a:pt x="203" y="0"/>
                </a:cubicBezTo>
              </a:path>
            </a:pathLst>
          </a:custGeom>
          <a:solidFill>
            <a:schemeClr val="dk1"/>
          </a:solidFill>
          <a:ln w="0">
            <a:noFill/>
          </a:ln>
        </p:spPr>
        <p:style>
          <a:lnRef idx="0"/>
          <a:fillRef idx="0"/>
          <a:effectRef idx="0"/>
          <a:fontRef idx="minor"/>
        </p:style>
      </p:sp>
      <p:sp>
        <p:nvSpPr>
          <p:cNvPr id="1324" name="Google Shape;1257;p41"/>
          <p:cNvSpPr/>
          <p:nvPr/>
        </p:nvSpPr>
        <p:spPr>
          <a:xfrm>
            <a:off x="2521080" y="4832640"/>
            <a:ext cx="210600" cy="145080"/>
          </a:xfrm>
          <a:custGeom>
            <a:avLst/>
            <a:gdLst/>
            <a:ahLst/>
            <a:rect l="l" t="t" r="r" b="b"/>
            <a:pathLst>
              <a:path w="355" h="249">
                <a:moveTo>
                  <a:pt x="327" y="107"/>
                </a:moveTo>
                <a:lnTo>
                  <a:pt x="327" y="107"/>
                </a:lnTo>
                <a:cubicBezTo>
                  <a:pt x="26" y="107"/>
                  <a:pt x="26" y="107"/>
                  <a:pt x="26" y="107"/>
                </a:cubicBezTo>
                <a:cubicBezTo>
                  <a:pt x="17" y="107"/>
                  <a:pt x="0" y="116"/>
                  <a:pt x="0" y="125"/>
                </a:cubicBezTo>
                <a:cubicBezTo>
                  <a:pt x="0" y="142"/>
                  <a:pt x="17" y="151"/>
                  <a:pt x="26" y="151"/>
                </a:cubicBezTo>
                <a:cubicBezTo>
                  <a:pt x="327" y="151"/>
                  <a:pt x="327" y="151"/>
                  <a:pt x="327" y="151"/>
                </a:cubicBezTo>
                <a:cubicBezTo>
                  <a:pt x="336" y="151"/>
                  <a:pt x="354" y="142"/>
                  <a:pt x="354" y="125"/>
                </a:cubicBezTo>
                <a:cubicBezTo>
                  <a:pt x="354" y="116"/>
                  <a:pt x="336" y="107"/>
                  <a:pt x="327" y="107"/>
                </a:cubicBezTo>
                <a:close/>
                <a:moveTo>
                  <a:pt x="26" y="54"/>
                </a:moveTo>
                <a:lnTo>
                  <a:pt x="26" y="54"/>
                </a:lnTo>
                <a:cubicBezTo>
                  <a:pt x="327" y="54"/>
                  <a:pt x="327" y="54"/>
                  <a:pt x="327" y="54"/>
                </a:cubicBezTo>
                <a:cubicBezTo>
                  <a:pt x="336" y="54"/>
                  <a:pt x="354" y="44"/>
                  <a:pt x="354" y="27"/>
                </a:cubicBezTo>
                <a:cubicBezTo>
                  <a:pt x="354" y="18"/>
                  <a:pt x="336" y="0"/>
                  <a:pt x="327" y="0"/>
                </a:cubicBezTo>
                <a:cubicBezTo>
                  <a:pt x="26" y="0"/>
                  <a:pt x="26" y="0"/>
                  <a:pt x="26" y="0"/>
                </a:cubicBezTo>
                <a:cubicBezTo>
                  <a:pt x="17" y="0"/>
                  <a:pt x="0" y="18"/>
                  <a:pt x="0" y="27"/>
                </a:cubicBezTo>
                <a:cubicBezTo>
                  <a:pt x="0" y="44"/>
                  <a:pt x="17" y="54"/>
                  <a:pt x="26" y="54"/>
                </a:cubicBezTo>
                <a:close/>
                <a:moveTo>
                  <a:pt x="327" y="204"/>
                </a:moveTo>
                <a:lnTo>
                  <a:pt x="327" y="204"/>
                </a:lnTo>
                <a:cubicBezTo>
                  <a:pt x="26" y="204"/>
                  <a:pt x="26" y="204"/>
                  <a:pt x="26" y="204"/>
                </a:cubicBezTo>
                <a:cubicBezTo>
                  <a:pt x="17" y="204"/>
                  <a:pt x="0" y="213"/>
                  <a:pt x="0" y="231"/>
                </a:cubicBezTo>
                <a:cubicBezTo>
                  <a:pt x="0" y="239"/>
                  <a:pt x="17" y="248"/>
                  <a:pt x="26" y="248"/>
                </a:cubicBezTo>
                <a:cubicBezTo>
                  <a:pt x="327" y="248"/>
                  <a:pt x="327" y="248"/>
                  <a:pt x="327" y="248"/>
                </a:cubicBezTo>
                <a:cubicBezTo>
                  <a:pt x="336" y="248"/>
                  <a:pt x="354" y="239"/>
                  <a:pt x="354" y="231"/>
                </a:cubicBezTo>
                <a:cubicBezTo>
                  <a:pt x="354" y="213"/>
                  <a:pt x="336" y="204"/>
                  <a:pt x="327" y="204"/>
                </a:cubicBezTo>
                <a:close/>
              </a:path>
            </a:pathLst>
          </a:custGeom>
          <a:solidFill>
            <a:schemeClr val="dk1"/>
          </a:solidFill>
          <a:ln w="0">
            <a:noFill/>
          </a:ln>
        </p:spPr>
        <p:style>
          <a:lnRef idx="0"/>
          <a:fillRef idx="0"/>
          <a:effectRef idx="0"/>
          <a:fontRef idx="minor"/>
        </p:style>
      </p:sp>
      <p:sp>
        <p:nvSpPr>
          <p:cNvPr id="1325" name="Google Shape;1258;p41"/>
          <p:cNvSpPr/>
          <p:nvPr/>
        </p:nvSpPr>
        <p:spPr>
          <a:xfrm>
            <a:off x="1310400" y="4832640"/>
            <a:ext cx="293400" cy="145080"/>
          </a:xfrm>
          <a:custGeom>
            <a:avLst/>
            <a:gdLst/>
            <a:ahLst/>
            <a:rect l="l" t="t" r="r" b="b"/>
            <a:pathLst>
              <a:path w="497" h="249">
                <a:moveTo>
                  <a:pt x="177" y="107"/>
                </a:moveTo>
                <a:lnTo>
                  <a:pt x="177" y="107"/>
                </a:lnTo>
                <a:cubicBezTo>
                  <a:pt x="26" y="107"/>
                  <a:pt x="26" y="107"/>
                  <a:pt x="26" y="107"/>
                </a:cubicBezTo>
                <a:cubicBezTo>
                  <a:pt x="9" y="107"/>
                  <a:pt x="0" y="116"/>
                  <a:pt x="0" y="125"/>
                </a:cubicBezTo>
                <a:cubicBezTo>
                  <a:pt x="0" y="142"/>
                  <a:pt x="9" y="151"/>
                  <a:pt x="26" y="151"/>
                </a:cubicBezTo>
                <a:cubicBezTo>
                  <a:pt x="177" y="151"/>
                  <a:pt x="177" y="151"/>
                  <a:pt x="177" y="151"/>
                </a:cubicBezTo>
                <a:cubicBezTo>
                  <a:pt x="186" y="151"/>
                  <a:pt x="195" y="142"/>
                  <a:pt x="195" y="125"/>
                </a:cubicBezTo>
                <a:cubicBezTo>
                  <a:pt x="195" y="116"/>
                  <a:pt x="186" y="107"/>
                  <a:pt x="177" y="107"/>
                </a:cubicBezTo>
                <a:close/>
                <a:moveTo>
                  <a:pt x="177" y="204"/>
                </a:moveTo>
                <a:lnTo>
                  <a:pt x="177" y="204"/>
                </a:lnTo>
                <a:cubicBezTo>
                  <a:pt x="26" y="204"/>
                  <a:pt x="26" y="204"/>
                  <a:pt x="26" y="204"/>
                </a:cubicBezTo>
                <a:cubicBezTo>
                  <a:pt x="9" y="204"/>
                  <a:pt x="0" y="213"/>
                  <a:pt x="0" y="231"/>
                </a:cubicBezTo>
                <a:cubicBezTo>
                  <a:pt x="0" y="239"/>
                  <a:pt x="9" y="248"/>
                  <a:pt x="26" y="248"/>
                </a:cubicBezTo>
                <a:cubicBezTo>
                  <a:pt x="177" y="248"/>
                  <a:pt x="177" y="248"/>
                  <a:pt x="177" y="248"/>
                </a:cubicBezTo>
                <a:cubicBezTo>
                  <a:pt x="186" y="248"/>
                  <a:pt x="195" y="239"/>
                  <a:pt x="195" y="231"/>
                </a:cubicBezTo>
                <a:cubicBezTo>
                  <a:pt x="195" y="213"/>
                  <a:pt x="186" y="204"/>
                  <a:pt x="177" y="204"/>
                </a:cubicBezTo>
                <a:close/>
                <a:moveTo>
                  <a:pt x="479" y="107"/>
                </a:moveTo>
                <a:lnTo>
                  <a:pt x="479" y="107"/>
                </a:lnTo>
                <a:cubicBezTo>
                  <a:pt x="398" y="107"/>
                  <a:pt x="398" y="107"/>
                  <a:pt x="398" y="107"/>
                </a:cubicBezTo>
                <a:cubicBezTo>
                  <a:pt x="398" y="18"/>
                  <a:pt x="398" y="18"/>
                  <a:pt x="398" y="18"/>
                </a:cubicBezTo>
                <a:cubicBezTo>
                  <a:pt x="398" y="0"/>
                  <a:pt x="389" y="0"/>
                  <a:pt x="372" y="0"/>
                </a:cubicBezTo>
                <a:cubicBezTo>
                  <a:pt x="354" y="0"/>
                  <a:pt x="345" y="0"/>
                  <a:pt x="345" y="18"/>
                </a:cubicBezTo>
                <a:cubicBezTo>
                  <a:pt x="345" y="107"/>
                  <a:pt x="345" y="107"/>
                  <a:pt x="345" y="107"/>
                </a:cubicBezTo>
                <a:cubicBezTo>
                  <a:pt x="266" y="107"/>
                  <a:pt x="266" y="107"/>
                  <a:pt x="266" y="107"/>
                </a:cubicBezTo>
                <a:cubicBezTo>
                  <a:pt x="248" y="107"/>
                  <a:pt x="248" y="116"/>
                  <a:pt x="248" y="125"/>
                </a:cubicBezTo>
                <a:cubicBezTo>
                  <a:pt x="248" y="142"/>
                  <a:pt x="248" y="151"/>
                  <a:pt x="266" y="151"/>
                </a:cubicBezTo>
                <a:cubicBezTo>
                  <a:pt x="345" y="151"/>
                  <a:pt x="345" y="151"/>
                  <a:pt x="345" y="151"/>
                </a:cubicBezTo>
                <a:cubicBezTo>
                  <a:pt x="345" y="239"/>
                  <a:pt x="345" y="239"/>
                  <a:pt x="345" y="239"/>
                </a:cubicBezTo>
                <a:cubicBezTo>
                  <a:pt x="345" y="248"/>
                  <a:pt x="354" y="248"/>
                  <a:pt x="372" y="248"/>
                </a:cubicBezTo>
                <a:cubicBezTo>
                  <a:pt x="389" y="248"/>
                  <a:pt x="398" y="248"/>
                  <a:pt x="398" y="239"/>
                </a:cubicBezTo>
                <a:cubicBezTo>
                  <a:pt x="398" y="151"/>
                  <a:pt x="398" y="151"/>
                  <a:pt x="398" y="151"/>
                </a:cubicBezTo>
                <a:cubicBezTo>
                  <a:pt x="479" y="151"/>
                  <a:pt x="479" y="151"/>
                  <a:pt x="479" y="151"/>
                </a:cubicBezTo>
                <a:cubicBezTo>
                  <a:pt x="496" y="151"/>
                  <a:pt x="496" y="142"/>
                  <a:pt x="496" y="125"/>
                </a:cubicBezTo>
                <a:cubicBezTo>
                  <a:pt x="496" y="116"/>
                  <a:pt x="496" y="107"/>
                  <a:pt x="479" y="107"/>
                </a:cubicBezTo>
                <a:close/>
                <a:moveTo>
                  <a:pt x="177" y="0"/>
                </a:moveTo>
                <a:lnTo>
                  <a:pt x="177" y="0"/>
                </a:lnTo>
                <a:cubicBezTo>
                  <a:pt x="26" y="0"/>
                  <a:pt x="26" y="0"/>
                  <a:pt x="26" y="0"/>
                </a:cubicBezTo>
                <a:cubicBezTo>
                  <a:pt x="9" y="0"/>
                  <a:pt x="0" y="18"/>
                  <a:pt x="0" y="27"/>
                </a:cubicBezTo>
                <a:cubicBezTo>
                  <a:pt x="0" y="44"/>
                  <a:pt x="9" y="54"/>
                  <a:pt x="26" y="54"/>
                </a:cubicBezTo>
                <a:cubicBezTo>
                  <a:pt x="177" y="54"/>
                  <a:pt x="177" y="54"/>
                  <a:pt x="177" y="54"/>
                </a:cubicBezTo>
                <a:cubicBezTo>
                  <a:pt x="186" y="54"/>
                  <a:pt x="195" y="44"/>
                  <a:pt x="195" y="27"/>
                </a:cubicBezTo>
                <a:cubicBezTo>
                  <a:pt x="195" y="18"/>
                  <a:pt x="186" y="0"/>
                  <a:pt x="177" y="0"/>
                </a:cubicBezTo>
                <a:close/>
              </a:path>
            </a:pathLst>
          </a:custGeom>
          <a:solidFill>
            <a:schemeClr val="dk1"/>
          </a:solidFill>
          <a:ln w="0">
            <a:noFill/>
          </a:ln>
        </p:spPr>
        <p:style>
          <a:lnRef idx="0"/>
          <a:fillRef idx="0"/>
          <a:effectRef idx="0"/>
          <a:fontRef idx="minor"/>
        </p:style>
      </p:sp>
      <p:sp>
        <p:nvSpPr>
          <p:cNvPr id="1326" name="Google Shape;1259;p41"/>
          <p:cNvSpPr/>
          <p:nvPr/>
        </p:nvSpPr>
        <p:spPr>
          <a:xfrm>
            <a:off x="1952640" y="4821480"/>
            <a:ext cx="177840" cy="171360"/>
          </a:xfrm>
          <a:custGeom>
            <a:avLst/>
            <a:gdLst/>
            <a:ahLst/>
            <a:rect l="l" t="t" r="r" b="b"/>
            <a:pathLst>
              <a:path w="303" h="293">
                <a:moveTo>
                  <a:pt x="89" y="0"/>
                </a:moveTo>
                <a:lnTo>
                  <a:pt x="89" y="0"/>
                </a:lnTo>
                <a:cubicBezTo>
                  <a:pt x="45" y="0"/>
                  <a:pt x="45" y="0"/>
                  <a:pt x="45" y="0"/>
                </a:cubicBezTo>
                <a:cubicBezTo>
                  <a:pt x="19" y="0"/>
                  <a:pt x="0" y="8"/>
                  <a:pt x="0" y="35"/>
                </a:cubicBezTo>
                <a:cubicBezTo>
                  <a:pt x="0" y="80"/>
                  <a:pt x="0" y="80"/>
                  <a:pt x="0" y="80"/>
                </a:cubicBezTo>
                <a:cubicBezTo>
                  <a:pt x="0" y="106"/>
                  <a:pt x="19" y="124"/>
                  <a:pt x="45" y="124"/>
                </a:cubicBezTo>
                <a:cubicBezTo>
                  <a:pt x="89" y="124"/>
                  <a:pt x="89" y="124"/>
                  <a:pt x="89" y="124"/>
                </a:cubicBezTo>
                <a:cubicBezTo>
                  <a:pt x="116" y="124"/>
                  <a:pt x="125" y="106"/>
                  <a:pt x="125" y="80"/>
                </a:cubicBezTo>
                <a:cubicBezTo>
                  <a:pt x="125" y="35"/>
                  <a:pt x="125" y="35"/>
                  <a:pt x="125" y="35"/>
                </a:cubicBezTo>
                <a:cubicBezTo>
                  <a:pt x="125" y="8"/>
                  <a:pt x="116" y="0"/>
                  <a:pt x="89" y="0"/>
                </a:cubicBezTo>
                <a:close/>
                <a:moveTo>
                  <a:pt x="257" y="0"/>
                </a:moveTo>
                <a:lnTo>
                  <a:pt x="257" y="0"/>
                </a:lnTo>
                <a:cubicBezTo>
                  <a:pt x="213" y="0"/>
                  <a:pt x="213" y="0"/>
                  <a:pt x="213" y="0"/>
                </a:cubicBezTo>
                <a:cubicBezTo>
                  <a:pt x="187" y="0"/>
                  <a:pt x="178" y="8"/>
                  <a:pt x="178" y="35"/>
                </a:cubicBezTo>
                <a:cubicBezTo>
                  <a:pt x="178" y="80"/>
                  <a:pt x="178" y="80"/>
                  <a:pt x="178" y="80"/>
                </a:cubicBezTo>
                <a:cubicBezTo>
                  <a:pt x="178" y="106"/>
                  <a:pt x="187" y="124"/>
                  <a:pt x="213" y="124"/>
                </a:cubicBezTo>
                <a:cubicBezTo>
                  <a:pt x="257" y="124"/>
                  <a:pt x="257" y="124"/>
                  <a:pt x="257" y="124"/>
                </a:cubicBezTo>
                <a:cubicBezTo>
                  <a:pt x="284" y="124"/>
                  <a:pt x="302" y="106"/>
                  <a:pt x="302" y="80"/>
                </a:cubicBezTo>
                <a:cubicBezTo>
                  <a:pt x="302" y="35"/>
                  <a:pt x="302" y="35"/>
                  <a:pt x="302" y="35"/>
                </a:cubicBezTo>
                <a:cubicBezTo>
                  <a:pt x="302" y="8"/>
                  <a:pt x="284" y="0"/>
                  <a:pt x="257" y="0"/>
                </a:cubicBezTo>
                <a:close/>
                <a:moveTo>
                  <a:pt x="89" y="168"/>
                </a:moveTo>
                <a:lnTo>
                  <a:pt x="89" y="168"/>
                </a:lnTo>
                <a:cubicBezTo>
                  <a:pt x="45" y="168"/>
                  <a:pt x="45" y="168"/>
                  <a:pt x="45" y="168"/>
                </a:cubicBezTo>
                <a:cubicBezTo>
                  <a:pt x="19" y="168"/>
                  <a:pt x="0" y="186"/>
                  <a:pt x="0" y="212"/>
                </a:cubicBezTo>
                <a:cubicBezTo>
                  <a:pt x="0" y="256"/>
                  <a:pt x="0" y="256"/>
                  <a:pt x="0" y="256"/>
                </a:cubicBezTo>
                <a:cubicBezTo>
                  <a:pt x="0" y="283"/>
                  <a:pt x="19" y="292"/>
                  <a:pt x="45" y="292"/>
                </a:cubicBezTo>
                <a:cubicBezTo>
                  <a:pt x="89" y="292"/>
                  <a:pt x="89" y="292"/>
                  <a:pt x="89" y="292"/>
                </a:cubicBezTo>
                <a:cubicBezTo>
                  <a:pt x="116" y="292"/>
                  <a:pt x="125" y="283"/>
                  <a:pt x="125" y="256"/>
                </a:cubicBezTo>
                <a:cubicBezTo>
                  <a:pt x="125" y="212"/>
                  <a:pt x="125" y="212"/>
                  <a:pt x="125" y="212"/>
                </a:cubicBezTo>
                <a:cubicBezTo>
                  <a:pt x="125" y="186"/>
                  <a:pt x="116" y="168"/>
                  <a:pt x="89" y="168"/>
                </a:cubicBezTo>
                <a:close/>
                <a:moveTo>
                  <a:pt x="257" y="168"/>
                </a:moveTo>
                <a:lnTo>
                  <a:pt x="257" y="168"/>
                </a:lnTo>
                <a:cubicBezTo>
                  <a:pt x="213" y="168"/>
                  <a:pt x="213" y="168"/>
                  <a:pt x="213" y="168"/>
                </a:cubicBezTo>
                <a:cubicBezTo>
                  <a:pt x="187" y="168"/>
                  <a:pt x="178" y="186"/>
                  <a:pt x="178" y="212"/>
                </a:cubicBezTo>
                <a:cubicBezTo>
                  <a:pt x="178" y="256"/>
                  <a:pt x="178" y="256"/>
                  <a:pt x="178" y="256"/>
                </a:cubicBezTo>
                <a:cubicBezTo>
                  <a:pt x="178" y="283"/>
                  <a:pt x="187" y="292"/>
                  <a:pt x="213" y="292"/>
                </a:cubicBezTo>
                <a:cubicBezTo>
                  <a:pt x="257" y="292"/>
                  <a:pt x="257" y="292"/>
                  <a:pt x="257" y="292"/>
                </a:cubicBezTo>
                <a:cubicBezTo>
                  <a:pt x="284" y="292"/>
                  <a:pt x="302" y="283"/>
                  <a:pt x="302" y="256"/>
                </a:cubicBezTo>
                <a:cubicBezTo>
                  <a:pt x="302" y="212"/>
                  <a:pt x="302" y="212"/>
                  <a:pt x="302" y="212"/>
                </a:cubicBezTo>
                <a:cubicBezTo>
                  <a:pt x="302" y="186"/>
                  <a:pt x="284" y="168"/>
                  <a:pt x="257" y="168"/>
                </a:cubicBezTo>
                <a:close/>
              </a:path>
            </a:pathLst>
          </a:custGeom>
          <a:solidFill>
            <a:schemeClr val="dk1"/>
          </a:solidFill>
          <a:ln w="0">
            <a:noFill/>
          </a:ln>
        </p:spPr>
        <p:style>
          <a:lnRef idx="0"/>
          <a:fillRef idx="0"/>
          <a:effectRef idx="0"/>
          <a:fontRef idx="minor"/>
        </p:style>
      </p:sp>
      <p:sp>
        <p:nvSpPr>
          <p:cNvPr id="1327" name="Google Shape;1260;p41"/>
          <p:cNvSpPr/>
          <p:nvPr/>
        </p:nvSpPr>
        <p:spPr>
          <a:xfrm>
            <a:off x="3054600" y="4810680"/>
            <a:ext cx="249840" cy="140760"/>
          </a:xfrm>
          <a:custGeom>
            <a:avLst/>
            <a:gdLst/>
            <a:ahLst/>
            <a:rect l="l" t="t" r="r" b="b"/>
            <a:pathLst>
              <a:path w="427" h="240">
                <a:moveTo>
                  <a:pt x="97" y="116"/>
                </a:moveTo>
                <a:lnTo>
                  <a:pt x="97" y="116"/>
                </a:lnTo>
                <a:cubicBezTo>
                  <a:pt x="355" y="116"/>
                  <a:pt x="355" y="116"/>
                  <a:pt x="355" y="116"/>
                </a:cubicBezTo>
                <a:cubicBezTo>
                  <a:pt x="355" y="239"/>
                  <a:pt x="355" y="239"/>
                  <a:pt x="355" y="239"/>
                </a:cubicBezTo>
                <a:cubicBezTo>
                  <a:pt x="426" y="239"/>
                  <a:pt x="426" y="239"/>
                  <a:pt x="426" y="239"/>
                </a:cubicBezTo>
                <a:cubicBezTo>
                  <a:pt x="426" y="98"/>
                  <a:pt x="426" y="98"/>
                  <a:pt x="426" y="98"/>
                </a:cubicBezTo>
                <a:cubicBezTo>
                  <a:pt x="426" y="71"/>
                  <a:pt x="400" y="45"/>
                  <a:pt x="372" y="45"/>
                </a:cubicBezTo>
                <a:cubicBezTo>
                  <a:pt x="97" y="45"/>
                  <a:pt x="97" y="45"/>
                  <a:pt x="97" y="45"/>
                </a:cubicBezTo>
                <a:cubicBezTo>
                  <a:pt x="97" y="0"/>
                  <a:pt x="97" y="0"/>
                  <a:pt x="97" y="0"/>
                </a:cubicBezTo>
                <a:cubicBezTo>
                  <a:pt x="0" y="80"/>
                  <a:pt x="0" y="80"/>
                  <a:pt x="0" y="80"/>
                </a:cubicBezTo>
                <a:cubicBezTo>
                  <a:pt x="97" y="160"/>
                  <a:pt x="97" y="160"/>
                  <a:pt x="97" y="160"/>
                </a:cubicBezTo>
                <a:lnTo>
                  <a:pt x="97" y="116"/>
                </a:lnTo>
              </a:path>
            </a:pathLst>
          </a:custGeom>
          <a:solidFill>
            <a:schemeClr val="dk1"/>
          </a:solidFill>
          <a:ln w="0">
            <a:noFill/>
          </a:ln>
        </p:spPr>
        <p:style>
          <a:lnRef idx="0"/>
          <a:fillRef idx="0"/>
          <a:effectRef idx="0"/>
          <a:fontRef idx="minor"/>
        </p:style>
      </p:sp>
      <p:sp>
        <p:nvSpPr>
          <p:cNvPr id="1328" name="Google Shape;1261;p41"/>
          <p:cNvSpPr/>
          <p:nvPr/>
        </p:nvSpPr>
        <p:spPr>
          <a:xfrm>
            <a:off x="767880" y="4832640"/>
            <a:ext cx="210600" cy="145080"/>
          </a:xfrm>
          <a:custGeom>
            <a:avLst/>
            <a:gdLst/>
            <a:ahLst/>
            <a:rect l="l" t="t" r="r" b="b"/>
            <a:pathLst>
              <a:path w="355" h="249">
                <a:moveTo>
                  <a:pt x="53" y="204"/>
                </a:moveTo>
                <a:lnTo>
                  <a:pt x="53" y="204"/>
                </a:lnTo>
                <a:cubicBezTo>
                  <a:pt x="27" y="204"/>
                  <a:pt x="27" y="204"/>
                  <a:pt x="27" y="204"/>
                </a:cubicBezTo>
                <a:cubicBezTo>
                  <a:pt x="18" y="204"/>
                  <a:pt x="0" y="213"/>
                  <a:pt x="0" y="231"/>
                </a:cubicBezTo>
                <a:cubicBezTo>
                  <a:pt x="0" y="239"/>
                  <a:pt x="18" y="248"/>
                  <a:pt x="27" y="248"/>
                </a:cubicBezTo>
                <a:cubicBezTo>
                  <a:pt x="53" y="248"/>
                  <a:pt x="53" y="248"/>
                  <a:pt x="53" y="248"/>
                </a:cubicBezTo>
                <a:cubicBezTo>
                  <a:pt x="71" y="248"/>
                  <a:pt x="80" y="239"/>
                  <a:pt x="80" y="231"/>
                </a:cubicBezTo>
                <a:cubicBezTo>
                  <a:pt x="80" y="213"/>
                  <a:pt x="71" y="204"/>
                  <a:pt x="53" y="204"/>
                </a:cubicBezTo>
                <a:close/>
                <a:moveTo>
                  <a:pt x="53" y="107"/>
                </a:moveTo>
                <a:lnTo>
                  <a:pt x="53" y="107"/>
                </a:lnTo>
                <a:cubicBezTo>
                  <a:pt x="27" y="107"/>
                  <a:pt x="27" y="107"/>
                  <a:pt x="27" y="107"/>
                </a:cubicBezTo>
                <a:cubicBezTo>
                  <a:pt x="18" y="107"/>
                  <a:pt x="0" y="116"/>
                  <a:pt x="0" y="125"/>
                </a:cubicBezTo>
                <a:cubicBezTo>
                  <a:pt x="0" y="142"/>
                  <a:pt x="18" y="151"/>
                  <a:pt x="27" y="151"/>
                </a:cubicBezTo>
                <a:cubicBezTo>
                  <a:pt x="53" y="151"/>
                  <a:pt x="53" y="151"/>
                  <a:pt x="53" y="151"/>
                </a:cubicBezTo>
                <a:cubicBezTo>
                  <a:pt x="71" y="151"/>
                  <a:pt x="80" y="142"/>
                  <a:pt x="80" y="125"/>
                </a:cubicBezTo>
                <a:cubicBezTo>
                  <a:pt x="80" y="116"/>
                  <a:pt x="71" y="107"/>
                  <a:pt x="53" y="107"/>
                </a:cubicBezTo>
                <a:close/>
                <a:moveTo>
                  <a:pt x="53" y="0"/>
                </a:moveTo>
                <a:lnTo>
                  <a:pt x="53" y="0"/>
                </a:lnTo>
                <a:cubicBezTo>
                  <a:pt x="27" y="0"/>
                  <a:pt x="27" y="0"/>
                  <a:pt x="27" y="0"/>
                </a:cubicBezTo>
                <a:cubicBezTo>
                  <a:pt x="18" y="0"/>
                  <a:pt x="0" y="18"/>
                  <a:pt x="0" y="27"/>
                </a:cubicBezTo>
                <a:cubicBezTo>
                  <a:pt x="0" y="44"/>
                  <a:pt x="18" y="54"/>
                  <a:pt x="27" y="54"/>
                </a:cubicBezTo>
                <a:cubicBezTo>
                  <a:pt x="53" y="54"/>
                  <a:pt x="53" y="54"/>
                  <a:pt x="53" y="54"/>
                </a:cubicBezTo>
                <a:cubicBezTo>
                  <a:pt x="71" y="54"/>
                  <a:pt x="80" y="44"/>
                  <a:pt x="80" y="27"/>
                </a:cubicBezTo>
                <a:cubicBezTo>
                  <a:pt x="80" y="18"/>
                  <a:pt x="71" y="0"/>
                  <a:pt x="53" y="0"/>
                </a:cubicBezTo>
                <a:close/>
                <a:moveTo>
                  <a:pt x="151" y="54"/>
                </a:moveTo>
                <a:lnTo>
                  <a:pt x="151" y="54"/>
                </a:lnTo>
                <a:cubicBezTo>
                  <a:pt x="328" y="54"/>
                  <a:pt x="328" y="54"/>
                  <a:pt x="328" y="54"/>
                </a:cubicBezTo>
                <a:cubicBezTo>
                  <a:pt x="337" y="54"/>
                  <a:pt x="354" y="44"/>
                  <a:pt x="354" y="27"/>
                </a:cubicBezTo>
                <a:cubicBezTo>
                  <a:pt x="354" y="18"/>
                  <a:pt x="337" y="0"/>
                  <a:pt x="328" y="0"/>
                </a:cubicBezTo>
                <a:cubicBezTo>
                  <a:pt x="151" y="0"/>
                  <a:pt x="151" y="0"/>
                  <a:pt x="151" y="0"/>
                </a:cubicBezTo>
                <a:cubicBezTo>
                  <a:pt x="142" y="0"/>
                  <a:pt x="124" y="18"/>
                  <a:pt x="124" y="27"/>
                </a:cubicBezTo>
                <a:cubicBezTo>
                  <a:pt x="124" y="44"/>
                  <a:pt x="142" y="54"/>
                  <a:pt x="151" y="54"/>
                </a:cubicBezTo>
                <a:close/>
                <a:moveTo>
                  <a:pt x="328" y="107"/>
                </a:moveTo>
                <a:lnTo>
                  <a:pt x="328" y="107"/>
                </a:lnTo>
                <a:cubicBezTo>
                  <a:pt x="151" y="107"/>
                  <a:pt x="151" y="107"/>
                  <a:pt x="151" y="107"/>
                </a:cubicBezTo>
                <a:cubicBezTo>
                  <a:pt x="142" y="107"/>
                  <a:pt x="124" y="116"/>
                  <a:pt x="124" y="125"/>
                </a:cubicBezTo>
                <a:cubicBezTo>
                  <a:pt x="124" y="142"/>
                  <a:pt x="142" y="151"/>
                  <a:pt x="151" y="151"/>
                </a:cubicBezTo>
                <a:cubicBezTo>
                  <a:pt x="328" y="151"/>
                  <a:pt x="328" y="151"/>
                  <a:pt x="328" y="151"/>
                </a:cubicBezTo>
                <a:cubicBezTo>
                  <a:pt x="337" y="151"/>
                  <a:pt x="354" y="142"/>
                  <a:pt x="354" y="125"/>
                </a:cubicBezTo>
                <a:cubicBezTo>
                  <a:pt x="354" y="116"/>
                  <a:pt x="337" y="107"/>
                  <a:pt x="328" y="107"/>
                </a:cubicBezTo>
                <a:close/>
                <a:moveTo>
                  <a:pt x="328" y="204"/>
                </a:moveTo>
                <a:lnTo>
                  <a:pt x="328" y="204"/>
                </a:lnTo>
                <a:cubicBezTo>
                  <a:pt x="151" y="204"/>
                  <a:pt x="151" y="204"/>
                  <a:pt x="151" y="204"/>
                </a:cubicBezTo>
                <a:cubicBezTo>
                  <a:pt x="142" y="204"/>
                  <a:pt x="124" y="213"/>
                  <a:pt x="124" y="231"/>
                </a:cubicBezTo>
                <a:cubicBezTo>
                  <a:pt x="124" y="239"/>
                  <a:pt x="142" y="248"/>
                  <a:pt x="151" y="248"/>
                </a:cubicBezTo>
                <a:cubicBezTo>
                  <a:pt x="328" y="248"/>
                  <a:pt x="328" y="248"/>
                  <a:pt x="328" y="248"/>
                </a:cubicBezTo>
                <a:cubicBezTo>
                  <a:pt x="337" y="248"/>
                  <a:pt x="354" y="239"/>
                  <a:pt x="354" y="231"/>
                </a:cubicBezTo>
                <a:cubicBezTo>
                  <a:pt x="354" y="213"/>
                  <a:pt x="337" y="204"/>
                  <a:pt x="328" y="204"/>
                </a:cubicBezTo>
                <a:close/>
              </a:path>
            </a:pathLst>
          </a:custGeom>
          <a:solidFill>
            <a:schemeClr val="dk1"/>
          </a:solidFill>
          <a:ln w="0">
            <a:noFill/>
          </a:ln>
        </p:spPr>
        <p:style>
          <a:lnRef idx="0"/>
          <a:fillRef idx="0"/>
          <a:effectRef idx="0"/>
          <a:fontRef idx="minor"/>
        </p:style>
      </p:sp>
      <p:sp>
        <p:nvSpPr>
          <p:cNvPr id="1329" name="Google Shape;1262;p41"/>
          <p:cNvSpPr/>
          <p:nvPr/>
        </p:nvSpPr>
        <p:spPr>
          <a:xfrm>
            <a:off x="7839000" y="3634920"/>
            <a:ext cx="260640" cy="238680"/>
          </a:xfrm>
          <a:custGeom>
            <a:avLst/>
            <a:gdLst/>
            <a:ahLst/>
            <a:rect l="l" t="t" r="r" b="b"/>
            <a:pathLst>
              <a:path w="444" h="409">
                <a:moveTo>
                  <a:pt x="107" y="310"/>
                </a:moveTo>
                <a:lnTo>
                  <a:pt x="107" y="310"/>
                </a:lnTo>
                <a:cubicBezTo>
                  <a:pt x="54" y="248"/>
                  <a:pt x="54" y="159"/>
                  <a:pt x="115" y="97"/>
                </a:cubicBezTo>
                <a:cubicBezTo>
                  <a:pt x="142" y="71"/>
                  <a:pt x="168" y="62"/>
                  <a:pt x="195" y="53"/>
                </a:cubicBezTo>
                <a:cubicBezTo>
                  <a:pt x="195" y="0"/>
                  <a:pt x="195" y="0"/>
                  <a:pt x="195" y="0"/>
                </a:cubicBezTo>
                <a:cubicBezTo>
                  <a:pt x="151" y="9"/>
                  <a:pt x="115" y="27"/>
                  <a:pt x="80" y="62"/>
                </a:cubicBezTo>
                <a:cubicBezTo>
                  <a:pt x="0" y="142"/>
                  <a:pt x="0" y="266"/>
                  <a:pt x="71" y="346"/>
                </a:cubicBezTo>
                <a:cubicBezTo>
                  <a:pt x="36" y="390"/>
                  <a:pt x="36" y="390"/>
                  <a:pt x="36" y="390"/>
                </a:cubicBezTo>
                <a:cubicBezTo>
                  <a:pt x="168" y="399"/>
                  <a:pt x="168" y="399"/>
                  <a:pt x="168" y="399"/>
                </a:cubicBezTo>
                <a:cubicBezTo>
                  <a:pt x="168" y="257"/>
                  <a:pt x="168" y="257"/>
                  <a:pt x="168" y="257"/>
                </a:cubicBezTo>
                <a:lnTo>
                  <a:pt x="107" y="310"/>
                </a:lnTo>
                <a:close/>
                <a:moveTo>
                  <a:pt x="274" y="18"/>
                </a:moveTo>
                <a:lnTo>
                  <a:pt x="274" y="18"/>
                </a:lnTo>
                <a:cubicBezTo>
                  <a:pt x="274" y="159"/>
                  <a:pt x="274" y="159"/>
                  <a:pt x="274" y="159"/>
                </a:cubicBezTo>
                <a:cubicBezTo>
                  <a:pt x="337" y="97"/>
                  <a:pt x="337" y="97"/>
                  <a:pt x="337" y="97"/>
                </a:cubicBezTo>
                <a:cubicBezTo>
                  <a:pt x="390" y="159"/>
                  <a:pt x="390" y="257"/>
                  <a:pt x="328" y="319"/>
                </a:cubicBezTo>
                <a:cubicBezTo>
                  <a:pt x="311" y="337"/>
                  <a:pt x="274" y="355"/>
                  <a:pt x="248" y="355"/>
                </a:cubicBezTo>
                <a:cubicBezTo>
                  <a:pt x="248" y="408"/>
                  <a:pt x="248" y="408"/>
                  <a:pt x="248" y="408"/>
                </a:cubicBezTo>
                <a:cubicBezTo>
                  <a:pt x="293" y="408"/>
                  <a:pt x="337" y="381"/>
                  <a:pt x="364" y="355"/>
                </a:cubicBezTo>
                <a:cubicBezTo>
                  <a:pt x="443" y="275"/>
                  <a:pt x="443" y="142"/>
                  <a:pt x="372" y="62"/>
                </a:cubicBezTo>
                <a:cubicBezTo>
                  <a:pt x="417" y="18"/>
                  <a:pt x="417" y="18"/>
                  <a:pt x="417" y="18"/>
                </a:cubicBezTo>
                <a:lnTo>
                  <a:pt x="274" y="18"/>
                </a:lnTo>
                <a:close/>
              </a:path>
            </a:pathLst>
          </a:custGeom>
          <a:solidFill>
            <a:schemeClr val="dk1"/>
          </a:solidFill>
          <a:ln w="0">
            <a:noFill/>
          </a:ln>
        </p:spPr>
        <p:style>
          <a:lnRef idx="0"/>
          <a:fillRef idx="0"/>
          <a:effectRef idx="0"/>
          <a:fontRef idx="minor"/>
        </p:style>
      </p:sp>
      <p:sp>
        <p:nvSpPr>
          <p:cNvPr id="1330" name="Google Shape;1263;p41"/>
          <p:cNvSpPr/>
          <p:nvPr/>
        </p:nvSpPr>
        <p:spPr>
          <a:xfrm>
            <a:off x="10606680" y="4294800"/>
            <a:ext cx="293400" cy="192960"/>
          </a:xfrm>
          <a:custGeom>
            <a:avLst/>
            <a:gdLst/>
            <a:ahLst/>
            <a:rect l="l" t="t" r="r" b="b"/>
            <a:pathLst>
              <a:path w="497" h="329">
                <a:moveTo>
                  <a:pt x="381" y="88"/>
                </a:moveTo>
                <a:lnTo>
                  <a:pt x="381" y="88"/>
                </a:lnTo>
                <a:cubicBezTo>
                  <a:pt x="372" y="88"/>
                  <a:pt x="363" y="88"/>
                  <a:pt x="355" y="97"/>
                </a:cubicBezTo>
                <a:cubicBezTo>
                  <a:pt x="346" y="44"/>
                  <a:pt x="293" y="0"/>
                  <a:pt x="230" y="0"/>
                </a:cubicBezTo>
                <a:cubicBezTo>
                  <a:pt x="159" y="0"/>
                  <a:pt x="97" y="62"/>
                  <a:pt x="97" y="132"/>
                </a:cubicBezTo>
                <a:cubicBezTo>
                  <a:pt x="97" y="132"/>
                  <a:pt x="97" y="141"/>
                  <a:pt x="97" y="150"/>
                </a:cubicBezTo>
                <a:cubicBezTo>
                  <a:pt x="97" y="150"/>
                  <a:pt x="97" y="150"/>
                  <a:pt x="89" y="150"/>
                </a:cubicBezTo>
                <a:cubicBezTo>
                  <a:pt x="44" y="150"/>
                  <a:pt x="0" y="185"/>
                  <a:pt x="0" y="238"/>
                </a:cubicBezTo>
                <a:cubicBezTo>
                  <a:pt x="0" y="283"/>
                  <a:pt x="44" y="328"/>
                  <a:pt x="89" y="328"/>
                </a:cubicBezTo>
                <a:cubicBezTo>
                  <a:pt x="381" y="328"/>
                  <a:pt x="381" y="328"/>
                  <a:pt x="381" y="328"/>
                </a:cubicBezTo>
                <a:cubicBezTo>
                  <a:pt x="443" y="328"/>
                  <a:pt x="496" y="275"/>
                  <a:pt x="496" y="203"/>
                </a:cubicBezTo>
                <a:cubicBezTo>
                  <a:pt x="496" y="141"/>
                  <a:pt x="443" y="88"/>
                  <a:pt x="381" y="88"/>
                </a:cubicBezTo>
              </a:path>
            </a:pathLst>
          </a:custGeom>
          <a:solidFill>
            <a:schemeClr val="dk1"/>
          </a:solidFill>
          <a:ln w="0">
            <a:noFill/>
          </a:ln>
        </p:spPr>
        <p:style>
          <a:lnRef idx="0"/>
          <a:fillRef idx="0"/>
          <a:effectRef idx="0"/>
          <a:fontRef idx="minor"/>
        </p:style>
      </p:sp>
      <p:sp>
        <p:nvSpPr>
          <p:cNvPr id="1331" name="Google Shape;1264;p41"/>
          <p:cNvSpPr/>
          <p:nvPr/>
        </p:nvSpPr>
        <p:spPr>
          <a:xfrm>
            <a:off x="11190600" y="4294800"/>
            <a:ext cx="293400" cy="192960"/>
          </a:xfrm>
          <a:custGeom>
            <a:avLst/>
            <a:gdLst/>
            <a:ahLst/>
            <a:rect l="l" t="t" r="r" b="b"/>
            <a:pathLst>
              <a:path w="498" h="329">
                <a:moveTo>
                  <a:pt x="381" y="88"/>
                </a:moveTo>
                <a:lnTo>
                  <a:pt x="381" y="88"/>
                </a:lnTo>
                <a:cubicBezTo>
                  <a:pt x="372" y="88"/>
                  <a:pt x="364" y="88"/>
                  <a:pt x="355" y="97"/>
                </a:cubicBezTo>
                <a:cubicBezTo>
                  <a:pt x="346" y="44"/>
                  <a:pt x="293" y="0"/>
                  <a:pt x="231" y="0"/>
                </a:cubicBezTo>
                <a:cubicBezTo>
                  <a:pt x="160" y="0"/>
                  <a:pt x="98" y="62"/>
                  <a:pt x="98" y="132"/>
                </a:cubicBezTo>
                <a:cubicBezTo>
                  <a:pt x="98" y="132"/>
                  <a:pt x="98" y="141"/>
                  <a:pt x="98" y="150"/>
                </a:cubicBezTo>
                <a:cubicBezTo>
                  <a:pt x="98" y="150"/>
                  <a:pt x="98" y="150"/>
                  <a:pt x="89" y="150"/>
                </a:cubicBezTo>
                <a:cubicBezTo>
                  <a:pt x="45" y="150"/>
                  <a:pt x="0" y="185"/>
                  <a:pt x="0" y="238"/>
                </a:cubicBezTo>
                <a:cubicBezTo>
                  <a:pt x="0" y="283"/>
                  <a:pt x="45" y="328"/>
                  <a:pt x="89" y="328"/>
                </a:cubicBezTo>
                <a:cubicBezTo>
                  <a:pt x="213" y="328"/>
                  <a:pt x="213" y="328"/>
                  <a:pt x="213" y="328"/>
                </a:cubicBezTo>
                <a:cubicBezTo>
                  <a:pt x="213" y="230"/>
                  <a:pt x="213" y="230"/>
                  <a:pt x="213" y="230"/>
                </a:cubicBezTo>
                <a:cubicBezTo>
                  <a:pt x="160" y="230"/>
                  <a:pt x="160" y="230"/>
                  <a:pt x="160" y="230"/>
                </a:cubicBezTo>
                <a:cubicBezTo>
                  <a:pt x="249" y="115"/>
                  <a:pt x="249" y="115"/>
                  <a:pt x="249" y="115"/>
                </a:cubicBezTo>
                <a:cubicBezTo>
                  <a:pt x="337" y="230"/>
                  <a:pt x="337" y="230"/>
                  <a:pt x="337" y="230"/>
                </a:cubicBezTo>
                <a:cubicBezTo>
                  <a:pt x="284" y="230"/>
                  <a:pt x="284" y="230"/>
                  <a:pt x="284" y="230"/>
                </a:cubicBezTo>
                <a:cubicBezTo>
                  <a:pt x="284" y="328"/>
                  <a:pt x="284" y="328"/>
                  <a:pt x="284" y="328"/>
                </a:cubicBezTo>
                <a:cubicBezTo>
                  <a:pt x="381" y="328"/>
                  <a:pt x="381" y="328"/>
                  <a:pt x="381" y="328"/>
                </a:cubicBezTo>
                <a:cubicBezTo>
                  <a:pt x="443" y="328"/>
                  <a:pt x="497" y="275"/>
                  <a:pt x="497" y="203"/>
                </a:cubicBezTo>
                <a:cubicBezTo>
                  <a:pt x="497" y="141"/>
                  <a:pt x="443" y="88"/>
                  <a:pt x="381" y="88"/>
                </a:cubicBezTo>
              </a:path>
            </a:pathLst>
          </a:custGeom>
          <a:solidFill>
            <a:schemeClr val="dk1"/>
          </a:solidFill>
          <a:ln w="0">
            <a:noFill/>
          </a:ln>
        </p:spPr>
        <p:style>
          <a:lnRef idx="0"/>
          <a:fillRef idx="0"/>
          <a:effectRef idx="0"/>
          <a:fontRef idx="minor"/>
        </p:style>
      </p:sp>
      <p:sp>
        <p:nvSpPr>
          <p:cNvPr id="1332" name="Google Shape;1265;p41"/>
          <p:cNvSpPr/>
          <p:nvPr/>
        </p:nvSpPr>
        <p:spPr>
          <a:xfrm>
            <a:off x="10648080" y="3674160"/>
            <a:ext cx="210600" cy="267120"/>
          </a:xfrm>
          <a:custGeom>
            <a:avLst/>
            <a:gdLst/>
            <a:ahLst/>
            <a:rect l="l" t="t" r="r" b="b"/>
            <a:pathLst>
              <a:path w="355" h="453">
                <a:moveTo>
                  <a:pt x="106" y="248"/>
                </a:moveTo>
                <a:lnTo>
                  <a:pt x="106" y="248"/>
                </a:lnTo>
                <a:cubicBezTo>
                  <a:pt x="248" y="248"/>
                  <a:pt x="248" y="248"/>
                  <a:pt x="248" y="248"/>
                </a:cubicBezTo>
                <a:cubicBezTo>
                  <a:pt x="248" y="204"/>
                  <a:pt x="248" y="204"/>
                  <a:pt x="248" y="204"/>
                </a:cubicBezTo>
                <a:cubicBezTo>
                  <a:pt x="106" y="204"/>
                  <a:pt x="106" y="204"/>
                  <a:pt x="106" y="204"/>
                </a:cubicBezTo>
                <a:lnTo>
                  <a:pt x="106" y="248"/>
                </a:lnTo>
                <a:close/>
                <a:moveTo>
                  <a:pt x="301" y="0"/>
                </a:moveTo>
                <a:lnTo>
                  <a:pt x="301" y="0"/>
                </a:lnTo>
                <a:cubicBezTo>
                  <a:pt x="53" y="0"/>
                  <a:pt x="53" y="0"/>
                  <a:pt x="53" y="0"/>
                </a:cubicBezTo>
                <a:cubicBezTo>
                  <a:pt x="26" y="0"/>
                  <a:pt x="0" y="26"/>
                  <a:pt x="0" y="53"/>
                </a:cubicBezTo>
                <a:cubicBezTo>
                  <a:pt x="0" y="399"/>
                  <a:pt x="0" y="399"/>
                  <a:pt x="0" y="399"/>
                </a:cubicBezTo>
                <a:cubicBezTo>
                  <a:pt x="0" y="425"/>
                  <a:pt x="26" y="452"/>
                  <a:pt x="53" y="452"/>
                </a:cubicBezTo>
                <a:cubicBezTo>
                  <a:pt x="301" y="452"/>
                  <a:pt x="301" y="452"/>
                  <a:pt x="301" y="452"/>
                </a:cubicBezTo>
                <a:cubicBezTo>
                  <a:pt x="328" y="452"/>
                  <a:pt x="354" y="425"/>
                  <a:pt x="354" y="399"/>
                </a:cubicBezTo>
                <a:cubicBezTo>
                  <a:pt x="354" y="53"/>
                  <a:pt x="354" y="53"/>
                  <a:pt x="354" y="53"/>
                </a:cubicBezTo>
                <a:cubicBezTo>
                  <a:pt x="354" y="26"/>
                  <a:pt x="328" y="0"/>
                  <a:pt x="301" y="0"/>
                </a:cubicBezTo>
                <a:close/>
                <a:moveTo>
                  <a:pt x="301" y="399"/>
                </a:moveTo>
                <a:lnTo>
                  <a:pt x="301" y="399"/>
                </a:lnTo>
                <a:cubicBezTo>
                  <a:pt x="53" y="399"/>
                  <a:pt x="53" y="399"/>
                  <a:pt x="53" y="399"/>
                </a:cubicBezTo>
                <a:cubicBezTo>
                  <a:pt x="53" y="53"/>
                  <a:pt x="53" y="53"/>
                  <a:pt x="53" y="53"/>
                </a:cubicBezTo>
                <a:cubicBezTo>
                  <a:pt x="301" y="53"/>
                  <a:pt x="301" y="53"/>
                  <a:pt x="301" y="53"/>
                </a:cubicBezTo>
                <a:lnTo>
                  <a:pt x="301" y="399"/>
                </a:lnTo>
                <a:close/>
                <a:moveTo>
                  <a:pt x="248" y="106"/>
                </a:moveTo>
                <a:lnTo>
                  <a:pt x="248" y="106"/>
                </a:lnTo>
                <a:cubicBezTo>
                  <a:pt x="106" y="106"/>
                  <a:pt x="106" y="106"/>
                  <a:pt x="106" y="106"/>
                </a:cubicBezTo>
                <a:cubicBezTo>
                  <a:pt x="106" y="151"/>
                  <a:pt x="106" y="151"/>
                  <a:pt x="106" y="151"/>
                </a:cubicBezTo>
                <a:cubicBezTo>
                  <a:pt x="248" y="151"/>
                  <a:pt x="248" y="151"/>
                  <a:pt x="248" y="151"/>
                </a:cubicBezTo>
                <a:lnTo>
                  <a:pt x="248" y="106"/>
                </a:lnTo>
                <a:close/>
                <a:moveTo>
                  <a:pt x="248" y="301"/>
                </a:moveTo>
                <a:lnTo>
                  <a:pt x="248" y="301"/>
                </a:lnTo>
                <a:cubicBezTo>
                  <a:pt x="106" y="301"/>
                  <a:pt x="106" y="301"/>
                  <a:pt x="106" y="301"/>
                </a:cubicBezTo>
                <a:cubicBezTo>
                  <a:pt x="106" y="345"/>
                  <a:pt x="106" y="345"/>
                  <a:pt x="106" y="345"/>
                </a:cubicBezTo>
                <a:cubicBezTo>
                  <a:pt x="248" y="345"/>
                  <a:pt x="248" y="345"/>
                  <a:pt x="248" y="345"/>
                </a:cubicBezTo>
                <a:lnTo>
                  <a:pt x="248" y="301"/>
                </a:lnTo>
                <a:close/>
              </a:path>
            </a:pathLst>
          </a:custGeom>
          <a:solidFill>
            <a:schemeClr val="dk1"/>
          </a:solidFill>
          <a:ln w="0">
            <a:noFill/>
          </a:ln>
        </p:spPr>
        <p:style>
          <a:lnRef idx="0"/>
          <a:fillRef idx="0"/>
          <a:effectRef idx="0"/>
          <a:fontRef idx="minor"/>
        </p:style>
      </p:sp>
      <p:sp>
        <p:nvSpPr>
          <p:cNvPr id="1333" name="Google Shape;1266;p41"/>
          <p:cNvSpPr/>
          <p:nvPr/>
        </p:nvSpPr>
        <p:spPr>
          <a:xfrm>
            <a:off x="1878480" y="2478600"/>
            <a:ext cx="293400" cy="234360"/>
          </a:xfrm>
          <a:custGeom>
            <a:avLst/>
            <a:gdLst/>
            <a:ahLst/>
            <a:rect l="l" t="t" r="r" b="b"/>
            <a:pathLst>
              <a:path w="497" h="400">
                <a:moveTo>
                  <a:pt x="470" y="124"/>
                </a:moveTo>
                <a:lnTo>
                  <a:pt x="470" y="124"/>
                </a:lnTo>
                <a:cubicBezTo>
                  <a:pt x="26" y="124"/>
                  <a:pt x="26" y="124"/>
                  <a:pt x="26" y="124"/>
                </a:cubicBezTo>
                <a:cubicBezTo>
                  <a:pt x="0" y="124"/>
                  <a:pt x="0" y="133"/>
                  <a:pt x="0" y="151"/>
                </a:cubicBezTo>
                <a:cubicBezTo>
                  <a:pt x="18" y="372"/>
                  <a:pt x="18" y="372"/>
                  <a:pt x="18" y="372"/>
                </a:cubicBezTo>
                <a:cubicBezTo>
                  <a:pt x="18" y="381"/>
                  <a:pt x="26" y="399"/>
                  <a:pt x="44" y="399"/>
                </a:cubicBezTo>
                <a:cubicBezTo>
                  <a:pt x="452" y="399"/>
                  <a:pt x="452" y="399"/>
                  <a:pt x="452" y="399"/>
                </a:cubicBezTo>
                <a:cubicBezTo>
                  <a:pt x="470" y="399"/>
                  <a:pt x="470" y="381"/>
                  <a:pt x="479" y="372"/>
                </a:cubicBezTo>
                <a:cubicBezTo>
                  <a:pt x="496" y="151"/>
                  <a:pt x="496" y="151"/>
                  <a:pt x="496" y="151"/>
                </a:cubicBezTo>
                <a:cubicBezTo>
                  <a:pt x="496" y="133"/>
                  <a:pt x="496" y="124"/>
                  <a:pt x="470" y="124"/>
                </a:cubicBezTo>
                <a:close/>
                <a:moveTo>
                  <a:pt x="461" y="71"/>
                </a:moveTo>
                <a:lnTo>
                  <a:pt x="461" y="71"/>
                </a:lnTo>
                <a:cubicBezTo>
                  <a:pt x="452" y="62"/>
                  <a:pt x="443" y="53"/>
                  <a:pt x="426" y="53"/>
                </a:cubicBezTo>
                <a:cubicBezTo>
                  <a:pt x="257" y="53"/>
                  <a:pt x="257" y="53"/>
                  <a:pt x="257" y="53"/>
                </a:cubicBezTo>
                <a:cubicBezTo>
                  <a:pt x="239" y="53"/>
                  <a:pt x="222" y="44"/>
                  <a:pt x="213" y="36"/>
                </a:cubicBezTo>
                <a:cubicBezTo>
                  <a:pt x="204" y="18"/>
                  <a:pt x="204" y="18"/>
                  <a:pt x="204" y="18"/>
                </a:cubicBezTo>
                <a:cubicBezTo>
                  <a:pt x="186" y="8"/>
                  <a:pt x="169" y="0"/>
                  <a:pt x="160" y="0"/>
                </a:cubicBezTo>
                <a:cubicBezTo>
                  <a:pt x="79" y="0"/>
                  <a:pt x="79" y="0"/>
                  <a:pt x="79" y="0"/>
                </a:cubicBezTo>
                <a:cubicBezTo>
                  <a:pt x="62" y="0"/>
                  <a:pt x="53" y="8"/>
                  <a:pt x="44" y="27"/>
                </a:cubicBezTo>
                <a:cubicBezTo>
                  <a:pt x="44" y="89"/>
                  <a:pt x="44" y="89"/>
                  <a:pt x="44" y="89"/>
                </a:cubicBezTo>
                <a:cubicBezTo>
                  <a:pt x="461" y="89"/>
                  <a:pt x="461" y="89"/>
                  <a:pt x="461" y="89"/>
                </a:cubicBezTo>
                <a:lnTo>
                  <a:pt x="461" y="71"/>
                </a:lnTo>
                <a:close/>
              </a:path>
            </a:pathLst>
          </a:custGeom>
          <a:solidFill>
            <a:schemeClr val="dk1"/>
          </a:solidFill>
          <a:ln w="0">
            <a:noFill/>
          </a:ln>
        </p:spPr>
        <p:style>
          <a:lnRef idx="0"/>
          <a:fillRef idx="0"/>
          <a:effectRef idx="0"/>
          <a:fontRef idx="minor"/>
        </p:style>
      </p:sp>
      <p:sp>
        <p:nvSpPr>
          <p:cNvPr id="1334" name="Google Shape;1267;p41"/>
          <p:cNvSpPr/>
          <p:nvPr/>
        </p:nvSpPr>
        <p:spPr>
          <a:xfrm>
            <a:off x="5513040" y="2445840"/>
            <a:ext cx="293400" cy="234360"/>
          </a:xfrm>
          <a:custGeom>
            <a:avLst/>
            <a:gdLst/>
            <a:ahLst/>
            <a:rect l="l" t="t" r="r" b="b"/>
            <a:pathLst>
              <a:path w="497" h="400">
                <a:moveTo>
                  <a:pt x="416" y="71"/>
                </a:moveTo>
                <a:lnTo>
                  <a:pt x="416" y="71"/>
                </a:lnTo>
                <a:cubicBezTo>
                  <a:pt x="416" y="53"/>
                  <a:pt x="398" y="53"/>
                  <a:pt x="398" y="53"/>
                </a:cubicBezTo>
                <a:cubicBezTo>
                  <a:pt x="97" y="53"/>
                  <a:pt x="97" y="53"/>
                  <a:pt x="97" y="53"/>
                </a:cubicBezTo>
                <a:cubicBezTo>
                  <a:pt x="97" y="53"/>
                  <a:pt x="71" y="53"/>
                  <a:pt x="71" y="71"/>
                </a:cubicBezTo>
                <a:cubicBezTo>
                  <a:pt x="71" y="98"/>
                  <a:pt x="71" y="98"/>
                  <a:pt x="71" y="98"/>
                </a:cubicBezTo>
                <a:cubicBezTo>
                  <a:pt x="416" y="98"/>
                  <a:pt x="416" y="98"/>
                  <a:pt x="416" y="98"/>
                </a:cubicBezTo>
                <a:lnTo>
                  <a:pt x="416" y="71"/>
                </a:lnTo>
                <a:close/>
                <a:moveTo>
                  <a:pt x="345" y="0"/>
                </a:moveTo>
                <a:lnTo>
                  <a:pt x="345" y="0"/>
                </a:lnTo>
                <a:cubicBezTo>
                  <a:pt x="150" y="0"/>
                  <a:pt x="150" y="0"/>
                  <a:pt x="150" y="0"/>
                </a:cubicBezTo>
                <a:cubicBezTo>
                  <a:pt x="150" y="0"/>
                  <a:pt x="124" y="0"/>
                  <a:pt x="124" y="27"/>
                </a:cubicBezTo>
                <a:cubicBezTo>
                  <a:pt x="372" y="27"/>
                  <a:pt x="372" y="27"/>
                  <a:pt x="372" y="27"/>
                </a:cubicBezTo>
                <a:cubicBezTo>
                  <a:pt x="372" y="0"/>
                  <a:pt x="345" y="0"/>
                  <a:pt x="345" y="0"/>
                </a:cubicBezTo>
                <a:close/>
                <a:moveTo>
                  <a:pt x="469" y="98"/>
                </a:moveTo>
                <a:lnTo>
                  <a:pt x="469" y="98"/>
                </a:lnTo>
                <a:cubicBezTo>
                  <a:pt x="451" y="80"/>
                  <a:pt x="451" y="80"/>
                  <a:pt x="451" y="80"/>
                </a:cubicBezTo>
                <a:cubicBezTo>
                  <a:pt x="451" y="124"/>
                  <a:pt x="451" y="124"/>
                  <a:pt x="451" y="124"/>
                </a:cubicBezTo>
                <a:cubicBezTo>
                  <a:pt x="44" y="124"/>
                  <a:pt x="44" y="124"/>
                  <a:pt x="44" y="124"/>
                </a:cubicBezTo>
                <a:cubicBezTo>
                  <a:pt x="44" y="80"/>
                  <a:pt x="44" y="80"/>
                  <a:pt x="44" y="80"/>
                </a:cubicBezTo>
                <a:cubicBezTo>
                  <a:pt x="44" y="80"/>
                  <a:pt x="44" y="80"/>
                  <a:pt x="26" y="98"/>
                </a:cubicBezTo>
                <a:cubicBezTo>
                  <a:pt x="8" y="115"/>
                  <a:pt x="0" y="115"/>
                  <a:pt x="8" y="151"/>
                </a:cubicBezTo>
                <a:cubicBezTo>
                  <a:pt x="8" y="177"/>
                  <a:pt x="44" y="346"/>
                  <a:pt x="44" y="372"/>
                </a:cubicBezTo>
                <a:cubicBezTo>
                  <a:pt x="53" y="399"/>
                  <a:pt x="71" y="399"/>
                  <a:pt x="71" y="399"/>
                </a:cubicBezTo>
                <a:cubicBezTo>
                  <a:pt x="416" y="399"/>
                  <a:pt x="416" y="399"/>
                  <a:pt x="416" y="399"/>
                </a:cubicBezTo>
                <a:cubicBezTo>
                  <a:pt x="416" y="399"/>
                  <a:pt x="443" y="399"/>
                  <a:pt x="451" y="372"/>
                </a:cubicBezTo>
                <a:cubicBezTo>
                  <a:pt x="451" y="346"/>
                  <a:pt x="487" y="177"/>
                  <a:pt x="487" y="151"/>
                </a:cubicBezTo>
                <a:cubicBezTo>
                  <a:pt x="496" y="115"/>
                  <a:pt x="487" y="115"/>
                  <a:pt x="469" y="98"/>
                </a:cubicBezTo>
                <a:close/>
                <a:moveTo>
                  <a:pt x="345" y="230"/>
                </a:moveTo>
                <a:lnTo>
                  <a:pt x="345" y="230"/>
                </a:lnTo>
                <a:cubicBezTo>
                  <a:pt x="345" y="230"/>
                  <a:pt x="345" y="257"/>
                  <a:pt x="319" y="257"/>
                </a:cubicBezTo>
                <a:cubicBezTo>
                  <a:pt x="177" y="257"/>
                  <a:pt x="177" y="257"/>
                  <a:pt x="177" y="257"/>
                </a:cubicBezTo>
                <a:cubicBezTo>
                  <a:pt x="150" y="257"/>
                  <a:pt x="150" y="230"/>
                  <a:pt x="150" y="230"/>
                </a:cubicBezTo>
                <a:cubicBezTo>
                  <a:pt x="150" y="186"/>
                  <a:pt x="150" y="186"/>
                  <a:pt x="150" y="186"/>
                </a:cubicBezTo>
                <a:cubicBezTo>
                  <a:pt x="186" y="186"/>
                  <a:pt x="186" y="186"/>
                  <a:pt x="186" y="186"/>
                </a:cubicBezTo>
                <a:cubicBezTo>
                  <a:pt x="186" y="221"/>
                  <a:pt x="186" y="221"/>
                  <a:pt x="186" y="221"/>
                </a:cubicBezTo>
                <a:cubicBezTo>
                  <a:pt x="309" y="221"/>
                  <a:pt x="309" y="221"/>
                  <a:pt x="309" y="221"/>
                </a:cubicBezTo>
                <a:cubicBezTo>
                  <a:pt x="309" y="186"/>
                  <a:pt x="309" y="186"/>
                  <a:pt x="309" y="186"/>
                </a:cubicBezTo>
                <a:cubicBezTo>
                  <a:pt x="345" y="186"/>
                  <a:pt x="345" y="186"/>
                  <a:pt x="345" y="186"/>
                </a:cubicBezTo>
                <a:lnTo>
                  <a:pt x="345" y="230"/>
                </a:lnTo>
                <a:close/>
              </a:path>
            </a:pathLst>
          </a:custGeom>
          <a:solidFill>
            <a:schemeClr val="dk1"/>
          </a:solidFill>
          <a:ln w="0">
            <a:noFill/>
          </a:ln>
        </p:spPr>
        <p:style>
          <a:lnRef idx="0"/>
          <a:fillRef idx="0"/>
          <a:effectRef idx="0"/>
          <a:fontRef idx="minor"/>
        </p:style>
      </p:sp>
      <p:sp>
        <p:nvSpPr>
          <p:cNvPr id="1335" name="Google Shape;1268;p41"/>
          <p:cNvSpPr/>
          <p:nvPr/>
        </p:nvSpPr>
        <p:spPr>
          <a:xfrm>
            <a:off x="1229760" y="4174920"/>
            <a:ext cx="219240" cy="282240"/>
          </a:xfrm>
          <a:custGeom>
            <a:avLst/>
            <a:gdLst/>
            <a:ahLst/>
            <a:rect l="l" t="t" r="r" b="b"/>
            <a:pathLst>
              <a:path w="373" h="480">
                <a:moveTo>
                  <a:pt x="18" y="187"/>
                </a:moveTo>
                <a:lnTo>
                  <a:pt x="18" y="187"/>
                </a:lnTo>
                <a:cubicBezTo>
                  <a:pt x="53" y="435"/>
                  <a:pt x="53" y="435"/>
                  <a:pt x="53" y="435"/>
                </a:cubicBezTo>
                <a:cubicBezTo>
                  <a:pt x="53" y="444"/>
                  <a:pt x="106" y="479"/>
                  <a:pt x="186" y="479"/>
                </a:cubicBezTo>
                <a:cubicBezTo>
                  <a:pt x="266" y="479"/>
                  <a:pt x="319" y="444"/>
                  <a:pt x="319" y="435"/>
                </a:cubicBezTo>
                <a:cubicBezTo>
                  <a:pt x="354" y="187"/>
                  <a:pt x="354" y="187"/>
                  <a:pt x="354" y="187"/>
                </a:cubicBezTo>
                <a:cubicBezTo>
                  <a:pt x="310" y="213"/>
                  <a:pt x="247" y="222"/>
                  <a:pt x="186" y="222"/>
                </a:cubicBezTo>
                <a:cubicBezTo>
                  <a:pt x="124" y="222"/>
                  <a:pt x="62" y="213"/>
                  <a:pt x="18" y="187"/>
                </a:cubicBezTo>
                <a:close/>
                <a:moveTo>
                  <a:pt x="266" y="45"/>
                </a:moveTo>
                <a:lnTo>
                  <a:pt x="266" y="45"/>
                </a:lnTo>
                <a:cubicBezTo>
                  <a:pt x="239" y="18"/>
                  <a:pt x="239" y="18"/>
                  <a:pt x="239" y="18"/>
                </a:cubicBezTo>
                <a:cubicBezTo>
                  <a:pt x="239" y="9"/>
                  <a:pt x="231" y="0"/>
                  <a:pt x="212" y="0"/>
                </a:cubicBezTo>
                <a:cubicBezTo>
                  <a:pt x="159" y="0"/>
                  <a:pt x="159" y="0"/>
                  <a:pt x="159" y="0"/>
                </a:cubicBezTo>
                <a:cubicBezTo>
                  <a:pt x="141" y="0"/>
                  <a:pt x="133" y="9"/>
                  <a:pt x="133" y="18"/>
                </a:cubicBezTo>
                <a:cubicBezTo>
                  <a:pt x="106" y="45"/>
                  <a:pt x="106" y="45"/>
                  <a:pt x="106" y="45"/>
                </a:cubicBezTo>
                <a:cubicBezTo>
                  <a:pt x="44" y="53"/>
                  <a:pt x="0" y="81"/>
                  <a:pt x="0" y="107"/>
                </a:cubicBezTo>
                <a:cubicBezTo>
                  <a:pt x="0" y="151"/>
                  <a:pt x="80" y="178"/>
                  <a:pt x="186" y="178"/>
                </a:cubicBezTo>
                <a:cubicBezTo>
                  <a:pt x="292" y="178"/>
                  <a:pt x="372" y="151"/>
                  <a:pt x="372" y="107"/>
                </a:cubicBezTo>
                <a:cubicBezTo>
                  <a:pt x="372" y="81"/>
                  <a:pt x="328" y="53"/>
                  <a:pt x="266" y="45"/>
                </a:cubicBezTo>
                <a:close/>
                <a:moveTo>
                  <a:pt x="239" y="98"/>
                </a:moveTo>
                <a:lnTo>
                  <a:pt x="239" y="98"/>
                </a:lnTo>
                <a:cubicBezTo>
                  <a:pt x="203" y="63"/>
                  <a:pt x="203" y="63"/>
                  <a:pt x="203" y="63"/>
                </a:cubicBezTo>
                <a:cubicBezTo>
                  <a:pt x="168" y="63"/>
                  <a:pt x="168" y="63"/>
                  <a:pt x="168" y="63"/>
                </a:cubicBezTo>
                <a:cubicBezTo>
                  <a:pt x="133" y="98"/>
                  <a:pt x="133" y="98"/>
                  <a:pt x="133" y="98"/>
                </a:cubicBezTo>
                <a:cubicBezTo>
                  <a:pt x="88" y="98"/>
                  <a:pt x="88" y="98"/>
                  <a:pt x="88" y="98"/>
                </a:cubicBezTo>
                <a:cubicBezTo>
                  <a:pt x="88" y="98"/>
                  <a:pt x="141" y="45"/>
                  <a:pt x="141" y="36"/>
                </a:cubicBezTo>
                <a:cubicBezTo>
                  <a:pt x="150" y="28"/>
                  <a:pt x="150" y="28"/>
                  <a:pt x="159" y="28"/>
                </a:cubicBezTo>
                <a:cubicBezTo>
                  <a:pt x="212" y="28"/>
                  <a:pt x="212" y="28"/>
                  <a:pt x="212" y="28"/>
                </a:cubicBezTo>
                <a:cubicBezTo>
                  <a:pt x="222" y="28"/>
                  <a:pt x="222" y="28"/>
                  <a:pt x="231" y="36"/>
                </a:cubicBezTo>
                <a:cubicBezTo>
                  <a:pt x="231" y="45"/>
                  <a:pt x="284" y="98"/>
                  <a:pt x="284" y="98"/>
                </a:cubicBezTo>
                <a:lnTo>
                  <a:pt x="239" y="98"/>
                </a:lnTo>
                <a:close/>
              </a:path>
            </a:pathLst>
          </a:custGeom>
          <a:solidFill>
            <a:schemeClr val="dk1"/>
          </a:solidFill>
          <a:ln w="0">
            <a:noFill/>
          </a:ln>
        </p:spPr>
        <p:style>
          <a:lnRef idx="0"/>
          <a:fillRef idx="0"/>
          <a:effectRef idx="0"/>
          <a:fontRef idx="minor"/>
        </p:style>
      </p:sp>
      <p:sp>
        <p:nvSpPr>
          <p:cNvPr id="1336" name="Google Shape;1269;p41"/>
          <p:cNvSpPr/>
          <p:nvPr/>
        </p:nvSpPr>
        <p:spPr>
          <a:xfrm>
            <a:off x="5481720" y="4728960"/>
            <a:ext cx="230040" cy="236520"/>
          </a:xfrm>
          <a:custGeom>
            <a:avLst/>
            <a:gdLst/>
            <a:ahLst/>
            <a:rect l="l" t="t" r="r" b="b"/>
            <a:pathLst>
              <a:path w="391" h="400">
                <a:moveTo>
                  <a:pt x="328" y="0"/>
                </a:moveTo>
                <a:lnTo>
                  <a:pt x="328" y="0"/>
                </a:lnTo>
                <a:cubicBezTo>
                  <a:pt x="44" y="0"/>
                  <a:pt x="44" y="0"/>
                  <a:pt x="44" y="0"/>
                </a:cubicBezTo>
                <a:cubicBezTo>
                  <a:pt x="18" y="0"/>
                  <a:pt x="0" y="18"/>
                  <a:pt x="0" y="53"/>
                </a:cubicBezTo>
                <a:cubicBezTo>
                  <a:pt x="0" y="346"/>
                  <a:pt x="0" y="346"/>
                  <a:pt x="0" y="346"/>
                </a:cubicBezTo>
                <a:cubicBezTo>
                  <a:pt x="0" y="372"/>
                  <a:pt x="18" y="399"/>
                  <a:pt x="44" y="399"/>
                </a:cubicBezTo>
                <a:cubicBezTo>
                  <a:pt x="346" y="399"/>
                  <a:pt x="346" y="399"/>
                  <a:pt x="346" y="399"/>
                </a:cubicBezTo>
                <a:cubicBezTo>
                  <a:pt x="373" y="399"/>
                  <a:pt x="390" y="372"/>
                  <a:pt x="390" y="346"/>
                </a:cubicBezTo>
                <a:cubicBezTo>
                  <a:pt x="390" y="80"/>
                  <a:pt x="390" y="80"/>
                  <a:pt x="390" y="80"/>
                </a:cubicBezTo>
                <a:lnTo>
                  <a:pt x="328" y="0"/>
                </a:lnTo>
                <a:close/>
                <a:moveTo>
                  <a:pt x="292" y="151"/>
                </a:moveTo>
                <a:lnTo>
                  <a:pt x="292" y="151"/>
                </a:lnTo>
                <a:cubicBezTo>
                  <a:pt x="292" y="159"/>
                  <a:pt x="284" y="177"/>
                  <a:pt x="266" y="177"/>
                </a:cubicBezTo>
                <a:cubicBezTo>
                  <a:pt x="124" y="177"/>
                  <a:pt x="124" y="177"/>
                  <a:pt x="124" y="177"/>
                </a:cubicBezTo>
                <a:cubicBezTo>
                  <a:pt x="107" y="177"/>
                  <a:pt x="98" y="159"/>
                  <a:pt x="98" y="151"/>
                </a:cubicBezTo>
                <a:cubicBezTo>
                  <a:pt x="98" y="27"/>
                  <a:pt x="98" y="27"/>
                  <a:pt x="98" y="27"/>
                </a:cubicBezTo>
                <a:cubicBezTo>
                  <a:pt x="292" y="27"/>
                  <a:pt x="292" y="27"/>
                  <a:pt x="292" y="27"/>
                </a:cubicBezTo>
                <a:lnTo>
                  <a:pt x="292" y="151"/>
                </a:lnTo>
                <a:close/>
                <a:moveTo>
                  <a:pt x="266" y="53"/>
                </a:moveTo>
                <a:lnTo>
                  <a:pt x="266" y="53"/>
                </a:lnTo>
                <a:cubicBezTo>
                  <a:pt x="222" y="53"/>
                  <a:pt x="222" y="53"/>
                  <a:pt x="222" y="53"/>
                </a:cubicBezTo>
                <a:cubicBezTo>
                  <a:pt x="222" y="151"/>
                  <a:pt x="222" y="151"/>
                  <a:pt x="222" y="151"/>
                </a:cubicBezTo>
                <a:cubicBezTo>
                  <a:pt x="266" y="151"/>
                  <a:pt x="266" y="151"/>
                  <a:pt x="266" y="151"/>
                </a:cubicBezTo>
                <a:lnTo>
                  <a:pt x="266" y="53"/>
                </a:lnTo>
                <a:close/>
              </a:path>
            </a:pathLst>
          </a:custGeom>
          <a:solidFill>
            <a:schemeClr val="dk1"/>
          </a:solidFill>
          <a:ln w="0">
            <a:noFill/>
          </a:ln>
        </p:spPr>
        <p:style>
          <a:lnRef idx="0"/>
          <a:fillRef idx="0"/>
          <a:effectRef idx="0"/>
          <a:fontRef idx="minor"/>
        </p:style>
      </p:sp>
      <p:sp>
        <p:nvSpPr>
          <p:cNvPr id="1337" name="Google Shape;1270;p41"/>
          <p:cNvSpPr/>
          <p:nvPr/>
        </p:nvSpPr>
        <p:spPr>
          <a:xfrm>
            <a:off x="4281840" y="4724640"/>
            <a:ext cx="293400" cy="245520"/>
          </a:xfrm>
          <a:custGeom>
            <a:avLst/>
            <a:gdLst/>
            <a:ahLst/>
            <a:rect l="l" t="t" r="r" b="b"/>
            <a:pathLst>
              <a:path w="498" h="418">
                <a:moveTo>
                  <a:pt x="249" y="0"/>
                </a:moveTo>
                <a:lnTo>
                  <a:pt x="249" y="0"/>
                </a:lnTo>
                <a:cubicBezTo>
                  <a:pt x="115" y="115"/>
                  <a:pt x="115" y="115"/>
                  <a:pt x="115" y="115"/>
                </a:cubicBezTo>
                <a:cubicBezTo>
                  <a:pt x="204" y="115"/>
                  <a:pt x="204" y="115"/>
                  <a:pt x="204" y="115"/>
                </a:cubicBezTo>
                <a:cubicBezTo>
                  <a:pt x="204" y="248"/>
                  <a:pt x="204" y="248"/>
                  <a:pt x="204" y="248"/>
                </a:cubicBezTo>
                <a:cubicBezTo>
                  <a:pt x="293" y="248"/>
                  <a:pt x="293" y="248"/>
                  <a:pt x="293" y="248"/>
                </a:cubicBezTo>
                <a:cubicBezTo>
                  <a:pt x="293" y="115"/>
                  <a:pt x="293" y="115"/>
                  <a:pt x="293" y="115"/>
                </a:cubicBezTo>
                <a:cubicBezTo>
                  <a:pt x="381" y="115"/>
                  <a:pt x="381" y="115"/>
                  <a:pt x="381" y="115"/>
                </a:cubicBezTo>
                <a:lnTo>
                  <a:pt x="249" y="0"/>
                </a:lnTo>
                <a:close/>
                <a:moveTo>
                  <a:pt x="478" y="283"/>
                </a:moveTo>
                <a:lnTo>
                  <a:pt x="478" y="283"/>
                </a:lnTo>
                <a:cubicBezTo>
                  <a:pt x="399" y="230"/>
                  <a:pt x="399" y="230"/>
                  <a:pt x="399" y="230"/>
                </a:cubicBezTo>
                <a:cubicBezTo>
                  <a:pt x="355" y="230"/>
                  <a:pt x="355" y="230"/>
                  <a:pt x="355" y="230"/>
                </a:cubicBezTo>
                <a:cubicBezTo>
                  <a:pt x="434" y="292"/>
                  <a:pt x="434" y="292"/>
                  <a:pt x="434" y="292"/>
                </a:cubicBezTo>
                <a:cubicBezTo>
                  <a:pt x="346" y="292"/>
                  <a:pt x="346" y="292"/>
                  <a:pt x="346" y="292"/>
                </a:cubicBezTo>
                <a:cubicBezTo>
                  <a:pt x="346" y="292"/>
                  <a:pt x="346" y="292"/>
                  <a:pt x="346" y="301"/>
                </a:cubicBezTo>
                <a:cubicBezTo>
                  <a:pt x="319" y="355"/>
                  <a:pt x="319" y="355"/>
                  <a:pt x="319" y="355"/>
                </a:cubicBezTo>
                <a:cubicBezTo>
                  <a:pt x="178" y="355"/>
                  <a:pt x="178" y="355"/>
                  <a:pt x="178" y="355"/>
                </a:cubicBezTo>
                <a:cubicBezTo>
                  <a:pt x="151" y="301"/>
                  <a:pt x="151" y="301"/>
                  <a:pt x="151" y="301"/>
                </a:cubicBezTo>
                <a:cubicBezTo>
                  <a:pt x="151" y="292"/>
                  <a:pt x="151" y="292"/>
                  <a:pt x="151" y="292"/>
                </a:cubicBezTo>
                <a:cubicBezTo>
                  <a:pt x="62" y="292"/>
                  <a:pt x="62" y="292"/>
                  <a:pt x="62" y="292"/>
                </a:cubicBezTo>
                <a:cubicBezTo>
                  <a:pt x="142" y="230"/>
                  <a:pt x="142" y="230"/>
                  <a:pt x="142" y="230"/>
                </a:cubicBezTo>
                <a:cubicBezTo>
                  <a:pt x="98" y="230"/>
                  <a:pt x="98" y="230"/>
                  <a:pt x="98" y="230"/>
                </a:cubicBezTo>
                <a:cubicBezTo>
                  <a:pt x="18" y="283"/>
                  <a:pt x="18" y="283"/>
                  <a:pt x="18" y="283"/>
                </a:cubicBezTo>
                <a:cubicBezTo>
                  <a:pt x="9" y="292"/>
                  <a:pt x="0" y="301"/>
                  <a:pt x="0" y="320"/>
                </a:cubicBezTo>
                <a:cubicBezTo>
                  <a:pt x="18" y="399"/>
                  <a:pt x="18" y="399"/>
                  <a:pt x="18" y="399"/>
                </a:cubicBezTo>
                <a:cubicBezTo>
                  <a:pt x="18" y="408"/>
                  <a:pt x="36" y="417"/>
                  <a:pt x="45" y="417"/>
                </a:cubicBezTo>
                <a:cubicBezTo>
                  <a:pt x="452" y="417"/>
                  <a:pt x="452" y="417"/>
                  <a:pt x="452" y="417"/>
                </a:cubicBezTo>
                <a:cubicBezTo>
                  <a:pt x="461" y="417"/>
                  <a:pt x="478" y="408"/>
                  <a:pt x="478" y="399"/>
                </a:cubicBezTo>
                <a:cubicBezTo>
                  <a:pt x="497" y="320"/>
                  <a:pt x="497" y="320"/>
                  <a:pt x="497" y="320"/>
                </a:cubicBezTo>
                <a:cubicBezTo>
                  <a:pt x="497" y="301"/>
                  <a:pt x="487" y="292"/>
                  <a:pt x="478" y="283"/>
                </a:cubicBezTo>
                <a:close/>
              </a:path>
            </a:pathLst>
          </a:custGeom>
          <a:solidFill>
            <a:schemeClr val="dk1"/>
          </a:solidFill>
          <a:ln w="0">
            <a:noFill/>
          </a:ln>
        </p:spPr>
        <p:style>
          <a:lnRef idx="0"/>
          <a:fillRef idx="0"/>
          <a:effectRef idx="0"/>
          <a:fontRef idx="minor"/>
        </p:style>
      </p:sp>
      <p:sp>
        <p:nvSpPr>
          <p:cNvPr id="1338" name="Google Shape;1271;p41"/>
          <p:cNvSpPr/>
          <p:nvPr/>
        </p:nvSpPr>
        <p:spPr>
          <a:xfrm>
            <a:off x="4865400" y="4724640"/>
            <a:ext cx="293400" cy="245520"/>
          </a:xfrm>
          <a:custGeom>
            <a:avLst/>
            <a:gdLst/>
            <a:ahLst/>
            <a:rect l="l" t="t" r="r" b="b"/>
            <a:pathLst>
              <a:path w="497" h="418">
                <a:moveTo>
                  <a:pt x="479" y="283"/>
                </a:moveTo>
                <a:lnTo>
                  <a:pt x="479" y="283"/>
                </a:lnTo>
                <a:cubicBezTo>
                  <a:pt x="398" y="230"/>
                  <a:pt x="398" y="230"/>
                  <a:pt x="398" y="230"/>
                </a:cubicBezTo>
                <a:cubicBezTo>
                  <a:pt x="354" y="230"/>
                  <a:pt x="354" y="230"/>
                  <a:pt x="354" y="230"/>
                </a:cubicBezTo>
                <a:cubicBezTo>
                  <a:pt x="434" y="292"/>
                  <a:pt x="434" y="292"/>
                  <a:pt x="434" y="292"/>
                </a:cubicBezTo>
                <a:cubicBezTo>
                  <a:pt x="345" y="292"/>
                  <a:pt x="345" y="292"/>
                  <a:pt x="345" y="292"/>
                </a:cubicBezTo>
                <a:cubicBezTo>
                  <a:pt x="345" y="292"/>
                  <a:pt x="345" y="292"/>
                  <a:pt x="345" y="301"/>
                </a:cubicBezTo>
                <a:cubicBezTo>
                  <a:pt x="319" y="355"/>
                  <a:pt x="319" y="355"/>
                  <a:pt x="319" y="355"/>
                </a:cubicBezTo>
                <a:cubicBezTo>
                  <a:pt x="177" y="355"/>
                  <a:pt x="177" y="355"/>
                  <a:pt x="177" y="355"/>
                </a:cubicBezTo>
                <a:cubicBezTo>
                  <a:pt x="151" y="301"/>
                  <a:pt x="151" y="301"/>
                  <a:pt x="151" y="301"/>
                </a:cubicBezTo>
                <a:cubicBezTo>
                  <a:pt x="151" y="292"/>
                  <a:pt x="151" y="292"/>
                  <a:pt x="151" y="292"/>
                </a:cubicBezTo>
                <a:cubicBezTo>
                  <a:pt x="62" y="292"/>
                  <a:pt x="62" y="292"/>
                  <a:pt x="62" y="292"/>
                </a:cubicBezTo>
                <a:cubicBezTo>
                  <a:pt x="141" y="230"/>
                  <a:pt x="141" y="230"/>
                  <a:pt x="141" y="230"/>
                </a:cubicBezTo>
                <a:cubicBezTo>
                  <a:pt x="97" y="230"/>
                  <a:pt x="97" y="230"/>
                  <a:pt x="97" y="230"/>
                </a:cubicBezTo>
                <a:cubicBezTo>
                  <a:pt x="17" y="283"/>
                  <a:pt x="17" y="283"/>
                  <a:pt x="17" y="283"/>
                </a:cubicBezTo>
                <a:cubicBezTo>
                  <a:pt x="9" y="292"/>
                  <a:pt x="0" y="301"/>
                  <a:pt x="0" y="320"/>
                </a:cubicBezTo>
                <a:cubicBezTo>
                  <a:pt x="17" y="399"/>
                  <a:pt x="17" y="399"/>
                  <a:pt x="17" y="399"/>
                </a:cubicBezTo>
                <a:cubicBezTo>
                  <a:pt x="17" y="408"/>
                  <a:pt x="35" y="417"/>
                  <a:pt x="44" y="417"/>
                </a:cubicBezTo>
                <a:cubicBezTo>
                  <a:pt x="451" y="417"/>
                  <a:pt x="451" y="417"/>
                  <a:pt x="451" y="417"/>
                </a:cubicBezTo>
                <a:cubicBezTo>
                  <a:pt x="460" y="417"/>
                  <a:pt x="479" y="408"/>
                  <a:pt x="479" y="399"/>
                </a:cubicBezTo>
                <a:cubicBezTo>
                  <a:pt x="496" y="320"/>
                  <a:pt x="496" y="320"/>
                  <a:pt x="496" y="320"/>
                </a:cubicBezTo>
                <a:cubicBezTo>
                  <a:pt x="496" y="301"/>
                  <a:pt x="487" y="292"/>
                  <a:pt x="479" y="283"/>
                </a:cubicBezTo>
                <a:close/>
                <a:moveTo>
                  <a:pt x="381" y="124"/>
                </a:moveTo>
                <a:lnTo>
                  <a:pt x="381" y="124"/>
                </a:lnTo>
                <a:cubicBezTo>
                  <a:pt x="292" y="124"/>
                  <a:pt x="292" y="124"/>
                  <a:pt x="292" y="124"/>
                </a:cubicBezTo>
                <a:cubicBezTo>
                  <a:pt x="292" y="0"/>
                  <a:pt x="292" y="0"/>
                  <a:pt x="292" y="0"/>
                </a:cubicBezTo>
                <a:cubicBezTo>
                  <a:pt x="204" y="0"/>
                  <a:pt x="204" y="0"/>
                  <a:pt x="204" y="0"/>
                </a:cubicBezTo>
                <a:cubicBezTo>
                  <a:pt x="204" y="124"/>
                  <a:pt x="204" y="124"/>
                  <a:pt x="204" y="124"/>
                </a:cubicBezTo>
                <a:cubicBezTo>
                  <a:pt x="115" y="124"/>
                  <a:pt x="115" y="124"/>
                  <a:pt x="115" y="124"/>
                </a:cubicBezTo>
                <a:cubicBezTo>
                  <a:pt x="248" y="248"/>
                  <a:pt x="248" y="248"/>
                  <a:pt x="248" y="248"/>
                </a:cubicBezTo>
                <a:lnTo>
                  <a:pt x="381" y="124"/>
                </a:lnTo>
                <a:close/>
              </a:path>
            </a:pathLst>
          </a:custGeom>
          <a:solidFill>
            <a:schemeClr val="dk1"/>
          </a:solidFill>
          <a:ln w="0">
            <a:noFill/>
          </a:ln>
        </p:spPr>
        <p:style>
          <a:lnRef idx="0"/>
          <a:fillRef idx="0"/>
          <a:effectRef idx="0"/>
          <a:fontRef idx="minor"/>
        </p:style>
      </p:sp>
      <p:sp>
        <p:nvSpPr>
          <p:cNvPr id="1339" name="Google Shape;1272;p41"/>
          <p:cNvSpPr/>
          <p:nvPr/>
        </p:nvSpPr>
        <p:spPr>
          <a:xfrm>
            <a:off x="11232000" y="3674160"/>
            <a:ext cx="210600" cy="267120"/>
          </a:xfrm>
          <a:custGeom>
            <a:avLst/>
            <a:gdLst/>
            <a:ahLst/>
            <a:rect l="l" t="t" r="r" b="b"/>
            <a:pathLst>
              <a:path w="355" h="453">
                <a:moveTo>
                  <a:pt x="301" y="0"/>
                </a:moveTo>
                <a:lnTo>
                  <a:pt x="301" y="0"/>
                </a:lnTo>
                <a:cubicBezTo>
                  <a:pt x="53" y="0"/>
                  <a:pt x="53" y="0"/>
                  <a:pt x="53" y="0"/>
                </a:cubicBezTo>
                <a:cubicBezTo>
                  <a:pt x="27" y="0"/>
                  <a:pt x="0" y="26"/>
                  <a:pt x="0" y="53"/>
                </a:cubicBezTo>
                <a:cubicBezTo>
                  <a:pt x="0" y="399"/>
                  <a:pt x="0" y="399"/>
                  <a:pt x="0" y="399"/>
                </a:cubicBezTo>
                <a:cubicBezTo>
                  <a:pt x="0" y="425"/>
                  <a:pt x="27" y="452"/>
                  <a:pt x="53" y="452"/>
                </a:cubicBezTo>
                <a:cubicBezTo>
                  <a:pt x="301" y="452"/>
                  <a:pt x="301" y="452"/>
                  <a:pt x="301" y="452"/>
                </a:cubicBezTo>
                <a:cubicBezTo>
                  <a:pt x="328" y="452"/>
                  <a:pt x="354" y="425"/>
                  <a:pt x="354" y="399"/>
                </a:cubicBezTo>
                <a:cubicBezTo>
                  <a:pt x="354" y="53"/>
                  <a:pt x="354" y="53"/>
                  <a:pt x="354" y="53"/>
                </a:cubicBezTo>
                <a:cubicBezTo>
                  <a:pt x="354" y="26"/>
                  <a:pt x="328" y="0"/>
                  <a:pt x="301" y="0"/>
                </a:cubicBezTo>
                <a:close/>
                <a:moveTo>
                  <a:pt x="71" y="106"/>
                </a:moveTo>
                <a:lnTo>
                  <a:pt x="71" y="106"/>
                </a:lnTo>
                <a:cubicBezTo>
                  <a:pt x="284" y="106"/>
                  <a:pt x="284" y="106"/>
                  <a:pt x="284" y="106"/>
                </a:cubicBezTo>
                <a:cubicBezTo>
                  <a:pt x="284" y="151"/>
                  <a:pt x="284" y="151"/>
                  <a:pt x="284" y="151"/>
                </a:cubicBezTo>
                <a:cubicBezTo>
                  <a:pt x="71" y="151"/>
                  <a:pt x="71" y="151"/>
                  <a:pt x="71" y="151"/>
                </a:cubicBezTo>
                <a:lnTo>
                  <a:pt x="71" y="106"/>
                </a:lnTo>
                <a:close/>
                <a:moveTo>
                  <a:pt x="284" y="345"/>
                </a:moveTo>
                <a:lnTo>
                  <a:pt x="284" y="345"/>
                </a:lnTo>
                <a:cubicBezTo>
                  <a:pt x="71" y="345"/>
                  <a:pt x="71" y="345"/>
                  <a:pt x="71" y="345"/>
                </a:cubicBezTo>
                <a:cubicBezTo>
                  <a:pt x="71" y="301"/>
                  <a:pt x="71" y="301"/>
                  <a:pt x="71" y="301"/>
                </a:cubicBezTo>
                <a:cubicBezTo>
                  <a:pt x="284" y="301"/>
                  <a:pt x="284" y="301"/>
                  <a:pt x="284" y="301"/>
                </a:cubicBezTo>
                <a:lnTo>
                  <a:pt x="284" y="345"/>
                </a:lnTo>
                <a:close/>
                <a:moveTo>
                  <a:pt x="284" y="248"/>
                </a:moveTo>
                <a:lnTo>
                  <a:pt x="284" y="248"/>
                </a:lnTo>
                <a:cubicBezTo>
                  <a:pt x="71" y="248"/>
                  <a:pt x="71" y="248"/>
                  <a:pt x="71" y="248"/>
                </a:cubicBezTo>
                <a:cubicBezTo>
                  <a:pt x="71" y="204"/>
                  <a:pt x="71" y="204"/>
                  <a:pt x="71" y="204"/>
                </a:cubicBezTo>
                <a:cubicBezTo>
                  <a:pt x="284" y="204"/>
                  <a:pt x="284" y="204"/>
                  <a:pt x="284" y="204"/>
                </a:cubicBezTo>
                <a:lnTo>
                  <a:pt x="284" y="248"/>
                </a:lnTo>
                <a:close/>
              </a:path>
            </a:pathLst>
          </a:custGeom>
          <a:solidFill>
            <a:schemeClr val="dk1"/>
          </a:solidFill>
          <a:ln w="0">
            <a:noFill/>
          </a:ln>
        </p:spPr>
        <p:style>
          <a:lnRef idx="0"/>
          <a:fillRef idx="0"/>
          <a:effectRef idx="0"/>
          <a:fontRef idx="minor"/>
        </p:style>
      </p:sp>
      <p:sp>
        <p:nvSpPr>
          <p:cNvPr id="1340" name="Google Shape;1273;p41"/>
          <p:cNvSpPr/>
          <p:nvPr/>
        </p:nvSpPr>
        <p:spPr>
          <a:xfrm>
            <a:off x="6050160" y="4733280"/>
            <a:ext cx="260640" cy="221400"/>
          </a:xfrm>
          <a:custGeom>
            <a:avLst/>
            <a:gdLst/>
            <a:ahLst/>
            <a:rect l="l" t="t" r="r" b="b"/>
            <a:pathLst>
              <a:path w="444" h="374">
                <a:moveTo>
                  <a:pt x="434" y="213"/>
                </a:moveTo>
                <a:lnTo>
                  <a:pt x="434" y="213"/>
                </a:lnTo>
                <a:cubicBezTo>
                  <a:pt x="364" y="28"/>
                  <a:pt x="364" y="28"/>
                  <a:pt x="364" y="28"/>
                </a:cubicBezTo>
                <a:cubicBezTo>
                  <a:pt x="355" y="10"/>
                  <a:pt x="337" y="0"/>
                  <a:pt x="319" y="0"/>
                </a:cubicBezTo>
                <a:cubicBezTo>
                  <a:pt x="274" y="0"/>
                  <a:pt x="274" y="0"/>
                  <a:pt x="274" y="0"/>
                </a:cubicBezTo>
                <a:cubicBezTo>
                  <a:pt x="283" y="107"/>
                  <a:pt x="283" y="107"/>
                  <a:pt x="283" y="107"/>
                </a:cubicBezTo>
                <a:cubicBezTo>
                  <a:pt x="346" y="107"/>
                  <a:pt x="346" y="107"/>
                  <a:pt x="346" y="107"/>
                </a:cubicBezTo>
                <a:cubicBezTo>
                  <a:pt x="221" y="213"/>
                  <a:pt x="221" y="213"/>
                  <a:pt x="221" y="213"/>
                </a:cubicBezTo>
                <a:cubicBezTo>
                  <a:pt x="98" y="107"/>
                  <a:pt x="98" y="107"/>
                  <a:pt x="98" y="107"/>
                </a:cubicBezTo>
                <a:cubicBezTo>
                  <a:pt x="160" y="107"/>
                  <a:pt x="160" y="107"/>
                  <a:pt x="160" y="107"/>
                </a:cubicBezTo>
                <a:cubicBezTo>
                  <a:pt x="168" y="0"/>
                  <a:pt x="168" y="0"/>
                  <a:pt x="168" y="0"/>
                </a:cubicBezTo>
                <a:cubicBezTo>
                  <a:pt x="124" y="0"/>
                  <a:pt x="124" y="0"/>
                  <a:pt x="124" y="0"/>
                </a:cubicBezTo>
                <a:cubicBezTo>
                  <a:pt x="107" y="0"/>
                  <a:pt x="89" y="10"/>
                  <a:pt x="89" y="28"/>
                </a:cubicBezTo>
                <a:cubicBezTo>
                  <a:pt x="9" y="213"/>
                  <a:pt x="9" y="213"/>
                  <a:pt x="9" y="213"/>
                </a:cubicBezTo>
                <a:cubicBezTo>
                  <a:pt x="0" y="222"/>
                  <a:pt x="0" y="249"/>
                  <a:pt x="0" y="258"/>
                </a:cubicBezTo>
                <a:cubicBezTo>
                  <a:pt x="18" y="356"/>
                  <a:pt x="18" y="356"/>
                  <a:pt x="18" y="356"/>
                </a:cubicBezTo>
                <a:cubicBezTo>
                  <a:pt x="18" y="364"/>
                  <a:pt x="36" y="373"/>
                  <a:pt x="45" y="373"/>
                </a:cubicBezTo>
                <a:cubicBezTo>
                  <a:pt x="399" y="373"/>
                  <a:pt x="399" y="373"/>
                  <a:pt x="399" y="373"/>
                </a:cubicBezTo>
                <a:cubicBezTo>
                  <a:pt x="408" y="373"/>
                  <a:pt x="426" y="364"/>
                  <a:pt x="426" y="356"/>
                </a:cubicBezTo>
                <a:cubicBezTo>
                  <a:pt x="443" y="258"/>
                  <a:pt x="443" y="258"/>
                  <a:pt x="443" y="258"/>
                </a:cubicBezTo>
                <a:cubicBezTo>
                  <a:pt x="443" y="249"/>
                  <a:pt x="443" y="222"/>
                  <a:pt x="434" y="213"/>
                </a:cubicBezTo>
                <a:close/>
                <a:moveTo>
                  <a:pt x="408" y="275"/>
                </a:moveTo>
                <a:lnTo>
                  <a:pt x="408" y="275"/>
                </a:lnTo>
                <a:cubicBezTo>
                  <a:pt x="399" y="311"/>
                  <a:pt x="399" y="311"/>
                  <a:pt x="399" y="311"/>
                </a:cubicBezTo>
                <a:cubicBezTo>
                  <a:pt x="399" y="329"/>
                  <a:pt x="381" y="338"/>
                  <a:pt x="372" y="338"/>
                </a:cubicBezTo>
                <a:cubicBezTo>
                  <a:pt x="71" y="338"/>
                  <a:pt x="71" y="338"/>
                  <a:pt x="71" y="338"/>
                </a:cubicBezTo>
                <a:cubicBezTo>
                  <a:pt x="62" y="338"/>
                  <a:pt x="45" y="329"/>
                  <a:pt x="45" y="311"/>
                </a:cubicBezTo>
                <a:cubicBezTo>
                  <a:pt x="45" y="275"/>
                  <a:pt x="45" y="275"/>
                  <a:pt x="45" y="275"/>
                </a:cubicBezTo>
                <a:cubicBezTo>
                  <a:pt x="36" y="266"/>
                  <a:pt x="45" y="249"/>
                  <a:pt x="62" y="249"/>
                </a:cubicBezTo>
                <a:cubicBezTo>
                  <a:pt x="381" y="249"/>
                  <a:pt x="381" y="249"/>
                  <a:pt x="381" y="249"/>
                </a:cubicBezTo>
                <a:cubicBezTo>
                  <a:pt x="399" y="249"/>
                  <a:pt x="408" y="266"/>
                  <a:pt x="408" y="275"/>
                </a:cubicBezTo>
                <a:close/>
              </a:path>
            </a:pathLst>
          </a:custGeom>
          <a:solidFill>
            <a:schemeClr val="dk1"/>
          </a:solidFill>
          <a:ln w="0">
            <a:noFill/>
          </a:ln>
        </p:spPr>
        <p:style>
          <a:lnRef idx="0"/>
          <a:fillRef idx="0"/>
          <a:effectRef idx="0"/>
          <a:fontRef idx="minor"/>
        </p:style>
      </p:sp>
      <p:sp>
        <p:nvSpPr>
          <p:cNvPr id="1341" name="Google Shape;1274;p41"/>
          <p:cNvSpPr/>
          <p:nvPr/>
        </p:nvSpPr>
        <p:spPr>
          <a:xfrm>
            <a:off x="3618720" y="4780440"/>
            <a:ext cx="291240" cy="197280"/>
          </a:xfrm>
          <a:custGeom>
            <a:avLst/>
            <a:gdLst/>
            <a:ahLst/>
            <a:rect l="l" t="t" r="r" b="b"/>
            <a:pathLst>
              <a:path w="497" h="337">
                <a:moveTo>
                  <a:pt x="345" y="53"/>
                </a:moveTo>
                <a:lnTo>
                  <a:pt x="97" y="53"/>
                </a:lnTo>
                <a:lnTo>
                  <a:pt x="97" y="0"/>
                </a:lnTo>
                <a:lnTo>
                  <a:pt x="0" y="88"/>
                </a:lnTo>
                <a:lnTo>
                  <a:pt x="97" y="169"/>
                </a:lnTo>
                <a:lnTo>
                  <a:pt x="97" y="124"/>
                </a:lnTo>
                <a:lnTo>
                  <a:pt x="345" y="124"/>
                </a:lnTo>
                <a:lnTo>
                  <a:pt x="345" y="53"/>
                </a:lnTo>
                <a:close/>
                <a:moveTo>
                  <a:pt x="496" y="257"/>
                </a:moveTo>
                <a:lnTo>
                  <a:pt x="398" y="177"/>
                </a:lnTo>
                <a:lnTo>
                  <a:pt x="398" y="222"/>
                </a:lnTo>
                <a:lnTo>
                  <a:pt x="150" y="222"/>
                </a:lnTo>
                <a:lnTo>
                  <a:pt x="150" y="292"/>
                </a:lnTo>
                <a:lnTo>
                  <a:pt x="398" y="292"/>
                </a:lnTo>
                <a:lnTo>
                  <a:pt x="398" y="336"/>
                </a:lnTo>
                <a:lnTo>
                  <a:pt x="496" y="257"/>
                </a:lnTo>
                <a:close/>
              </a:path>
            </a:pathLst>
          </a:custGeom>
          <a:solidFill>
            <a:schemeClr val="dk1"/>
          </a:solidFill>
          <a:ln w="0">
            <a:noFill/>
          </a:ln>
        </p:spPr>
        <p:style>
          <a:lnRef idx="0"/>
          <a:fillRef idx="0"/>
          <a:effectRef idx="0"/>
          <a:fontRef idx="minor"/>
        </p:style>
      </p:sp>
      <p:sp>
        <p:nvSpPr>
          <p:cNvPr id="1342" name="Google Shape;1275;p41"/>
          <p:cNvSpPr/>
          <p:nvPr/>
        </p:nvSpPr>
        <p:spPr>
          <a:xfrm>
            <a:off x="10123560" y="3016440"/>
            <a:ext cx="291240" cy="291240"/>
          </a:xfrm>
          <a:custGeom>
            <a:avLst/>
            <a:gdLst/>
            <a:ahLst/>
            <a:rect l="l" t="t" r="r" b="b"/>
            <a:pathLst>
              <a:path w="480" h="479">
                <a:moveTo>
                  <a:pt x="240" y="0"/>
                </a:moveTo>
                <a:lnTo>
                  <a:pt x="240" y="0"/>
                </a:lnTo>
                <a:cubicBezTo>
                  <a:pt x="107" y="0"/>
                  <a:pt x="0" y="106"/>
                  <a:pt x="0" y="239"/>
                </a:cubicBezTo>
                <a:cubicBezTo>
                  <a:pt x="0" y="372"/>
                  <a:pt x="107" y="478"/>
                  <a:pt x="240" y="478"/>
                </a:cubicBezTo>
                <a:cubicBezTo>
                  <a:pt x="372" y="478"/>
                  <a:pt x="479" y="372"/>
                  <a:pt x="479" y="239"/>
                </a:cubicBezTo>
                <a:cubicBezTo>
                  <a:pt x="479" y="106"/>
                  <a:pt x="372" y="0"/>
                  <a:pt x="240" y="0"/>
                </a:cubicBezTo>
                <a:close/>
                <a:moveTo>
                  <a:pt x="364" y="115"/>
                </a:moveTo>
                <a:lnTo>
                  <a:pt x="364" y="115"/>
                </a:lnTo>
                <a:close/>
                <a:moveTo>
                  <a:pt x="62" y="239"/>
                </a:moveTo>
                <a:lnTo>
                  <a:pt x="62" y="239"/>
                </a:lnTo>
                <a:cubicBezTo>
                  <a:pt x="62" y="141"/>
                  <a:pt x="142" y="62"/>
                  <a:pt x="240" y="62"/>
                </a:cubicBezTo>
                <a:cubicBezTo>
                  <a:pt x="284" y="62"/>
                  <a:pt x="319" y="79"/>
                  <a:pt x="355" y="97"/>
                </a:cubicBezTo>
                <a:cubicBezTo>
                  <a:pt x="98" y="354"/>
                  <a:pt x="98" y="354"/>
                  <a:pt x="98" y="354"/>
                </a:cubicBezTo>
                <a:cubicBezTo>
                  <a:pt x="71" y="328"/>
                  <a:pt x="62" y="283"/>
                  <a:pt x="62" y="239"/>
                </a:cubicBezTo>
                <a:close/>
                <a:moveTo>
                  <a:pt x="107" y="372"/>
                </a:moveTo>
                <a:lnTo>
                  <a:pt x="107" y="372"/>
                </a:lnTo>
                <a:close/>
                <a:moveTo>
                  <a:pt x="240" y="425"/>
                </a:moveTo>
                <a:lnTo>
                  <a:pt x="240" y="425"/>
                </a:lnTo>
                <a:cubicBezTo>
                  <a:pt x="195" y="425"/>
                  <a:pt x="160" y="407"/>
                  <a:pt x="124" y="381"/>
                </a:cubicBezTo>
                <a:cubicBezTo>
                  <a:pt x="381" y="124"/>
                  <a:pt x="381" y="124"/>
                  <a:pt x="381" y="124"/>
                </a:cubicBezTo>
                <a:cubicBezTo>
                  <a:pt x="408" y="159"/>
                  <a:pt x="417" y="194"/>
                  <a:pt x="417" y="239"/>
                </a:cubicBezTo>
                <a:cubicBezTo>
                  <a:pt x="417" y="345"/>
                  <a:pt x="337" y="425"/>
                  <a:pt x="240" y="425"/>
                </a:cubicBezTo>
                <a:close/>
              </a:path>
            </a:pathLst>
          </a:custGeom>
          <a:solidFill>
            <a:schemeClr val="dk1"/>
          </a:solidFill>
          <a:ln w="0">
            <a:noFill/>
          </a:ln>
        </p:spPr>
        <p:style>
          <a:lnRef idx="0"/>
          <a:fillRef idx="0"/>
          <a:effectRef idx="0"/>
          <a:fontRef idx="minor"/>
        </p:style>
      </p:sp>
      <p:sp>
        <p:nvSpPr>
          <p:cNvPr id="1343" name="Google Shape;1276;p41"/>
          <p:cNvSpPr/>
          <p:nvPr/>
        </p:nvSpPr>
        <p:spPr>
          <a:xfrm>
            <a:off x="11179440" y="1788120"/>
            <a:ext cx="254160" cy="254160"/>
          </a:xfrm>
          <a:custGeom>
            <a:avLst/>
            <a:gdLst/>
            <a:ahLst/>
            <a:rect l="l" t="t" r="r" b="b"/>
            <a:pathLst>
              <a:path w="418" h="417">
                <a:moveTo>
                  <a:pt x="204" y="0"/>
                </a:moveTo>
                <a:lnTo>
                  <a:pt x="204" y="0"/>
                </a:lnTo>
                <a:cubicBezTo>
                  <a:pt x="88" y="0"/>
                  <a:pt x="0" y="88"/>
                  <a:pt x="0" y="204"/>
                </a:cubicBezTo>
                <a:cubicBezTo>
                  <a:pt x="0" y="319"/>
                  <a:pt x="88" y="416"/>
                  <a:pt x="204" y="416"/>
                </a:cubicBezTo>
                <a:cubicBezTo>
                  <a:pt x="319" y="416"/>
                  <a:pt x="417" y="319"/>
                  <a:pt x="417" y="204"/>
                </a:cubicBezTo>
                <a:cubicBezTo>
                  <a:pt x="417" y="88"/>
                  <a:pt x="319" y="0"/>
                  <a:pt x="204" y="0"/>
                </a:cubicBezTo>
                <a:close/>
                <a:moveTo>
                  <a:pt x="230" y="230"/>
                </a:moveTo>
                <a:lnTo>
                  <a:pt x="230" y="230"/>
                </a:lnTo>
                <a:cubicBezTo>
                  <a:pt x="230" y="328"/>
                  <a:pt x="230" y="328"/>
                  <a:pt x="230" y="328"/>
                </a:cubicBezTo>
                <a:cubicBezTo>
                  <a:pt x="177" y="328"/>
                  <a:pt x="177" y="328"/>
                  <a:pt x="177" y="328"/>
                </a:cubicBezTo>
                <a:cubicBezTo>
                  <a:pt x="177" y="230"/>
                  <a:pt x="177" y="230"/>
                  <a:pt x="177" y="230"/>
                </a:cubicBezTo>
                <a:cubicBezTo>
                  <a:pt x="79" y="230"/>
                  <a:pt x="79" y="230"/>
                  <a:pt x="79" y="230"/>
                </a:cubicBezTo>
                <a:cubicBezTo>
                  <a:pt x="79" y="177"/>
                  <a:pt x="79" y="177"/>
                  <a:pt x="79" y="177"/>
                </a:cubicBezTo>
                <a:cubicBezTo>
                  <a:pt x="177" y="177"/>
                  <a:pt x="177" y="177"/>
                  <a:pt x="177" y="177"/>
                </a:cubicBezTo>
                <a:cubicBezTo>
                  <a:pt x="177" y="79"/>
                  <a:pt x="177" y="79"/>
                  <a:pt x="177" y="79"/>
                </a:cubicBezTo>
                <a:cubicBezTo>
                  <a:pt x="230" y="79"/>
                  <a:pt x="230" y="79"/>
                  <a:pt x="230" y="79"/>
                </a:cubicBezTo>
                <a:cubicBezTo>
                  <a:pt x="230" y="177"/>
                  <a:pt x="230" y="177"/>
                  <a:pt x="230" y="177"/>
                </a:cubicBezTo>
                <a:cubicBezTo>
                  <a:pt x="327" y="177"/>
                  <a:pt x="327" y="177"/>
                  <a:pt x="327" y="177"/>
                </a:cubicBezTo>
                <a:cubicBezTo>
                  <a:pt x="327" y="230"/>
                  <a:pt x="327" y="230"/>
                  <a:pt x="327" y="230"/>
                </a:cubicBezTo>
                <a:lnTo>
                  <a:pt x="230" y="230"/>
                </a:lnTo>
                <a:close/>
              </a:path>
            </a:pathLst>
          </a:custGeom>
          <a:solidFill>
            <a:schemeClr val="dk1"/>
          </a:solidFill>
          <a:ln w="0">
            <a:noFill/>
          </a:ln>
        </p:spPr>
        <p:style>
          <a:lnRef idx="0"/>
          <a:fillRef idx="0"/>
          <a:effectRef idx="0"/>
          <a:fontRef idx="minor"/>
        </p:style>
      </p:sp>
      <p:sp>
        <p:nvSpPr>
          <p:cNvPr id="1344" name="Google Shape;1277;p41"/>
          <p:cNvSpPr/>
          <p:nvPr/>
        </p:nvSpPr>
        <p:spPr>
          <a:xfrm>
            <a:off x="10155960" y="1842480"/>
            <a:ext cx="225720" cy="232200"/>
          </a:xfrm>
          <a:custGeom>
            <a:avLst/>
            <a:gdLst/>
            <a:ahLst/>
            <a:rect l="l" t="t" r="r" b="b"/>
            <a:pathLst>
              <a:path w="373" h="382">
                <a:moveTo>
                  <a:pt x="0" y="0"/>
                </a:moveTo>
                <a:lnTo>
                  <a:pt x="0" y="0"/>
                </a:lnTo>
                <a:cubicBezTo>
                  <a:pt x="0" y="62"/>
                  <a:pt x="0" y="62"/>
                  <a:pt x="0" y="62"/>
                </a:cubicBezTo>
                <a:cubicBezTo>
                  <a:pt x="178" y="62"/>
                  <a:pt x="319" y="204"/>
                  <a:pt x="319" y="381"/>
                </a:cubicBezTo>
                <a:cubicBezTo>
                  <a:pt x="372" y="381"/>
                  <a:pt x="372" y="381"/>
                  <a:pt x="372" y="381"/>
                </a:cubicBezTo>
                <a:cubicBezTo>
                  <a:pt x="372" y="168"/>
                  <a:pt x="205" y="0"/>
                  <a:pt x="0" y="0"/>
                </a:cubicBezTo>
                <a:close/>
                <a:moveTo>
                  <a:pt x="0" y="115"/>
                </a:moveTo>
                <a:lnTo>
                  <a:pt x="0" y="115"/>
                </a:lnTo>
                <a:cubicBezTo>
                  <a:pt x="0" y="177"/>
                  <a:pt x="0" y="177"/>
                  <a:pt x="0" y="177"/>
                </a:cubicBezTo>
                <a:cubicBezTo>
                  <a:pt x="107" y="177"/>
                  <a:pt x="196" y="266"/>
                  <a:pt x="196" y="381"/>
                </a:cubicBezTo>
                <a:cubicBezTo>
                  <a:pt x="258" y="381"/>
                  <a:pt x="258" y="381"/>
                  <a:pt x="258" y="381"/>
                </a:cubicBezTo>
                <a:cubicBezTo>
                  <a:pt x="258" y="230"/>
                  <a:pt x="142" y="115"/>
                  <a:pt x="0" y="115"/>
                </a:cubicBezTo>
                <a:close/>
                <a:moveTo>
                  <a:pt x="54" y="266"/>
                </a:moveTo>
                <a:lnTo>
                  <a:pt x="54" y="266"/>
                </a:lnTo>
                <a:cubicBezTo>
                  <a:pt x="27" y="266"/>
                  <a:pt x="0" y="293"/>
                  <a:pt x="0" y="319"/>
                </a:cubicBezTo>
                <a:cubicBezTo>
                  <a:pt x="0" y="355"/>
                  <a:pt x="27" y="381"/>
                  <a:pt x="54" y="381"/>
                </a:cubicBezTo>
                <a:cubicBezTo>
                  <a:pt x="89" y="381"/>
                  <a:pt x="107" y="355"/>
                  <a:pt x="107" y="319"/>
                </a:cubicBezTo>
                <a:cubicBezTo>
                  <a:pt x="107" y="293"/>
                  <a:pt x="89" y="266"/>
                  <a:pt x="54" y="266"/>
                </a:cubicBezTo>
                <a:close/>
              </a:path>
            </a:pathLst>
          </a:custGeom>
          <a:solidFill>
            <a:schemeClr val="dk1"/>
          </a:solidFill>
          <a:ln w="0">
            <a:noFill/>
          </a:ln>
        </p:spPr>
        <p:style>
          <a:lnRef idx="0"/>
          <a:fillRef idx="0"/>
          <a:effectRef idx="0"/>
          <a:fontRef idx="minor"/>
        </p:style>
      </p:sp>
      <p:sp>
        <p:nvSpPr>
          <p:cNvPr id="1345" name="Google Shape;1278;p41"/>
          <p:cNvSpPr/>
          <p:nvPr/>
        </p:nvSpPr>
        <p:spPr>
          <a:xfrm>
            <a:off x="10127880" y="3639240"/>
            <a:ext cx="282240" cy="249840"/>
          </a:xfrm>
          <a:custGeom>
            <a:avLst/>
            <a:gdLst/>
            <a:ahLst/>
            <a:rect l="l" t="t" r="r" b="b"/>
            <a:pathLst>
              <a:path w="462" h="409">
                <a:moveTo>
                  <a:pt x="257" y="0"/>
                </a:moveTo>
                <a:lnTo>
                  <a:pt x="257" y="0"/>
                </a:lnTo>
                <a:cubicBezTo>
                  <a:pt x="151" y="0"/>
                  <a:pt x="62" y="89"/>
                  <a:pt x="62" y="205"/>
                </a:cubicBezTo>
                <a:cubicBezTo>
                  <a:pt x="0" y="205"/>
                  <a:pt x="0" y="205"/>
                  <a:pt x="0" y="205"/>
                </a:cubicBezTo>
                <a:cubicBezTo>
                  <a:pt x="89" y="302"/>
                  <a:pt x="89" y="302"/>
                  <a:pt x="89" y="302"/>
                </a:cubicBezTo>
                <a:cubicBezTo>
                  <a:pt x="178" y="205"/>
                  <a:pt x="178" y="205"/>
                  <a:pt x="178" y="205"/>
                </a:cubicBezTo>
                <a:cubicBezTo>
                  <a:pt x="106" y="205"/>
                  <a:pt x="106" y="205"/>
                  <a:pt x="106" y="205"/>
                </a:cubicBezTo>
                <a:cubicBezTo>
                  <a:pt x="115" y="124"/>
                  <a:pt x="178" y="53"/>
                  <a:pt x="257" y="53"/>
                </a:cubicBezTo>
                <a:cubicBezTo>
                  <a:pt x="346" y="53"/>
                  <a:pt x="416" y="124"/>
                  <a:pt x="416" y="205"/>
                </a:cubicBezTo>
                <a:cubicBezTo>
                  <a:pt x="416" y="293"/>
                  <a:pt x="346" y="364"/>
                  <a:pt x="257" y="364"/>
                </a:cubicBezTo>
                <a:cubicBezTo>
                  <a:pt x="231" y="364"/>
                  <a:pt x="196" y="346"/>
                  <a:pt x="169" y="328"/>
                </a:cubicBezTo>
                <a:cubicBezTo>
                  <a:pt x="133" y="364"/>
                  <a:pt x="133" y="364"/>
                  <a:pt x="133" y="364"/>
                </a:cubicBezTo>
                <a:cubicBezTo>
                  <a:pt x="169" y="391"/>
                  <a:pt x="213" y="408"/>
                  <a:pt x="257" y="408"/>
                </a:cubicBezTo>
                <a:cubicBezTo>
                  <a:pt x="372" y="408"/>
                  <a:pt x="461" y="319"/>
                  <a:pt x="461" y="205"/>
                </a:cubicBezTo>
                <a:cubicBezTo>
                  <a:pt x="461" y="98"/>
                  <a:pt x="372" y="0"/>
                  <a:pt x="257" y="0"/>
                </a:cubicBezTo>
                <a:close/>
                <a:moveTo>
                  <a:pt x="240" y="98"/>
                </a:moveTo>
                <a:lnTo>
                  <a:pt x="240" y="98"/>
                </a:lnTo>
                <a:cubicBezTo>
                  <a:pt x="240" y="213"/>
                  <a:pt x="240" y="213"/>
                  <a:pt x="240" y="213"/>
                </a:cubicBezTo>
                <a:cubicBezTo>
                  <a:pt x="319" y="293"/>
                  <a:pt x="319" y="293"/>
                  <a:pt x="319" y="293"/>
                </a:cubicBezTo>
                <a:cubicBezTo>
                  <a:pt x="346" y="266"/>
                  <a:pt x="346" y="266"/>
                  <a:pt x="346" y="266"/>
                </a:cubicBezTo>
                <a:cubicBezTo>
                  <a:pt x="275" y="205"/>
                  <a:pt x="275" y="205"/>
                  <a:pt x="275" y="205"/>
                </a:cubicBezTo>
                <a:cubicBezTo>
                  <a:pt x="275" y="98"/>
                  <a:pt x="275" y="98"/>
                  <a:pt x="275" y="98"/>
                </a:cubicBezTo>
                <a:lnTo>
                  <a:pt x="240" y="98"/>
                </a:lnTo>
                <a:close/>
              </a:path>
            </a:pathLst>
          </a:custGeom>
          <a:solidFill>
            <a:schemeClr val="dk1"/>
          </a:solidFill>
          <a:ln w="0">
            <a:noFill/>
          </a:ln>
        </p:spPr>
        <p:style>
          <a:lnRef idx="0"/>
          <a:fillRef idx="0"/>
          <a:effectRef idx="0"/>
          <a:fontRef idx="minor"/>
        </p:style>
      </p:sp>
      <p:sp>
        <p:nvSpPr>
          <p:cNvPr id="1346" name="Google Shape;1279;p41"/>
          <p:cNvSpPr/>
          <p:nvPr/>
        </p:nvSpPr>
        <p:spPr>
          <a:xfrm>
            <a:off x="10134360" y="2423880"/>
            <a:ext cx="269280" cy="275760"/>
          </a:xfrm>
          <a:custGeom>
            <a:avLst/>
            <a:gdLst/>
            <a:ahLst/>
            <a:rect l="l" t="t" r="r" b="b"/>
            <a:pathLst>
              <a:path w="445" h="453">
                <a:moveTo>
                  <a:pt x="399" y="0"/>
                </a:moveTo>
                <a:lnTo>
                  <a:pt x="399" y="0"/>
                </a:lnTo>
                <a:cubicBezTo>
                  <a:pt x="169" y="0"/>
                  <a:pt x="169" y="0"/>
                  <a:pt x="169" y="0"/>
                </a:cubicBezTo>
                <a:cubicBezTo>
                  <a:pt x="142" y="0"/>
                  <a:pt x="124" y="27"/>
                  <a:pt x="124" y="53"/>
                </a:cubicBezTo>
                <a:cubicBezTo>
                  <a:pt x="124" y="124"/>
                  <a:pt x="124" y="124"/>
                  <a:pt x="124" y="124"/>
                </a:cubicBezTo>
                <a:cubicBezTo>
                  <a:pt x="169" y="124"/>
                  <a:pt x="169" y="124"/>
                  <a:pt x="169" y="124"/>
                </a:cubicBezTo>
                <a:cubicBezTo>
                  <a:pt x="169" y="53"/>
                  <a:pt x="169" y="53"/>
                  <a:pt x="169" y="53"/>
                </a:cubicBezTo>
                <a:cubicBezTo>
                  <a:pt x="399" y="53"/>
                  <a:pt x="399" y="53"/>
                  <a:pt x="399" y="53"/>
                </a:cubicBezTo>
                <a:cubicBezTo>
                  <a:pt x="399" y="399"/>
                  <a:pt x="399" y="399"/>
                  <a:pt x="399" y="399"/>
                </a:cubicBezTo>
                <a:cubicBezTo>
                  <a:pt x="169" y="399"/>
                  <a:pt x="169" y="399"/>
                  <a:pt x="169" y="399"/>
                </a:cubicBezTo>
                <a:cubicBezTo>
                  <a:pt x="169" y="346"/>
                  <a:pt x="169" y="346"/>
                  <a:pt x="169" y="346"/>
                </a:cubicBezTo>
                <a:cubicBezTo>
                  <a:pt x="124" y="346"/>
                  <a:pt x="124" y="346"/>
                  <a:pt x="124" y="346"/>
                </a:cubicBezTo>
                <a:cubicBezTo>
                  <a:pt x="124" y="399"/>
                  <a:pt x="124" y="399"/>
                  <a:pt x="124" y="399"/>
                </a:cubicBezTo>
                <a:cubicBezTo>
                  <a:pt x="124" y="425"/>
                  <a:pt x="142" y="452"/>
                  <a:pt x="169" y="452"/>
                </a:cubicBezTo>
                <a:cubicBezTo>
                  <a:pt x="399" y="452"/>
                  <a:pt x="399" y="452"/>
                  <a:pt x="399" y="452"/>
                </a:cubicBezTo>
                <a:cubicBezTo>
                  <a:pt x="425" y="452"/>
                  <a:pt x="444" y="425"/>
                  <a:pt x="444" y="399"/>
                </a:cubicBezTo>
                <a:cubicBezTo>
                  <a:pt x="444" y="53"/>
                  <a:pt x="444" y="53"/>
                  <a:pt x="444" y="53"/>
                </a:cubicBezTo>
                <a:cubicBezTo>
                  <a:pt x="444" y="27"/>
                  <a:pt x="425" y="0"/>
                  <a:pt x="399" y="0"/>
                </a:cubicBezTo>
                <a:close/>
                <a:moveTo>
                  <a:pt x="222" y="337"/>
                </a:moveTo>
                <a:lnTo>
                  <a:pt x="222" y="337"/>
                </a:lnTo>
                <a:cubicBezTo>
                  <a:pt x="319" y="239"/>
                  <a:pt x="319" y="239"/>
                  <a:pt x="319" y="239"/>
                </a:cubicBezTo>
                <a:cubicBezTo>
                  <a:pt x="222" y="142"/>
                  <a:pt x="222" y="142"/>
                  <a:pt x="222" y="142"/>
                </a:cubicBezTo>
                <a:cubicBezTo>
                  <a:pt x="222" y="204"/>
                  <a:pt x="222" y="204"/>
                  <a:pt x="222" y="204"/>
                </a:cubicBezTo>
                <a:cubicBezTo>
                  <a:pt x="0" y="204"/>
                  <a:pt x="0" y="204"/>
                  <a:pt x="0" y="204"/>
                </a:cubicBezTo>
                <a:cubicBezTo>
                  <a:pt x="0" y="275"/>
                  <a:pt x="0" y="275"/>
                  <a:pt x="0" y="275"/>
                </a:cubicBezTo>
                <a:cubicBezTo>
                  <a:pt x="222" y="275"/>
                  <a:pt x="222" y="275"/>
                  <a:pt x="222" y="275"/>
                </a:cubicBezTo>
                <a:lnTo>
                  <a:pt x="222" y="337"/>
                </a:lnTo>
                <a:close/>
              </a:path>
            </a:pathLst>
          </a:custGeom>
          <a:solidFill>
            <a:schemeClr val="dk1"/>
          </a:solidFill>
          <a:ln w="0">
            <a:noFill/>
          </a:ln>
        </p:spPr>
        <p:style>
          <a:lnRef idx="0"/>
          <a:fillRef idx="0"/>
          <a:effectRef idx="0"/>
          <a:fontRef idx="minor"/>
        </p:style>
      </p:sp>
      <p:sp>
        <p:nvSpPr>
          <p:cNvPr id="1347" name="Google Shape;1280;p41"/>
          <p:cNvSpPr/>
          <p:nvPr/>
        </p:nvSpPr>
        <p:spPr>
          <a:xfrm>
            <a:off x="9520200" y="1816560"/>
            <a:ext cx="291240" cy="286560"/>
          </a:xfrm>
          <a:custGeom>
            <a:avLst/>
            <a:gdLst/>
            <a:ahLst/>
            <a:rect l="l" t="t" r="r" b="b"/>
            <a:pathLst>
              <a:path w="479" h="471">
                <a:moveTo>
                  <a:pt x="115" y="275"/>
                </a:moveTo>
                <a:lnTo>
                  <a:pt x="115" y="275"/>
                </a:lnTo>
                <a:cubicBezTo>
                  <a:pt x="203" y="364"/>
                  <a:pt x="203" y="364"/>
                  <a:pt x="203" y="364"/>
                </a:cubicBezTo>
                <a:cubicBezTo>
                  <a:pt x="363" y="196"/>
                  <a:pt x="363" y="196"/>
                  <a:pt x="363" y="196"/>
                </a:cubicBezTo>
                <a:cubicBezTo>
                  <a:pt x="274" y="107"/>
                  <a:pt x="274" y="107"/>
                  <a:pt x="274" y="107"/>
                </a:cubicBezTo>
                <a:lnTo>
                  <a:pt x="115" y="275"/>
                </a:lnTo>
                <a:close/>
                <a:moveTo>
                  <a:pt x="461" y="151"/>
                </a:moveTo>
                <a:lnTo>
                  <a:pt x="461" y="151"/>
                </a:lnTo>
                <a:cubicBezTo>
                  <a:pt x="425" y="116"/>
                  <a:pt x="425" y="116"/>
                  <a:pt x="425" y="116"/>
                </a:cubicBezTo>
                <a:cubicBezTo>
                  <a:pt x="416" y="116"/>
                  <a:pt x="408" y="116"/>
                  <a:pt x="399" y="116"/>
                </a:cubicBezTo>
                <a:cubicBezTo>
                  <a:pt x="372" y="116"/>
                  <a:pt x="355" y="98"/>
                  <a:pt x="355" y="72"/>
                </a:cubicBezTo>
                <a:cubicBezTo>
                  <a:pt x="355" y="63"/>
                  <a:pt x="355" y="54"/>
                  <a:pt x="363" y="45"/>
                </a:cubicBezTo>
                <a:cubicBezTo>
                  <a:pt x="319" y="9"/>
                  <a:pt x="319" y="9"/>
                  <a:pt x="319" y="9"/>
                </a:cubicBezTo>
                <a:cubicBezTo>
                  <a:pt x="310" y="0"/>
                  <a:pt x="293" y="0"/>
                  <a:pt x="284" y="9"/>
                </a:cubicBezTo>
                <a:cubicBezTo>
                  <a:pt x="9" y="284"/>
                  <a:pt x="9" y="284"/>
                  <a:pt x="9" y="284"/>
                </a:cubicBezTo>
                <a:cubicBezTo>
                  <a:pt x="0" y="293"/>
                  <a:pt x="0" y="311"/>
                  <a:pt x="9" y="319"/>
                </a:cubicBezTo>
                <a:cubicBezTo>
                  <a:pt x="53" y="355"/>
                  <a:pt x="53" y="355"/>
                  <a:pt x="53" y="355"/>
                </a:cubicBezTo>
                <a:cubicBezTo>
                  <a:pt x="53" y="347"/>
                  <a:pt x="62" y="347"/>
                  <a:pt x="71" y="347"/>
                </a:cubicBezTo>
                <a:cubicBezTo>
                  <a:pt x="106" y="347"/>
                  <a:pt x="124" y="373"/>
                  <a:pt x="124" y="400"/>
                </a:cubicBezTo>
                <a:cubicBezTo>
                  <a:pt x="124" y="409"/>
                  <a:pt x="124" y="417"/>
                  <a:pt x="115" y="426"/>
                </a:cubicBezTo>
                <a:cubicBezTo>
                  <a:pt x="159" y="462"/>
                  <a:pt x="159" y="462"/>
                  <a:pt x="159" y="462"/>
                </a:cubicBezTo>
                <a:cubicBezTo>
                  <a:pt x="168" y="470"/>
                  <a:pt x="186" y="470"/>
                  <a:pt x="195" y="462"/>
                </a:cubicBezTo>
                <a:cubicBezTo>
                  <a:pt x="461" y="187"/>
                  <a:pt x="461" y="187"/>
                  <a:pt x="461" y="187"/>
                </a:cubicBezTo>
                <a:cubicBezTo>
                  <a:pt x="478" y="178"/>
                  <a:pt x="478" y="160"/>
                  <a:pt x="461" y="151"/>
                </a:cubicBezTo>
                <a:close/>
                <a:moveTo>
                  <a:pt x="203" y="400"/>
                </a:moveTo>
                <a:lnTo>
                  <a:pt x="203" y="400"/>
                </a:lnTo>
                <a:cubicBezTo>
                  <a:pt x="71" y="275"/>
                  <a:pt x="71" y="275"/>
                  <a:pt x="71" y="275"/>
                </a:cubicBezTo>
                <a:cubicBezTo>
                  <a:pt x="274" y="72"/>
                  <a:pt x="274" y="72"/>
                  <a:pt x="274" y="72"/>
                </a:cubicBezTo>
                <a:cubicBezTo>
                  <a:pt x="399" y="196"/>
                  <a:pt x="399" y="196"/>
                  <a:pt x="399" y="196"/>
                </a:cubicBezTo>
                <a:lnTo>
                  <a:pt x="203" y="400"/>
                </a:lnTo>
                <a:close/>
              </a:path>
            </a:pathLst>
          </a:custGeom>
          <a:solidFill>
            <a:schemeClr val="dk1"/>
          </a:solidFill>
          <a:ln w="0">
            <a:noFill/>
          </a:ln>
        </p:spPr>
        <p:style>
          <a:lnRef idx="0"/>
          <a:fillRef idx="0"/>
          <a:effectRef idx="0"/>
          <a:fontRef idx="minor"/>
        </p:style>
      </p:sp>
      <p:sp>
        <p:nvSpPr>
          <p:cNvPr id="1348" name="Google Shape;1281;p41"/>
          <p:cNvSpPr/>
          <p:nvPr/>
        </p:nvSpPr>
        <p:spPr>
          <a:xfrm>
            <a:off x="10600200" y="1870920"/>
            <a:ext cx="271440" cy="180000"/>
          </a:xfrm>
          <a:custGeom>
            <a:avLst/>
            <a:gdLst/>
            <a:ahLst/>
            <a:rect l="l" t="t" r="r" b="b"/>
            <a:pathLst>
              <a:path w="445" h="302">
                <a:moveTo>
                  <a:pt x="416" y="0"/>
                </a:moveTo>
                <a:lnTo>
                  <a:pt x="416" y="0"/>
                </a:lnTo>
                <a:cubicBezTo>
                  <a:pt x="195" y="0"/>
                  <a:pt x="195" y="0"/>
                  <a:pt x="195" y="0"/>
                </a:cubicBezTo>
                <a:cubicBezTo>
                  <a:pt x="195" y="123"/>
                  <a:pt x="195" y="123"/>
                  <a:pt x="195" y="123"/>
                </a:cubicBezTo>
                <a:cubicBezTo>
                  <a:pt x="444" y="123"/>
                  <a:pt x="444" y="123"/>
                  <a:pt x="444" y="123"/>
                </a:cubicBezTo>
                <a:cubicBezTo>
                  <a:pt x="444" y="26"/>
                  <a:pt x="444" y="26"/>
                  <a:pt x="444" y="26"/>
                </a:cubicBezTo>
                <a:cubicBezTo>
                  <a:pt x="444" y="17"/>
                  <a:pt x="434" y="0"/>
                  <a:pt x="416" y="0"/>
                </a:cubicBezTo>
                <a:close/>
                <a:moveTo>
                  <a:pt x="0" y="274"/>
                </a:moveTo>
                <a:lnTo>
                  <a:pt x="0" y="274"/>
                </a:lnTo>
                <a:cubicBezTo>
                  <a:pt x="0" y="292"/>
                  <a:pt x="0" y="301"/>
                  <a:pt x="18" y="301"/>
                </a:cubicBezTo>
                <a:cubicBezTo>
                  <a:pt x="151" y="301"/>
                  <a:pt x="151" y="301"/>
                  <a:pt x="151" y="301"/>
                </a:cubicBezTo>
                <a:cubicBezTo>
                  <a:pt x="151" y="176"/>
                  <a:pt x="151" y="176"/>
                  <a:pt x="151" y="176"/>
                </a:cubicBezTo>
                <a:cubicBezTo>
                  <a:pt x="0" y="176"/>
                  <a:pt x="0" y="176"/>
                  <a:pt x="0" y="176"/>
                </a:cubicBezTo>
                <a:lnTo>
                  <a:pt x="0" y="274"/>
                </a:lnTo>
                <a:close/>
                <a:moveTo>
                  <a:pt x="195" y="301"/>
                </a:moveTo>
                <a:lnTo>
                  <a:pt x="195" y="301"/>
                </a:lnTo>
                <a:cubicBezTo>
                  <a:pt x="416" y="301"/>
                  <a:pt x="416" y="301"/>
                  <a:pt x="416" y="301"/>
                </a:cubicBezTo>
                <a:cubicBezTo>
                  <a:pt x="434" y="301"/>
                  <a:pt x="444" y="292"/>
                  <a:pt x="444" y="274"/>
                </a:cubicBezTo>
                <a:cubicBezTo>
                  <a:pt x="444" y="176"/>
                  <a:pt x="444" y="176"/>
                  <a:pt x="444" y="176"/>
                </a:cubicBezTo>
                <a:cubicBezTo>
                  <a:pt x="195" y="176"/>
                  <a:pt x="195" y="176"/>
                  <a:pt x="195" y="176"/>
                </a:cubicBezTo>
                <a:lnTo>
                  <a:pt x="195" y="301"/>
                </a:lnTo>
                <a:close/>
                <a:moveTo>
                  <a:pt x="0" y="26"/>
                </a:moveTo>
                <a:lnTo>
                  <a:pt x="0" y="26"/>
                </a:lnTo>
                <a:cubicBezTo>
                  <a:pt x="0" y="123"/>
                  <a:pt x="0" y="123"/>
                  <a:pt x="0" y="123"/>
                </a:cubicBezTo>
                <a:cubicBezTo>
                  <a:pt x="151" y="123"/>
                  <a:pt x="151" y="123"/>
                  <a:pt x="151" y="123"/>
                </a:cubicBezTo>
                <a:cubicBezTo>
                  <a:pt x="151" y="0"/>
                  <a:pt x="151" y="0"/>
                  <a:pt x="151" y="0"/>
                </a:cubicBezTo>
                <a:cubicBezTo>
                  <a:pt x="18" y="0"/>
                  <a:pt x="18" y="0"/>
                  <a:pt x="18" y="0"/>
                </a:cubicBezTo>
                <a:cubicBezTo>
                  <a:pt x="0" y="0"/>
                  <a:pt x="0" y="17"/>
                  <a:pt x="0" y="26"/>
                </a:cubicBezTo>
                <a:close/>
              </a:path>
            </a:pathLst>
          </a:custGeom>
          <a:solidFill>
            <a:schemeClr val="dk1"/>
          </a:solidFill>
          <a:ln w="0">
            <a:noFill/>
          </a:ln>
        </p:spPr>
        <p:style>
          <a:lnRef idx="0"/>
          <a:fillRef idx="0"/>
          <a:effectRef idx="0"/>
          <a:fontRef idx="minor"/>
        </p:style>
      </p:sp>
      <p:sp>
        <p:nvSpPr>
          <p:cNvPr id="1349" name="Google Shape;1282;p41"/>
          <p:cNvSpPr/>
          <p:nvPr/>
        </p:nvSpPr>
        <p:spPr>
          <a:xfrm>
            <a:off x="9520200" y="4264200"/>
            <a:ext cx="291240" cy="208440"/>
          </a:xfrm>
          <a:custGeom>
            <a:avLst/>
            <a:gdLst/>
            <a:ahLst/>
            <a:rect l="l" t="t"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dk1"/>
          </a:solidFill>
          <a:ln w="0">
            <a:noFill/>
          </a:ln>
        </p:spPr>
        <p:style>
          <a:lnRef idx="0"/>
          <a:fillRef idx="0"/>
          <a:effectRef idx="0"/>
          <a:fontRef idx="minor"/>
        </p:style>
      </p:sp>
      <p:sp>
        <p:nvSpPr>
          <p:cNvPr id="1350" name="Google Shape;1283;p41"/>
          <p:cNvSpPr/>
          <p:nvPr/>
        </p:nvSpPr>
        <p:spPr>
          <a:xfrm>
            <a:off x="10160280" y="4231440"/>
            <a:ext cx="217080" cy="275760"/>
          </a:xfrm>
          <a:custGeom>
            <a:avLst/>
            <a:gdLst/>
            <a:ahLst/>
            <a:rect l="l" t="t"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249" y="239"/>
                </a:moveTo>
                <a:lnTo>
                  <a:pt x="249" y="239"/>
                </a:lnTo>
                <a:cubicBezTo>
                  <a:pt x="240" y="248"/>
                  <a:pt x="240" y="239"/>
                  <a:pt x="240" y="239"/>
                </a:cubicBezTo>
                <a:cubicBezTo>
                  <a:pt x="240" y="222"/>
                  <a:pt x="240" y="186"/>
                  <a:pt x="204" y="178"/>
                </a:cubicBezTo>
                <a:cubicBezTo>
                  <a:pt x="204" y="301"/>
                  <a:pt x="204" y="301"/>
                  <a:pt x="204" y="301"/>
                </a:cubicBezTo>
                <a:cubicBezTo>
                  <a:pt x="204" y="329"/>
                  <a:pt x="196" y="346"/>
                  <a:pt x="160" y="354"/>
                </a:cubicBezTo>
                <a:cubicBezTo>
                  <a:pt x="133" y="364"/>
                  <a:pt x="98" y="354"/>
                  <a:pt x="89" y="338"/>
                </a:cubicBezTo>
                <a:cubicBezTo>
                  <a:pt x="89" y="310"/>
                  <a:pt x="107" y="284"/>
                  <a:pt x="133" y="275"/>
                </a:cubicBezTo>
                <a:cubicBezTo>
                  <a:pt x="143" y="275"/>
                  <a:pt x="160" y="275"/>
                  <a:pt x="178" y="275"/>
                </a:cubicBezTo>
                <a:cubicBezTo>
                  <a:pt x="178" y="98"/>
                  <a:pt x="178" y="98"/>
                  <a:pt x="178" y="98"/>
                </a:cubicBezTo>
                <a:cubicBezTo>
                  <a:pt x="204" y="98"/>
                  <a:pt x="204" y="98"/>
                  <a:pt x="204" y="98"/>
                </a:cubicBezTo>
                <a:cubicBezTo>
                  <a:pt x="204" y="125"/>
                  <a:pt x="293" y="169"/>
                  <a:pt x="249" y="239"/>
                </a:cubicBezTo>
                <a:close/>
              </a:path>
            </a:pathLst>
          </a:custGeom>
          <a:solidFill>
            <a:schemeClr val="dk1"/>
          </a:solidFill>
          <a:ln w="0">
            <a:noFill/>
          </a:ln>
        </p:spPr>
        <p:style>
          <a:lnRef idx="0"/>
          <a:fillRef idx="0"/>
          <a:effectRef idx="0"/>
          <a:fontRef idx="minor"/>
        </p:style>
      </p:sp>
      <p:sp>
        <p:nvSpPr>
          <p:cNvPr id="1351" name="Google Shape;1284;p41"/>
          <p:cNvSpPr/>
          <p:nvPr/>
        </p:nvSpPr>
        <p:spPr>
          <a:xfrm>
            <a:off x="9531000" y="2423880"/>
            <a:ext cx="269280" cy="275760"/>
          </a:xfrm>
          <a:custGeom>
            <a:avLst/>
            <a:gdLst/>
            <a:ahLst/>
            <a:rect l="l" t="t" r="r" b="b"/>
            <a:pathLst>
              <a:path w="444" h="453">
                <a:moveTo>
                  <a:pt x="247" y="399"/>
                </a:moveTo>
                <a:lnTo>
                  <a:pt x="247" y="399"/>
                </a:lnTo>
                <a:cubicBezTo>
                  <a:pt x="44" y="399"/>
                  <a:pt x="44" y="399"/>
                  <a:pt x="44" y="399"/>
                </a:cubicBezTo>
                <a:cubicBezTo>
                  <a:pt x="44" y="53"/>
                  <a:pt x="44" y="53"/>
                  <a:pt x="44" y="53"/>
                </a:cubicBezTo>
                <a:cubicBezTo>
                  <a:pt x="247" y="53"/>
                  <a:pt x="247" y="53"/>
                  <a:pt x="247" y="53"/>
                </a:cubicBezTo>
                <a:cubicBezTo>
                  <a:pt x="247" y="124"/>
                  <a:pt x="247" y="124"/>
                  <a:pt x="247" y="124"/>
                </a:cubicBezTo>
                <a:cubicBezTo>
                  <a:pt x="292" y="124"/>
                  <a:pt x="292" y="124"/>
                  <a:pt x="292" y="124"/>
                </a:cubicBezTo>
                <a:cubicBezTo>
                  <a:pt x="292" y="53"/>
                  <a:pt x="292" y="53"/>
                  <a:pt x="292" y="53"/>
                </a:cubicBezTo>
                <a:cubicBezTo>
                  <a:pt x="292" y="27"/>
                  <a:pt x="275" y="0"/>
                  <a:pt x="247" y="0"/>
                </a:cubicBezTo>
                <a:cubicBezTo>
                  <a:pt x="44" y="0"/>
                  <a:pt x="44" y="0"/>
                  <a:pt x="44" y="0"/>
                </a:cubicBezTo>
                <a:cubicBezTo>
                  <a:pt x="18" y="0"/>
                  <a:pt x="0" y="27"/>
                  <a:pt x="0" y="53"/>
                </a:cubicBezTo>
                <a:cubicBezTo>
                  <a:pt x="0" y="399"/>
                  <a:pt x="0" y="399"/>
                  <a:pt x="0" y="399"/>
                </a:cubicBezTo>
                <a:cubicBezTo>
                  <a:pt x="0" y="425"/>
                  <a:pt x="18" y="452"/>
                  <a:pt x="44" y="452"/>
                </a:cubicBezTo>
                <a:cubicBezTo>
                  <a:pt x="247" y="452"/>
                  <a:pt x="247" y="452"/>
                  <a:pt x="247" y="452"/>
                </a:cubicBezTo>
                <a:cubicBezTo>
                  <a:pt x="275" y="452"/>
                  <a:pt x="292" y="425"/>
                  <a:pt x="292" y="399"/>
                </a:cubicBezTo>
                <a:cubicBezTo>
                  <a:pt x="292" y="346"/>
                  <a:pt x="292" y="346"/>
                  <a:pt x="292" y="346"/>
                </a:cubicBezTo>
                <a:cubicBezTo>
                  <a:pt x="247" y="346"/>
                  <a:pt x="247" y="346"/>
                  <a:pt x="247" y="346"/>
                </a:cubicBezTo>
                <a:lnTo>
                  <a:pt x="247" y="399"/>
                </a:lnTo>
                <a:close/>
                <a:moveTo>
                  <a:pt x="443" y="239"/>
                </a:moveTo>
                <a:lnTo>
                  <a:pt x="443" y="239"/>
                </a:lnTo>
                <a:cubicBezTo>
                  <a:pt x="345" y="142"/>
                  <a:pt x="345" y="142"/>
                  <a:pt x="345" y="142"/>
                </a:cubicBezTo>
                <a:cubicBezTo>
                  <a:pt x="345" y="204"/>
                  <a:pt x="345" y="204"/>
                  <a:pt x="345" y="204"/>
                </a:cubicBezTo>
                <a:cubicBezTo>
                  <a:pt x="124" y="204"/>
                  <a:pt x="124" y="204"/>
                  <a:pt x="124" y="204"/>
                </a:cubicBezTo>
                <a:cubicBezTo>
                  <a:pt x="124" y="275"/>
                  <a:pt x="124" y="275"/>
                  <a:pt x="124" y="275"/>
                </a:cubicBezTo>
                <a:cubicBezTo>
                  <a:pt x="345" y="275"/>
                  <a:pt x="345" y="275"/>
                  <a:pt x="345" y="275"/>
                </a:cubicBezTo>
                <a:cubicBezTo>
                  <a:pt x="345" y="337"/>
                  <a:pt x="345" y="337"/>
                  <a:pt x="345" y="337"/>
                </a:cubicBezTo>
                <a:lnTo>
                  <a:pt x="443" y="239"/>
                </a:lnTo>
                <a:close/>
              </a:path>
            </a:pathLst>
          </a:custGeom>
          <a:solidFill>
            <a:schemeClr val="dk1"/>
          </a:solidFill>
          <a:ln w="0">
            <a:noFill/>
          </a:ln>
        </p:spPr>
        <p:style>
          <a:lnRef idx="0"/>
          <a:fillRef idx="0"/>
          <a:effectRef idx="0"/>
          <a:fontRef idx="minor"/>
        </p:style>
      </p:sp>
      <p:sp>
        <p:nvSpPr>
          <p:cNvPr id="1352" name="Google Shape;1285;p41"/>
          <p:cNvSpPr/>
          <p:nvPr/>
        </p:nvSpPr>
        <p:spPr>
          <a:xfrm>
            <a:off x="9531000" y="3678480"/>
            <a:ext cx="269280" cy="175680"/>
          </a:xfrm>
          <a:custGeom>
            <a:avLst/>
            <a:gdLst/>
            <a:ahLst/>
            <a:rect l="l" t="t" r="r" b="b"/>
            <a:pathLst>
              <a:path w="444" h="293">
                <a:moveTo>
                  <a:pt x="398" y="53"/>
                </a:moveTo>
                <a:lnTo>
                  <a:pt x="398" y="53"/>
                </a:lnTo>
                <a:cubicBezTo>
                  <a:pt x="301" y="53"/>
                  <a:pt x="301" y="53"/>
                  <a:pt x="301" y="53"/>
                </a:cubicBezTo>
                <a:cubicBezTo>
                  <a:pt x="301" y="124"/>
                  <a:pt x="301" y="124"/>
                  <a:pt x="301" y="124"/>
                </a:cubicBezTo>
                <a:cubicBezTo>
                  <a:pt x="372" y="124"/>
                  <a:pt x="372" y="124"/>
                  <a:pt x="372" y="124"/>
                </a:cubicBezTo>
                <a:cubicBezTo>
                  <a:pt x="372" y="221"/>
                  <a:pt x="372" y="221"/>
                  <a:pt x="372" y="221"/>
                </a:cubicBezTo>
                <a:cubicBezTo>
                  <a:pt x="71" y="221"/>
                  <a:pt x="71" y="221"/>
                  <a:pt x="71" y="221"/>
                </a:cubicBezTo>
                <a:cubicBezTo>
                  <a:pt x="71" y="124"/>
                  <a:pt x="71" y="124"/>
                  <a:pt x="71" y="124"/>
                </a:cubicBezTo>
                <a:cubicBezTo>
                  <a:pt x="168" y="124"/>
                  <a:pt x="168" y="124"/>
                  <a:pt x="168" y="124"/>
                </a:cubicBezTo>
                <a:cubicBezTo>
                  <a:pt x="168" y="177"/>
                  <a:pt x="168" y="177"/>
                  <a:pt x="168" y="177"/>
                </a:cubicBezTo>
                <a:cubicBezTo>
                  <a:pt x="275" y="89"/>
                  <a:pt x="275" y="89"/>
                  <a:pt x="275" y="89"/>
                </a:cubicBezTo>
                <a:cubicBezTo>
                  <a:pt x="168" y="0"/>
                  <a:pt x="168" y="0"/>
                  <a:pt x="168" y="0"/>
                </a:cubicBezTo>
                <a:cubicBezTo>
                  <a:pt x="168" y="53"/>
                  <a:pt x="168" y="53"/>
                  <a:pt x="168" y="53"/>
                </a:cubicBezTo>
                <a:cubicBezTo>
                  <a:pt x="44" y="53"/>
                  <a:pt x="44" y="53"/>
                  <a:pt x="44" y="53"/>
                </a:cubicBezTo>
                <a:cubicBezTo>
                  <a:pt x="18" y="53"/>
                  <a:pt x="0" y="71"/>
                  <a:pt x="0" y="97"/>
                </a:cubicBezTo>
                <a:cubicBezTo>
                  <a:pt x="0" y="248"/>
                  <a:pt x="0" y="248"/>
                  <a:pt x="0" y="248"/>
                </a:cubicBezTo>
                <a:cubicBezTo>
                  <a:pt x="0" y="274"/>
                  <a:pt x="18" y="292"/>
                  <a:pt x="44" y="292"/>
                </a:cubicBezTo>
                <a:cubicBezTo>
                  <a:pt x="398" y="292"/>
                  <a:pt x="398" y="292"/>
                  <a:pt x="398" y="292"/>
                </a:cubicBezTo>
                <a:cubicBezTo>
                  <a:pt x="425" y="292"/>
                  <a:pt x="443" y="274"/>
                  <a:pt x="443" y="248"/>
                </a:cubicBezTo>
                <a:cubicBezTo>
                  <a:pt x="443" y="97"/>
                  <a:pt x="443" y="97"/>
                  <a:pt x="443" y="97"/>
                </a:cubicBezTo>
                <a:cubicBezTo>
                  <a:pt x="443" y="71"/>
                  <a:pt x="425" y="53"/>
                  <a:pt x="398" y="53"/>
                </a:cubicBezTo>
              </a:path>
            </a:pathLst>
          </a:custGeom>
          <a:solidFill>
            <a:schemeClr val="dk1"/>
          </a:solidFill>
          <a:ln w="0">
            <a:noFill/>
          </a:ln>
        </p:spPr>
        <p:style>
          <a:lnRef idx="0"/>
          <a:fillRef idx="0"/>
          <a:effectRef idx="0"/>
          <a:fontRef idx="minor"/>
        </p:style>
      </p:sp>
      <p:sp>
        <p:nvSpPr>
          <p:cNvPr id="1353" name="Google Shape;1286;p41"/>
          <p:cNvSpPr/>
          <p:nvPr/>
        </p:nvSpPr>
        <p:spPr>
          <a:xfrm>
            <a:off x="11220840" y="2445840"/>
            <a:ext cx="236520" cy="240840"/>
          </a:xfrm>
          <a:custGeom>
            <a:avLst/>
            <a:gdLst/>
            <a:ahLst/>
            <a:rect l="l" t="t" r="r" b="b"/>
            <a:pathLst>
              <a:path w="391" h="399">
                <a:moveTo>
                  <a:pt x="346" y="0"/>
                </a:moveTo>
                <a:lnTo>
                  <a:pt x="346" y="0"/>
                </a:lnTo>
                <a:cubicBezTo>
                  <a:pt x="44" y="0"/>
                  <a:pt x="44" y="0"/>
                  <a:pt x="44" y="0"/>
                </a:cubicBezTo>
                <a:cubicBezTo>
                  <a:pt x="18" y="0"/>
                  <a:pt x="0" y="17"/>
                  <a:pt x="0" y="53"/>
                </a:cubicBezTo>
                <a:cubicBezTo>
                  <a:pt x="0" y="345"/>
                  <a:pt x="0" y="345"/>
                  <a:pt x="0" y="345"/>
                </a:cubicBezTo>
                <a:cubicBezTo>
                  <a:pt x="0" y="372"/>
                  <a:pt x="18" y="398"/>
                  <a:pt x="44" y="398"/>
                </a:cubicBezTo>
                <a:cubicBezTo>
                  <a:pt x="346" y="398"/>
                  <a:pt x="346" y="398"/>
                  <a:pt x="346" y="398"/>
                </a:cubicBezTo>
                <a:cubicBezTo>
                  <a:pt x="373" y="398"/>
                  <a:pt x="390" y="372"/>
                  <a:pt x="390" y="345"/>
                </a:cubicBezTo>
                <a:cubicBezTo>
                  <a:pt x="390" y="53"/>
                  <a:pt x="390" y="53"/>
                  <a:pt x="390" y="53"/>
                </a:cubicBezTo>
                <a:cubicBezTo>
                  <a:pt x="390" y="17"/>
                  <a:pt x="373" y="0"/>
                  <a:pt x="346" y="0"/>
                </a:cubicBezTo>
                <a:close/>
                <a:moveTo>
                  <a:pt x="319" y="221"/>
                </a:moveTo>
                <a:lnTo>
                  <a:pt x="319" y="221"/>
                </a:lnTo>
                <a:cubicBezTo>
                  <a:pt x="222" y="221"/>
                  <a:pt x="222" y="221"/>
                  <a:pt x="222" y="221"/>
                </a:cubicBezTo>
                <a:cubicBezTo>
                  <a:pt x="222" y="319"/>
                  <a:pt x="222" y="319"/>
                  <a:pt x="222" y="319"/>
                </a:cubicBezTo>
                <a:cubicBezTo>
                  <a:pt x="169" y="319"/>
                  <a:pt x="169" y="319"/>
                  <a:pt x="169" y="319"/>
                </a:cubicBezTo>
                <a:cubicBezTo>
                  <a:pt x="169" y="221"/>
                  <a:pt x="169" y="221"/>
                  <a:pt x="169" y="221"/>
                </a:cubicBezTo>
                <a:cubicBezTo>
                  <a:pt x="71" y="221"/>
                  <a:pt x="71" y="221"/>
                  <a:pt x="71" y="221"/>
                </a:cubicBezTo>
                <a:cubicBezTo>
                  <a:pt x="71" y="177"/>
                  <a:pt x="71" y="177"/>
                  <a:pt x="71" y="177"/>
                </a:cubicBezTo>
                <a:cubicBezTo>
                  <a:pt x="169" y="177"/>
                  <a:pt x="169" y="177"/>
                  <a:pt x="169" y="177"/>
                </a:cubicBezTo>
                <a:cubicBezTo>
                  <a:pt x="169" y="70"/>
                  <a:pt x="169" y="70"/>
                  <a:pt x="169" y="70"/>
                </a:cubicBezTo>
                <a:cubicBezTo>
                  <a:pt x="222" y="70"/>
                  <a:pt x="222" y="70"/>
                  <a:pt x="222" y="70"/>
                </a:cubicBezTo>
                <a:cubicBezTo>
                  <a:pt x="222" y="177"/>
                  <a:pt x="222" y="177"/>
                  <a:pt x="222" y="177"/>
                </a:cubicBezTo>
                <a:cubicBezTo>
                  <a:pt x="319" y="177"/>
                  <a:pt x="319" y="177"/>
                  <a:pt x="319" y="177"/>
                </a:cubicBezTo>
                <a:lnTo>
                  <a:pt x="319" y="221"/>
                </a:lnTo>
                <a:close/>
              </a:path>
            </a:pathLst>
          </a:custGeom>
          <a:solidFill>
            <a:schemeClr val="dk1"/>
          </a:solidFill>
          <a:ln w="0">
            <a:noFill/>
          </a:ln>
        </p:spPr>
        <p:style>
          <a:lnRef idx="0"/>
          <a:fillRef idx="0"/>
          <a:effectRef idx="0"/>
          <a:fontRef idx="minor"/>
        </p:style>
      </p:sp>
      <p:sp>
        <p:nvSpPr>
          <p:cNvPr id="1354" name="Google Shape;1287;p41"/>
          <p:cNvSpPr/>
          <p:nvPr/>
        </p:nvSpPr>
        <p:spPr>
          <a:xfrm>
            <a:off x="10617840" y="2445840"/>
            <a:ext cx="234360" cy="240840"/>
          </a:xfrm>
          <a:custGeom>
            <a:avLst/>
            <a:gdLst/>
            <a:ahLst/>
            <a:rect l="l" t="t" r="r" b="b"/>
            <a:pathLst>
              <a:path w="390" h="399">
                <a:moveTo>
                  <a:pt x="345" y="0"/>
                </a:moveTo>
                <a:lnTo>
                  <a:pt x="345" y="0"/>
                </a:lnTo>
                <a:cubicBezTo>
                  <a:pt x="44" y="0"/>
                  <a:pt x="44" y="0"/>
                  <a:pt x="44" y="0"/>
                </a:cubicBezTo>
                <a:cubicBezTo>
                  <a:pt x="17" y="0"/>
                  <a:pt x="0" y="17"/>
                  <a:pt x="0" y="53"/>
                </a:cubicBezTo>
                <a:cubicBezTo>
                  <a:pt x="0" y="345"/>
                  <a:pt x="0" y="345"/>
                  <a:pt x="0" y="345"/>
                </a:cubicBezTo>
                <a:cubicBezTo>
                  <a:pt x="0" y="372"/>
                  <a:pt x="17" y="398"/>
                  <a:pt x="44" y="398"/>
                </a:cubicBezTo>
                <a:cubicBezTo>
                  <a:pt x="345" y="398"/>
                  <a:pt x="345" y="398"/>
                  <a:pt x="345" y="398"/>
                </a:cubicBezTo>
                <a:cubicBezTo>
                  <a:pt x="372" y="398"/>
                  <a:pt x="389" y="372"/>
                  <a:pt x="389" y="345"/>
                </a:cubicBezTo>
                <a:cubicBezTo>
                  <a:pt x="389" y="53"/>
                  <a:pt x="389" y="53"/>
                  <a:pt x="389" y="53"/>
                </a:cubicBezTo>
                <a:cubicBezTo>
                  <a:pt x="389" y="17"/>
                  <a:pt x="372" y="0"/>
                  <a:pt x="345" y="0"/>
                </a:cubicBezTo>
                <a:close/>
                <a:moveTo>
                  <a:pt x="319" y="221"/>
                </a:moveTo>
                <a:lnTo>
                  <a:pt x="319" y="221"/>
                </a:lnTo>
                <a:cubicBezTo>
                  <a:pt x="70" y="221"/>
                  <a:pt x="70" y="221"/>
                  <a:pt x="70" y="221"/>
                </a:cubicBezTo>
                <a:cubicBezTo>
                  <a:pt x="70" y="177"/>
                  <a:pt x="70" y="177"/>
                  <a:pt x="70" y="177"/>
                </a:cubicBezTo>
                <a:cubicBezTo>
                  <a:pt x="319" y="177"/>
                  <a:pt x="319" y="177"/>
                  <a:pt x="319" y="177"/>
                </a:cubicBezTo>
                <a:lnTo>
                  <a:pt x="319" y="221"/>
                </a:lnTo>
                <a:close/>
              </a:path>
            </a:pathLst>
          </a:custGeom>
          <a:solidFill>
            <a:schemeClr val="dk1"/>
          </a:solidFill>
          <a:ln w="0">
            <a:noFill/>
          </a:ln>
        </p:spPr>
        <p:style>
          <a:lnRef idx="0"/>
          <a:fillRef idx="0"/>
          <a:effectRef idx="0"/>
          <a:fontRef idx="minor"/>
        </p:style>
      </p:sp>
      <p:sp>
        <p:nvSpPr>
          <p:cNvPr id="1355" name="Google Shape;1288;p41"/>
          <p:cNvSpPr/>
          <p:nvPr/>
        </p:nvSpPr>
        <p:spPr>
          <a:xfrm>
            <a:off x="9563760" y="3066480"/>
            <a:ext cx="236520" cy="240840"/>
          </a:xfrm>
          <a:custGeom>
            <a:avLst/>
            <a:gdLst/>
            <a:ahLst/>
            <a:rect l="l" t="t" r="r" b="b"/>
            <a:pathLst>
              <a:path w="391" h="399">
                <a:moveTo>
                  <a:pt x="345" y="0"/>
                </a:moveTo>
                <a:lnTo>
                  <a:pt x="345" y="0"/>
                </a:lnTo>
                <a:cubicBezTo>
                  <a:pt x="44" y="0"/>
                  <a:pt x="44" y="0"/>
                  <a:pt x="44" y="0"/>
                </a:cubicBezTo>
                <a:cubicBezTo>
                  <a:pt x="18" y="0"/>
                  <a:pt x="0" y="17"/>
                  <a:pt x="0" y="53"/>
                </a:cubicBezTo>
                <a:cubicBezTo>
                  <a:pt x="0" y="345"/>
                  <a:pt x="0" y="345"/>
                  <a:pt x="0" y="345"/>
                </a:cubicBezTo>
                <a:cubicBezTo>
                  <a:pt x="0" y="372"/>
                  <a:pt x="18" y="398"/>
                  <a:pt x="44" y="398"/>
                </a:cubicBezTo>
                <a:cubicBezTo>
                  <a:pt x="345" y="398"/>
                  <a:pt x="345" y="398"/>
                  <a:pt x="345" y="398"/>
                </a:cubicBezTo>
                <a:cubicBezTo>
                  <a:pt x="372" y="398"/>
                  <a:pt x="390" y="372"/>
                  <a:pt x="390" y="345"/>
                </a:cubicBezTo>
                <a:cubicBezTo>
                  <a:pt x="390" y="53"/>
                  <a:pt x="390" y="53"/>
                  <a:pt x="390" y="53"/>
                </a:cubicBezTo>
                <a:cubicBezTo>
                  <a:pt x="390" y="17"/>
                  <a:pt x="372" y="0"/>
                  <a:pt x="345" y="0"/>
                </a:cubicBezTo>
                <a:close/>
                <a:moveTo>
                  <a:pt x="275" y="319"/>
                </a:moveTo>
                <a:lnTo>
                  <a:pt x="275" y="319"/>
                </a:lnTo>
                <a:cubicBezTo>
                  <a:pt x="194" y="239"/>
                  <a:pt x="194" y="239"/>
                  <a:pt x="194" y="239"/>
                </a:cubicBezTo>
                <a:cubicBezTo>
                  <a:pt x="115" y="319"/>
                  <a:pt x="115" y="319"/>
                  <a:pt x="115" y="319"/>
                </a:cubicBezTo>
                <a:cubicBezTo>
                  <a:pt x="80" y="275"/>
                  <a:pt x="80" y="275"/>
                  <a:pt x="80" y="275"/>
                </a:cubicBezTo>
                <a:cubicBezTo>
                  <a:pt x="150" y="195"/>
                  <a:pt x="150" y="195"/>
                  <a:pt x="150" y="195"/>
                </a:cubicBezTo>
                <a:cubicBezTo>
                  <a:pt x="80" y="124"/>
                  <a:pt x="80" y="124"/>
                  <a:pt x="80" y="124"/>
                </a:cubicBezTo>
                <a:cubicBezTo>
                  <a:pt x="115" y="79"/>
                  <a:pt x="115" y="79"/>
                  <a:pt x="115" y="79"/>
                </a:cubicBezTo>
                <a:cubicBezTo>
                  <a:pt x="194" y="150"/>
                  <a:pt x="194" y="150"/>
                  <a:pt x="194" y="150"/>
                </a:cubicBezTo>
                <a:cubicBezTo>
                  <a:pt x="275" y="79"/>
                  <a:pt x="275" y="79"/>
                  <a:pt x="275" y="79"/>
                </a:cubicBezTo>
                <a:cubicBezTo>
                  <a:pt x="310" y="124"/>
                  <a:pt x="310" y="124"/>
                  <a:pt x="310" y="124"/>
                </a:cubicBezTo>
                <a:cubicBezTo>
                  <a:pt x="239" y="195"/>
                  <a:pt x="239" y="195"/>
                  <a:pt x="239" y="195"/>
                </a:cubicBezTo>
                <a:cubicBezTo>
                  <a:pt x="310" y="275"/>
                  <a:pt x="310" y="275"/>
                  <a:pt x="310" y="275"/>
                </a:cubicBezTo>
                <a:lnTo>
                  <a:pt x="275" y="319"/>
                </a:ln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Google Shape;144;p6"/>
          <p:cNvSpPr/>
          <p:nvPr/>
        </p:nvSpPr>
        <p:spPr>
          <a:xfrm>
            <a:off x="0" y="0"/>
            <a:ext cx="3216600" cy="6857280"/>
          </a:xfrm>
          <a:prstGeom prst="rect">
            <a:avLst/>
          </a:prstGeom>
          <a:solidFill>
            <a:schemeClr val="dk1"/>
          </a:solidFill>
          <a:ln w="0">
            <a:noFill/>
          </a:ln>
        </p:spPr>
        <p:style>
          <a:lnRef idx="0"/>
          <a:fillRef idx="0"/>
          <a:effectRef idx="0"/>
          <a:fontRef idx="minor"/>
        </p:style>
      </p:sp>
      <p:sp>
        <p:nvSpPr>
          <p:cNvPr id="268" name="Google Shape;133;g6b801bba70_0_92"/>
          <p:cNvSpPr/>
          <p:nvPr/>
        </p:nvSpPr>
        <p:spPr>
          <a:xfrm>
            <a:off x="5835960" y="1644120"/>
            <a:ext cx="4208040" cy="151668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3600" spc="-1" strike="noStrike">
                <a:solidFill>
                  <a:srgbClr val="7ddd00"/>
                </a:solidFill>
                <a:latin typeface="Radio Canada"/>
                <a:ea typeface="Trebuchet MS"/>
              </a:rPr>
              <a:t>01.</a:t>
            </a:r>
            <a:endParaRPr b="0" lang="pt-BR" sz="3600" spc="-1" strike="noStrike">
              <a:latin typeface="Arial"/>
            </a:endParaRPr>
          </a:p>
          <a:p>
            <a:pPr>
              <a:lnSpc>
                <a:spcPct val="130000"/>
              </a:lnSpc>
              <a:tabLst>
                <a:tab algn="l" pos="0"/>
              </a:tabLst>
            </a:pPr>
            <a:r>
              <a:rPr b="0" lang="pt-BR" sz="3600" spc="-1" strike="noStrike">
                <a:solidFill>
                  <a:srgbClr val="000000"/>
                </a:solidFill>
                <a:latin typeface="Radio Canada"/>
                <a:ea typeface="Trebuchet MS"/>
              </a:rPr>
              <a:t>Apresentação</a:t>
            </a:r>
            <a:endParaRPr b="0" lang="pt-BR" sz="3600" spc="-1" strike="noStrike">
              <a:latin typeface="Arial"/>
            </a:endParaRPr>
          </a:p>
        </p:txBody>
      </p:sp>
      <p:sp>
        <p:nvSpPr>
          <p:cNvPr id="269" name="Google Shape;134;g6b801bba70_0_92"/>
          <p:cNvSpPr/>
          <p:nvPr/>
        </p:nvSpPr>
        <p:spPr>
          <a:xfrm>
            <a:off x="5835960" y="3296520"/>
            <a:ext cx="4208040" cy="88236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1" lang="pt-BR" sz="2000" spc="-1" strike="noStrike">
                <a:solidFill>
                  <a:srgbClr val="000000"/>
                </a:solidFill>
                <a:latin typeface="Radio Canada"/>
                <a:ea typeface="Trebuchet MS"/>
              </a:rPr>
              <a:t>Quem sou eu?</a:t>
            </a:r>
            <a:endParaRPr b="0" lang="pt-BR" sz="2000" spc="-1" strike="noStrike">
              <a:latin typeface="Arial"/>
            </a:endParaRPr>
          </a:p>
          <a:p>
            <a:pPr>
              <a:lnSpc>
                <a:spcPct val="130000"/>
              </a:lnSpc>
              <a:tabLst>
                <a:tab algn="l" pos="0"/>
              </a:tabLst>
            </a:pPr>
            <a:endParaRPr b="0" lang="pt-BR" sz="2000" spc="-1" strike="noStrike">
              <a:latin typeface="Arial"/>
            </a:endParaRPr>
          </a:p>
        </p:txBody>
      </p:sp>
      <p:sp>
        <p:nvSpPr>
          <p:cNvPr id="270" name="Google Shape;135;g6b801bba70_0_92"/>
          <p:cNvSpPr/>
          <p:nvPr/>
        </p:nvSpPr>
        <p:spPr>
          <a:xfrm>
            <a:off x="5835960" y="3789360"/>
            <a:ext cx="6043680" cy="325116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600" spc="-1" strike="noStrike">
                <a:solidFill>
                  <a:srgbClr val="000000"/>
                </a:solidFill>
                <a:latin typeface="Radio Canada"/>
                <a:ea typeface="Trebuchet MS"/>
              </a:rPr>
              <a:t>Nome : Victor Burgardt</a:t>
            </a:r>
            <a:endParaRPr b="0" lang="pt-BR" sz="1600" spc="-1" strike="noStrike">
              <a:latin typeface="Arial"/>
            </a:endParaRPr>
          </a:p>
          <a:p>
            <a:pPr>
              <a:lnSpc>
                <a:spcPct val="130000"/>
              </a:lnSpc>
              <a:tabLst>
                <a:tab algn="l" pos="0"/>
              </a:tabLst>
            </a:pPr>
            <a:r>
              <a:rPr b="0" lang="pt-BR" sz="1600" spc="-1" strike="noStrike">
                <a:solidFill>
                  <a:srgbClr val="000000"/>
                </a:solidFill>
                <a:latin typeface="Radio Canada"/>
                <a:ea typeface="Trebuchet MS"/>
              </a:rPr>
              <a:t>Formação : Sistemas da informação (UFPE)</a:t>
            </a:r>
            <a:endParaRPr b="0" lang="pt-BR" sz="1600" spc="-1" strike="noStrike">
              <a:latin typeface="Arial"/>
            </a:endParaRPr>
          </a:p>
          <a:p>
            <a:pPr>
              <a:lnSpc>
                <a:spcPct val="130000"/>
              </a:lnSpc>
              <a:tabLst>
                <a:tab algn="l" pos="0"/>
              </a:tabLst>
            </a:pPr>
            <a:r>
              <a:rPr b="0" lang="pt-BR" sz="1600" spc="-1" strike="noStrike">
                <a:solidFill>
                  <a:srgbClr val="000000"/>
                </a:solidFill>
                <a:latin typeface="Radio Canada"/>
                <a:ea typeface="Trebuchet MS"/>
              </a:rPr>
              <a:t>Cargo: Cientista de dados (Ferreira costa)</a:t>
            </a:r>
            <a:endParaRPr b="0" lang="pt-BR" sz="1600" spc="-1" strike="noStrike">
              <a:latin typeface="Arial"/>
            </a:endParaRPr>
          </a:p>
          <a:p>
            <a:pPr>
              <a:lnSpc>
                <a:spcPct val="130000"/>
              </a:lnSpc>
              <a:tabLst>
                <a:tab algn="l" pos="0"/>
              </a:tabLst>
            </a:pPr>
            <a:endParaRPr b="0" lang="pt-BR" sz="1600" spc="-1" strike="noStrike">
              <a:latin typeface="Arial"/>
            </a:endParaRPr>
          </a:p>
          <a:p>
            <a:pPr>
              <a:lnSpc>
                <a:spcPct val="130000"/>
              </a:lnSpc>
              <a:tabLst>
                <a:tab algn="l" pos="0"/>
              </a:tabLst>
            </a:pPr>
            <a:r>
              <a:rPr b="0" lang="pt-BR" sz="1600" spc="-1" strike="noStrike">
                <a:solidFill>
                  <a:srgbClr val="000000"/>
                </a:solidFill>
                <a:latin typeface="Radio Canada"/>
                <a:ea typeface="Trebuchet MS"/>
              </a:rPr>
              <a:t>Linkedin :</a:t>
            </a:r>
            <a:r>
              <a:rPr b="0" lang="pt-BR" sz="1600" spc="-1" strike="noStrike" u="sng">
                <a:solidFill>
                  <a:srgbClr val="0563c1"/>
                </a:solidFill>
                <a:uFillTx/>
                <a:latin typeface="Radio Canada"/>
                <a:ea typeface="Trebuchet MS"/>
                <a:hlinkClick r:id="rId1"/>
              </a:rPr>
              <a:t>https://www.linkedin.com/in/victor-burgardt-38bb00194/</a:t>
            </a:r>
            <a:endParaRPr b="0" lang="pt-BR" sz="1600" spc="-1" strike="noStrike">
              <a:latin typeface="Arial"/>
            </a:endParaRPr>
          </a:p>
          <a:p>
            <a:pPr>
              <a:lnSpc>
                <a:spcPct val="130000"/>
              </a:lnSpc>
              <a:tabLst>
                <a:tab algn="l" pos="0"/>
              </a:tabLst>
            </a:pPr>
            <a:r>
              <a:rPr b="0" lang="pt-BR" sz="1600" spc="-1" strike="noStrike">
                <a:solidFill>
                  <a:srgbClr val="000000"/>
                </a:solidFill>
                <a:latin typeface="Radio Canada"/>
                <a:ea typeface="Trebuchet MS"/>
              </a:rPr>
              <a:t>Github:</a:t>
            </a:r>
            <a:endParaRPr b="0" lang="pt-BR" sz="1600" spc="-1" strike="noStrike">
              <a:latin typeface="Arial"/>
            </a:endParaRPr>
          </a:p>
          <a:p>
            <a:pPr>
              <a:lnSpc>
                <a:spcPct val="130000"/>
              </a:lnSpc>
              <a:tabLst>
                <a:tab algn="l" pos="0"/>
              </a:tabLst>
            </a:pPr>
            <a:r>
              <a:rPr b="0" lang="pt-BR" sz="1600" spc="-1" strike="noStrike">
                <a:solidFill>
                  <a:srgbClr val="000000"/>
                </a:solidFill>
                <a:latin typeface="Radio Canada"/>
                <a:ea typeface="Trebuchet MS"/>
              </a:rPr>
              <a:t>https://github.com/Vapb</a:t>
            </a:r>
            <a:endParaRPr b="0" lang="pt-BR" sz="1600" spc="-1" strike="noStrike">
              <a:latin typeface="Arial"/>
            </a:endParaRPr>
          </a:p>
          <a:p>
            <a:pPr>
              <a:lnSpc>
                <a:spcPct val="130000"/>
              </a:lnSpc>
              <a:tabLst>
                <a:tab algn="l" pos="0"/>
              </a:tabLst>
            </a:pPr>
            <a:endParaRPr b="0" lang="pt-BR" sz="1600" spc="-1" strike="noStrike">
              <a:latin typeface="Arial"/>
            </a:endParaRPr>
          </a:p>
          <a:p>
            <a:pPr>
              <a:lnSpc>
                <a:spcPct val="130000"/>
              </a:lnSpc>
              <a:tabLst>
                <a:tab algn="l" pos="0"/>
              </a:tabLst>
            </a:pPr>
            <a:endParaRPr b="0" lang="pt-BR" sz="1600" spc="-1" strike="noStrike">
              <a:latin typeface="Arial"/>
            </a:endParaRPr>
          </a:p>
        </p:txBody>
      </p:sp>
      <p:sp>
        <p:nvSpPr>
          <p:cNvPr id="271" name="Google Shape;138;g6b801bba70_0_92"/>
          <p:cNvSpPr/>
          <p:nvPr/>
        </p:nvSpPr>
        <p:spPr>
          <a:xfrm>
            <a:off x="1584720" y="1132560"/>
            <a:ext cx="3291480" cy="651960"/>
          </a:xfrm>
          <a:prstGeom prst="rect">
            <a:avLst/>
          </a:prstGeom>
          <a:noFill/>
          <a:ln w="0">
            <a:noFill/>
          </a:ln>
        </p:spPr>
        <p:style>
          <a:lnRef idx="0"/>
          <a:fillRef idx="0"/>
          <a:effectRef idx="0"/>
          <a:fontRef idx="minor"/>
        </p:style>
        <p:txBody>
          <a:bodyPr lIns="90000" rIns="90000" tIns="45000" bIns="45000" anchor="t">
            <a:noAutofit/>
          </a:bodyPr>
          <a:p>
            <a:pPr algn="ctr">
              <a:lnSpc>
                <a:spcPct val="130000"/>
              </a:lnSpc>
              <a:tabLst>
                <a:tab algn="l" pos="0"/>
              </a:tabLst>
            </a:pPr>
            <a:r>
              <a:rPr b="0" lang="pt-BR" sz="1800" spc="-1" strike="noStrike">
                <a:solidFill>
                  <a:srgbClr val="808080"/>
                </a:solidFill>
                <a:latin typeface="Radio Canada"/>
                <a:ea typeface="Trebuchet MS"/>
              </a:rPr>
              <a:t>INSIRA AQUI UMA IMAGEM DE SUA PREFERÊNCIA.</a:t>
            </a:r>
            <a:endParaRPr b="0" lang="pt-BR" sz="1800" spc="-1" strike="noStrike">
              <a:latin typeface="Arial"/>
            </a:endParaRPr>
          </a:p>
          <a:p>
            <a:pPr>
              <a:lnSpc>
                <a:spcPct val="130000"/>
              </a:lnSpc>
              <a:tabLst>
                <a:tab algn="l" pos="0"/>
              </a:tabLst>
            </a:pPr>
            <a:endParaRPr b="0" lang="pt-BR" sz="1800" spc="-1" strike="noStrike">
              <a:latin typeface="Arial"/>
            </a:endParaRPr>
          </a:p>
        </p:txBody>
      </p:sp>
      <p:pic>
        <p:nvPicPr>
          <p:cNvPr id="272" name="Imagem 19" descr=""/>
          <p:cNvPicPr/>
          <p:nvPr/>
        </p:nvPicPr>
        <p:blipFill>
          <a:blip r:embed="rId2"/>
          <a:stretch/>
        </p:blipFill>
        <p:spPr>
          <a:xfrm>
            <a:off x="10608480" y="5481360"/>
            <a:ext cx="1503720" cy="924480"/>
          </a:xfrm>
          <a:prstGeom prst="rect">
            <a:avLst/>
          </a:prstGeom>
          <a:ln w="0">
            <a:noFill/>
          </a:ln>
        </p:spPr>
      </p:pic>
      <p:sp>
        <p:nvSpPr>
          <p:cNvPr id="273" name="Conector reto 21"/>
          <p:cNvSpPr/>
          <p:nvPr/>
        </p:nvSpPr>
        <p:spPr>
          <a:xfrm flipH="1">
            <a:off x="0" y="5481000"/>
            <a:ext cx="245988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
        <p:nvSpPr>
          <p:cNvPr id="274" name="Fluxograma: Terminação 23"/>
          <p:cNvSpPr/>
          <p:nvPr/>
        </p:nvSpPr>
        <p:spPr>
          <a:xfrm>
            <a:off x="6443280" y="1478520"/>
            <a:ext cx="238680" cy="91080"/>
          </a:xfrm>
          <a:prstGeom prst="flowChartTerminator">
            <a:avLst/>
          </a:prstGeom>
          <a:noFill/>
          <a:ln w="12700">
            <a:solidFill>
              <a:srgbClr val="0d0d0d"/>
            </a:solidFill>
            <a:round/>
          </a:ln>
        </p:spPr>
        <p:style>
          <a:lnRef idx="2">
            <a:schemeClr val="accent1">
              <a:shade val="50000"/>
            </a:schemeClr>
          </a:lnRef>
          <a:fillRef idx="1">
            <a:schemeClr val="accent1"/>
          </a:fillRef>
          <a:effectRef idx="0">
            <a:schemeClr val="accent1"/>
          </a:effectRef>
          <a:fontRef idx="minor"/>
        </p:style>
      </p:sp>
      <p:sp>
        <p:nvSpPr>
          <p:cNvPr id="275" name="Fluxograma: Terminação 24"/>
          <p:cNvSpPr/>
          <p:nvPr/>
        </p:nvSpPr>
        <p:spPr>
          <a:xfrm>
            <a:off x="5891400" y="147852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76" name="Fluxograma: Terminação 25"/>
          <p:cNvSpPr/>
          <p:nvPr/>
        </p:nvSpPr>
        <p:spPr>
          <a:xfrm>
            <a:off x="6167520" y="1478520"/>
            <a:ext cx="238680" cy="91080"/>
          </a:xfrm>
          <a:prstGeom prst="flowChartTerminator">
            <a:avLst/>
          </a:prstGeom>
          <a:noFill/>
          <a:ln w="12700">
            <a:solidFill>
              <a:srgbClr val="0d0d0d"/>
            </a:solidFill>
            <a:round/>
          </a:ln>
        </p:spPr>
        <p:style>
          <a:lnRef idx="2">
            <a:schemeClr val="accent1">
              <a:shade val="50000"/>
            </a:schemeClr>
          </a:lnRef>
          <a:fillRef idx="1">
            <a:schemeClr val="accent1"/>
          </a:fillRef>
          <a:effectRef idx="0">
            <a:schemeClr val="accent1"/>
          </a:effectRef>
          <a:fontRef idx="minor"/>
        </p:style>
      </p:sp>
      <p:pic>
        <p:nvPicPr>
          <p:cNvPr id="277" name="" descr=""/>
          <p:cNvPicPr/>
          <p:nvPr/>
        </p:nvPicPr>
        <p:blipFill>
          <a:blip r:embed="rId3"/>
          <a:stretch/>
        </p:blipFill>
        <p:spPr>
          <a:xfrm>
            <a:off x="1205280" y="1025280"/>
            <a:ext cx="3654360" cy="3654360"/>
          </a:xfrm>
          <a:prstGeom prst="rect">
            <a:avLst/>
          </a:prstGeom>
          <a:ln w="0">
            <a:noFill/>
          </a:ln>
        </p:spPr>
      </p:pic>
    </p:spTree>
  </p:cSld>
  <mc:AlternateContent>
    <mc:Choice Requires="p14">
      <p:transition spd="slow" p14:dur="1500"/>
    </mc:Choice>
    <mc:Fallback>
      <p:transition spd="slow"/>
    </mc:Fallback>
  </mc:AlternateContent>
  <p:timing>
    <p:tnLst>
      <p:par>
        <p:cTn id="110" dur="indefinite" restart="never" nodeType="tmRoot">
          <p:childTnLst>
            <p:seq>
              <p:cTn id="111" dur="indefinite" nodeType="mainSeq">
                <p:childTnLst>
                  <p:par>
                    <p:cTn id="112" fill="hold">
                      <p:stCondLst>
                        <p:cond delay="0"/>
                      </p:stCondLst>
                      <p:childTnLst>
                        <p:par>
                          <p:cTn id="113" fill="hold">
                            <p:stCondLst>
                              <p:cond delay="0"/>
                            </p:stCondLst>
                            <p:childTnLst>
                              <p:par>
                                <p:cTn id="114" nodeType="withEffect" fill="hold" presetClass="entr" presetID="16" presetSubtype="21">
                                  <p:stCondLst>
                                    <p:cond delay="0"/>
                                  </p:stCondLst>
                                  <p:childTnLst>
                                    <p:set>
                                      <p:cBhvr>
                                        <p:cTn id="115" dur="1" fill="hold">
                                          <p:stCondLst>
                                            <p:cond delay="0"/>
                                          </p:stCondLst>
                                        </p:cTn>
                                        <p:tgtEl>
                                          <p:spTgt spid="268"/>
                                        </p:tgtEl>
                                        <p:attrNameLst>
                                          <p:attrName>style.visibility</p:attrName>
                                        </p:attrNameLst>
                                      </p:cBhvr>
                                      <p:to>
                                        <p:strVal val="visible"/>
                                      </p:to>
                                    </p:set>
                                    <p:animEffect filter="barn(inVertical)" transition="in">
                                      <p:cBhvr additive="repl">
                                        <p:cTn id="116" dur="500"/>
                                        <p:tgtEl>
                                          <p:spTgt spid="268"/>
                                        </p:tgtEl>
                                      </p:cBhvr>
                                    </p:animEffect>
                                  </p:childTnLst>
                                </p:cTn>
                              </p:par>
                              <p:par>
                                <p:cTn id="117" nodeType="withEffect" fill="hold" presetClass="entr" presetID="16" presetSubtype="21">
                                  <p:stCondLst>
                                    <p:cond delay="0"/>
                                  </p:stCondLst>
                                  <p:childTnLst>
                                    <p:set>
                                      <p:cBhvr>
                                        <p:cTn id="118" dur="1" fill="hold">
                                          <p:stCondLst>
                                            <p:cond delay="0"/>
                                          </p:stCondLst>
                                        </p:cTn>
                                        <p:tgtEl>
                                          <p:spTgt spid="269"/>
                                        </p:tgtEl>
                                        <p:attrNameLst>
                                          <p:attrName>style.visibility</p:attrName>
                                        </p:attrNameLst>
                                      </p:cBhvr>
                                      <p:to>
                                        <p:strVal val="visible"/>
                                      </p:to>
                                    </p:set>
                                    <p:animEffect filter="barn(inVertical)" transition="in">
                                      <p:cBhvr additive="repl">
                                        <p:cTn id="119" dur="500"/>
                                        <p:tgtEl>
                                          <p:spTgt spid="269"/>
                                        </p:tgtEl>
                                      </p:cBhvr>
                                    </p:animEffect>
                                  </p:childTnLst>
                                </p:cTn>
                              </p:par>
                              <p:par>
                                <p:cTn id="120" nodeType="withEffect" fill="hold" presetClass="entr" presetID="16" presetSubtype="21">
                                  <p:stCondLst>
                                    <p:cond delay="0"/>
                                  </p:stCondLst>
                                  <p:childTnLst>
                                    <p:set>
                                      <p:cBhvr>
                                        <p:cTn id="121" dur="1" fill="hold">
                                          <p:stCondLst>
                                            <p:cond delay="0"/>
                                          </p:stCondLst>
                                        </p:cTn>
                                        <p:tgtEl>
                                          <p:spTgt spid="270"/>
                                        </p:tgtEl>
                                        <p:attrNameLst>
                                          <p:attrName>style.visibility</p:attrName>
                                        </p:attrNameLst>
                                      </p:cBhvr>
                                      <p:to>
                                        <p:strVal val="visible"/>
                                      </p:to>
                                    </p:set>
                                    <p:animEffect filter="barn(inVertical)" transition="in">
                                      <p:cBhvr additive="repl">
                                        <p:cTn id="122" dur="500"/>
                                        <p:tgtEl>
                                          <p:spTgt spid="270"/>
                                        </p:tgtEl>
                                      </p:cBhvr>
                                    </p:animEffect>
                                  </p:childTnLst>
                                </p:cTn>
                              </p:par>
                            </p:childTnLst>
                          </p:cTn>
                        </p:par>
                        <p:par>
                          <p:cTn id="123" fill="hold">
                            <p:stCondLst>
                              <p:cond delay="500"/>
                            </p:stCondLst>
                            <p:childTnLst>
                              <p:par>
                                <p:cTn id="124" nodeType="afterEffect" fill="hold" presetClass="entr" presetID="10">
                                  <p:stCondLst>
                                    <p:cond delay="0"/>
                                  </p:stCondLst>
                                  <p:childTnLst>
                                    <p:set>
                                      <p:cBhvr>
                                        <p:cTn id="125" dur="1" fill="hold">
                                          <p:stCondLst>
                                            <p:cond delay="0"/>
                                          </p:stCondLst>
                                        </p:cTn>
                                        <p:tgtEl>
                                          <p:spTgt spid="273"/>
                                        </p:tgtEl>
                                        <p:attrNameLst>
                                          <p:attrName>style.visibility</p:attrName>
                                        </p:attrNameLst>
                                      </p:cBhvr>
                                      <p:to>
                                        <p:strVal val="visible"/>
                                      </p:to>
                                    </p:set>
                                    <p:animEffect filter="fade" transition="in">
                                      <p:cBhvr additive="repl">
                                        <p:cTn id="126" dur="500"/>
                                        <p:tgtEl>
                                          <p:spTgt spid="273"/>
                                        </p:tgtEl>
                                      </p:cBhvr>
                                    </p:animEffect>
                                  </p:childTnLst>
                                </p:cTn>
                              </p:par>
                            </p:childTnLst>
                          </p:cTn>
                        </p:par>
                        <p:par>
                          <p:cTn id="127" fill="hold">
                            <p:stCondLst>
                              <p:cond delay="1000"/>
                            </p:stCondLst>
                            <p:childTnLst>
                              <p:par>
                                <p:cTn id="128" nodeType="afterEffect" fill="hold" presetClass="emph" presetID="26">
                                  <p:stCondLst>
                                    <p:cond delay="0"/>
                                  </p:stCondLst>
                                  <p:childTnLst>
                                    <p:animEffect filter="fade" transition="out">
                                      <p:cBhvr additive="repl">
                                        <p:cTn id="129" dur="500"/>
                                        <p:tgtEl>
                                          <p:spTgt spid="267"/>
                                        </p:tgtEl>
                                      </p:cBhvr>
                                    </p:animEffect>
                                    <p:animScale>
                                      <p:cBhvr>
                                        <p:cTn id="130" dur="250" autoRev="1" fill="hold"/>
                                        <p:tgtEl>
                                          <p:spTgt spid="267"/>
                                        </p:tgtEl>
                                      </p:cBhvr>
                                      <p:by x="105000" y="105000"/>
                                    </p:animScale>
                                  </p:childTnLst>
                                </p:cTn>
                              </p:par>
                              <p:par>
                                <p:cTn id="131" nodeType="withEffect" fill="hold" presetClass="entr" presetID="10">
                                  <p:stCondLst>
                                    <p:cond delay="0"/>
                                  </p:stCondLst>
                                  <p:childTnLst>
                                    <p:set>
                                      <p:cBhvr>
                                        <p:cTn id="132" dur="1" fill="hold">
                                          <p:stCondLst>
                                            <p:cond delay="0"/>
                                          </p:stCondLst>
                                        </p:cTn>
                                        <p:tgtEl>
                                          <p:spTgt spid="274"/>
                                        </p:tgtEl>
                                        <p:attrNameLst>
                                          <p:attrName>style.visibility</p:attrName>
                                        </p:attrNameLst>
                                      </p:cBhvr>
                                      <p:to>
                                        <p:strVal val="visible"/>
                                      </p:to>
                                    </p:set>
                                    <p:animEffect filter="fade" transition="in">
                                      <p:cBhvr additive="repl">
                                        <p:cTn id="133" dur="500"/>
                                        <p:tgtEl>
                                          <p:spTgt spid="274"/>
                                        </p:tgtEl>
                                      </p:cBhvr>
                                    </p:animEffect>
                                  </p:childTnLst>
                                </p:cTn>
                              </p:par>
                              <p:par>
                                <p:cTn id="134" nodeType="withEffect" fill="hold" presetClass="entr" presetID="10">
                                  <p:stCondLst>
                                    <p:cond delay="0"/>
                                  </p:stCondLst>
                                  <p:childTnLst>
                                    <p:set>
                                      <p:cBhvr>
                                        <p:cTn id="135" dur="1" fill="hold">
                                          <p:stCondLst>
                                            <p:cond delay="0"/>
                                          </p:stCondLst>
                                        </p:cTn>
                                        <p:tgtEl>
                                          <p:spTgt spid="275"/>
                                        </p:tgtEl>
                                        <p:attrNameLst>
                                          <p:attrName>style.visibility</p:attrName>
                                        </p:attrNameLst>
                                      </p:cBhvr>
                                      <p:to>
                                        <p:strVal val="visible"/>
                                      </p:to>
                                    </p:set>
                                    <p:animEffect filter="fade" transition="in">
                                      <p:cBhvr additive="repl">
                                        <p:cTn id="136" dur="500"/>
                                        <p:tgtEl>
                                          <p:spTgt spid="275"/>
                                        </p:tgtEl>
                                      </p:cBhvr>
                                    </p:animEffect>
                                  </p:childTnLst>
                                </p:cTn>
                              </p:par>
                              <p:par>
                                <p:cTn id="137" nodeType="withEffect" fill="hold" presetClass="entr" presetID="10">
                                  <p:stCondLst>
                                    <p:cond delay="0"/>
                                  </p:stCondLst>
                                  <p:childTnLst>
                                    <p:set>
                                      <p:cBhvr>
                                        <p:cTn id="138" dur="1" fill="hold">
                                          <p:stCondLst>
                                            <p:cond delay="0"/>
                                          </p:stCondLst>
                                        </p:cTn>
                                        <p:tgtEl>
                                          <p:spTgt spid="276"/>
                                        </p:tgtEl>
                                        <p:attrNameLst>
                                          <p:attrName>style.visibility</p:attrName>
                                        </p:attrNameLst>
                                      </p:cBhvr>
                                      <p:to>
                                        <p:strVal val="visible"/>
                                      </p:to>
                                    </p:set>
                                    <p:animEffect filter="fade" transition="in">
                                      <p:cBhvr additive="repl">
                                        <p:cTn id="139"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56" name="Google Shape;1293;p42"/>
          <p:cNvSpPr/>
          <p:nvPr/>
        </p:nvSpPr>
        <p:spPr>
          <a:xfrm>
            <a:off x="10418760" y="3978000"/>
            <a:ext cx="348120" cy="341280"/>
          </a:xfrm>
          <a:custGeom>
            <a:avLst/>
            <a:gdLst/>
            <a:ahLst/>
            <a:rect l="l" t="t" r="r" b="b"/>
            <a:pathLst>
              <a:path w="461" h="453">
                <a:moveTo>
                  <a:pt x="275" y="0"/>
                </a:moveTo>
                <a:lnTo>
                  <a:pt x="275" y="0"/>
                </a:lnTo>
                <a:cubicBezTo>
                  <a:pt x="185" y="0"/>
                  <a:pt x="106" y="71"/>
                  <a:pt x="97" y="159"/>
                </a:cubicBezTo>
                <a:cubicBezTo>
                  <a:pt x="44" y="187"/>
                  <a:pt x="0" y="240"/>
                  <a:pt x="0" y="302"/>
                </a:cubicBezTo>
                <a:cubicBezTo>
                  <a:pt x="0" y="390"/>
                  <a:pt x="71" y="452"/>
                  <a:pt x="150" y="452"/>
                </a:cubicBezTo>
                <a:cubicBezTo>
                  <a:pt x="212" y="452"/>
                  <a:pt x="275" y="417"/>
                  <a:pt x="292" y="355"/>
                </a:cubicBezTo>
                <a:cubicBezTo>
                  <a:pt x="390" y="346"/>
                  <a:pt x="460" y="275"/>
                  <a:pt x="460" y="177"/>
                </a:cubicBezTo>
                <a:cubicBezTo>
                  <a:pt x="460" y="80"/>
                  <a:pt x="381" y="0"/>
                  <a:pt x="275" y="0"/>
                </a:cubicBezTo>
                <a:close/>
                <a:moveTo>
                  <a:pt x="150" y="408"/>
                </a:moveTo>
                <a:lnTo>
                  <a:pt x="150" y="408"/>
                </a:lnTo>
                <a:cubicBezTo>
                  <a:pt x="97" y="408"/>
                  <a:pt x="53" y="355"/>
                  <a:pt x="53" y="302"/>
                </a:cubicBezTo>
                <a:cubicBezTo>
                  <a:pt x="53" y="266"/>
                  <a:pt x="71" y="231"/>
                  <a:pt x="106" y="212"/>
                </a:cubicBezTo>
                <a:cubicBezTo>
                  <a:pt x="115" y="284"/>
                  <a:pt x="168" y="337"/>
                  <a:pt x="239" y="355"/>
                </a:cubicBezTo>
                <a:cubicBezTo>
                  <a:pt x="221" y="381"/>
                  <a:pt x="185" y="408"/>
                  <a:pt x="150" y="408"/>
                </a:cubicBezTo>
                <a:close/>
                <a:moveTo>
                  <a:pt x="150" y="204"/>
                </a:moveTo>
                <a:lnTo>
                  <a:pt x="150" y="204"/>
                </a:lnTo>
                <a:cubicBezTo>
                  <a:pt x="212" y="204"/>
                  <a:pt x="248" y="248"/>
                  <a:pt x="256" y="302"/>
                </a:cubicBezTo>
                <a:cubicBezTo>
                  <a:pt x="203" y="293"/>
                  <a:pt x="168" y="248"/>
                  <a:pt x="150" y="204"/>
                </a:cubicBezTo>
                <a:close/>
                <a:moveTo>
                  <a:pt x="301" y="302"/>
                </a:moveTo>
                <a:lnTo>
                  <a:pt x="301" y="302"/>
                </a:lnTo>
                <a:cubicBezTo>
                  <a:pt x="301" y="222"/>
                  <a:pt x="239" y="151"/>
                  <a:pt x="150" y="151"/>
                </a:cubicBezTo>
                <a:cubicBezTo>
                  <a:pt x="168" y="98"/>
                  <a:pt x="221" y="53"/>
                  <a:pt x="275" y="53"/>
                </a:cubicBezTo>
                <a:cubicBezTo>
                  <a:pt x="345" y="53"/>
                  <a:pt x="407" y="106"/>
                  <a:pt x="407" y="177"/>
                </a:cubicBezTo>
                <a:cubicBezTo>
                  <a:pt x="407" y="240"/>
                  <a:pt x="363" y="293"/>
                  <a:pt x="301" y="302"/>
                </a:cubicBezTo>
                <a:close/>
                <a:moveTo>
                  <a:pt x="53" y="106"/>
                </a:moveTo>
                <a:lnTo>
                  <a:pt x="53" y="106"/>
                </a:lnTo>
                <a:cubicBezTo>
                  <a:pt x="79" y="106"/>
                  <a:pt x="106" y="80"/>
                  <a:pt x="106" y="53"/>
                </a:cubicBezTo>
                <a:cubicBezTo>
                  <a:pt x="106" y="27"/>
                  <a:pt x="79" y="0"/>
                  <a:pt x="53" y="0"/>
                </a:cubicBezTo>
                <a:cubicBezTo>
                  <a:pt x="26" y="0"/>
                  <a:pt x="0" y="27"/>
                  <a:pt x="0" y="53"/>
                </a:cubicBezTo>
                <a:cubicBezTo>
                  <a:pt x="0" y="80"/>
                  <a:pt x="26" y="106"/>
                  <a:pt x="53" y="106"/>
                </a:cubicBezTo>
                <a:close/>
                <a:moveTo>
                  <a:pt x="53" y="27"/>
                </a:moveTo>
                <a:lnTo>
                  <a:pt x="53" y="27"/>
                </a:lnTo>
                <a:cubicBezTo>
                  <a:pt x="71" y="27"/>
                  <a:pt x="79" y="36"/>
                  <a:pt x="79" y="53"/>
                </a:cubicBezTo>
                <a:cubicBezTo>
                  <a:pt x="79" y="71"/>
                  <a:pt x="71" y="80"/>
                  <a:pt x="53" y="80"/>
                </a:cubicBezTo>
                <a:cubicBezTo>
                  <a:pt x="35" y="80"/>
                  <a:pt x="26" y="71"/>
                  <a:pt x="26" y="53"/>
                </a:cubicBezTo>
                <a:cubicBezTo>
                  <a:pt x="26" y="36"/>
                  <a:pt x="35" y="27"/>
                  <a:pt x="53" y="27"/>
                </a:cubicBezTo>
                <a:close/>
              </a:path>
            </a:pathLst>
          </a:custGeom>
          <a:solidFill>
            <a:schemeClr val="dk1"/>
          </a:solidFill>
          <a:ln w="0">
            <a:noFill/>
          </a:ln>
        </p:spPr>
        <p:style>
          <a:lnRef idx="0"/>
          <a:fillRef idx="0"/>
          <a:effectRef idx="0"/>
          <a:fontRef idx="minor"/>
        </p:style>
      </p:sp>
      <p:sp>
        <p:nvSpPr>
          <p:cNvPr id="1357" name="Google Shape;1294;p42"/>
          <p:cNvSpPr/>
          <p:nvPr/>
        </p:nvSpPr>
        <p:spPr>
          <a:xfrm>
            <a:off x="3690360" y="2468160"/>
            <a:ext cx="354600" cy="350280"/>
          </a:xfrm>
          <a:custGeom>
            <a:avLst/>
            <a:gdLst/>
            <a:ahLst/>
            <a:rect l="l" t="t" r="r" b="b"/>
            <a:pathLst>
              <a:path w="470" h="463">
                <a:moveTo>
                  <a:pt x="443" y="143"/>
                </a:moveTo>
                <a:lnTo>
                  <a:pt x="443" y="143"/>
                </a:lnTo>
                <a:cubicBezTo>
                  <a:pt x="416" y="284"/>
                  <a:pt x="275" y="408"/>
                  <a:pt x="239" y="435"/>
                </a:cubicBezTo>
                <a:cubicBezTo>
                  <a:pt x="194" y="462"/>
                  <a:pt x="159" y="417"/>
                  <a:pt x="141" y="391"/>
                </a:cubicBezTo>
                <a:cubicBezTo>
                  <a:pt x="124" y="355"/>
                  <a:pt x="79" y="178"/>
                  <a:pt x="62" y="160"/>
                </a:cubicBezTo>
                <a:cubicBezTo>
                  <a:pt x="53" y="151"/>
                  <a:pt x="18" y="178"/>
                  <a:pt x="18" y="178"/>
                </a:cubicBezTo>
                <a:cubicBezTo>
                  <a:pt x="0" y="151"/>
                  <a:pt x="0" y="151"/>
                  <a:pt x="0" y="151"/>
                </a:cubicBezTo>
                <a:cubicBezTo>
                  <a:pt x="0" y="151"/>
                  <a:pt x="71" y="63"/>
                  <a:pt x="132" y="45"/>
                </a:cubicBezTo>
                <a:cubicBezTo>
                  <a:pt x="194" y="36"/>
                  <a:pt x="194" y="143"/>
                  <a:pt x="203" y="204"/>
                </a:cubicBezTo>
                <a:cubicBezTo>
                  <a:pt x="222" y="266"/>
                  <a:pt x="230" y="293"/>
                  <a:pt x="247" y="293"/>
                </a:cubicBezTo>
                <a:cubicBezTo>
                  <a:pt x="256" y="293"/>
                  <a:pt x="283" y="266"/>
                  <a:pt x="310" y="213"/>
                </a:cubicBezTo>
                <a:cubicBezTo>
                  <a:pt x="328" y="160"/>
                  <a:pt x="301" y="125"/>
                  <a:pt x="256" y="151"/>
                </a:cubicBezTo>
                <a:cubicBezTo>
                  <a:pt x="275" y="27"/>
                  <a:pt x="469" y="0"/>
                  <a:pt x="443" y="143"/>
                </a:cubicBezTo>
              </a:path>
            </a:pathLst>
          </a:custGeom>
          <a:solidFill>
            <a:schemeClr val="dk1"/>
          </a:solidFill>
          <a:ln w="0">
            <a:noFill/>
          </a:ln>
        </p:spPr>
        <p:style>
          <a:lnRef idx="0"/>
          <a:fillRef idx="0"/>
          <a:effectRef idx="0"/>
          <a:fontRef idx="minor"/>
        </p:style>
      </p:sp>
      <p:sp>
        <p:nvSpPr>
          <p:cNvPr id="1358" name="Google Shape;1295;p42"/>
          <p:cNvSpPr/>
          <p:nvPr/>
        </p:nvSpPr>
        <p:spPr>
          <a:xfrm>
            <a:off x="2195640" y="2578680"/>
            <a:ext cx="334800" cy="151560"/>
          </a:xfrm>
          <a:custGeom>
            <a:avLst/>
            <a:gdLst/>
            <a:ahLst/>
            <a:rect l="l" t="t" r="r" b="b"/>
            <a:pathLst>
              <a:path w="444" h="205">
                <a:moveTo>
                  <a:pt x="98" y="204"/>
                </a:moveTo>
                <a:lnTo>
                  <a:pt x="98" y="204"/>
                </a:lnTo>
                <a:cubicBezTo>
                  <a:pt x="45" y="204"/>
                  <a:pt x="0" y="159"/>
                  <a:pt x="0" y="97"/>
                </a:cubicBezTo>
                <a:cubicBezTo>
                  <a:pt x="0" y="44"/>
                  <a:pt x="45" y="0"/>
                  <a:pt x="98" y="0"/>
                </a:cubicBezTo>
                <a:cubicBezTo>
                  <a:pt x="151" y="0"/>
                  <a:pt x="195" y="44"/>
                  <a:pt x="195" y="97"/>
                </a:cubicBezTo>
                <a:cubicBezTo>
                  <a:pt x="195" y="159"/>
                  <a:pt x="151" y="204"/>
                  <a:pt x="98" y="204"/>
                </a:cubicBezTo>
                <a:close/>
                <a:moveTo>
                  <a:pt x="345" y="204"/>
                </a:moveTo>
                <a:lnTo>
                  <a:pt x="345" y="204"/>
                </a:lnTo>
                <a:cubicBezTo>
                  <a:pt x="292" y="204"/>
                  <a:pt x="248" y="159"/>
                  <a:pt x="248" y="97"/>
                </a:cubicBezTo>
                <a:cubicBezTo>
                  <a:pt x="248" y="44"/>
                  <a:pt x="292" y="0"/>
                  <a:pt x="345" y="0"/>
                </a:cubicBezTo>
                <a:cubicBezTo>
                  <a:pt x="399" y="0"/>
                  <a:pt x="443" y="44"/>
                  <a:pt x="443" y="97"/>
                </a:cubicBezTo>
                <a:cubicBezTo>
                  <a:pt x="443" y="159"/>
                  <a:pt x="399" y="204"/>
                  <a:pt x="345" y="204"/>
                </a:cubicBezTo>
                <a:close/>
              </a:path>
            </a:pathLst>
          </a:custGeom>
          <a:solidFill>
            <a:schemeClr val="dk1"/>
          </a:solidFill>
          <a:ln w="0">
            <a:noFill/>
          </a:ln>
        </p:spPr>
        <p:style>
          <a:lnRef idx="0"/>
          <a:fillRef idx="0"/>
          <a:effectRef idx="0"/>
          <a:fontRef idx="minor"/>
        </p:style>
      </p:sp>
      <p:sp>
        <p:nvSpPr>
          <p:cNvPr id="1359" name="Google Shape;1296;p42"/>
          <p:cNvSpPr/>
          <p:nvPr/>
        </p:nvSpPr>
        <p:spPr>
          <a:xfrm>
            <a:off x="2195640" y="3236400"/>
            <a:ext cx="72000" cy="328320"/>
          </a:xfrm>
          <a:custGeom>
            <a:avLst/>
            <a:gdLst/>
            <a:ahLst/>
            <a:rect l="l" t="t"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solidFill>
            <a:schemeClr val="dk1"/>
          </a:solidFill>
          <a:ln w="0">
            <a:noFill/>
          </a:ln>
        </p:spPr>
        <p:style>
          <a:lnRef idx="0"/>
          <a:fillRef idx="0"/>
          <a:effectRef idx="0"/>
          <a:fontRef idx="minor"/>
        </p:style>
      </p:sp>
      <p:sp>
        <p:nvSpPr>
          <p:cNvPr id="1360" name="Google Shape;1297;p42"/>
          <p:cNvSpPr/>
          <p:nvPr/>
        </p:nvSpPr>
        <p:spPr>
          <a:xfrm>
            <a:off x="2308320" y="3333600"/>
            <a:ext cx="217800" cy="235440"/>
          </a:xfrm>
          <a:custGeom>
            <a:avLst/>
            <a:gdLst/>
            <a:ahLst/>
            <a:rect l="l" t="t" r="r" b="b"/>
            <a:pathLst>
              <a:path w="293" h="311">
                <a:moveTo>
                  <a:pt x="0" y="106"/>
                </a:moveTo>
                <a:lnTo>
                  <a:pt x="0" y="106"/>
                </a:lnTo>
                <a:cubicBezTo>
                  <a:pt x="0" y="62"/>
                  <a:pt x="0" y="35"/>
                  <a:pt x="0" y="8"/>
                </a:cubicBezTo>
                <a:cubicBezTo>
                  <a:pt x="79" y="8"/>
                  <a:pt x="79" y="8"/>
                  <a:pt x="79" y="8"/>
                </a:cubicBezTo>
                <a:cubicBezTo>
                  <a:pt x="88" y="44"/>
                  <a:pt x="88" y="44"/>
                  <a:pt x="88" y="44"/>
                </a:cubicBez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solidFill>
            <a:schemeClr val="dk1"/>
          </a:solidFill>
          <a:ln w="0">
            <a:noFill/>
          </a:ln>
        </p:spPr>
        <p:style>
          <a:lnRef idx="0"/>
          <a:fillRef idx="0"/>
          <a:effectRef idx="0"/>
          <a:fontRef idx="minor"/>
        </p:style>
      </p:sp>
      <p:sp>
        <p:nvSpPr>
          <p:cNvPr id="1361" name="Google Shape;1298;p42"/>
          <p:cNvSpPr/>
          <p:nvPr/>
        </p:nvSpPr>
        <p:spPr>
          <a:xfrm>
            <a:off x="2928600" y="3223080"/>
            <a:ext cx="361440" cy="354600"/>
          </a:xfrm>
          <a:custGeom>
            <a:avLst/>
            <a:gdLst/>
            <a:ahLst/>
            <a:rect l="l" t="t"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dk1"/>
          </a:solidFill>
          <a:ln w="0">
            <a:noFill/>
          </a:ln>
        </p:spPr>
        <p:style>
          <a:lnRef idx="0"/>
          <a:fillRef idx="0"/>
          <a:effectRef idx="0"/>
          <a:fontRef idx="minor"/>
        </p:style>
      </p:sp>
      <p:sp>
        <p:nvSpPr>
          <p:cNvPr id="1362" name="Google Shape;1299;p42"/>
          <p:cNvSpPr/>
          <p:nvPr/>
        </p:nvSpPr>
        <p:spPr>
          <a:xfrm>
            <a:off x="1434240" y="3978000"/>
            <a:ext cx="361440" cy="341280"/>
          </a:xfrm>
          <a:custGeom>
            <a:avLst/>
            <a:gdLst/>
            <a:ahLst/>
            <a:rect l="l" t="t" r="r" b="b"/>
            <a:pathLst>
              <a:path w="480" h="453">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chemeClr val="dk1"/>
          </a:solidFill>
          <a:ln w="0">
            <a:noFill/>
          </a:ln>
        </p:spPr>
        <p:style>
          <a:lnRef idx="0"/>
          <a:fillRef idx="0"/>
          <a:effectRef idx="0"/>
          <a:fontRef idx="minor"/>
        </p:style>
      </p:sp>
      <p:sp>
        <p:nvSpPr>
          <p:cNvPr id="1363" name="Google Shape;1300;p42"/>
          <p:cNvSpPr/>
          <p:nvPr/>
        </p:nvSpPr>
        <p:spPr>
          <a:xfrm>
            <a:off x="10445400" y="2454840"/>
            <a:ext cx="301680" cy="383400"/>
          </a:xfrm>
          <a:custGeom>
            <a:avLst/>
            <a:gdLst/>
            <a:ahLst/>
            <a:rect l="l" t="t" r="r" b="b"/>
            <a:pathLst>
              <a:path w="400" h="506">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chemeClr val="dk1"/>
          </a:solidFill>
          <a:ln w="0">
            <a:noFill/>
          </a:ln>
        </p:spPr>
        <p:style>
          <a:lnRef idx="0"/>
          <a:fillRef idx="0"/>
          <a:effectRef idx="0"/>
          <a:fontRef idx="minor"/>
        </p:style>
      </p:sp>
      <p:sp>
        <p:nvSpPr>
          <p:cNvPr id="1364" name="Google Shape;1301;p42"/>
          <p:cNvSpPr/>
          <p:nvPr/>
        </p:nvSpPr>
        <p:spPr>
          <a:xfrm>
            <a:off x="11160720" y="2474640"/>
            <a:ext cx="361440" cy="356760"/>
          </a:xfrm>
          <a:custGeom>
            <a:avLst/>
            <a:gdLst/>
            <a:ahLst/>
            <a:rect l="l" t="t"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chemeClr val="dk1"/>
          </a:solidFill>
          <a:ln w="0">
            <a:noFill/>
          </a:ln>
        </p:spPr>
        <p:style>
          <a:lnRef idx="0"/>
          <a:fillRef idx="0"/>
          <a:effectRef idx="0"/>
          <a:fontRef idx="minor"/>
        </p:style>
      </p:sp>
      <p:sp>
        <p:nvSpPr>
          <p:cNvPr id="1365" name="Google Shape;1302;p42"/>
          <p:cNvSpPr/>
          <p:nvPr/>
        </p:nvSpPr>
        <p:spPr>
          <a:xfrm>
            <a:off x="5180400" y="3978000"/>
            <a:ext cx="348120" cy="341280"/>
          </a:xfrm>
          <a:custGeom>
            <a:avLst/>
            <a:gdLst/>
            <a:ahLst/>
            <a:rect l="l" t="t" r="r" b="b"/>
            <a:pathLst>
              <a:path w="462" h="453">
                <a:moveTo>
                  <a:pt x="195" y="0"/>
                </a:moveTo>
                <a:lnTo>
                  <a:pt x="195" y="0"/>
                </a:lnTo>
                <a:cubicBezTo>
                  <a:pt x="79" y="18"/>
                  <a:pt x="0" y="106"/>
                  <a:pt x="0" y="222"/>
                </a:cubicBezTo>
                <a:cubicBezTo>
                  <a:pt x="0" y="284"/>
                  <a:pt x="26" y="328"/>
                  <a:pt x="53" y="372"/>
                </a:cubicBezTo>
                <a:cubicBezTo>
                  <a:pt x="133" y="337"/>
                  <a:pt x="195" y="248"/>
                  <a:pt x="195" y="142"/>
                </a:cubicBezTo>
                <a:lnTo>
                  <a:pt x="195" y="0"/>
                </a:lnTo>
                <a:close/>
                <a:moveTo>
                  <a:pt x="230" y="284"/>
                </a:moveTo>
                <a:lnTo>
                  <a:pt x="230" y="284"/>
                </a:lnTo>
                <a:cubicBezTo>
                  <a:pt x="212" y="337"/>
                  <a:pt x="177" y="390"/>
                  <a:pt x="124" y="425"/>
                </a:cubicBezTo>
                <a:cubicBezTo>
                  <a:pt x="151" y="443"/>
                  <a:pt x="186" y="452"/>
                  <a:pt x="230" y="452"/>
                </a:cubicBezTo>
                <a:cubicBezTo>
                  <a:pt x="265" y="452"/>
                  <a:pt x="310" y="443"/>
                  <a:pt x="336" y="425"/>
                </a:cubicBezTo>
                <a:cubicBezTo>
                  <a:pt x="283" y="390"/>
                  <a:pt x="248" y="337"/>
                  <a:pt x="230" y="284"/>
                </a:cubicBezTo>
                <a:close/>
                <a:moveTo>
                  <a:pt x="265" y="142"/>
                </a:moveTo>
                <a:lnTo>
                  <a:pt x="265" y="142"/>
                </a:lnTo>
                <a:cubicBezTo>
                  <a:pt x="265" y="248"/>
                  <a:pt x="327" y="328"/>
                  <a:pt x="408" y="372"/>
                </a:cubicBezTo>
                <a:cubicBezTo>
                  <a:pt x="434" y="328"/>
                  <a:pt x="461" y="284"/>
                  <a:pt x="461" y="222"/>
                </a:cubicBezTo>
                <a:cubicBezTo>
                  <a:pt x="461" y="106"/>
                  <a:pt x="372" y="18"/>
                  <a:pt x="265" y="0"/>
                </a:cubicBezTo>
                <a:lnTo>
                  <a:pt x="265" y="142"/>
                </a:lnTo>
                <a:close/>
              </a:path>
            </a:pathLst>
          </a:custGeom>
          <a:solidFill>
            <a:schemeClr val="dk1"/>
          </a:solidFill>
          <a:ln w="0">
            <a:noFill/>
          </a:ln>
        </p:spPr>
        <p:style>
          <a:lnRef idx="0"/>
          <a:fillRef idx="0"/>
          <a:effectRef idx="0"/>
          <a:fontRef idx="minor"/>
        </p:style>
      </p:sp>
      <p:sp>
        <p:nvSpPr>
          <p:cNvPr id="1366" name="Google Shape;1303;p42"/>
          <p:cNvSpPr/>
          <p:nvPr/>
        </p:nvSpPr>
        <p:spPr>
          <a:xfrm>
            <a:off x="8173800" y="3256200"/>
            <a:ext cx="361440" cy="288360"/>
          </a:xfrm>
          <a:custGeom>
            <a:avLst/>
            <a:gdLst/>
            <a:ahLst/>
            <a:rect l="l" t="t" r="r" b="b"/>
            <a:pathLst>
              <a:path w="480" h="382">
                <a:moveTo>
                  <a:pt x="381" y="168"/>
                </a:moveTo>
                <a:lnTo>
                  <a:pt x="381" y="168"/>
                </a:lnTo>
                <a:cubicBezTo>
                  <a:pt x="443" y="151"/>
                  <a:pt x="479" y="89"/>
                  <a:pt x="453" y="80"/>
                </a:cubicBezTo>
                <a:cubicBezTo>
                  <a:pt x="390" y="80"/>
                  <a:pt x="337" y="53"/>
                  <a:pt x="302" y="27"/>
                </a:cubicBezTo>
                <a:cubicBezTo>
                  <a:pt x="293" y="27"/>
                  <a:pt x="293" y="27"/>
                  <a:pt x="284" y="18"/>
                </a:cubicBezTo>
                <a:cubicBezTo>
                  <a:pt x="284" y="160"/>
                  <a:pt x="284" y="160"/>
                  <a:pt x="284" y="160"/>
                </a:cubicBezTo>
                <a:cubicBezTo>
                  <a:pt x="284" y="213"/>
                  <a:pt x="257" y="248"/>
                  <a:pt x="222" y="266"/>
                </a:cubicBezTo>
                <a:cubicBezTo>
                  <a:pt x="178" y="283"/>
                  <a:pt x="124" y="275"/>
                  <a:pt x="106" y="230"/>
                </a:cubicBezTo>
                <a:cubicBezTo>
                  <a:pt x="90" y="195"/>
                  <a:pt x="115" y="142"/>
                  <a:pt x="160" y="115"/>
                </a:cubicBezTo>
                <a:cubicBezTo>
                  <a:pt x="187" y="106"/>
                  <a:pt x="213" y="106"/>
                  <a:pt x="240" y="115"/>
                </a:cubicBezTo>
                <a:cubicBezTo>
                  <a:pt x="240" y="0"/>
                  <a:pt x="240" y="0"/>
                  <a:pt x="240" y="0"/>
                </a:cubicBezTo>
                <a:cubicBezTo>
                  <a:pt x="222" y="0"/>
                  <a:pt x="213" y="0"/>
                  <a:pt x="196" y="0"/>
                </a:cubicBezTo>
                <a:cubicBezTo>
                  <a:pt x="90" y="0"/>
                  <a:pt x="0" y="80"/>
                  <a:pt x="0" y="186"/>
                </a:cubicBezTo>
                <a:cubicBezTo>
                  <a:pt x="0" y="293"/>
                  <a:pt x="90" y="381"/>
                  <a:pt x="196" y="381"/>
                </a:cubicBezTo>
                <a:cubicBezTo>
                  <a:pt x="302" y="381"/>
                  <a:pt x="381" y="293"/>
                  <a:pt x="381" y="186"/>
                </a:cubicBezTo>
                <a:cubicBezTo>
                  <a:pt x="381" y="177"/>
                  <a:pt x="381" y="168"/>
                  <a:pt x="381" y="168"/>
                </a:cubicBezTo>
              </a:path>
            </a:pathLst>
          </a:custGeom>
          <a:solidFill>
            <a:schemeClr val="dk1"/>
          </a:solidFill>
          <a:ln w="0">
            <a:noFill/>
          </a:ln>
        </p:spPr>
        <p:style>
          <a:lnRef idx="0"/>
          <a:fillRef idx="0"/>
          <a:effectRef idx="0"/>
          <a:fontRef idx="minor"/>
        </p:style>
      </p:sp>
      <p:sp>
        <p:nvSpPr>
          <p:cNvPr id="1367" name="Google Shape;1304;p42"/>
          <p:cNvSpPr/>
          <p:nvPr/>
        </p:nvSpPr>
        <p:spPr>
          <a:xfrm>
            <a:off x="8915400" y="3223080"/>
            <a:ext cx="361440" cy="354600"/>
          </a:xfrm>
          <a:custGeom>
            <a:avLst/>
            <a:gdLst/>
            <a:ahLst/>
            <a:rect l="l" t="t"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28" y="222"/>
                </a:moveTo>
                <a:lnTo>
                  <a:pt x="328" y="222"/>
                </a:lnTo>
                <a:lnTo>
                  <a:pt x="328" y="231"/>
                </a:lnTo>
                <a:cubicBezTo>
                  <a:pt x="328" y="293"/>
                  <a:pt x="283" y="328"/>
                  <a:pt x="230" y="328"/>
                </a:cubicBezTo>
                <a:cubicBezTo>
                  <a:pt x="177" y="328"/>
                  <a:pt x="133" y="293"/>
                  <a:pt x="133" y="231"/>
                </a:cubicBezTo>
                <a:cubicBezTo>
                  <a:pt x="133" y="178"/>
                  <a:pt x="177" y="134"/>
                  <a:pt x="230" y="134"/>
                </a:cubicBezTo>
                <a:cubicBezTo>
                  <a:pt x="239" y="134"/>
                  <a:pt x="248" y="134"/>
                  <a:pt x="248" y="143"/>
                </a:cubicBezTo>
                <a:cubicBezTo>
                  <a:pt x="248" y="196"/>
                  <a:pt x="248" y="196"/>
                  <a:pt x="248" y="196"/>
                </a:cubicBezTo>
                <a:cubicBezTo>
                  <a:pt x="239" y="187"/>
                  <a:pt x="222" y="196"/>
                  <a:pt x="213" y="196"/>
                </a:cubicBezTo>
                <a:cubicBezTo>
                  <a:pt x="186" y="213"/>
                  <a:pt x="177" y="231"/>
                  <a:pt x="186" y="258"/>
                </a:cubicBezTo>
                <a:cubicBezTo>
                  <a:pt x="195" y="275"/>
                  <a:pt x="222" y="284"/>
                  <a:pt x="248" y="275"/>
                </a:cubicBezTo>
                <a:cubicBezTo>
                  <a:pt x="257" y="267"/>
                  <a:pt x="275" y="249"/>
                  <a:pt x="275" y="222"/>
                </a:cubicBezTo>
                <a:cubicBezTo>
                  <a:pt x="275" y="151"/>
                  <a:pt x="275" y="151"/>
                  <a:pt x="275" y="151"/>
                </a:cubicBezTo>
                <a:lnTo>
                  <a:pt x="283" y="151"/>
                </a:lnTo>
                <a:cubicBezTo>
                  <a:pt x="301" y="160"/>
                  <a:pt x="328" y="178"/>
                  <a:pt x="354" y="178"/>
                </a:cubicBezTo>
                <a:cubicBezTo>
                  <a:pt x="372" y="178"/>
                  <a:pt x="354" y="213"/>
                  <a:pt x="328" y="222"/>
                </a:cubicBezTo>
                <a:close/>
              </a:path>
            </a:pathLst>
          </a:custGeom>
          <a:solidFill>
            <a:schemeClr val="dk1"/>
          </a:solidFill>
          <a:ln w="0">
            <a:noFill/>
          </a:ln>
        </p:spPr>
        <p:style>
          <a:lnRef idx="0"/>
          <a:fillRef idx="0"/>
          <a:effectRef idx="0"/>
          <a:fontRef idx="minor"/>
        </p:style>
      </p:sp>
      <p:sp>
        <p:nvSpPr>
          <p:cNvPr id="1368" name="Google Shape;1305;p42"/>
          <p:cNvSpPr/>
          <p:nvPr/>
        </p:nvSpPr>
        <p:spPr>
          <a:xfrm>
            <a:off x="2222280" y="3978000"/>
            <a:ext cx="308160" cy="341280"/>
          </a:xfrm>
          <a:custGeom>
            <a:avLst/>
            <a:gdLst/>
            <a:ahLst/>
            <a:rect l="l" t="t" r="r" b="b"/>
            <a:pathLst>
              <a:path w="409" h="453">
                <a:moveTo>
                  <a:pt x="364" y="80"/>
                </a:moveTo>
                <a:lnTo>
                  <a:pt x="364" y="80"/>
                </a:lnTo>
                <a:cubicBezTo>
                  <a:pt x="364" y="53"/>
                  <a:pt x="329" y="53"/>
                  <a:pt x="329" y="53"/>
                </a:cubicBezTo>
                <a:cubicBezTo>
                  <a:pt x="222" y="45"/>
                  <a:pt x="222" y="45"/>
                  <a:pt x="222" y="45"/>
                </a:cubicBezTo>
                <a:cubicBezTo>
                  <a:pt x="222" y="45"/>
                  <a:pt x="222" y="18"/>
                  <a:pt x="204" y="9"/>
                </a:cubicBezTo>
                <a:cubicBezTo>
                  <a:pt x="177" y="0"/>
                  <a:pt x="160" y="0"/>
                  <a:pt x="142" y="0"/>
                </a:cubicBezTo>
                <a:cubicBezTo>
                  <a:pt x="124" y="0"/>
                  <a:pt x="124" y="27"/>
                  <a:pt x="124" y="45"/>
                </a:cubicBezTo>
                <a:cubicBezTo>
                  <a:pt x="124" y="62"/>
                  <a:pt x="124" y="89"/>
                  <a:pt x="124" y="98"/>
                </a:cubicBezTo>
                <a:cubicBezTo>
                  <a:pt x="124" y="124"/>
                  <a:pt x="116" y="133"/>
                  <a:pt x="80" y="133"/>
                </a:cubicBezTo>
                <a:cubicBezTo>
                  <a:pt x="27" y="133"/>
                  <a:pt x="27" y="133"/>
                  <a:pt x="27" y="133"/>
                </a:cubicBezTo>
                <a:cubicBezTo>
                  <a:pt x="10" y="133"/>
                  <a:pt x="0" y="133"/>
                  <a:pt x="0" y="151"/>
                </a:cubicBezTo>
                <a:cubicBezTo>
                  <a:pt x="0" y="159"/>
                  <a:pt x="18" y="275"/>
                  <a:pt x="45" y="302"/>
                </a:cubicBezTo>
                <a:cubicBezTo>
                  <a:pt x="63" y="310"/>
                  <a:pt x="151" y="319"/>
                  <a:pt x="169" y="319"/>
                </a:cubicBezTo>
                <a:cubicBezTo>
                  <a:pt x="186" y="319"/>
                  <a:pt x="177" y="266"/>
                  <a:pt x="186" y="266"/>
                </a:cubicBezTo>
                <a:cubicBezTo>
                  <a:pt x="195" y="266"/>
                  <a:pt x="195" y="302"/>
                  <a:pt x="231" y="310"/>
                </a:cubicBezTo>
                <a:cubicBezTo>
                  <a:pt x="257" y="310"/>
                  <a:pt x="302" y="310"/>
                  <a:pt x="302" y="337"/>
                </a:cubicBezTo>
                <a:cubicBezTo>
                  <a:pt x="302" y="363"/>
                  <a:pt x="310" y="399"/>
                  <a:pt x="293" y="399"/>
                </a:cubicBezTo>
                <a:cubicBezTo>
                  <a:pt x="248" y="408"/>
                  <a:pt x="248" y="408"/>
                  <a:pt x="248" y="408"/>
                </a:cubicBezTo>
                <a:cubicBezTo>
                  <a:pt x="213" y="399"/>
                  <a:pt x="222" y="372"/>
                  <a:pt x="239" y="372"/>
                </a:cubicBezTo>
                <a:cubicBezTo>
                  <a:pt x="248" y="372"/>
                  <a:pt x="257" y="372"/>
                  <a:pt x="257" y="372"/>
                </a:cubicBezTo>
                <a:cubicBezTo>
                  <a:pt x="257" y="337"/>
                  <a:pt x="257" y="337"/>
                  <a:pt x="257" y="337"/>
                </a:cubicBezTo>
                <a:cubicBezTo>
                  <a:pt x="257" y="337"/>
                  <a:pt x="195" y="328"/>
                  <a:pt x="186" y="372"/>
                </a:cubicBezTo>
                <a:cubicBezTo>
                  <a:pt x="186" y="417"/>
                  <a:pt x="195" y="434"/>
                  <a:pt x="195" y="434"/>
                </a:cubicBezTo>
                <a:cubicBezTo>
                  <a:pt x="204" y="443"/>
                  <a:pt x="213" y="452"/>
                  <a:pt x="293" y="452"/>
                </a:cubicBezTo>
                <a:cubicBezTo>
                  <a:pt x="408" y="452"/>
                  <a:pt x="364" y="115"/>
                  <a:pt x="364" y="80"/>
                </a:cubicBezTo>
                <a:close/>
                <a:moveTo>
                  <a:pt x="319" y="231"/>
                </a:moveTo>
                <a:lnTo>
                  <a:pt x="319" y="231"/>
                </a:lnTo>
                <a:cubicBezTo>
                  <a:pt x="319" y="240"/>
                  <a:pt x="302" y="222"/>
                  <a:pt x="284" y="222"/>
                </a:cubicBezTo>
                <a:cubicBezTo>
                  <a:pt x="266" y="222"/>
                  <a:pt x="248" y="231"/>
                  <a:pt x="248" y="231"/>
                </a:cubicBezTo>
                <a:cubicBezTo>
                  <a:pt x="239" y="222"/>
                  <a:pt x="248" y="177"/>
                  <a:pt x="284" y="177"/>
                </a:cubicBezTo>
                <a:cubicBezTo>
                  <a:pt x="310" y="177"/>
                  <a:pt x="329" y="231"/>
                  <a:pt x="319" y="231"/>
                </a:cubicBezTo>
                <a:close/>
              </a:path>
            </a:pathLst>
          </a:custGeom>
          <a:solidFill>
            <a:schemeClr val="dk1"/>
          </a:solidFill>
          <a:ln w="0">
            <a:noFill/>
          </a:ln>
        </p:spPr>
        <p:style>
          <a:lnRef idx="0"/>
          <a:fillRef idx="0"/>
          <a:effectRef idx="0"/>
          <a:fontRef idx="minor"/>
        </p:style>
      </p:sp>
      <p:sp>
        <p:nvSpPr>
          <p:cNvPr id="1369" name="Google Shape;1306;p42"/>
          <p:cNvSpPr/>
          <p:nvPr/>
        </p:nvSpPr>
        <p:spPr>
          <a:xfrm>
            <a:off x="2222280" y="3984840"/>
            <a:ext cx="59040" cy="59040"/>
          </a:xfrm>
          <a:custGeom>
            <a:avLst/>
            <a:gdLst/>
            <a:ahLst/>
            <a:rect l="l" t="t" r="r" b="b"/>
            <a:pathLst>
              <a:path w="81" h="81">
                <a:moveTo>
                  <a:pt x="80" y="71"/>
                </a:moveTo>
                <a:lnTo>
                  <a:pt x="80" y="71"/>
                </a:lnTo>
                <a:cubicBezTo>
                  <a:pt x="80" y="62"/>
                  <a:pt x="80" y="0"/>
                  <a:pt x="80" y="0"/>
                </a:cubicBezTo>
                <a:cubicBezTo>
                  <a:pt x="0" y="80"/>
                  <a:pt x="0" y="80"/>
                  <a:pt x="0" y="80"/>
                </a:cubicBezTo>
                <a:cubicBezTo>
                  <a:pt x="0" y="80"/>
                  <a:pt x="54" y="80"/>
                  <a:pt x="71" y="80"/>
                </a:cubicBezTo>
                <a:cubicBezTo>
                  <a:pt x="80" y="80"/>
                  <a:pt x="80" y="80"/>
                  <a:pt x="80" y="71"/>
                </a:cubicBezTo>
              </a:path>
            </a:pathLst>
          </a:custGeom>
          <a:solidFill>
            <a:schemeClr val="dk1"/>
          </a:solidFill>
          <a:ln w="0">
            <a:noFill/>
          </a:ln>
        </p:spPr>
        <p:style>
          <a:lnRef idx="0"/>
          <a:fillRef idx="0"/>
          <a:effectRef idx="0"/>
          <a:fontRef idx="minor"/>
        </p:style>
      </p:sp>
      <p:sp>
        <p:nvSpPr>
          <p:cNvPr id="1370" name="Google Shape;1307;p42"/>
          <p:cNvSpPr/>
          <p:nvPr/>
        </p:nvSpPr>
        <p:spPr>
          <a:xfrm>
            <a:off x="4425480" y="2474640"/>
            <a:ext cx="361440" cy="356760"/>
          </a:xfrm>
          <a:custGeom>
            <a:avLst/>
            <a:gdLst/>
            <a:ahLst/>
            <a:rect l="l" t="t" r="r" b="b"/>
            <a:pathLst>
              <a:path w="480" h="471">
                <a:moveTo>
                  <a:pt x="240" y="0"/>
                </a:moveTo>
                <a:lnTo>
                  <a:pt x="240" y="0"/>
                </a:lnTo>
                <a:cubicBezTo>
                  <a:pt x="107" y="0"/>
                  <a:pt x="0" y="107"/>
                  <a:pt x="0" y="231"/>
                </a:cubicBezTo>
                <a:cubicBezTo>
                  <a:pt x="0" y="363"/>
                  <a:pt x="107" y="470"/>
                  <a:pt x="240" y="470"/>
                </a:cubicBezTo>
                <a:cubicBezTo>
                  <a:pt x="372" y="470"/>
                  <a:pt x="479" y="363"/>
                  <a:pt x="479" y="231"/>
                </a:cubicBezTo>
                <a:cubicBezTo>
                  <a:pt x="479" y="107"/>
                  <a:pt x="372" y="0"/>
                  <a:pt x="240" y="0"/>
                </a:cubicBezTo>
                <a:close/>
                <a:moveTo>
                  <a:pt x="346" y="187"/>
                </a:moveTo>
                <a:lnTo>
                  <a:pt x="346" y="187"/>
                </a:lnTo>
                <a:cubicBezTo>
                  <a:pt x="337" y="257"/>
                  <a:pt x="266" y="319"/>
                  <a:pt x="249" y="338"/>
                </a:cubicBezTo>
                <a:cubicBezTo>
                  <a:pt x="222" y="346"/>
                  <a:pt x="205" y="328"/>
                  <a:pt x="195" y="319"/>
                </a:cubicBezTo>
                <a:cubicBezTo>
                  <a:pt x="187" y="301"/>
                  <a:pt x="169" y="204"/>
                  <a:pt x="160" y="195"/>
                </a:cubicBezTo>
                <a:cubicBezTo>
                  <a:pt x="151" y="195"/>
                  <a:pt x="134" y="204"/>
                  <a:pt x="134" y="204"/>
                </a:cubicBezTo>
                <a:cubicBezTo>
                  <a:pt x="124" y="195"/>
                  <a:pt x="124" y="195"/>
                  <a:pt x="124" y="195"/>
                </a:cubicBezTo>
                <a:cubicBezTo>
                  <a:pt x="124" y="195"/>
                  <a:pt x="160" y="151"/>
                  <a:pt x="195" y="142"/>
                </a:cubicBezTo>
                <a:cubicBezTo>
                  <a:pt x="222" y="134"/>
                  <a:pt x="222" y="187"/>
                  <a:pt x="231" y="222"/>
                </a:cubicBezTo>
                <a:cubicBezTo>
                  <a:pt x="240" y="248"/>
                  <a:pt x="240" y="266"/>
                  <a:pt x="249" y="266"/>
                </a:cubicBezTo>
                <a:cubicBezTo>
                  <a:pt x="258" y="266"/>
                  <a:pt x="266" y="248"/>
                  <a:pt x="284" y="222"/>
                </a:cubicBezTo>
                <a:cubicBezTo>
                  <a:pt x="293" y="204"/>
                  <a:pt x="275" y="178"/>
                  <a:pt x="258" y="195"/>
                </a:cubicBezTo>
                <a:cubicBezTo>
                  <a:pt x="266" y="134"/>
                  <a:pt x="364" y="116"/>
                  <a:pt x="346" y="187"/>
                </a:cubicBezTo>
                <a:close/>
              </a:path>
            </a:pathLst>
          </a:custGeom>
          <a:solidFill>
            <a:schemeClr val="dk1"/>
          </a:solidFill>
          <a:ln w="0">
            <a:noFill/>
          </a:ln>
        </p:spPr>
        <p:style>
          <a:lnRef idx="0"/>
          <a:fillRef idx="0"/>
          <a:effectRef idx="0"/>
          <a:fontRef idx="minor"/>
        </p:style>
      </p:sp>
      <p:sp>
        <p:nvSpPr>
          <p:cNvPr id="1371" name="Google Shape;1308;p42"/>
          <p:cNvSpPr/>
          <p:nvPr/>
        </p:nvSpPr>
        <p:spPr>
          <a:xfrm>
            <a:off x="2928600" y="2474640"/>
            <a:ext cx="361440" cy="356760"/>
          </a:xfrm>
          <a:custGeom>
            <a:avLst/>
            <a:gdLst/>
            <a:ahLst/>
            <a:rect l="l" t="t" r="r" b="b"/>
            <a:pathLst>
              <a:path w="479" h="471">
                <a:moveTo>
                  <a:pt x="239" y="0"/>
                </a:moveTo>
                <a:lnTo>
                  <a:pt x="239" y="0"/>
                </a:lnTo>
                <a:cubicBezTo>
                  <a:pt x="106" y="0"/>
                  <a:pt x="0" y="107"/>
                  <a:pt x="0" y="231"/>
                </a:cubicBezTo>
                <a:cubicBezTo>
                  <a:pt x="0" y="363"/>
                  <a:pt x="106" y="470"/>
                  <a:pt x="239" y="470"/>
                </a:cubicBezTo>
                <a:cubicBezTo>
                  <a:pt x="372" y="470"/>
                  <a:pt x="478" y="363"/>
                  <a:pt x="478" y="231"/>
                </a:cubicBezTo>
                <a:cubicBezTo>
                  <a:pt x="478" y="107"/>
                  <a:pt x="372" y="0"/>
                  <a:pt x="239" y="0"/>
                </a:cubicBezTo>
                <a:close/>
                <a:moveTo>
                  <a:pt x="177" y="284"/>
                </a:moveTo>
                <a:lnTo>
                  <a:pt x="177" y="284"/>
                </a:lnTo>
                <a:cubicBezTo>
                  <a:pt x="150" y="284"/>
                  <a:pt x="124" y="266"/>
                  <a:pt x="124" y="231"/>
                </a:cubicBezTo>
                <a:cubicBezTo>
                  <a:pt x="124" y="204"/>
                  <a:pt x="150" y="187"/>
                  <a:pt x="177" y="187"/>
                </a:cubicBezTo>
                <a:cubicBezTo>
                  <a:pt x="203" y="187"/>
                  <a:pt x="221" y="204"/>
                  <a:pt x="221" y="231"/>
                </a:cubicBezTo>
                <a:cubicBezTo>
                  <a:pt x="221" y="266"/>
                  <a:pt x="203" y="284"/>
                  <a:pt x="177" y="284"/>
                </a:cubicBezTo>
                <a:close/>
                <a:moveTo>
                  <a:pt x="300" y="284"/>
                </a:moveTo>
                <a:lnTo>
                  <a:pt x="300" y="284"/>
                </a:lnTo>
                <a:cubicBezTo>
                  <a:pt x="275" y="284"/>
                  <a:pt x="256" y="266"/>
                  <a:pt x="256" y="231"/>
                </a:cubicBezTo>
                <a:cubicBezTo>
                  <a:pt x="256" y="204"/>
                  <a:pt x="275" y="187"/>
                  <a:pt x="300" y="187"/>
                </a:cubicBezTo>
                <a:cubicBezTo>
                  <a:pt x="328" y="187"/>
                  <a:pt x="354" y="204"/>
                  <a:pt x="354" y="231"/>
                </a:cubicBezTo>
                <a:cubicBezTo>
                  <a:pt x="354" y="266"/>
                  <a:pt x="328" y="284"/>
                  <a:pt x="300" y="284"/>
                </a:cubicBezTo>
                <a:close/>
              </a:path>
            </a:pathLst>
          </a:custGeom>
          <a:solidFill>
            <a:schemeClr val="dk1"/>
          </a:solidFill>
          <a:ln w="0">
            <a:noFill/>
          </a:ln>
        </p:spPr>
        <p:style>
          <a:lnRef idx="0"/>
          <a:fillRef idx="0"/>
          <a:effectRef idx="0"/>
          <a:fontRef idx="minor"/>
        </p:style>
      </p:sp>
      <p:sp>
        <p:nvSpPr>
          <p:cNvPr id="1372" name="Google Shape;1309;p42"/>
          <p:cNvSpPr/>
          <p:nvPr/>
        </p:nvSpPr>
        <p:spPr>
          <a:xfrm>
            <a:off x="2961720" y="3997800"/>
            <a:ext cx="295200" cy="297360"/>
          </a:xfrm>
          <a:custGeom>
            <a:avLst/>
            <a:gdLst/>
            <a:ahLst/>
            <a:rect l="l" t="t" r="r" b="b"/>
            <a:pathLst>
              <a:path w="391" h="399">
                <a:moveTo>
                  <a:pt x="89" y="160"/>
                </a:moveTo>
                <a:lnTo>
                  <a:pt x="89" y="160"/>
                </a:lnTo>
                <a:cubicBezTo>
                  <a:pt x="89" y="124"/>
                  <a:pt x="97" y="97"/>
                  <a:pt x="133" y="88"/>
                </a:cubicBezTo>
                <a:cubicBezTo>
                  <a:pt x="142" y="88"/>
                  <a:pt x="168" y="88"/>
                  <a:pt x="186" y="88"/>
                </a:cubicBezTo>
                <a:cubicBezTo>
                  <a:pt x="186" y="150"/>
                  <a:pt x="186" y="150"/>
                  <a:pt x="186" y="150"/>
                </a:cubicBezTo>
                <a:cubicBezTo>
                  <a:pt x="186" y="160"/>
                  <a:pt x="195" y="160"/>
                  <a:pt x="195" y="160"/>
                </a:cubicBezTo>
                <a:cubicBezTo>
                  <a:pt x="195" y="160"/>
                  <a:pt x="195" y="160"/>
                  <a:pt x="195" y="150"/>
                </a:cubicBezTo>
                <a:cubicBezTo>
                  <a:pt x="354" y="0"/>
                  <a:pt x="354" y="0"/>
                  <a:pt x="354" y="0"/>
                </a:cubicBezTo>
                <a:cubicBezTo>
                  <a:pt x="248" y="0"/>
                  <a:pt x="248" y="0"/>
                  <a:pt x="248" y="0"/>
                </a:cubicBezTo>
                <a:cubicBezTo>
                  <a:pt x="133" y="0"/>
                  <a:pt x="133" y="0"/>
                  <a:pt x="133" y="0"/>
                </a:cubicBezTo>
                <a:cubicBezTo>
                  <a:pt x="44" y="0"/>
                  <a:pt x="0" y="53"/>
                  <a:pt x="0" y="150"/>
                </a:cubicBezTo>
                <a:cubicBezTo>
                  <a:pt x="0" y="354"/>
                  <a:pt x="0" y="354"/>
                  <a:pt x="0" y="354"/>
                </a:cubicBezTo>
                <a:cubicBezTo>
                  <a:pt x="89" y="266"/>
                  <a:pt x="89" y="266"/>
                  <a:pt x="89" y="266"/>
                </a:cubicBezTo>
                <a:lnTo>
                  <a:pt x="89" y="160"/>
                </a:lnTo>
                <a:close/>
                <a:moveTo>
                  <a:pt x="301" y="132"/>
                </a:moveTo>
                <a:lnTo>
                  <a:pt x="301" y="132"/>
                </a:lnTo>
                <a:cubicBezTo>
                  <a:pt x="301" y="239"/>
                  <a:pt x="301" y="239"/>
                  <a:pt x="301" y="239"/>
                </a:cubicBezTo>
                <a:cubicBezTo>
                  <a:pt x="301" y="275"/>
                  <a:pt x="293" y="301"/>
                  <a:pt x="256" y="310"/>
                </a:cubicBezTo>
                <a:cubicBezTo>
                  <a:pt x="248" y="310"/>
                  <a:pt x="221" y="310"/>
                  <a:pt x="203" y="310"/>
                </a:cubicBezTo>
                <a:cubicBezTo>
                  <a:pt x="203" y="248"/>
                  <a:pt x="203" y="248"/>
                  <a:pt x="203" y="248"/>
                </a:cubicBezTo>
                <a:cubicBezTo>
                  <a:pt x="203" y="239"/>
                  <a:pt x="195" y="239"/>
                  <a:pt x="195" y="239"/>
                </a:cubicBezTo>
                <a:cubicBezTo>
                  <a:pt x="35" y="398"/>
                  <a:pt x="35" y="398"/>
                  <a:pt x="35" y="398"/>
                </a:cubicBezTo>
                <a:cubicBezTo>
                  <a:pt x="142" y="398"/>
                  <a:pt x="142" y="398"/>
                  <a:pt x="142" y="398"/>
                </a:cubicBezTo>
                <a:cubicBezTo>
                  <a:pt x="256" y="398"/>
                  <a:pt x="256" y="398"/>
                  <a:pt x="256" y="398"/>
                </a:cubicBezTo>
                <a:cubicBezTo>
                  <a:pt x="346" y="398"/>
                  <a:pt x="390" y="345"/>
                  <a:pt x="390" y="248"/>
                </a:cubicBezTo>
                <a:cubicBezTo>
                  <a:pt x="390" y="44"/>
                  <a:pt x="390" y="44"/>
                  <a:pt x="390" y="44"/>
                </a:cubicBezTo>
                <a:lnTo>
                  <a:pt x="301" y="132"/>
                </a:lnTo>
                <a:close/>
              </a:path>
            </a:pathLst>
          </a:custGeom>
          <a:solidFill>
            <a:schemeClr val="dk1"/>
          </a:solidFill>
          <a:ln w="0">
            <a:noFill/>
          </a:ln>
        </p:spPr>
        <p:style>
          <a:lnRef idx="0"/>
          <a:fillRef idx="0"/>
          <a:effectRef idx="0"/>
          <a:fontRef idx="minor"/>
        </p:style>
      </p:sp>
      <p:sp>
        <p:nvSpPr>
          <p:cNvPr id="1373" name="Google Shape;1310;p42"/>
          <p:cNvSpPr/>
          <p:nvPr/>
        </p:nvSpPr>
        <p:spPr>
          <a:xfrm>
            <a:off x="11147400" y="3223080"/>
            <a:ext cx="370080" cy="374400"/>
          </a:xfrm>
          <a:custGeom>
            <a:avLst/>
            <a:gdLst/>
            <a:ahLst/>
            <a:rect l="l" t="t" r="r" b="b"/>
            <a:pathLst>
              <a:path w="496" h="498">
                <a:moveTo>
                  <a:pt x="433" y="311"/>
                </a:moveTo>
                <a:lnTo>
                  <a:pt x="433" y="311"/>
                </a:lnTo>
                <a:cubicBezTo>
                  <a:pt x="416" y="293"/>
                  <a:pt x="389" y="293"/>
                  <a:pt x="372" y="320"/>
                </a:cubicBezTo>
                <a:cubicBezTo>
                  <a:pt x="363" y="338"/>
                  <a:pt x="266" y="453"/>
                  <a:pt x="106" y="409"/>
                </a:cubicBezTo>
                <a:cubicBezTo>
                  <a:pt x="115" y="409"/>
                  <a:pt x="123" y="417"/>
                  <a:pt x="123" y="417"/>
                </a:cubicBezTo>
                <a:cubicBezTo>
                  <a:pt x="230" y="497"/>
                  <a:pt x="372" y="470"/>
                  <a:pt x="442" y="364"/>
                </a:cubicBezTo>
                <a:cubicBezTo>
                  <a:pt x="460" y="347"/>
                  <a:pt x="451" y="320"/>
                  <a:pt x="433" y="311"/>
                </a:cubicBezTo>
                <a:close/>
                <a:moveTo>
                  <a:pt x="132" y="293"/>
                </a:moveTo>
                <a:lnTo>
                  <a:pt x="132" y="293"/>
                </a:lnTo>
                <a:cubicBezTo>
                  <a:pt x="115" y="275"/>
                  <a:pt x="62" y="134"/>
                  <a:pt x="186" y="19"/>
                </a:cubicBezTo>
                <a:cubicBezTo>
                  <a:pt x="176" y="19"/>
                  <a:pt x="168" y="28"/>
                  <a:pt x="159" y="28"/>
                </a:cubicBezTo>
                <a:cubicBezTo>
                  <a:pt x="44" y="81"/>
                  <a:pt x="0" y="213"/>
                  <a:pt x="53" y="328"/>
                </a:cubicBezTo>
                <a:cubicBezTo>
                  <a:pt x="62" y="356"/>
                  <a:pt x="88" y="356"/>
                  <a:pt x="106" y="347"/>
                </a:cubicBezTo>
                <a:cubicBezTo>
                  <a:pt x="123" y="338"/>
                  <a:pt x="141" y="320"/>
                  <a:pt x="132" y="293"/>
                </a:cubicBezTo>
                <a:close/>
                <a:moveTo>
                  <a:pt x="274" y="9"/>
                </a:moveTo>
                <a:lnTo>
                  <a:pt x="274" y="9"/>
                </a:lnTo>
                <a:cubicBezTo>
                  <a:pt x="257" y="0"/>
                  <a:pt x="239" y="19"/>
                  <a:pt x="239" y="45"/>
                </a:cubicBezTo>
                <a:cubicBezTo>
                  <a:pt x="230" y="72"/>
                  <a:pt x="248" y="90"/>
                  <a:pt x="274" y="90"/>
                </a:cubicBezTo>
                <a:cubicBezTo>
                  <a:pt x="292" y="98"/>
                  <a:pt x="442" y="116"/>
                  <a:pt x="478" y="275"/>
                </a:cubicBezTo>
                <a:cubicBezTo>
                  <a:pt x="487" y="267"/>
                  <a:pt x="487" y="267"/>
                  <a:pt x="487" y="258"/>
                </a:cubicBezTo>
                <a:cubicBezTo>
                  <a:pt x="495" y="134"/>
                  <a:pt x="407" y="19"/>
                  <a:pt x="274" y="9"/>
                </a:cubicBezTo>
                <a:close/>
                <a:moveTo>
                  <a:pt x="176" y="249"/>
                </a:moveTo>
                <a:lnTo>
                  <a:pt x="176" y="249"/>
                </a:lnTo>
                <a:cubicBezTo>
                  <a:pt x="176" y="267"/>
                  <a:pt x="176" y="275"/>
                  <a:pt x="176" y="284"/>
                </a:cubicBezTo>
                <a:cubicBezTo>
                  <a:pt x="186" y="284"/>
                  <a:pt x="186" y="275"/>
                  <a:pt x="195" y="267"/>
                </a:cubicBezTo>
                <a:cubicBezTo>
                  <a:pt x="195" y="275"/>
                  <a:pt x="203" y="284"/>
                  <a:pt x="203" y="293"/>
                </a:cubicBezTo>
                <a:lnTo>
                  <a:pt x="195" y="303"/>
                </a:lnTo>
                <a:cubicBezTo>
                  <a:pt x="195" y="311"/>
                  <a:pt x="212" y="320"/>
                  <a:pt x="221" y="320"/>
                </a:cubicBezTo>
                <a:cubicBezTo>
                  <a:pt x="239" y="320"/>
                  <a:pt x="257" y="320"/>
                  <a:pt x="257" y="311"/>
                </a:cubicBezTo>
                <a:cubicBezTo>
                  <a:pt x="266" y="320"/>
                  <a:pt x="274" y="320"/>
                  <a:pt x="292" y="320"/>
                </a:cubicBezTo>
                <a:cubicBezTo>
                  <a:pt x="310" y="320"/>
                  <a:pt x="319" y="311"/>
                  <a:pt x="319" y="303"/>
                </a:cubicBezTo>
                <a:cubicBezTo>
                  <a:pt x="319" y="303"/>
                  <a:pt x="319" y="293"/>
                  <a:pt x="310" y="293"/>
                </a:cubicBezTo>
                <a:cubicBezTo>
                  <a:pt x="319" y="284"/>
                  <a:pt x="319" y="275"/>
                  <a:pt x="319" y="267"/>
                </a:cubicBezTo>
                <a:cubicBezTo>
                  <a:pt x="327" y="275"/>
                  <a:pt x="336" y="284"/>
                  <a:pt x="336" y="284"/>
                </a:cubicBezTo>
                <a:cubicBezTo>
                  <a:pt x="345" y="275"/>
                  <a:pt x="345" y="267"/>
                  <a:pt x="336" y="249"/>
                </a:cubicBezTo>
                <a:cubicBezTo>
                  <a:pt x="327" y="240"/>
                  <a:pt x="319" y="231"/>
                  <a:pt x="319" y="222"/>
                </a:cubicBezTo>
                <a:cubicBezTo>
                  <a:pt x="319" y="222"/>
                  <a:pt x="319" y="213"/>
                  <a:pt x="310" y="213"/>
                </a:cubicBezTo>
                <a:cubicBezTo>
                  <a:pt x="310" y="205"/>
                  <a:pt x="310" y="205"/>
                  <a:pt x="310" y="205"/>
                </a:cubicBezTo>
                <a:cubicBezTo>
                  <a:pt x="310" y="169"/>
                  <a:pt x="292" y="151"/>
                  <a:pt x="257" y="151"/>
                </a:cubicBezTo>
                <a:cubicBezTo>
                  <a:pt x="221" y="151"/>
                  <a:pt x="203" y="169"/>
                  <a:pt x="203" y="205"/>
                </a:cubicBezTo>
                <a:cubicBezTo>
                  <a:pt x="203" y="205"/>
                  <a:pt x="203" y="205"/>
                  <a:pt x="203" y="213"/>
                </a:cubicBezTo>
                <a:lnTo>
                  <a:pt x="195" y="222"/>
                </a:lnTo>
                <a:cubicBezTo>
                  <a:pt x="195" y="231"/>
                  <a:pt x="186" y="240"/>
                  <a:pt x="176" y="249"/>
                </a:cubicBezTo>
                <a:close/>
              </a:path>
            </a:pathLst>
          </a:custGeom>
          <a:solidFill>
            <a:schemeClr val="dk1"/>
          </a:solidFill>
          <a:ln w="0">
            <a:noFill/>
          </a:ln>
        </p:spPr>
        <p:style>
          <a:lnRef idx="0"/>
          <a:fillRef idx="0"/>
          <a:effectRef idx="0"/>
          <a:fontRef idx="minor"/>
        </p:style>
      </p:sp>
      <p:sp>
        <p:nvSpPr>
          <p:cNvPr id="1374" name="Google Shape;1311;p42"/>
          <p:cNvSpPr/>
          <p:nvPr/>
        </p:nvSpPr>
        <p:spPr>
          <a:xfrm>
            <a:off x="8902440" y="3958200"/>
            <a:ext cx="387720" cy="367920"/>
          </a:xfrm>
          <a:custGeom>
            <a:avLst/>
            <a:gdLst/>
            <a:ahLst/>
            <a:rect l="l" t="t" r="r" b="b"/>
            <a:pathLst>
              <a:path w="515" h="488">
                <a:moveTo>
                  <a:pt x="248" y="434"/>
                </a:moveTo>
                <a:lnTo>
                  <a:pt x="248" y="434"/>
                </a:lnTo>
                <a:cubicBezTo>
                  <a:pt x="266" y="434"/>
                  <a:pt x="266" y="434"/>
                  <a:pt x="266" y="434"/>
                </a:cubicBezTo>
                <a:cubicBezTo>
                  <a:pt x="266" y="487"/>
                  <a:pt x="266" y="487"/>
                  <a:pt x="266" y="487"/>
                </a:cubicBezTo>
                <a:cubicBezTo>
                  <a:pt x="435" y="469"/>
                  <a:pt x="514" y="310"/>
                  <a:pt x="505" y="194"/>
                </a:cubicBezTo>
                <a:cubicBezTo>
                  <a:pt x="488" y="79"/>
                  <a:pt x="372" y="0"/>
                  <a:pt x="231" y="17"/>
                </a:cubicBezTo>
                <a:cubicBezTo>
                  <a:pt x="97" y="35"/>
                  <a:pt x="0" y="141"/>
                  <a:pt x="9" y="257"/>
                </a:cubicBezTo>
                <a:cubicBezTo>
                  <a:pt x="27" y="354"/>
                  <a:pt x="125" y="434"/>
                  <a:pt x="248" y="434"/>
                </a:cubicBezTo>
                <a:close/>
                <a:moveTo>
                  <a:pt x="399" y="319"/>
                </a:moveTo>
                <a:lnTo>
                  <a:pt x="399" y="319"/>
                </a:lnTo>
                <a:cubicBezTo>
                  <a:pt x="354" y="319"/>
                  <a:pt x="354" y="319"/>
                  <a:pt x="354" y="319"/>
                </a:cubicBezTo>
                <a:cubicBezTo>
                  <a:pt x="354" y="203"/>
                  <a:pt x="354" y="203"/>
                  <a:pt x="354" y="203"/>
                </a:cubicBezTo>
                <a:cubicBezTo>
                  <a:pt x="354" y="194"/>
                  <a:pt x="354" y="185"/>
                  <a:pt x="354" y="185"/>
                </a:cubicBezTo>
                <a:lnTo>
                  <a:pt x="346" y="177"/>
                </a:lnTo>
                <a:cubicBezTo>
                  <a:pt x="346" y="177"/>
                  <a:pt x="346" y="168"/>
                  <a:pt x="337" y="168"/>
                </a:cubicBezTo>
                <a:lnTo>
                  <a:pt x="328" y="168"/>
                </a:lnTo>
                <a:cubicBezTo>
                  <a:pt x="310" y="168"/>
                  <a:pt x="301" y="168"/>
                  <a:pt x="293" y="177"/>
                </a:cubicBezTo>
                <a:cubicBezTo>
                  <a:pt x="284" y="185"/>
                  <a:pt x="284" y="194"/>
                  <a:pt x="284" y="203"/>
                </a:cubicBezTo>
                <a:cubicBezTo>
                  <a:pt x="284" y="319"/>
                  <a:pt x="284" y="319"/>
                  <a:pt x="284" y="319"/>
                </a:cubicBezTo>
                <a:cubicBezTo>
                  <a:pt x="240" y="319"/>
                  <a:pt x="240" y="319"/>
                  <a:pt x="240" y="319"/>
                </a:cubicBezTo>
                <a:cubicBezTo>
                  <a:pt x="240" y="203"/>
                  <a:pt x="240" y="203"/>
                  <a:pt x="240" y="203"/>
                </a:cubicBezTo>
                <a:cubicBezTo>
                  <a:pt x="240" y="194"/>
                  <a:pt x="240" y="185"/>
                  <a:pt x="240" y="185"/>
                </a:cubicBezTo>
                <a:cubicBezTo>
                  <a:pt x="231" y="185"/>
                  <a:pt x="231" y="177"/>
                  <a:pt x="231" y="177"/>
                </a:cubicBezTo>
                <a:cubicBezTo>
                  <a:pt x="231" y="177"/>
                  <a:pt x="231" y="168"/>
                  <a:pt x="222" y="168"/>
                </a:cubicBezTo>
                <a:lnTo>
                  <a:pt x="213" y="168"/>
                </a:lnTo>
                <a:cubicBezTo>
                  <a:pt x="204" y="168"/>
                  <a:pt x="195" y="168"/>
                  <a:pt x="186" y="168"/>
                </a:cubicBezTo>
                <a:cubicBezTo>
                  <a:pt x="186" y="177"/>
                  <a:pt x="178" y="177"/>
                  <a:pt x="178" y="185"/>
                </a:cubicBezTo>
                <a:cubicBezTo>
                  <a:pt x="169" y="185"/>
                  <a:pt x="169" y="194"/>
                  <a:pt x="169" y="194"/>
                </a:cubicBezTo>
                <a:cubicBezTo>
                  <a:pt x="169" y="203"/>
                  <a:pt x="169" y="203"/>
                  <a:pt x="169" y="203"/>
                </a:cubicBezTo>
                <a:cubicBezTo>
                  <a:pt x="169" y="319"/>
                  <a:pt x="169" y="319"/>
                  <a:pt x="169" y="319"/>
                </a:cubicBezTo>
                <a:cubicBezTo>
                  <a:pt x="125" y="319"/>
                  <a:pt x="125" y="319"/>
                  <a:pt x="125" y="319"/>
                </a:cubicBezTo>
                <a:cubicBezTo>
                  <a:pt x="125" y="132"/>
                  <a:pt x="125" y="132"/>
                  <a:pt x="125" y="132"/>
                </a:cubicBezTo>
                <a:cubicBezTo>
                  <a:pt x="169" y="132"/>
                  <a:pt x="169" y="132"/>
                  <a:pt x="169" y="132"/>
                </a:cubicBezTo>
                <a:cubicBezTo>
                  <a:pt x="169" y="150"/>
                  <a:pt x="169" y="150"/>
                  <a:pt x="169" y="150"/>
                </a:cubicBezTo>
                <a:cubicBezTo>
                  <a:pt x="178" y="132"/>
                  <a:pt x="195" y="124"/>
                  <a:pt x="222" y="124"/>
                </a:cubicBezTo>
                <a:cubicBezTo>
                  <a:pt x="231" y="124"/>
                  <a:pt x="240" y="132"/>
                  <a:pt x="257" y="132"/>
                </a:cubicBezTo>
                <a:cubicBezTo>
                  <a:pt x="257" y="141"/>
                  <a:pt x="266" y="141"/>
                  <a:pt x="275" y="150"/>
                </a:cubicBezTo>
                <a:cubicBezTo>
                  <a:pt x="275" y="141"/>
                  <a:pt x="284" y="141"/>
                  <a:pt x="293" y="132"/>
                </a:cubicBezTo>
                <a:cubicBezTo>
                  <a:pt x="301" y="132"/>
                  <a:pt x="319" y="124"/>
                  <a:pt x="328" y="124"/>
                </a:cubicBezTo>
                <a:cubicBezTo>
                  <a:pt x="337" y="124"/>
                  <a:pt x="346" y="132"/>
                  <a:pt x="354" y="132"/>
                </a:cubicBezTo>
                <a:cubicBezTo>
                  <a:pt x="363" y="132"/>
                  <a:pt x="372" y="132"/>
                  <a:pt x="381" y="141"/>
                </a:cubicBezTo>
                <a:cubicBezTo>
                  <a:pt x="381" y="141"/>
                  <a:pt x="390" y="150"/>
                  <a:pt x="390" y="159"/>
                </a:cubicBezTo>
                <a:cubicBezTo>
                  <a:pt x="399" y="168"/>
                  <a:pt x="399" y="177"/>
                  <a:pt x="399" y="185"/>
                </a:cubicBezTo>
                <a:lnTo>
                  <a:pt x="399" y="319"/>
                </a:lnTo>
                <a:close/>
              </a:path>
            </a:pathLst>
          </a:custGeom>
          <a:solidFill>
            <a:schemeClr val="dk1"/>
          </a:solidFill>
          <a:ln w="0">
            <a:noFill/>
          </a:ln>
        </p:spPr>
        <p:style>
          <a:lnRef idx="0"/>
          <a:fillRef idx="0"/>
          <a:effectRef idx="0"/>
          <a:fontRef idx="minor"/>
        </p:style>
      </p:sp>
      <p:sp>
        <p:nvSpPr>
          <p:cNvPr id="1375" name="Google Shape;1312;p42"/>
          <p:cNvSpPr/>
          <p:nvPr/>
        </p:nvSpPr>
        <p:spPr>
          <a:xfrm>
            <a:off x="3683520" y="3971520"/>
            <a:ext cx="348120" cy="354600"/>
          </a:xfrm>
          <a:custGeom>
            <a:avLst/>
            <a:gdLst/>
            <a:ahLst/>
            <a:rect l="l" t="t" r="r" b="b"/>
            <a:pathLst>
              <a:path w="461" h="471">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chemeClr val="dk1"/>
          </a:solidFill>
          <a:ln w="0">
            <a:noFill/>
          </a:ln>
        </p:spPr>
        <p:style>
          <a:lnRef idx="0"/>
          <a:fillRef idx="0"/>
          <a:effectRef idx="0"/>
          <a:fontRef idx="minor"/>
        </p:style>
      </p:sp>
      <p:sp>
        <p:nvSpPr>
          <p:cNvPr id="1376" name="Google Shape;1313;p42"/>
          <p:cNvSpPr/>
          <p:nvPr/>
        </p:nvSpPr>
        <p:spPr>
          <a:xfrm>
            <a:off x="7427520" y="3978000"/>
            <a:ext cx="348120" cy="341280"/>
          </a:xfrm>
          <a:custGeom>
            <a:avLst/>
            <a:gdLst/>
            <a:ahLst/>
            <a:rect l="l" t="t" r="r" b="b"/>
            <a:pathLst>
              <a:path w="461" h="453">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chemeClr val="dk1"/>
          </a:solidFill>
          <a:ln w="0">
            <a:noFill/>
          </a:ln>
        </p:spPr>
        <p:style>
          <a:lnRef idx="0"/>
          <a:fillRef idx="0"/>
          <a:effectRef idx="0"/>
          <a:fontRef idx="minor"/>
        </p:style>
      </p:sp>
      <p:sp>
        <p:nvSpPr>
          <p:cNvPr id="1377" name="Google Shape;1314;p42"/>
          <p:cNvSpPr/>
          <p:nvPr/>
        </p:nvSpPr>
        <p:spPr>
          <a:xfrm>
            <a:off x="6666120" y="3295800"/>
            <a:ext cx="374400" cy="209160"/>
          </a:xfrm>
          <a:custGeom>
            <a:avLst/>
            <a:gdLst/>
            <a:ahLst/>
            <a:rect l="l" t="t" r="r" b="b"/>
            <a:pathLst>
              <a:path w="497" h="276">
                <a:moveTo>
                  <a:pt x="195" y="205"/>
                </a:moveTo>
                <a:lnTo>
                  <a:pt x="195" y="205"/>
                </a:lnTo>
                <a:cubicBezTo>
                  <a:pt x="186" y="213"/>
                  <a:pt x="168" y="230"/>
                  <a:pt x="133" y="230"/>
                </a:cubicBezTo>
                <a:cubicBezTo>
                  <a:pt x="89" y="230"/>
                  <a:pt x="53" y="195"/>
                  <a:pt x="53" y="142"/>
                </a:cubicBezTo>
                <a:cubicBezTo>
                  <a:pt x="53" y="71"/>
                  <a:pt x="97" y="45"/>
                  <a:pt x="133" y="45"/>
                </a:cubicBezTo>
                <a:cubicBezTo>
                  <a:pt x="186" y="45"/>
                  <a:pt x="195" y="80"/>
                  <a:pt x="212" y="115"/>
                </a:cubicBezTo>
                <a:cubicBezTo>
                  <a:pt x="230" y="177"/>
                  <a:pt x="230" y="177"/>
                  <a:pt x="230" y="177"/>
                </a:cubicBezTo>
                <a:cubicBezTo>
                  <a:pt x="248" y="230"/>
                  <a:pt x="284" y="275"/>
                  <a:pt x="381" y="275"/>
                </a:cubicBezTo>
                <a:cubicBezTo>
                  <a:pt x="452" y="275"/>
                  <a:pt x="496" y="258"/>
                  <a:pt x="496" y="195"/>
                </a:cubicBezTo>
                <a:cubicBezTo>
                  <a:pt x="496" y="151"/>
                  <a:pt x="469" y="124"/>
                  <a:pt x="425" y="115"/>
                </a:cubicBezTo>
                <a:cubicBezTo>
                  <a:pt x="381" y="107"/>
                  <a:pt x="381" y="107"/>
                  <a:pt x="381" y="107"/>
                </a:cubicBezTo>
                <a:cubicBezTo>
                  <a:pt x="363" y="98"/>
                  <a:pt x="354" y="89"/>
                  <a:pt x="354" y="71"/>
                </a:cubicBezTo>
                <a:cubicBezTo>
                  <a:pt x="354" y="53"/>
                  <a:pt x="363" y="45"/>
                  <a:pt x="390" y="45"/>
                </a:cubicBezTo>
                <a:cubicBezTo>
                  <a:pt x="416" y="45"/>
                  <a:pt x="434" y="53"/>
                  <a:pt x="434" y="80"/>
                </a:cubicBezTo>
                <a:cubicBezTo>
                  <a:pt x="496" y="71"/>
                  <a:pt x="496" y="71"/>
                  <a:pt x="496" y="71"/>
                </a:cubicBezTo>
                <a:cubicBezTo>
                  <a:pt x="487" y="18"/>
                  <a:pt x="452" y="0"/>
                  <a:pt x="399" y="0"/>
                </a:cubicBezTo>
                <a:cubicBezTo>
                  <a:pt x="346" y="0"/>
                  <a:pt x="293" y="18"/>
                  <a:pt x="293" y="80"/>
                </a:cubicBezTo>
                <a:cubicBezTo>
                  <a:pt x="293" y="115"/>
                  <a:pt x="309" y="142"/>
                  <a:pt x="363" y="151"/>
                </a:cubicBezTo>
                <a:cubicBezTo>
                  <a:pt x="399" y="160"/>
                  <a:pt x="399" y="160"/>
                  <a:pt x="399" y="160"/>
                </a:cubicBezTo>
                <a:cubicBezTo>
                  <a:pt x="425" y="169"/>
                  <a:pt x="434" y="186"/>
                  <a:pt x="434" y="195"/>
                </a:cubicBezTo>
                <a:cubicBezTo>
                  <a:pt x="434" y="222"/>
                  <a:pt x="416" y="230"/>
                  <a:pt x="381" y="230"/>
                </a:cubicBezTo>
                <a:cubicBezTo>
                  <a:pt x="319" y="230"/>
                  <a:pt x="293" y="195"/>
                  <a:pt x="284" y="160"/>
                </a:cubicBezTo>
                <a:cubicBezTo>
                  <a:pt x="256" y="98"/>
                  <a:pt x="256" y="98"/>
                  <a:pt x="256" y="98"/>
                </a:cubicBezTo>
                <a:cubicBezTo>
                  <a:pt x="239" y="27"/>
                  <a:pt x="212" y="0"/>
                  <a:pt x="133" y="0"/>
                </a:cubicBezTo>
                <a:cubicBezTo>
                  <a:pt x="62" y="0"/>
                  <a:pt x="0" y="53"/>
                  <a:pt x="0" y="142"/>
                </a:cubicBezTo>
                <a:cubicBezTo>
                  <a:pt x="0" y="230"/>
                  <a:pt x="62" y="275"/>
                  <a:pt x="133" y="275"/>
                </a:cubicBezTo>
                <a:cubicBezTo>
                  <a:pt x="177" y="275"/>
                  <a:pt x="203" y="258"/>
                  <a:pt x="212" y="249"/>
                </a:cubicBezTo>
                <a:lnTo>
                  <a:pt x="195" y="205"/>
                </a:lnTo>
              </a:path>
            </a:pathLst>
          </a:custGeom>
          <a:solidFill>
            <a:schemeClr val="dk1"/>
          </a:solidFill>
          <a:ln w="0">
            <a:noFill/>
          </a:ln>
        </p:spPr>
        <p:style>
          <a:lnRef idx="0"/>
          <a:fillRef idx="0"/>
          <a:effectRef idx="0"/>
          <a:fontRef idx="minor"/>
        </p:style>
      </p:sp>
      <p:sp>
        <p:nvSpPr>
          <p:cNvPr id="1378" name="Google Shape;1315;p42"/>
          <p:cNvSpPr/>
          <p:nvPr/>
        </p:nvSpPr>
        <p:spPr>
          <a:xfrm>
            <a:off x="7421040" y="3223080"/>
            <a:ext cx="361440" cy="354600"/>
          </a:xfrm>
          <a:custGeom>
            <a:avLst/>
            <a:gdLst/>
            <a:ahLst/>
            <a:rect l="l" t="t" r="r" b="b"/>
            <a:pathLst>
              <a:path w="479" h="471">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302" y="303"/>
                </a:moveTo>
                <a:lnTo>
                  <a:pt x="302" y="303"/>
                </a:lnTo>
                <a:cubicBezTo>
                  <a:pt x="257" y="303"/>
                  <a:pt x="240" y="284"/>
                  <a:pt x="230" y="258"/>
                </a:cubicBezTo>
                <a:cubicBezTo>
                  <a:pt x="222" y="222"/>
                  <a:pt x="222" y="222"/>
                  <a:pt x="222" y="222"/>
                </a:cubicBezTo>
                <a:cubicBezTo>
                  <a:pt x="213" y="205"/>
                  <a:pt x="204" y="187"/>
                  <a:pt x="186" y="187"/>
                </a:cubicBezTo>
                <a:cubicBezTo>
                  <a:pt x="169" y="187"/>
                  <a:pt x="142" y="205"/>
                  <a:pt x="142" y="240"/>
                </a:cubicBezTo>
                <a:cubicBezTo>
                  <a:pt x="142" y="267"/>
                  <a:pt x="159" y="284"/>
                  <a:pt x="177" y="284"/>
                </a:cubicBezTo>
                <a:cubicBezTo>
                  <a:pt x="195" y="284"/>
                  <a:pt x="204" y="275"/>
                  <a:pt x="213" y="267"/>
                </a:cubicBezTo>
                <a:cubicBezTo>
                  <a:pt x="222" y="293"/>
                  <a:pt x="222" y="293"/>
                  <a:pt x="222" y="293"/>
                </a:cubicBezTo>
                <a:cubicBezTo>
                  <a:pt x="213" y="293"/>
                  <a:pt x="204" y="303"/>
                  <a:pt x="177" y="303"/>
                </a:cubicBezTo>
                <a:cubicBezTo>
                  <a:pt x="151" y="303"/>
                  <a:pt x="115" y="284"/>
                  <a:pt x="115" y="240"/>
                </a:cubicBezTo>
                <a:cubicBezTo>
                  <a:pt x="115" y="196"/>
                  <a:pt x="151" y="160"/>
                  <a:pt x="177" y="160"/>
                </a:cubicBezTo>
                <a:cubicBezTo>
                  <a:pt x="222" y="160"/>
                  <a:pt x="230" y="178"/>
                  <a:pt x="249" y="213"/>
                </a:cubicBezTo>
                <a:cubicBezTo>
                  <a:pt x="257" y="249"/>
                  <a:pt x="257" y="249"/>
                  <a:pt x="257" y="249"/>
                </a:cubicBezTo>
                <a:cubicBezTo>
                  <a:pt x="266" y="267"/>
                  <a:pt x="275" y="284"/>
                  <a:pt x="310" y="284"/>
                </a:cubicBezTo>
                <a:cubicBezTo>
                  <a:pt x="328" y="284"/>
                  <a:pt x="337" y="275"/>
                  <a:pt x="337" y="267"/>
                </a:cubicBezTo>
                <a:cubicBezTo>
                  <a:pt x="337" y="258"/>
                  <a:pt x="328" y="249"/>
                  <a:pt x="319" y="249"/>
                </a:cubicBezTo>
                <a:cubicBezTo>
                  <a:pt x="293" y="240"/>
                  <a:pt x="293" y="240"/>
                  <a:pt x="293" y="240"/>
                </a:cubicBezTo>
                <a:cubicBezTo>
                  <a:pt x="275" y="240"/>
                  <a:pt x="266" y="222"/>
                  <a:pt x="266" y="205"/>
                </a:cubicBezTo>
                <a:cubicBezTo>
                  <a:pt x="266" y="178"/>
                  <a:pt x="293" y="160"/>
                  <a:pt x="319" y="160"/>
                </a:cubicBezTo>
                <a:cubicBezTo>
                  <a:pt x="346" y="160"/>
                  <a:pt x="363" y="178"/>
                  <a:pt x="363" y="205"/>
                </a:cubicBezTo>
                <a:cubicBezTo>
                  <a:pt x="337" y="205"/>
                  <a:pt x="337" y="205"/>
                  <a:pt x="337" y="205"/>
                </a:cubicBezTo>
                <a:cubicBezTo>
                  <a:pt x="337" y="196"/>
                  <a:pt x="328" y="187"/>
                  <a:pt x="310" y="187"/>
                </a:cubicBezTo>
                <a:cubicBezTo>
                  <a:pt x="302" y="187"/>
                  <a:pt x="293" y="196"/>
                  <a:pt x="293" y="205"/>
                </a:cubicBezTo>
                <a:cubicBezTo>
                  <a:pt x="293" y="213"/>
                  <a:pt x="293" y="213"/>
                  <a:pt x="310" y="222"/>
                </a:cubicBezTo>
                <a:cubicBezTo>
                  <a:pt x="328" y="222"/>
                  <a:pt x="328" y="222"/>
                  <a:pt x="328" y="222"/>
                </a:cubicBezTo>
                <a:cubicBezTo>
                  <a:pt x="355" y="231"/>
                  <a:pt x="363" y="240"/>
                  <a:pt x="363" y="267"/>
                </a:cubicBezTo>
                <a:cubicBezTo>
                  <a:pt x="363" y="293"/>
                  <a:pt x="337" y="303"/>
                  <a:pt x="302" y="303"/>
                </a:cubicBezTo>
                <a:close/>
              </a:path>
            </a:pathLst>
          </a:custGeom>
          <a:solidFill>
            <a:schemeClr val="dk1"/>
          </a:solidFill>
          <a:ln w="0">
            <a:noFill/>
          </a:ln>
        </p:spPr>
        <p:style>
          <a:lnRef idx="0"/>
          <a:fillRef idx="0"/>
          <a:effectRef idx="0"/>
          <a:fontRef idx="minor"/>
        </p:style>
      </p:sp>
      <p:sp>
        <p:nvSpPr>
          <p:cNvPr id="1379" name="Google Shape;1316;p42"/>
          <p:cNvSpPr/>
          <p:nvPr/>
        </p:nvSpPr>
        <p:spPr>
          <a:xfrm>
            <a:off x="5167080" y="3256200"/>
            <a:ext cx="374400" cy="288360"/>
          </a:xfrm>
          <a:custGeom>
            <a:avLst/>
            <a:gdLst/>
            <a:ahLst/>
            <a:rect l="l" t="t" r="r" b="b"/>
            <a:pathLst>
              <a:path w="497" h="382">
                <a:moveTo>
                  <a:pt x="275" y="142"/>
                </a:moveTo>
                <a:lnTo>
                  <a:pt x="275" y="142"/>
                </a:lnTo>
                <a:cubicBezTo>
                  <a:pt x="310" y="160"/>
                  <a:pt x="310" y="160"/>
                  <a:pt x="310" y="160"/>
                </a:cubicBezTo>
                <a:cubicBezTo>
                  <a:pt x="354" y="142"/>
                  <a:pt x="354" y="142"/>
                  <a:pt x="354" y="142"/>
                </a:cubicBezTo>
                <a:cubicBezTo>
                  <a:pt x="354" y="115"/>
                  <a:pt x="354" y="115"/>
                  <a:pt x="354" y="115"/>
                </a:cubicBezTo>
                <a:cubicBezTo>
                  <a:pt x="354" y="53"/>
                  <a:pt x="310" y="0"/>
                  <a:pt x="248" y="0"/>
                </a:cubicBezTo>
                <a:cubicBezTo>
                  <a:pt x="186" y="0"/>
                  <a:pt x="132" y="53"/>
                  <a:pt x="132" y="115"/>
                </a:cubicBezTo>
                <a:cubicBezTo>
                  <a:pt x="132" y="266"/>
                  <a:pt x="132" y="266"/>
                  <a:pt x="132" y="266"/>
                </a:cubicBezTo>
                <a:cubicBezTo>
                  <a:pt x="132" y="283"/>
                  <a:pt x="124" y="293"/>
                  <a:pt x="107" y="293"/>
                </a:cubicBezTo>
                <a:cubicBezTo>
                  <a:pt x="97" y="293"/>
                  <a:pt x="88" y="283"/>
                  <a:pt x="88" y="266"/>
                </a:cubicBezTo>
                <a:cubicBezTo>
                  <a:pt x="88" y="204"/>
                  <a:pt x="88" y="204"/>
                  <a:pt x="88" y="204"/>
                </a:cubicBezTo>
                <a:cubicBezTo>
                  <a:pt x="0" y="204"/>
                  <a:pt x="0" y="204"/>
                  <a:pt x="0" y="204"/>
                </a:cubicBezTo>
                <a:cubicBezTo>
                  <a:pt x="0" y="266"/>
                  <a:pt x="0" y="266"/>
                  <a:pt x="0" y="266"/>
                </a:cubicBezTo>
                <a:cubicBezTo>
                  <a:pt x="0" y="328"/>
                  <a:pt x="53" y="381"/>
                  <a:pt x="107" y="381"/>
                </a:cubicBezTo>
                <a:cubicBezTo>
                  <a:pt x="169" y="381"/>
                  <a:pt x="222" y="328"/>
                  <a:pt x="222" y="266"/>
                </a:cubicBezTo>
                <a:cubicBezTo>
                  <a:pt x="222" y="115"/>
                  <a:pt x="222" y="115"/>
                  <a:pt x="222" y="115"/>
                </a:cubicBezTo>
                <a:cubicBezTo>
                  <a:pt x="222" y="98"/>
                  <a:pt x="230" y="89"/>
                  <a:pt x="248" y="89"/>
                </a:cubicBezTo>
                <a:cubicBezTo>
                  <a:pt x="266" y="89"/>
                  <a:pt x="275" y="98"/>
                  <a:pt x="275" y="115"/>
                </a:cubicBezTo>
                <a:lnTo>
                  <a:pt x="275" y="142"/>
                </a:lnTo>
                <a:close/>
                <a:moveTo>
                  <a:pt x="407" y="204"/>
                </a:moveTo>
                <a:lnTo>
                  <a:pt x="407" y="204"/>
                </a:lnTo>
                <a:cubicBezTo>
                  <a:pt x="407" y="266"/>
                  <a:pt x="407" y="266"/>
                  <a:pt x="407" y="266"/>
                </a:cubicBezTo>
                <a:cubicBezTo>
                  <a:pt x="407" y="283"/>
                  <a:pt x="399" y="293"/>
                  <a:pt x="381" y="293"/>
                </a:cubicBezTo>
                <a:cubicBezTo>
                  <a:pt x="372" y="293"/>
                  <a:pt x="354" y="283"/>
                  <a:pt x="354" y="266"/>
                </a:cubicBezTo>
                <a:cubicBezTo>
                  <a:pt x="354" y="204"/>
                  <a:pt x="354" y="204"/>
                  <a:pt x="354" y="204"/>
                </a:cubicBezTo>
                <a:cubicBezTo>
                  <a:pt x="310" y="222"/>
                  <a:pt x="310" y="222"/>
                  <a:pt x="310" y="222"/>
                </a:cubicBezTo>
                <a:cubicBezTo>
                  <a:pt x="275" y="204"/>
                  <a:pt x="275" y="204"/>
                  <a:pt x="275" y="204"/>
                </a:cubicBezTo>
                <a:cubicBezTo>
                  <a:pt x="275" y="266"/>
                  <a:pt x="275" y="266"/>
                  <a:pt x="275" y="266"/>
                </a:cubicBezTo>
                <a:cubicBezTo>
                  <a:pt x="275" y="328"/>
                  <a:pt x="328" y="381"/>
                  <a:pt x="381" y="381"/>
                </a:cubicBezTo>
                <a:cubicBezTo>
                  <a:pt x="443" y="381"/>
                  <a:pt x="496" y="328"/>
                  <a:pt x="496" y="266"/>
                </a:cubicBezTo>
                <a:cubicBezTo>
                  <a:pt x="496" y="204"/>
                  <a:pt x="496" y="204"/>
                  <a:pt x="496" y="204"/>
                </a:cubicBezTo>
                <a:lnTo>
                  <a:pt x="407" y="204"/>
                </a:lnTo>
                <a:close/>
              </a:path>
            </a:pathLst>
          </a:custGeom>
          <a:solidFill>
            <a:schemeClr val="dk1"/>
          </a:solidFill>
          <a:ln w="0">
            <a:noFill/>
          </a:ln>
        </p:spPr>
        <p:style>
          <a:lnRef idx="0"/>
          <a:fillRef idx="0"/>
          <a:effectRef idx="0"/>
          <a:fontRef idx="minor"/>
        </p:style>
      </p:sp>
      <p:sp>
        <p:nvSpPr>
          <p:cNvPr id="1380" name="Google Shape;1317;p42"/>
          <p:cNvSpPr/>
          <p:nvPr/>
        </p:nvSpPr>
        <p:spPr>
          <a:xfrm>
            <a:off x="3683520" y="3229920"/>
            <a:ext cx="348120" cy="341280"/>
          </a:xfrm>
          <a:custGeom>
            <a:avLst/>
            <a:gdLst/>
            <a:ahLst/>
            <a:rect l="l" t="t"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cubicBezTo>
                  <a:pt x="35" y="275"/>
                  <a:pt x="53" y="319"/>
                  <a:pt x="88" y="355"/>
                </a:cubicBezTo>
                <a:cubicBezTo>
                  <a:pt x="88" y="355"/>
                  <a:pt x="141" y="258"/>
                  <a:pt x="239" y="231"/>
                </a:cubicBezTo>
                <a:close/>
                <a:moveTo>
                  <a:pt x="106" y="382"/>
                </a:move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dk1"/>
          </a:solidFill>
          <a:ln w="0">
            <a:noFill/>
          </a:ln>
        </p:spPr>
        <p:style>
          <a:lnRef idx="0"/>
          <a:fillRef idx="0"/>
          <a:effectRef idx="0"/>
          <a:fontRef idx="minor"/>
        </p:style>
      </p:sp>
      <p:sp>
        <p:nvSpPr>
          <p:cNvPr id="1381" name="Google Shape;1318;p42"/>
          <p:cNvSpPr/>
          <p:nvPr/>
        </p:nvSpPr>
        <p:spPr>
          <a:xfrm>
            <a:off x="9657360" y="4024440"/>
            <a:ext cx="387720" cy="255240"/>
          </a:xfrm>
          <a:custGeom>
            <a:avLst/>
            <a:gdLst/>
            <a:ahLst/>
            <a:rect l="l" t="t"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dk1"/>
          </a:solidFill>
          <a:ln w="0">
            <a:noFill/>
          </a:ln>
        </p:spPr>
        <p:style>
          <a:lnRef idx="0"/>
          <a:fillRef idx="0"/>
          <a:effectRef idx="0"/>
          <a:fontRef idx="minor"/>
        </p:style>
      </p:sp>
      <p:sp>
        <p:nvSpPr>
          <p:cNvPr id="1382" name="Google Shape;1319;p42"/>
          <p:cNvSpPr/>
          <p:nvPr/>
        </p:nvSpPr>
        <p:spPr>
          <a:xfrm>
            <a:off x="758520" y="3229920"/>
            <a:ext cx="211320" cy="341280"/>
          </a:xfrm>
          <a:custGeom>
            <a:avLst/>
            <a:gdLst/>
            <a:ahLst/>
            <a:rect l="l" t="t" r="r" b="b"/>
            <a:pathLst>
              <a:path w="284" h="454">
                <a:moveTo>
                  <a:pt x="283" y="426"/>
                </a:moveTo>
                <a:lnTo>
                  <a:pt x="283" y="426"/>
                </a:lnTo>
                <a:cubicBezTo>
                  <a:pt x="257" y="435"/>
                  <a:pt x="239" y="444"/>
                  <a:pt x="230" y="453"/>
                </a:cubicBezTo>
                <a:cubicBezTo>
                  <a:pt x="213" y="453"/>
                  <a:pt x="195" y="453"/>
                  <a:pt x="177" y="453"/>
                </a:cubicBezTo>
                <a:cubicBezTo>
                  <a:pt x="160" y="453"/>
                  <a:pt x="142" y="453"/>
                  <a:pt x="124" y="444"/>
                </a:cubicBezTo>
                <a:cubicBezTo>
                  <a:pt x="106" y="444"/>
                  <a:pt x="88" y="435"/>
                  <a:pt x="80" y="426"/>
                </a:cubicBezTo>
                <a:cubicBezTo>
                  <a:pt x="71" y="417"/>
                  <a:pt x="61" y="400"/>
                  <a:pt x="61" y="391"/>
                </a:cubicBezTo>
                <a:cubicBezTo>
                  <a:pt x="53" y="382"/>
                  <a:pt x="53" y="364"/>
                  <a:pt x="53" y="347"/>
                </a:cubicBezTo>
                <a:cubicBezTo>
                  <a:pt x="53" y="187"/>
                  <a:pt x="53" y="187"/>
                  <a:pt x="53" y="187"/>
                </a:cubicBezTo>
                <a:cubicBezTo>
                  <a:pt x="0" y="187"/>
                  <a:pt x="0" y="187"/>
                  <a:pt x="0" y="187"/>
                </a:cubicBezTo>
                <a:cubicBezTo>
                  <a:pt x="0" y="116"/>
                  <a:pt x="0" y="116"/>
                  <a:pt x="0" y="116"/>
                </a:cubicBezTo>
                <a:cubicBezTo>
                  <a:pt x="17" y="116"/>
                  <a:pt x="35" y="107"/>
                  <a:pt x="44" y="98"/>
                </a:cubicBezTo>
                <a:cubicBezTo>
                  <a:pt x="61" y="81"/>
                  <a:pt x="71" y="72"/>
                  <a:pt x="80" y="54"/>
                </a:cubicBezTo>
                <a:cubicBezTo>
                  <a:pt x="88" y="36"/>
                  <a:pt x="88" y="19"/>
                  <a:pt x="97" y="0"/>
                </a:cubicBezTo>
                <a:cubicBezTo>
                  <a:pt x="160" y="0"/>
                  <a:pt x="160" y="0"/>
                  <a:pt x="160" y="0"/>
                </a:cubicBezTo>
                <a:cubicBezTo>
                  <a:pt x="160" y="116"/>
                  <a:pt x="160" y="116"/>
                  <a:pt x="160" y="116"/>
                </a:cubicBezTo>
                <a:cubicBezTo>
                  <a:pt x="266" y="116"/>
                  <a:pt x="266" y="116"/>
                  <a:pt x="266" y="116"/>
                </a:cubicBezTo>
                <a:cubicBezTo>
                  <a:pt x="266" y="187"/>
                  <a:pt x="266" y="187"/>
                  <a:pt x="266" y="187"/>
                </a:cubicBezTo>
                <a:cubicBezTo>
                  <a:pt x="160" y="187"/>
                  <a:pt x="160" y="187"/>
                  <a:pt x="160" y="187"/>
                </a:cubicBezTo>
                <a:cubicBezTo>
                  <a:pt x="160" y="302"/>
                  <a:pt x="160" y="302"/>
                  <a:pt x="160" y="302"/>
                </a:cubicBezTo>
                <a:cubicBezTo>
                  <a:pt x="160" y="329"/>
                  <a:pt x="160" y="347"/>
                  <a:pt x="160" y="355"/>
                </a:cubicBezTo>
                <a:cubicBezTo>
                  <a:pt x="168" y="364"/>
                  <a:pt x="168" y="364"/>
                  <a:pt x="177" y="373"/>
                </a:cubicBezTo>
                <a:cubicBezTo>
                  <a:pt x="186" y="373"/>
                  <a:pt x="195" y="382"/>
                  <a:pt x="213" y="382"/>
                </a:cubicBezTo>
                <a:cubicBezTo>
                  <a:pt x="230" y="382"/>
                  <a:pt x="257" y="373"/>
                  <a:pt x="283" y="355"/>
                </a:cubicBezTo>
                <a:lnTo>
                  <a:pt x="283" y="426"/>
                </a:lnTo>
              </a:path>
            </a:pathLst>
          </a:custGeom>
          <a:solidFill>
            <a:schemeClr val="dk1"/>
          </a:solidFill>
          <a:ln w="0">
            <a:noFill/>
          </a:ln>
        </p:spPr>
        <p:style>
          <a:lnRef idx="0"/>
          <a:fillRef idx="0"/>
          <a:effectRef idx="0"/>
          <a:fontRef idx="minor"/>
        </p:style>
      </p:sp>
      <p:sp>
        <p:nvSpPr>
          <p:cNvPr id="1383" name="Google Shape;1320;p42"/>
          <p:cNvSpPr/>
          <p:nvPr/>
        </p:nvSpPr>
        <p:spPr>
          <a:xfrm>
            <a:off x="1434240" y="3223080"/>
            <a:ext cx="361440" cy="354600"/>
          </a:xfrm>
          <a:custGeom>
            <a:avLst/>
            <a:gdLst/>
            <a:ahLst/>
            <a:rect l="l" t="t"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dk1"/>
          </a:solidFill>
          <a:ln w="0">
            <a:noFill/>
          </a:ln>
        </p:spPr>
        <p:style>
          <a:lnRef idx="0"/>
          <a:fillRef idx="0"/>
          <a:effectRef idx="0"/>
          <a:fontRef idx="minor"/>
        </p:style>
      </p:sp>
      <p:sp>
        <p:nvSpPr>
          <p:cNvPr id="1384" name="Google Shape;1321;p42"/>
          <p:cNvSpPr/>
          <p:nvPr/>
        </p:nvSpPr>
        <p:spPr>
          <a:xfrm>
            <a:off x="692280" y="2509920"/>
            <a:ext cx="348120" cy="286200"/>
          </a:xfrm>
          <a:custGeom>
            <a:avLst/>
            <a:gdLst/>
            <a:ahLst/>
            <a:rect l="l" t="t" r="r" b="b"/>
            <a:pathLst>
              <a:path w="462" h="383">
                <a:moveTo>
                  <a:pt x="310" y="222"/>
                </a:moveTo>
                <a:lnTo>
                  <a:pt x="310" y="222"/>
                </a:lnTo>
                <a:cubicBezTo>
                  <a:pt x="293" y="222"/>
                  <a:pt x="275" y="240"/>
                  <a:pt x="275" y="266"/>
                </a:cubicBezTo>
                <a:cubicBezTo>
                  <a:pt x="275" y="294"/>
                  <a:pt x="293" y="310"/>
                  <a:pt x="310" y="310"/>
                </a:cubicBezTo>
                <a:cubicBezTo>
                  <a:pt x="328" y="310"/>
                  <a:pt x="337" y="294"/>
                  <a:pt x="337" y="266"/>
                </a:cubicBezTo>
                <a:cubicBezTo>
                  <a:pt x="337" y="240"/>
                  <a:pt x="328" y="222"/>
                  <a:pt x="310" y="222"/>
                </a:cubicBezTo>
                <a:close/>
                <a:moveTo>
                  <a:pt x="416" y="107"/>
                </a:moveTo>
                <a:lnTo>
                  <a:pt x="416" y="107"/>
                </a:lnTo>
                <a:cubicBezTo>
                  <a:pt x="425" y="98"/>
                  <a:pt x="425" y="45"/>
                  <a:pt x="408" y="0"/>
                </a:cubicBezTo>
                <a:cubicBezTo>
                  <a:pt x="408" y="0"/>
                  <a:pt x="363" y="0"/>
                  <a:pt x="293" y="45"/>
                </a:cubicBezTo>
                <a:cubicBezTo>
                  <a:pt x="275" y="45"/>
                  <a:pt x="257" y="45"/>
                  <a:pt x="231" y="45"/>
                </a:cubicBezTo>
                <a:cubicBezTo>
                  <a:pt x="204" y="45"/>
                  <a:pt x="177" y="45"/>
                  <a:pt x="169" y="45"/>
                </a:cubicBezTo>
                <a:cubicBezTo>
                  <a:pt x="97" y="0"/>
                  <a:pt x="53" y="0"/>
                  <a:pt x="53" y="0"/>
                </a:cubicBezTo>
                <a:cubicBezTo>
                  <a:pt x="36" y="45"/>
                  <a:pt x="36" y="98"/>
                  <a:pt x="36" y="107"/>
                </a:cubicBezTo>
                <a:cubicBezTo>
                  <a:pt x="18" y="134"/>
                  <a:pt x="0" y="160"/>
                  <a:pt x="0" y="204"/>
                </a:cubicBezTo>
                <a:cubicBezTo>
                  <a:pt x="0" y="382"/>
                  <a:pt x="150" y="382"/>
                  <a:pt x="186" y="382"/>
                </a:cubicBezTo>
                <a:cubicBezTo>
                  <a:pt x="195" y="382"/>
                  <a:pt x="213" y="382"/>
                  <a:pt x="231" y="382"/>
                </a:cubicBezTo>
                <a:cubicBezTo>
                  <a:pt x="249" y="382"/>
                  <a:pt x="266" y="382"/>
                  <a:pt x="275" y="382"/>
                </a:cubicBezTo>
                <a:cubicBezTo>
                  <a:pt x="310" y="382"/>
                  <a:pt x="461" y="382"/>
                  <a:pt x="461" y="204"/>
                </a:cubicBezTo>
                <a:cubicBezTo>
                  <a:pt x="461" y="160"/>
                  <a:pt x="443" y="134"/>
                  <a:pt x="416" y="107"/>
                </a:cubicBezTo>
                <a:close/>
                <a:moveTo>
                  <a:pt x="231" y="364"/>
                </a:moveTo>
                <a:lnTo>
                  <a:pt x="231" y="364"/>
                </a:lnTo>
                <a:cubicBezTo>
                  <a:pt x="133" y="364"/>
                  <a:pt x="62" y="355"/>
                  <a:pt x="62" y="257"/>
                </a:cubicBezTo>
                <a:cubicBezTo>
                  <a:pt x="62" y="240"/>
                  <a:pt x="71" y="213"/>
                  <a:pt x="89" y="204"/>
                </a:cubicBezTo>
                <a:cubicBezTo>
                  <a:pt x="115" y="169"/>
                  <a:pt x="169" y="187"/>
                  <a:pt x="231" y="187"/>
                </a:cubicBezTo>
                <a:cubicBezTo>
                  <a:pt x="293" y="187"/>
                  <a:pt x="337" y="169"/>
                  <a:pt x="372" y="204"/>
                </a:cubicBezTo>
                <a:cubicBezTo>
                  <a:pt x="390" y="213"/>
                  <a:pt x="399" y="240"/>
                  <a:pt x="399" y="257"/>
                </a:cubicBezTo>
                <a:cubicBezTo>
                  <a:pt x="399" y="355"/>
                  <a:pt x="328" y="364"/>
                  <a:pt x="231" y="364"/>
                </a:cubicBezTo>
                <a:close/>
                <a:moveTo>
                  <a:pt x="150" y="222"/>
                </a:moveTo>
                <a:lnTo>
                  <a:pt x="150" y="222"/>
                </a:lnTo>
                <a:cubicBezTo>
                  <a:pt x="133" y="222"/>
                  <a:pt x="115" y="240"/>
                  <a:pt x="115" y="266"/>
                </a:cubicBezTo>
                <a:cubicBezTo>
                  <a:pt x="115" y="294"/>
                  <a:pt x="133" y="310"/>
                  <a:pt x="150" y="310"/>
                </a:cubicBezTo>
                <a:cubicBezTo>
                  <a:pt x="169" y="310"/>
                  <a:pt x="186" y="294"/>
                  <a:pt x="186" y="266"/>
                </a:cubicBezTo>
                <a:cubicBezTo>
                  <a:pt x="186" y="240"/>
                  <a:pt x="169" y="222"/>
                  <a:pt x="150" y="222"/>
                </a:cubicBezTo>
                <a:close/>
              </a:path>
            </a:pathLst>
          </a:custGeom>
          <a:solidFill>
            <a:schemeClr val="dk1"/>
          </a:solidFill>
          <a:ln w="0">
            <a:noFill/>
          </a:ln>
        </p:spPr>
        <p:style>
          <a:lnRef idx="0"/>
          <a:fillRef idx="0"/>
          <a:effectRef idx="0"/>
          <a:fontRef idx="minor"/>
        </p:style>
      </p:sp>
      <p:sp>
        <p:nvSpPr>
          <p:cNvPr id="1385" name="Google Shape;1322;p42"/>
          <p:cNvSpPr/>
          <p:nvPr/>
        </p:nvSpPr>
        <p:spPr>
          <a:xfrm>
            <a:off x="1434240" y="2474640"/>
            <a:ext cx="361440" cy="356760"/>
          </a:xfrm>
          <a:custGeom>
            <a:avLst/>
            <a:gdLst/>
            <a:ahLst/>
            <a:rect l="l" t="t" r="r" b="b"/>
            <a:pathLst>
              <a:path w="480" h="471">
                <a:moveTo>
                  <a:pt x="239" y="231"/>
                </a:moveTo>
                <a:lnTo>
                  <a:pt x="239" y="231"/>
                </a:lnTo>
                <a:cubicBezTo>
                  <a:pt x="213" y="231"/>
                  <a:pt x="186" y="222"/>
                  <a:pt x="168" y="240"/>
                </a:cubicBezTo>
                <a:cubicBezTo>
                  <a:pt x="159" y="248"/>
                  <a:pt x="151" y="257"/>
                  <a:pt x="151" y="266"/>
                </a:cubicBezTo>
                <a:cubicBezTo>
                  <a:pt x="151" y="319"/>
                  <a:pt x="195" y="319"/>
                  <a:pt x="239" y="319"/>
                </a:cubicBezTo>
                <a:cubicBezTo>
                  <a:pt x="283" y="319"/>
                  <a:pt x="319" y="319"/>
                  <a:pt x="319" y="266"/>
                </a:cubicBezTo>
                <a:cubicBezTo>
                  <a:pt x="319" y="257"/>
                  <a:pt x="319" y="248"/>
                  <a:pt x="310" y="240"/>
                </a:cubicBezTo>
                <a:cubicBezTo>
                  <a:pt x="292" y="222"/>
                  <a:pt x="266" y="231"/>
                  <a:pt x="239" y="231"/>
                </a:cubicBezTo>
                <a:close/>
                <a:moveTo>
                  <a:pt x="195" y="293"/>
                </a:moveTo>
                <a:lnTo>
                  <a:pt x="195" y="293"/>
                </a:lnTo>
                <a:cubicBezTo>
                  <a:pt x="186" y="293"/>
                  <a:pt x="186" y="284"/>
                  <a:pt x="186" y="275"/>
                </a:cubicBezTo>
                <a:cubicBezTo>
                  <a:pt x="186" y="257"/>
                  <a:pt x="186" y="248"/>
                  <a:pt x="195" y="248"/>
                </a:cubicBezTo>
                <a:cubicBezTo>
                  <a:pt x="204" y="248"/>
                  <a:pt x="213" y="257"/>
                  <a:pt x="213" y="275"/>
                </a:cubicBezTo>
                <a:cubicBezTo>
                  <a:pt x="213" y="284"/>
                  <a:pt x="204" y="293"/>
                  <a:pt x="195" y="293"/>
                </a:cubicBezTo>
                <a:close/>
                <a:moveTo>
                  <a:pt x="274" y="293"/>
                </a:moveTo>
                <a:lnTo>
                  <a:pt x="274" y="293"/>
                </a:lnTo>
                <a:cubicBezTo>
                  <a:pt x="266" y="293"/>
                  <a:pt x="266" y="284"/>
                  <a:pt x="266" y="275"/>
                </a:cubicBezTo>
                <a:cubicBezTo>
                  <a:pt x="266" y="257"/>
                  <a:pt x="266" y="248"/>
                  <a:pt x="274" y="248"/>
                </a:cubicBezTo>
                <a:cubicBezTo>
                  <a:pt x="283" y="248"/>
                  <a:pt x="292" y="257"/>
                  <a:pt x="292" y="275"/>
                </a:cubicBezTo>
                <a:cubicBezTo>
                  <a:pt x="292" y="284"/>
                  <a:pt x="283" y="293"/>
                  <a:pt x="274" y="293"/>
                </a:cubicBezTo>
                <a:close/>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257" y="328"/>
                </a:moveTo>
                <a:lnTo>
                  <a:pt x="257" y="328"/>
                </a:lnTo>
                <a:cubicBezTo>
                  <a:pt x="257" y="328"/>
                  <a:pt x="248" y="328"/>
                  <a:pt x="239" y="328"/>
                </a:cubicBezTo>
                <a:cubicBezTo>
                  <a:pt x="230" y="328"/>
                  <a:pt x="221" y="328"/>
                  <a:pt x="213" y="328"/>
                </a:cubicBezTo>
                <a:cubicBezTo>
                  <a:pt x="195" y="328"/>
                  <a:pt x="123" y="328"/>
                  <a:pt x="123" y="240"/>
                </a:cubicBezTo>
                <a:cubicBezTo>
                  <a:pt x="123" y="222"/>
                  <a:pt x="133" y="204"/>
                  <a:pt x="142" y="195"/>
                </a:cubicBezTo>
                <a:cubicBezTo>
                  <a:pt x="142" y="187"/>
                  <a:pt x="142" y="160"/>
                  <a:pt x="151" y="134"/>
                </a:cubicBezTo>
                <a:cubicBezTo>
                  <a:pt x="151" y="134"/>
                  <a:pt x="168" y="142"/>
                  <a:pt x="204" y="160"/>
                </a:cubicBezTo>
                <a:cubicBezTo>
                  <a:pt x="213" y="160"/>
                  <a:pt x="230" y="160"/>
                  <a:pt x="239" y="160"/>
                </a:cubicBezTo>
                <a:cubicBezTo>
                  <a:pt x="248" y="160"/>
                  <a:pt x="266" y="160"/>
                  <a:pt x="266" y="160"/>
                </a:cubicBezTo>
                <a:cubicBezTo>
                  <a:pt x="301" y="142"/>
                  <a:pt x="327" y="134"/>
                  <a:pt x="327" y="134"/>
                </a:cubicBezTo>
                <a:cubicBezTo>
                  <a:pt x="336" y="160"/>
                  <a:pt x="336" y="187"/>
                  <a:pt x="336" y="195"/>
                </a:cubicBezTo>
                <a:cubicBezTo>
                  <a:pt x="345" y="204"/>
                  <a:pt x="354" y="222"/>
                  <a:pt x="354" y="240"/>
                </a:cubicBezTo>
                <a:cubicBezTo>
                  <a:pt x="354" y="328"/>
                  <a:pt x="274" y="328"/>
                  <a:pt x="257" y="328"/>
                </a:cubicBezTo>
                <a:close/>
              </a:path>
            </a:pathLst>
          </a:custGeom>
          <a:solidFill>
            <a:schemeClr val="dk1"/>
          </a:solidFill>
          <a:ln w="0">
            <a:noFill/>
          </a:ln>
        </p:spPr>
        <p:style>
          <a:lnRef idx="0"/>
          <a:fillRef idx="0"/>
          <a:effectRef idx="0"/>
          <a:fontRef idx="minor"/>
        </p:style>
      </p:sp>
      <p:sp>
        <p:nvSpPr>
          <p:cNvPr id="1386" name="Google Shape;1323;p42"/>
          <p:cNvSpPr/>
          <p:nvPr/>
        </p:nvSpPr>
        <p:spPr>
          <a:xfrm>
            <a:off x="8928720" y="2487960"/>
            <a:ext cx="334800" cy="330480"/>
          </a:xfrm>
          <a:custGeom>
            <a:avLst/>
            <a:gdLst/>
            <a:ahLst/>
            <a:rect l="l" t="t"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cubicBezTo>
                  <a:pt x="107" y="248"/>
                  <a:pt x="0" y="257"/>
                  <a:pt x="0" y="345"/>
                </a:cubicBezTo>
                <a:cubicBezTo>
                  <a:pt x="0" y="435"/>
                  <a:pt x="98" y="435"/>
                  <a:pt x="116" y="435"/>
                </a:cubicBez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dk1"/>
          </a:solidFill>
          <a:ln w="0">
            <a:noFill/>
          </a:ln>
        </p:spPr>
        <p:style>
          <a:lnRef idx="0"/>
          <a:fillRef idx="0"/>
          <a:effectRef idx="0"/>
          <a:fontRef idx="minor"/>
        </p:style>
      </p:sp>
      <p:sp>
        <p:nvSpPr>
          <p:cNvPr id="1387" name="Google Shape;1324;p42"/>
          <p:cNvSpPr/>
          <p:nvPr/>
        </p:nvSpPr>
        <p:spPr>
          <a:xfrm>
            <a:off x="6758640" y="2481480"/>
            <a:ext cx="184680" cy="343800"/>
          </a:xfrm>
          <a:custGeom>
            <a:avLst/>
            <a:gdLst/>
            <a:ahLst/>
            <a:rect l="l" t="t"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dk1"/>
          </a:solidFill>
          <a:ln w="0">
            <a:noFill/>
          </a:ln>
        </p:spPr>
        <p:style>
          <a:lnRef idx="0"/>
          <a:fillRef idx="0"/>
          <a:effectRef idx="0"/>
          <a:fontRef idx="minor"/>
        </p:style>
      </p:sp>
      <p:sp>
        <p:nvSpPr>
          <p:cNvPr id="1388" name="Google Shape;1325;p42"/>
          <p:cNvSpPr/>
          <p:nvPr/>
        </p:nvSpPr>
        <p:spPr>
          <a:xfrm>
            <a:off x="5919840" y="3223080"/>
            <a:ext cx="363600" cy="354600"/>
          </a:xfrm>
          <a:custGeom>
            <a:avLst/>
            <a:gdLst/>
            <a:ahLst/>
            <a:rect l="l" t="t"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178"/>
                </a:moveTo>
                <a:lnTo>
                  <a:pt x="239" y="178"/>
                </a:lnTo>
                <a:cubicBezTo>
                  <a:pt x="231" y="178"/>
                  <a:pt x="231" y="187"/>
                  <a:pt x="231" y="196"/>
                </a:cubicBezTo>
                <a:cubicBezTo>
                  <a:pt x="231" y="275"/>
                  <a:pt x="231" y="275"/>
                  <a:pt x="231" y="275"/>
                </a:cubicBezTo>
                <a:cubicBezTo>
                  <a:pt x="231" y="303"/>
                  <a:pt x="204" y="328"/>
                  <a:pt x="169" y="328"/>
                </a:cubicBezTo>
                <a:cubicBezTo>
                  <a:pt x="142" y="328"/>
                  <a:pt x="116" y="303"/>
                  <a:pt x="116" y="275"/>
                </a:cubicBezTo>
                <a:cubicBezTo>
                  <a:pt x="116" y="240"/>
                  <a:pt x="116" y="240"/>
                  <a:pt x="116" y="240"/>
                </a:cubicBezTo>
                <a:cubicBezTo>
                  <a:pt x="160" y="240"/>
                  <a:pt x="160" y="240"/>
                  <a:pt x="160" y="240"/>
                </a:cubicBezTo>
                <a:cubicBezTo>
                  <a:pt x="160" y="275"/>
                  <a:pt x="160" y="275"/>
                  <a:pt x="160" y="275"/>
                </a:cubicBezTo>
                <a:cubicBezTo>
                  <a:pt x="160" y="275"/>
                  <a:pt x="160" y="284"/>
                  <a:pt x="169" y="284"/>
                </a:cubicBezTo>
                <a:cubicBezTo>
                  <a:pt x="178" y="284"/>
                  <a:pt x="186" y="275"/>
                  <a:pt x="186" y="275"/>
                </a:cubicBezTo>
                <a:cubicBezTo>
                  <a:pt x="186" y="196"/>
                  <a:pt x="186" y="196"/>
                  <a:pt x="186" y="196"/>
                </a:cubicBezTo>
                <a:cubicBezTo>
                  <a:pt x="186" y="160"/>
                  <a:pt x="213" y="134"/>
                  <a:pt x="239" y="134"/>
                </a:cubicBezTo>
                <a:cubicBezTo>
                  <a:pt x="275" y="134"/>
                  <a:pt x="292" y="160"/>
                  <a:pt x="292" y="196"/>
                </a:cubicBezTo>
                <a:cubicBezTo>
                  <a:pt x="292" y="205"/>
                  <a:pt x="292" y="205"/>
                  <a:pt x="292" y="205"/>
                </a:cubicBezTo>
                <a:cubicBezTo>
                  <a:pt x="266" y="213"/>
                  <a:pt x="266" y="213"/>
                  <a:pt x="266" y="213"/>
                </a:cubicBezTo>
                <a:cubicBezTo>
                  <a:pt x="257" y="205"/>
                  <a:pt x="257" y="205"/>
                  <a:pt x="257" y="205"/>
                </a:cubicBezTo>
                <a:cubicBezTo>
                  <a:pt x="257" y="196"/>
                  <a:pt x="257" y="196"/>
                  <a:pt x="257" y="196"/>
                </a:cubicBezTo>
                <a:cubicBezTo>
                  <a:pt x="257" y="187"/>
                  <a:pt x="248" y="178"/>
                  <a:pt x="239" y="178"/>
                </a:cubicBezTo>
                <a:close/>
                <a:moveTo>
                  <a:pt x="364" y="275"/>
                </a:moveTo>
                <a:lnTo>
                  <a:pt x="364" y="275"/>
                </a:lnTo>
                <a:cubicBezTo>
                  <a:pt x="364" y="303"/>
                  <a:pt x="337" y="328"/>
                  <a:pt x="311" y="328"/>
                </a:cubicBezTo>
                <a:cubicBezTo>
                  <a:pt x="275" y="328"/>
                  <a:pt x="257" y="303"/>
                  <a:pt x="257" y="275"/>
                </a:cubicBezTo>
                <a:cubicBezTo>
                  <a:pt x="257" y="240"/>
                  <a:pt x="257" y="240"/>
                  <a:pt x="257" y="240"/>
                </a:cubicBezTo>
                <a:cubicBezTo>
                  <a:pt x="266" y="249"/>
                  <a:pt x="266" y="249"/>
                  <a:pt x="266" y="249"/>
                </a:cubicBezTo>
                <a:cubicBezTo>
                  <a:pt x="292" y="240"/>
                  <a:pt x="292" y="240"/>
                  <a:pt x="292" y="240"/>
                </a:cubicBezTo>
                <a:cubicBezTo>
                  <a:pt x="292" y="275"/>
                  <a:pt x="292" y="275"/>
                  <a:pt x="292" y="275"/>
                </a:cubicBezTo>
                <a:cubicBezTo>
                  <a:pt x="292" y="275"/>
                  <a:pt x="301" y="284"/>
                  <a:pt x="311" y="284"/>
                </a:cubicBezTo>
                <a:cubicBezTo>
                  <a:pt x="319" y="284"/>
                  <a:pt x="319" y="275"/>
                  <a:pt x="319" y="275"/>
                </a:cubicBezTo>
                <a:cubicBezTo>
                  <a:pt x="319" y="240"/>
                  <a:pt x="319" y="240"/>
                  <a:pt x="319" y="240"/>
                </a:cubicBezTo>
                <a:cubicBezTo>
                  <a:pt x="364" y="240"/>
                  <a:pt x="364" y="240"/>
                  <a:pt x="364" y="240"/>
                </a:cubicBezTo>
                <a:lnTo>
                  <a:pt x="364" y="275"/>
                </a:lnTo>
                <a:close/>
              </a:path>
            </a:pathLst>
          </a:custGeom>
          <a:solidFill>
            <a:schemeClr val="dk1"/>
          </a:solidFill>
          <a:ln w="0">
            <a:noFill/>
          </a:ln>
        </p:spPr>
        <p:style>
          <a:lnRef idx="0"/>
          <a:fillRef idx="0"/>
          <a:effectRef idx="0"/>
          <a:fontRef idx="minor"/>
        </p:style>
      </p:sp>
      <p:sp>
        <p:nvSpPr>
          <p:cNvPr id="1389" name="Google Shape;1326;p42"/>
          <p:cNvSpPr/>
          <p:nvPr/>
        </p:nvSpPr>
        <p:spPr>
          <a:xfrm>
            <a:off x="4425480" y="3223080"/>
            <a:ext cx="361440" cy="354600"/>
          </a:xfrm>
          <a:custGeom>
            <a:avLst/>
            <a:gdLst/>
            <a:ahLst/>
            <a:rect l="l" t="t" r="r" b="b"/>
            <a:pathLst>
              <a:path w="480" h="471">
                <a:moveTo>
                  <a:pt x="249" y="231"/>
                </a:moveTo>
                <a:lnTo>
                  <a:pt x="249" y="231"/>
                </a:lnTo>
                <a:lnTo>
                  <a:pt x="240" y="222"/>
                </a:lnTo>
                <a:cubicBezTo>
                  <a:pt x="195" y="231"/>
                  <a:pt x="151" y="231"/>
                  <a:pt x="142" y="231"/>
                </a:cubicBezTo>
                <a:cubicBezTo>
                  <a:pt x="142" y="258"/>
                  <a:pt x="151" y="284"/>
                  <a:pt x="169" y="303"/>
                </a:cubicBezTo>
                <a:cubicBezTo>
                  <a:pt x="169" y="293"/>
                  <a:pt x="195" y="249"/>
                  <a:pt x="249" y="231"/>
                </a:cubicBezTo>
                <a:close/>
                <a:moveTo>
                  <a:pt x="302" y="160"/>
                </a:moveTo>
                <a:lnTo>
                  <a:pt x="302" y="160"/>
                </a:lnTo>
                <a:cubicBezTo>
                  <a:pt x="284" y="143"/>
                  <a:pt x="266" y="134"/>
                  <a:pt x="240" y="134"/>
                </a:cubicBezTo>
                <a:cubicBezTo>
                  <a:pt x="231" y="134"/>
                  <a:pt x="222" y="143"/>
                  <a:pt x="222" y="143"/>
                </a:cubicBezTo>
                <a:cubicBezTo>
                  <a:pt x="222" y="143"/>
                  <a:pt x="240" y="169"/>
                  <a:pt x="258" y="196"/>
                </a:cubicBezTo>
                <a:cubicBezTo>
                  <a:pt x="284" y="187"/>
                  <a:pt x="302" y="169"/>
                  <a:pt x="302" y="160"/>
                </a:cubicBezTo>
                <a:close/>
                <a:moveTo>
                  <a:pt x="178" y="311"/>
                </a:moveTo>
                <a:lnTo>
                  <a:pt x="178" y="311"/>
                </a:lnTo>
                <a:cubicBezTo>
                  <a:pt x="195" y="328"/>
                  <a:pt x="222" y="328"/>
                  <a:pt x="240" y="328"/>
                </a:cubicBezTo>
                <a:cubicBezTo>
                  <a:pt x="249" y="328"/>
                  <a:pt x="266" y="328"/>
                  <a:pt x="275" y="328"/>
                </a:cubicBezTo>
                <a:cubicBezTo>
                  <a:pt x="275" y="311"/>
                  <a:pt x="266" y="284"/>
                  <a:pt x="258" y="249"/>
                </a:cubicBezTo>
                <a:cubicBezTo>
                  <a:pt x="205" y="267"/>
                  <a:pt x="187" y="303"/>
                  <a:pt x="178" y="311"/>
                </a:cubicBezTo>
                <a:close/>
                <a:moveTo>
                  <a:pt x="231" y="205"/>
                </a:moveTo>
                <a:lnTo>
                  <a:pt x="231" y="205"/>
                </a:lnTo>
                <a:cubicBezTo>
                  <a:pt x="213" y="178"/>
                  <a:pt x="205" y="151"/>
                  <a:pt x="195" y="151"/>
                </a:cubicBezTo>
                <a:cubicBezTo>
                  <a:pt x="169" y="160"/>
                  <a:pt x="151" y="187"/>
                  <a:pt x="142" y="213"/>
                </a:cubicBezTo>
                <a:cubicBezTo>
                  <a:pt x="151" y="213"/>
                  <a:pt x="187" y="213"/>
                  <a:pt x="231" y="205"/>
                </a:cubicBezTo>
                <a:close/>
                <a:moveTo>
                  <a:pt x="275" y="249"/>
                </a:moveTo>
                <a:lnTo>
                  <a:pt x="275" y="249"/>
                </a:lnTo>
                <a:cubicBezTo>
                  <a:pt x="284" y="275"/>
                  <a:pt x="293" y="303"/>
                  <a:pt x="293" y="311"/>
                </a:cubicBezTo>
                <a:cubicBezTo>
                  <a:pt x="319" y="303"/>
                  <a:pt x="328" y="275"/>
                  <a:pt x="337" y="249"/>
                </a:cubicBezTo>
                <a:cubicBezTo>
                  <a:pt x="328" y="249"/>
                  <a:pt x="319" y="249"/>
                  <a:pt x="293" y="249"/>
                </a:cubicBezTo>
                <a:cubicBezTo>
                  <a:pt x="293" y="249"/>
                  <a:pt x="284" y="249"/>
                  <a:pt x="275" y="249"/>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40" y="356"/>
                </a:moveTo>
                <a:lnTo>
                  <a:pt x="240" y="356"/>
                </a:lnTo>
                <a:cubicBezTo>
                  <a:pt x="178" y="356"/>
                  <a:pt x="124" y="303"/>
                  <a:pt x="124" y="231"/>
                </a:cubicBezTo>
                <a:cubicBezTo>
                  <a:pt x="124" y="169"/>
                  <a:pt x="178" y="116"/>
                  <a:pt x="240" y="116"/>
                </a:cubicBezTo>
                <a:cubicBezTo>
                  <a:pt x="302" y="116"/>
                  <a:pt x="355" y="169"/>
                  <a:pt x="355" y="231"/>
                </a:cubicBezTo>
                <a:cubicBezTo>
                  <a:pt x="355" y="303"/>
                  <a:pt x="302" y="356"/>
                  <a:pt x="240" y="356"/>
                </a:cubicBezTo>
                <a:close/>
                <a:moveTo>
                  <a:pt x="266" y="213"/>
                </a:moveTo>
                <a:lnTo>
                  <a:pt x="266" y="213"/>
                </a:lnTo>
                <a:lnTo>
                  <a:pt x="266" y="222"/>
                </a:lnTo>
                <a:lnTo>
                  <a:pt x="266" y="231"/>
                </a:lnTo>
                <a:cubicBezTo>
                  <a:pt x="275" y="231"/>
                  <a:pt x="284" y="231"/>
                  <a:pt x="293" y="231"/>
                </a:cubicBezTo>
                <a:cubicBezTo>
                  <a:pt x="311" y="231"/>
                  <a:pt x="328" y="231"/>
                  <a:pt x="337" y="231"/>
                </a:cubicBezTo>
                <a:cubicBezTo>
                  <a:pt x="337" y="213"/>
                  <a:pt x="328" y="187"/>
                  <a:pt x="319" y="178"/>
                </a:cubicBezTo>
                <a:cubicBezTo>
                  <a:pt x="311" y="178"/>
                  <a:pt x="293" y="196"/>
                  <a:pt x="266" y="213"/>
                </a:cubicBezTo>
                <a:close/>
              </a:path>
            </a:pathLst>
          </a:custGeom>
          <a:solidFill>
            <a:schemeClr val="dk1"/>
          </a:solidFill>
          <a:ln w="0">
            <a:noFill/>
          </a:ln>
        </p:spPr>
        <p:style>
          <a:lnRef idx="0"/>
          <a:fillRef idx="0"/>
          <a:effectRef idx="0"/>
          <a:fontRef idx="minor"/>
        </p:style>
      </p:sp>
      <p:sp>
        <p:nvSpPr>
          <p:cNvPr id="1390" name="Google Shape;1327;p42"/>
          <p:cNvSpPr/>
          <p:nvPr/>
        </p:nvSpPr>
        <p:spPr>
          <a:xfrm>
            <a:off x="9663840" y="2474640"/>
            <a:ext cx="361440" cy="356760"/>
          </a:xfrm>
          <a:custGeom>
            <a:avLst/>
            <a:gdLst/>
            <a:ahLst/>
            <a:rect l="l" t="t"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dk1"/>
          </a:solidFill>
          <a:ln w="0">
            <a:noFill/>
          </a:ln>
        </p:spPr>
        <p:style>
          <a:lnRef idx="0"/>
          <a:fillRef idx="0"/>
          <a:effectRef idx="0"/>
          <a:fontRef idx="minor"/>
        </p:style>
      </p:sp>
      <p:sp>
        <p:nvSpPr>
          <p:cNvPr id="1391" name="Google Shape;1328;p42"/>
          <p:cNvSpPr/>
          <p:nvPr/>
        </p:nvSpPr>
        <p:spPr>
          <a:xfrm>
            <a:off x="7421040" y="2474640"/>
            <a:ext cx="361440" cy="356760"/>
          </a:xfrm>
          <a:custGeom>
            <a:avLst/>
            <a:gdLst/>
            <a:ahLst/>
            <a:rect l="l" t="t"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dk1"/>
          </a:solidFill>
          <a:ln w="0">
            <a:noFill/>
          </a:ln>
        </p:spPr>
        <p:style>
          <a:lnRef idx="0"/>
          <a:fillRef idx="0"/>
          <a:effectRef idx="0"/>
          <a:fontRef idx="minor"/>
        </p:style>
      </p:sp>
      <p:sp>
        <p:nvSpPr>
          <p:cNvPr id="1392" name="Google Shape;1329;p42"/>
          <p:cNvSpPr/>
          <p:nvPr/>
        </p:nvSpPr>
        <p:spPr>
          <a:xfrm>
            <a:off x="9677160" y="3236400"/>
            <a:ext cx="334800" cy="328320"/>
          </a:xfrm>
          <a:custGeom>
            <a:avLst/>
            <a:gdLst/>
            <a:ahLst/>
            <a:rect l="l" t="t" r="r" b="b"/>
            <a:pathLst>
              <a:path w="444" h="435">
                <a:moveTo>
                  <a:pt x="221" y="0"/>
                </a:moveTo>
                <a:lnTo>
                  <a:pt x="221" y="0"/>
                </a:lnTo>
                <a:cubicBezTo>
                  <a:pt x="98" y="0"/>
                  <a:pt x="0" y="97"/>
                  <a:pt x="0" y="212"/>
                </a:cubicBezTo>
                <a:cubicBezTo>
                  <a:pt x="0" y="274"/>
                  <a:pt x="27" y="319"/>
                  <a:pt x="62" y="363"/>
                </a:cubicBezTo>
                <a:cubicBezTo>
                  <a:pt x="89" y="328"/>
                  <a:pt x="142" y="309"/>
                  <a:pt x="195" y="309"/>
                </a:cubicBezTo>
                <a:cubicBezTo>
                  <a:pt x="258" y="309"/>
                  <a:pt x="319" y="345"/>
                  <a:pt x="346" y="398"/>
                </a:cubicBezTo>
                <a:cubicBezTo>
                  <a:pt x="408" y="354"/>
                  <a:pt x="443" y="292"/>
                  <a:pt x="443" y="212"/>
                </a:cubicBezTo>
                <a:cubicBezTo>
                  <a:pt x="443" y="97"/>
                  <a:pt x="346" y="0"/>
                  <a:pt x="221" y="0"/>
                </a:cubicBezTo>
                <a:close/>
                <a:moveTo>
                  <a:pt x="328" y="292"/>
                </a:moveTo>
                <a:lnTo>
                  <a:pt x="328" y="292"/>
                </a:lnTo>
                <a:cubicBezTo>
                  <a:pt x="328" y="301"/>
                  <a:pt x="319" y="301"/>
                  <a:pt x="311" y="301"/>
                </a:cubicBezTo>
                <a:cubicBezTo>
                  <a:pt x="258" y="265"/>
                  <a:pt x="195" y="256"/>
                  <a:pt x="124" y="274"/>
                </a:cubicBezTo>
                <a:cubicBezTo>
                  <a:pt x="115" y="284"/>
                  <a:pt x="107" y="274"/>
                  <a:pt x="107" y="265"/>
                </a:cubicBezTo>
                <a:cubicBezTo>
                  <a:pt x="107" y="256"/>
                  <a:pt x="107" y="256"/>
                  <a:pt x="115" y="248"/>
                </a:cubicBezTo>
                <a:cubicBezTo>
                  <a:pt x="195" y="230"/>
                  <a:pt x="266" y="239"/>
                  <a:pt x="328" y="274"/>
                </a:cubicBezTo>
                <a:cubicBezTo>
                  <a:pt x="328" y="284"/>
                  <a:pt x="337" y="284"/>
                  <a:pt x="328" y="292"/>
                </a:cubicBezTo>
                <a:close/>
                <a:moveTo>
                  <a:pt x="355" y="230"/>
                </a:moveTo>
                <a:lnTo>
                  <a:pt x="355" y="230"/>
                </a:lnTo>
                <a:cubicBezTo>
                  <a:pt x="355" y="239"/>
                  <a:pt x="337" y="239"/>
                  <a:pt x="337" y="239"/>
                </a:cubicBezTo>
                <a:cubicBezTo>
                  <a:pt x="274" y="203"/>
                  <a:pt x="186" y="194"/>
                  <a:pt x="115" y="212"/>
                </a:cubicBezTo>
                <a:cubicBezTo>
                  <a:pt x="107" y="212"/>
                  <a:pt x="98" y="212"/>
                  <a:pt x="98" y="203"/>
                </a:cubicBezTo>
                <a:cubicBezTo>
                  <a:pt x="98" y="194"/>
                  <a:pt x="98" y="186"/>
                  <a:pt x="107" y="177"/>
                </a:cubicBezTo>
                <a:cubicBezTo>
                  <a:pt x="186" y="159"/>
                  <a:pt x="283" y="168"/>
                  <a:pt x="346" y="212"/>
                </a:cubicBezTo>
                <a:cubicBezTo>
                  <a:pt x="355" y="212"/>
                  <a:pt x="364" y="221"/>
                  <a:pt x="355" y="230"/>
                </a:cubicBezTo>
                <a:close/>
                <a:moveTo>
                  <a:pt x="355" y="168"/>
                </a:moveTo>
                <a:lnTo>
                  <a:pt x="355" y="168"/>
                </a:lnTo>
                <a:cubicBezTo>
                  <a:pt x="293" y="124"/>
                  <a:pt x="177" y="124"/>
                  <a:pt x="107" y="141"/>
                </a:cubicBezTo>
                <a:cubicBezTo>
                  <a:pt x="98" y="150"/>
                  <a:pt x="89" y="141"/>
                  <a:pt x="80" y="132"/>
                </a:cubicBezTo>
                <a:cubicBezTo>
                  <a:pt x="80" y="115"/>
                  <a:pt x="89" y="106"/>
                  <a:pt x="98" y="106"/>
                </a:cubicBezTo>
                <a:cubicBezTo>
                  <a:pt x="168" y="79"/>
                  <a:pt x="302" y="88"/>
                  <a:pt x="381" y="132"/>
                </a:cubicBezTo>
                <a:cubicBezTo>
                  <a:pt x="390" y="141"/>
                  <a:pt x="390" y="150"/>
                  <a:pt x="381" y="159"/>
                </a:cubicBezTo>
                <a:cubicBezTo>
                  <a:pt x="381" y="168"/>
                  <a:pt x="364" y="177"/>
                  <a:pt x="355" y="168"/>
                </a:cubicBezTo>
                <a:close/>
                <a:moveTo>
                  <a:pt x="195" y="372"/>
                </a:moveTo>
                <a:lnTo>
                  <a:pt x="195" y="372"/>
                </a:lnTo>
                <a:cubicBezTo>
                  <a:pt x="160" y="372"/>
                  <a:pt x="133" y="381"/>
                  <a:pt x="115" y="407"/>
                </a:cubicBezTo>
                <a:cubicBezTo>
                  <a:pt x="151" y="425"/>
                  <a:pt x="186" y="434"/>
                  <a:pt x="221" y="434"/>
                </a:cubicBezTo>
                <a:cubicBezTo>
                  <a:pt x="239" y="434"/>
                  <a:pt x="258" y="434"/>
                  <a:pt x="274" y="425"/>
                </a:cubicBezTo>
                <a:cubicBezTo>
                  <a:pt x="258" y="390"/>
                  <a:pt x="230" y="372"/>
                  <a:pt x="195" y="372"/>
                </a:cubicBezTo>
                <a:close/>
              </a:path>
            </a:pathLst>
          </a:custGeom>
          <a:solidFill>
            <a:schemeClr val="dk1"/>
          </a:solidFill>
          <a:ln w="0">
            <a:noFill/>
          </a:ln>
        </p:spPr>
        <p:style>
          <a:lnRef idx="0"/>
          <a:fillRef idx="0"/>
          <a:effectRef idx="0"/>
          <a:fontRef idx="minor"/>
        </p:style>
      </p:sp>
      <p:sp>
        <p:nvSpPr>
          <p:cNvPr id="1393" name="Google Shape;1330;p42"/>
          <p:cNvSpPr/>
          <p:nvPr/>
        </p:nvSpPr>
        <p:spPr>
          <a:xfrm>
            <a:off x="10412280" y="3223080"/>
            <a:ext cx="361440" cy="354600"/>
          </a:xfrm>
          <a:custGeom>
            <a:avLst/>
            <a:gdLst/>
            <a:ahLst/>
            <a:rect l="l" t="t" r="r" b="b"/>
            <a:pathLst>
              <a:path w="479" h="471">
                <a:moveTo>
                  <a:pt x="239" y="0"/>
                </a:moveTo>
                <a:lnTo>
                  <a:pt x="239" y="0"/>
                </a:lnTo>
                <a:cubicBezTo>
                  <a:pt x="106" y="0"/>
                  <a:pt x="0" y="107"/>
                  <a:pt x="0" y="231"/>
                </a:cubicBezTo>
                <a:cubicBezTo>
                  <a:pt x="0" y="293"/>
                  <a:pt x="27" y="347"/>
                  <a:pt x="62" y="391"/>
                </a:cubicBezTo>
                <a:cubicBezTo>
                  <a:pt x="97" y="356"/>
                  <a:pt x="150" y="338"/>
                  <a:pt x="204" y="338"/>
                </a:cubicBezTo>
                <a:cubicBezTo>
                  <a:pt x="284" y="338"/>
                  <a:pt x="346" y="373"/>
                  <a:pt x="372" y="435"/>
                </a:cubicBezTo>
                <a:cubicBezTo>
                  <a:pt x="434" y="391"/>
                  <a:pt x="478" y="320"/>
                  <a:pt x="478" y="231"/>
                </a:cubicBezTo>
                <a:cubicBezTo>
                  <a:pt x="478" y="107"/>
                  <a:pt x="372" y="0"/>
                  <a:pt x="239" y="0"/>
                </a:cubicBezTo>
                <a:close/>
                <a:moveTo>
                  <a:pt x="354" y="320"/>
                </a:moveTo>
                <a:lnTo>
                  <a:pt x="354" y="320"/>
                </a:lnTo>
                <a:cubicBezTo>
                  <a:pt x="354" y="328"/>
                  <a:pt x="346" y="328"/>
                  <a:pt x="337" y="328"/>
                </a:cubicBezTo>
                <a:cubicBezTo>
                  <a:pt x="284" y="293"/>
                  <a:pt x="212" y="284"/>
                  <a:pt x="133" y="303"/>
                </a:cubicBezTo>
                <a:cubicBezTo>
                  <a:pt x="124" y="303"/>
                  <a:pt x="115" y="303"/>
                  <a:pt x="115" y="293"/>
                </a:cubicBezTo>
                <a:cubicBezTo>
                  <a:pt x="115" y="284"/>
                  <a:pt x="115" y="275"/>
                  <a:pt x="124" y="275"/>
                </a:cubicBezTo>
                <a:cubicBezTo>
                  <a:pt x="212" y="249"/>
                  <a:pt x="293" y="258"/>
                  <a:pt x="354" y="303"/>
                </a:cubicBezTo>
                <a:cubicBezTo>
                  <a:pt x="354" y="303"/>
                  <a:pt x="363" y="311"/>
                  <a:pt x="354" y="320"/>
                </a:cubicBezTo>
                <a:close/>
                <a:moveTo>
                  <a:pt x="381" y="249"/>
                </a:moveTo>
                <a:lnTo>
                  <a:pt x="381" y="249"/>
                </a:lnTo>
                <a:cubicBezTo>
                  <a:pt x="381" y="258"/>
                  <a:pt x="372" y="267"/>
                  <a:pt x="363" y="258"/>
                </a:cubicBezTo>
                <a:cubicBezTo>
                  <a:pt x="301" y="222"/>
                  <a:pt x="204" y="205"/>
                  <a:pt x="124" y="231"/>
                </a:cubicBezTo>
                <a:cubicBezTo>
                  <a:pt x="115" y="231"/>
                  <a:pt x="106" y="231"/>
                  <a:pt x="106" y="222"/>
                </a:cubicBezTo>
                <a:cubicBezTo>
                  <a:pt x="97" y="205"/>
                  <a:pt x="106" y="196"/>
                  <a:pt x="115" y="196"/>
                </a:cubicBezTo>
                <a:cubicBezTo>
                  <a:pt x="204" y="169"/>
                  <a:pt x="310" y="187"/>
                  <a:pt x="381" y="231"/>
                </a:cubicBezTo>
                <a:cubicBezTo>
                  <a:pt x="390" y="231"/>
                  <a:pt x="390" y="240"/>
                  <a:pt x="381" y="249"/>
                </a:cubicBezTo>
                <a:close/>
                <a:moveTo>
                  <a:pt x="390" y="178"/>
                </a:moveTo>
                <a:lnTo>
                  <a:pt x="390" y="178"/>
                </a:lnTo>
                <a:cubicBezTo>
                  <a:pt x="310" y="134"/>
                  <a:pt x="186" y="134"/>
                  <a:pt x="115" y="151"/>
                </a:cubicBezTo>
                <a:cubicBezTo>
                  <a:pt x="106" y="160"/>
                  <a:pt x="88" y="151"/>
                  <a:pt x="88" y="143"/>
                </a:cubicBezTo>
                <a:cubicBezTo>
                  <a:pt x="80" y="125"/>
                  <a:pt x="88" y="116"/>
                  <a:pt x="106" y="116"/>
                </a:cubicBezTo>
                <a:cubicBezTo>
                  <a:pt x="186" y="90"/>
                  <a:pt x="319" y="90"/>
                  <a:pt x="407" y="143"/>
                </a:cubicBezTo>
                <a:cubicBezTo>
                  <a:pt x="416" y="151"/>
                  <a:pt x="425" y="160"/>
                  <a:pt x="416" y="178"/>
                </a:cubicBezTo>
                <a:cubicBezTo>
                  <a:pt x="407" y="187"/>
                  <a:pt x="399" y="187"/>
                  <a:pt x="390" y="178"/>
                </a:cubicBezTo>
                <a:close/>
                <a:moveTo>
                  <a:pt x="204" y="409"/>
                </a:moveTo>
                <a:lnTo>
                  <a:pt x="204" y="409"/>
                </a:lnTo>
                <a:cubicBezTo>
                  <a:pt x="177" y="409"/>
                  <a:pt x="141" y="417"/>
                  <a:pt x="124" y="444"/>
                </a:cubicBezTo>
                <a:cubicBezTo>
                  <a:pt x="159" y="462"/>
                  <a:pt x="194" y="470"/>
                  <a:pt x="239" y="470"/>
                </a:cubicBezTo>
                <a:cubicBezTo>
                  <a:pt x="257" y="470"/>
                  <a:pt x="284" y="470"/>
                  <a:pt x="301" y="462"/>
                </a:cubicBezTo>
                <a:cubicBezTo>
                  <a:pt x="284" y="426"/>
                  <a:pt x="248" y="409"/>
                  <a:pt x="204" y="409"/>
                </a:cubicBezTo>
                <a:close/>
              </a:path>
            </a:pathLst>
          </a:custGeom>
          <a:solidFill>
            <a:schemeClr val="dk1"/>
          </a:solidFill>
          <a:ln w="0">
            <a:noFill/>
          </a:ln>
        </p:spPr>
        <p:style>
          <a:lnRef idx="0"/>
          <a:fillRef idx="0"/>
          <a:effectRef idx="0"/>
          <a:fontRef idx="minor"/>
        </p:style>
      </p:sp>
      <p:sp>
        <p:nvSpPr>
          <p:cNvPr id="1394" name="Google Shape;1331;p42"/>
          <p:cNvSpPr/>
          <p:nvPr/>
        </p:nvSpPr>
        <p:spPr>
          <a:xfrm>
            <a:off x="6692400" y="3984840"/>
            <a:ext cx="321480" cy="328320"/>
          </a:xfrm>
          <a:custGeom>
            <a:avLst/>
            <a:gdLst/>
            <a:ahLst/>
            <a:rect l="l" t="t" r="r" b="b"/>
            <a:pathLst>
              <a:path w="426" h="435">
                <a:moveTo>
                  <a:pt x="380" y="89"/>
                </a:moveTo>
                <a:lnTo>
                  <a:pt x="380" y="89"/>
                </a:lnTo>
                <a:cubicBezTo>
                  <a:pt x="389" y="97"/>
                  <a:pt x="389" y="115"/>
                  <a:pt x="389" y="133"/>
                </a:cubicBezTo>
                <a:cubicBezTo>
                  <a:pt x="389" y="178"/>
                  <a:pt x="372" y="213"/>
                  <a:pt x="336" y="239"/>
                </a:cubicBezTo>
                <a:cubicBezTo>
                  <a:pt x="301" y="266"/>
                  <a:pt x="248" y="284"/>
                  <a:pt x="185" y="284"/>
                </a:cubicBezTo>
                <a:cubicBezTo>
                  <a:pt x="167" y="284"/>
                  <a:pt x="167" y="284"/>
                  <a:pt x="167" y="284"/>
                </a:cubicBezTo>
                <a:cubicBezTo>
                  <a:pt x="159" y="284"/>
                  <a:pt x="150" y="293"/>
                  <a:pt x="141" y="301"/>
                </a:cubicBezTo>
                <a:cubicBezTo>
                  <a:pt x="123" y="381"/>
                  <a:pt x="123" y="381"/>
                  <a:pt x="123" y="381"/>
                </a:cubicBezTo>
                <a:cubicBezTo>
                  <a:pt x="123" y="390"/>
                  <a:pt x="114" y="399"/>
                  <a:pt x="106" y="399"/>
                </a:cubicBezTo>
                <a:cubicBezTo>
                  <a:pt x="70" y="399"/>
                  <a:pt x="70" y="399"/>
                  <a:pt x="70" y="399"/>
                </a:cubicBezTo>
                <a:cubicBezTo>
                  <a:pt x="61" y="408"/>
                  <a:pt x="61" y="408"/>
                  <a:pt x="61" y="408"/>
                </a:cubicBezTo>
                <a:cubicBezTo>
                  <a:pt x="61" y="416"/>
                  <a:pt x="70" y="434"/>
                  <a:pt x="79" y="434"/>
                </a:cubicBezTo>
                <a:cubicBezTo>
                  <a:pt x="132" y="434"/>
                  <a:pt x="132" y="434"/>
                  <a:pt x="132" y="434"/>
                </a:cubicBezTo>
                <a:cubicBezTo>
                  <a:pt x="150" y="434"/>
                  <a:pt x="159" y="416"/>
                  <a:pt x="159" y="408"/>
                </a:cubicBezTo>
                <a:cubicBezTo>
                  <a:pt x="176" y="328"/>
                  <a:pt x="176" y="328"/>
                  <a:pt x="176" y="328"/>
                </a:cubicBezTo>
                <a:cubicBezTo>
                  <a:pt x="185" y="319"/>
                  <a:pt x="194" y="310"/>
                  <a:pt x="203" y="310"/>
                </a:cubicBezTo>
                <a:cubicBezTo>
                  <a:pt x="220" y="310"/>
                  <a:pt x="220" y="310"/>
                  <a:pt x="220" y="310"/>
                </a:cubicBezTo>
                <a:cubicBezTo>
                  <a:pt x="283" y="310"/>
                  <a:pt x="336" y="301"/>
                  <a:pt x="372" y="275"/>
                </a:cubicBezTo>
                <a:cubicBezTo>
                  <a:pt x="407" y="248"/>
                  <a:pt x="425" y="213"/>
                  <a:pt x="425" y="168"/>
                </a:cubicBezTo>
                <a:cubicBezTo>
                  <a:pt x="425" y="150"/>
                  <a:pt x="425" y="133"/>
                  <a:pt x="416" y="124"/>
                </a:cubicBezTo>
                <a:cubicBezTo>
                  <a:pt x="407" y="106"/>
                  <a:pt x="398" y="97"/>
                  <a:pt x="389" y="89"/>
                </a:cubicBezTo>
                <a:cubicBezTo>
                  <a:pt x="380" y="89"/>
                  <a:pt x="380" y="89"/>
                  <a:pt x="380" y="89"/>
                </a:cubicBezTo>
                <a:close/>
                <a:moveTo>
                  <a:pt x="97" y="346"/>
                </a:moveTo>
                <a:lnTo>
                  <a:pt x="97" y="346"/>
                </a:lnTo>
                <a:cubicBezTo>
                  <a:pt x="114" y="266"/>
                  <a:pt x="114" y="266"/>
                  <a:pt x="114" y="266"/>
                </a:cubicBezTo>
                <a:cubicBezTo>
                  <a:pt x="114" y="257"/>
                  <a:pt x="123" y="248"/>
                  <a:pt x="141" y="248"/>
                </a:cubicBezTo>
                <a:cubicBezTo>
                  <a:pt x="150" y="248"/>
                  <a:pt x="150" y="248"/>
                  <a:pt x="150" y="248"/>
                </a:cubicBezTo>
                <a:cubicBezTo>
                  <a:pt x="220" y="248"/>
                  <a:pt x="265" y="231"/>
                  <a:pt x="301" y="203"/>
                </a:cubicBezTo>
                <a:cubicBezTo>
                  <a:pt x="345" y="178"/>
                  <a:pt x="363" y="142"/>
                  <a:pt x="363" y="106"/>
                </a:cubicBezTo>
                <a:cubicBezTo>
                  <a:pt x="363" y="80"/>
                  <a:pt x="354" y="71"/>
                  <a:pt x="345" y="53"/>
                </a:cubicBezTo>
                <a:cubicBezTo>
                  <a:pt x="345" y="44"/>
                  <a:pt x="336" y="36"/>
                  <a:pt x="318" y="27"/>
                </a:cubicBezTo>
                <a:cubicBezTo>
                  <a:pt x="310" y="18"/>
                  <a:pt x="292" y="9"/>
                  <a:pt x="273" y="9"/>
                </a:cubicBezTo>
                <a:cubicBezTo>
                  <a:pt x="257" y="9"/>
                  <a:pt x="238" y="0"/>
                  <a:pt x="212" y="0"/>
                </a:cubicBezTo>
                <a:cubicBezTo>
                  <a:pt x="97" y="0"/>
                  <a:pt x="97" y="0"/>
                  <a:pt x="97" y="0"/>
                </a:cubicBezTo>
                <a:cubicBezTo>
                  <a:pt x="88" y="0"/>
                  <a:pt x="79" y="9"/>
                  <a:pt x="70" y="27"/>
                </a:cubicBezTo>
                <a:cubicBezTo>
                  <a:pt x="0" y="346"/>
                  <a:pt x="0" y="346"/>
                  <a:pt x="0" y="346"/>
                </a:cubicBezTo>
                <a:cubicBezTo>
                  <a:pt x="0" y="354"/>
                  <a:pt x="0" y="363"/>
                  <a:pt x="17" y="363"/>
                </a:cubicBezTo>
                <a:cubicBezTo>
                  <a:pt x="70" y="363"/>
                  <a:pt x="70" y="363"/>
                  <a:pt x="70" y="363"/>
                </a:cubicBezTo>
                <a:cubicBezTo>
                  <a:pt x="79" y="363"/>
                  <a:pt x="88" y="354"/>
                  <a:pt x="97" y="346"/>
                </a:cubicBezTo>
                <a:close/>
                <a:moveTo>
                  <a:pt x="141" y="159"/>
                </a:moveTo>
                <a:lnTo>
                  <a:pt x="141" y="159"/>
                </a:lnTo>
                <a:cubicBezTo>
                  <a:pt x="150" y="89"/>
                  <a:pt x="150" y="89"/>
                  <a:pt x="150" y="89"/>
                </a:cubicBezTo>
                <a:cubicBezTo>
                  <a:pt x="159" y="80"/>
                  <a:pt x="167" y="71"/>
                  <a:pt x="176" y="71"/>
                </a:cubicBezTo>
                <a:cubicBezTo>
                  <a:pt x="194" y="71"/>
                  <a:pt x="194" y="71"/>
                  <a:pt x="194" y="71"/>
                </a:cubicBezTo>
                <a:cubicBezTo>
                  <a:pt x="220" y="71"/>
                  <a:pt x="229" y="71"/>
                  <a:pt x="238" y="80"/>
                </a:cubicBezTo>
                <a:cubicBezTo>
                  <a:pt x="257" y="89"/>
                  <a:pt x="257" y="97"/>
                  <a:pt x="257" y="115"/>
                </a:cubicBezTo>
                <a:cubicBezTo>
                  <a:pt x="257" y="133"/>
                  <a:pt x="248" y="150"/>
                  <a:pt x="229" y="159"/>
                </a:cubicBezTo>
                <a:cubicBezTo>
                  <a:pt x="220" y="168"/>
                  <a:pt x="194" y="178"/>
                  <a:pt x="167" y="178"/>
                </a:cubicBezTo>
                <a:cubicBezTo>
                  <a:pt x="150" y="178"/>
                  <a:pt x="150" y="178"/>
                  <a:pt x="150" y="178"/>
                </a:cubicBezTo>
                <a:cubicBezTo>
                  <a:pt x="141" y="178"/>
                  <a:pt x="132" y="168"/>
                  <a:pt x="141" y="159"/>
                </a:cubicBezTo>
                <a:close/>
              </a:path>
            </a:pathLst>
          </a:custGeom>
          <a:solidFill>
            <a:schemeClr val="dk1"/>
          </a:solidFill>
          <a:ln w="0">
            <a:noFill/>
          </a:ln>
        </p:spPr>
        <p:style>
          <a:lnRef idx="0"/>
          <a:fillRef idx="0"/>
          <a:effectRef idx="0"/>
          <a:fontRef idx="minor"/>
        </p:style>
      </p:sp>
      <p:sp>
        <p:nvSpPr>
          <p:cNvPr id="1395" name="Google Shape;1332;p42"/>
          <p:cNvSpPr/>
          <p:nvPr/>
        </p:nvSpPr>
        <p:spPr>
          <a:xfrm>
            <a:off x="8160480" y="4064040"/>
            <a:ext cx="374400" cy="169200"/>
          </a:xfrm>
          <a:custGeom>
            <a:avLst/>
            <a:gdLst/>
            <a:ahLst/>
            <a:rect l="l" t="t" r="r" b="b"/>
            <a:pathLst>
              <a:path w="497" h="223">
                <a:moveTo>
                  <a:pt x="17" y="195"/>
                </a:moveTo>
                <a:lnTo>
                  <a:pt x="17" y="195"/>
                </a:lnTo>
                <a:cubicBezTo>
                  <a:pt x="26" y="160"/>
                  <a:pt x="26" y="160"/>
                  <a:pt x="26" y="160"/>
                </a:cubicBezTo>
                <a:cubicBezTo>
                  <a:pt x="17" y="125"/>
                  <a:pt x="17" y="125"/>
                  <a:pt x="17" y="125"/>
                </a:cubicBezTo>
                <a:cubicBezTo>
                  <a:pt x="17" y="125"/>
                  <a:pt x="17" y="125"/>
                  <a:pt x="9" y="125"/>
                </a:cubicBezTo>
                <a:cubicBezTo>
                  <a:pt x="0" y="160"/>
                  <a:pt x="0" y="160"/>
                  <a:pt x="0" y="160"/>
                </a:cubicBezTo>
                <a:cubicBezTo>
                  <a:pt x="9" y="195"/>
                  <a:pt x="9" y="195"/>
                  <a:pt x="9" y="195"/>
                </a:cubicBezTo>
                <a:cubicBezTo>
                  <a:pt x="17" y="195"/>
                  <a:pt x="17" y="195"/>
                  <a:pt x="17" y="195"/>
                </a:cubicBezTo>
                <a:close/>
                <a:moveTo>
                  <a:pt x="70" y="213"/>
                </a:moveTo>
                <a:lnTo>
                  <a:pt x="70" y="213"/>
                </a:lnTo>
                <a:cubicBezTo>
                  <a:pt x="70" y="160"/>
                  <a:pt x="70" y="160"/>
                  <a:pt x="70" y="160"/>
                </a:cubicBezTo>
                <a:cubicBezTo>
                  <a:pt x="70" y="80"/>
                  <a:pt x="70" y="80"/>
                  <a:pt x="70" y="80"/>
                </a:cubicBezTo>
                <a:lnTo>
                  <a:pt x="62" y="72"/>
                </a:lnTo>
                <a:lnTo>
                  <a:pt x="53" y="80"/>
                </a:lnTo>
                <a:cubicBezTo>
                  <a:pt x="53" y="160"/>
                  <a:pt x="53" y="160"/>
                  <a:pt x="53" y="160"/>
                </a:cubicBezTo>
                <a:cubicBezTo>
                  <a:pt x="53" y="213"/>
                  <a:pt x="53" y="213"/>
                  <a:pt x="53" y="213"/>
                </a:cubicBezTo>
                <a:cubicBezTo>
                  <a:pt x="53" y="222"/>
                  <a:pt x="62" y="222"/>
                  <a:pt x="62" y="222"/>
                </a:cubicBezTo>
                <a:cubicBezTo>
                  <a:pt x="62" y="222"/>
                  <a:pt x="70" y="222"/>
                  <a:pt x="70" y="213"/>
                </a:cubicBezTo>
                <a:close/>
                <a:moveTo>
                  <a:pt x="115" y="213"/>
                </a:moveTo>
                <a:lnTo>
                  <a:pt x="115" y="213"/>
                </a:lnTo>
                <a:cubicBezTo>
                  <a:pt x="123" y="160"/>
                  <a:pt x="123" y="160"/>
                  <a:pt x="123" y="160"/>
                </a:cubicBezTo>
                <a:cubicBezTo>
                  <a:pt x="115" y="53"/>
                  <a:pt x="115" y="53"/>
                  <a:pt x="115" y="53"/>
                </a:cubicBezTo>
                <a:cubicBezTo>
                  <a:pt x="115" y="44"/>
                  <a:pt x="115" y="44"/>
                  <a:pt x="115" y="44"/>
                </a:cubicBezTo>
                <a:cubicBezTo>
                  <a:pt x="107" y="44"/>
                  <a:pt x="107" y="44"/>
                  <a:pt x="107" y="53"/>
                </a:cubicBezTo>
                <a:cubicBezTo>
                  <a:pt x="97" y="160"/>
                  <a:pt x="97" y="160"/>
                  <a:pt x="97" y="160"/>
                </a:cubicBezTo>
                <a:cubicBezTo>
                  <a:pt x="107" y="213"/>
                  <a:pt x="107" y="213"/>
                  <a:pt x="107" y="213"/>
                </a:cubicBezTo>
                <a:cubicBezTo>
                  <a:pt x="107" y="213"/>
                  <a:pt x="107" y="222"/>
                  <a:pt x="115" y="222"/>
                </a:cubicBezTo>
                <a:lnTo>
                  <a:pt x="115" y="213"/>
                </a:lnTo>
                <a:close/>
                <a:moveTo>
                  <a:pt x="168" y="213"/>
                </a:moveTo>
                <a:lnTo>
                  <a:pt x="168" y="213"/>
                </a:lnTo>
                <a:cubicBezTo>
                  <a:pt x="177" y="160"/>
                  <a:pt x="177" y="160"/>
                  <a:pt x="177" y="160"/>
                </a:cubicBezTo>
                <a:cubicBezTo>
                  <a:pt x="168" y="53"/>
                  <a:pt x="168" y="53"/>
                  <a:pt x="168" y="53"/>
                </a:cubicBezTo>
                <a:cubicBezTo>
                  <a:pt x="168" y="44"/>
                  <a:pt x="168" y="44"/>
                  <a:pt x="160" y="44"/>
                </a:cubicBezTo>
                <a:cubicBezTo>
                  <a:pt x="160" y="44"/>
                  <a:pt x="151" y="44"/>
                  <a:pt x="151" y="53"/>
                </a:cubicBezTo>
                <a:cubicBezTo>
                  <a:pt x="151" y="160"/>
                  <a:pt x="151" y="160"/>
                  <a:pt x="151" y="160"/>
                </a:cubicBezTo>
                <a:cubicBezTo>
                  <a:pt x="151" y="213"/>
                  <a:pt x="151" y="213"/>
                  <a:pt x="151" y="213"/>
                </a:cubicBezTo>
                <a:lnTo>
                  <a:pt x="160" y="222"/>
                </a:lnTo>
                <a:cubicBezTo>
                  <a:pt x="168" y="222"/>
                  <a:pt x="168" y="213"/>
                  <a:pt x="168" y="213"/>
                </a:cubicBezTo>
                <a:close/>
                <a:moveTo>
                  <a:pt x="221" y="213"/>
                </a:moveTo>
                <a:lnTo>
                  <a:pt x="221" y="213"/>
                </a:lnTo>
                <a:cubicBezTo>
                  <a:pt x="221" y="160"/>
                  <a:pt x="221" y="160"/>
                  <a:pt x="221" y="160"/>
                </a:cubicBezTo>
                <a:cubicBezTo>
                  <a:pt x="221" y="36"/>
                  <a:pt x="221" y="36"/>
                  <a:pt x="221" y="36"/>
                </a:cubicBezTo>
                <a:cubicBezTo>
                  <a:pt x="221" y="27"/>
                  <a:pt x="213" y="27"/>
                  <a:pt x="213" y="27"/>
                </a:cubicBezTo>
                <a:cubicBezTo>
                  <a:pt x="204" y="27"/>
                  <a:pt x="204" y="27"/>
                  <a:pt x="204" y="36"/>
                </a:cubicBezTo>
                <a:cubicBezTo>
                  <a:pt x="195" y="160"/>
                  <a:pt x="195" y="160"/>
                  <a:pt x="195" y="160"/>
                </a:cubicBezTo>
                <a:lnTo>
                  <a:pt x="204" y="213"/>
                </a:lnTo>
                <a:cubicBezTo>
                  <a:pt x="204" y="213"/>
                  <a:pt x="204" y="222"/>
                  <a:pt x="213" y="222"/>
                </a:cubicBezTo>
                <a:lnTo>
                  <a:pt x="221" y="213"/>
                </a:lnTo>
                <a:close/>
                <a:moveTo>
                  <a:pt x="257" y="222"/>
                </a:moveTo>
                <a:lnTo>
                  <a:pt x="257" y="222"/>
                </a:lnTo>
                <a:lnTo>
                  <a:pt x="434" y="222"/>
                </a:lnTo>
                <a:cubicBezTo>
                  <a:pt x="470" y="222"/>
                  <a:pt x="496" y="195"/>
                  <a:pt x="496" y="160"/>
                </a:cubicBezTo>
                <a:cubicBezTo>
                  <a:pt x="496" y="125"/>
                  <a:pt x="470" y="97"/>
                  <a:pt x="434" y="97"/>
                </a:cubicBezTo>
                <a:cubicBezTo>
                  <a:pt x="425" y="97"/>
                  <a:pt x="416" y="97"/>
                  <a:pt x="407" y="97"/>
                </a:cubicBezTo>
                <a:cubicBezTo>
                  <a:pt x="398" y="44"/>
                  <a:pt x="354" y="0"/>
                  <a:pt x="292" y="0"/>
                </a:cubicBezTo>
                <a:cubicBezTo>
                  <a:pt x="283" y="0"/>
                  <a:pt x="266" y="0"/>
                  <a:pt x="257" y="9"/>
                </a:cubicBezTo>
                <a:cubicBezTo>
                  <a:pt x="248" y="9"/>
                  <a:pt x="248" y="9"/>
                  <a:pt x="248" y="18"/>
                </a:cubicBezTo>
                <a:cubicBezTo>
                  <a:pt x="248" y="213"/>
                  <a:pt x="248" y="213"/>
                  <a:pt x="248" y="213"/>
                </a:cubicBezTo>
                <a:cubicBezTo>
                  <a:pt x="248" y="213"/>
                  <a:pt x="248" y="222"/>
                  <a:pt x="257" y="222"/>
                </a:cubicBezTo>
                <a:close/>
              </a:path>
            </a:pathLst>
          </a:custGeom>
          <a:solidFill>
            <a:schemeClr val="dk1"/>
          </a:solidFill>
          <a:ln w="0">
            <a:noFill/>
          </a:ln>
        </p:spPr>
        <p:style>
          <a:lnRef idx="0"/>
          <a:fillRef idx="0"/>
          <a:effectRef idx="0"/>
          <a:fontRef idx="minor"/>
        </p:style>
      </p:sp>
      <p:sp>
        <p:nvSpPr>
          <p:cNvPr id="1396" name="Google Shape;1333;p42"/>
          <p:cNvSpPr/>
          <p:nvPr/>
        </p:nvSpPr>
        <p:spPr>
          <a:xfrm>
            <a:off x="11160720" y="3971520"/>
            <a:ext cx="361440" cy="354600"/>
          </a:xfrm>
          <a:custGeom>
            <a:avLst/>
            <a:gdLst/>
            <a:ahLst/>
            <a:rect l="l" t="t" r="r" b="b"/>
            <a:pathLst>
              <a:path w="479" h="471">
                <a:moveTo>
                  <a:pt x="266" y="257"/>
                </a:moveTo>
                <a:lnTo>
                  <a:pt x="266" y="257"/>
                </a:lnTo>
                <a:cubicBezTo>
                  <a:pt x="257" y="257"/>
                  <a:pt x="249" y="257"/>
                  <a:pt x="240" y="257"/>
                </a:cubicBezTo>
                <a:cubicBezTo>
                  <a:pt x="213" y="257"/>
                  <a:pt x="213" y="257"/>
                  <a:pt x="213" y="257"/>
                </a:cubicBezTo>
                <a:cubicBezTo>
                  <a:pt x="213" y="311"/>
                  <a:pt x="213" y="311"/>
                  <a:pt x="213" y="311"/>
                </a:cubicBezTo>
                <a:cubicBezTo>
                  <a:pt x="240" y="311"/>
                  <a:pt x="240" y="311"/>
                  <a:pt x="240" y="311"/>
                </a:cubicBezTo>
                <a:cubicBezTo>
                  <a:pt x="249" y="311"/>
                  <a:pt x="257" y="311"/>
                  <a:pt x="266" y="311"/>
                </a:cubicBezTo>
                <a:cubicBezTo>
                  <a:pt x="275" y="302"/>
                  <a:pt x="275" y="293"/>
                  <a:pt x="275" y="284"/>
                </a:cubicBezTo>
                <a:cubicBezTo>
                  <a:pt x="275" y="275"/>
                  <a:pt x="275" y="266"/>
                  <a:pt x="266" y="257"/>
                </a:cubicBezTo>
                <a:close/>
                <a:moveTo>
                  <a:pt x="257" y="213"/>
                </a:moveTo>
                <a:lnTo>
                  <a:pt x="257" y="213"/>
                </a:lnTo>
                <a:cubicBezTo>
                  <a:pt x="257" y="204"/>
                  <a:pt x="266" y="196"/>
                  <a:pt x="266" y="186"/>
                </a:cubicBezTo>
                <a:cubicBezTo>
                  <a:pt x="266" y="177"/>
                  <a:pt x="257" y="168"/>
                  <a:pt x="257" y="168"/>
                </a:cubicBezTo>
                <a:cubicBezTo>
                  <a:pt x="249" y="160"/>
                  <a:pt x="231" y="160"/>
                  <a:pt x="222" y="160"/>
                </a:cubicBezTo>
                <a:cubicBezTo>
                  <a:pt x="213" y="160"/>
                  <a:pt x="213" y="160"/>
                  <a:pt x="213" y="160"/>
                </a:cubicBezTo>
                <a:cubicBezTo>
                  <a:pt x="213" y="213"/>
                  <a:pt x="213" y="213"/>
                  <a:pt x="213" y="213"/>
                </a:cubicBezTo>
                <a:cubicBezTo>
                  <a:pt x="231" y="213"/>
                  <a:pt x="231" y="213"/>
                  <a:pt x="231" y="213"/>
                </a:cubicBezTo>
                <a:cubicBezTo>
                  <a:pt x="240" y="213"/>
                  <a:pt x="249" y="213"/>
                  <a:pt x="257" y="213"/>
                </a:cubicBezTo>
                <a:close/>
                <a:moveTo>
                  <a:pt x="390" y="0"/>
                </a:moveTo>
                <a:lnTo>
                  <a:pt x="390" y="0"/>
                </a:lnTo>
                <a:cubicBezTo>
                  <a:pt x="89" y="0"/>
                  <a:pt x="89" y="0"/>
                  <a:pt x="89" y="0"/>
                </a:cubicBezTo>
                <a:cubicBezTo>
                  <a:pt x="36" y="0"/>
                  <a:pt x="0" y="36"/>
                  <a:pt x="0" y="80"/>
                </a:cubicBezTo>
                <a:cubicBezTo>
                  <a:pt x="0" y="390"/>
                  <a:pt x="0" y="390"/>
                  <a:pt x="0" y="390"/>
                </a:cubicBezTo>
                <a:cubicBezTo>
                  <a:pt x="0" y="434"/>
                  <a:pt x="36" y="470"/>
                  <a:pt x="89" y="470"/>
                </a:cubicBezTo>
                <a:cubicBezTo>
                  <a:pt x="390" y="470"/>
                  <a:pt x="390" y="470"/>
                  <a:pt x="390" y="470"/>
                </a:cubicBezTo>
                <a:cubicBezTo>
                  <a:pt x="443" y="470"/>
                  <a:pt x="478" y="434"/>
                  <a:pt x="478" y="390"/>
                </a:cubicBezTo>
                <a:cubicBezTo>
                  <a:pt x="478" y="80"/>
                  <a:pt x="478" y="80"/>
                  <a:pt x="478" y="80"/>
                </a:cubicBezTo>
                <a:cubicBezTo>
                  <a:pt x="478" y="36"/>
                  <a:pt x="443" y="0"/>
                  <a:pt x="390" y="0"/>
                </a:cubicBezTo>
                <a:close/>
                <a:moveTo>
                  <a:pt x="249" y="355"/>
                </a:moveTo>
                <a:lnTo>
                  <a:pt x="249" y="355"/>
                </a:lnTo>
                <a:cubicBezTo>
                  <a:pt x="159" y="355"/>
                  <a:pt x="159" y="355"/>
                  <a:pt x="159" y="355"/>
                </a:cubicBezTo>
                <a:cubicBezTo>
                  <a:pt x="159" y="124"/>
                  <a:pt x="159" y="124"/>
                  <a:pt x="159" y="124"/>
                </a:cubicBezTo>
                <a:cubicBezTo>
                  <a:pt x="266" y="124"/>
                  <a:pt x="266" y="124"/>
                  <a:pt x="266" y="124"/>
                </a:cubicBezTo>
                <a:cubicBezTo>
                  <a:pt x="293" y="124"/>
                  <a:pt x="319" y="142"/>
                  <a:pt x="319" y="177"/>
                </a:cubicBezTo>
                <a:cubicBezTo>
                  <a:pt x="319" y="204"/>
                  <a:pt x="310" y="221"/>
                  <a:pt x="284" y="221"/>
                </a:cubicBezTo>
                <a:cubicBezTo>
                  <a:pt x="284" y="231"/>
                  <a:pt x="284" y="231"/>
                  <a:pt x="284" y="231"/>
                </a:cubicBezTo>
                <a:cubicBezTo>
                  <a:pt x="319" y="231"/>
                  <a:pt x="337" y="249"/>
                  <a:pt x="337" y="284"/>
                </a:cubicBezTo>
                <a:cubicBezTo>
                  <a:pt x="337" y="319"/>
                  <a:pt x="310" y="355"/>
                  <a:pt x="249" y="355"/>
                </a:cubicBezTo>
                <a:close/>
              </a:path>
            </a:pathLst>
          </a:custGeom>
          <a:solidFill>
            <a:schemeClr val="dk1"/>
          </a:solidFill>
          <a:ln w="0">
            <a:noFill/>
          </a:ln>
        </p:spPr>
        <p:style>
          <a:lnRef idx="0"/>
          <a:fillRef idx="0"/>
          <a:effectRef idx="0"/>
          <a:fontRef idx="minor"/>
        </p:style>
      </p:sp>
      <p:sp>
        <p:nvSpPr>
          <p:cNvPr id="1397" name="Google Shape;1334;p42"/>
          <p:cNvSpPr/>
          <p:nvPr/>
        </p:nvSpPr>
        <p:spPr>
          <a:xfrm>
            <a:off x="5180400" y="2509920"/>
            <a:ext cx="348120" cy="279720"/>
          </a:xfrm>
          <a:custGeom>
            <a:avLst/>
            <a:gdLst/>
            <a:ahLst/>
            <a:rect l="l" t="t"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dk1"/>
          </a:solidFill>
          <a:ln w="0">
            <a:noFill/>
          </a:ln>
        </p:spPr>
        <p:style>
          <a:lnRef idx="0"/>
          <a:fillRef idx="0"/>
          <a:effectRef idx="0"/>
          <a:fontRef idx="minor"/>
        </p:style>
      </p:sp>
      <p:sp>
        <p:nvSpPr>
          <p:cNvPr id="1398" name="Google Shape;1335;p42"/>
          <p:cNvSpPr/>
          <p:nvPr/>
        </p:nvSpPr>
        <p:spPr>
          <a:xfrm>
            <a:off x="5919840" y="2474640"/>
            <a:ext cx="363600" cy="356760"/>
          </a:xfrm>
          <a:custGeom>
            <a:avLst/>
            <a:gdLst/>
            <a:ahLst/>
            <a:rect l="l" t="t"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dk1"/>
          </a:solidFill>
          <a:ln w="0">
            <a:noFill/>
          </a:ln>
        </p:spPr>
        <p:style>
          <a:lnRef idx="0"/>
          <a:fillRef idx="0"/>
          <a:effectRef idx="0"/>
          <a:fontRef idx="minor"/>
        </p:style>
      </p:sp>
      <p:sp>
        <p:nvSpPr>
          <p:cNvPr id="1399" name="Google Shape;1336;p42"/>
          <p:cNvSpPr/>
          <p:nvPr/>
        </p:nvSpPr>
        <p:spPr>
          <a:xfrm>
            <a:off x="705600" y="3984840"/>
            <a:ext cx="321480" cy="328320"/>
          </a:xfrm>
          <a:custGeom>
            <a:avLst/>
            <a:gdLst/>
            <a:ahLst/>
            <a:rect l="l" t="t"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dk1"/>
          </a:solidFill>
          <a:ln w="0">
            <a:noFill/>
          </a:ln>
        </p:spPr>
        <p:style>
          <a:lnRef idx="0"/>
          <a:fillRef idx="0"/>
          <a:effectRef idx="0"/>
          <a:fontRef idx="minor"/>
        </p:style>
      </p:sp>
      <p:sp>
        <p:nvSpPr>
          <p:cNvPr id="1400" name="Google Shape;1337;p42"/>
          <p:cNvSpPr/>
          <p:nvPr/>
        </p:nvSpPr>
        <p:spPr>
          <a:xfrm>
            <a:off x="8187120" y="2494800"/>
            <a:ext cx="321480" cy="323640"/>
          </a:xfrm>
          <a:custGeom>
            <a:avLst/>
            <a:gdLst/>
            <a:ahLst/>
            <a:rect l="l" t="t" r="r" b="b"/>
            <a:pathLst>
              <a:path w="426" h="427">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chemeClr val="dk1"/>
          </a:solidFill>
          <a:ln w="0">
            <a:noFill/>
          </a:ln>
        </p:spPr>
        <p:style>
          <a:lnRef idx="0"/>
          <a:fillRef idx="0"/>
          <a:effectRef idx="0"/>
          <a:fontRef idx="minor"/>
        </p:style>
      </p:sp>
      <p:sp>
        <p:nvSpPr>
          <p:cNvPr id="1401" name="Google Shape;1338;p42"/>
          <p:cNvSpPr/>
          <p:nvPr/>
        </p:nvSpPr>
        <p:spPr>
          <a:xfrm>
            <a:off x="4425480" y="3971520"/>
            <a:ext cx="361440" cy="354600"/>
          </a:xfrm>
          <a:custGeom>
            <a:avLst/>
            <a:gdLst/>
            <a:ahLst/>
            <a:rect l="l" t="t" r="r" b="b"/>
            <a:pathLst>
              <a:path w="480" h="471">
                <a:moveTo>
                  <a:pt x="293" y="231"/>
                </a:moveTo>
                <a:lnTo>
                  <a:pt x="293" y="231"/>
                </a:lnTo>
                <a:cubicBezTo>
                  <a:pt x="284" y="231"/>
                  <a:pt x="284" y="221"/>
                  <a:pt x="275" y="221"/>
                </a:cubicBezTo>
                <a:cubicBezTo>
                  <a:pt x="266" y="221"/>
                  <a:pt x="258" y="213"/>
                  <a:pt x="249" y="213"/>
                </a:cubicBezTo>
                <a:cubicBezTo>
                  <a:pt x="240" y="213"/>
                  <a:pt x="231" y="213"/>
                  <a:pt x="231" y="213"/>
                </a:cubicBezTo>
                <a:cubicBezTo>
                  <a:pt x="222" y="204"/>
                  <a:pt x="222" y="204"/>
                  <a:pt x="222" y="204"/>
                </a:cubicBezTo>
                <a:cubicBezTo>
                  <a:pt x="213" y="204"/>
                  <a:pt x="213" y="204"/>
                  <a:pt x="213" y="204"/>
                </a:cubicBezTo>
                <a:cubicBezTo>
                  <a:pt x="213" y="196"/>
                  <a:pt x="213" y="196"/>
                  <a:pt x="213" y="196"/>
                </a:cubicBezTo>
                <a:cubicBezTo>
                  <a:pt x="213" y="186"/>
                  <a:pt x="213" y="186"/>
                  <a:pt x="213" y="177"/>
                </a:cubicBezTo>
                <a:cubicBezTo>
                  <a:pt x="222" y="177"/>
                  <a:pt x="231" y="177"/>
                  <a:pt x="240" y="177"/>
                </a:cubicBezTo>
                <a:cubicBezTo>
                  <a:pt x="249" y="177"/>
                  <a:pt x="258" y="177"/>
                  <a:pt x="258" y="177"/>
                </a:cubicBezTo>
                <a:cubicBezTo>
                  <a:pt x="266" y="186"/>
                  <a:pt x="266" y="186"/>
                  <a:pt x="266" y="196"/>
                </a:cubicBezTo>
                <a:cubicBezTo>
                  <a:pt x="275" y="196"/>
                  <a:pt x="275" y="204"/>
                  <a:pt x="275" y="204"/>
                </a:cubicBezTo>
                <a:lnTo>
                  <a:pt x="284" y="204"/>
                </a:lnTo>
                <a:cubicBezTo>
                  <a:pt x="293" y="204"/>
                  <a:pt x="293" y="204"/>
                  <a:pt x="302" y="204"/>
                </a:cubicBezTo>
                <a:cubicBezTo>
                  <a:pt x="302" y="196"/>
                  <a:pt x="302" y="196"/>
                  <a:pt x="302" y="186"/>
                </a:cubicBezTo>
                <a:lnTo>
                  <a:pt x="302" y="177"/>
                </a:lnTo>
                <a:cubicBezTo>
                  <a:pt x="302" y="168"/>
                  <a:pt x="293" y="168"/>
                  <a:pt x="293" y="160"/>
                </a:cubicBezTo>
                <a:cubicBezTo>
                  <a:pt x="284" y="160"/>
                  <a:pt x="275" y="151"/>
                  <a:pt x="266" y="151"/>
                </a:cubicBezTo>
                <a:cubicBezTo>
                  <a:pt x="258" y="151"/>
                  <a:pt x="249" y="151"/>
                  <a:pt x="240" y="151"/>
                </a:cubicBezTo>
                <a:cubicBezTo>
                  <a:pt x="222" y="151"/>
                  <a:pt x="213" y="151"/>
                  <a:pt x="205" y="151"/>
                </a:cubicBezTo>
                <a:cubicBezTo>
                  <a:pt x="195" y="160"/>
                  <a:pt x="187" y="160"/>
                  <a:pt x="178" y="168"/>
                </a:cubicBezTo>
                <a:cubicBezTo>
                  <a:pt x="178" y="177"/>
                  <a:pt x="169" y="186"/>
                  <a:pt x="169" y="196"/>
                </a:cubicBezTo>
                <a:cubicBezTo>
                  <a:pt x="169" y="204"/>
                  <a:pt x="178" y="213"/>
                  <a:pt x="178" y="221"/>
                </a:cubicBezTo>
                <a:cubicBezTo>
                  <a:pt x="187" y="231"/>
                  <a:pt x="195" y="231"/>
                  <a:pt x="205" y="240"/>
                </a:cubicBezTo>
                <a:cubicBezTo>
                  <a:pt x="213" y="240"/>
                  <a:pt x="222" y="240"/>
                  <a:pt x="231" y="249"/>
                </a:cubicBezTo>
                <a:cubicBezTo>
                  <a:pt x="240" y="249"/>
                  <a:pt x="249" y="249"/>
                  <a:pt x="258" y="249"/>
                </a:cubicBezTo>
                <a:cubicBezTo>
                  <a:pt x="258" y="257"/>
                  <a:pt x="266" y="257"/>
                  <a:pt x="266" y="257"/>
                </a:cubicBezTo>
                <a:cubicBezTo>
                  <a:pt x="275" y="266"/>
                  <a:pt x="275" y="266"/>
                  <a:pt x="275" y="275"/>
                </a:cubicBezTo>
                <a:lnTo>
                  <a:pt x="266" y="284"/>
                </a:lnTo>
                <a:cubicBezTo>
                  <a:pt x="258" y="293"/>
                  <a:pt x="249" y="293"/>
                  <a:pt x="240" y="293"/>
                </a:cubicBezTo>
                <a:cubicBezTo>
                  <a:pt x="231" y="293"/>
                  <a:pt x="222" y="293"/>
                  <a:pt x="222" y="293"/>
                </a:cubicBezTo>
                <a:cubicBezTo>
                  <a:pt x="213" y="284"/>
                  <a:pt x="213" y="284"/>
                  <a:pt x="213" y="284"/>
                </a:cubicBezTo>
                <a:cubicBezTo>
                  <a:pt x="213" y="275"/>
                  <a:pt x="205" y="275"/>
                  <a:pt x="205" y="266"/>
                </a:cubicBezTo>
                <a:cubicBezTo>
                  <a:pt x="205" y="266"/>
                  <a:pt x="205" y="257"/>
                  <a:pt x="195" y="257"/>
                </a:cubicBezTo>
                <a:lnTo>
                  <a:pt x="187" y="257"/>
                </a:lnTo>
                <a:cubicBezTo>
                  <a:pt x="178" y="257"/>
                  <a:pt x="178" y="257"/>
                  <a:pt x="178" y="257"/>
                </a:cubicBezTo>
                <a:cubicBezTo>
                  <a:pt x="169" y="266"/>
                  <a:pt x="169" y="266"/>
                  <a:pt x="169" y="275"/>
                </a:cubicBezTo>
                <a:cubicBezTo>
                  <a:pt x="169" y="275"/>
                  <a:pt x="169" y="284"/>
                  <a:pt x="178" y="293"/>
                </a:cubicBezTo>
                <a:cubicBezTo>
                  <a:pt x="178" y="302"/>
                  <a:pt x="187" y="311"/>
                  <a:pt x="195" y="311"/>
                </a:cubicBezTo>
                <a:cubicBezTo>
                  <a:pt x="205" y="319"/>
                  <a:pt x="222" y="319"/>
                  <a:pt x="240" y="319"/>
                </a:cubicBezTo>
                <a:cubicBezTo>
                  <a:pt x="258" y="319"/>
                  <a:pt x="266" y="319"/>
                  <a:pt x="275" y="319"/>
                </a:cubicBezTo>
                <a:cubicBezTo>
                  <a:pt x="293" y="311"/>
                  <a:pt x="302" y="302"/>
                  <a:pt x="302" y="293"/>
                </a:cubicBezTo>
                <a:cubicBezTo>
                  <a:pt x="311" y="284"/>
                  <a:pt x="311" y="275"/>
                  <a:pt x="311" y="266"/>
                </a:cubicBezTo>
                <a:cubicBezTo>
                  <a:pt x="311" y="257"/>
                  <a:pt x="311" y="249"/>
                  <a:pt x="311" y="249"/>
                </a:cubicBezTo>
                <a:cubicBezTo>
                  <a:pt x="302" y="240"/>
                  <a:pt x="302" y="231"/>
                  <a:pt x="293" y="231"/>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93" y="364"/>
                </a:moveTo>
                <a:lnTo>
                  <a:pt x="293" y="364"/>
                </a:lnTo>
                <a:cubicBezTo>
                  <a:pt x="284" y="364"/>
                  <a:pt x="275" y="364"/>
                  <a:pt x="266" y="364"/>
                </a:cubicBezTo>
                <a:cubicBezTo>
                  <a:pt x="258" y="364"/>
                  <a:pt x="249" y="364"/>
                  <a:pt x="240" y="364"/>
                </a:cubicBezTo>
                <a:cubicBezTo>
                  <a:pt x="178" y="364"/>
                  <a:pt x="115" y="302"/>
                  <a:pt x="115" y="240"/>
                </a:cubicBezTo>
                <a:cubicBezTo>
                  <a:pt x="115" y="231"/>
                  <a:pt x="115" y="221"/>
                  <a:pt x="124" y="213"/>
                </a:cubicBezTo>
                <a:cubicBezTo>
                  <a:pt x="115" y="204"/>
                  <a:pt x="115" y="186"/>
                  <a:pt x="115" y="177"/>
                </a:cubicBezTo>
                <a:cubicBezTo>
                  <a:pt x="115" y="133"/>
                  <a:pt x="142" y="98"/>
                  <a:pt x="187" y="98"/>
                </a:cubicBezTo>
                <a:cubicBezTo>
                  <a:pt x="195" y="98"/>
                  <a:pt x="213" y="107"/>
                  <a:pt x="222" y="115"/>
                </a:cubicBezTo>
                <a:cubicBezTo>
                  <a:pt x="231" y="107"/>
                  <a:pt x="231" y="107"/>
                  <a:pt x="240" y="107"/>
                </a:cubicBezTo>
                <a:cubicBezTo>
                  <a:pt x="311" y="107"/>
                  <a:pt x="364" y="168"/>
                  <a:pt x="364" y="240"/>
                </a:cubicBezTo>
                <a:cubicBezTo>
                  <a:pt x="364" y="249"/>
                  <a:pt x="364" y="257"/>
                  <a:pt x="364" y="266"/>
                </a:cubicBezTo>
                <a:cubicBezTo>
                  <a:pt x="364" y="275"/>
                  <a:pt x="364" y="284"/>
                  <a:pt x="364" y="293"/>
                </a:cubicBezTo>
                <a:cubicBezTo>
                  <a:pt x="364" y="337"/>
                  <a:pt x="337" y="364"/>
                  <a:pt x="293" y="364"/>
                </a:cubicBezTo>
                <a:close/>
              </a:path>
            </a:pathLst>
          </a:custGeom>
          <a:solidFill>
            <a:schemeClr val="dk1"/>
          </a:solidFill>
          <a:ln w="0">
            <a:noFill/>
          </a:ln>
        </p:spPr>
        <p:style>
          <a:lnRef idx="0"/>
          <a:fillRef idx="0"/>
          <a:effectRef idx="0"/>
          <a:fontRef idx="minor"/>
        </p:style>
      </p:sp>
      <p:sp>
        <p:nvSpPr>
          <p:cNvPr id="1402" name="Google Shape;1339;p42"/>
          <p:cNvSpPr/>
          <p:nvPr/>
        </p:nvSpPr>
        <p:spPr>
          <a:xfrm>
            <a:off x="5917680" y="3984840"/>
            <a:ext cx="374400" cy="328320"/>
          </a:xfrm>
          <a:custGeom>
            <a:avLst/>
            <a:gdLst/>
            <a:ahLst/>
            <a:rect l="l" t="t" r="r" b="b"/>
            <a:pathLst>
              <a:path w="497" h="435">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03" name="Google Shape;1344;p43"/>
          <p:cNvSpPr/>
          <p:nvPr/>
        </p:nvSpPr>
        <p:spPr>
          <a:xfrm>
            <a:off x="1015920" y="4917240"/>
            <a:ext cx="416880" cy="416880"/>
          </a:xfrm>
          <a:custGeom>
            <a:avLst/>
            <a:gdLst/>
            <a:ahLst/>
            <a:rect l="l" t="t" r="r" b="b"/>
            <a:pathLst>
              <a:path w="279" h="277">
                <a:moveTo>
                  <a:pt x="272" y="270"/>
                </a:moveTo>
                <a:lnTo>
                  <a:pt x="272" y="270"/>
                </a:lnTo>
                <a:lnTo>
                  <a:pt x="263" y="275"/>
                </a:lnTo>
                <a:lnTo>
                  <a:pt x="252" y="277"/>
                </a:lnTo>
                <a:lnTo>
                  <a:pt x="243" y="275"/>
                </a:lnTo>
                <a:lnTo>
                  <a:pt x="234" y="270"/>
                </a:lnTo>
                <a:lnTo>
                  <a:pt x="189" y="225"/>
                </a:lnTo>
                <a:lnTo>
                  <a:pt x="189" y="225"/>
                </a:lnTo>
                <a:lnTo>
                  <a:pt x="172" y="232"/>
                </a:lnTo>
                <a:lnTo>
                  <a:pt x="158" y="239"/>
                </a:lnTo>
                <a:lnTo>
                  <a:pt x="140" y="243"/>
                </a:lnTo>
                <a:lnTo>
                  <a:pt x="121" y="243"/>
                </a:lnTo>
                <a:lnTo>
                  <a:pt x="121" y="243"/>
                </a:lnTo>
                <a:lnTo>
                  <a:pt x="111" y="243"/>
                </a:lnTo>
                <a:lnTo>
                  <a:pt x="98" y="241"/>
                </a:lnTo>
                <a:lnTo>
                  <a:pt x="85" y="237"/>
                </a:lnTo>
                <a:lnTo>
                  <a:pt x="74" y="234"/>
                </a:lnTo>
                <a:lnTo>
                  <a:pt x="63" y="228"/>
                </a:lnTo>
                <a:lnTo>
                  <a:pt x="54" y="223"/>
                </a:lnTo>
                <a:lnTo>
                  <a:pt x="45" y="216"/>
                </a:lnTo>
                <a:lnTo>
                  <a:pt x="36" y="208"/>
                </a:lnTo>
                <a:lnTo>
                  <a:pt x="27" y="199"/>
                </a:lnTo>
                <a:lnTo>
                  <a:pt x="22" y="190"/>
                </a:lnTo>
                <a:lnTo>
                  <a:pt x="15" y="179"/>
                </a:lnTo>
                <a:lnTo>
                  <a:pt x="9" y="168"/>
                </a:lnTo>
                <a:lnTo>
                  <a:pt x="5" y="157"/>
                </a:lnTo>
                <a:lnTo>
                  <a:pt x="2" y="147"/>
                </a:lnTo>
                <a:lnTo>
                  <a:pt x="0" y="134"/>
                </a:lnTo>
                <a:lnTo>
                  <a:pt x="0" y="121"/>
                </a:lnTo>
                <a:lnTo>
                  <a:pt x="0" y="121"/>
                </a:lnTo>
                <a:lnTo>
                  <a:pt x="0" y="109"/>
                </a:lnTo>
                <a:lnTo>
                  <a:pt x="2" y="96"/>
                </a:lnTo>
                <a:lnTo>
                  <a:pt x="5" y="85"/>
                </a:lnTo>
                <a:lnTo>
                  <a:pt x="9" y="74"/>
                </a:lnTo>
                <a:lnTo>
                  <a:pt x="15" y="63"/>
                </a:lnTo>
                <a:lnTo>
                  <a:pt x="22" y="52"/>
                </a:lnTo>
                <a:lnTo>
                  <a:pt x="27" y="43"/>
                </a:lnTo>
                <a:lnTo>
                  <a:pt x="36" y="34"/>
                </a:lnTo>
                <a:lnTo>
                  <a:pt x="45" y="27"/>
                </a:lnTo>
                <a:lnTo>
                  <a:pt x="54" y="20"/>
                </a:lnTo>
                <a:lnTo>
                  <a:pt x="63" y="14"/>
                </a:lnTo>
                <a:lnTo>
                  <a:pt x="74" y="9"/>
                </a:lnTo>
                <a:lnTo>
                  <a:pt x="85" y="5"/>
                </a:lnTo>
                <a:lnTo>
                  <a:pt x="98" y="2"/>
                </a:lnTo>
                <a:lnTo>
                  <a:pt x="111" y="0"/>
                </a:lnTo>
                <a:lnTo>
                  <a:pt x="121" y="0"/>
                </a:lnTo>
                <a:lnTo>
                  <a:pt x="121" y="0"/>
                </a:lnTo>
                <a:lnTo>
                  <a:pt x="134" y="0"/>
                </a:lnTo>
                <a:lnTo>
                  <a:pt x="147" y="2"/>
                </a:lnTo>
                <a:lnTo>
                  <a:pt x="158" y="5"/>
                </a:lnTo>
                <a:lnTo>
                  <a:pt x="170" y="9"/>
                </a:lnTo>
                <a:lnTo>
                  <a:pt x="181" y="14"/>
                </a:lnTo>
                <a:lnTo>
                  <a:pt x="190" y="20"/>
                </a:lnTo>
                <a:lnTo>
                  <a:pt x="199" y="27"/>
                </a:lnTo>
                <a:lnTo>
                  <a:pt x="208" y="34"/>
                </a:lnTo>
                <a:lnTo>
                  <a:pt x="216" y="43"/>
                </a:lnTo>
                <a:lnTo>
                  <a:pt x="223" y="52"/>
                </a:lnTo>
                <a:lnTo>
                  <a:pt x="230" y="63"/>
                </a:lnTo>
                <a:lnTo>
                  <a:pt x="236" y="74"/>
                </a:lnTo>
                <a:lnTo>
                  <a:pt x="239" y="85"/>
                </a:lnTo>
                <a:lnTo>
                  <a:pt x="241" y="96"/>
                </a:lnTo>
                <a:lnTo>
                  <a:pt x="243" y="109"/>
                </a:lnTo>
                <a:lnTo>
                  <a:pt x="245" y="121"/>
                </a:lnTo>
                <a:lnTo>
                  <a:pt x="245" y="121"/>
                </a:lnTo>
                <a:lnTo>
                  <a:pt x="243" y="139"/>
                </a:lnTo>
                <a:lnTo>
                  <a:pt x="239" y="156"/>
                </a:lnTo>
                <a:lnTo>
                  <a:pt x="234" y="172"/>
                </a:lnTo>
                <a:lnTo>
                  <a:pt x="225" y="187"/>
                </a:lnTo>
                <a:lnTo>
                  <a:pt x="272" y="234"/>
                </a:lnTo>
                <a:lnTo>
                  <a:pt x="272" y="234"/>
                </a:lnTo>
                <a:lnTo>
                  <a:pt x="277" y="243"/>
                </a:lnTo>
                <a:lnTo>
                  <a:pt x="279" y="252"/>
                </a:lnTo>
                <a:lnTo>
                  <a:pt x="277" y="261"/>
                </a:lnTo>
                <a:lnTo>
                  <a:pt x="272" y="270"/>
                </a:lnTo>
                <a:lnTo>
                  <a:pt x="272" y="270"/>
                </a:lnTo>
                <a:close/>
                <a:moveTo>
                  <a:pt x="121" y="34"/>
                </a:moveTo>
                <a:lnTo>
                  <a:pt x="121" y="34"/>
                </a:lnTo>
                <a:lnTo>
                  <a:pt x="105" y="36"/>
                </a:lnTo>
                <a:lnTo>
                  <a:pt x="89" y="41"/>
                </a:lnTo>
                <a:lnTo>
                  <a:pt x="74" y="49"/>
                </a:lnTo>
                <a:lnTo>
                  <a:pt x="60" y="60"/>
                </a:lnTo>
                <a:lnTo>
                  <a:pt x="51" y="72"/>
                </a:lnTo>
                <a:lnTo>
                  <a:pt x="42" y="87"/>
                </a:lnTo>
                <a:lnTo>
                  <a:pt x="36" y="103"/>
                </a:lnTo>
                <a:lnTo>
                  <a:pt x="34" y="121"/>
                </a:lnTo>
                <a:lnTo>
                  <a:pt x="34" y="121"/>
                </a:lnTo>
                <a:lnTo>
                  <a:pt x="36" y="139"/>
                </a:lnTo>
                <a:lnTo>
                  <a:pt x="42" y="156"/>
                </a:lnTo>
                <a:lnTo>
                  <a:pt x="51" y="170"/>
                </a:lnTo>
                <a:lnTo>
                  <a:pt x="60" y="183"/>
                </a:lnTo>
                <a:lnTo>
                  <a:pt x="74" y="194"/>
                </a:lnTo>
                <a:lnTo>
                  <a:pt x="89" y="201"/>
                </a:lnTo>
                <a:lnTo>
                  <a:pt x="105" y="206"/>
                </a:lnTo>
                <a:lnTo>
                  <a:pt x="121" y="208"/>
                </a:lnTo>
                <a:lnTo>
                  <a:pt x="121" y="208"/>
                </a:lnTo>
                <a:lnTo>
                  <a:pt x="140" y="206"/>
                </a:lnTo>
                <a:lnTo>
                  <a:pt x="156" y="201"/>
                </a:lnTo>
                <a:lnTo>
                  <a:pt x="170" y="194"/>
                </a:lnTo>
                <a:lnTo>
                  <a:pt x="183" y="183"/>
                </a:lnTo>
                <a:lnTo>
                  <a:pt x="194" y="170"/>
                </a:lnTo>
                <a:lnTo>
                  <a:pt x="203" y="156"/>
                </a:lnTo>
                <a:lnTo>
                  <a:pt x="208" y="139"/>
                </a:lnTo>
                <a:lnTo>
                  <a:pt x="210" y="121"/>
                </a:lnTo>
                <a:lnTo>
                  <a:pt x="210" y="121"/>
                </a:lnTo>
                <a:lnTo>
                  <a:pt x="208" y="103"/>
                </a:lnTo>
                <a:lnTo>
                  <a:pt x="203" y="87"/>
                </a:lnTo>
                <a:lnTo>
                  <a:pt x="194" y="72"/>
                </a:lnTo>
                <a:lnTo>
                  <a:pt x="183" y="60"/>
                </a:lnTo>
                <a:lnTo>
                  <a:pt x="170" y="49"/>
                </a:lnTo>
                <a:lnTo>
                  <a:pt x="156" y="41"/>
                </a:lnTo>
                <a:lnTo>
                  <a:pt x="140" y="36"/>
                </a:lnTo>
                <a:lnTo>
                  <a:pt x="121" y="34"/>
                </a:lnTo>
                <a:lnTo>
                  <a:pt x="121" y="34"/>
                </a:lnTo>
                <a:close/>
                <a:moveTo>
                  <a:pt x="158" y="139"/>
                </a:moveTo>
                <a:lnTo>
                  <a:pt x="87" y="139"/>
                </a:lnTo>
                <a:lnTo>
                  <a:pt x="87" y="139"/>
                </a:lnTo>
                <a:lnTo>
                  <a:pt x="80" y="138"/>
                </a:lnTo>
                <a:lnTo>
                  <a:pt x="74" y="134"/>
                </a:lnTo>
                <a:lnTo>
                  <a:pt x="71" y="128"/>
                </a:lnTo>
                <a:lnTo>
                  <a:pt x="71" y="121"/>
                </a:lnTo>
                <a:lnTo>
                  <a:pt x="71" y="121"/>
                </a:lnTo>
                <a:lnTo>
                  <a:pt x="71" y="114"/>
                </a:lnTo>
                <a:lnTo>
                  <a:pt x="74" y="109"/>
                </a:lnTo>
                <a:lnTo>
                  <a:pt x="80" y="105"/>
                </a:lnTo>
                <a:lnTo>
                  <a:pt x="87" y="103"/>
                </a:lnTo>
                <a:lnTo>
                  <a:pt x="158" y="103"/>
                </a:lnTo>
                <a:lnTo>
                  <a:pt x="158" y="103"/>
                </a:lnTo>
                <a:lnTo>
                  <a:pt x="163" y="105"/>
                </a:lnTo>
                <a:lnTo>
                  <a:pt x="170" y="109"/>
                </a:lnTo>
                <a:lnTo>
                  <a:pt x="174" y="114"/>
                </a:lnTo>
                <a:lnTo>
                  <a:pt x="174" y="121"/>
                </a:lnTo>
                <a:lnTo>
                  <a:pt x="174" y="121"/>
                </a:lnTo>
                <a:lnTo>
                  <a:pt x="174" y="128"/>
                </a:lnTo>
                <a:lnTo>
                  <a:pt x="170" y="134"/>
                </a:lnTo>
                <a:lnTo>
                  <a:pt x="163" y="138"/>
                </a:lnTo>
                <a:lnTo>
                  <a:pt x="158" y="139"/>
                </a:lnTo>
                <a:lnTo>
                  <a:pt x="158" y="139"/>
                </a:lnTo>
                <a:close/>
              </a:path>
            </a:pathLst>
          </a:custGeom>
          <a:solidFill>
            <a:schemeClr val="dk1"/>
          </a:solidFill>
          <a:ln w="0">
            <a:noFill/>
          </a:ln>
        </p:spPr>
        <p:style>
          <a:lnRef idx="0"/>
          <a:fillRef idx="0"/>
          <a:effectRef idx="0"/>
          <a:fontRef idx="minor"/>
        </p:style>
      </p:sp>
      <p:grpSp>
        <p:nvGrpSpPr>
          <p:cNvPr id="1404" name="Google Shape;1345;p43"/>
          <p:cNvGrpSpPr/>
          <p:nvPr/>
        </p:nvGrpSpPr>
        <p:grpSpPr>
          <a:xfrm>
            <a:off x="2214360" y="4911480"/>
            <a:ext cx="428760" cy="428760"/>
            <a:chOff x="2214360" y="4911480"/>
            <a:chExt cx="428760" cy="428760"/>
          </a:xfrm>
        </p:grpSpPr>
        <p:sp>
          <p:nvSpPr>
            <p:cNvPr id="1405" name="Google Shape;1346;p43"/>
            <p:cNvSpPr/>
            <p:nvPr/>
          </p:nvSpPr>
          <p:spPr>
            <a:xfrm>
              <a:off x="2214360" y="4911480"/>
              <a:ext cx="428760" cy="428760"/>
            </a:xfrm>
            <a:custGeom>
              <a:avLst/>
              <a:gdLst/>
              <a:ahLst/>
              <a:rect l="l" t="t" r="r" b="b"/>
              <a:pathLst>
                <a:path w="286" h="287">
                  <a:moveTo>
                    <a:pt x="281" y="249"/>
                  </a:moveTo>
                  <a:lnTo>
                    <a:pt x="221" y="189"/>
                  </a:lnTo>
                  <a:lnTo>
                    <a:pt x="221" y="189"/>
                  </a:lnTo>
                  <a:lnTo>
                    <a:pt x="230" y="174"/>
                  </a:lnTo>
                  <a:lnTo>
                    <a:pt x="237" y="156"/>
                  </a:lnTo>
                  <a:lnTo>
                    <a:pt x="241" y="140"/>
                  </a:lnTo>
                  <a:lnTo>
                    <a:pt x="243" y="120"/>
                  </a:lnTo>
                  <a:lnTo>
                    <a:pt x="243" y="120"/>
                  </a:lnTo>
                  <a:lnTo>
                    <a:pt x="243" y="109"/>
                  </a:lnTo>
                  <a:lnTo>
                    <a:pt x="241" y="96"/>
                  </a:lnTo>
                  <a:lnTo>
                    <a:pt x="237" y="85"/>
                  </a:lnTo>
                  <a:lnTo>
                    <a:pt x="234" y="73"/>
                  </a:lnTo>
                  <a:lnTo>
                    <a:pt x="234" y="73"/>
                  </a:lnTo>
                  <a:lnTo>
                    <a:pt x="228" y="62"/>
                  </a:lnTo>
                  <a:lnTo>
                    <a:pt x="221" y="53"/>
                  </a:lnTo>
                  <a:lnTo>
                    <a:pt x="216" y="44"/>
                  </a:lnTo>
                  <a:lnTo>
                    <a:pt x="207" y="35"/>
                  </a:lnTo>
                  <a:lnTo>
                    <a:pt x="207" y="35"/>
                  </a:lnTo>
                  <a:lnTo>
                    <a:pt x="199" y="27"/>
                  </a:lnTo>
                  <a:lnTo>
                    <a:pt x="190" y="20"/>
                  </a:lnTo>
                  <a:lnTo>
                    <a:pt x="179" y="15"/>
                  </a:lnTo>
                  <a:lnTo>
                    <a:pt x="169" y="9"/>
                  </a:lnTo>
                  <a:lnTo>
                    <a:pt x="169" y="9"/>
                  </a:lnTo>
                  <a:lnTo>
                    <a:pt x="158" y="6"/>
                  </a:lnTo>
                  <a:lnTo>
                    <a:pt x="145" y="2"/>
                  </a:lnTo>
                  <a:lnTo>
                    <a:pt x="134" y="0"/>
                  </a:lnTo>
                  <a:lnTo>
                    <a:pt x="121" y="0"/>
                  </a:lnTo>
                  <a:lnTo>
                    <a:pt x="121" y="0"/>
                  </a:lnTo>
                  <a:lnTo>
                    <a:pt x="109" y="0"/>
                  </a:lnTo>
                  <a:lnTo>
                    <a:pt x="98" y="2"/>
                  </a:lnTo>
                  <a:lnTo>
                    <a:pt x="85" y="6"/>
                  </a:lnTo>
                  <a:lnTo>
                    <a:pt x="74" y="9"/>
                  </a:lnTo>
                  <a:lnTo>
                    <a:pt x="74" y="9"/>
                  </a:lnTo>
                  <a:lnTo>
                    <a:pt x="63" y="15"/>
                  </a:lnTo>
                  <a:lnTo>
                    <a:pt x="53" y="20"/>
                  </a:lnTo>
                  <a:lnTo>
                    <a:pt x="44" y="27"/>
                  </a:lnTo>
                  <a:lnTo>
                    <a:pt x="36" y="35"/>
                  </a:lnTo>
                  <a:lnTo>
                    <a:pt x="36" y="35"/>
                  </a:lnTo>
                  <a:lnTo>
                    <a:pt x="27" y="44"/>
                  </a:lnTo>
                  <a:lnTo>
                    <a:pt x="22" y="53"/>
                  </a:lnTo>
                  <a:lnTo>
                    <a:pt x="15" y="62"/>
                  </a:lnTo>
                  <a:lnTo>
                    <a:pt x="9" y="73"/>
                  </a:lnTo>
                  <a:lnTo>
                    <a:pt x="9" y="73"/>
                  </a:lnTo>
                  <a:lnTo>
                    <a:pt x="5" y="85"/>
                  </a:lnTo>
                  <a:lnTo>
                    <a:pt x="2" y="96"/>
                  </a:lnTo>
                  <a:lnTo>
                    <a:pt x="0" y="109"/>
                  </a:lnTo>
                  <a:lnTo>
                    <a:pt x="0" y="120"/>
                  </a:lnTo>
                  <a:lnTo>
                    <a:pt x="0" y="120"/>
                  </a:lnTo>
                  <a:lnTo>
                    <a:pt x="0" y="132"/>
                  </a:lnTo>
                  <a:lnTo>
                    <a:pt x="2" y="145"/>
                  </a:lnTo>
                  <a:lnTo>
                    <a:pt x="5" y="156"/>
                  </a:lnTo>
                  <a:lnTo>
                    <a:pt x="9" y="167"/>
                  </a:lnTo>
                  <a:lnTo>
                    <a:pt x="9" y="167"/>
                  </a:lnTo>
                  <a:lnTo>
                    <a:pt x="15" y="178"/>
                  </a:lnTo>
                  <a:lnTo>
                    <a:pt x="22" y="189"/>
                  </a:lnTo>
                  <a:lnTo>
                    <a:pt x="27" y="198"/>
                  </a:lnTo>
                  <a:lnTo>
                    <a:pt x="36" y="207"/>
                  </a:lnTo>
                  <a:lnTo>
                    <a:pt x="36" y="207"/>
                  </a:lnTo>
                  <a:lnTo>
                    <a:pt x="44" y="214"/>
                  </a:lnTo>
                  <a:lnTo>
                    <a:pt x="53" y="221"/>
                  </a:lnTo>
                  <a:lnTo>
                    <a:pt x="63" y="227"/>
                  </a:lnTo>
                  <a:lnTo>
                    <a:pt x="74" y="232"/>
                  </a:lnTo>
                  <a:lnTo>
                    <a:pt x="74" y="232"/>
                  </a:lnTo>
                  <a:lnTo>
                    <a:pt x="85" y="236"/>
                  </a:lnTo>
                  <a:lnTo>
                    <a:pt x="98" y="239"/>
                  </a:lnTo>
                  <a:lnTo>
                    <a:pt x="109" y="241"/>
                  </a:lnTo>
                  <a:lnTo>
                    <a:pt x="121" y="241"/>
                  </a:lnTo>
                  <a:lnTo>
                    <a:pt x="121" y="241"/>
                  </a:lnTo>
                  <a:lnTo>
                    <a:pt x="140" y="241"/>
                  </a:lnTo>
                  <a:lnTo>
                    <a:pt x="158" y="236"/>
                  </a:lnTo>
                  <a:lnTo>
                    <a:pt x="174" y="230"/>
                  </a:lnTo>
                  <a:lnTo>
                    <a:pt x="190" y="220"/>
                  </a:lnTo>
                  <a:lnTo>
                    <a:pt x="248" y="279"/>
                  </a:lnTo>
                  <a:lnTo>
                    <a:pt x="248" y="279"/>
                  </a:lnTo>
                  <a:lnTo>
                    <a:pt x="256" y="285"/>
                  </a:lnTo>
                  <a:lnTo>
                    <a:pt x="265" y="287"/>
                  </a:lnTo>
                  <a:lnTo>
                    <a:pt x="265" y="287"/>
                  </a:lnTo>
                  <a:lnTo>
                    <a:pt x="274" y="285"/>
                  </a:lnTo>
                  <a:lnTo>
                    <a:pt x="281" y="279"/>
                  </a:lnTo>
                  <a:lnTo>
                    <a:pt x="281" y="279"/>
                  </a:lnTo>
                  <a:lnTo>
                    <a:pt x="285" y="272"/>
                  </a:lnTo>
                  <a:lnTo>
                    <a:pt x="286" y="263"/>
                  </a:lnTo>
                  <a:lnTo>
                    <a:pt x="286" y="263"/>
                  </a:lnTo>
                  <a:lnTo>
                    <a:pt x="285" y="256"/>
                  </a:lnTo>
                  <a:lnTo>
                    <a:pt x="281" y="249"/>
                  </a:lnTo>
                  <a:lnTo>
                    <a:pt x="281" y="249"/>
                  </a:lnTo>
                  <a:close/>
                  <a:moveTo>
                    <a:pt x="176" y="174"/>
                  </a:moveTo>
                  <a:lnTo>
                    <a:pt x="176" y="174"/>
                  </a:lnTo>
                  <a:lnTo>
                    <a:pt x="163" y="185"/>
                  </a:lnTo>
                  <a:lnTo>
                    <a:pt x="150" y="192"/>
                  </a:lnTo>
                  <a:lnTo>
                    <a:pt x="136" y="196"/>
                  </a:lnTo>
                  <a:lnTo>
                    <a:pt x="121" y="198"/>
                  </a:lnTo>
                  <a:lnTo>
                    <a:pt x="121" y="198"/>
                  </a:lnTo>
                  <a:lnTo>
                    <a:pt x="107" y="196"/>
                  </a:lnTo>
                  <a:lnTo>
                    <a:pt x="92" y="192"/>
                  </a:lnTo>
                  <a:lnTo>
                    <a:pt x="80" y="185"/>
                  </a:lnTo>
                  <a:lnTo>
                    <a:pt x="67" y="174"/>
                  </a:lnTo>
                  <a:lnTo>
                    <a:pt x="67" y="174"/>
                  </a:lnTo>
                  <a:lnTo>
                    <a:pt x="56" y="163"/>
                  </a:lnTo>
                  <a:lnTo>
                    <a:pt x="51" y="151"/>
                  </a:lnTo>
                  <a:lnTo>
                    <a:pt x="45" y="136"/>
                  </a:lnTo>
                  <a:lnTo>
                    <a:pt x="44" y="120"/>
                  </a:lnTo>
                  <a:lnTo>
                    <a:pt x="44" y="120"/>
                  </a:lnTo>
                  <a:lnTo>
                    <a:pt x="45" y="105"/>
                  </a:lnTo>
                  <a:lnTo>
                    <a:pt x="51" y="91"/>
                  </a:lnTo>
                  <a:lnTo>
                    <a:pt x="56" y="78"/>
                  </a:lnTo>
                  <a:lnTo>
                    <a:pt x="67" y="65"/>
                  </a:lnTo>
                  <a:lnTo>
                    <a:pt x="67" y="65"/>
                  </a:lnTo>
                  <a:lnTo>
                    <a:pt x="80" y="56"/>
                  </a:lnTo>
                  <a:lnTo>
                    <a:pt x="92" y="49"/>
                  </a:lnTo>
                  <a:lnTo>
                    <a:pt x="107" y="45"/>
                  </a:lnTo>
                  <a:lnTo>
                    <a:pt x="121" y="44"/>
                  </a:lnTo>
                  <a:lnTo>
                    <a:pt x="121" y="44"/>
                  </a:lnTo>
                  <a:lnTo>
                    <a:pt x="136" y="45"/>
                  </a:lnTo>
                  <a:lnTo>
                    <a:pt x="150" y="49"/>
                  </a:lnTo>
                  <a:lnTo>
                    <a:pt x="163" y="56"/>
                  </a:lnTo>
                  <a:lnTo>
                    <a:pt x="176" y="65"/>
                  </a:lnTo>
                  <a:lnTo>
                    <a:pt x="176" y="65"/>
                  </a:lnTo>
                  <a:lnTo>
                    <a:pt x="187" y="78"/>
                  </a:lnTo>
                  <a:lnTo>
                    <a:pt x="192" y="91"/>
                  </a:lnTo>
                  <a:lnTo>
                    <a:pt x="198" y="105"/>
                  </a:lnTo>
                  <a:lnTo>
                    <a:pt x="199" y="120"/>
                  </a:lnTo>
                  <a:lnTo>
                    <a:pt x="199" y="120"/>
                  </a:lnTo>
                  <a:lnTo>
                    <a:pt x="198" y="136"/>
                  </a:lnTo>
                  <a:lnTo>
                    <a:pt x="192" y="151"/>
                  </a:lnTo>
                  <a:lnTo>
                    <a:pt x="187" y="163"/>
                  </a:lnTo>
                  <a:lnTo>
                    <a:pt x="176" y="174"/>
                  </a:lnTo>
                  <a:lnTo>
                    <a:pt x="176" y="174"/>
                  </a:lnTo>
                  <a:close/>
                </a:path>
              </a:pathLst>
            </a:custGeom>
            <a:solidFill>
              <a:schemeClr val="dk1"/>
            </a:solidFill>
            <a:ln w="0">
              <a:noFill/>
            </a:ln>
          </p:spPr>
          <p:style>
            <a:lnRef idx="0"/>
            <a:fillRef idx="0"/>
            <a:effectRef idx="0"/>
            <a:fontRef idx="minor"/>
          </p:style>
        </p:sp>
        <p:sp>
          <p:nvSpPr>
            <p:cNvPr id="1406" name="Google Shape;1347;p43"/>
            <p:cNvSpPr/>
            <p:nvPr/>
          </p:nvSpPr>
          <p:spPr>
            <a:xfrm>
              <a:off x="2316600" y="5010480"/>
              <a:ext cx="161640" cy="164520"/>
            </a:xfrm>
            <a:custGeom>
              <a:avLst/>
              <a:gdLst/>
              <a:ahLst/>
              <a:rect l="l" t="t" r="r" b="b"/>
              <a:pathLst>
                <a:path w="109" h="111">
                  <a:moveTo>
                    <a:pt x="103" y="44"/>
                  </a:moveTo>
                  <a:lnTo>
                    <a:pt x="65" y="44"/>
                  </a:lnTo>
                  <a:lnTo>
                    <a:pt x="65" y="6"/>
                  </a:lnTo>
                  <a:lnTo>
                    <a:pt x="65" y="6"/>
                  </a:lnTo>
                  <a:lnTo>
                    <a:pt x="64" y="2"/>
                  </a:lnTo>
                  <a:lnTo>
                    <a:pt x="64" y="2"/>
                  </a:lnTo>
                  <a:lnTo>
                    <a:pt x="60" y="0"/>
                  </a:lnTo>
                  <a:lnTo>
                    <a:pt x="49" y="0"/>
                  </a:lnTo>
                  <a:lnTo>
                    <a:pt x="49" y="0"/>
                  </a:lnTo>
                  <a:lnTo>
                    <a:pt x="45" y="2"/>
                  </a:lnTo>
                  <a:lnTo>
                    <a:pt x="45" y="2"/>
                  </a:lnTo>
                  <a:lnTo>
                    <a:pt x="44" y="6"/>
                  </a:lnTo>
                  <a:lnTo>
                    <a:pt x="44" y="44"/>
                  </a:lnTo>
                  <a:lnTo>
                    <a:pt x="6" y="44"/>
                  </a:lnTo>
                  <a:lnTo>
                    <a:pt x="6" y="44"/>
                  </a:lnTo>
                  <a:lnTo>
                    <a:pt x="2" y="46"/>
                  </a:lnTo>
                  <a:lnTo>
                    <a:pt x="2" y="46"/>
                  </a:lnTo>
                  <a:lnTo>
                    <a:pt x="0" y="49"/>
                  </a:lnTo>
                  <a:lnTo>
                    <a:pt x="0" y="60"/>
                  </a:lnTo>
                  <a:lnTo>
                    <a:pt x="0" y="60"/>
                  </a:lnTo>
                  <a:lnTo>
                    <a:pt x="2" y="66"/>
                  </a:lnTo>
                  <a:lnTo>
                    <a:pt x="2" y="66"/>
                  </a:lnTo>
                  <a:lnTo>
                    <a:pt x="6" y="66"/>
                  </a:lnTo>
                  <a:lnTo>
                    <a:pt x="44" y="66"/>
                  </a:lnTo>
                  <a:lnTo>
                    <a:pt x="44" y="106"/>
                  </a:lnTo>
                  <a:lnTo>
                    <a:pt x="44" y="106"/>
                  </a:lnTo>
                  <a:lnTo>
                    <a:pt x="45" y="109"/>
                  </a:lnTo>
                  <a:lnTo>
                    <a:pt x="45" y="109"/>
                  </a:lnTo>
                  <a:lnTo>
                    <a:pt x="49" y="111"/>
                  </a:lnTo>
                  <a:lnTo>
                    <a:pt x="60" y="111"/>
                  </a:lnTo>
                  <a:lnTo>
                    <a:pt x="60" y="111"/>
                  </a:lnTo>
                  <a:lnTo>
                    <a:pt x="64" y="109"/>
                  </a:lnTo>
                  <a:lnTo>
                    <a:pt x="64" y="109"/>
                  </a:lnTo>
                  <a:lnTo>
                    <a:pt x="65" y="106"/>
                  </a:lnTo>
                  <a:lnTo>
                    <a:pt x="65" y="66"/>
                  </a:lnTo>
                  <a:lnTo>
                    <a:pt x="103" y="66"/>
                  </a:lnTo>
                  <a:lnTo>
                    <a:pt x="103" y="66"/>
                  </a:lnTo>
                  <a:lnTo>
                    <a:pt x="107" y="66"/>
                  </a:lnTo>
                  <a:lnTo>
                    <a:pt x="107" y="66"/>
                  </a:lnTo>
                  <a:lnTo>
                    <a:pt x="109" y="60"/>
                  </a:lnTo>
                  <a:lnTo>
                    <a:pt x="109" y="49"/>
                  </a:lnTo>
                  <a:lnTo>
                    <a:pt x="109" y="49"/>
                  </a:lnTo>
                  <a:lnTo>
                    <a:pt x="107" y="46"/>
                  </a:lnTo>
                  <a:lnTo>
                    <a:pt x="107" y="46"/>
                  </a:lnTo>
                  <a:lnTo>
                    <a:pt x="103" y="44"/>
                  </a:lnTo>
                  <a:lnTo>
                    <a:pt x="103" y="44"/>
                  </a:lnTo>
                  <a:close/>
                </a:path>
              </a:pathLst>
            </a:custGeom>
            <a:solidFill>
              <a:schemeClr val="dk1"/>
            </a:solidFill>
            <a:ln w="0">
              <a:noFill/>
            </a:ln>
          </p:spPr>
          <p:style>
            <a:lnRef idx="0"/>
            <a:fillRef idx="0"/>
            <a:effectRef idx="0"/>
            <a:fontRef idx="minor"/>
          </p:style>
        </p:sp>
      </p:grpSp>
      <p:grpSp>
        <p:nvGrpSpPr>
          <p:cNvPr id="1407" name="Google Shape;1348;p43"/>
          <p:cNvGrpSpPr/>
          <p:nvPr/>
        </p:nvGrpSpPr>
        <p:grpSpPr>
          <a:xfrm>
            <a:off x="3452760" y="4923360"/>
            <a:ext cx="428760" cy="405000"/>
            <a:chOff x="3452760" y="4923360"/>
            <a:chExt cx="428760" cy="405000"/>
          </a:xfrm>
        </p:grpSpPr>
        <p:sp>
          <p:nvSpPr>
            <p:cNvPr id="1408" name="Google Shape;1349;p43"/>
            <p:cNvSpPr/>
            <p:nvPr/>
          </p:nvSpPr>
          <p:spPr>
            <a:xfrm>
              <a:off x="3452760" y="5082480"/>
              <a:ext cx="122400" cy="245520"/>
            </a:xfrm>
            <a:custGeom>
              <a:avLst/>
              <a:gdLst/>
              <a:ahLst/>
              <a:rect l="l" t="t" r="r" b="b"/>
              <a:pathLst>
                <a:path w="84" h="164">
                  <a:moveTo>
                    <a:pt x="64" y="20"/>
                  </a:moveTo>
                  <a:lnTo>
                    <a:pt x="64" y="71"/>
                  </a:lnTo>
                  <a:lnTo>
                    <a:pt x="20" y="71"/>
                  </a:lnTo>
                  <a:lnTo>
                    <a:pt x="20" y="20"/>
                  </a:lnTo>
                  <a:lnTo>
                    <a:pt x="64" y="20"/>
                  </a:lnTo>
                  <a:close/>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close/>
                </a:path>
              </a:pathLst>
            </a:custGeom>
            <a:solidFill>
              <a:schemeClr val="dk1"/>
            </a:solidFill>
            <a:ln w="0">
              <a:noFill/>
            </a:ln>
          </p:spPr>
          <p:style>
            <a:lnRef idx="0"/>
            <a:fillRef idx="0"/>
            <a:effectRef idx="0"/>
            <a:fontRef idx="minor"/>
          </p:style>
        </p:sp>
        <p:sp>
          <p:nvSpPr>
            <p:cNvPr id="1409" name="Google Shape;1350;p43"/>
            <p:cNvSpPr/>
            <p:nvPr/>
          </p:nvSpPr>
          <p:spPr>
            <a:xfrm>
              <a:off x="3482640" y="5112720"/>
              <a:ext cx="62280" cy="77400"/>
            </a:xfrm>
            <a:prstGeom prst="rect">
              <a:avLst/>
            </a:prstGeom>
            <a:solidFill>
              <a:schemeClr val="dk1"/>
            </a:solidFill>
            <a:ln w="0">
              <a:noFill/>
            </a:ln>
          </p:spPr>
          <p:style>
            <a:lnRef idx="0"/>
            <a:fillRef idx="0"/>
            <a:effectRef idx="0"/>
            <a:fontRef idx="minor"/>
          </p:style>
        </p:sp>
        <p:sp>
          <p:nvSpPr>
            <p:cNvPr id="1410" name="Google Shape;1351;p43"/>
            <p:cNvSpPr/>
            <p:nvPr/>
          </p:nvSpPr>
          <p:spPr>
            <a:xfrm>
              <a:off x="3452760" y="5082480"/>
              <a:ext cx="122400" cy="245520"/>
            </a:xfrm>
            <a:custGeom>
              <a:avLst/>
              <a:gdLst/>
              <a:ahLst/>
              <a:rect l="l" t="t" r="r" b="b"/>
              <a:pathLst>
                <a:path w="84" h="164">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path>
              </a:pathLst>
            </a:custGeom>
            <a:solidFill>
              <a:schemeClr val="dk1"/>
            </a:solidFill>
            <a:ln w="0">
              <a:noFill/>
            </a:ln>
          </p:spPr>
          <p:style>
            <a:lnRef idx="0"/>
            <a:fillRef idx="0"/>
            <a:effectRef idx="0"/>
            <a:fontRef idx="minor"/>
          </p:style>
        </p:sp>
        <p:sp>
          <p:nvSpPr>
            <p:cNvPr id="1411" name="Google Shape;1352;p43"/>
            <p:cNvSpPr/>
            <p:nvPr/>
          </p:nvSpPr>
          <p:spPr>
            <a:xfrm>
              <a:off x="3602880" y="5025600"/>
              <a:ext cx="125640" cy="302760"/>
            </a:xfrm>
            <a:custGeom>
              <a:avLst/>
              <a:gdLst/>
              <a:ahLst/>
              <a:rect l="l" t="t" r="r" b="b"/>
              <a:pathLst>
                <a:path w="83" h="202">
                  <a:moveTo>
                    <a:pt x="63" y="18"/>
                  </a:moveTo>
                  <a:lnTo>
                    <a:pt x="63" y="120"/>
                  </a:lnTo>
                  <a:lnTo>
                    <a:pt x="20" y="120"/>
                  </a:lnTo>
                  <a:lnTo>
                    <a:pt x="20" y="18"/>
                  </a:lnTo>
                  <a:lnTo>
                    <a:pt x="63" y="18"/>
                  </a:lnTo>
                  <a:close/>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close/>
                </a:path>
              </a:pathLst>
            </a:custGeom>
            <a:solidFill>
              <a:schemeClr val="dk1"/>
            </a:solidFill>
            <a:ln w="0">
              <a:noFill/>
            </a:ln>
          </p:spPr>
          <p:style>
            <a:lnRef idx="0"/>
            <a:fillRef idx="0"/>
            <a:effectRef idx="0"/>
            <a:fontRef idx="minor"/>
          </p:style>
        </p:sp>
        <p:sp>
          <p:nvSpPr>
            <p:cNvPr id="1412" name="Google Shape;1353;p43"/>
            <p:cNvSpPr/>
            <p:nvPr/>
          </p:nvSpPr>
          <p:spPr>
            <a:xfrm>
              <a:off x="3633120" y="5052600"/>
              <a:ext cx="65520" cy="152640"/>
            </a:xfrm>
            <a:prstGeom prst="rect">
              <a:avLst/>
            </a:prstGeom>
            <a:solidFill>
              <a:schemeClr val="dk1"/>
            </a:solidFill>
            <a:ln w="0">
              <a:noFill/>
            </a:ln>
          </p:spPr>
          <p:style>
            <a:lnRef idx="0"/>
            <a:fillRef idx="0"/>
            <a:effectRef idx="0"/>
            <a:fontRef idx="minor"/>
          </p:style>
        </p:sp>
        <p:sp>
          <p:nvSpPr>
            <p:cNvPr id="1413" name="Google Shape;1354;p43"/>
            <p:cNvSpPr/>
            <p:nvPr/>
          </p:nvSpPr>
          <p:spPr>
            <a:xfrm>
              <a:off x="3602880" y="5025600"/>
              <a:ext cx="125640" cy="302760"/>
            </a:xfrm>
            <a:custGeom>
              <a:avLst/>
              <a:gdLst/>
              <a:ahLst/>
              <a:rect l="l" t="t" r="r" b="b"/>
              <a:pathLst>
                <a:path w="83" h="202">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path>
              </a:pathLst>
            </a:custGeom>
            <a:solidFill>
              <a:schemeClr val="dk1"/>
            </a:solidFill>
            <a:ln w="0">
              <a:noFill/>
            </a:ln>
          </p:spPr>
          <p:style>
            <a:lnRef idx="0"/>
            <a:fillRef idx="0"/>
            <a:effectRef idx="0"/>
            <a:fontRef idx="minor"/>
          </p:style>
        </p:sp>
        <p:sp>
          <p:nvSpPr>
            <p:cNvPr id="1414" name="Google Shape;1355;p43"/>
            <p:cNvSpPr/>
            <p:nvPr/>
          </p:nvSpPr>
          <p:spPr>
            <a:xfrm>
              <a:off x="3759120" y="4923360"/>
              <a:ext cx="122400" cy="405000"/>
            </a:xfrm>
            <a:custGeom>
              <a:avLst/>
              <a:gdLst/>
              <a:ahLst/>
              <a:rect l="l" t="t" r="r" b="b"/>
              <a:pathLst>
                <a:path w="82" h="271">
                  <a:moveTo>
                    <a:pt x="64" y="20"/>
                  </a:moveTo>
                  <a:lnTo>
                    <a:pt x="64" y="145"/>
                  </a:lnTo>
                  <a:lnTo>
                    <a:pt x="20" y="145"/>
                  </a:lnTo>
                  <a:lnTo>
                    <a:pt x="20" y="20"/>
                  </a:lnTo>
                  <a:lnTo>
                    <a:pt x="64" y="20"/>
                  </a:lnTo>
                  <a:close/>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close/>
                </a:path>
              </a:pathLst>
            </a:custGeom>
            <a:solidFill>
              <a:schemeClr val="dk1"/>
            </a:solidFill>
            <a:ln w="0">
              <a:noFill/>
            </a:ln>
          </p:spPr>
          <p:style>
            <a:lnRef idx="0"/>
            <a:fillRef idx="0"/>
            <a:effectRef idx="0"/>
            <a:fontRef idx="minor"/>
          </p:style>
        </p:sp>
        <p:sp>
          <p:nvSpPr>
            <p:cNvPr id="1415" name="Google Shape;1356;p43"/>
            <p:cNvSpPr/>
            <p:nvPr/>
          </p:nvSpPr>
          <p:spPr>
            <a:xfrm>
              <a:off x="3789360" y="4953600"/>
              <a:ext cx="65520" cy="185400"/>
            </a:xfrm>
            <a:prstGeom prst="rect">
              <a:avLst/>
            </a:prstGeom>
            <a:solidFill>
              <a:schemeClr val="dk1"/>
            </a:solidFill>
            <a:ln w="0">
              <a:noFill/>
            </a:ln>
          </p:spPr>
          <p:style>
            <a:lnRef idx="0"/>
            <a:fillRef idx="0"/>
            <a:effectRef idx="0"/>
            <a:fontRef idx="minor"/>
          </p:style>
        </p:sp>
        <p:sp>
          <p:nvSpPr>
            <p:cNvPr id="1416" name="Google Shape;1357;p43"/>
            <p:cNvSpPr/>
            <p:nvPr/>
          </p:nvSpPr>
          <p:spPr>
            <a:xfrm>
              <a:off x="3759120" y="4923360"/>
              <a:ext cx="122400" cy="405000"/>
            </a:xfrm>
            <a:custGeom>
              <a:avLst/>
              <a:gdLst/>
              <a:ahLst/>
              <a:rect l="l" t="t" r="r" b="b"/>
              <a:pathLst>
                <a:path w="82" h="271">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path>
              </a:pathLst>
            </a:custGeom>
            <a:solidFill>
              <a:schemeClr val="dk1"/>
            </a:solidFill>
            <a:ln w="0">
              <a:noFill/>
            </a:ln>
          </p:spPr>
          <p:style>
            <a:lnRef idx="0"/>
            <a:fillRef idx="0"/>
            <a:effectRef idx="0"/>
            <a:fontRef idx="minor"/>
          </p:style>
        </p:sp>
      </p:grpSp>
      <p:sp>
        <p:nvSpPr>
          <p:cNvPr id="1417" name="Google Shape;1358;p43"/>
          <p:cNvSpPr/>
          <p:nvPr/>
        </p:nvSpPr>
        <p:spPr>
          <a:xfrm>
            <a:off x="4608000" y="4899240"/>
            <a:ext cx="546120" cy="452880"/>
          </a:xfrm>
          <a:custGeom>
            <a:avLst/>
            <a:gdLst/>
            <a:ahLst/>
            <a:rect l="l" t="t"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dk1"/>
          </a:solidFill>
          <a:ln w="0">
            <a:noFill/>
          </a:ln>
        </p:spPr>
        <p:style>
          <a:lnRef idx="0"/>
          <a:fillRef idx="0"/>
          <a:effectRef idx="0"/>
          <a:fontRef idx="minor"/>
        </p:style>
      </p:sp>
      <p:sp>
        <p:nvSpPr>
          <p:cNvPr id="1418" name="Google Shape;1359;p43"/>
          <p:cNvSpPr/>
          <p:nvPr/>
        </p:nvSpPr>
        <p:spPr>
          <a:xfrm>
            <a:off x="5929200" y="4974480"/>
            <a:ext cx="428760" cy="368640"/>
          </a:xfrm>
          <a:custGeom>
            <a:avLst/>
            <a:gdLst/>
            <a:ahLst/>
            <a:rect l="l" t="t" r="r" b="b"/>
            <a:pathLst>
              <a:path w="287" h="246">
                <a:moveTo>
                  <a:pt x="48" y="23"/>
                </a:moveTo>
                <a:lnTo>
                  <a:pt x="13" y="1"/>
                </a:lnTo>
                <a:lnTo>
                  <a:pt x="13" y="1"/>
                </a:lnTo>
                <a:lnTo>
                  <a:pt x="8" y="0"/>
                </a:lnTo>
                <a:lnTo>
                  <a:pt x="4" y="1"/>
                </a:lnTo>
                <a:lnTo>
                  <a:pt x="0" y="3"/>
                </a:lnTo>
                <a:lnTo>
                  <a:pt x="0" y="9"/>
                </a:lnTo>
                <a:lnTo>
                  <a:pt x="0" y="54"/>
                </a:lnTo>
                <a:lnTo>
                  <a:pt x="0" y="54"/>
                </a:lnTo>
                <a:lnTo>
                  <a:pt x="0" y="59"/>
                </a:lnTo>
                <a:lnTo>
                  <a:pt x="4" y="63"/>
                </a:lnTo>
                <a:lnTo>
                  <a:pt x="8" y="63"/>
                </a:lnTo>
                <a:lnTo>
                  <a:pt x="13" y="61"/>
                </a:lnTo>
                <a:lnTo>
                  <a:pt x="48" y="40"/>
                </a:lnTo>
                <a:lnTo>
                  <a:pt x="48" y="40"/>
                </a:lnTo>
                <a:lnTo>
                  <a:pt x="51" y="36"/>
                </a:lnTo>
                <a:lnTo>
                  <a:pt x="53" y="32"/>
                </a:lnTo>
                <a:lnTo>
                  <a:pt x="51" y="29"/>
                </a:lnTo>
                <a:lnTo>
                  <a:pt x="48" y="23"/>
                </a:lnTo>
                <a:lnTo>
                  <a:pt x="48" y="23"/>
                </a:lnTo>
                <a:close/>
                <a:moveTo>
                  <a:pt x="272" y="9"/>
                </a:moveTo>
                <a:lnTo>
                  <a:pt x="91" y="9"/>
                </a:lnTo>
                <a:lnTo>
                  <a:pt x="91" y="9"/>
                </a:lnTo>
                <a:lnTo>
                  <a:pt x="86" y="11"/>
                </a:lnTo>
                <a:lnTo>
                  <a:pt x="80" y="14"/>
                </a:lnTo>
                <a:lnTo>
                  <a:pt x="77" y="18"/>
                </a:lnTo>
                <a:lnTo>
                  <a:pt x="75" y="25"/>
                </a:lnTo>
                <a:lnTo>
                  <a:pt x="75" y="40"/>
                </a:lnTo>
                <a:lnTo>
                  <a:pt x="75" y="40"/>
                </a:lnTo>
                <a:lnTo>
                  <a:pt x="77" y="45"/>
                </a:lnTo>
                <a:lnTo>
                  <a:pt x="80" y="50"/>
                </a:lnTo>
                <a:lnTo>
                  <a:pt x="86" y="54"/>
                </a:lnTo>
                <a:lnTo>
                  <a:pt x="91" y="54"/>
                </a:lnTo>
                <a:lnTo>
                  <a:pt x="272" y="54"/>
                </a:lnTo>
                <a:lnTo>
                  <a:pt x="272" y="54"/>
                </a:lnTo>
                <a:lnTo>
                  <a:pt x="278" y="54"/>
                </a:lnTo>
                <a:lnTo>
                  <a:pt x="283" y="50"/>
                </a:lnTo>
                <a:lnTo>
                  <a:pt x="287" y="45"/>
                </a:lnTo>
                <a:lnTo>
                  <a:pt x="287" y="40"/>
                </a:lnTo>
                <a:lnTo>
                  <a:pt x="287" y="25"/>
                </a:lnTo>
                <a:lnTo>
                  <a:pt x="287" y="25"/>
                </a:lnTo>
                <a:lnTo>
                  <a:pt x="287" y="18"/>
                </a:lnTo>
                <a:lnTo>
                  <a:pt x="283" y="14"/>
                </a:lnTo>
                <a:lnTo>
                  <a:pt x="278" y="11"/>
                </a:lnTo>
                <a:lnTo>
                  <a:pt x="272" y="9"/>
                </a:lnTo>
                <a:lnTo>
                  <a:pt x="272" y="9"/>
                </a:lnTo>
                <a:close/>
                <a:moveTo>
                  <a:pt x="13" y="154"/>
                </a:moveTo>
                <a:lnTo>
                  <a:pt x="48" y="130"/>
                </a:lnTo>
                <a:lnTo>
                  <a:pt x="48" y="130"/>
                </a:lnTo>
                <a:lnTo>
                  <a:pt x="51" y="127"/>
                </a:lnTo>
                <a:lnTo>
                  <a:pt x="53" y="123"/>
                </a:lnTo>
                <a:lnTo>
                  <a:pt x="51" y="119"/>
                </a:lnTo>
                <a:lnTo>
                  <a:pt x="48" y="116"/>
                </a:lnTo>
                <a:lnTo>
                  <a:pt x="13" y="99"/>
                </a:lnTo>
                <a:lnTo>
                  <a:pt x="13" y="99"/>
                </a:lnTo>
                <a:lnTo>
                  <a:pt x="8" y="98"/>
                </a:lnTo>
                <a:lnTo>
                  <a:pt x="4" y="99"/>
                </a:lnTo>
                <a:lnTo>
                  <a:pt x="0" y="103"/>
                </a:lnTo>
                <a:lnTo>
                  <a:pt x="0" y="108"/>
                </a:lnTo>
                <a:lnTo>
                  <a:pt x="0" y="147"/>
                </a:lnTo>
                <a:lnTo>
                  <a:pt x="0" y="147"/>
                </a:lnTo>
                <a:lnTo>
                  <a:pt x="0" y="150"/>
                </a:lnTo>
                <a:lnTo>
                  <a:pt x="4" y="154"/>
                </a:lnTo>
                <a:lnTo>
                  <a:pt x="8" y="156"/>
                </a:lnTo>
                <a:lnTo>
                  <a:pt x="13" y="154"/>
                </a:lnTo>
                <a:lnTo>
                  <a:pt x="13" y="154"/>
                </a:lnTo>
                <a:close/>
                <a:moveTo>
                  <a:pt x="272" y="99"/>
                </a:moveTo>
                <a:lnTo>
                  <a:pt x="91" y="99"/>
                </a:lnTo>
                <a:lnTo>
                  <a:pt x="91" y="99"/>
                </a:lnTo>
                <a:lnTo>
                  <a:pt x="86" y="101"/>
                </a:lnTo>
                <a:lnTo>
                  <a:pt x="80" y="105"/>
                </a:lnTo>
                <a:lnTo>
                  <a:pt x="77" y="110"/>
                </a:lnTo>
                <a:lnTo>
                  <a:pt x="75" y="116"/>
                </a:lnTo>
                <a:lnTo>
                  <a:pt x="75" y="130"/>
                </a:lnTo>
                <a:lnTo>
                  <a:pt x="75" y="130"/>
                </a:lnTo>
                <a:lnTo>
                  <a:pt x="77" y="136"/>
                </a:lnTo>
                <a:lnTo>
                  <a:pt x="80" y="141"/>
                </a:lnTo>
                <a:lnTo>
                  <a:pt x="86" y="145"/>
                </a:lnTo>
                <a:lnTo>
                  <a:pt x="91" y="147"/>
                </a:lnTo>
                <a:lnTo>
                  <a:pt x="272" y="147"/>
                </a:lnTo>
                <a:lnTo>
                  <a:pt x="272" y="147"/>
                </a:lnTo>
                <a:lnTo>
                  <a:pt x="278" y="145"/>
                </a:lnTo>
                <a:lnTo>
                  <a:pt x="283" y="141"/>
                </a:lnTo>
                <a:lnTo>
                  <a:pt x="287" y="136"/>
                </a:lnTo>
                <a:lnTo>
                  <a:pt x="287" y="130"/>
                </a:lnTo>
                <a:lnTo>
                  <a:pt x="287" y="116"/>
                </a:lnTo>
                <a:lnTo>
                  <a:pt x="287" y="116"/>
                </a:lnTo>
                <a:lnTo>
                  <a:pt x="287" y="110"/>
                </a:lnTo>
                <a:lnTo>
                  <a:pt x="283" y="105"/>
                </a:lnTo>
                <a:lnTo>
                  <a:pt x="278" y="101"/>
                </a:lnTo>
                <a:lnTo>
                  <a:pt x="272" y="99"/>
                </a:lnTo>
                <a:lnTo>
                  <a:pt x="272" y="99"/>
                </a:lnTo>
                <a:close/>
                <a:moveTo>
                  <a:pt x="48" y="206"/>
                </a:moveTo>
                <a:lnTo>
                  <a:pt x="13" y="185"/>
                </a:lnTo>
                <a:lnTo>
                  <a:pt x="13" y="185"/>
                </a:lnTo>
                <a:lnTo>
                  <a:pt x="8" y="183"/>
                </a:lnTo>
                <a:lnTo>
                  <a:pt x="4" y="183"/>
                </a:lnTo>
                <a:lnTo>
                  <a:pt x="0" y="186"/>
                </a:lnTo>
                <a:lnTo>
                  <a:pt x="0" y="192"/>
                </a:lnTo>
                <a:lnTo>
                  <a:pt x="0" y="237"/>
                </a:lnTo>
                <a:lnTo>
                  <a:pt x="0" y="237"/>
                </a:lnTo>
                <a:lnTo>
                  <a:pt x="0" y="243"/>
                </a:lnTo>
                <a:lnTo>
                  <a:pt x="4" y="244"/>
                </a:lnTo>
                <a:lnTo>
                  <a:pt x="8" y="246"/>
                </a:lnTo>
                <a:lnTo>
                  <a:pt x="13" y="244"/>
                </a:lnTo>
                <a:lnTo>
                  <a:pt x="48" y="223"/>
                </a:lnTo>
                <a:lnTo>
                  <a:pt x="48" y="223"/>
                </a:lnTo>
                <a:lnTo>
                  <a:pt x="51" y="219"/>
                </a:lnTo>
                <a:lnTo>
                  <a:pt x="53" y="214"/>
                </a:lnTo>
                <a:lnTo>
                  <a:pt x="51" y="210"/>
                </a:lnTo>
                <a:lnTo>
                  <a:pt x="48" y="206"/>
                </a:lnTo>
                <a:lnTo>
                  <a:pt x="48" y="206"/>
                </a:lnTo>
                <a:close/>
                <a:moveTo>
                  <a:pt x="272" y="192"/>
                </a:moveTo>
                <a:lnTo>
                  <a:pt x="91" y="192"/>
                </a:lnTo>
                <a:lnTo>
                  <a:pt x="91" y="192"/>
                </a:lnTo>
                <a:lnTo>
                  <a:pt x="86" y="192"/>
                </a:lnTo>
                <a:lnTo>
                  <a:pt x="80" y="195"/>
                </a:lnTo>
                <a:lnTo>
                  <a:pt x="77" y="201"/>
                </a:lnTo>
                <a:lnTo>
                  <a:pt x="75" y="206"/>
                </a:lnTo>
                <a:lnTo>
                  <a:pt x="75" y="221"/>
                </a:lnTo>
                <a:lnTo>
                  <a:pt x="75" y="221"/>
                </a:lnTo>
                <a:lnTo>
                  <a:pt x="77" y="228"/>
                </a:lnTo>
                <a:lnTo>
                  <a:pt x="80" y="232"/>
                </a:lnTo>
                <a:lnTo>
                  <a:pt x="86" y="235"/>
                </a:lnTo>
                <a:lnTo>
                  <a:pt x="91" y="237"/>
                </a:lnTo>
                <a:lnTo>
                  <a:pt x="272" y="237"/>
                </a:lnTo>
                <a:lnTo>
                  <a:pt x="272" y="237"/>
                </a:lnTo>
                <a:lnTo>
                  <a:pt x="278" y="235"/>
                </a:lnTo>
                <a:lnTo>
                  <a:pt x="283" y="232"/>
                </a:lnTo>
                <a:lnTo>
                  <a:pt x="287" y="228"/>
                </a:lnTo>
                <a:lnTo>
                  <a:pt x="287" y="221"/>
                </a:lnTo>
                <a:lnTo>
                  <a:pt x="287" y="206"/>
                </a:lnTo>
                <a:lnTo>
                  <a:pt x="287" y="206"/>
                </a:lnTo>
                <a:lnTo>
                  <a:pt x="287" y="201"/>
                </a:lnTo>
                <a:lnTo>
                  <a:pt x="283" y="195"/>
                </a:lnTo>
                <a:lnTo>
                  <a:pt x="278" y="192"/>
                </a:lnTo>
                <a:lnTo>
                  <a:pt x="272" y="192"/>
                </a:lnTo>
                <a:lnTo>
                  <a:pt x="272" y="192"/>
                </a:lnTo>
                <a:close/>
              </a:path>
            </a:pathLst>
          </a:custGeom>
          <a:solidFill>
            <a:schemeClr val="dk1"/>
          </a:solidFill>
          <a:ln w="0">
            <a:noFill/>
          </a:ln>
        </p:spPr>
        <p:style>
          <a:lnRef idx="0"/>
          <a:fillRef idx="0"/>
          <a:effectRef idx="0"/>
          <a:fontRef idx="minor"/>
        </p:style>
      </p:sp>
      <p:sp>
        <p:nvSpPr>
          <p:cNvPr id="1419" name="Google Shape;1360;p43"/>
          <p:cNvSpPr/>
          <p:nvPr/>
        </p:nvSpPr>
        <p:spPr>
          <a:xfrm>
            <a:off x="1025280" y="3939480"/>
            <a:ext cx="396000" cy="432000"/>
          </a:xfrm>
          <a:custGeom>
            <a:avLst/>
            <a:gdLst/>
            <a:ahLst/>
            <a:rect l="l" t="t" r="r" b="b"/>
            <a:pathLst>
              <a:path w="263" h="288">
                <a:moveTo>
                  <a:pt x="236" y="1"/>
                </a:moveTo>
                <a:lnTo>
                  <a:pt x="111" y="39"/>
                </a:lnTo>
                <a:lnTo>
                  <a:pt x="111" y="39"/>
                </a:lnTo>
                <a:lnTo>
                  <a:pt x="100" y="45"/>
                </a:lnTo>
                <a:lnTo>
                  <a:pt x="93" y="52"/>
                </a:lnTo>
                <a:lnTo>
                  <a:pt x="85" y="63"/>
                </a:lnTo>
                <a:lnTo>
                  <a:pt x="84" y="74"/>
                </a:lnTo>
                <a:lnTo>
                  <a:pt x="84" y="204"/>
                </a:lnTo>
                <a:lnTo>
                  <a:pt x="84" y="206"/>
                </a:lnTo>
                <a:lnTo>
                  <a:pt x="84" y="206"/>
                </a:lnTo>
                <a:lnTo>
                  <a:pt x="76" y="203"/>
                </a:lnTo>
                <a:lnTo>
                  <a:pt x="67" y="203"/>
                </a:lnTo>
                <a:lnTo>
                  <a:pt x="55" y="203"/>
                </a:lnTo>
                <a:lnTo>
                  <a:pt x="55" y="203"/>
                </a:lnTo>
                <a:lnTo>
                  <a:pt x="44" y="204"/>
                </a:lnTo>
                <a:lnTo>
                  <a:pt x="35" y="210"/>
                </a:lnTo>
                <a:lnTo>
                  <a:pt x="26" y="215"/>
                </a:lnTo>
                <a:lnTo>
                  <a:pt x="17" y="221"/>
                </a:lnTo>
                <a:lnTo>
                  <a:pt x="11" y="228"/>
                </a:lnTo>
                <a:lnTo>
                  <a:pt x="6" y="237"/>
                </a:lnTo>
                <a:lnTo>
                  <a:pt x="2" y="244"/>
                </a:lnTo>
                <a:lnTo>
                  <a:pt x="0" y="253"/>
                </a:lnTo>
                <a:lnTo>
                  <a:pt x="0" y="253"/>
                </a:lnTo>
                <a:lnTo>
                  <a:pt x="2" y="262"/>
                </a:lnTo>
                <a:lnTo>
                  <a:pt x="6" y="270"/>
                </a:lnTo>
                <a:lnTo>
                  <a:pt x="11" y="277"/>
                </a:lnTo>
                <a:lnTo>
                  <a:pt x="17" y="281"/>
                </a:lnTo>
                <a:lnTo>
                  <a:pt x="26" y="286"/>
                </a:lnTo>
                <a:lnTo>
                  <a:pt x="35" y="288"/>
                </a:lnTo>
                <a:lnTo>
                  <a:pt x="44" y="288"/>
                </a:lnTo>
                <a:lnTo>
                  <a:pt x="55" y="288"/>
                </a:lnTo>
                <a:lnTo>
                  <a:pt x="55" y="288"/>
                </a:lnTo>
                <a:lnTo>
                  <a:pt x="66" y="286"/>
                </a:lnTo>
                <a:lnTo>
                  <a:pt x="75" y="282"/>
                </a:lnTo>
                <a:lnTo>
                  <a:pt x="84" y="277"/>
                </a:lnTo>
                <a:lnTo>
                  <a:pt x="91" y="270"/>
                </a:lnTo>
                <a:lnTo>
                  <a:pt x="98" y="262"/>
                </a:lnTo>
                <a:lnTo>
                  <a:pt x="102" y="255"/>
                </a:lnTo>
                <a:lnTo>
                  <a:pt x="105" y="246"/>
                </a:lnTo>
                <a:lnTo>
                  <a:pt x="105" y="237"/>
                </a:lnTo>
                <a:lnTo>
                  <a:pt x="105" y="237"/>
                </a:lnTo>
                <a:lnTo>
                  <a:pt x="105" y="125"/>
                </a:lnTo>
                <a:lnTo>
                  <a:pt x="105" y="125"/>
                </a:lnTo>
                <a:lnTo>
                  <a:pt x="107" y="121"/>
                </a:lnTo>
                <a:lnTo>
                  <a:pt x="109" y="119"/>
                </a:lnTo>
                <a:lnTo>
                  <a:pt x="113" y="114"/>
                </a:lnTo>
                <a:lnTo>
                  <a:pt x="118" y="110"/>
                </a:lnTo>
                <a:lnTo>
                  <a:pt x="229" y="76"/>
                </a:lnTo>
                <a:lnTo>
                  <a:pt x="229" y="76"/>
                </a:lnTo>
                <a:lnTo>
                  <a:pt x="236" y="76"/>
                </a:lnTo>
                <a:lnTo>
                  <a:pt x="240" y="77"/>
                </a:lnTo>
                <a:lnTo>
                  <a:pt x="241" y="79"/>
                </a:lnTo>
                <a:lnTo>
                  <a:pt x="241" y="83"/>
                </a:lnTo>
                <a:lnTo>
                  <a:pt x="241" y="83"/>
                </a:lnTo>
                <a:lnTo>
                  <a:pt x="241" y="174"/>
                </a:lnTo>
                <a:lnTo>
                  <a:pt x="241" y="174"/>
                </a:lnTo>
                <a:lnTo>
                  <a:pt x="241" y="174"/>
                </a:lnTo>
                <a:lnTo>
                  <a:pt x="234" y="170"/>
                </a:lnTo>
                <a:lnTo>
                  <a:pt x="223" y="168"/>
                </a:lnTo>
                <a:lnTo>
                  <a:pt x="211" y="170"/>
                </a:lnTo>
                <a:lnTo>
                  <a:pt x="211" y="170"/>
                </a:lnTo>
                <a:lnTo>
                  <a:pt x="200" y="172"/>
                </a:lnTo>
                <a:lnTo>
                  <a:pt x="189" y="175"/>
                </a:lnTo>
                <a:lnTo>
                  <a:pt x="180" y="181"/>
                </a:lnTo>
                <a:lnTo>
                  <a:pt x="172" y="186"/>
                </a:lnTo>
                <a:lnTo>
                  <a:pt x="165" y="194"/>
                </a:lnTo>
                <a:lnTo>
                  <a:pt x="162" y="201"/>
                </a:lnTo>
                <a:lnTo>
                  <a:pt x="158" y="210"/>
                </a:lnTo>
                <a:lnTo>
                  <a:pt x="156" y="219"/>
                </a:lnTo>
                <a:lnTo>
                  <a:pt x="156" y="219"/>
                </a:lnTo>
                <a:lnTo>
                  <a:pt x="158" y="228"/>
                </a:lnTo>
                <a:lnTo>
                  <a:pt x="162" y="235"/>
                </a:lnTo>
                <a:lnTo>
                  <a:pt x="165" y="241"/>
                </a:lnTo>
                <a:lnTo>
                  <a:pt x="172" y="246"/>
                </a:lnTo>
                <a:lnTo>
                  <a:pt x="180" y="252"/>
                </a:lnTo>
                <a:lnTo>
                  <a:pt x="189" y="253"/>
                </a:lnTo>
                <a:lnTo>
                  <a:pt x="200" y="255"/>
                </a:lnTo>
                <a:lnTo>
                  <a:pt x="211" y="253"/>
                </a:lnTo>
                <a:lnTo>
                  <a:pt x="211" y="253"/>
                </a:lnTo>
                <a:lnTo>
                  <a:pt x="221" y="252"/>
                </a:lnTo>
                <a:lnTo>
                  <a:pt x="230" y="248"/>
                </a:lnTo>
                <a:lnTo>
                  <a:pt x="240" y="242"/>
                </a:lnTo>
                <a:lnTo>
                  <a:pt x="249" y="237"/>
                </a:lnTo>
                <a:lnTo>
                  <a:pt x="254" y="230"/>
                </a:lnTo>
                <a:lnTo>
                  <a:pt x="259" y="223"/>
                </a:lnTo>
                <a:lnTo>
                  <a:pt x="263" y="213"/>
                </a:lnTo>
                <a:lnTo>
                  <a:pt x="263" y="204"/>
                </a:lnTo>
                <a:lnTo>
                  <a:pt x="263" y="19"/>
                </a:lnTo>
                <a:lnTo>
                  <a:pt x="263" y="19"/>
                </a:lnTo>
                <a:lnTo>
                  <a:pt x="263" y="16"/>
                </a:lnTo>
                <a:lnTo>
                  <a:pt x="261" y="10"/>
                </a:lnTo>
                <a:lnTo>
                  <a:pt x="259" y="7"/>
                </a:lnTo>
                <a:lnTo>
                  <a:pt x="256" y="3"/>
                </a:lnTo>
                <a:lnTo>
                  <a:pt x="252" y="1"/>
                </a:lnTo>
                <a:lnTo>
                  <a:pt x="247" y="0"/>
                </a:lnTo>
                <a:lnTo>
                  <a:pt x="241" y="0"/>
                </a:lnTo>
                <a:lnTo>
                  <a:pt x="236" y="1"/>
                </a:lnTo>
                <a:lnTo>
                  <a:pt x="236" y="1"/>
                </a:lnTo>
                <a:close/>
              </a:path>
            </a:pathLst>
          </a:custGeom>
          <a:solidFill>
            <a:schemeClr val="dk1"/>
          </a:solidFill>
          <a:ln w="0">
            <a:noFill/>
          </a:ln>
        </p:spPr>
        <p:style>
          <a:lnRef idx="0"/>
          <a:fillRef idx="0"/>
          <a:effectRef idx="0"/>
          <a:fontRef idx="minor"/>
        </p:style>
      </p:sp>
      <p:sp>
        <p:nvSpPr>
          <p:cNvPr id="1420" name="Google Shape;1361;p43"/>
          <p:cNvSpPr/>
          <p:nvPr/>
        </p:nvSpPr>
        <p:spPr>
          <a:xfrm>
            <a:off x="3476880" y="3897360"/>
            <a:ext cx="380880" cy="380880"/>
          </a:xfrm>
          <a:custGeom>
            <a:avLst/>
            <a:gdLst/>
            <a:ahLst/>
            <a:rect l="l" t="t" r="r" b="b"/>
            <a:pathLst>
              <a:path w="253" h="254">
                <a:moveTo>
                  <a:pt x="253" y="201"/>
                </a:moveTo>
                <a:lnTo>
                  <a:pt x="253" y="201"/>
                </a:lnTo>
                <a:lnTo>
                  <a:pt x="253" y="207"/>
                </a:lnTo>
                <a:lnTo>
                  <a:pt x="250" y="212"/>
                </a:lnTo>
                <a:lnTo>
                  <a:pt x="214" y="246"/>
                </a:lnTo>
                <a:lnTo>
                  <a:pt x="214" y="246"/>
                </a:lnTo>
                <a:lnTo>
                  <a:pt x="208" y="252"/>
                </a:lnTo>
                <a:lnTo>
                  <a:pt x="208" y="252"/>
                </a:lnTo>
                <a:lnTo>
                  <a:pt x="201" y="254"/>
                </a:lnTo>
                <a:lnTo>
                  <a:pt x="201" y="254"/>
                </a:lnTo>
                <a:lnTo>
                  <a:pt x="199" y="254"/>
                </a:lnTo>
                <a:lnTo>
                  <a:pt x="199" y="254"/>
                </a:lnTo>
                <a:lnTo>
                  <a:pt x="195" y="254"/>
                </a:lnTo>
                <a:lnTo>
                  <a:pt x="195" y="254"/>
                </a:lnTo>
                <a:lnTo>
                  <a:pt x="179" y="252"/>
                </a:lnTo>
                <a:lnTo>
                  <a:pt x="179" y="252"/>
                </a:lnTo>
                <a:lnTo>
                  <a:pt x="166" y="250"/>
                </a:lnTo>
                <a:lnTo>
                  <a:pt x="150" y="245"/>
                </a:lnTo>
                <a:lnTo>
                  <a:pt x="150" y="245"/>
                </a:lnTo>
                <a:lnTo>
                  <a:pt x="134" y="236"/>
                </a:lnTo>
                <a:lnTo>
                  <a:pt x="114" y="223"/>
                </a:lnTo>
                <a:lnTo>
                  <a:pt x="114" y="223"/>
                </a:lnTo>
                <a:lnTo>
                  <a:pt x="92" y="207"/>
                </a:lnTo>
                <a:lnTo>
                  <a:pt x="69" y="187"/>
                </a:lnTo>
                <a:lnTo>
                  <a:pt x="69" y="187"/>
                </a:lnTo>
                <a:lnTo>
                  <a:pt x="52" y="169"/>
                </a:lnTo>
                <a:lnTo>
                  <a:pt x="38" y="150"/>
                </a:lnTo>
                <a:lnTo>
                  <a:pt x="38" y="150"/>
                </a:lnTo>
                <a:lnTo>
                  <a:pt x="27" y="134"/>
                </a:lnTo>
                <a:lnTo>
                  <a:pt x="18" y="120"/>
                </a:lnTo>
                <a:lnTo>
                  <a:pt x="18" y="120"/>
                </a:lnTo>
                <a:lnTo>
                  <a:pt x="11" y="105"/>
                </a:lnTo>
                <a:lnTo>
                  <a:pt x="7" y="92"/>
                </a:lnTo>
                <a:lnTo>
                  <a:pt x="7" y="92"/>
                </a:lnTo>
                <a:lnTo>
                  <a:pt x="1" y="72"/>
                </a:lnTo>
                <a:lnTo>
                  <a:pt x="1" y="72"/>
                </a:lnTo>
                <a:lnTo>
                  <a:pt x="0" y="60"/>
                </a:lnTo>
                <a:lnTo>
                  <a:pt x="0" y="60"/>
                </a:lnTo>
                <a:lnTo>
                  <a:pt x="1" y="54"/>
                </a:lnTo>
                <a:lnTo>
                  <a:pt x="1" y="54"/>
                </a:lnTo>
                <a:lnTo>
                  <a:pt x="3" y="47"/>
                </a:lnTo>
                <a:lnTo>
                  <a:pt x="3" y="47"/>
                </a:lnTo>
                <a:lnTo>
                  <a:pt x="7" y="40"/>
                </a:lnTo>
                <a:lnTo>
                  <a:pt x="43" y="5"/>
                </a:lnTo>
                <a:lnTo>
                  <a:pt x="43" y="5"/>
                </a:lnTo>
                <a:lnTo>
                  <a:pt x="47" y="2"/>
                </a:lnTo>
                <a:lnTo>
                  <a:pt x="52" y="0"/>
                </a:lnTo>
                <a:lnTo>
                  <a:pt x="52" y="0"/>
                </a:lnTo>
                <a:lnTo>
                  <a:pt x="56" y="2"/>
                </a:lnTo>
                <a:lnTo>
                  <a:pt x="58" y="4"/>
                </a:lnTo>
                <a:lnTo>
                  <a:pt x="58" y="4"/>
                </a:lnTo>
                <a:lnTo>
                  <a:pt x="63" y="7"/>
                </a:lnTo>
                <a:lnTo>
                  <a:pt x="92" y="62"/>
                </a:lnTo>
                <a:lnTo>
                  <a:pt x="92" y="62"/>
                </a:lnTo>
                <a:lnTo>
                  <a:pt x="92" y="67"/>
                </a:lnTo>
                <a:lnTo>
                  <a:pt x="92" y="72"/>
                </a:lnTo>
                <a:lnTo>
                  <a:pt x="92" y="72"/>
                </a:lnTo>
                <a:lnTo>
                  <a:pt x="90" y="76"/>
                </a:lnTo>
                <a:lnTo>
                  <a:pt x="88" y="80"/>
                </a:lnTo>
                <a:lnTo>
                  <a:pt x="76" y="94"/>
                </a:lnTo>
                <a:lnTo>
                  <a:pt x="76" y="94"/>
                </a:lnTo>
                <a:lnTo>
                  <a:pt x="74" y="96"/>
                </a:lnTo>
                <a:lnTo>
                  <a:pt x="74" y="96"/>
                </a:lnTo>
                <a:lnTo>
                  <a:pt x="74" y="98"/>
                </a:lnTo>
                <a:lnTo>
                  <a:pt x="74" y="98"/>
                </a:lnTo>
                <a:lnTo>
                  <a:pt x="79" y="110"/>
                </a:lnTo>
                <a:lnTo>
                  <a:pt x="79" y="110"/>
                </a:lnTo>
                <a:lnTo>
                  <a:pt x="88" y="125"/>
                </a:lnTo>
                <a:lnTo>
                  <a:pt x="88" y="125"/>
                </a:lnTo>
                <a:lnTo>
                  <a:pt x="96" y="136"/>
                </a:lnTo>
                <a:lnTo>
                  <a:pt x="108" y="147"/>
                </a:lnTo>
                <a:lnTo>
                  <a:pt x="108" y="147"/>
                </a:lnTo>
                <a:lnTo>
                  <a:pt x="119" y="158"/>
                </a:lnTo>
                <a:lnTo>
                  <a:pt x="128" y="167"/>
                </a:lnTo>
                <a:lnTo>
                  <a:pt x="128" y="167"/>
                </a:lnTo>
                <a:lnTo>
                  <a:pt x="145" y="176"/>
                </a:lnTo>
                <a:lnTo>
                  <a:pt x="145" y="176"/>
                </a:lnTo>
                <a:lnTo>
                  <a:pt x="154" y="181"/>
                </a:lnTo>
                <a:lnTo>
                  <a:pt x="157" y="181"/>
                </a:lnTo>
                <a:lnTo>
                  <a:pt x="157" y="181"/>
                </a:lnTo>
                <a:lnTo>
                  <a:pt x="159" y="181"/>
                </a:lnTo>
                <a:lnTo>
                  <a:pt x="159" y="181"/>
                </a:lnTo>
                <a:lnTo>
                  <a:pt x="161" y="179"/>
                </a:lnTo>
                <a:lnTo>
                  <a:pt x="177" y="165"/>
                </a:lnTo>
                <a:lnTo>
                  <a:pt x="177" y="165"/>
                </a:lnTo>
                <a:lnTo>
                  <a:pt x="181" y="161"/>
                </a:lnTo>
                <a:lnTo>
                  <a:pt x="188" y="159"/>
                </a:lnTo>
                <a:lnTo>
                  <a:pt x="188" y="159"/>
                </a:lnTo>
                <a:lnTo>
                  <a:pt x="195" y="161"/>
                </a:lnTo>
                <a:lnTo>
                  <a:pt x="195" y="161"/>
                </a:lnTo>
                <a:lnTo>
                  <a:pt x="248" y="192"/>
                </a:lnTo>
                <a:lnTo>
                  <a:pt x="248" y="192"/>
                </a:lnTo>
                <a:lnTo>
                  <a:pt x="252" y="196"/>
                </a:lnTo>
                <a:lnTo>
                  <a:pt x="253" y="201"/>
                </a:lnTo>
                <a:lnTo>
                  <a:pt x="253" y="201"/>
                </a:lnTo>
                <a:close/>
              </a:path>
            </a:pathLst>
          </a:custGeom>
          <a:solidFill>
            <a:schemeClr val="dk1"/>
          </a:solidFill>
          <a:ln w="0">
            <a:noFill/>
          </a:ln>
        </p:spPr>
        <p:style>
          <a:lnRef idx="0"/>
          <a:fillRef idx="0"/>
          <a:effectRef idx="0"/>
          <a:fontRef idx="minor"/>
        </p:style>
      </p:sp>
      <p:sp>
        <p:nvSpPr>
          <p:cNvPr id="1421" name="Google Shape;1362;p43"/>
          <p:cNvSpPr/>
          <p:nvPr/>
        </p:nvSpPr>
        <p:spPr>
          <a:xfrm>
            <a:off x="4608000" y="3906000"/>
            <a:ext cx="543240" cy="443880"/>
          </a:xfrm>
          <a:custGeom>
            <a:avLst/>
            <a:gdLst/>
            <a:ahLst/>
            <a:rect l="l" t="t"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chemeClr val="dk1"/>
          </a:solidFill>
          <a:ln w="0">
            <a:noFill/>
          </a:ln>
        </p:spPr>
        <p:style>
          <a:lnRef idx="0"/>
          <a:fillRef idx="0"/>
          <a:effectRef idx="0"/>
          <a:fontRef idx="minor"/>
        </p:style>
      </p:sp>
      <p:grpSp>
        <p:nvGrpSpPr>
          <p:cNvPr id="1422" name="Google Shape;1363;p43"/>
          <p:cNvGrpSpPr/>
          <p:nvPr/>
        </p:nvGrpSpPr>
        <p:grpSpPr>
          <a:xfrm>
            <a:off x="5890320" y="3904560"/>
            <a:ext cx="506880" cy="474120"/>
            <a:chOff x="5890320" y="3904560"/>
            <a:chExt cx="506880" cy="474120"/>
          </a:xfrm>
        </p:grpSpPr>
        <p:sp>
          <p:nvSpPr>
            <p:cNvPr id="1423" name="Google Shape;1364;p43"/>
            <p:cNvSpPr/>
            <p:nvPr/>
          </p:nvSpPr>
          <p:spPr>
            <a:xfrm>
              <a:off x="6019200" y="4220280"/>
              <a:ext cx="251640" cy="158400"/>
            </a:xfrm>
            <a:custGeom>
              <a:avLst/>
              <a:gdLst/>
              <a:ahLst/>
              <a:rect l="l" t="t" r="r" b="b"/>
              <a:pathLst>
                <a:path w="169" h="107">
                  <a:moveTo>
                    <a:pt x="0" y="44"/>
                  </a:moveTo>
                  <a:lnTo>
                    <a:pt x="0" y="107"/>
                  </a:lnTo>
                  <a:lnTo>
                    <a:pt x="169" y="107"/>
                  </a:lnTo>
                  <a:lnTo>
                    <a:pt x="169" y="44"/>
                  </a:lnTo>
                  <a:lnTo>
                    <a:pt x="169" y="0"/>
                  </a:lnTo>
                  <a:lnTo>
                    <a:pt x="0" y="0"/>
                  </a:lnTo>
                  <a:lnTo>
                    <a:pt x="0" y="44"/>
                  </a:lnTo>
                  <a:close/>
                  <a:moveTo>
                    <a:pt x="20" y="22"/>
                  </a:moveTo>
                  <a:lnTo>
                    <a:pt x="147" y="22"/>
                  </a:lnTo>
                  <a:lnTo>
                    <a:pt x="147" y="44"/>
                  </a:lnTo>
                  <a:lnTo>
                    <a:pt x="20" y="44"/>
                  </a:lnTo>
                  <a:lnTo>
                    <a:pt x="20" y="22"/>
                  </a:lnTo>
                  <a:close/>
                  <a:moveTo>
                    <a:pt x="20" y="64"/>
                  </a:moveTo>
                  <a:lnTo>
                    <a:pt x="147" y="64"/>
                  </a:lnTo>
                  <a:lnTo>
                    <a:pt x="147" y="86"/>
                  </a:lnTo>
                  <a:lnTo>
                    <a:pt x="20" y="86"/>
                  </a:lnTo>
                  <a:lnTo>
                    <a:pt x="20" y="64"/>
                  </a:lnTo>
                  <a:close/>
                </a:path>
              </a:pathLst>
            </a:custGeom>
            <a:solidFill>
              <a:schemeClr val="dk1"/>
            </a:solidFill>
            <a:ln w="0">
              <a:noFill/>
            </a:ln>
          </p:spPr>
          <p:style>
            <a:lnRef idx="0"/>
            <a:fillRef idx="0"/>
            <a:effectRef idx="0"/>
            <a:fontRef idx="minor"/>
          </p:style>
        </p:sp>
        <p:sp>
          <p:nvSpPr>
            <p:cNvPr id="1424" name="Google Shape;1365;p43"/>
            <p:cNvSpPr/>
            <p:nvPr/>
          </p:nvSpPr>
          <p:spPr>
            <a:xfrm>
              <a:off x="6019200" y="3904560"/>
              <a:ext cx="251640" cy="155520"/>
            </a:xfrm>
            <a:custGeom>
              <a:avLst/>
              <a:gdLst/>
              <a:ahLst/>
              <a:rect l="l" t="t" r="r" b="b"/>
              <a:pathLst>
                <a:path w="169" h="105">
                  <a:moveTo>
                    <a:pt x="169" y="64"/>
                  </a:moveTo>
                  <a:lnTo>
                    <a:pt x="169" y="0"/>
                  </a:lnTo>
                  <a:lnTo>
                    <a:pt x="0" y="0"/>
                  </a:lnTo>
                  <a:lnTo>
                    <a:pt x="0" y="64"/>
                  </a:lnTo>
                  <a:lnTo>
                    <a:pt x="0" y="105"/>
                  </a:lnTo>
                  <a:lnTo>
                    <a:pt x="169" y="105"/>
                  </a:lnTo>
                  <a:lnTo>
                    <a:pt x="169" y="64"/>
                  </a:lnTo>
                  <a:close/>
                </a:path>
              </a:pathLst>
            </a:custGeom>
            <a:solidFill>
              <a:schemeClr val="dk1"/>
            </a:solidFill>
            <a:ln w="0">
              <a:noFill/>
            </a:ln>
          </p:spPr>
          <p:style>
            <a:lnRef idx="0"/>
            <a:fillRef idx="0"/>
            <a:effectRef idx="0"/>
            <a:fontRef idx="minor"/>
          </p:style>
        </p:sp>
        <p:sp>
          <p:nvSpPr>
            <p:cNvPr id="1425" name="Google Shape;1366;p43"/>
            <p:cNvSpPr/>
            <p:nvPr/>
          </p:nvSpPr>
          <p:spPr>
            <a:xfrm>
              <a:off x="5890320" y="3997800"/>
              <a:ext cx="506880" cy="284760"/>
            </a:xfrm>
            <a:custGeom>
              <a:avLst/>
              <a:gdLst/>
              <a:ahLst/>
              <a:rect l="l" t="t" r="r" b="b"/>
              <a:pathLst>
                <a:path w="337" h="190">
                  <a:moveTo>
                    <a:pt x="295" y="0"/>
                  </a:moveTo>
                  <a:lnTo>
                    <a:pt x="274" y="0"/>
                  </a:lnTo>
                  <a:lnTo>
                    <a:pt x="274" y="41"/>
                  </a:lnTo>
                  <a:lnTo>
                    <a:pt x="274" y="63"/>
                  </a:lnTo>
                  <a:lnTo>
                    <a:pt x="63" y="63"/>
                  </a:lnTo>
                  <a:lnTo>
                    <a:pt x="63" y="41"/>
                  </a:lnTo>
                  <a:lnTo>
                    <a:pt x="63" y="0"/>
                  </a:lnTo>
                  <a:lnTo>
                    <a:pt x="42" y="0"/>
                  </a:lnTo>
                  <a:lnTo>
                    <a:pt x="42" y="0"/>
                  </a:lnTo>
                  <a:lnTo>
                    <a:pt x="34" y="1"/>
                  </a:lnTo>
                  <a:lnTo>
                    <a:pt x="27" y="3"/>
                  </a:lnTo>
                  <a:lnTo>
                    <a:pt x="20" y="7"/>
                  </a:lnTo>
                  <a:lnTo>
                    <a:pt x="13" y="12"/>
                  </a:lnTo>
                  <a:lnTo>
                    <a:pt x="7" y="20"/>
                  </a:lnTo>
                  <a:lnTo>
                    <a:pt x="4" y="27"/>
                  </a:lnTo>
                  <a:lnTo>
                    <a:pt x="2" y="34"/>
                  </a:lnTo>
                  <a:lnTo>
                    <a:pt x="0" y="41"/>
                  </a:lnTo>
                  <a:lnTo>
                    <a:pt x="0" y="146"/>
                  </a:lnTo>
                  <a:lnTo>
                    <a:pt x="0" y="146"/>
                  </a:lnTo>
                  <a:lnTo>
                    <a:pt x="2" y="156"/>
                  </a:lnTo>
                  <a:lnTo>
                    <a:pt x="4" y="163"/>
                  </a:lnTo>
                  <a:lnTo>
                    <a:pt x="7" y="170"/>
                  </a:lnTo>
                  <a:lnTo>
                    <a:pt x="13" y="175"/>
                  </a:lnTo>
                  <a:lnTo>
                    <a:pt x="20" y="181"/>
                  </a:lnTo>
                  <a:lnTo>
                    <a:pt x="27" y="186"/>
                  </a:lnTo>
                  <a:lnTo>
                    <a:pt x="34" y="188"/>
                  </a:lnTo>
                  <a:lnTo>
                    <a:pt x="42" y="190"/>
                  </a:lnTo>
                  <a:lnTo>
                    <a:pt x="63" y="190"/>
                  </a:lnTo>
                  <a:lnTo>
                    <a:pt x="63" y="146"/>
                  </a:lnTo>
                  <a:lnTo>
                    <a:pt x="63" y="127"/>
                  </a:lnTo>
                  <a:lnTo>
                    <a:pt x="274" y="127"/>
                  </a:lnTo>
                  <a:lnTo>
                    <a:pt x="274" y="146"/>
                  </a:lnTo>
                  <a:lnTo>
                    <a:pt x="274" y="190"/>
                  </a:lnTo>
                  <a:lnTo>
                    <a:pt x="295" y="190"/>
                  </a:lnTo>
                  <a:lnTo>
                    <a:pt x="295" y="190"/>
                  </a:lnTo>
                  <a:lnTo>
                    <a:pt x="303" y="188"/>
                  </a:lnTo>
                  <a:lnTo>
                    <a:pt x="310" y="186"/>
                  </a:lnTo>
                  <a:lnTo>
                    <a:pt x="317" y="181"/>
                  </a:lnTo>
                  <a:lnTo>
                    <a:pt x="324" y="175"/>
                  </a:lnTo>
                  <a:lnTo>
                    <a:pt x="330" y="170"/>
                  </a:lnTo>
                  <a:lnTo>
                    <a:pt x="334" y="163"/>
                  </a:lnTo>
                  <a:lnTo>
                    <a:pt x="337" y="156"/>
                  </a:lnTo>
                  <a:lnTo>
                    <a:pt x="337" y="146"/>
                  </a:lnTo>
                  <a:lnTo>
                    <a:pt x="337" y="41"/>
                  </a:lnTo>
                  <a:lnTo>
                    <a:pt x="337" y="41"/>
                  </a:lnTo>
                  <a:lnTo>
                    <a:pt x="337" y="34"/>
                  </a:lnTo>
                  <a:lnTo>
                    <a:pt x="334" y="27"/>
                  </a:lnTo>
                  <a:lnTo>
                    <a:pt x="330" y="20"/>
                  </a:lnTo>
                  <a:lnTo>
                    <a:pt x="324" y="12"/>
                  </a:lnTo>
                  <a:lnTo>
                    <a:pt x="317" y="7"/>
                  </a:lnTo>
                  <a:lnTo>
                    <a:pt x="310" y="3"/>
                  </a:lnTo>
                  <a:lnTo>
                    <a:pt x="303" y="1"/>
                  </a:lnTo>
                  <a:lnTo>
                    <a:pt x="295" y="0"/>
                  </a:lnTo>
                  <a:lnTo>
                    <a:pt x="295" y="0"/>
                  </a:lnTo>
                  <a:close/>
                </a:path>
              </a:pathLst>
            </a:custGeom>
            <a:solidFill>
              <a:schemeClr val="dk1"/>
            </a:solidFill>
            <a:ln w="0">
              <a:noFill/>
            </a:ln>
          </p:spPr>
          <p:style>
            <a:lnRef idx="0"/>
            <a:fillRef idx="0"/>
            <a:effectRef idx="0"/>
            <a:fontRef idx="minor"/>
          </p:style>
        </p:sp>
      </p:grpSp>
      <p:grpSp>
        <p:nvGrpSpPr>
          <p:cNvPr id="1426" name="Google Shape;1367;p43"/>
          <p:cNvGrpSpPr/>
          <p:nvPr/>
        </p:nvGrpSpPr>
        <p:grpSpPr>
          <a:xfrm>
            <a:off x="1040040" y="2885040"/>
            <a:ext cx="368640" cy="492120"/>
            <a:chOff x="1040040" y="2885040"/>
            <a:chExt cx="368640" cy="492120"/>
          </a:xfrm>
        </p:grpSpPr>
        <p:sp>
          <p:nvSpPr>
            <p:cNvPr id="1427" name="Google Shape;1368;p43"/>
            <p:cNvSpPr/>
            <p:nvPr/>
          </p:nvSpPr>
          <p:spPr>
            <a:xfrm>
              <a:off x="1040040" y="2885040"/>
              <a:ext cx="368640" cy="492120"/>
            </a:xfrm>
            <a:custGeom>
              <a:avLst/>
              <a:gdLst/>
              <a:ahLst/>
              <a:rect l="l" t="t" r="r" b="b"/>
              <a:pathLst>
                <a:path w="247" h="328">
                  <a:moveTo>
                    <a:pt x="216" y="42"/>
                  </a:moveTo>
                  <a:lnTo>
                    <a:pt x="31" y="42"/>
                  </a:lnTo>
                  <a:lnTo>
                    <a:pt x="31" y="42"/>
                  </a:lnTo>
                  <a:lnTo>
                    <a:pt x="26" y="42"/>
                  </a:lnTo>
                  <a:lnTo>
                    <a:pt x="20" y="44"/>
                  </a:lnTo>
                  <a:lnTo>
                    <a:pt x="15" y="47"/>
                  </a:lnTo>
                  <a:lnTo>
                    <a:pt x="9" y="51"/>
                  </a:lnTo>
                  <a:lnTo>
                    <a:pt x="6" y="54"/>
                  </a:lnTo>
                  <a:lnTo>
                    <a:pt x="4" y="60"/>
                  </a:lnTo>
                  <a:lnTo>
                    <a:pt x="2" y="65"/>
                  </a:lnTo>
                  <a:lnTo>
                    <a:pt x="0" y="73"/>
                  </a:lnTo>
                  <a:lnTo>
                    <a:pt x="0" y="82"/>
                  </a:lnTo>
                  <a:lnTo>
                    <a:pt x="247" y="82"/>
                  </a:lnTo>
                  <a:lnTo>
                    <a:pt x="247" y="73"/>
                  </a:lnTo>
                  <a:lnTo>
                    <a:pt x="247" y="73"/>
                  </a:lnTo>
                  <a:lnTo>
                    <a:pt x="245" y="65"/>
                  </a:lnTo>
                  <a:lnTo>
                    <a:pt x="243" y="60"/>
                  </a:lnTo>
                  <a:lnTo>
                    <a:pt x="241" y="54"/>
                  </a:lnTo>
                  <a:lnTo>
                    <a:pt x="238" y="51"/>
                  </a:lnTo>
                  <a:lnTo>
                    <a:pt x="232" y="47"/>
                  </a:lnTo>
                  <a:lnTo>
                    <a:pt x="227" y="44"/>
                  </a:lnTo>
                  <a:lnTo>
                    <a:pt x="221" y="42"/>
                  </a:lnTo>
                  <a:lnTo>
                    <a:pt x="216" y="42"/>
                  </a:lnTo>
                  <a:lnTo>
                    <a:pt x="216" y="42"/>
                  </a:lnTo>
                  <a:close/>
                  <a:moveTo>
                    <a:pt x="162" y="22"/>
                  </a:moveTo>
                  <a:lnTo>
                    <a:pt x="167" y="53"/>
                  </a:lnTo>
                  <a:lnTo>
                    <a:pt x="80" y="53"/>
                  </a:lnTo>
                  <a:lnTo>
                    <a:pt x="86" y="22"/>
                  </a:lnTo>
                  <a:lnTo>
                    <a:pt x="162" y="22"/>
                  </a:lnTo>
                  <a:close/>
                  <a:moveTo>
                    <a:pt x="163" y="0"/>
                  </a:moveTo>
                  <a:lnTo>
                    <a:pt x="82" y="0"/>
                  </a:lnTo>
                  <a:lnTo>
                    <a:pt x="82" y="0"/>
                  </a:lnTo>
                  <a:lnTo>
                    <a:pt x="76" y="2"/>
                  </a:lnTo>
                  <a:lnTo>
                    <a:pt x="71" y="6"/>
                  </a:lnTo>
                  <a:lnTo>
                    <a:pt x="67" y="9"/>
                  </a:lnTo>
                  <a:lnTo>
                    <a:pt x="66" y="16"/>
                  </a:lnTo>
                  <a:lnTo>
                    <a:pt x="58" y="58"/>
                  </a:lnTo>
                  <a:lnTo>
                    <a:pt x="58" y="58"/>
                  </a:lnTo>
                  <a:lnTo>
                    <a:pt x="60" y="65"/>
                  </a:lnTo>
                  <a:lnTo>
                    <a:pt x="62" y="69"/>
                  </a:lnTo>
                  <a:lnTo>
                    <a:pt x="67" y="73"/>
                  </a:lnTo>
                  <a:lnTo>
                    <a:pt x="73" y="74"/>
                  </a:lnTo>
                  <a:lnTo>
                    <a:pt x="174" y="74"/>
                  </a:lnTo>
                  <a:lnTo>
                    <a:pt x="174" y="74"/>
                  </a:lnTo>
                  <a:lnTo>
                    <a:pt x="180" y="73"/>
                  </a:lnTo>
                  <a:lnTo>
                    <a:pt x="185" y="69"/>
                  </a:lnTo>
                  <a:lnTo>
                    <a:pt x="187" y="65"/>
                  </a:lnTo>
                  <a:lnTo>
                    <a:pt x="187" y="58"/>
                  </a:lnTo>
                  <a:lnTo>
                    <a:pt x="182" y="16"/>
                  </a:lnTo>
                  <a:lnTo>
                    <a:pt x="182" y="16"/>
                  </a:lnTo>
                  <a:lnTo>
                    <a:pt x="180" y="9"/>
                  </a:lnTo>
                  <a:lnTo>
                    <a:pt x="176" y="6"/>
                  </a:lnTo>
                  <a:lnTo>
                    <a:pt x="171" y="2"/>
                  </a:lnTo>
                  <a:lnTo>
                    <a:pt x="163" y="0"/>
                  </a:lnTo>
                  <a:lnTo>
                    <a:pt x="163" y="0"/>
                  </a:lnTo>
                  <a:close/>
                  <a:moveTo>
                    <a:pt x="220" y="103"/>
                  </a:moveTo>
                  <a:lnTo>
                    <a:pt x="26" y="103"/>
                  </a:lnTo>
                  <a:lnTo>
                    <a:pt x="26" y="103"/>
                  </a:lnTo>
                  <a:lnTo>
                    <a:pt x="18" y="105"/>
                  </a:lnTo>
                  <a:lnTo>
                    <a:pt x="13" y="109"/>
                  </a:lnTo>
                  <a:lnTo>
                    <a:pt x="9" y="116"/>
                  </a:lnTo>
                  <a:lnTo>
                    <a:pt x="8" y="123"/>
                  </a:lnTo>
                  <a:lnTo>
                    <a:pt x="24" y="306"/>
                  </a:lnTo>
                  <a:lnTo>
                    <a:pt x="24" y="306"/>
                  </a:lnTo>
                  <a:lnTo>
                    <a:pt x="28" y="316"/>
                  </a:lnTo>
                  <a:lnTo>
                    <a:pt x="31" y="321"/>
                  </a:lnTo>
                  <a:lnTo>
                    <a:pt x="38" y="326"/>
                  </a:lnTo>
                  <a:lnTo>
                    <a:pt x="47" y="328"/>
                  </a:lnTo>
                  <a:lnTo>
                    <a:pt x="200" y="328"/>
                  </a:lnTo>
                  <a:lnTo>
                    <a:pt x="200" y="328"/>
                  </a:lnTo>
                  <a:lnTo>
                    <a:pt x="209" y="326"/>
                  </a:lnTo>
                  <a:lnTo>
                    <a:pt x="214" y="321"/>
                  </a:lnTo>
                  <a:lnTo>
                    <a:pt x="220" y="316"/>
                  </a:lnTo>
                  <a:lnTo>
                    <a:pt x="221" y="306"/>
                  </a:lnTo>
                  <a:lnTo>
                    <a:pt x="240" y="123"/>
                  </a:lnTo>
                  <a:lnTo>
                    <a:pt x="240" y="123"/>
                  </a:lnTo>
                  <a:lnTo>
                    <a:pt x="238" y="116"/>
                  </a:lnTo>
                  <a:lnTo>
                    <a:pt x="234" y="109"/>
                  </a:lnTo>
                  <a:lnTo>
                    <a:pt x="229" y="105"/>
                  </a:lnTo>
                  <a:lnTo>
                    <a:pt x="220" y="103"/>
                  </a:lnTo>
                  <a:lnTo>
                    <a:pt x="220" y="103"/>
                  </a:lnTo>
                  <a:close/>
                  <a:moveTo>
                    <a:pt x="82" y="287"/>
                  </a:moveTo>
                  <a:lnTo>
                    <a:pt x="51" y="287"/>
                  </a:lnTo>
                  <a:lnTo>
                    <a:pt x="42" y="143"/>
                  </a:lnTo>
                  <a:lnTo>
                    <a:pt x="82" y="143"/>
                  </a:lnTo>
                  <a:lnTo>
                    <a:pt x="82" y="287"/>
                  </a:lnTo>
                  <a:close/>
                  <a:moveTo>
                    <a:pt x="144" y="287"/>
                  </a:moveTo>
                  <a:lnTo>
                    <a:pt x="104" y="287"/>
                  </a:lnTo>
                  <a:lnTo>
                    <a:pt x="104" y="143"/>
                  </a:lnTo>
                  <a:lnTo>
                    <a:pt x="144" y="143"/>
                  </a:lnTo>
                  <a:lnTo>
                    <a:pt x="144" y="287"/>
                  </a:lnTo>
                  <a:close/>
                  <a:moveTo>
                    <a:pt x="194" y="287"/>
                  </a:moveTo>
                  <a:lnTo>
                    <a:pt x="163" y="287"/>
                  </a:lnTo>
                  <a:lnTo>
                    <a:pt x="163" y="143"/>
                  </a:lnTo>
                  <a:lnTo>
                    <a:pt x="205" y="143"/>
                  </a:lnTo>
                  <a:lnTo>
                    <a:pt x="194" y="287"/>
                  </a:lnTo>
                  <a:close/>
                </a:path>
              </a:pathLst>
            </a:custGeom>
            <a:solidFill>
              <a:schemeClr val="dk1"/>
            </a:solidFill>
            <a:ln w="0">
              <a:noFill/>
            </a:ln>
          </p:spPr>
          <p:style>
            <a:lnRef idx="0"/>
            <a:fillRef idx="0"/>
            <a:effectRef idx="0"/>
            <a:fontRef idx="minor"/>
          </p:style>
        </p:sp>
        <p:sp>
          <p:nvSpPr>
            <p:cNvPr id="1428" name="Google Shape;1369;p43"/>
            <p:cNvSpPr/>
            <p:nvPr/>
          </p:nvSpPr>
          <p:spPr>
            <a:xfrm>
              <a:off x="1040040" y="2945160"/>
              <a:ext cx="368640" cy="59400"/>
            </a:xfrm>
            <a:custGeom>
              <a:avLst/>
              <a:gdLst/>
              <a:ahLst/>
              <a:rect l="l" t="t" r="r" b="b"/>
              <a:pathLst>
                <a:path w="247" h="40">
                  <a:moveTo>
                    <a:pt x="216" y="0"/>
                  </a:moveTo>
                  <a:lnTo>
                    <a:pt x="31" y="0"/>
                  </a:lnTo>
                  <a:lnTo>
                    <a:pt x="31" y="0"/>
                  </a:lnTo>
                  <a:lnTo>
                    <a:pt x="26" y="0"/>
                  </a:lnTo>
                  <a:lnTo>
                    <a:pt x="20" y="2"/>
                  </a:lnTo>
                  <a:lnTo>
                    <a:pt x="15" y="5"/>
                  </a:lnTo>
                  <a:lnTo>
                    <a:pt x="9" y="9"/>
                  </a:lnTo>
                  <a:lnTo>
                    <a:pt x="6" y="12"/>
                  </a:lnTo>
                  <a:lnTo>
                    <a:pt x="4" y="18"/>
                  </a:lnTo>
                  <a:lnTo>
                    <a:pt x="2" y="23"/>
                  </a:lnTo>
                  <a:lnTo>
                    <a:pt x="0" y="31"/>
                  </a:lnTo>
                  <a:lnTo>
                    <a:pt x="0" y="40"/>
                  </a:lnTo>
                  <a:lnTo>
                    <a:pt x="247" y="40"/>
                  </a:lnTo>
                  <a:lnTo>
                    <a:pt x="247" y="31"/>
                  </a:lnTo>
                  <a:lnTo>
                    <a:pt x="247" y="31"/>
                  </a:lnTo>
                  <a:lnTo>
                    <a:pt x="245" y="23"/>
                  </a:lnTo>
                  <a:lnTo>
                    <a:pt x="243" y="18"/>
                  </a:lnTo>
                  <a:lnTo>
                    <a:pt x="241" y="12"/>
                  </a:lnTo>
                  <a:lnTo>
                    <a:pt x="238" y="9"/>
                  </a:lnTo>
                  <a:lnTo>
                    <a:pt x="232" y="5"/>
                  </a:lnTo>
                  <a:lnTo>
                    <a:pt x="227" y="2"/>
                  </a:lnTo>
                  <a:lnTo>
                    <a:pt x="221" y="0"/>
                  </a:lnTo>
                  <a:lnTo>
                    <a:pt x="216" y="0"/>
                  </a:lnTo>
                  <a:lnTo>
                    <a:pt x="216" y="0"/>
                  </a:lnTo>
                </a:path>
              </a:pathLst>
            </a:custGeom>
            <a:solidFill>
              <a:schemeClr val="dk1"/>
            </a:solidFill>
            <a:ln w="0">
              <a:noFill/>
            </a:ln>
          </p:spPr>
          <p:style>
            <a:lnRef idx="0"/>
            <a:fillRef idx="0"/>
            <a:effectRef idx="0"/>
            <a:fontRef idx="minor"/>
          </p:style>
        </p:sp>
        <p:sp>
          <p:nvSpPr>
            <p:cNvPr id="1429" name="Google Shape;1370;p43"/>
            <p:cNvSpPr/>
            <p:nvPr/>
          </p:nvSpPr>
          <p:spPr>
            <a:xfrm>
              <a:off x="1160280" y="2915280"/>
              <a:ext cx="128520" cy="47520"/>
            </a:xfrm>
            <a:custGeom>
              <a:avLst/>
              <a:gdLst/>
              <a:ahLst/>
              <a:rect l="l" t="t" r="r" b="b"/>
              <a:pathLst>
                <a:path w="87" h="31">
                  <a:moveTo>
                    <a:pt x="82" y="0"/>
                  </a:moveTo>
                  <a:lnTo>
                    <a:pt x="87" y="31"/>
                  </a:lnTo>
                  <a:lnTo>
                    <a:pt x="0" y="31"/>
                  </a:lnTo>
                  <a:lnTo>
                    <a:pt x="6" y="0"/>
                  </a:lnTo>
                  <a:lnTo>
                    <a:pt x="82" y="0"/>
                  </a:lnTo>
                </a:path>
              </a:pathLst>
            </a:custGeom>
            <a:solidFill>
              <a:schemeClr val="dk1"/>
            </a:solidFill>
            <a:ln w="0">
              <a:noFill/>
            </a:ln>
          </p:spPr>
          <p:style>
            <a:lnRef idx="0"/>
            <a:fillRef idx="0"/>
            <a:effectRef idx="0"/>
            <a:fontRef idx="minor"/>
          </p:style>
        </p:sp>
        <p:sp>
          <p:nvSpPr>
            <p:cNvPr id="1430" name="Google Shape;1371;p43"/>
            <p:cNvSpPr/>
            <p:nvPr/>
          </p:nvSpPr>
          <p:spPr>
            <a:xfrm>
              <a:off x="1127160" y="2885040"/>
              <a:ext cx="191520" cy="110520"/>
            </a:xfrm>
            <a:custGeom>
              <a:avLst/>
              <a:gdLst/>
              <a:ahLst/>
              <a:rect l="l" t="t" r="r" b="b"/>
              <a:pathLst>
                <a:path w="129" h="74">
                  <a:moveTo>
                    <a:pt x="105" y="0"/>
                  </a:moveTo>
                  <a:lnTo>
                    <a:pt x="24" y="0"/>
                  </a:lnTo>
                  <a:lnTo>
                    <a:pt x="24" y="0"/>
                  </a:lnTo>
                  <a:lnTo>
                    <a:pt x="18" y="2"/>
                  </a:lnTo>
                  <a:lnTo>
                    <a:pt x="13" y="6"/>
                  </a:lnTo>
                  <a:lnTo>
                    <a:pt x="9" y="9"/>
                  </a:lnTo>
                  <a:lnTo>
                    <a:pt x="8" y="16"/>
                  </a:lnTo>
                  <a:lnTo>
                    <a:pt x="0" y="58"/>
                  </a:lnTo>
                  <a:lnTo>
                    <a:pt x="0" y="58"/>
                  </a:lnTo>
                  <a:lnTo>
                    <a:pt x="2" y="65"/>
                  </a:lnTo>
                  <a:lnTo>
                    <a:pt x="4" y="69"/>
                  </a:lnTo>
                  <a:lnTo>
                    <a:pt x="9" y="73"/>
                  </a:lnTo>
                  <a:lnTo>
                    <a:pt x="15" y="74"/>
                  </a:lnTo>
                  <a:lnTo>
                    <a:pt x="116" y="74"/>
                  </a:lnTo>
                  <a:lnTo>
                    <a:pt x="116" y="74"/>
                  </a:lnTo>
                  <a:lnTo>
                    <a:pt x="122" y="73"/>
                  </a:lnTo>
                  <a:lnTo>
                    <a:pt x="127" y="69"/>
                  </a:lnTo>
                  <a:lnTo>
                    <a:pt x="129" y="65"/>
                  </a:lnTo>
                  <a:lnTo>
                    <a:pt x="129" y="58"/>
                  </a:lnTo>
                  <a:lnTo>
                    <a:pt x="124" y="16"/>
                  </a:lnTo>
                  <a:lnTo>
                    <a:pt x="124" y="16"/>
                  </a:lnTo>
                  <a:lnTo>
                    <a:pt x="122" y="9"/>
                  </a:lnTo>
                  <a:lnTo>
                    <a:pt x="118" y="6"/>
                  </a:lnTo>
                  <a:lnTo>
                    <a:pt x="113" y="2"/>
                  </a:lnTo>
                  <a:lnTo>
                    <a:pt x="105" y="0"/>
                  </a:lnTo>
                  <a:lnTo>
                    <a:pt x="105" y="0"/>
                  </a:lnTo>
                </a:path>
              </a:pathLst>
            </a:custGeom>
            <a:solidFill>
              <a:schemeClr val="dk1"/>
            </a:solidFill>
            <a:ln w="0">
              <a:noFill/>
            </a:ln>
          </p:spPr>
          <p:style>
            <a:lnRef idx="0"/>
            <a:fillRef idx="0"/>
            <a:effectRef idx="0"/>
            <a:fontRef idx="minor"/>
          </p:style>
        </p:sp>
        <p:sp>
          <p:nvSpPr>
            <p:cNvPr id="1431" name="Google Shape;1372;p43"/>
            <p:cNvSpPr/>
            <p:nvPr/>
          </p:nvSpPr>
          <p:spPr>
            <a:xfrm>
              <a:off x="1049040" y="3038400"/>
              <a:ext cx="347760" cy="338760"/>
            </a:xfrm>
            <a:custGeom>
              <a:avLst/>
              <a:gdLst/>
              <a:ahLst/>
              <a:rect l="l" t="t" r="r" b="b"/>
              <a:pathLst>
                <a:path w="232" h="225">
                  <a:moveTo>
                    <a:pt x="212" y="0"/>
                  </a:moveTo>
                  <a:lnTo>
                    <a:pt x="18" y="0"/>
                  </a:lnTo>
                  <a:lnTo>
                    <a:pt x="18" y="0"/>
                  </a:lnTo>
                  <a:lnTo>
                    <a:pt x="10" y="2"/>
                  </a:lnTo>
                  <a:lnTo>
                    <a:pt x="5" y="6"/>
                  </a:lnTo>
                  <a:lnTo>
                    <a:pt x="1" y="13"/>
                  </a:lnTo>
                  <a:lnTo>
                    <a:pt x="0" y="20"/>
                  </a:lnTo>
                  <a:lnTo>
                    <a:pt x="16" y="203"/>
                  </a:lnTo>
                  <a:lnTo>
                    <a:pt x="16" y="203"/>
                  </a:lnTo>
                  <a:lnTo>
                    <a:pt x="20" y="213"/>
                  </a:lnTo>
                  <a:lnTo>
                    <a:pt x="23" y="218"/>
                  </a:lnTo>
                  <a:lnTo>
                    <a:pt x="30" y="223"/>
                  </a:lnTo>
                  <a:lnTo>
                    <a:pt x="39" y="225"/>
                  </a:lnTo>
                  <a:lnTo>
                    <a:pt x="192" y="225"/>
                  </a:lnTo>
                  <a:lnTo>
                    <a:pt x="192" y="225"/>
                  </a:lnTo>
                  <a:lnTo>
                    <a:pt x="201" y="223"/>
                  </a:lnTo>
                  <a:lnTo>
                    <a:pt x="206" y="218"/>
                  </a:lnTo>
                  <a:lnTo>
                    <a:pt x="212" y="213"/>
                  </a:lnTo>
                  <a:lnTo>
                    <a:pt x="213" y="203"/>
                  </a:lnTo>
                  <a:lnTo>
                    <a:pt x="232" y="20"/>
                  </a:lnTo>
                  <a:lnTo>
                    <a:pt x="232" y="20"/>
                  </a:lnTo>
                  <a:lnTo>
                    <a:pt x="230" y="13"/>
                  </a:lnTo>
                  <a:lnTo>
                    <a:pt x="226" y="6"/>
                  </a:lnTo>
                  <a:lnTo>
                    <a:pt x="221" y="2"/>
                  </a:lnTo>
                  <a:lnTo>
                    <a:pt x="212" y="0"/>
                  </a:lnTo>
                  <a:lnTo>
                    <a:pt x="212" y="0"/>
                  </a:lnTo>
                </a:path>
              </a:pathLst>
            </a:custGeom>
            <a:solidFill>
              <a:schemeClr val="dk1"/>
            </a:solidFill>
            <a:ln w="0">
              <a:noFill/>
            </a:ln>
          </p:spPr>
          <p:style>
            <a:lnRef idx="0"/>
            <a:fillRef idx="0"/>
            <a:effectRef idx="0"/>
            <a:fontRef idx="minor"/>
          </p:style>
        </p:sp>
        <p:sp>
          <p:nvSpPr>
            <p:cNvPr id="1432" name="Google Shape;1373;p43"/>
            <p:cNvSpPr/>
            <p:nvPr/>
          </p:nvSpPr>
          <p:spPr>
            <a:xfrm>
              <a:off x="1103040" y="3098520"/>
              <a:ext cx="56520" cy="215640"/>
            </a:xfrm>
            <a:custGeom>
              <a:avLst/>
              <a:gdLst/>
              <a:ahLst/>
              <a:rect l="l" t="t" r="r" b="b"/>
              <a:pathLst>
                <a:path w="40" h="144">
                  <a:moveTo>
                    <a:pt x="40" y="144"/>
                  </a:moveTo>
                  <a:lnTo>
                    <a:pt x="9" y="144"/>
                  </a:lnTo>
                  <a:lnTo>
                    <a:pt x="0" y="0"/>
                  </a:lnTo>
                  <a:lnTo>
                    <a:pt x="40" y="0"/>
                  </a:lnTo>
                  <a:lnTo>
                    <a:pt x="40" y="144"/>
                  </a:lnTo>
                </a:path>
              </a:pathLst>
            </a:custGeom>
            <a:solidFill>
              <a:schemeClr val="dk1"/>
            </a:solidFill>
            <a:ln w="0">
              <a:noFill/>
            </a:ln>
          </p:spPr>
          <p:style>
            <a:lnRef idx="0"/>
            <a:fillRef idx="0"/>
            <a:effectRef idx="0"/>
            <a:fontRef idx="minor"/>
          </p:style>
        </p:sp>
        <p:sp>
          <p:nvSpPr>
            <p:cNvPr id="1433" name="Google Shape;1374;p43"/>
            <p:cNvSpPr/>
            <p:nvPr/>
          </p:nvSpPr>
          <p:spPr>
            <a:xfrm>
              <a:off x="1193400" y="3098520"/>
              <a:ext cx="59400" cy="215640"/>
            </a:xfrm>
            <a:prstGeom prst="rect">
              <a:avLst/>
            </a:prstGeom>
            <a:solidFill>
              <a:schemeClr val="dk1"/>
            </a:solidFill>
            <a:ln w="0">
              <a:noFill/>
            </a:ln>
          </p:spPr>
          <p:style>
            <a:lnRef idx="0"/>
            <a:fillRef idx="0"/>
            <a:effectRef idx="0"/>
            <a:fontRef idx="minor"/>
          </p:style>
        </p:sp>
        <p:sp>
          <p:nvSpPr>
            <p:cNvPr id="1434" name="Google Shape;1375;p43"/>
            <p:cNvSpPr/>
            <p:nvPr/>
          </p:nvSpPr>
          <p:spPr>
            <a:xfrm>
              <a:off x="1283400" y="3098520"/>
              <a:ext cx="62280" cy="215640"/>
            </a:xfrm>
            <a:custGeom>
              <a:avLst/>
              <a:gdLst/>
              <a:ahLst/>
              <a:rect l="l" t="t" r="r" b="b"/>
              <a:pathLst>
                <a:path w="42" h="144">
                  <a:moveTo>
                    <a:pt x="31" y="144"/>
                  </a:moveTo>
                  <a:lnTo>
                    <a:pt x="0" y="144"/>
                  </a:lnTo>
                  <a:lnTo>
                    <a:pt x="0" y="0"/>
                  </a:lnTo>
                  <a:lnTo>
                    <a:pt x="42" y="0"/>
                  </a:lnTo>
                  <a:lnTo>
                    <a:pt x="31" y="144"/>
                  </a:lnTo>
                </a:path>
              </a:pathLst>
            </a:custGeom>
            <a:solidFill>
              <a:schemeClr val="dk1"/>
            </a:solidFill>
            <a:ln w="0">
              <a:noFill/>
            </a:ln>
          </p:spPr>
          <p:style>
            <a:lnRef idx="0"/>
            <a:fillRef idx="0"/>
            <a:effectRef idx="0"/>
            <a:fontRef idx="minor"/>
          </p:style>
        </p:sp>
      </p:grpSp>
      <p:grpSp>
        <p:nvGrpSpPr>
          <p:cNvPr id="1435" name="Google Shape;1376;p43"/>
          <p:cNvGrpSpPr/>
          <p:nvPr/>
        </p:nvGrpSpPr>
        <p:grpSpPr>
          <a:xfrm>
            <a:off x="3434760" y="2963520"/>
            <a:ext cx="465120" cy="332640"/>
            <a:chOff x="3434760" y="2963520"/>
            <a:chExt cx="465120" cy="332640"/>
          </a:xfrm>
        </p:grpSpPr>
        <p:sp>
          <p:nvSpPr>
            <p:cNvPr id="1436" name="Google Shape;1377;p43"/>
            <p:cNvSpPr/>
            <p:nvPr/>
          </p:nvSpPr>
          <p:spPr>
            <a:xfrm>
              <a:off x="3434760" y="2963520"/>
              <a:ext cx="260640" cy="332640"/>
            </a:xfrm>
            <a:custGeom>
              <a:avLst/>
              <a:gdLst/>
              <a:ahLst/>
              <a:rect l="l" t="t" r="r" b="b"/>
              <a:pathLst>
                <a:path w="174" h="223">
                  <a:moveTo>
                    <a:pt x="160" y="0"/>
                  </a:moveTo>
                  <a:lnTo>
                    <a:pt x="160" y="0"/>
                  </a:lnTo>
                  <a:lnTo>
                    <a:pt x="155" y="1"/>
                  </a:lnTo>
                  <a:lnTo>
                    <a:pt x="151" y="5"/>
                  </a:lnTo>
                  <a:lnTo>
                    <a:pt x="75" y="52"/>
                  </a:lnTo>
                  <a:lnTo>
                    <a:pt x="15" y="52"/>
                  </a:lnTo>
                  <a:lnTo>
                    <a:pt x="15" y="52"/>
                  </a:lnTo>
                  <a:lnTo>
                    <a:pt x="10" y="54"/>
                  </a:lnTo>
                  <a:lnTo>
                    <a:pt x="4" y="58"/>
                  </a:lnTo>
                  <a:lnTo>
                    <a:pt x="4" y="58"/>
                  </a:lnTo>
                  <a:lnTo>
                    <a:pt x="2" y="61"/>
                  </a:lnTo>
                  <a:lnTo>
                    <a:pt x="0" y="67"/>
                  </a:lnTo>
                  <a:lnTo>
                    <a:pt x="0" y="156"/>
                  </a:lnTo>
                  <a:lnTo>
                    <a:pt x="0" y="156"/>
                  </a:lnTo>
                  <a:lnTo>
                    <a:pt x="2" y="161"/>
                  </a:lnTo>
                  <a:lnTo>
                    <a:pt x="4" y="165"/>
                  </a:lnTo>
                  <a:lnTo>
                    <a:pt x="4" y="165"/>
                  </a:lnTo>
                  <a:lnTo>
                    <a:pt x="10" y="168"/>
                  </a:lnTo>
                  <a:lnTo>
                    <a:pt x="15" y="170"/>
                  </a:lnTo>
                  <a:lnTo>
                    <a:pt x="75" y="170"/>
                  </a:lnTo>
                  <a:lnTo>
                    <a:pt x="151" y="217"/>
                  </a:lnTo>
                  <a:lnTo>
                    <a:pt x="151" y="217"/>
                  </a:lnTo>
                  <a:lnTo>
                    <a:pt x="155" y="221"/>
                  </a:lnTo>
                  <a:lnTo>
                    <a:pt x="160" y="223"/>
                  </a:lnTo>
                  <a:lnTo>
                    <a:pt x="160" y="223"/>
                  </a:lnTo>
                  <a:lnTo>
                    <a:pt x="165" y="221"/>
                  </a:lnTo>
                  <a:lnTo>
                    <a:pt x="171" y="217"/>
                  </a:lnTo>
                  <a:lnTo>
                    <a:pt x="171" y="217"/>
                  </a:lnTo>
                  <a:lnTo>
                    <a:pt x="174" y="214"/>
                  </a:lnTo>
                  <a:lnTo>
                    <a:pt x="174" y="208"/>
                  </a:lnTo>
                  <a:lnTo>
                    <a:pt x="174" y="14"/>
                  </a:lnTo>
                  <a:lnTo>
                    <a:pt x="174" y="14"/>
                  </a:lnTo>
                  <a:lnTo>
                    <a:pt x="174" y="9"/>
                  </a:lnTo>
                  <a:lnTo>
                    <a:pt x="171" y="5"/>
                  </a:lnTo>
                  <a:lnTo>
                    <a:pt x="171" y="5"/>
                  </a:lnTo>
                  <a:lnTo>
                    <a:pt x="165" y="1"/>
                  </a:lnTo>
                  <a:lnTo>
                    <a:pt x="160" y="0"/>
                  </a:lnTo>
                  <a:lnTo>
                    <a:pt x="160" y="0"/>
                  </a:lnTo>
                  <a:close/>
                </a:path>
              </a:pathLst>
            </a:custGeom>
            <a:solidFill>
              <a:schemeClr val="dk1"/>
            </a:solidFill>
            <a:ln w="0">
              <a:noFill/>
            </a:ln>
          </p:spPr>
          <p:style>
            <a:lnRef idx="0"/>
            <a:fillRef idx="0"/>
            <a:effectRef idx="0"/>
            <a:fontRef idx="minor"/>
          </p:style>
        </p:sp>
        <p:sp>
          <p:nvSpPr>
            <p:cNvPr id="1437" name="Google Shape;1378;p43"/>
            <p:cNvSpPr/>
            <p:nvPr/>
          </p:nvSpPr>
          <p:spPr>
            <a:xfrm>
              <a:off x="3729240" y="3047400"/>
              <a:ext cx="83520" cy="164520"/>
            </a:xfrm>
            <a:custGeom>
              <a:avLst/>
              <a:gdLst/>
              <a:ahLst/>
              <a:rect l="l" t="t" r="r" b="b"/>
              <a:pathLst>
                <a:path w="56" h="110">
                  <a:moveTo>
                    <a:pt x="46" y="87"/>
                  </a:moveTo>
                  <a:lnTo>
                    <a:pt x="46" y="87"/>
                  </a:lnTo>
                  <a:lnTo>
                    <a:pt x="51" y="80"/>
                  </a:lnTo>
                  <a:lnTo>
                    <a:pt x="53" y="72"/>
                  </a:lnTo>
                  <a:lnTo>
                    <a:pt x="55" y="63"/>
                  </a:lnTo>
                  <a:lnTo>
                    <a:pt x="56" y="56"/>
                  </a:lnTo>
                  <a:lnTo>
                    <a:pt x="56" y="56"/>
                  </a:lnTo>
                  <a:lnTo>
                    <a:pt x="55" y="47"/>
                  </a:lnTo>
                  <a:lnTo>
                    <a:pt x="53" y="38"/>
                  </a:lnTo>
                  <a:lnTo>
                    <a:pt x="51" y="31"/>
                  </a:lnTo>
                  <a:lnTo>
                    <a:pt x="46" y="23"/>
                  </a:lnTo>
                  <a:lnTo>
                    <a:pt x="46" y="23"/>
                  </a:lnTo>
                  <a:lnTo>
                    <a:pt x="40" y="16"/>
                  </a:lnTo>
                  <a:lnTo>
                    <a:pt x="35" y="11"/>
                  </a:lnTo>
                  <a:lnTo>
                    <a:pt x="27" y="5"/>
                  </a:lnTo>
                  <a:lnTo>
                    <a:pt x="20" y="2"/>
                  </a:lnTo>
                  <a:lnTo>
                    <a:pt x="20" y="2"/>
                  </a:lnTo>
                  <a:lnTo>
                    <a:pt x="15" y="0"/>
                  </a:lnTo>
                  <a:lnTo>
                    <a:pt x="15" y="0"/>
                  </a:lnTo>
                  <a:lnTo>
                    <a:pt x="9" y="2"/>
                  </a:lnTo>
                  <a:lnTo>
                    <a:pt x="4" y="5"/>
                  </a:lnTo>
                  <a:lnTo>
                    <a:pt x="4" y="5"/>
                  </a:lnTo>
                  <a:lnTo>
                    <a:pt x="2" y="9"/>
                  </a:lnTo>
                  <a:lnTo>
                    <a:pt x="0" y="14"/>
                  </a:lnTo>
                  <a:lnTo>
                    <a:pt x="0" y="14"/>
                  </a:lnTo>
                  <a:lnTo>
                    <a:pt x="0" y="20"/>
                  </a:lnTo>
                  <a:lnTo>
                    <a:pt x="2" y="23"/>
                  </a:lnTo>
                  <a:lnTo>
                    <a:pt x="2" y="23"/>
                  </a:lnTo>
                  <a:lnTo>
                    <a:pt x="9" y="29"/>
                  </a:lnTo>
                  <a:lnTo>
                    <a:pt x="9" y="29"/>
                  </a:lnTo>
                  <a:lnTo>
                    <a:pt x="17" y="34"/>
                  </a:lnTo>
                  <a:lnTo>
                    <a:pt x="17" y="34"/>
                  </a:lnTo>
                  <a:lnTo>
                    <a:pt x="20" y="38"/>
                  </a:lnTo>
                  <a:lnTo>
                    <a:pt x="24" y="42"/>
                  </a:lnTo>
                  <a:lnTo>
                    <a:pt x="24" y="42"/>
                  </a:lnTo>
                  <a:lnTo>
                    <a:pt x="26" y="49"/>
                  </a:lnTo>
                  <a:lnTo>
                    <a:pt x="27" y="56"/>
                  </a:lnTo>
                  <a:lnTo>
                    <a:pt x="27" y="56"/>
                  </a:lnTo>
                  <a:lnTo>
                    <a:pt x="26" y="62"/>
                  </a:lnTo>
                  <a:lnTo>
                    <a:pt x="24" y="69"/>
                  </a:lnTo>
                  <a:lnTo>
                    <a:pt x="24" y="69"/>
                  </a:lnTo>
                  <a:lnTo>
                    <a:pt x="20" y="72"/>
                  </a:lnTo>
                  <a:lnTo>
                    <a:pt x="17" y="76"/>
                  </a:lnTo>
                  <a:lnTo>
                    <a:pt x="17" y="76"/>
                  </a:lnTo>
                  <a:lnTo>
                    <a:pt x="9" y="81"/>
                  </a:lnTo>
                  <a:lnTo>
                    <a:pt x="9" y="81"/>
                  </a:lnTo>
                  <a:lnTo>
                    <a:pt x="2" y="87"/>
                  </a:lnTo>
                  <a:lnTo>
                    <a:pt x="2" y="87"/>
                  </a:lnTo>
                  <a:lnTo>
                    <a:pt x="0" y="91"/>
                  </a:lnTo>
                  <a:lnTo>
                    <a:pt x="0" y="96"/>
                  </a:lnTo>
                  <a:lnTo>
                    <a:pt x="0" y="96"/>
                  </a:lnTo>
                  <a:lnTo>
                    <a:pt x="2" y="101"/>
                  </a:lnTo>
                  <a:lnTo>
                    <a:pt x="4" y="105"/>
                  </a:lnTo>
                  <a:lnTo>
                    <a:pt x="4" y="105"/>
                  </a:lnTo>
                  <a:lnTo>
                    <a:pt x="9" y="109"/>
                  </a:lnTo>
                  <a:lnTo>
                    <a:pt x="15" y="110"/>
                  </a:lnTo>
                  <a:lnTo>
                    <a:pt x="15" y="110"/>
                  </a:lnTo>
                  <a:lnTo>
                    <a:pt x="20" y="109"/>
                  </a:lnTo>
                  <a:lnTo>
                    <a:pt x="20" y="109"/>
                  </a:lnTo>
                  <a:lnTo>
                    <a:pt x="27" y="105"/>
                  </a:lnTo>
                  <a:lnTo>
                    <a:pt x="35" y="100"/>
                  </a:lnTo>
                  <a:lnTo>
                    <a:pt x="40" y="94"/>
                  </a:lnTo>
                  <a:lnTo>
                    <a:pt x="46" y="87"/>
                  </a:lnTo>
                  <a:lnTo>
                    <a:pt x="46" y="87"/>
                  </a:lnTo>
                  <a:close/>
                </a:path>
              </a:pathLst>
            </a:custGeom>
            <a:solidFill>
              <a:schemeClr val="dk1"/>
            </a:solidFill>
            <a:ln w="0">
              <a:noFill/>
            </a:ln>
          </p:spPr>
          <p:style>
            <a:lnRef idx="0"/>
            <a:fillRef idx="0"/>
            <a:effectRef idx="0"/>
            <a:fontRef idx="minor"/>
          </p:style>
        </p:sp>
        <p:sp>
          <p:nvSpPr>
            <p:cNvPr id="1438" name="Google Shape;1379;p43"/>
            <p:cNvSpPr/>
            <p:nvPr/>
          </p:nvSpPr>
          <p:spPr>
            <a:xfrm>
              <a:off x="3765240" y="2969280"/>
              <a:ext cx="134640" cy="323640"/>
            </a:xfrm>
            <a:custGeom>
              <a:avLst/>
              <a:gdLst/>
              <a:ahLst/>
              <a:rect l="l" t="t" r="r" b="b"/>
              <a:pathLst>
                <a:path w="90" h="216">
                  <a:moveTo>
                    <a:pt x="20" y="2"/>
                  </a:moveTo>
                  <a:lnTo>
                    <a:pt x="20" y="2"/>
                  </a:lnTo>
                  <a:lnTo>
                    <a:pt x="14" y="0"/>
                  </a:lnTo>
                  <a:lnTo>
                    <a:pt x="14" y="0"/>
                  </a:lnTo>
                  <a:lnTo>
                    <a:pt x="7" y="2"/>
                  </a:lnTo>
                  <a:lnTo>
                    <a:pt x="3" y="4"/>
                  </a:lnTo>
                  <a:lnTo>
                    <a:pt x="3" y="4"/>
                  </a:lnTo>
                  <a:lnTo>
                    <a:pt x="0" y="9"/>
                  </a:lnTo>
                  <a:lnTo>
                    <a:pt x="0" y="15"/>
                  </a:lnTo>
                  <a:lnTo>
                    <a:pt x="0" y="15"/>
                  </a:lnTo>
                  <a:lnTo>
                    <a:pt x="0" y="18"/>
                  </a:lnTo>
                  <a:lnTo>
                    <a:pt x="2" y="22"/>
                  </a:lnTo>
                  <a:lnTo>
                    <a:pt x="3" y="26"/>
                  </a:lnTo>
                  <a:lnTo>
                    <a:pt x="7" y="27"/>
                  </a:lnTo>
                  <a:lnTo>
                    <a:pt x="7" y="27"/>
                  </a:lnTo>
                  <a:lnTo>
                    <a:pt x="25" y="38"/>
                  </a:lnTo>
                  <a:lnTo>
                    <a:pt x="25" y="38"/>
                  </a:lnTo>
                  <a:lnTo>
                    <a:pt x="32" y="44"/>
                  </a:lnTo>
                  <a:lnTo>
                    <a:pt x="40" y="51"/>
                  </a:lnTo>
                  <a:lnTo>
                    <a:pt x="47" y="60"/>
                  </a:lnTo>
                  <a:lnTo>
                    <a:pt x="51" y="69"/>
                  </a:lnTo>
                  <a:lnTo>
                    <a:pt x="51" y="69"/>
                  </a:lnTo>
                  <a:lnTo>
                    <a:pt x="56" y="78"/>
                  </a:lnTo>
                  <a:lnTo>
                    <a:pt x="58" y="87"/>
                  </a:lnTo>
                  <a:lnTo>
                    <a:pt x="60" y="98"/>
                  </a:lnTo>
                  <a:lnTo>
                    <a:pt x="61" y="109"/>
                  </a:lnTo>
                  <a:lnTo>
                    <a:pt x="61" y="109"/>
                  </a:lnTo>
                  <a:lnTo>
                    <a:pt x="60" y="118"/>
                  </a:lnTo>
                  <a:lnTo>
                    <a:pt x="58" y="129"/>
                  </a:lnTo>
                  <a:lnTo>
                    <a:pt x="56" y="138"/>
                  </a:lnTo>
                  <a:lnTo>
                    <a:pt x="51" y="147"/>
                  </a:lnTo>
                  <a:lnTo>
                    <a:pt x="51" y="147"/>
                  </a:lnTo>
                  <a:lnTo>
                    <a:pt x="47" y="156"/>
                  </a:lnTo>
                  <a:lnTo>
                    <a:pt x="40" y="165"/>
                  </a:lnTo>
                  <a:lnTo>
                    <a:pt x="32" y="173"/>
                  </a:lnTo>
                  <a:lnTo>
                    <a:pt x="25" y="178"/>
                  </a:lnTo>
                  <a:lnTo>
                    <a:pt x="25" y="178"/>
                  </a:lnTo>
                  <a:lnTo>
                    <a:pt x="7" y="189"/>
                  </a:lnTo>
                  <a:lnTo>
                    <a:pt x="7" y="189"/>
                  </a:lnTo>
                  <a:lnTo>
                    <a:pt x="3" y="191"/>
                  </a:lnTo>
                  <a:lnTo>
                    <a:pt x="2" y="194"/>
                  </a:lnTo>
                  <a:lnTo>
                    <a:pt x="0" y="198"/>
                  </a:lnTo>
                  <a:lnTo>
                    <a:pt x="0" y="202"/>
                  </a:lnTo>
                  <a:lnTo>
                    <a:pt x="0" y="202"/>
                  </a:lnTo>
                  <a:lnTo>
                    <a:pt x="0" y="207"/>
                  </a:lnTo>
                  <a:lnTo>
                    <a:pt x="3" y="212"/>
                  </a:lnTo>
                  <a:lnTo>
                    <a:pt x="3" y="212"/>
                  </a:lnTo>
                  <a:lnTo>
                    <a:pt x="9" y="216"/>
                  </a:lnTo>
                  <a:lnTo>
                    <a:pt x="14" y="216"/>
                  </a:lnTo>
                  <a:lnTo>
                    <a:pt x="14" y="216"/>
                  </a:lnTo>
                  <a:lnTo>
                    <a:pt x="20" y="214"/>
                  </a:lnTo>
                  <a:lnTo>
                    <a:pt x="20" y="214"/>
                  </a:lnTo>
                  <a:lnTo>
                    <a:pt x="34" y="207"/>
                  </a:lnTo>
                  <a:lnTo>
                    <a:pt x="49" y="198"/>
                  </a:lnTo>
                  <a:lnTo>
                    <a:pt x="60" y="185"/>
                  </a:lnTo>
                  <a:lnTo>
                    <a:pt x="71" y="173"/>
                  </a:lnTo>
                  <a:lnTo>
                    <a:pt x="71" y="173"/>
                  </a:lnTo>
                  <a:lnTo>
                    <a:pt x="80" y="158"/>
                  </a:lnTo>
                  <a:lnTo>
                    <a:pt x="85" y="142"/>
                  </a:lnTo>
                  <a:lnTo>
                    <a:pt x="89" y="125"/>
                  </a:lnTo>
                  <a:lnTo>
                    <a:pt x="90" y="109"/>
                  </a:lnTo>
                  <a:lnTo>
                    <a:pt x="90" y="109"/>
                  </a:lnTo>
                  <a:lnTo>
                    <a:pt x="89" y="91"/>
                  </a:lnTo>
                  <a:lnTo>
                    <a:pt x="85" y="75"/>
                  </a:lnTo>
                  <a:lnTo>
                    <a:pt x="80" y="58"/>
                  </a:lnTo>
                  <a:lnTo>
                    <a:pt x="71" y="44"/>
                  </a:lnTo>
                  <a:lnTo>
                    <a:pt x="71" y="44"/>
                  </a:lnTo>
                  <a:lnTo>
                    <a:pt x="60" y="31"/>
                  </a:lnTo>
                  <a:lnTo>
                    <a:pt x="49" y="18"/>
                  </a:lnTo>
                  <a:lnTo>
                    <a:pt x="34" y="9"/>
                  </a:lnTo>
                  <a:lnTo>
                    <a:pt x="20" y="2"/>
                  </a:lnTo>
                  <a:lnTo>
                    <a:pt x="20" y="2"/>
                  </a:lnTo>
                  <a:close/>
                </a:path>
              </a:pathLst>
            </a:custGeom>
            <a:solidFill>
              <a:schemeClr val="dk1"/>
            </a:solidFill>
            <a:ln w="0">
              <a:noFill/>
            </a:ln>
          </p:spPr>
          <p:style>
            <a:lnRef idx="0"/>
            <a:fillRef idx="0"/>
            <a:effectRef idx="0"/>
            <a:fontRef idx="minor"/>
          </p:style>
        </p:sp>
      </p:grpSp>
      <p:sp>
        <p:nvSpPr>
          <p:cNvPr id="1439" name="Google Shape;1380;p43"/>
          <p:cNvSpPr/>
          <p:nvPr/>
        </p:nvSpPr>
        <p:spPr>
          <a:xfrm>
            <a:off x="5943960" y="2855160"/>
            <a:ext cx="401760" cy="549000"/>
          </a:xfrm>
          <a:custGeom>
            <a:avLst/>
            <a:gdLst/>
            <a:ahLst/>
            <a:rect l="l" t="t" r="r" b="b"/>
            <a:pathLst>
              <a:path w="269" h="364">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chemeClr val="dk1"/>
          </a:solidFill>
          <a:ln w="0">
            <a:noFill/>
          </a:ln>
        </p:spPr>
        <p:style>
          <a:lnRef idx="0"/>
          <a:fillRef idx="0"/>
          <a:effectRef idx="0"/>
          <a:fontRef idx="minor"/>
        </p:style>
      </p:sp>
      <p:sp>
        <p:nvSpPr>
          <p:cNvPr id="1440" name="Google Shape;1381;p43"/>
          <p:cNvSpPr/>
          <p:nvPr/>
        </p:nvSpPr>
        <p:spPr>
          <a:xfrm>
            <a:off x="4671000" y="2900160"/>
            <a:ext cx="416880" cy="459000"/>
          </a:xfrm>
          <a:custGeom>
            <a:avLst/>
            <a:gdLst/>
            <a:ahLst/>
            <a:rect l="l" t="t" r="r" b="b"/>
            <a:pathLst>
              <a:path w="277" h="306">
                <a:moveTo>
                  <a:pt x="68" y="239"/>
                </a:moveTo>
                <a:lnTo>
                  <a:pt x="68" y="239"/>
                </a:lnTo>
                <a:lnTo>
                  <a:pt x="61" y="230"/>
                </a:lnTo>
                <a:lnTo>
                  <a:pt x="52" y="223"/>
                </a:lnTo>
                <a:lnTo>
                  <a:pt x="45" y="212"/>
                </a:lnTo>
                <a:lnTo>
                  <a:pt x="39" y="201"/>
                </a:lnTo>
                <a:lnTo>
                  <a:pt x="34" y="190"/>
                </a:lnTo>
                <a:lnTo>
                  <a:pt x="30" y="178"/>
                </a:lnTo>
                <a:lnTo>
                  <a:pt x="29" y="167"/>
                </a:lnTo>
                <a:lnTo>
                  <a:pt x="29" y="152"/>
                </a:lnTo>
                <a:lnTo>
                  <a:pt x="29" y="152"/>
                </a:lnTo>
                <a:lnTo>
                  <a:pt x="30" y="134"/>
                </a:lnTo>
                <a:lnTo>
                  <a:pt x="34" y="116"/>
                </a:lnTo>
                <a:lnTo>
                  <a:pt x="41" y="100"/>
                </a:lnTo>
                <a:lnTo>
                  <a:pt x="52" y="85"/>
                </a:lnTo>
                <a:lnTo>
                  <a:pt x="63" y="72"/>
                </a:lnTo>
                <a:lnTo>
                  <a:pt x="78" y="62"/>
                </a:lnTo>
                <a:lnTo>
                  <a:pt x="94" y="53"/>
                </a:lnTo>
                <a:lnTo>
                  <a:pt x="110" y="47"/>
                </a:lnTo>
                <a:lnTo>
                  <a:pt x="110" y="18"/>
                </a:lnTo>
                <a:lnTo>
                  <a:pt x="110" y="18"/>
                </a:lnTo>
                <a:lnTo>
                  <a:pt x="88" y="25"/>
                </a:lnTo>
                <a:lnTo>
                  <a:pt x="67" y="34"/>
                </a:lnTo>
                <a:lnTo>
                  <a:pt x="49" y="49"/>
                </a:lnTo>
                <a:lnTo>
                  <a:pt x="32" y="65"/>
                </a:lnTo>
                <a:lnTo>
                  <a:pt x="20" y="85"/>
                </a:lnTo>
                <a:lnTo>
                  <a:pt x="9" y="105"/>
                </a:lnTo>
                <a:lnTo>
                  <a:pt x="3" y="129"/>
                </a:lnTo>
                <a:lnTo>
                  <a:pt x="1" y="141"/>
                </a:lnTo>
                <a:lnTo>
                  <a:pt x="0" y="152"/>
                </a:lnTo>
                <a:lnTo>
                  <a:pt x="0" y="152"/>
                </a:lnTo>
                <a:lnTo>
                  <a:pt x="1" y="169"/>
                </a:lnTo>
                <a:lnTo>
                  <a:pt x="3" y="183"/>
                </a:lnTo>
                <a:lnTo>
                  <a:pt x="7" y="198"/>
                </a:lnTo>
                <a:lnTo>
                  <a:pt x="12" y="210"/>
                </a:lnTo>
                <a:lnTo>
                  <a:pt x="20" y="223"/>
                </a:lnTo>
                <a:lnTo>
                  <a:pt x="29" y="236"/>
                </a:lnTo>
                <a:lnTo>
                  <a:pt x="38" y="247"/>
                </a:lnTo>
                <a:lnTo>
                  <a:pt x="47" y="257"/>
                </a:lnTo>
                <a:lnTo>
                  <a:pt x="47" y="257"/>
                </a:lnTo>
                <a:lnTo>
                  <a:pt x="56" y="263"/>
                </a:lnTo>
                <a:lnTo>
                  <a:pt x="61" y="265"/>
                </a:lnTo>
                <a:lnTo>
                  <a:pt x="68" y="263"/>
                </a:lnTo>
                <a:lnTo>
                  <a:pt x="72" y="259"/>
                </a:lnTo>
                <a:lnTo>
                  <a:pt x="74" y="256"/>
                </a:lnTo>
                <a:lnTo>
                  <a:pt x="76" y="250"/>
                </a:lnTo>
                <a:lnTo>
                  <a:pt x="74" y="245"/>
                </a:lnTo>
                <a:lnTo>
                  <a:pt x="68" y="239"/>
                </a:lnTo>
                <a:lnTo>
                  <a:pt x="68" y="239"/>
                </a:lnTo>
                <a:close/>
                <a:moveTo>
                  <a:pt x="228" y="49"/>
                </a:moveTo>
                <a:lnTo>
                  <a:pt x="228" y="49"/>
                </a:lnTo>
                <a:lnTo>
                  <a:pt x="223" y="45"/>
                </a:lnTo>
                <a:lnTo>
                  <a:pt x="217" y="45"/>
                </a:lnTo>
                <a:lnTo>
                  <a:pt x="212" y="45"/>
                </a:lnTo>
                <a:lnTo>
                  <a:pt x="208" y="49"/>
                </a:lnTo>
                <a:lnTo>
                  <a:pt x="204" y="53"/>
                </a:lnTo>
                <a:lnTo>
                  <a:pt x="203" y="58"/>
                </a:lnTo>
                <a:lnTo>
                  <a:pt x="204" y="62"/>
                </a:lnTo>
                <a:lnTo>
                  <a:pt x="208" y="67"/>
                </a:lnTo>
                <a:lnTo>
                  <a:pt x="208" y="67"/>
                </a:lnTo>
                <a:lnTo>
                  <a:pt x="217" y="74"/>
                </a:lnTo>
                <a:lnTo>
                  <a:pt x="224" y="83"/>
                </a:lnTo>
                <a:lnTo>
                  <a:pt x="232" y="94"/>
                </a:lnTo>
                <a:lnTo>
                  <a:pt x="237" y="105"/>
                </a:lnTo>
                <a:lnTo>
                  <a:pt x="243" y="116"/>
                </a:lnTo>
                <a:lnTo>
                  <a:pt x="246" y="127"/>
                </a:lnTo>
                <a:lnTo>
                  <a:pt x="248" y="140"/>
                </a:lnTo>
                <a:lnTo>
                  <a:pt x="250" y="152"/>
                </a:lnTo>
                <a:lnTo>
                  <a:pt x="250" y="152"/>
                </a:lnTo>
                <a:lnTo>
                  <a:pt x="248" y="172"/>
                </a:lnTo>
                <a:lnTo>
                  <a:pt x="243" y="190"/>
                </a:lnTo>
                <a:lnTo>
                  <a:pt x="235" y="207"/>
                </a:lnTo>
                <a:lnTo>
                  <a:pt x="226" y="221"/>
                </a:lnTo>
                <a:lnTo>
                  <a:pt x="214" y="234"/>
                </a:lnTo>
                <a:lnTo>
                  <a:pt x="199" y="245"/>
                </a:lnTo>
                <a:lnTo>
                  <a:pt x="183" y="254"/>
                </a:lnTo>
                <a:lnTo>
                  <a:pt x="166" y="259"/>
                </a:lnTo>
                <a:lnTo>
                  <a:pt x="166" y="288"/>
                </a:lnTo>
                <a:lnTo>
                  <a:pt x="166" y="288"/>
                </a:lnTo>
                <a:lnTo>
                  <a:pt x="188" y="281"/>
                </a:lnTo>
                <a:lnTo>
                  <a:pt x="210" y="272"/>
                </a:lnTo>
                <a:lnTo>
                  <a:pt x="228" y="257"/>
                </a:lnTo>
                <a:lnTo>
                  <a:pt x="244" y="241"/>
                </a:lnTo>
                <a:lnTo>
                  <a:pt x="259" y="221"/>
                </a:lnTo>
                <a:lnTo>
                  <a:pt x="268" y="201"/>
                </a:lnTo>
                <a:lnTo>
                  <a:pt x="275" y="178"/>
                </a:lnTo>
                <a:lnTo>
                  <a:pt x="277" y="165"/>
                </a:lnTo>
                <a:lnTo>
                  <a:pt x="277" y="152"/>
                </a:lnTo>
                <a:lnTo>
                  <a:pt x="277" y="152"/>
                </a:lnTo>
                <a:lnTo>
                  <a:pt x="275" y="138"/>
                </a:lnTo>
                <a:lnTo>
                  <a:pt x="273" y="123"/>
                </a:lnTo>
                <a:lnTo>
                  <a:pt x="270" y="109"/>
                </a:lnTo>
                <a:lnTo>
                  <a:pt x="264" y="94"/>
                </a:lnTo>
                <a:lnTo>
                  <a:pt x="257" y="82"/>
                </a:lnTo>
                <a:lnTo>
                  <a:pt x="248" y="69"/>
                </a:lnTo>
                <a:lnTo>
                  <a:pt x="239" y="58"/>
                </a:lnTo>
                <a:lnTo>
                  <a:pt x="228" y="49"/>
                </a:lnTo>
                <a:lnTo>
                  <a:pt x="228" y="49"/>
                </a:lnTo>
                <a:close/>
                <a:moveTo>
                  <a:pt x="123" y="71"/>
                </a:moveTo>
                <a:lnTo>
                  <a:pt x="168" y="43"/>
                </a:lnTo>
                <a:lnTo>
                  <a:pt x="168" y="43"/>
                </a:lnTo>
                <a:lnTo>
                  <a:pt x="172" y="40"/>
                </a:lnTo>
                <a:lnTo>
                  <a:pt x="174" y="36"/>
                </a:lnTo>
                <a:lnTo>
                  <a:pt x="172" y="33"/>
                </a:lnTo>
                <a:lnTo>
                  <a:pt x="168" y="29"/>
                </a:lnTo>
                <a:lnTo>
                  <a:pt x="123" y="2"/>
                </a:lnTo>
                <a:lnTo>
                  <a:pt x="123" y="2"/>
                </a:lnTo>
                <a:lnTo>
                  <a:pt x="117" y="0"/>
                </a:lnTo>
                <a:lnTo>
                  <a:pt x="114" y="0"/>
                </a:lnTo>
                <a:lnTo>
                  <a:pt x="112" y="4"/>
                </a:lnTo>
                <a:lnTo>
                  <a:pt x="110" y="9"/>
                </a:lnTo>
                <a:lnTo>
                  <a:pt x="112" y="63"/>
                </a:lnTo>
                <a:lnTo>
                  <a:pt x="112" y="63"/>
                </a:lnTo>
                <a:lnTo>
                  <a:pt x="112" y="69"/>
                </a:lnTo>
                <a:lnTo>
                  <a:pt x="116" y="71"/>
                </a:lnTo>
                <a:lnTo>
                  <a:pt x="119" y="72"/>
                </a:lnTo>
                <a:lnTo>
                  <a:pt x="123" y="71"/>
                </a:lnTo>
                <a:lnTo>
                  <a:pt x="123" y="71"/>
                </a:lnTo>
                <a:close/>
                <a:moveTo>
                  <a:pt x="154" y="236"/>
                </a:moveTo>
                <a:lnTo>
                  <a:pt x="108" y="263"/>
                </a:lnTo>
                <a:lnTo>
                  <a:pt x="108" y="263"/>
                </a:lnTo>
                <a:lnTo>
                  <a:pt x="105" y="266"/>
                </a:lnTo>
                <a:lnTo>
                  <a:pt x="105" y="270"/>
                </a:lnTo>
                <a:lnTo>
                  <a:pt x="105" y="274"/>
                </a:lnTo>
                <a:lnTo>
                  <a:pt x="108" y="277"/>
                </a:lnTo>
                <a:lnTo>
                  <a:pt x="154" y="305"/>
                </a:lnTo>
                <a:lnTo>
                  <a:pt x="154" y="305"/>
                </a:lnTo>
                <a:lnTo>
                  <a:pt x="159" y="306"/>
                </a:lnTo>
                <a:lnTo>
                  <a:pt x="163" y="306"/>
                </a:lnTo>
                <a:lnTo>
                  <a:pt x="165" y="303"/>
                </a:lnTo>
                <a:lnTo>
                  <a:pt x="166" y="297"/>
                </a:lnTo>
                <a:lnTo>
                  <a:pt x="166" y="243"/>
                </a:lnTo>
                <a:lnTo>
                  <a:pt x="166" y="243"/>
                </a:lnTo>
                <a:lnTo>
                  <a:pt x="165" y="237"/>
                </a:lnTo>
                <a:lnTo>
                  <a:pt x="163" y="236"/>
                </a:lnTo>
                <a:lnTo>
                  <a:pt x="159" y="234"/>
                </a:lnTo>
                <a:lnTo>
                  <a:pt x="154" y="236"/>
                </a:lnTo>
                <a:lnTo>
                  <a:pt x="154" y="236"/>
                </a:lnTo>
                <a:close/>
              </a:path>
            </a:pathLst>
          </a:custGeom>
          <a:solidFill>
            <a:schemeClr val="dk1"/>
          </a:solidFill>
          <a:ln w="0">
            <a:noFill/>
          </a:ln>
        </p:spPr>
        <p:style>
          <a:lnRef idx="0"/>
          <a:fillRef idx="0"/>
          <a:effectRef idx="0"/>
          <a:fontRef idx="minor"/>
        </p:style>
      </p:sp>
      <p:sp>
        <p:nvSpPr>
          <p:cNvPr id="1441" name="Google Shape;1382;p43"/>
          <p:cNvSpPr/>
          <p:nvPr/>
        </p:nvSpPr>
        <p:spPr>
          <a:xfrm>
            <a:off x="1010160" y="1913040"/>
            <a:ext cx="428760" cy="428760"/>
          </a:xfrm>
          <a:custGeom>
            <a:avLst/>
            <a:gdLst/>
            <a:ahLst/>
            <a:rect l="l" t="t"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dk1"/>
          </a:solidFill>
          <a:ln w="0">
            <a:noFill/>
          </a:ln>
        </p:spPr>
        <p:style>
          <a:lnRef idx="0"/>
          <a:fillRef idx="0"/>
          <a:effectRef idx="0"/>
          <a:fontRef idx="minor"/>
        </p:style>
      </p:sp>
      <p:sp>
        <p:nvSpPr>
          <p:cNvPr id="1442" name="Google Shape;1383;p43"/>
          <p:cNvSpPr/>
          <p:nvPr/>
        </p:nvSpPr>
        <p:spPr>
          <a:xfrm>
            <a:off x="3455640" y="1915920"/>
            <a:ext cx="425880" cy="428760"/>
          </a:xfrm>
          <a:custGeom>
            <a:avLst/>
            <a:gdLst/>
            <a:ahLst/>
            <a:rect l="l" t="t" r="r" b="b"/>
            <a:pathLst>
              <a:path w="285" h="287">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chemeClr val="dk1"/>
          </a:solidFill>
          <a:ln w="0">
            <a:noFill/>
          </a:ln>
        </p:spPr>
        <p:style>
          <a:lnRef idx="0"/>
          <a:fillRef idx="0"/>
          <a:effectRef idx="0"/>
          <a:fontRef idx="minor"/>
        </p:style>
      </p:sp>
      <p:grpSp>
        <p:nvGrpSpPr>
          <p:cNvPr id="1443" name="Google Shape;1384;p43"/>
          <p:cNvGrpSpPr/>
          <p:nvPr/>
        </p:nvGrpSpPr>
        <p:grpSpPr>
          <a:xfrm>
            <a:off x="4782240" y="1895040"/>
            <a:ext cx="197640" cy="467640"/>
            <a:chOff x="4782240" y="1895040"/>
            <a:chExt cx="197640" cy="467640"/>
          </a:xfrm>
        </p:grpSpPr>
        <p:sp>
          <p:nvSpPr>
            <p:cNvPr id="1444" name="Google Shape;1385;p43"/>
            <p:cNvSpPr/>
            <p:nvPr/>
          </p:nvSpPr>
          <p:spPr>
            <a:xfrm>
              <a:off x="4839120" y="1895040"/>
              <a:ext cx="80280" cy="80280"/>
            </a:xfrm>
            <a:custGeom>
              <a:avLst/>
              <a:gdLst/>
              <a:ahLst/>
              <a:rect l="l" t="t" r="r" b="b"/>
              <a:pathLst>
                <a:path w="53" h="52">
                  <a:moveTo>
                    <a:pt x="25" y="0"/>
                  </a:moveTo>
                  <a:lnTo>
                    <a:pt x="25" y="0"/>
                  </a:lnTo>
                  <a:lnTo>
                    <a:pt x="36" y="2"/>
                  </a:lnTo>
                  <a:lnTo>
                    <a:pt x="45" y="7"/>
                  </a:lnTo>
                  <a:lnTo>
                    <a:pt x="51" y="16"/>
                  </a:lnTo>
                  <a:lnTo>
                    <a:pt x="53" y="27"/>
                  </a:lnTo>
                  <a:lnTo>
                    <a:pt x="53" y="27"/>
                  </a:lnTo>
                  <a:lnTo>
                    <a:pt x="51" y="36"/>
                  </a:lnTo>
                  <a:lnTo>
                    <a:pt x="45" y="45"/>
                  </a:lnTo>
                  <a:lnTo>
                    <a:pt x="36" y="51"/>
                  </a:lnTo>
                  <a:lnTo>
                    <a:pt x="25" y="52"/>
                  </a:lnTo>
                  <a:lnTo>
                    <a:pt x="25" y="52"/>
                  </a:lnTo>
                  <a:lnTo>
                    <a:pt x="16" y="51"/>
                  </a:lnTo>
                  <a:lnTo>
                    <a:pt x="7" y="45"/>
                  </a:lnTo>
                  <a:lnTo>
                    <a:pt x="2" y="36"/>
                  </a:lnTo>
                  <a:lnTo>
                    <a:pt x="0" y="27"/>
                  </a:lnTo>
                  <a:lnTo>
                    <a:pt x="0" y="27"/>
                  </a:lnTo>
                  <a:lnTo>
                    <a:pt x="2" y="16"/>
                  </a:lnTo>
                  <a:lnTo>
                    <a:pt x="7" y="7"/>
                  </a:lnTo>
                  <a:lnTo>
                    <a:pt x="16" y="2"/>
                  </a:lnTo>
                  <a:lnTo>
                    <a:pt x="25" y="0"/>
                  </a:lnTo>
                  <a:lnTo>
                    <a:pt x="25" y="0"/>
                  </a:lnTo>
                  <a:close/>
                </a:path>
              </a:pathLst>
            </a:custGeom>
            <a:solidFill>
              <a:schemeClr val="dk1"/>
            </a:solidFill>
            <a:ln w="0">
              <a:noFill/>
            </a:ln>
          </p:spPr>
          <p:style>
            <a:lnRef idx="0"/>
            <a:fillRef idx="0"/>
            <a:effectRef idx="0"/>
            <a:fontRef idx="minor"/>
          </p:style>
        </p:sp>
        <p:sp>
          <p:nvSpPr>
            <p:cNvPr id="1445" name="Google Shape;1386;p43"/>
            <p:cNvSpPr/>
            <p:nvPr/>
          </p:nvSpPr>
          <p:spPr>
            <a:xfrm>
              <a:off x="4782240" y="1994040"/>
              <a:ext cx="197640" cy="368640"/>
            </a:xfrm>
            <a:custGeom>
              <a:avLst/>
              <a:gdLst/>
              <a:ahLst/>
              <a:rect l="l" t="t" r="r" b="b"/>
              <a:pathLst>
                <a:path w="132" h="247">
                  <a:moveTo>
                    <a:pt x="74" y="0"/>
                  </a:moveTo>
                  <a:lnTo>
                    <a:pt x="74" y="0"/>
                  </a:lnTo>
                  <a:lnTo>
                    <a:pt x="65" y="0"/>
                  </a:lnTo>
                  <a:lnTo>
                    <a:pt x="54" y="0"/>
                  </a:lnTo>
                  <a:lnTo>
                    <a:pt x="54" y="0"/>
                  </a:lnTo>
                  <a:lnTo>
                    <a:pt x="47" y="2"/>
                  </a:lnTo>
                  <a:lnTo>
                    <a:pt x="40" y="4"/>
                  </a:lnTo>
                  <a:lnTo>
                    <a:pt x="27" y="11"/>
                  </a:lnTo>
                  <a:lnTo>
                    <a:pt x="18" y="22"/>
                  </a:lnTo>
                  <a:lnTo>
                    <a:pt x="11" y="35"/>
                  </a:lnTo>
                  <a:lnTo>
                    <a:pt x="6" y="49"/>
                  </a:lnTo>
                  <a:lnTo>
                    <a:pt x="2" y="64"/>
                  </a:lnTo>
                  <a:lnTo>
                    <a:pt x="0" y="80"/>
                  </a:lnTo>
                  <a:lnTo>
                    <a:pt x="2" y="94"/>
                  </a:lnTo>
                  <a:lnTo>
                    <a:pt x="2" y="94"/>
                  </a:lnTo>
                  <a:lnTo>
                    <a:pt x="4" y="100"/>
                  </a:lnTo>
                  <a:lnTo>
                    <a:pt x="6" y="103"/>
                  </a:lnTo>
                  <a:lnTo>
                    <a:pt x="11" y="107"/>
                  </a:lnTo>
                  <a:lnTo>
                    <a:pt x="16" y="107"/>
                  </a:lnTo>
                  <a:lnTo>
                    <a:pt x="20" y="107"/>
                  </a:lnTo>
                  <a:lnTo>
                    <a:pt x="24" y="103"/>
                  </a:lnTo>
                  <a:lnTo>
                    <a:pt x="27" y="100"/>
                  </a:lnTo>
                  <a:lnTo>
                    <a:pt x="27" y="94"/>
                  </a:lnTo>
                  <a:lnTo>
                    <a:pt x="27" y="94"/>
                  </a:lnTo>
                  <a:lnTo>
                    <a:pt x="27" y="83"/>
                  </a:lnTo>
                  <a:lnTo>
                    <a:pt x="27" y="69"/>
                  </a:lnTo>
                  <a:lnTo>
                    <a:pt x="29" y="56"/>
                  </a:lnTo>
                  <a:lnTo>
                    <a:pt x="35" y="44"/>
                  </a:lnTo>
                  <a:lnTo>
                    <a:pt x="35" y="44"/>
                  </a:lnTo>
                  <a:lnTo>
                    <a:pt x="35" y="100"/>
                  </a:lnTo>
                  <a:lnTo>
                    <a:pt x="35" y="102"/>
                  </a:lnTo>
                  <a:lnTo>
                    <a:pt x="35" y="102"/>
                  </a:lnTo>
                  <a:lnTo>
                    <a:pt x="35" y="102"/>
                  </a:lnTo>
                  <a:lnTo>
                    <a:pt x="35" y="167"/>
                  </a:lnTo>
                  <a:lnTo>
                    <a:pt x="33" y="232"/>
                  </a:lnTo>
                  <a:lnTo>
                    <a:pt x="33" y="232"/>
                  </a:lnTo>
                  <a:lnTo>
                    <a:pt x="33" y="239"/>
                  </a:lnTo>
                  <a:lnTo>
                    <a:pt x="36" y="243"/>
                  </a:lnTo>
                  <a:lnTo>
                    <a:pt x="42" y="247"/>
                  </a:lnTo>
                  <a:lnTo>
                    <a:pt x="47" y="247"/>
                  </a:lnTo>
                  <a:lnTo>
                    <a:pt x="53" y="247"/>
                  </a:lnTo>
                  <a:lnTo>
                    <a:pt x="56" y="243"/>
                  </a:lnTo>
                  <a:lnTo>
                    <a:pt x="60" y="239"/>
                  </a:lnTo>
                  <a:lnTo>
                    <a:pt x="62" y="232"/>
                  </a:lnTo>
                  <a:lnTo>
                    <a:pt x="62" y="232"/>
                  </a:lnTo>
                  <a:lnTo>
                    <a:pt x="64" y="181"/>
                  </a:lnTo>
                  <a:lnTo>
                    <a:pt x="64" y="131"/>
                  </a:lnTo>
                  <a:lnTo>
                    <a:pt x="64" y="131"/>
                  </a:lnTo>
                  <a:lnTo>
                    <a:pt x="69" y="131"/>
                  </a:lnTo>
                  <a:lnTo>
                    <a:pt x="69" y="131"/>
                  </a:lnTo>
                  <a:lnTo>
                    <a:pt x="69" y="181"/>
                  </a:lnTo>
                  <a:lnTo>
                    <a:pt x="71" y="232"/>
                  </a:lnTo>
                  <a:lnTo>
                    <a:pt x="71" y="232"/>
                  </a:lnTo>
                  <a:lnTo>
                    <a:pt x="73" y="239"/>
                  </a:lnTo>
                  <a:lnTo>
                    <a:pt x="76" y="243"/>
                  </a:lnTo>
                  <a:lnTo>
                    <a:pt x="80" y="247"/>
                  </a:lnTo>
                  <a:lnTo>
                    <a:pt x="85" y="247"/>
                  </a:lnTo>
                  <a:lnTo>
                    <a:pt x="91" y="247"/>
                  </a:lnTo>
                  <a:lnTo>
                    <a:pt x="96" y="243"/>
                  </a:lnTo>
                  <a:lnTo>
                    <a:pt x="100" y="239"/>
                  </a:lnTo>
                  <a:lnTo>
                    <a:pt x="100" y="232"/>
                  </a:lnTo>
                  <a:lnTo>
                    <a:pt x="100" y="232"/>
                  </a:lnTo>
                  <a:lnTo>
                    <a:pt x="98" y="167"/>
                  </a:lnTo>
                  <a:lnTo>
                    <a:pt x="98" y="102"/>
                  </a:lnTo>
                  <a:lnTo>
                    <a:pt x="98" y="102"/>
                  </a:lnTo>
                  <a:lnTo>
                    <a:pt x="98" y="98"/>
                  </a:lnTo>
                  <a:lnTo>
                    <a:pt x="98" y="98"/>
                  </a:lnTo>
                  <a:lnTo>
                    <a:pt x="98" y="42"/>
                  </a:lnTo>
                  <a:lnTo>
                    <a:pt x="98" y="42"/>
                  </a:lnTo>
                  <a:lnTo>
                    <a:pt x="103" y="54"/>
                  </a:lnTo>
                  <a:lnTo>
                    <a:pt x="105" y="67"/>
                  </a:lnTo>
                  <a:lnTo>
                    <a:pt x="107" y="82"/>
                  </a:lnTo>
                  <a:lnTo>
                    <a:pt x="105" y="94"/>
                  </a:lnTo>
                  <a:lnTo>
                    <a:pt x="105" y="94"/>
                  </a:lnTo>
                  <a:lnTo>
                    <a:pt x="105" y="100"/>
                  </a:lnTo>
                  <a:lnTo>
                    <a:pt x="109" y="103"/>
                  </a:lnTo>
                  <a:lnTo>
                    <a:pt x="113" y="107"/>
                  </a:lnTo>
                  <a:lnTo>
                    <a:pt x="118" y="107"/>
                  </a:lnTo>
                  <a:lnTo>
                    <a:pt x="122" y="107"/>
                  </a:lnTo>
                  <a:lnTo>
                    <a:pt x="127" y="103"/>
                  </a:lnTo>
                  <a:lnTo>
                    <a:pt x="131" y="100"/>
                  </a:lnTo>
                  <a:lnTo>
                    <a:pt x="132" y="94"/>
                  </a:lnTo>
                  <a:lnTo>
                    <a:pt x="132" y="94"/>
                  </a:lnTo>
                  <a:lnTo>
                    <a:pt x="132" y="80"/>
                  </a:lnTo>
                  <a:lnTo>
                    <a:pt x="131" y="64"/>
                  </a:lnTo>
                  <a:lnTo>
                    <a:pt x="127" y="49"/>
                  </a:lnTo>
                  <a:lnTo>
                    <a:pt x="122" y="35"/>
                  </a:lnTo>
                  <a:lnTo>
                    <a:pt x="114" y="22"/>
                  </a:lnTo>
                  <a:lnTo>
                    <a:pt x="103" y="11"/>
                  </a:lnTo>
                  <a:lnTo>
                    <a:pt x="98" y="7"/>
                  </a:lnTo>
                  <a:lnTo>
                    <a:pt x="91" y="4"/>
                  </a:lnTo>
                  <a:lnTo>
                    <a:pt x="84" y="2"/>
                  </a:lnTo>
                  <a:lnTo>
                    <a:pt x="74" y="0"/>
                  </a:lnTo>
                  <a:lnTo>
                    <a:pt x="74" y="0"/>
                  </a:lnTo>
                  <a:close/>
                </a:path>
              </a:pathLst>
            </a:custGeom>
            <a:solidFill>
              <a:schemeClr val="dk1"/>
            </a:solidFill>
            <a:ln w="0">
              <a:noFill/>
            </a:ln>
          </p:spPr>
          <p:style>
            <a:lnRef idx="0"/>
            <a:fillRef idx="0"/>
            <a:effectRef idx="0"/>
            <a:fontRef idx="minor"/>
          </p:style>
        </p:sp>
      </p:grpSp>
      <p:sp>
        <p:nvSpPr>
          <p:cNvPr id="1446" name="Google Shape;1387;p43"/>
          <p:cNvSpPr/>
          <p:nvPr/>
        </p:nvSpPr>
        <p:spPr>
          <a:xfrm>
            <a:off x="5902200" y="1922040"/>
            <a:ext cx="483120" cy="414000"/>
          </a:xfrm>
          <a:custGeom>
            <a:avLst/>
            <a:gdLst/>
            <a:ahLst/>
            <a:rect l="l" t="t"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dk1"/>
          </a:solidFill>
          <a:ln w="0">
            <a:noFill/>
          </a:ln>
        </p:spPr>
        <p:style>
          <a:lnRef idx="0"/>
          <a:fillRef idx="0"/>
          <a:effectRef idx="0"/>
          <a:fontRef idx="minor"/>
        </p:style>
      </p:sp>
      <p:sp>
        <p:nvSpPr>
          <p:cNvPr id="1447" name="Google Shape;1388;p43"/>
          <p:cNvSpPr/>
          <p:nvPr/>
        </p:nvSpPr>
        <p:spPr>
          <a:xfrm>
            <a:off x="1069920" y="915480"/>
            <a:ext cx="308880" cy="452880"/>
          </a:xfrm>
          <a:custGeom>
            <a:avLst/>
            <a:gdLst/>
            <a:ahLst/>
            <a:rect l="l" t="t" r="r" b="b"/>
            <a:pathLst>
              <a:path w="207" h="303">
                <a:moveTo>
                  <a:pt x="180" y="132"/>
                </a:moveTo>
                <a:lnTo>
                  <a:pt x="180" y="76"/>
                </a:lnTo>
                <a:lnTo>
                  <a:pt x="180" y="76"/>
                </a:lnTo>
                <a:lnTo>
                  <a:pt x="178" y="62"/>
                </a:lnTo>
                <a:lnTo>
                  <a:pt x="172" y="47"/>
                </a:lnTo>
                <a:lnTo>
                  <a:pt x="167" y="34"/>
                </a:lnTo>
                <a:lnTo>
                  <a:pt x="156" y="24"/>
                </a:lnTo>
                <a:lnTo>
                  <a:pt x="145" y="14"/>
                </a:lnTo>
                <a:lnTo>
                  <a:pt x="133" y="7"/>
                </a:lnTo>
                <a:lnTo>
                  <a:pt x="118" y="2"/>
                </a:lnTo>
                <a:lnTo>
                  <a:pt x="104" y="0"/>
                </a:lnTo>
                <a:lnTo>
                  <a:pt x="104" y="0"/>
                </a:lnTo>
                <a:lnTo>
                  <a:pt x="89" y="2"/>
                </a:lnTo>
                <a:lnTo>
                  <a:pt x="75" y="7"/>
                </a:lnTo>
                <a:lnTo>
                  <a:pt x="62" y="14"/>
                </a:lnTo>
                <a:lnTo>
                  <a:pt x="49" y="24"/>
                </a:lnTo>
                <a:lnTo>
                  <a:pt x="40" y="34"/>
                </a:lnTo>
                <a:lnTo>
                  <a:pt x="35" y="47"/>
                </a:lnTo>
                <a:lnTo>
                  <a:pt x="29" y="62"/>
                </a:lnTo>
                <a:lnTo>
                  <a:pt x="27" y="76"/>
                </a:lnTo>
                <a:lnTo>
                  <a:pt x="27" y="132"/>
                </a:lnTo>
                <a:lnTo>
                  <a:pt x="27" y="132"/>
                </a:lnTo>
                <a:lnTo>
                  <a:pt x="22" y="134"/>
                </a:lnTo>
                <a:lnTo>
                  <a:pt x="17" y="136"/>
                </a:lnTo>
                <a:lnTo>
                  <a:pt x="8" y="141"/>
                </a:lnTo>
                <a:lnTo>
                  <a:pt x="2" y="150"/>
                </a:lnTo>
                <a:lnTo>
                  <a:pt x="0" y="156"/>
                </a:lnTo>
                <a:lnTo>
                  <a:pt x="0" y="161"/>
                </a:lnTo>
                <a:lnTo>
                  <a:pt x="0" y="276"/>
                </a:lnTo>
                <a:lnTo>
                  <a:pt x="0" y="276"/>
                </a:lnTo>
                <a:lnTo>
                  <a:pt x="0" y="281"/>
                </a:lnTo>
                <a:lnTo>
                  <a:pt x="2" y="286"/>
                </a:lnTo>
                <a:lnTo>
                  <a:pt x="8" y="295"/>
                </a:lnTo>
                <a:lnTo>
                  <a:pt x="17" y="301"/>
                </a:lnTo>
                <a:lnTo>
                  <a:pt x="22" y="303"/>
                </a:lnTo>
                <a:lnTo>
                  <a:pt x="27" y="303"/>
                </a:lnTo>
                <a:lnTo>
                  <a:pt x="180" y="303"/>
                </a:lnTo>
                <a:lnTo>
                  <a:pt x="180" y="303"/>
                </a:lnTo>
                <a:lnTo>
                  <a:pt x="185" y="303"/>
                </a:lnTo>
                <a:lnTo>
                  <a:pt x="191" y="301"/>
                </a:lnTo>
                <a:lnTo>
                  <a:pt x="200" y="295"/>
                </a:lnTo>
                <a:lnTo>
                  <a:pt x="205" y="286"/>
                </a:lnTo>
                <a:lnTo>
                  <a:pt x="207" y="281"/>
                </a:lnTo>
                <a:lnTo>
                  <a:pt x="207" y="276"/>
                </a:lnTo>
                <a:lnTo>
                  <a:pt x="207" y="161"/>
                </a:lnTo>
                <a:lnTo>
                  <a:pt x="207" y="161"/>
                </a:lnTo>
                <a:lnTo>
                  <a:pt x="207" y="156"/>
                </a:lnTo>
                <a:lnTo>
                  <a:pt x="205" y="150"/>
                </a:lnTo>
                <a:lnTo>
                  <a:pt x="200" y="141"/>
                </a:lnTo>
                <a:lnTo>
                  <a:pt x="191" y="136"/>
                </a:lnTo>
                <a:lnTo>
                  <a:pt x="185" y="134"/>
                </a:lnTo>
                <a:lnTo>
                  <a:pt x="180" y="132"/>
                </a:lnTo>
                <a:lnTo>
                  <a:pt x="180" y="132"/>
                </a:lnTo>
                <a:close/>
                <a:moveTo>
                  <a:pt x="47" y="76"/>
                </a:moveTo>
                <a:lnTo>
                  <a:pt x="47" y="76"/>
                </a:lnTo>
                <a:lnTo>
                  <a:pt x="47" y="65"/>
                </a:lnTo>
                <a:lnTo>
                  <a:pt x="51" y="54"/>
                </a:lnTo>
                <a:lnTo>
                  <a:pt x="56" y="45"/>
                </a:lnTo>
                <a:lnTo>
                  <a:pt x="64" y="36"/>
                </a:lnTo>
                <a:lnTo>
                  <a:pt x="71" y="29"/>
                </a:lnTo>
                <a:lnTo>
                  <a:pt x="82" y="24"/>
                </a:lnTo>
                <a:lnTo>
                  <a:pt x="93" y="20"/>
                </a:lnTo>
                <a:lnTo>
                  <a:pt x="104" y="20"/>
                </a:lnTo>
                <a:lnTo>
                  <a:pt x="104" y="20"/>
                </a:lnTo>
                <a:lnTo>
                  <a:pt x="114" y="20"/>
                </a:lnTo>
                <a:lnTo>
                  <a:pt x="125" y="24"/>
                </a:lnTo>
                <a:lnTo>
                  <a:pt x="134" y="29"/>
                </a:lnTo>
                <a:lnTo>
                  <a:pt x="143" y="36"/>
                </a:lnTo>
                <a:lnTo>
                  <a:pt x="151" y="45"/>
                </a:lnTo>
                <a:lnTo>
                  <a:pt x="156" y="54"/>
                </a:lnTo>
                <a:lnTo>
                  <a:pt x="160" y="65"/>
                </a:lnTo>
                <a:lnTo>
                  <a:pt x="160" y="76"/>
                </a:lnTo>
                <a:lnTo>
                  <a:pt x="160" y="132"/>
                </a:lnTo>
                <a:lnTo>
                  <a:pt x="47" y="132"/>
                </a:lnTo>
                <a:lnTo>
                  <a:pt x="47" y="76"/>
                </a:lnTo>
                <a:close/>
                <a:moveTo>
                  <a:pt x="189" y="276"/>
                </a:moveTo>
                <a:lnTo>
                  <a:pt x="189" y="276"/>
                </a:lnTo>
                <a:lnTo>
                  <a:pt x="187" y="279"/>
                </a:lnTo>
                <a:lnTo>
                  <a:pt x="185" y="281"/>
                </a:lnTo>
                <a:lnTo>
                  <a:pt x="183" y="283"/>
                </a:lnTo>
                <a:lnTo>
                  <a:pt x="180" y="285"/>
                </a:lnTo>
                <a:lnTo>
                  <a:pt x="27" y="285"/>
                </a:lnTo>
                <a:lnTo>
                  <a:pt x="27" y="285"/>
                </a:lnTo>
                <a:lnTo>
                  <a:pt x="24" y="283"/>
                </a:lnTo>
                <a:lnTo>
                  <a:pt x="22" y="281"/>
                </a:lnTo>
                <a:lnTo>
                  <a:pt x="18" y="279"/>
                </a:lnTo>
                <a:lnTo>
                  <a:pt x="18" y="276"/>
                </a:lnTo>
                <a:lnTo>
                  <a:pt x="18" y="161"/>
                </a:lnTo>
                <a:lnTo>
                  <a:pt x="18" y="161"/>
                </a:lnTo>
                <a:lnTo>
                  <a:pt x="18" y="158"/>
                </a:lnTo>
                <a:lnTo>
                  <a:pt x="22" y="154"/>
                </a:lnTo>
                <a:lnTo>
                  <a:pt x="24" y="152"/>
                </a:lnTo>
                <a:lnTo>
                  <a:pt x="27" y="152"/>
                </a:lnTo>
                <a:lnTo>
                  <a:pt x="180" y="152"/>
                </a:lnTo>
                <a:lnTo>
                  <a:pt x="180" y="152"/>
                </a:lnTo>
                <a:lnTo>
                  <a:pt x="183" y="152"/>
                </a:lnTo>
                <a:lnTo>
                  <a:pt x="185" y="154"/>
                </a:lnTo>
                <a:lnTo>
                  <a:pt x="187" y="158"/>
                </a:lnTo>
                <a:lnTo>
                  <a:pt x="189" y="161"/>
                </a:lnTo>
                <a:lnTo>
                  <a:pt x="189" y="276"/>
                </a:lnTo>
                <a:close/>
                <a:moveTo>
                  <a:pt x="113" y="212"/>
                </a:moveTo>
                <a:lnTo>
                  <a:pt x="113" y="190"/>
                </a:lnTo>
                <a:lnTo>
                  <a:pt x="113" y="190"/>
                </a:lnTo>
                <a:lnTo>
                  <a:pt x="113" y="187"/>
                </a:lnTo>
                <a:lnTo>
                  <a:pt x="111" y="183"/>
                </a:lnTo>
                <a:lnTo>
                  <a:pt x="107" y="181"/>
                </a:lnTo>
                <a:lnTo>
                  <a:pt x="104" y="179"/>
                </a:lnTo>
                <a:lnTo>
                  <a:pt x="104" y="179"/>
                </a:lnTo>
                <a:lnTo>
                  <a:pt x="100" y="181"/>
                </a:lnTo>
                <a:lnTo>
                  <a:pt x="96" y="183"/>
                </a:lnTo>
                <a:lnTo>
                  <a:pt x="95" y="187"/>
                </a:lnTo>
                <a:lnTo>
                  <a:pt x="95" y="190"/>
                </a:lnTo>
                <a:lnTo>
                  <a:pt x="95" y="212"/>
                </a:lnTo>
                <a:lnTo>
                  <a:pt x="95" y="212"/>
                </a:lnTo>
                <a:lnTo>
                  <a:pt x="91" y="214"/>
                </a:lnTo>
                <a:lnTo>
                  <a:pt x="87" y="217"/>
                </a:lnTo>
                <a:lnTo>
                  <a:pt x="85" y="223"/>
                </a:lnTo>
                <a:lnTo>
                  <a:pt x="85" y="228"/>
                </a:lnTo>
                <a:lnTo>
                  <a:pt x="85" y="228"/>
                </a:lnTo>
                <a:lnTo>
                  <a:pt x="85" y="236"/>
                </a:lnTo>
                <a:lnTo>
                  <a:pt x="91" y="241"/>
                </a:lnTo>
                <a:lnTo>
                  <a:pt x="96" y="245"/>
                </a:lnTo>
                <a:lnTo>
                  <a:pt x="104" y="246"/>
                </a:lnTo>
                <a:lnTo>
                  <a:pt x="104" y="246"/>
                </a:lnTo>
                <a:lnTo>
                  <a:pt x="111" y="245"/>
                </a:lnTo>
                <a:lnTo>
                  <a:pt x="116" y="241"/>
                </a:lnTo>
                <a:lnTo>
                  <a:pt x="122" y="236"/>
                </a:lnTo>
                <a:lnTo>
                  <a:pt x="122" y="228"/>
                </a:lnTo>
                <a:lnTo>
                  <a:pt x="122" y="228"/>
                </a:lnTo>
                <a:lnTo>
                  <a:pt x="122" y="223"/>
                </a:lnTo>
                <a:lnTo>
                  <a:pt x="120" y="217"/>
                </a:lnTo>
                <a:lnTo>
                  <a:pt x="116" y="214"/>
                </a:lnTo>
                <a:lnTo>
                  <a:pt x="113" y="212"/>
                </a:lnTo>
                <a:lnTo>
                  <a:pt x="113" y="212"/>
                </a:lnTo>
                <a:close/>
              </a:path>
            </a:pathLst>
          </a:custGeom>
          <a:solidFill>
            <a:schemeClr val="dk1"/>
          </a:solidFill>
          <a:ln w="0">
            <a:noFill/>
          </a:ln>
        </p:spPr>
        <p:style>
          <a:lnRef idx="0"/>
          <a:fillRef idx="0"/>
          <a:effectRef idx="0"/>
          <a:fontRef idx="minor"/>
        </p:style>
      </p:sp>
      <p:sp>
        <p:nvSpPr>
          <p:cNvPr id="1448" name="Google Shape;1389;p43"/>
          <p:cNvSpPr/>
          <p:nvPr/>
        </p:nvSpPr>
        <p:spPr>
          <a:xfrm>
            <a:off x="2157120" y="915480"/>
            <a:ext cx="456120" cy="452880"/>
          </a:xfrm>
          <a:custGeom>
            <a:avLst/>
            <a:gdLst/>
            <a:ahLst/>
            <a:rect l="l" t="t" r="r" b="b"/>
            <a:pathLst>
              <a:path w="302" h="303">
                <a:moveTo>
                  <a:pt x="150" y="0"/>
                </a:moveTo>
                <a:lnTo>
                  <a:pt x="150" y="0"/>
                </a:lnTo>
                <a:lnTo>
                  <a:pt x="136" y="2"/>
                </a:lnTo>
                <a:lnTo>
                  <a:pt x="119" y="4"/>
                </a:lnTo>
                <a:lnTo>
                  <a:pt x="105" y="7"/>
                </a:lnTo>
                <a:lnTo>
                  <a:pt x="92" y="13"/>
                </a:lnTo>
                <a:lnTo>
                  <a:pt x="78" y="18"/>
                </a:lnTo>
                <a:lnTo>
                  <a:pt x="67" y="27"/>
                </a:lnTo>
                <a:lnTo>
                  <a:pt x="54" y="34"/>
                </a:lnTo>
                <a:lnTo>
                  <a:pt x="43" y="45"/>
                </a:lnTo>
                <a:lnTo>
                  <a:pt x="34" y="56"/>
                </a:lnTo>
                <a:lnTo>
                  <a:pt x="25" y="67"/>
                </a:lnTo>
                <a:lnTo>
                  <a:pt x="18" y="80"/>
                </a:lnTo>
                <a:lnTo>
                  <a:pt x="11" y="92"/>
                </a:lnTo>
                <a:lnTo>
                  <a:pt x="5" y="107"/>
                </a:lnTo>
                <a:lnTo>
                  <a:pt x="2" y="121"/>
                </a:lnTo>
                <a:lnTo>
                  <a:pt x="0" y="136"/>
                </a:lnTo>
                <a:lnTo>
                  <a:pt x="0" y="152"/>
                </a:lnTo>
                <a:lnTo>
                  <a:pt x="0" y="152"/>
                </a:lnTo>
                <a:lnTo>
                  <a:pt x="0" y="167"/>
                </a:lnTo>
                <a:lnTo>
                  <a:pt x="2" y="183"/>
                </a:lnTo>
                <a:lnTo>
                  <a:pt x="5" y="198"/>
                </a:lnTo>
                <a:lnTo>
                  <a:pt x="11" y="210"/>
                </a:lnTo>
                <a:lnTo>
                  <a:pt x="18" y="225"/>
                </a:lnTo>
                <a:lnTo>
                  <a:pt x="25" y="236"/>
                </a:lnTo>
                <a:lnTo>
                  <a:pt x="34" y="248"/>
                </a:lnTo>
                <a:lnTo>
                  <a:pt x="43" y="259"/>
                </a:lnTo>
                <a:lnTo>
                  <a:pt x="54" y="268"/>
                </a:lnTo>
                <a:lnTo>
                  <a:pt x="67" y="277"/>
                </a:lnTo>
                <a:lnTo>
                  <a:pt x="78" y="285"/>
                </a:lnTo>
                <a:lnTo>
                  <a:pt x="92" y="292"/>
                </a:lnTo>
                <a:lnTo>
                  <a:pt x="105" y="295"/>
                </a:lnTo>
                <a:lnTo>
                  <a:pt x="119" y="301"/>
                </a:lnTo>
                <a:lnTo>
                  <a:pt x="136" y="303"/>
                </a:lnTo>
                <a:lnTo>
                  <a:pt x="150" y="303"/>
                </a:lnTo>
                <a:lnTo>
                  <a:pt x="150" y="303"/>
                </a:lnTo>
                <a:lnTo>
                  <a:pt x="167" y="303"/>
                </a:lnTo>
                <a:lnTo>
                  <a:pt x="181" y="301"/>
                </a:lnTo>
                <a:lnTo>
                  <a:pt x="196" y="295"/>
                </a:lnTo>
                <a:lnTo>
                  <a:pt x="210" y="292"/>
                </a:lnTo>
                <a:lnTo>
                  <a:pt x="223" y="285"/>
                </a:lnTo>
                <a:lnTo>
                  <a:pt x="235" y="277"/>
                </a:lnTo>
                <a:lnTo>
                  <a:pt x="246" y="268"/>
                </a:lnTo>
                <a:lnTo>
                  <a:pt x="257" y="259"/>
                </a:lnTo>
                <a:lnTo>
                  <a:pt x="268" y="248"/>
                </a:lnTo>
                <a:lnTo>
                  <a:pt x="275" y="236"/>
                </a:lnTo>
                <a:lnTo>
                  <a:pt x="283" y="225"/>
                </a:lnTo>
                <a:lnTo>
                  <a:pt x="290" y="210"/>
                </a:lnTo>
                <a:lnTo>
                  <a:pt x="295" y="198"/>
                </a:lnTo>
                <a:lnTo>
                  <a:pt x="299" y="183"/>
                </a:lnTo>
                <a:lnTo>
                  <a:pt x="301" y="167"/>
                </a:lnTo>
                <a:lnTo>
                  <a:pt x="302" y="152"/>
                </a:lnTo>
                <a:lnTo>
                  <a:pt x="302" y="152"/>
                </a:lnTo>
                <a:lnTo>
                  <a:pt x="301" y="136"/>
                </a:lnTo>
                <a:lnTo>
                  <a:pt x="299" y="121"/>
                </a:lnTo>
                <a:lnTo>
                  <a:pt x="295" y="107"/>
                </a:lnTo>
                <a:lnTo>
                  <a:pt x="290" y="92"/>
                </a:lnTo>
                <a:lnTo>
                  <a:pt x="283" y="80"/>
                </a:lnTo>
                <a:lnTo>
                  <a:pt x="275" y="67"/>
                </a:lnTo>
                <a:lnTo>
                  <a:pt x="268" y="56"/>
                </a:lnTo>
                <a:lnTo>
                  <a:pt x="257" y="45"/>
                </a:lnTo>
                <a:lnTo>
                  <a:pt x="246" y="34"/>
                </a:lnTo>
                <a:lnTo>
                  <a:pt x="235" y="27"/>
                </a:lnTo>
                <a:lnTo>
                  <a:pt x="223" y="18"/>
                </a:lnTo>
                <a:lnTo>
                  <a:pt x="210" y="13"/>
                </a:lnTo>
                <a:lnTo>
                  <a:pt x="196" y="7"/>
                </a:lnTo>
                <a:lnTo>
                  <a:pt x="181" y="4"/>
                </a:lnTo>
                <a:lnTo>
                  <a:pt x="167" y="2"/>
                </a:lnTo>
                <a:lnTo>
                  <a:pt x="150" y="0"/>
                </a:lnTo>
                <a:lnTo>
                  <a:pt x="150" y="0"/>
                </a:lnTo>
                <a:close/>
                <a:moveTo>
                  <a:pt x="132" y="227"/>
                </a:moveTo>
                <a:lnTo>
                  <a:pt x="94" y="227"/>
                </a:lnTo>
                <a:lnTo>
                  <a:pt x="94" y="152"/>
                </a:lnTo>
                <a:lnTo>
                  <a:pt x="94" y="76"/>
                </a:lnTo>
                <a:lnTo>
                  <a:pt x="132" y="76"/>
                </a:lnTo>
                <a:lnTo>
                  <a:pt x="132" y="227"/>
                </a:lnTo>
                <a:close/>
                <a:moveTo>
                  <a:pt x="206" y="227"/>
                </a:moveTo>
                <a:lnTo>
                  <a:pt x="170" y="227"/>
                </a:lnTo>
                <a:lnTo>
                  <a:pt x="170" y="152"/>
                </a:lnTo>
                <a:lnTo>
                  <a:pt x="170" y="76"/>
                </a:lnTo>
                <a:lnTo>
                  <a:pt x="206" y="76"/>
                </a:lnTo>
                <a:lnTo>
                  <a:pt x="206" y="227"/>
                </a:lnTo>
                <a:close/>
              </a:path>
            </a:pathLst>
          </a:custGeom>
          <a:solidFill>
            <a:schemeClr val="dk1"/>
          </a:solidFill>
          <a:ln w="0">
            <a:noFill/>
          </a:ln>
        </p:spPr>
        <p:style>
          <a:lnRef idx="0"/>
          <a:fillRef idx="0"/>
          <a:effectRef idx="0"/>
          <a:fontRef idx="minor"/>
        </p:style>
      </p:sp>
      <p:grpSp>
        <p:nvGrpSpPr>
          <p:cNvPr id="1449" name="Google Shape;1390;p43"/>
          <p:cNvGrpSpPr/>
          <p:nvPr/>
        </p:nvGrpSpPr>
        <p:grpSpPr>
          <a:xfrm>
            <a:off x="4755240" y="918360"/>
            <a:ext cx="248760" cy="450000"/>
            <a:chOff x="4755240" y="918360"/>
            <a:chExt cx="248760" cy="450000"/>
          </a:xfrm>
        </p:grpSpPr>
        <p:sp>
          <p:nvSpPr>
            <p:cNvPr id="1450" name="Google Shape;1391;p43"/>
            <p:cNvSpPr/>
            <p:nvPr/>
          </p:nvSpPr>
          <p:spPr>
            <a:xfrm>
              <a:off x="4860360" y="918360"/>
              <a:ext cx="74520" cy="74520"/>
            </a:xfrm>
            <a:custGeom>
              <a:avLst/>
              <a:gdLst/>
              <a:ahLst/>
              <a:rect l="l" t="t"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solidFill>
              <a:schemeClr val="dk1"/>
            </a:solidFill>
            <a:ln w="0">
              <a:noFill/>
            </a:ln>
          </p:spPr>
          <p:style>
            <a:lnRef idx="0"/>
            <a:fillRef idx="0"/>
            <a:effectRef idx="0"/>
            <a:fontRef idx="minor"/>
          </p:style>
        </p:sp>
        <p:sp>
          <p:nvSpPr>
            <p:cNvPr id="1451" name="Google Shape;1392;p43"/>
            <p:cNvSpPr/>
            <p:nvPr/>
          </p:nvSpPr>
          <p:spPr>
            <a:xfrm>
              <a:off x="4755240" y="918360"/>
              <a:ext cx="248760" cy="450000"/>
            </a:xfrm>
            <a:custGeom>
              <a:avLst/>
              <a:gdLst/>
              <a:ahLst/>
              <a:rect l="l" t="t"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solidFill>
              <a:schemeClr val="dk1"/>
            </a:solidFill>
            <a:ln w="0">
              <a:noFill/>
            </a:ln>
          </p:spPr>
          <p:style>
            <a:lnRef idx="0"/>
            <a:fillRef idx="0"/>
            <a:effectRef idx="0"/>
            <a:fontRef idx="minor"/>
          </p:style>
        </p:sp>
        <p:sp>
          <p:nvSpPr>
            <p:cNvPr id="1452" name="Google Shape;1393;p43"/>
            <p:cNvSpPr/>
            <p:nvPr/>
          </p:nvSpPr>
          <p:spPr>
            <a:xfrm>
              <a:off x="4755240" y="918360"/>
              <a:ext cx="248760" cy="450000"/>
            </a:xfrm>
            <a:custGeom>
              <a:avLst/>
              <a:gdLst/>
              <a:ahLst/>
              <a:rect l="l" t="t"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solidFill>
              <a:schemeClr val="dk1"/>
            </a:solidFill>
            <a:ln w="0">
              <a:noFill/>
            </a:ln>
          </p:spPr>
          <p:style>
            <a:lnRef idx="0"/>
            <a:fillRef idx="0"/>
            <a:effectRef idx="0"/>
            <a:fontRef idx="minor"/>
          </p:style>
        </p:sp>
        <p:sp>
          <p:nvSpPr>
            <p:cNvPr id="1453" name="Google Shape;1394;p43"/>
            <p:cNvSpPr/>
            <p:nvPr/>
          </p:nvSpPr>
          <p:spPr>
            <a:xfrm>
              <a:off x="4950360" y="1056600"/>
              <a:ext cx="17280" cy="74520"/>
            </a:xfrm>
            <a:custGeom>
              <a:avLst/>
              <a:gdLst/>
              <a:ahLst/>
              <a:rect l="l" t="t"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solidFill>
              <a:schemeClr val="dk1"/>
            </a:solidFill>
            <a:ln w="0">
              <a:noFill/>
            </a:ln>
          </p:spPr>
          <p:style>
            <a:lnRef idx="0"/>
            <a:fillRef idx="0"/>
            <a:effectRef idx="0"/>
            <a:fontRef idx="minor"/>
          </p:style>
        </p:sp>
        <p:sp>
          <p:nvSpPr>
            <p:cNvPr id="1454" name="Google Shape;1395;p43"/>
            <p:cNvSpPr/>
            <p:nvPr/>
          </p:nvSpPr>
          <p:spPr>
            <a:xfrm>
              <a:off x="4968360" y="1095840"/>
              <a:ext cx="2160" cy="2160"/>
            </a:xfrm>
            <a:custGeom>
              <a:avLst/>
              <a:gdLst/>
              <a:ahLst/>
              <a:rect l="l" t="t" r="r" b="b"/>
              <a:pathLst>
                <a:path w="21600" h="21600">
                  <a:moveTo>
                    <a:pt x="0" y="0"/>
                  </a:moveTo>
                  <a:lnTo>
                    <a:pt x="21600" y="21600"/>
                  </a:lnTo>
                </a:path>
              </a:pathLst>
            </a:custGeom>
            <a:solidFill>
              <a:schemeClr val="dk1"/>
            </a:solidFill>
            <a:ln w="0">
              <a:noFill/>
            </a:ln>
          </p:spPr>
          <p:style>
            <a:lnRef idx="0"/>
            <a:fillRef idx="0"/>
            <a:effectRef idx="0"/>
            <a:fontRef idx="minor"/>
          </p:style>
        </p:sp>
      </p:grpSp>
      <p:grpSp>
        <p:nvGrpSpPr>
          <p:cNvPr id="1455" name="Google Shape;1396;p43"/>
          <p:cNvGrpSpPr/>
          <p:nvPr/>
        </p:nvGrpSpPr>
        <p:grpSpPr>
          <a:xfrm>
            <a:off x="5907960" y="912600"/>
            <a:ext cx="474120" cy="461880"/>
            <a:chOff x="5907960" y="912600"/>
            <a:chExt cx="474120" cy="461880"/>
          </a:xfrm>
        </p:grpSpPr>
        <p:sp>
          <p:nvSpPr>
            <p:cNvPr id="1456" name="Google Shape;1397;p43"/>
            <p:cNvSpPr/>
            <p:nvPr/>
          </p:nvSpPr>
          <p:spPr>
            <a:xfrm>
              <a:off x="5907960" y="948600"/>
              <a:ext cx="425880" cy="425880"/>
            </a:xfrm>
            <a:custGeom>
              <a:avLst/>
              <a:gdLst/>
              <a:ahLst/>
              <a:rect l="l" t="t" r="r" b="b"/>
              <a:pathLst>
                <a:path w="284" h="284">
                  <a:moveTo>
                    <a:pt x="141" y="141"/>
                  </a:moveTo>
                  <a:lnTo>
                    <a:pt x="284" y="141"/>
                  </a:lnTo>
                  <a:lnTo>
                    <a:pt x="284" y="141"/>
                  </a:lnTo>
                  <a:lnTo>
                    <a:pt x="283" y="156"/>
                  </a:lnTo>
                  <a:lnTo>
                    <a:pt x="281" y="170"/>
                  </a:lnTo>
                  <a:lnTo>
                    <a:pt x="277" y="185"/>
                  </a:lnTo>
                  <a:lnTo>
                    <a:pt x="274" y="197"/>
                  </a:lnTo>
                  <a:lnTo>
                    <a:pt x="266" y="210"/>
                  </a:lnTo>
                  <a:lnTo>
                    <a:pt x="259" y="221"/>
                  </a:lnTo>
                  <a:lnTo>
                    <a:pt x="252" y="232"/>
                  </a:lnTo>
                  <a:lnTo>
                    <a:pt x="243" y="243"/>
                  </a:lnTo>
                  <a:lnTo>
                    <a:pt x="232" y="252"/>
                  </a:lnTo>
                  <a:lnTo>
                    <a:pt x="221" y="259"/>
                  </a:lnTo>
                  <a:lnTo>
                    <a:pt x="210" y="266"/>
                  </a:lnTo>
                  <a:lnTo>
                    <a:pt x="197" y="273"/>
                  </a:lnTo>
                  <a:lnTo>
                    <a:pt x="185" y="277"/>
                  </a:lnTo>
                  <a:lnTo>
                    <a:pt x="170" y="281"/>
                  </a:lnTo>
                  <a:lnTo>
                    <a:pt x="156" y="283"/>
                  </a:lnTo>
                  <a:lnTo>
                    <a:pt x="141" y="284"/>
                  </a:lnTo>
                  <a:lnTo>
                    <a:pt x="141" y="284"/>
                  </a:lnTo>
                  <a:lnTo>
                    <a:pt x="127" y="283"/>
                  </a:lnTo>
                  <a:lnTo>
                    <a:pt x="112" y="281"/>
                  </a:lnTo>
                  <a:lnTo>
                    <a:pt x="100" y="277"/>
                  </a:lnTo>
                  <a:lnTo>
                    <a:pt x="87" y="273"/>
                  </a:lnTo>
                  <a:lnTo>
                    <a:pt x="74" y="266"/>
                  </a:lnTo>
                  <a:lnTo>
                    <a:pt x="62" y="259"/>
                  </a:lnTo>
                  <a:lnTo>
                    <a:pt x="51" y="252"/>
                  </a:lnTo>
                  <a:lnTo>
                    <a:pt x="42" y="243"/>
                  </a:lnTo>
                  <a:lnTo>
                    <a:pt x="33" y="232"/>
                  </a:lnTo>
                  <a:lnTo>
                    <a:pt x="23" y="221"/>
                  </a:lnTo>
                  <a:lnTo>
                    <a:pt x="16" y="210"/>
                  </a:lnTo>
                  <a:lnTo>
                    <a:pt x="11" y="197"/>
                  </a:lnTo>
                  <a:lnTo>
                    <a:pt x="5" y="185"/>
                  </a:lnTo>
                  <a:lnTo>
                    <a:pt x="2" y="170"/>
                  </a:lnTo>
                  <a:lnTo>
                    <a:pt x="0" y="156"/>
                  </a:lnTo>
                  <a:lnTo>
                    <a:pt x="0" y="141"/>
                  </a:lnTo>
                  <a:lnTo>
                    <a:pt x="0" y="141"/>
                  </a:lnTo>
                  <a:lnTo>
                    <a:pt x="0" y="127"/>
                  </a:lnTo>
                  <a:lnTo>
                    <a:pt x="2" y="114"/>
                  </a:lnTo>
                  <a:lnTo>
                    <a:pt x="5" y="99"/>
                  </a:lnTo>
                  <a:lnTo>
                    <a:pt x="11" y="87"/>
                  </a:lnTo>
                  <a:lnTo>
                    <a:pt x="16" y="74"/>
                  </a:lnTo>
                  <a:lnTo>
                    <a:pt x="23" y="63"/>
                  </a:lnTo>
                  <a:lnTo>
                    <a:pt x="33" y="52"/>
                  </a:lnTo>
                  <a:lnTo>
                    <a:pt x="42" y="41"/>
                  </a:lnTo>
                  <a:lnTo>
                    <a:pt x="51" y="32"/>
                  </a:lnTo>
                  <a:lnTo>
                    <a:pt x="62" y="23"/>
                  </a:lnTo>
                  <a:lnTo>
                    <a:pt x="74" y="16"/>
                  </a:lnTo>
                  <a:lnTo>
                    <a:pt x="87" y="11"/>
                  </a:lnTo>
                  <a:lnTo>
                    <a:pt x="100" y="7"/>
                  </a:lnTo>
                  <a:lnTo>
                    <a:pt x="112" y="3"/>
                  </a:lnTo>
                  <a:lnTo>
                    <a:pt x="127" y="0"/>
                  </a:lnTo>
                  <a:lnTo>
                    <a:pt x="141" y="0"/>
                  </a:lnTo>
                  <a:lnTo>
                    <a:pt x="141" y="141"/>
                  </a:lnTo>
                  <a:close/>
                </a:path>
              </a:pathLst>
            </a:custGeom>
            <a:solidFill>
              <a:schemeClr val="dk1"/>
            </a:solidFill>
            <a:ln w="0">
              <a:noFill/>
            </a:ln>
          </p:spPr>
          <p:style>
            <a:lnRef idx="0"/>
            <a:fillRef idx="0"/>
            <a:effectRef idx="0"/>
            <a:fontRef idx="minor"/>
          </p:style>
        </p:sp>
        <p:sp>
          <p:nvSpPr>
            <p:cNvPr id="1457" name="Google Shape;1398;p43"/>
            <p:cNvSpPr/>
            <p:nvPr/>
          </p:nvSpPr>
          <p:spPr>
            <a:xfrm>
              <a:off x="6169320" y="912600"/>
              <a:ext cx="212760" cy="212760"/>
            </a:xfrm>
            <a:custGeom>
              <a:avLst/>
              <a:gdLst/>
              <a:ahLst/>
              <a:rect l="l" t="t" r="r" b="b"/>
              <a:pathLst>
                <a:path w="141" h="142">
                  <a:moveTo>
                    <a:pt x="0" y="142"/>
                  </a:moveTo>
                  <a:lnTo>
                    <a:pt x="141" y="142"/>
                  </a:lnTo>
                  <a:lnTo>
                    <a:pt x="141" y="142"/>
                  </a:lnTo>
                  <a:lnTo>
                    <a:pt x="141" y="127"/>
                  </a:lnTo>
                  <a:lnTo>
                    <a:pt x="139" y="113"/>
                  </a:lnTo>
                  <a:lnTo>
                    <a:pt x="136" y="100"/>
                  </a:lnTo>
                  <a:lnTo>
                    <a:pt x="130" y="87"/>
                  </a:lnTo>
                  <a:lnTo>
                    <a:pt x="125" y="74"/>
                  </a:lnTo>
                  <a:lnTo>
                    <a:pt x="118" y="62"/>
                  </a:lnTo>
                  <a:lnTo>
                    <a:pt x="109" y="51"/>
                  </a:lnTo>
                  <a:lnTo>
                    <a:pt x="100" y="42"/>
                  </a:lnTo>
                  <a:lnTo>
                    <a:pt x="91" y="33"/>
                  </a:lnTo>
                  <a:lnTo>
                    <a:pt x="80" y="24"/>
                  </a:lnTo>
                  <a:lnTo>
                    <a:pt x="67" y="16"/>
                  </a:lnTo>
                  <a:lnTo>
                    <a:pt x="54" y="11"/>
                  </a:lnTo>
                  <a:lnTo>
                    <a:pt x="42" y="6"/>
                  </a:lnTo>
                  <a:lnTo>
                    <a:pt x="29" y="2"/>
                  </a:lnTo>
                  <a:lnTo>
                    <a:pt x="14" y="0"/>
                  </a:lnTo>
                  <a:lnTo>
                    <a:pt x="0" y="0"/>
                  </a:lnTo>
                  <a:lnTo>
                    <a:pt x="0" y="142"/>
                  </a:lnTo>
                  <a:close/>
                </a:path>
              </a:pathLst>
            </a:custGeom>
            <a:solidFill>
              <a:schemeClr val="dk1"/>
            </a:solidFill>
            <a:ln w="0">
              <a:noFill/>
            </a:ln>
          </p:spPr>
          <p:style>
            <a:lnRef idx="0"/>
            <a:fillRef idx="0"/>
            <a:effectRef idx="0"/>
            <a:fontRef idx="minor"/>
          </p:style>
        </p:sp>
      </p:grpSp>
      <p:grpSp>
        <p:nvGrpSpPr>
          <p:cNvPr id="1458" name="Google Shape;1399;p43"/>
          <p:cNvGrpSpPr/>
          <p:nvPr/>
        </p:nvGrpSpPr>
        <p:grpSpPr>
          <a:xfrm>
            <a:off x="3410640" y="915480"/>
            <a:ext cx="513000" cy="453240"/>
            <a:chOff x="3410640" y="915480"/>
            <a:chExt cx="513000" cy="453240"/>
          </a:xfrm>
        </p:grpSpPr>
        <p:sp>
          <p:nvSpPr>
            <p:cNvPr id="1459" name="Google Shape;1400;p43"/>
            <p:cNvSpPr/>
            <p:nvPr/>
          </p:nvSpPr>
          <p:spPr>
            <a:xfrm>
              <a:off x="3560760" y="1285200"/>
              <a:ext cx="83520" cy="83520"/>
            </a:xfrm>
            <a:custGeom>
              <a:avLst/>
              <a:gdLst/>
              <a:ahLst/>
              <a:rect l="l" t="t"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solidFill>
              <a:schemeClr val="dk1"/>
            </a:solidFill>
            <a:ln w="0">
              <a:noFill/>
            </a:ln>
          </p:spPr>
          <p:style>
            <a:lnRef idx="0"/>
            <a:fillRef idx="0"/>
            <a:effectRef idx="0"/>
            <a:fontRef idx="minor"/>
          </p:style>
        </p:sp>
        <p:sp>
          <p:nvSpPr>
            <p:cNvPr id="1460" name="Google Shape;1401;p43"/>
            <p:cNvSpPr/>
            <p:nvPr/>
          </p:nvSpPr>
          <p:spPr>
            <a:xfrm>
              <a:off x="3747240" y="1285200"/>
              <a:ext cx="86400" cy="83520"/>
            </a:xfrm>
            <a:custGeom>
              <a:avLst/>
              <a:gdLst/>
              <a:ahLst/>
              <a:rect l="l" t="t"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solidFill>
              <a:schemeClr val="dk1"/>
            </a:solidFill>
            <a:ln w="0">
              <a:noFill/>
            </a:ln>
          </p:spPr>
          <p:style>
            <a:lnRef idx="0"/>
            <a:fillRef idx="0"/>
            <a:effectRef idx="0"/>
            <a:fontRef idx="minor"/>
          </p:style>
        </p:sp>
        <p:sp>
          <p:nvSpPr>
            <p:cNvPr id="1461" name="Google Shape;1402;p43"/>
            <p:cNvSpPr/>
            <p:nvPr/>
          </p:nvSpPr>
          <p:spPr>
            <a:xfrm>
              <a:off x="3410640" y="915480"/>
              <a:ext cx="513000" cy="356760"/>
            </a:xfrm>
            <a:custGeom>
              <a:avLst/>
              <a:gdLst/>
              <a:ahLst/>
              <a:rect l="l" t="t"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solidFill>
              <a:schemeClr val="dk1"/>
            </a:solidFill>
            <a:ln w="0">
              <a:noFill/>
            </a:ln>
          </p:spPr>
          <p:style>
            <a:lnRef idx="0"/>
            <a:fillRef idx="0"/>
            <a:effectRef idx="0"/>
            <a:fontRef idx="minor"/>
          </p:style>
        </p:sp>
      </p:grpSp>
      <p:sp>
        <p:nvSpPr>
          <p:cNvPr id="1462" name="Google Shape;1403;p43"/>
          <p:cNvSpPr/>
          <p:nvPr/>
        </p:nvSpPr>
        <p:spPr>
          <a:xfrm>
            <a:off x="2153880" y="1935000"/>
            <a:ext cx="492120" cy="434880"/>
          </a:xfrm>
          <a:custGeom>
            <a:avLst/>
            <a:gdLst/>
            <a:ahLst/>
            <a:rect l="l" t="t" r="r" b="b"/>
            <a:pathLst>
              <a:path w="328" h="290">
                <a:moveTo>
                  <a:pt x="325" y="36"/>
                </a:moveTo>
                <a:lnTo>
                  <a:pt x="296" y="7"/>
                </a:lnTo>
                <a:lnTo>
                  <a:pt x="296" y="7"/>
                </a:lnTo>
                <a:lnTo>
                  <a:pt x="292" y="5"/>
                </a:lnTo>
                <a:lnTo>
                  <a:pt x="289" y="4"/>
                </a:lnTo>
                <a:lnTo>
                  <a:pt x="285" y="5"/>
                </a:lnTo>
                <a:lnTo>
                  <a:pt x="281" y="7"/>
                </a:lnTo>
                <a:lnTo>
                  <a:pt x="281" y="7"/>
                </a:lnTo>
                <a:lnTo>
                  <a:pt x="279" y="11"/>
                </a:lnTo>
                <a:lnTo>
                  <a:pt x="279" y="16"/>
                </a:lnTo>
                <a:lnTo>
                  <a:pt x="279" y="16"/>
                </a:lnTo>
                <a:lnTo>
                  <a:pt x="276" y="16"/>
                </a:lnTo>
                <a:lnTo>
                  <a:pt x="272" y="18"/>
                </a:lnTo>
                <a:lnTo>
                  <a:pt x="272" y="18"/>
                </a:lnTo>
                <a:lnTo>
                  <a:pt x="196" y="94"/>
                </a:lnTo>
                <a:lnTo>
                  <a:pt x="196" y="94"/>
                </a:lnTo>
                <a:lnTo>
                  <a:pt x="196" y="103"/>
                </a:lnTo>
                <a:lnTo>
                  <a:pt x="192" y="112"/>
                </a:lnTo>
                <a:lnTo>
                  <a:pt x="200" y="121"/>
                </a:lnTo>
                <a:lnTo>
                  <a:pt x="200" y="121"/>
                </a:lnTo>
                <a:lnTo>
                  <a:pt x="200" y="121"/>
                </a:lnTo>
                <a:lnTo>
                  <a:pt x="183" y="138"/>
                </a:lnTo>
                <a:lnTo>
                  <a:pt x="129" y="83"/>
                </a:lnTo>
                <a:lnTo>
                  <a:pt x="129" y="83"/>
                </a:lnTo>
                <a:lnTo>
                  <a:pt x="131" y="74"/>
                </a:lnTo>
                <a:lnTo>
                  <a:pt x="131" y="67"/>
                </a:lnTo>
                <a:lnTo>
                  <a:pt x="131" y="58"/>
                </a:lnTo>
                <a:lnTo>
                  <a:pt x="129" y="49"/>
                </a:lnTo>
                <a:lnTo>
                  <a:pt x="127" y="42"/>
                </a:lnTo>
                <a:lnTo>
                  <a:pt x="124" y="33"/>
                </a:lnTo>
                <a:lnTo>
                  <a:pt x="118" y="25"/>
                </a:lnTo>
                <a:lnTo>
                  <a:pt x="113" y="18"/>
                </a:lnTo>
                <a:lnTo>
                  <a:pt x="113" y="18"/>
                </a:lnTo>
                <a:lnTo>
                  <a:pt x="105" y="13"/>
                </a:lnTo>
                <a:lnTo>
                  <a:pt x="98" y="9"/>
                </a:lnTo>
                <a:lnTo>
                  <a:pt x="91" y="4"/>
                </a:lnTo>
                <a:lnTo>
                  <a:pt x="82" y="2"/>
                </a:lnTo>
                <a:lnTo>
                  <a:pt x="73" y="0"/>
                </a:lnTo>
                <a:lnTo>
                  <a:pt x="66" y="0"/>
                </a:lnTo>
                <a:lnTo>
                  <a:pt x="57" y="0"/>
                </a:lnTo>
                <a:lnTo>
                  <a:pt x="47" y="2"/>
                </a:lnTo>
                <a:lnTo>
                  <a:pt x="86" y="40"/>
                </a:lnTo>
                <a:lnTo>
                  <a:pt x="76" y="76"/>
                </a:lnTo>
                <a:lnTo>
                  <a:pt x="38" y="85"/>
                </a:lnTo>
                <a:lnTo>
                  <a:pt x="2" y="49"/>
                </a:lnTo>
                <a:lnTo>
                  <a:pt x="2" y="49"/>
                </a:lnTo>
                <a:lnTo>
                  <a:pt x="0" y="56"/>
                </a:lnTo>
                <a:lnTo>
                  <a:pt x="0" y="65"/>
                </a:lnTo>
                <a:lnTo>
                  <a:pt x="0" y="74"/>
                </a:lnTo>
                <a:lnTo>
                  <a:pt x="2" y="82"/>
                </a:lnTo>
                <a:lnTo>
                  <a:pt x="4" y="91"/>
                </a:lnTo>
                <a:lnTo>
                  <a:pt x="8" y="98"/>
                </a:lnTo>
                <a:lnTo>
                  <a:pt x="13" y="105"/>
                </a:lnTo>
                <a:lnTo>
                  <a:pt x="18" y="112"/>
                </a:lnTo>
                <a:lnTo>
                  <a:pt x="18" y="112"/>
                </a:lnTo>
                <a:lnTo>
                  <a:pt x="26" y="118"/>
                </a:lnTo>
                <a:lnTo>
                  <a:pt x="35" y="123"/>
                </a:lnTo>
                <a:lnTo>
                  <a:pt x="42" y="127"/>
                </a:lnTo>
                <a:lnTo>
                  <a:pt x="51" y="129"/>
                </a:lnTo>
                <a:lnTo>
                  <a:pt x="60" y="131"/>
                </a:lnTo>
                <a:lnTo>
                  <a:pt x="69" y="131"/>
                </a:lnTo>
                <a:lnTo>
                  <a:pt x="76" y="131"/>
                </a:lnTo>
                <a:lnTo>
                  <a:pt x="86" y="129"/>
                </a:lnTo>
                <a:lnTo>
                  <a:pt x="86" y="129"/>
                </a:lnTo>
                <a:lnTo>
                  <a:pt x="140" y="181"/>
                </a:lnTo>
                <a:lnTo>
                  <a:pt x="89" y="234"/>
                </a:lnTo>
                <a:lnTo>
                  <a:pt x="86" y="230"/>
                </a:lnTo>
                <a:lnTo>
                  <a:pt x="71" y="243"/>
                </a:lnTo>
                <a:lnTo>
                  <a:pt x="47" y="281"/>
                </a:lnTo>
                <a:lnTo>
                  <a:pt x="53" y="286"/>
                </a:lnTo>
                <a:lnTo>
                  <a:pt x="91" y="263"/>
                </a:lnTo>
                <a:lnTo>
                  <a:pt x="104" y="248"/>
                </a:lnTo>
                <a:lnTo>
                  <a:pt x="100" y="245"/>
                </a:lnTo>
                <a:lnTo>
                  <a:pt x="153" y="194"/>
                </a:lnTo>
                <a:lnTo>
                  <a:pt x="240" y="281"/>
                </a:lnTo>
                <a:lnTo>
                  <a:pt x="240" y="281"/>
                </a:lnTo>
                <a:lnTo>
                  <a:pt x="245" y="285"/>
                </a:lnTo>
                <a:lnTo>
                  <a:pt x="250" y="288"/>
                </a:lnTo>
                <a:lnTo>
                  <a:pt x="256" y="290"/>
                </a:lnTo>
                <a:lnTo>
                  <a:pt x="261" y="290"/>
                </a:lnTo>
                <a:lnTo>
                  <a:pt x="261" y="290"/>
                </a:lnTo>
                <a:lnTo>
                  <a:pt x="267" y="290"/>
                </a:lnTo>
                <a:lnTo>
                  <a:pt x="272" y="288"/>
                </a:lnTo>
                <a:lnTo>
                  <a:pt x="278" y="285"/>
                </a:lnTo>
                <a:lnTo>
                  <a:pt x="283" y="281"/>
                </a:lnTo>
                <a:lnTo>
                  <a:pt x="283" y="281"/>
                </a:lnTo>
                <a:lnTo>
                  <a:pt x="287" y="277"/>
                </a:lnTo>
                <a:lnTo>
                  <a:pt x="290" y="272"/>
                </a:lnTo>
                <a:lnTo>
                  <a:pt x="292" y="265"/>
                </a:lnTo>
                <a:lnTo>
                  <a:pt x="292" y="259"/>
                </a:lnTo>
                <a:lnTo>
                  <a:pt x="292" y="254"/>
                </a:lnTo>
                <a:lnTo>
                  <a:pt x="290" y="248"/>
                </a:lnTo>
                <a:lnTo>
                  <a:pt x="287" y="243"/>
                </a:lnTo>
                <a:lnTo>
                  <a:pt x="283" y="237"/>
                </a:lnTo>
                <a:lnTo>
                  <a:pt x="196" y="150"/>
                </a:lnTo>
                <a:lnTo>
                  <a:pt x="212" y="134"/>
                </a:lnTo>
                <a:lnTo>
                  <a:pt x="220" y="141"/>
                </a:lnTo>
                <a:lnTo>
                  <a:pt x="220" y="141"/>
                </a:lnTo>
                <a:lnTo>
                  <a:pt x="229" y="136"/>
                </a:lnTo>
                <a:lnTo>
                  <a:pt x="240" y="136"/>
                </a:lnTo>
                <a:lnTo>
                  <a:pt x="314" y="62"/>
                </a:lnTo>
                <a:lnTo>
                  <a:pt x="314" y="60"/>
                </a:lnTo>
                <a:lnTo>
                  <a:pt x="314" y="60"/>
                </a:lnTo>
                <a:lnTo>
                  <a:pt x="314" y="60"/>
                </a:lnTo>
                <a:lnTo>
                  <a:pt x="316" y="56"/>
                </a:lnTo>
                <a:lnTo>
                  <a:pt x="318" y="54"/>
                </a:lnTo>
                <a:lnTo>
                  <a:pt x="318" y="54"/>
                </a:lnTo>
                <a:lnTo>
                  <a:pt x="321" y="53"/>
                </a:lnTo>
                <a:lnTo>
                  <a:pt x="325" y="51"/>
                </a:lnTo>
                <a:lnTo>
                  <a:pt x="325" y="51"/>
                </a:lnTo>
                <a:lnTo>
                  <a:pt x="328" y="47"/>
                </a:lnTo>
                <a:lnTo>
                  <a:pt x="328" y="44"/>
                </a:lnTo>
                <a:lnTo>
                  <a:pt x="328" y="40"/>
                </a:lnTo>
                <a:lnTo>
                  <a:pt x="325" y="36"/>
                </a:lnTo>
                <a:lnTo>
                  <a:pt x="325" y="36"/>
                </a:lnTo>
                <a:close/>
                <a:moveTo>
                  <a:pt x="263" y="252"/>
                </a:moveTo>
                <a:lnTo>
                  <a:pt x="263" y="252"/>
                </a:lnTo>
                <a:lnTo>
                  <a:pt x="269" y="254"/>
                </a:lnTo>
                <a:lnTo>
                  <a:pt x="272" y="256"/>
                </a:lnTo>
                <a:lnTo>
                  <a:pt x="276" y="259"/>
                </a:lnTo>
                <a:lnTo>
                  <a:pt x="276" y="265"/>
                </a:lnTo>
                <a:lnTo>
                  <a:pt x="276" y="265"/>
                </a:lnTo>
                <a:lnTo>
                  <a:pt x="276" y="268"/>
                </a:lnTo>
                <a:lnTo>
                  <a:pt x="272" y="272"/>
                </a:lnTo>
                <a:lnTo>
                  <a:pt x="269" y="276"/>
                </a:lnTo>
                <a:lnTo>
                  <a:pt x="263" y="276"/>
                </a:lnTo>
                <a:lnTo>
                  <a:pt x="263" y="276"/>
                </a:lnTo>
                <a:lnTo>
                  <a:pt x="260" y="276"/>
                </a:lnTo>
                <a:lnTo>
                  <a:pt x="256" y="272"/>
                </a:lnTo>
                <a:lnTo>
                  <a:pt x="252" y="268"/>
                </a:lnTo>
                <a:lnTo>
                  <a:pt x="252" y="265"/>
                </a:lnTo>
                <a:lnTo>
                  <a:pt x="252" y="265"/>
                </a:lnTo>
                <a:lnTo>
                  <a:pt x="252" y="259"/>
                </a:lnTo>
                <a:lnTo>
                  <a:pt x="256" y="256"/>
                </a:lnTo>
                <a:lnTo>
                  <a:pt x="260" y="254"/>
                </a:lnTo>
                <a:lnTo>
                  <a:pt x="263" y="252"/>
                </a:lnTo>
                <a:lnTo>
                  <a:pt x="263" y="252"/>
                </a:lnTo>
                <a:close/>
                <a:moveTo>
                  <a:pt x="221" y="98"/>
                </a:moveTo>
                <a:lnTo>
                  <a:pt x="216" y="92"/>
                </a:lnTo>
                <a:lnTo>
                  <a:pt x="272" y="36"/>
                </a:lnTo>
                <a:lnTo>
                  <a:pt x="278" y="42"/>
                </a:lnTo>
                <a:lnTo>
                  <a:pt x="221" y="98"/>
                </a:lnTo>
                <a:close/>
                <a:moveTo>
                  <a:pt x="240" y="116"/>
                </a:moveTo>
                <a:lnTo>
                  <a:pt x="234" y="111"/>
                </a:lnTo>
                <a:lnTo>
                  <a:pt x="290" y="54"/>
                </a:lnTo>
                <a:lnTo>
                  <a:pt x="296" y="60"/>
                </a:lnTo>
                <a:lnTo>
                  <a:pt x="240" y="116"/>
                </a:lnTo>
                <a:close/>
              </a:path>
            </a:pathLst>
          </a:custGeom>
          <a:solidFill>
            <a:schemeClr val="dk1"/>
          </a:solidFill>
          <a:ln w="0">
            <a:noFill/>
          </a:ln>
        </p:spPr>
        <p:style>
          <a:lnRef idx="0"/>
          <a:fillRef idx="0"/>
          <a:effectRef idx="0"/>
          <a:fontRef idx="minor"/>
        </p:style>
      </p:sp>
      <p:grpSp>
        <p:nvGrpSpPr>
          <p:cNvPr id="1463" name="Google Shape;1404;p43"/>
          <p:cNvGrpSpPr/>
          <p:nvPr/>
        </p:nvGrpSpPr>
        <p:grpSpPr>
          <a:xfrm>
            <a:off x="8320320" y="1922400"/>
            <a:ext cx="524880" cy="401760"/>
            <a:chOff x="8320320" y="1922400"/>
            <a:chExt cx="524880" cy="401760"/>
          </a:xfrm>
        </p:grpSpPr>
        <p:sp>
          <p:nvSpPr>
            <p:cNvPr id="1464" name="Google Shape;1405;p43"/>
            <p:cNvSpPr/>
            <p:nvPr/>
          </p:nvSpPr>
          <p:spPr>
            <a:xfrm>
              <a:off x="8320320" y="2156760"/>
              <a:ext cx="524880" cy="167400"/>
            </a:xfrm>
            <a:custGeom>
              <a:avLst/>
              <a:gdLst/>
              <a:ahLst/>
              <a:rect l="l" t="t"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solidFill>
              <a:schemeClr val="dk1"/>
            </a:solidFill>
            <a:ln w="0">
              <a:noFill/>
            </a:ln>
          </p:spPr>
          <p:style>
            <a:lnRef idx="0"/>
            <a:fillRef idx="0"/>
            <a:effectRef idx="0"/>
            <a:fontRef idx="minor"/>
          </p:style>
        </p:sp>
        <p:sp>
          <p:nvSpPr>
            <p:cNvPr id="1465" name="Google Shape;1406;p43"/>
            <p:cNvSpPr/>
            <p:nvPr/>
          </p:nvSpPr>
          <p:spPr>
            <a:xfrm>
              <a:off x="8320320" y="1922400"/>
              <a:ext cx="524880" cy="197640"/>
            </a:xfrm>
            <a:custGeom>
              <a:avLst/>
              <a:gdLst/>
              <a:ahLst/>
              <a:rect l="l" t="t"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solidFill>
              <a:schemeClr val="dk1"/>
            </a:solidFill>
            <a:ln w="0">
              <a:noFill/>
            </a:ln>
          </p:spPr>
          <p:style>
            <a:lnRef idx="0"/>
            <a:fillRef idx="0"/>
            <a:effectRef idx="0"/>
            <a:fontRef idx="minor"/>
          </p:style>
        </p:sp>
        <p:sp>
          <p:nvSpPr>
            <p:cNvPr id="1466" name="Google Shape;1407;p43"/>
            <p:cNvSpPr/>
            <p:nvPr/>
          </p:nvSpPr>
          <p:spPr>
            <a:xfrm>
              <a:off x="8548920" y="2156760"/>
              <a:ext cx="65520" cy="26280"/>
            </a:xfrm>
            <a:prstGeom prst="rect">
              <a:avLst/>
            </a:prstGeom>
            <a:solidFill>
              <a:schemeClr val="dk1"/>
            </a:solidFill>
            <a:ln w="0">
              <a:noFill/>
            </a:ln>
          </p:spPr>
          <p:style>
            <a:lnRef idx="0"/>
            <a:fillRef idx="0"/>
            <a:effectRef idx="0"/>
            <a:fontRef idx="minor"/>
          </p:style>
        </p:sp>
      </p:grpSp>
      <p:sp>
        <p:nvSpPr>
          <p:cNvPr id="1467" name="Google Shape;1408;p43"/>
          <p:cNvSpPr/>
          <p:nvPr/>
        </p:nvSpPr>
        <p:spPr>
          <a:xfrm>
            <a:off x="7188840" y="1897920"/>
            <a:ext cx="293760" cy="468000"/>
          </a:xfrm>
          <a:custGeom>
            <a:avLst/>
            <a:gdLst/>
            <a:ahLst/>
            <a:rect l="l" t="t" r="r" b="b"/>
            <a:pathLst>
              <a:path w="196" h="311">
                <a:moveTo>
                  <a:pt x="98" y="0"/>
                </a:moveTo>
                <a:lnTo>
                  <a:pt x="98" y="0"/>
                </a:lnTo>
                <a:lnTo>
                  <a:pt x="78" y="1"/>
                </a:lnTo>
                <a:lnTo>
                  <a:pt x="60" y="7"/>
                </a:lnTo>
                <a:lnTo>
                  <a:pt x="44" y="16"/>
                </a:lnTo>
                <a:lnTo>
                  <a:pt x="29" y="27"/>
                </a:lnTo>
                <a:lnTo>
                  <a:pt x="16" y="41"/>
                </a:lnTo>
                <a:lnTo>
                  <a:pt x="7" y="59"/>
                </a:lnTo>
                <a:lnTo>
                  <a:pt x="2" y="78"/>
                </a:lnTo>
                <a:lnTo>
                  <a:pt x="0" y="98"/>
                </a:lnTo>
                <a:lnTo>
                  <a:pt x="0" y="98"/>
                </a:lnTo>
                <a:lnTo>
                  <a:pt x="0" y="116"/>
                </a:lnTo>
                <a:lnTo>
                  <a:pt x="4" y="134"/>
                </a:lnTo>
                <a:lnTo>
                  <a:pt x="9" y="154"/>
                </a:lnTo>
                <a:lnTo>
                  <a:pt x="15" y="172"/>
                </a:lnTo>
                <a:lnTo>
                  <a:pt x="31" y="208"/>
                </a:lnTo>
                <a:lnTo>
                  <a:pt x="49" y="241"/>
                </a:lnTo>
                <a:lnTo>
                  <a:pt x="67" y="270"/>
                </a:lnTo>
                <a:lnTo>
                  <a:pt x="82" y="291"/>
                </a:lnTo>
                <a:lnTo>
                  <a:pt x="98" y="311"/>
                </a:lnTo>
                <a:lnTo>
                  <a:pt x="98" y="311"/>
                </a:lnTo>
                <a:lnTo>
                  <a:pt x="112" y="291"/>
                </a:lnTo>
                <a:lnTo>
                  <a:pt x="129" y="270"/>
                </a:lnTo>
                <a:lnTo>
                  <a:pt x="147" y="241"/>
                </a:lnTo>
                <a:lnTo>
                  <a:pt x="165" y="208"/>
                </a:lnTo>
                <a:lnTo>
                  <a:pt x="180" y="172"/>
                </a:lnTo>
                <a:lnTo>
                  <a:pt x="187" y="154"/>
                </a:lnTo>
                <a:lnTo>
                  <a:pt x="190" y="134"/>
                </a:lnTo>
                <a:lnTo>
                  <a:pt x="194" y="116"/>
                </a:lnTo>
                <a:lnTo>
                  <a:pt x="196" y="98"/>
                </a:lnTo>
                <a:lnTo>
                  <a:pt x="196" y="98"/>
                </a:lnTo>
                <a:lnTo>
                  <a:pt x="194" y="78"/>
                </a:lnTo>
                <a:lnTo>
                  <a:pt x="187" y="59"/>
                </a:lnTo>
                <a:lnTo>
                  <a:pt x="178" y="41"/>
                </a:lnTo>
                <a:lnTo>
                  <a:pt x="167" y="27"/>
                </a:lnTo>
                <a:lnTo>
                  <a:pt x="152" y="16"/>
                </a:lnTo>
                <a:lnTo>
                  <a:pt x="136" y="7"/>
                </a:lnTo>
                <a:lnTo>
                  <a:pt x="118" y="1"/>
                </a:lnTo>
                <a:lnTo>
                  <a:pt x="98" y="0"/>
                </a:lnTo>
                <a:lnTo>
                  <a:pt x="98" y="0"/>
                </a:lnTo>
                <a:close/>
                <a:moveTo>
                  <a:pt x="98" y="157"/>
                </a:moveTo>
                <a:lnTo>
                  <a:pt x="98" y="157"/>
                </a:lnTo>
                <a:lnTo>
                  <a:pt x="85" y="156"/>
                </a:lnTo>
                <a:lnTo>
                  <a:pt x="74" y="152"/>
                </a:lnTo>
                <a:lnTo>
                  <a:pt x="64" y="146"/>
                </a:lnTo>
                <a:lnTo>
                  <a:pt x="54" y="139"/>
                </a:lnTo>
                <a:lnTo>
                  <a:pt x="47" y="130"/>
                </a:lnTo>
                <a:lnTo>
                  <a:pt x="42" y="119"/>
                </a:lnTo>
                <a:lnTo>
                  <a:pt x="38" y="108"/>
                </a:lnTo>
                <a:lnTo>
                  <a:pt x="38" y="98"/>
                </a:lnTo>
                <a:lnTo>
                  <a:pt x="38" y="98"/>
                </a:lnTo>
                <a:lnTo>
                  <a:pt x="38" y="85"/>
                </a:lnTo>
                <a:lnTo>
                  <a:pt x="42" y="74"/>
                </a:lnTo>
                <a:lnTo>
                  <a:pt x="47" y="63"/>
                </a:lnTo>
                <a:lnTo>
                  <a:pt x="54" y="54"/>
                </a:lnTo>
                <a:lnTo>
                  <a:pt x="64" y="47"/>
                </a:lnTo>
                <a:lnTo>
                  <a:pt x="74" y="41"/>
                </a:lnTo>
                <a:lnTo>
                  <a:pt x="85" y="38"/>
                </a:lnTo>
                <a:lnTo>
                  <a:pt x="98" y="36"/>
                </a:lnTo>
                <a:lnTo>
                  <a:pt x="98" y="36"/>
                </a:lnTo>
                <a:lnTo>
                  <a:pt x="109" y="38"/>
                </a:lnTo>
                <a:lnTo>
                  <a:pt x="122" y="41"/>
                </a:lnTo>
                <a:lnTo>
                  <a:pt x="131" y="47"/>
                </a:lnTo>
                <a:lnTo>
                  <a:pt x="140" y="54"/>
                </a:lnTo>
                <a:lnTo>
                  <a:pt x="147" y="63"/>
                </a:lnTo>
                <a:lnTo>
                  <a:pt x="152" y="74"/>
                </a:lnTo>
                <a:lnTo>
                  <a:pt x="156" y="85"/>
                </a:lnTo>
                <a:lnTo>
                  <a:pt x="158" y="98"/>
                </a:lnTo>
                <a:lnTo>
                  <a:pt x="158" y="98"/>
                </a:lnTo>
                <a:lnTo>
                  <a:pt x="156" y="108"/>
                </a:lnTo>
                <a:lnTo>
                  <a:pt x="152" y="119"/>
                </a:lnTo>
                <a:lnTo>
                  <a:pt x="147" y="130"/>
                </a:lnTo>
                <a:lnTo>
                  <a:pt x="140" y="139"/>
                </a:lnTo>
                <a:lnTo>
                  <a:pt x="131" y="146"/>
                </a:lnTo>
                <a:lnTo>
                  <a:pt x="122" y="152"/>
                </a:lnTo>
                <a:lnTo>
                  <a:pt x="109" y="156"/>
                </a:lnTo>
                <a:lnTo>
                  <a:pt x="98" y="157"/>
                </a:lnTo>
                <a:lnTo>
                  <a:pt x="98" y="157"/>
                </a:lnTo>
                <a:close/>
                <a:moveTo>
                  <a:pt x="60" y="98"/>
                </a:moveTo>
                <a:lnTo>
                  <a:pt x="60" y="98"/>
                </a:lnTo>
                <a:lnTo>
                  <a:pt x="60" y="105"/>
                </a:lnTo>
                <a:lnTo>
                  <a:pt x="62" y="112"/>
                </a:lnTo>
                <a:lnTo>
                  <a:pt x="65" y="117"/>
                </a:lnTo>
                <a:lnTo>
                  <a:pt x="71" y="123"/>
                </a:lnTo>
                <a:lnTo>
                  <a:pt x="76" y="128"/>
                </a:lnTo>
                <a:lnTo>
                  <a:pt x="83" y="132"/>
                </a:lnTo>
                <a:lnTo>
                  <a:pt x="89" y="134"/>
                </a:lnTo>
                <a:lnTo>
                  <a:pt x="98" y="134"/>
                </a:lnTo>
                <a:lnTo>
                  <a:pt x="98" y="134"/>
                </a:lnTo>
                <a:lnTo>
                  <a:pt x="105" y="134"/>
                </a:lnTo>
                <a:lnTo>
                  <a:pt x="112" y="132"/>
                </a:lnTo>
                <a:lnTo>
                  <a:pt x="118" y="128"/>
                </a:lnTo>
                <a:lnTo>
                  <a:pt x="125" y="123"/>
                </a:lnTo>
                <a:lnTo>
                  <a:pt x="129" y="117"/>
                </a:lnTo>
                <a:lnTo>
                  <a:pt x="132" y="112"/>
                </a:lnTo>
                <a:lnTo>
                  <a:pt x="134" y="105"/>
                </a:lnTo>
                <a:lnTo>
                  <a:pt x="136" y="98"/>
                </a:lnTo>
                <a:lnTo>
                  <a:pt x="136" y="98"/>
                </a:lnTo>
                <a:lnTo>
                  <a:pt x="134" y="88"/>
                </a:lnTo>
                <a:lnTo>
                  <a:pt x="132" y="81"/>
                </a:lnTo>
                <a:lnTo>
                  <a:pt x="129" y="76"/>
                </a:lnTo>
                <a:lnTo>
                  <a:pt x="125" y="70"/>
                </a:lnTo>
                <a:lnTo>
                  <a:pt x="118" y="65"/>
                </a:lnTo>
                <a:lnTo>
                  <a:pt x="112" y="61"/>
                </a:lnTo>
                <a:lnTo>
                  <a:pt x="105" y="59"/>
                </a:lnTo>
                <a:lnTo>
                  <a:pt x="98" y="59"/>
                </a:lnTo>
                <a:lnTo>
                  <a:pt x="98" y="59"/>
                </a:lnTo>
                <a:lnTo>
                  <a:pt x="89" y="59"/>
                </a:lnTo>
                <a:lnTo>
                  <a:pt x="83" y="61"/>
                </a:lnTo>
                <a:lnTo>
                  <a:pt x="76" y="65"/>
                </a:lnTo>
                <a:lnTo>
                  <a:pt x="71" y="70"/>
                </a:lnTo>
                <a:lnTo>
                  <a:pt x="65" y="76"/>
                </a:lnTo>
                <a:lnTo>
                  <a:pt x="62" y="81"/>
                </a:lnTo>
                <a:lnTo>
                  <a:pt x="60" y="88"/>
                </a:lnTo>
                <a:lnTo>
                  <a:pt x="60" y="98"/>
                </a:lnTo>
                <a:lnTo>
                  <a:pt x="60" y="98"/>
                </a:lnTo>
                <a:close/>
              </a:path>
            </a:pathLst>
          </a:custGeom>
          <a:solidFill>
            <a:schemeClr val="dk1"/>
          </a:solidFill>
          <a:ln w="0">
            <a:noFill/>
          </a:ln>
        </p:spPr>
        <p:style>
          <a:lnRef idx="0"/>
          <a:fillRef idx="0"/>
          <a:effectRef idx="0"/>
          <a:fontRef idx="minor"/>
        </p:style>
      </p:sp>
      <p:sp>
        <p:nvSpPr>
          <p:cNvPr id="1468" name="Google Shape;1409;p43"/>
          <p:cNvSpPr/>
          <p:nvPr/>
        </p:nvSpPr>
        <p:spPr>
          <a:xfrm>
            <a:off x="7122600" y="3887640"/>
            <a:ext cx="425880" cy="479880"/>
          </a:xfrm>
          <a:custGeom>
            <a:avLst/>
            <a:gdLst/>
            <a:ahLst/>
            <a:rect l="l" t="t"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dk1"/>
          </a:solidFill>
          <a:ln w="0">
            <a:noFill/>
          </a:ln>
        </p:spPr>
        <p:style>
          <a:lnRef idx="0"/>
          <a:fillRef idx="0"/>
          <a:effectRef idx="0"/>
          <a:fontRef idx="minor"/>
        </p:style>
      </p:sp>
      <p:grpSp>
        <p:nvGrpSpPr>
          <p:cNvPr id="1469" name="Google Shape;1410;p43"/>
          <p:cNvGrpSpPr/>
          <p:nvPr/>
        </p:nvGrpSpPr>
        <p:grpSpPr>
          <a:xfrm>
            <a:off x="8293320" y="934200"/>
            <a:ext cx="579240" cy="401760"/>
            <a:chOff x="8293320" y="934200"/>
            <a:chExt cx="579240" cy="401760"/>
          </a:xfrm>
        </p:grpSpPr>
        <p:sp>
          <p:nvSpPr>
            <p:cNvPr id="1470" name="Google Shape;1411;p43"/>
            <p:cNvSpPr/>
            <p:nvPr/>
          </p:nvSpPr>
          <p:spPr>
            <a:xfrm>
              <a:off x="8578800" y="1150560"/>
              <a:ext cx="134640" cy="185400"/>
            </a:xfrm>
            <a:custGeom>
              <a:avLst/>
              <a:gdLst/>
              <a:ahLst/>
              <a:rect l="l" t="t" r="r" b="b"/>
              <a:pathLst>
                <a:path w="90" h="123">
                  <a:moveTo>
                    <a:pt x="0" y="34"/>
                  </a:moveTo>
                  <a:lnTo>
                    <a:pt x="0" y="34"/>
                  </a:lnTo>
                  <a:lnTo>
                    <a:pt x="14" y="52"/>
                  </a:lnTo>
                  <a:lnTo>
                    <a:pt x="23" y="74"/>
                  </a:lnTo>
                  <a:lnTo>
                    <a:pt x="30" y="96"/>
                  </a:lnTo>
                  <a:lnTo>
                    <a:pt x="30" y="109"/>
                  </a:lnTo>
                  <a:lnTo>
                    <a:pt x="32" y="120"/>
                  </a:lnTo>
                  <a:lnTo>
                    <a:pt x="32" y="120"/>
                  </a:lnTo>
                  <a:lnTo>
                    <a:pt x="32" y="123"/>
                  </a:lnTo>
                  <a:lnTo>
                    <a:pt x="32" y="123"/>
                  </a:lnTo>
                  <a:lnTo>
                    <a:pt x="34" y="123"/>
                  </a:lnTo>
                  <a:lnTo>
                    <a:pt x="87" y="123"/>
                  </a:lnTo>
                  <a:lnTo>
                    <a:pt x="87" y="123"/>
                  </a:lnTo>
                  <a:lnTo>
                    <a:pt x="88" y="121"/>
                  </a:lnTo>
                  <a:lnTo>
                    <a:pt x="90" y="120"/>
                  </a:lnTo>
                  <a:lnTo>
                    <a:pt x="90" y="120"/>
                  </a:lnTo>
                  <a:lnTo>
                    <a:pt x="88" y="103"/>
                  </a:lnTo>
                  <a:lnTo>
                    <a:pt x="87" y="87"/>
                  </a:lnTo>
                  <a:lnTo>
                    <a:pt x="83" y="71"/>
                  </a:lnTo>
                  <a:lnTo>
                    <a:pt x="78" y="54"/>
                  </a:lnTo>
                  <a:lnTo>
                    <a:pt x="72" y="40"/>
                  </a:lnTo>
                  <a:lnTo>
                    <a:pt x="65" y="25"/>
                  </a:lnTo>
                  <a:lnTo>
                    <a:pt x="56" y="13"/>
                  </a:lnTo>
                  <a:lnTo>
                    <a:pt x="47" y="0"/>
                  </a:lnTo>
                  <a:lnTo>
                    <a:pt x="47" y="0"/>
                  </a:lnTo>
                  <a:lnTo>
                    <a:pt x="34" y="5"/>
                  </a:lnTo>
                  <a:lnTo>
                    <a:pt x="21" y="14"/>
                  </a:lnTo>
                  <a:lnTo>
                    <a:pt x="10" y="23"/>
                  </a:lnTo>
                  <a:lnTo>
                    <a:pt x="0" y="34"/>
                  </a:lnTo>
                  <a:lnTo>
                    <a:pt x="0" y="34"/>
                  </a:lnTo>
                  <a:close/>
                </a:path>
              </a:pathLst>
            </a:custGeom>
            <a:solidFill>
              <a:schemeClr val="dk1"/>
            </a:solidFill>
            <a:ln w="0">
              <a:noFill/>
            </a:ln>
          </p:spPr>
          <p:style>
            <a:lnRef idx="0"/>
            <a:fillRef idx="0"/>
            <a:effectRef idx="0"/>
            <a:fontRef idx="minor"/>
          </p:style>
        </p:sp>
        <p:sp>
          <p:nvSpPr>
            <p:cNvPr id="1471" name="Google Shape;1412;p43"/>
            <p:cNvSpPr/>
            <p:nvPr/>
          </p:nvSpPr>
          <p:spPr>
            <a:xfrm>
              <a:off x="8293320" y="937080"/>
              <a:ext cx="263520" cy="218520"/>
            </a:xfrm>
            <a:custGeom>
              <a:avLst/>
              <a:gdLst/>
              <a:ahLst/>
              <a:rect l="l" t="t" r="r" b="b"/>
              <a:pathLst>
                <a:path w="178" h="145">
                  <a:moveTo>
                    <a:pt x="178" y="71"/>
                  </a:moveTo>
                  <a:lnTo>
                    <a:pt x="178" y="71"/>
                  </a:lnTo>
                  <a:lnTo>
                    <a:pt x="154" y="58"/>
                  </a:lnTo>
                  <a:lnTo>
                    <a:pt x="131" y="49"/>
                  </a:lnTo>
                  <a:lnTo>
                    <a:pt x="104" y="44"/>
                  </a:lnTo>
                  <a:lnTo>
                    <a:pt x="76" y="42"/>
                  </a:lnTo>
                  <a:lnTo>
                    <a:pt x="76" y="2"/>
                  </a:lnTo>
                  <a:lnTo>
                    <a:pt x="76" y="2"/>
                  </a:lnTo>
                  <a:lnTo>
                    <a:pt x="75" y="0"/>
                  </a:lnTo>
                  <a:lnTo>
                    <a:pt x="75" y="0"/>
                  </a:lnTo>
                  <a:lnTo>
                    <a:pt x="73" y="0"/>
                  </a:lnTo>
                  <a:lnTo>
                    <a:pt x="2" y="71"/>
                  </a:lnTo>
                  <a:lnTo>
                    <a:pt x="2" y="71"/>
                  </a:lnTo>
                  <a:lnTo>
                    <a:pt x="0" y="73"/>
                  </a:lnTo>
                  <a:lnTo>
                    <a:pt x="2" y="75"/>
                  </a:lnTo>
                  <a:lnTo>
                    <a:pt x="73" y="145"/>
                  </a:lnTo>
                  <a:lnTo>
                    <a:pt x="73" y="145"/>
                  </a:lnTo>
                  <a:lnTo>
                    <a:pt x="75" y="145"/>
                  </a:lnTo>
                  <a:lnTo>
                    <a:pt x="75" y="145"/>
                  </a:lnTo>
                  <a:lnTo>
                    <a:pt x="76" y="144"/>
                  </a:lnTo>
                  <a:lnTo>
                    <a:pt x="76" y="100"/>
                  </a:lnTo>
                  <a:lnTo>
                    <a:pt x="76" y="100"/>
                  </a:lnTo>
                  <a:lnTo>
                    <a:pt x="91" y="100"/>
                  </a:lnTo>
                  <a:lnTo>
                    <a:pt x="105" y="102"/>
                  </a:lnTo>
                  <a:lnTo>
                    <a:pt x="118" y="107"/>
                  </a:lnTo>
                  <a:lnTo>
                    <a:pt x="133" y="113"/>
                  </a:lnTo>
                  <a:lnTo>
                    <a:pt x="133" y="113"/>
                  </a:lnTo>
                  <a:lnTo>
                    <a:pt x="142" y="100"/>
                  </a:lnTo>
                  <a:lnTo>
                    <a:pt x="153" y="89"/>
                  </a:lnTo>
                  <a:lnTo>
                    <a:pt x="165" y="80"/>
                  </a:lnTo>
                  <a:lnTo>
                    <a:pt x="178" y="71"/>
                  </a:lnTo>
                  <a:lnTo>
                    <a:pt x="178" y="71"/>
                  </a:lnTo>
                  <a:close/>
                </a:path>
              </a:pathLst>
            </a:custGeom>
            <a:solidFill>
              <a:schemeClr val="dk1"/>
            </a:solidFill>
            <a:ln w="0">
              <a:noFill/>
            </a:ln>
          </p:spPr>
          <p:style>
            <a:lnRef idx="0"/>
            <a:fillRef idx="0"/>
            <a:effectRef idx="0"/>
            <a:fontRef idx="minor"/>
          </p:style>
        </p:sp>
        <p:sp>
          <p:nvSpPr>
            <p:cNvPr id="1472" name="Google Shape;1413;p43"/>
            <p:cNvSpPr/>
            <p:nvPr/>
          </p:nvSpPr>
          <p:spPr>
            <a:xfrm>
              <a:off x="8419680" y="934200"/>
              <a:ext cx="452880" cy="401760"/>
            </a:xfrm>
            <a:custGeom>
              <a:avLst/>
              <a:gdLst/>
              <a:ahLst/>
              <a:rect l="l" t="t"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chemeClr val="dk1"/>
            </a:solidFill>
            <a:ln w="0">
              <a:noFill/>
            </a:ln>
          </p:spPr>
          <p:style>
            <a:lnRef idx="0"/>
            <a:fillRef idx="0"/>
            <a:effectRef idx="0"/>
            <a:fontRef idx="minor"/>
          </p:style>
        </p:sp>
      </p:grpSp>
      <p:sp>
        <p:nvSpPr>
          <p:cNvPr id="1473" name="Google Shape;1414;p43"/>
          <p:cNvSpPr/>
          <p:nvPr/>
        </p:nvSpPr>
        <p:spPr>
          <a:xfrm>
            <a:off x="8350560" y="2925360"/>
            <a:ext cx="465120" cy="452880"/>
          </a:xfrm>
          <a:custGeom>
            <a:avLst/>
            <a:gdLst/>
            <a:ahLst/>
            <a:rect l="l" t="t"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chemeClr val="dk1"/>
          </a:solidFill>
          <a:ln w="0">
            <a:noFill/>
          </a:ln>
        </p:spPr>
        <p:style>
          <a:lnRef idx="0"/>
          <a:fillRef idx="0"/>
          <a:effectRef idx="0"/>
          <a:fontRef idx="minor"/>
        </p:style>
      </p:sp>
      <p:sp>
        <p:nvSpPr>
          <p:cNvPr id="1474" name="Google Shape;1415;p43"/>
          <p:cNvSpPr/>
          <p:nvPr/>
        </p:nvSpPr>
        <p:spPr>
          <a:xfrm>
            <a:off x="7137720" y="4929480"/>
            <a:ext cx="392760" cy="392760"/>
          </a:xfrm>
          <a:custGeom>
            <a:avLst/>
            <a:gdLst/>
            <a:ahLst/>
            <a:rect l="l" t="t"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dk1"/>
          </a:solidFill>
          <a:ln w="0">
            <a:noFill/>
          </a:ln>
        </p:spPr>
        <p:style>
          <a:lnRef idx="0"/>
          <a:fillRef idx="0"/>
          <a:effectRef idx="0"/>
          <a:fontRef idx="minor"/>
        </p:style>
      </p:sp>
      <p:sp>
        <p:nvSpPr>
          <p:cNvPr id="1475" name="Google Shape;1416;p43"/>
          <p:cNvSpPr/>
          <p:nvPr/>
        </p:nvSpPr>
        <p:spPr>
          <a:xfrm>
            <a:off x="2175120" y="3949560"/>
            <a:ext cx="515880" cy="383760"/>
          </a:xfrm>
          <a:custGeom>
            <a:avLst/>
            <a:gdLst/>
            <a:ahLst/>
            <a:rect l="l" t="t"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dk1"/>
          </a:solidFill>
          <a:ln w="0">
            <a:noFill/>
          </a:ln>
        </p:spPr>
        <p:style>
          <a:lnRef idx="0"/>
          <a:fillRef idx="0"/>
          <a:effectRef idx="0"/>
          <a:fontRef idx="minor"/>
        </p:style>
      </p:sp>
      <p:sp>
        <p:nvSpPr>
          <p:cNvPr id="1476" name="Google Shape;1417;p43"/>
          <p:cNvSpPr/>
          <p:nvPr/>
        </p:nvSpPr>
        <p:spPr>
          <a:xfrm>
            <a:off x="8326440" y="3906000"/>
            <a:ext cx="513000" cy="441000"/>
          </a:xfrm>
          <a:custGeom>
            <a:avLst/>
            <a:gdLst/>
            <a:ahLst/>
            <a:rect l="l" t="t" r="r" b="b"/>
            <a:pathLst>
              <a:path w="343" h="294">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chemeClr val="dk1"/>
          </a:solidFill>
          <a:ln w="0">
            <a:noFill/>
          </a:ln>
        </p:spPr>
        <p:style>
          <a:lnRef idx="0"/>
          <a:fillRef idx="0"/>
          <a:effectRef idx="0"/>
          <a:fontRef idx="minor"/>
        </p:style>
      </p:sp>
      <p:grpSp>
        <p:nvGrpSpPr>
          <p:cNvPr id="1477" name="Google Shape;1418;p43"/>
          <p:cNvGrpSpPr/>
          <p:nvPr/>
        </p:nvGrpSpPr>
        <p:grpSpPr>
          <a:xfrm>
            <a:off x="8353800" y="4821480"/>
            <a:ext cx="456120" cy="606240"/>
            <a:chOff x="8353800" y="4821480"/>
            <a:chExt cx="456120" cy="606240"/>
          </a:xfrm>
        </p:grpSpPr>
        <p:sp>
          <p:nvSpPr>
            <p:cNvPr id="1478" name="Google Shape;1419;p43"/>
            <p:cNvSpPr/>
            <p:nvPr/>
          </p:nvSpPr>
          <p:spPr>
            <a:xfrm>
              <a:off x="8353800" y="4821480"/>
              <a:ext cx="456120" cy="606240"/>
            </a:xfrm>
            <a:custGeom>
              <a:avLst/>
              <a:gdLst/>
              <a:ahLst/>
              <a:rect l="l" t="t"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solidFill>
              <a:schemeClr val="dk1"/>
            </a:solidFill>
            <a:ln w="0">
              <a:noFill/>
            </a:ln>
          </p:spPr>
          <p:style>
            <a:lnRef idx="0"/>
            <a:fillRef idx="0"/>
            <a:effectRef idx="0"/>
            <a:fontRef idx="minor"/>
          </p:style>
        </p:sp>
        <p:sp>
          <p:nvSpPr>
            <p:cNvPr id="1479" name="Google Shape;1420;p43"/>
            <p:cNvSpPr/>
            <p:nvPr/>
          </p:nvSpPr>
          <p:spPr>
            <a:xfrm>
              <a:off x="8582040" y="4899600"/>
              <a:ext cx="149400" cy="149400"/>
            </a:xfrm>
            <a:custGeom>
              <a:avLst/>
              <a:gdLst/>
              <a:ahLst/>
              <a:rect l="l" t="t" r="r" b="b"/>
              <a:pathLst>
                <a:path w="102" h="102">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solidFill>
              <a:schemeClr val="dk1"/>
            </a:solidFill>
            <a:ln w="0">
              <a:noFill/>
            </a:ln>
          </p:spPr>
          <p:style>
            <a:lnRef idx="0"/>
            <a:fillRef idx="0"/>
            <a:effectRef idx="0"/>
            <a:fontRef idx="minor"/>
          </p:style>
        </p:sp>
      </p:grpSp>
      <p:sp>
        <p:nvSpPr>
          <p:cNvPr id="1480" name="Google Shape;1421;p43"/>
          <p:cNvSpPr/>
          <p:nvPr/>
        </p:nvSpPr>
        <p:spPr>
          <a:xfrm>
            <a:off x="7080480" y="894240"/>
            <a:ext cx="510120" cy="501120"/>
          </a:xfrm>
          <a:custGeom>
            <a:avLst/>
            <a:gdLst/>
            <a:ahLst/>
            <a:rect l="l" t="t" r="r" b="b"/>
            <a:pathLst>
              <a:path w="340" h="334">
                <a:moveTo>
                  <a:pt x="293" y="129"/>
                </a:moveTo>
                <a:lnTo>
                  <a:pt x="284" y="107"/>
                </a:lnTo>
                <a:lnTo>
                  <a:pt x="284" y="107"/>
                </a:lnTo>
                <a:lnTo>
                  <a:pt x="295" y="86"/>
                </a:lnTo>
                <a:lnTo>
                  <a:pt x="300" y="69"/>
                </a:lnTo>
                <a:lnTo>
                  <a:pt x="302" y="60"/>
                </a:lnTo>
                <a:lnTo>
                  <a:pt x="277" y="35"/>
                </a:lnTo>
                <a:lnTo>
                  <a:pt x="277" y="35"/>
                </a:lnTo>
                <a:lnTo>
                  <a:pt x="268" y="37"/>
                </a:lnTo>
                <a:lnTo>
                  <a:pt x="252" y="44"/>
                </a:lnTo>
                <a:lnTo>
                  <a:pt x="230" y="55"/>
                </a:lnTo>
                <a:lnTo>
                  <a:pt x="208" y="46"/>
                </a:lnTo>
                <a:lnTo>
                  <a:pt x="208" y="46"/>
                </a:lnTo>
                <a:lnTo>
                  <a:pt x="199" y="22"/>
                </a:lnTo>
                <a:lnTo>
                  <a:pt x="192" y="8"/>
                </a:lnTo>
                <a:lnTo>
                  <a:pt x="188" y="0"/>
                </a:lnTo>
                <a:lnTo>
                  <a:pt x="150" y="0"/>
                </a:lnTo>
                <a:lnTo>
                  <a:pt x="150" y="0"/>
                </a:lnTo>
                <a:lnTo>
                  <a:pt x="146" y="8"/>
                </a:lnTo>
                <a:lnTo>
                  <a:pt x="139" y="22"/>
                </a:lnTo>
                <a:lnTo>
                  <a:pt x="130" y="46"/>
                </a:lnTo>
                <a:lnTo>
                  <a:pt x="110" y="55"/>
                </a:lnTo>
                <a:lnTo>
                  <a:pt x="110" y="55"/>
                </a:lnTo>
                <a:lnTo>
                  <a:pt x="87" y="44"/>
                </a:lnTo>
                <a:lnTo>
                  <a:pt x="70" y="39"/>
                </a:lnTo>
                <a:lnTo>
                  <a:pt x="61" y="37"/>
                </a:lnTo>
                <a:lnTo>
                  <a:pt x="36" y="62"/>
                </a:lnTo>
                <a:lnTo>
                  <a:pt x="36" y="62"/>
                </a:lnTo>
                <a:lnTo>
                  <a:pt x="38" y="71"/>
                </a:lnTo>
                <a:lnTo>
                  <a:pt x="45" y="86"/>
                </a:lnTo>
                <a:lnTo>
                  <a:pt x="54" y="109"/>
                </a:lnTo>
                <a:lnTo>
                  <a:pt x="45" y="129"/>
                </a:lnTo>
                <a:lnTo>
                  <a:pt x="45" y="129"/>
                </a:lnTo>
                <a:lnTo>
                  <a:pt x="23" y="138"/>
                </a:lnTo>
                <a:lnTo>
                  <a:pt x="7" y="145"/>
                </a:lnTo>
                <a:lnTo>
                  <a:pt x="0" y="149"/>
                </a:lnTo>
                <a:lnTo>
                  <a:pt x="0" y="185"/>
                </a:lnTo>
                <a:lnTo>
                  <a:pt x="0" y="185"/>
                </a:lnTo>
                <a:lnTo>
                  <a:pt x="7" y="191"/>
                </a:lnTo>
                <a:lnTo>
                  <a:pt x="23" y="196"/>
                </a:lnTo>
                <a:lnTo>
                  <a:pt x="47" y="205"/>
                </a:lnTo>
                <a:lnTo>
                  <a:pt x="54" y="225"/>
                </a:lnTo>
                <a:lnTo>
                  <a:pt x="54" y="225"/>
                </a:lnTo>
                <a:lnTo>
                  <a:pt x="45" y="249"/>
                </a:lnTo>
                <a:lnTo>
                  <a:pt x="38" y="265"/>
                </a:lnTo>
                <a:lnTo>
                  <a:pt x="36" y="272"/>
                </a:lnTo>
                <a:lnTo>
                  <a:pt x="63" y="298"/>
                </a:lnTo>
                <a:lnTo>
                  <a:pt x="63" y="298"/>
                </a:lnTo>
                <a:lnTo>
                  <a:pt x="70" y="296"/>
                </a:lnTo>
                <a:lnTo>
                  <a:pt x="87" y="291"/>
                </a:lnTo>
                <a:lnTo>
                  <a:pt x="110" y="280"/>
                </a:lnTo>
                <a:lnTo>
                  <a:pt x="130" y="289"/>
                </a:lnTo>
                <a:lnTo>
                  <a:pt x="130" y="289"/>
                </a:lnTo>
                <a:lnTo>
                  <a:pt x="141" y="310"/>
                </a:lnTo>
                <a:lnTo>
                  <a:pt x="146" y="327"/>
                </a:lnTo>
                <a:lnTo>
                  <a:pt x="152" y="334"/>
                </a:lnTo>
                <a:lnTo>
                  <a:pt x="188" y="334"/>
                </a:lnTo>
                <a:lnTo>
                  <a:pt x="188" y="334"/>
                </a:lnTo>
                <a:lnTo>
                  <a:pt x="194" y="327"/>
                </a:lnTo>
                <a:lnTo>
                  <a:pt x="199" y="310"/>
                </a:lnTo>
                <a:lnTo>
                  <a:pt x="208" y="289"/>
                </a:lnTo>
                <a:lnTo>
                  <a:pt x="230" y="280"/>
                </a:lnTo>
                <a:lnTo>
                  <a:pt x="230" y="280"/>
                </a:lnTo>
                <a:lnTo>
                  <a:pt x="253" y="289"/>
                </a:lnTo>
                <a:lnTo>
                  <a:pt x="270" y="296"/>
                </a:lnTo>
                <a:lnTo>
                  <a:pt x="277" y="298"/>
                </a:lnTo>
                <a:lnTo>
                  <a:pt x="304" y="271"/>
                </a:lnTo>
                <a:lnTo>
                  <a:pt x="304" y="271"/>
                </a:lnTo>
                <a:lnTo>
                  <a:pt x="302" y="263"/>
                </a:lnTo>
                <a:lnTo>
                  <a:pt x="295" y="247"/>
                </a:lnTo>
                <a:lnTo>
                  <a:pt x="284" y="225"/>
                </a:lnTo>
                <a:lnTo>
                  <a:pt x="293" y="205"/>
                </a:lnTo>
                <a:lnTo>
                  <a:pt x="293" y="205"/>
                </a:lnTo>
                <a:lnTo>
                  <a:pt x="317" y="196"/>
                </a:lnTo>
                <a:lnTo>
                  <a:pt x="333" y="189"/>
                </a:lnTo>
                <a:lnTo>
                  <a:pt x="340" y="184"/>
                </a:lnTo>
                <a:lnTo>
                  <a:pt x="340" y="147"/>
                </a:lnTo>
                <a:lnTo>
                  <a:pt x="340" y="147"/>
                </a:lnTo>
                <a:lnTo>
                  <a:pt x="333" y="144"/>
                </a:lnTo>
                <a:lnTo>
                  <a:pt x="317" y="136"/>
                </a:lnTo>
                <a:lnTo>
                  <a:pt x="293" y="129"/>
                </a:lnTo>
                <a:lnTo>
                  <a:pt x="293" y="129"/>
                </a:lnTo>
                <a:close/>
                <a:moveTo>
                  <a:pt x="224" y="167"/>
                </a:moveTo>
                <a:lnTo>
                  <a:pt x="224" y="167"/>
                </a:lnTo>
                <a:lnTo>
                  <a:pt x="223" y="178"/>
                </a:lnTo>
                <a:lnTo>
                  <a:pt x="219" y="187"/>
                </a:lnTo>
                <a:lnTo>
                  <a:pt x="215" y="196"/>
                </a:lnTo>
                <a:lnTo>
                  <a:pt x="208" y="205"/>
                </a:lnTo>
                <a:lnTo>
                  <a:pt x="201" y="211"/>
                </a:lnTo>
                <a:lnTo>
                  <a:pt x="190" y="216"/>
                </a:lnTo>
                <a:lnTo>
                  <a:pt x="181" y="220"/>
                </a:lnTo>
                <a:lnTo>
                  <a:pt x="170" y="220"/>
                </a:lnTo>
                <a:lnTo>
                  <a:pt x="170" y="220"/>
                </a:lnTo>
                <a:lnTo>
                  <a:pt x="159" y="220"/>
                </a:lnTo>
                <a:lnTo>
                  <a:pt x="148" y="216"/>
                </a:lnTo>
                <a:lnTo>
                  <a:pt x="139" y="211"/>
                </a:lnTo>
                <a:lnTo>
                  <a:pt x="130" y="205"/>
                </a:lnTo>
                <a:lnTo>
                  <a:pt x="125" y="196"/>
                </a:lnTo>
                <a:lnTo>
                  <a:pt x="119" y="187"/>
                </a:lnTo>
                <a:lnTo>
                  <a:pt x="116" y="178"/>
                </a:lnTo>
                <a:lnTo>
                  <a:pt x="116" y="167"/>
                </a:lnTo>
                <a:lnTo>
                  <a:pt x="116" y="167"/>
                </a:lnTo>
                <a:lnTo>
                  <a:pt x="116" y="156"/>
                </a:lnTo>
                <a:lnTo>
                  <a:pt x="119" y="145"/>
                </a:lnTo>
                <a:lnTo>
                  <a:pt x="125" y="136"/>
                </a:lnTo>
                <a:lnTo>
                  <a:pt x="130" y="129"/>
                </a:lnTo>
                <a:lnTo>
                  <a:pt x="139" y="122"/>
                </a:lnTo>
                <a:lnTo>
                  <a:pt x="148" y="118"/>
                </a:lnTo>
                <a:lnTo>
                  <a:pt x="159" y="115"/>
                </a:lnTo>
                <a:lnTo>
                  <a:pt x="170" y="113"/>
                </a:lnTo>
                <a:lnTo>
                  <a:pt x="170" y="113"/>
                </a:lnTo>
                <a:lnTo>
                  <a:pt x="181" y="115"/>
                </a:lnTo>
                <a:lnTo>
                  <a:pt x="190" y="118"/>
                </a:lnTo>
                <a:lnTo>
                  <a:pt x="201" y="122"/>
                </a:lnTo>
                <a:lnTo>
                  <a:pt x="208" y="129"/>
                </a:lnTo>
                <a:lnTo>
                  <a:pt x="215" y="136"/>
                </a:lnTo>
                <a:lnTo>
                  <a:pt x="219" y="145"/>
                </a:lnTo>
                <a:lnTo>
                  <a:pt x="223" y="156"/>
                </a:lnTo>
                <a:lnTo>
                  <a:pt x="224" y="167"/>
                </a:lnTo>
                <a:lnTo>
                  <a:pt x="224" y="167"/>
                </a:lnTo>
                <a:close/>
              </a:path>
            </a:pathLst>
          </a:custGeom>
          <a:solidFill>
            <a:schemeClr val="dk1"/>
          </a:solidFill>
          <a:ln w="0">
            <a:noFill/>
          </a:ln>
        </p:spPr>
        <p:style>
          <a:lnRef idx="0"/>
          <a:fillRef idx="0"/>
          <a:effectRef idx="0"/>
          <a:fontRef idx="minor"/>
        </p:style>
      </p:sp>
      <p:sp>
        <p:nvSpPr>
          <p:cNvPr id="1481" name="Google Shape;1422;p43"/>
          <p:cNvSpPr/>
          <p:nvPr/>
        </p:nvSpPr>
        <p:spPr>
          <a:xfrm>
            <a:off x="2175120" y="2918160"/>
            <a:ext cx="419760" cy="423000"/>
          </a:xfrm>
          <a:custGeom>
            <a:avLst/>
            <a:gdLst/>
            <a:ahLst/>
            <a:rect l="l" t="t"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chemeClr val="dk1"/>
          </a:solidFill>
          <a:ln w="0">
            <a:noFill/>
          </a:ln>
        </p:spPr>
        <p:style>
          <a:lnRef idx="0"/>
          <a:fillRef idx="0"/>
          <a:effectRef idx="0"/>
          <a:fontRef idx="minor"/>
        </p:style>
      </p:sp>
      <p:grpSp>
        <p:nvGrpSpPr>
          <p:cNvPr id="1482" name="Google Shape;1423;p43"/>
          <p:cNvGrpSpPr/>
          <p:nvPr/>
        </p:nvGrpSpPr>
        <p:grpSpPr>
          <a:xfrm>
            <a:off x="9571320" y="1827360"/>
            <a:ext cx="645840" cy="540720"/>
            <a:chOff x="9571320" y="1827360"/>
            <a:chExt cx="645840" cy="540720"/>
          </a:xfrm>
        </p:grpSpPr>
        <p:sp>
          <p:nvSpPr>
            <p:cNvPr id="1483" name="Google Shape;1424;p43"/>
            <p:cNvSpPr/>
            <p:nvPr/>
          </p:nvSpPr>
          <p:spPr>
            <a:xfrm>
              <a:off x="9571320" y="1906200"/>
              <a:ext cx="391680" cy="391680"/>
            </a:xfrm>
            <a:custGeom>
              <a:avLst/>
              <a:gdLst/>
              <a:ahLst/>
              <a:rect l="l" t="t"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dk1"/>
            </a:solidFill>
            <a:ln w="0">
              <a:noFill/>
            </a:ln>
          </p:spPr>
          <p:style>
            <a:lnRef idx="0"/>
            <a:fillRef idx="0"/>
            <a:effectRef idx="0"/>
            <a:fontRef idx="minor"/>
          </p:style>
        </p:sp>
        <p:sp>
          <p:nvSpPr>
            <p:cNvPr id="1484" name="Google Shape;1425;p43"/>
            <p:cNvSpPr/>
            <p:nvPr/>
          </p:nvSpPr>
          <p:spPr>
            <a:xfrm>
              <a:off x="9961200" y="2116800"/>
              <a:ext cx="251280" cy="251280"/>
            </a:xfrm>
            <a:custGeom>
              <a:avLst/>
              <a:gdLst/>
              <a:ahLst/>
              <a:rect l="l" t="t"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dk1"/>
            </a:solidFill>
            <a:ln w="0">
              <a:noFill/>
            </a:ln>
          </p:spPr>
          <p:style>
            <a:lnRef idx="0"/>
            <a:fillRef idx="0"/>
            <a:effectRef idx="0"/>
            <a:fontRef idx="minor"/>
          </p:style>
        </p:sp>
        <p:sp>
          <p:nvSpPr>
            <p:cNvPr id="1485" name="Google Shape;1426;p43"/>
            <p:cNvSpPr/>
            <p:nvPr/>
          </p:nvSpPr>
          <p:spPr>
            <a:xfrm>
              <a:off x="9954720" y="1827360"/>
              <a:ext cx="262440" cy="262440"/>
            </a:xfrm>
            <a:custGeom>
              <a:avLst/>
              <a:gdLst/>
              <a:ahLst/>
              <a:rect l="l" t="t"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dk1"/>
            </a:solidFill>
            <a:ln w="0">
              <a:noFill/>
            </a:ln>
          </p:spPr>
          <p:style>
            <a:lnRef idx="0"/>
            <a:fillRef idx="0"/>
            <a:effectRef idx="0"/>
            <a:fontRef idx="minor"/>
          </p:style>
        </p:sp>
      </p:grpSp>
      <p:grpSp>
        <p:nvGrpSpPr>
          <p:cNvPr id="1486" name="Google Shape;1427;p43"/>
          <p:cNvGrpSpPr/>
          <p:nvPr/>
        </p:nvGrpSpPr>
        <p:grpSpPr>
          <a:xfrm>
            <a:off x="9654120" y="2871360"/>
            <a:ext cx="525240" cy="503640"/>
            <a:chOff x="9654120" y="2871360"/>
            <a:chExt cx="525240" cy="503640"/>
          </a:xfrm>
        </p:grpSpPr>
        <p:sp>
          <p:nvSpPr>
            <p:cNvPr id="1487" name="Google Shape;1428;p43"/>
            <p:cNvSpPr/>
            <p:nvPr/>
          </p:nvSpPr>
          <p:spPr>
            <a:xfrm>
              <a:off x="9730800" y="3088440"/>
              <a:ext cx="200880" cy="286560"/>
            </a:xfrm>
            <a:custGeom>
              <a:avLst/>
              <a:gdLst/>
              <a:ahLst/>
              <a:rect l="l" t="t"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solidFill>
              <a:schemeClr val="dk1"/>
            </a:solidFill>
            <a:ln w="0">
              <a:noFill/>
            </a:ln>
          </p:spPr>
          <p:style>
            <a:lnRef idx="0"/>
            <a:fillRef idx="0"/>
            <a:effectRef idx="0"/>
            <a:fontRef idx="minor"/>
          </p:style>
        </p:sp>
        <p:sp>
          <p:nvSpPr>
            <p:cNvPr id="1488" name="Google Shape;1429;p43"/>
            <p:cNvSpPr/>
            <p:nvPr/>
          </p:nvSpPr>
          <p:spPr>
            <a:xfrm>
              <a:off x="9654120" y="2871360"/>
              <a:ext cx="525240" cy="367560"/>
            </a:xfrm>
            <a:custGeom>
              <a:avLst/>
              <a:gdLst/>
              <a:ahLst/>
              <a:rect l="l" t="t"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solidFill>
              <a:schemeClr val="dk1"/>
            </a:solidFill>
            <a:ln w="0">
              <a:noFill/>
            </a:ln>
          </p:spPr>
          <p:style>
            <a:lnRef idx="0"/>
            <a:fillRef idx="0"/>
            <a:effectRef idx="0"/>
            <a:fontRef idx="minor"/>
          </p:style>
        </p:sp>
        <p:sp>
          <p:nvSpPr>
            <p:cNvPr id="1489" name="Google Shape;1430;p43"/>
            <p:cNvSpPr/>
            <p:nvPr/>
          </p:nvSpPr>
          <p:spPr>
            <a:xfrm>
              <a:off x="9912600" y="3088440"/>
              <a:ext cx="203040" cy="286560"/>
            </a:xfrm>
            <a:custGeom>
              <a:avLst/>
              <a:gdLst/>
              <a:ahLst/>
              <a:rect l="l" t="t"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solidFill>
              <a:schemeClr val="dk1"/>
            </a:solidFill>
            <a:ln w="0">
              <a:noFill/>
            </a:ln>
          </p:spPr>
          <p:style>
            <a:lnRef idx="0"/>
            <a:fillRef idx="0"/>
            <a:effectRef idx="0"/>
            <a:fontRef idx="minor"/>
          </p:style>
        </p:sp>
      </p:grpSp>
      <p:grpSp>
        <p:nvGrpSpPr>
          <p:cNvPr id="1490" name="Google Shape;1431;p43"/>
          <p:cNvGrpSpPr/>
          <p:nvPr/>
        </p:nvGrpSpPr>
        <p:grpSpPr>
          <a:xfrm>
            <a:off x="9576360" y="1034640"/>
            <a:ext cx="694080" cy="244800"/>
            <a:chOff x="9576360" y="1034640"/>
            <a:chExt cx="694080" cy="244800"/>
          </a:xfrm>
        </p:grpSpPr>
        <p:sp>
          <p:nvSpPr>
            <p:cNvPr id="1491" name="Google Shape;1432;p43"/>
            <p:cNvSpPr/>
            <p:nvPr/>
          </p:nvSpPr>
          <p:spPr>
            <a:xfrm>
              <a:off x="9576360" y="1034640"/>
              <a:ext cx="319320" cy="244800"/>
            </a:xfrm>
            <a:custGeom>
              <a:avLst/>
              <a:gdLst/>
              <a:ahLst/>
              <a:rect l="l" t="t"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solidFill>
              <a:schemeClr val="dk1"/>
            </a:solidFill>
            <a:ln w="0">
              <a:noFill/>
            </a:ln>
          </p:spPr>
          <p:style>
            <a:lnRef idx="0"/>
            <a:fillRef idx="0"/>
            <a:effectRef idx="0"/>
            <a:fontRef idx="minor"/>
          </p:style>
        </p:sp>
        <p:sp>
          <p:nvSpPr>
            <p:cNvPr id="1492" name="Google Shape;1433;p43"/>
            <p:cNvSpPr/>
            <p:nvPr/>
          </p:nvSpPr>
          <p:spPr>
            <a:xfrm>
              <a:off x="9953280" y="1034640"/>
              <a:ext cx="317160" cy="244800"/>
            </a:xfrm>
            <a:custGeom>
              <a:avLst/>
              <a:gdLst/>
              <a:ahLst/>
              <a:rect l="l" t="t"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solidFill>
              <a:schemeClr val="dk1"/>
            </a:solidFill>
            <a:ln w="0">
              <a:noFill/>
            </a:ln>
          </p:spPr>
          <p:style>
            <a:lnRef idx="0"/>
            <a:fillRef idx="0"/>
            <a:effectRef idx="0"/>
            <a:fontRef idx="minor"/>
          </p:style>
        </p:sp>
        <p:sp>
          <p:nvSpPr>
            <p:cNvPr id="1493" name="Google Shape;1434;p43"/>
            <p:cNvSpPr/>
            <p:nvPr/>
          </p:nvSpPr>
          <p:spPr>
            <a:xfrm>
              <a:off x="9797760" y="1131120"/>
              <a:ext cx="268920" cy="49680"/>
            </a:xfrm>
            <a:custGeom>
              <a:avLst/>
              <a:gdLst/>
              <a:ahLst/>
              <a:rect l="l" t="t"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solidFill>
              <a:schemeClr val="dk1"/>
            </a:solidFill>
            <a:ln w="0">
              <a:noFill/>
            </a:ln>
          </p:spPr>
          <p:style>
            <a:lnRef idx="0"/>
            <a:fillRef idx="0"/>
            <a:effectRef idx="0"/>
            <a:fontRef idx="minor"/>
          </p:style>
        </p:sp>
      </p:grpSp>
      <p:grpSp>
        <p:nvGrpSpPr>
          <p:cNvPr id="1494" name="Google Shape;1435;p43"/>
          <p:cNvGrpSpPr/>
          <p:nvPr/>
        </p:nvGrpSpPr>
        <p:grpSpPr>
          <a:xfrm>
            <a:off x="9572400" y="3911760"/>
            <a:ext cx="657000" cy="433440"/>
            <a:chOff x="9572400" y="3911760"/>
            <a:chExt cx="657000" cy="433440"/>
          </a:xfrm>
        </p:grpSpPr>
        <p:sp>
          <p:nvSpPr>
            <p:cNvPr id="1495" name="Google Shape;1436;p43"/>
            <p:cNvSpPr/>
            <p:nvPr/>
          </p:nvSpPr>
          <p:spPr>
            <a:xfrm>
              <a:off x="9653400" y="4332600"/>
              <a:ext cx="533880" cy="12600"/>
            </a:xfrm>
            <a:prstGeom prst="rect">
              <a:avLst/>
            </a:prstGeom>
            <a:solidFill>
              <a:schemeClr val="dk1"/>
            </a:solidFill>
            <a:ln w="0">
              <a:noFill/>
            </a:ln>
          </p:spPr>
          <p:style>
            <a:lnRef idx="0"/>
            <a:fillRef idx="0"/>
            <a:effectRef idx="0"/>
            <a:fontRef idx="minor"/>
          </p:style>
        </p:sp>
        <p:sp>
          <p:nvSpPr>
            <p:cNvPr id="1496" name="Google Shape;1437;p43"/>
            <p:cNvSpPr/>
            <p:nvPr/>
          </p:nvSpPr>
          <p:spPr>
            <a:xfrm>
              <a:off x="10091880" y="4043160"/>
              <a:ext cx="95760" cy="288720"/>
            </a:xfrm>
            <a:prstGeom prst="rect">
              <a:avLst/>
            </a:prstGeom>
            <a:solidFill>
              <a:schemeClr val="dk1"/>
            </a:solidFill>
            <a:ln w="0">
              <a:noFill/>
            </a:ln>
          </p:spPr>
          <p:style>
            <a:lnRef idx="0"/>
            <a:fillRef idx="0"/>
            <a:effectRef idx="0"/>
            <a:fontRef idx="minor"/>
          </p:style>
        </p:sp>
        <p:sp>
          <p:nvSpPr>
            <p:cNvPr id="1497" name="Google Shape;1438;p43"/>
            <p:cNvSpPr/>
            <p:nvPr/>
          </p:nvSpPr>
          <p:spPr>
            <a:xfrm>
              <a:off x="9982080" y="4152960"/>
              <a:ext cx="95760" cy="178920"/>
            </a:xfrm>
            <a:prstGeom prst="rect">
              <a:avLst/>
            </a:prstGeom>
            <a:solidFill>
              <a:schemeClr val="dk1"/>
            </a:solidFill>
            <a:ln w="0">
              <a:noFill/>
            </a:ln>
          </p:spPr>
          <p:style>
            <a:lnRef idx="0"/>
            <a:fillRef idx="0"/>
            <a:effectRef idx="0"/>
            <a:fontRef idx="minor"/>
          </p:style>
        </p:sp>
        <p:sp>
          <p:nvSpPr>
            <p:cNvPr id="1498" name="Google Shape;1439;p43"/>
            <p:cNvSpPr/>
            <p:nvPr/>
          </p:nvSpPr>
          <p:spPr>
            <a:xfrm>
              <a:off x="9872640" y="4214160"/>
              <a:ext cx="95760" cy="117720"/>
            </a:xfrm>
            <a:prstGeom prst="rect">
              <a:avLst/>
            </a:prstGeom>
            <a:solidFill>
              <a:schemeClr val="dk1"/>
            </a:solidFill>
            <a:ln w="0">
              <a:noFill/>
            </a:ln>
          </p:spPr>
          <p:style>
            <a:lnRef idx="0"/>
            <a:fillRef idx="0"/>
            <a:effectRef idx="0"/>
            <a:fontRef idx="minor"/>
          </p:style>
        </p:sp>
        <p:sp>
          <p:nvSpPr>
            <p:cNvPr id="1499" name="Google Shape;1440;p43"/>
            <p:cNvSpPr/>
            <p:nvPr/>
          </p:nvSpPr>
          <p:spPr>
            <a:xfrm>
              <a:off x="9763200" y="4157280"/>
              <a:ext cx="95760" cy="174600"/>
            </a:xfrm>
            <a:prstGeom prst="rect">
              <a:avLst/>
            </a:prstGeom>
            <a:solidFill>
              <a:schemeClr val="dk1"/>
            </a:solidFill>
            <a:ln w="0">
              <a:noFill/>
            </a:ln>
          </p:spPr>
          <p:style>
            <a:lnRef idx="0"/>
            <a:fillRef idx="0"/>
            <a:effectRef idx="0"/>
            <a:fontRef idx="minor"/>
          </p:style>
        </p:sp>
        <p:sp>
          <p:nvSpPr>
            <p:cNvPr id="1500" name="Google Shape;1441;p43"/>
            <p:cNvSpPr/>
            <p:nvPr/>
          </p:nvSpPr>
          <p:spPr>
            <a:xfrm>
              <a:off x="9653400" y="4207680"/>
              <a:ext cx="93600" cy="124200"/>
            </a:xfrm>
            <a:prstGeom prst="rect">
              <a:avLst/>
            </a:prstGeom>
            <a:solidFill>
              <a:schemeClr val="dk1"/>
            </a:solidFill>
            <a:ln w="0">
              <a:noFill/>
            </a:ln>
          </p:spPr>
          <p:style>
            <a:lnRef idx="0"/>
            <a:fillRef idx="0"/>
            <a:effectRef idx="0"/>
            <a:fontRef idx="minor"/>
          </p:style>
        </p:sp>
        <p:sp>
          <p:nvSpPr>
            <p:cNvPr id="1501" name="Google Shape;1442;p43"/>
            <p:cNvSpPr/>
            <p:nvPr/>
          </p:nvSpPr>
          <p:spPr>
            <a:xfrm>
              <a:off x="9572400" y="4168080"/>
              <a:ext cx="49680" cy="51840"/>
            </a:xfrm>
            <a:custGeom>
              <a:avLst/>
              <a:gdLst/>
              <a:ahLst/>
              <a:rect l="l" t="t" r="r" b="b"/>
              <a:pathLst>
                <a:path w="46" h="47">
                  <a:moveTo>
                    <a:pt x="22" y="0"/>
                  </a:moveTo>
                  <a:lnTo>
                    <a:pt x="22" y="0"/>
                  </a:lnTo>
                  <a:lnTo>
                    <a:pt x="27" y="0"/>
                  </a:lnTo>
                  <a:lnTo>
                    <a:pt x="32" y="1"/>
                  </a:lnTo>
                  <a:lnTo>
                    <a:pt x="36" y="3"/>
                  </a:lnTo>
                  <a:lnTo>
                    <a:pt x="40" y="7"/>
                  </a:lnTo>
                  <a:lnTo>
                    <a:pt x="42" y="10"/>
                  </a:lnTo>
                  <a:lnTo>
                    <a:pt x="45" y="15"/>
                  </a:lnTo>
                  <a:lnTo>
                    <a:pt x="46" y="18"/>
                  </a:lnTo>
                  <a:lnTo>
                    <a:pt x="46" y="23"/>
                  </a:lnTo>
                  <a:lnTo>
                    <a:pt x="46" y="23"/>
                  </a:lnTo>
                  <a:lnTo>
                    <a:pt x="46" y="28"/>
                  </a:lnTo>
                  <a:lnTo>
                    <a:pt x="45" y="32"/>
                  </a:lnTo>
                  <a:lnTo>
                    <a:pt x="42" y="36"/>
                  </a:lnTo>
                  <a:lnTo>
                    <a:pt x="40" y="39"/>
                  </a:lnTo>
                  <a:lnTo>
                    <a:pt x="36" y="43"/>
                  </a:lnTo>
                  <a:lnTo>
                    <a:pt x="32" y="44"/>
                  </a:lnTo>
                  <a:lnTo>
                    <a:pt x="27" y="45"/>
                  </a:lnTo>
                  <a:lnTo>
                    <a:pt x="22" y="47"/>
                  </a:lnTo>
                  <a:lnTo>
                    <a:pt x="22" y="47"/>
                  </a:lnTo>
                  <a:lnTo>
                    <a:pt x="19" y="45"/>
                  </a:lnTo>
                  <a:lnTo>
                    <a:pt x="14" y="44"/>
                  </a:lnTo>
                  <a:lnTo>
                    <a:pt x="10" y="43"/>
                  </a:lnTo>
                  <a:lnTo>
                    <a:pt x="6" y="39"/>
                  </a:lnTo>
                  <a:lnTo>
                    <a:pt x="4" y="36"/>
                  </a:lnTo>
                  <a:lnTo>
                    <a:pt x="1" y="32"/>
                  </a:lnTo>
                  <a:lnTo>
                    <a:pt x="0" y="28"/>
                  </a:lnTo>
                  <a:lnTo>
                    <a:pt x="0" y="23"/>
                  </a:lnTo>
                  <a:lnTo>
                    <a:pt x="0" y="23"/>
                  </a:lnTo>
                  <a:lnTo>
                    <a:pt x="0" y="18"/>
                  </a:lnTo>
                  <a:lnTo>
                    <a:pt x="1" y="15"/>
                  </a:lnTo>
                  <a:lnTo>
                    <a:pt x="4" y="10"/>
                  </a:lnTo>
                  <a:lnTo>
                    <a:pt x="6" y="7"/>
                  </a:lnTo>
                  <a:lnTo>
                    <a:pt x="10" y="3"/>
                  </a:lnTo>
                  <a:lnTo>
                    <a:pt x="14" y="1"/>
                  </a:lnTo>
                  <a:lnTo>
                    <a:pt x="19" y="0"/>
                  </a:lnTo>
                  <a:lnTo>
                    <a:pt x="22" y="0"/>
                  </a:lnTo>
                  <a:lnTo>
                    <a:pt x="22" y="0"/>
                  </a:lnTo>
                  <a:close/>
                </a:path>
              </a:pathLst>
            </a:custGeom>
            <a:solidFill>
              <a:schemeClr val="dk1"/>
            </a:solidFill>
            <a:ln w="0">
              <a:noFill/>
            </a:ln>
          </p:spPr>
          <p:style>
            <a:lnRef idx="0"/>
            <a:fillRef idx="0"/>
            <a:effectRef idx="0"/>
            <a:fontRef idx="minor"/>
          </p:style>
        </p:sp>
        <p:sp>
          <p:nvSpPr>
            <p:cNvPr id="1502" name="Google Shape;1443;p43"/>
            <p:cNvSpPr/>
            <p:nvPr/>
          </p:nvSpPr>
          <p:spPr>
            <a:xfrm>
              <a:off x="10162080" y="3911760"/>
              <a:ext cx="67320" cy="65160"/>
            </a:xfrm>
            <a:custGeom>
              <a:avLst/>
              <a:gdLst/>
              <a:ahLst/>
              <a:rect l="l" t="t" r="r" b="b"/>
              <a:pathLst>
                <a:path w="62" h="59">
                  <a:moveTo>
                    <a:pt x="62" y="0"/>
                  </a:moveTo>
                  <a:lnTo>
                    <a:pt x="0" y="1"/>
                  </a:lnTo>
                  <a:lnTo>
                    <a:pt x="22" y="29"/>
                  </a:lnTo>
                  <a:lnTo>
                    <a:pt x="43" y="59"/>
                  </a:lnTo>
                  <a:lnTo>
                    <a:pt x="62" y="0"/>
                  </a:lnTo>
                  <a:close/>
                </a:path>
              </a:pathLst>
            </a:custGeom>
            <a:solidFill>
              <a:schemeClr val="dk1"/>
            </a:solidFill>
            <a:ln w="0">
              <a:noFill/>
            </a:ln>
          </p:spPr>
          <p:style>
            <a:lnRef idx="0"/>
            <a:fillRef idx="0"/>
            <a:effectRef idx="0"/>
            <a:fontRef idx="minor"/>
          </p:style>
        </p:sp>
        <p:sp>
          <p:nvSpPr>
            <p:cNvPr id="1503" name="Google Shape;1444;p43"/>
            <p:cNvSpPr/>
            <p:nvPr/>
          </p:nvSpPr>
          <p:spPr>
            <a:xfrm>
              <a:off x="9620640" y="3944520"/>
              <a:ext cx="558000" cy="233640"/>
            </a:xfrm>
            <a:custGeom>
              <a:avLst/>
              <a:gdLst/>
              <a:ahLst/>
              <a:rect l="l" t="t" r="r" b="b"/>
              <a:pathLst>
                <a:path w="511" h="216">
                  <a:moveTo>
                    <a:pt x="0" y="204"/>
                  </a:moveTo>
                  <a:lnTo>
                    <a:pt x="176" y="73"/>
                  </a:lnTo>
                  <a:lnTo>
                    <a:pt x="182" y="70"/>
                  </a:lnTo>
                  <a:lnTo>
                    <a:pt x="186" y="75"/>
                  </a:lnTo>
                  <a:lnTo>
                    <a:pt x="270" y="174"/>
                  </a:lnTo>
                  <a:lnTo>
                    <a:pt x="502" y="0"/>
                  </a:lnTo>
                  <a:lnTo>
                    <a:pt x="507" y="7"/>
                  </a:lnTo>
                  <a:lnTo>
                    <a:pt x="511" y="12"/>
                  </a:lnTo>
                  <a:lnTo>
                    <a:pt x="274" y="190"/>
                  </a:lnTo>
                  <a:lnTo>
                    <a:pt x="268" y="193"/>
                  </a:lnTo>
                  <a:lnTo>
                    <a:pt x="263" y="188"/>
                  </a:lnTo>
                  <a:lnTo>
                    <a:pt x="180" y="89"/>
                  </a:lnTo>
                  <a:lnTo>
                    <a:pt x="9" y="216"/>
                  </a:lnTo>
                  <a:lnTo>
                    <a:pt x="9" y="216"/>
                  </a:lnTo>
                  <a:lnTo>
                    <a:pt x="5" y="209"/>
                  </a:lnTo>
                  <a:lnTo>
                    <a:pt x="0" y="204"/>
                  </a:lnTo>
                  <a:lnTo>
                    <a:pt x="0" y="204"/>
                  </a:lnTo>
                  <a:close/>
                </a:path>
              </a:pathLst>
            </a:custGeom>
            <a:solidFill>
              <a:schemeClr val="dk1"/>
            </a:solidFill>
            <a:ln w="0">
              <a:noFill/>
            </a:ln>
          </p:spPr>
          <p:style>
            <a:lnRef idx="0"/>
            <a:fillRef idx="0"/>
            <a:effectRef idx="0"/>
            <a:fontRef idx="minor"/>
          </p:style>
        </p:sp>
      </p:grpSp>
      <p:grpSp>
        <p:nvGrpSpPr>
          <p:cNvPr id="1504" name="Google Shape;1445;p43"/>
          <p:cNvGrpSpPr/>
          <p:nvPr/>
        </p:nvGrpSpPr>
        <p:grpSpPr>
          <a:xfrm>
            <a:off x="11031480" y="1778040"/>
            <a:ext cx="288720" cy="624240"/>
            <a:chOff x="11031480" y="1778040"/>
            <a:chExt cx="288720" cy="624240"/>
          </a:xfrm>
        </p:grpSpPr>
        <p:sp>
          <p:nvSpPr>
            <p:cNvPr id="1505" name="Google Shape;1446;p43"/>
            <p:cNvSpPr/>
            <p:nvPr/>
          </p:nvSpPr>
          <p:spPr>
            <a:xfrm>
              <a:off x="11031480" y="1778040"/>
              <a:ext cx="288720" cy="290880"/>
            </a:xfrm>
            <a:custGeom>
              <a:avLst/>
              <a:gdLst/>
              <a:ahLst/>
              <a:rect l="l" t="t" r="r" b="b"/>
              <a:pathLst>
                <a:path w="266" h="266">
                  <a:moveTo>
                    <a:pt x="134" y="0"/>
                  </a:moveTo>
                  <a:lnTo>
                    <a:pt x="134" y="0"/>
                  </a:lnTo>
                  <a:lnTo>
                    <a:pt x="146" y="1"/>
                  </a:lnTo>
                  <a:lnTo>
                    <a:pt x="160" y="4"/>
                  </a:lnTo>
                  <a:lnTo>
                    <a:pt x="172" y="6"/>
                  </a:lnTo>
                  <a:lnTo>
                    <a:pt x="184" y="11"/>
                  </a:lnTo>
                  <a:lnTo>
                    <a:pt x="197" y="16"/>
                  </a:lnTo>
                  <a:lnTo>
                    <a:pt x="208" y="23"/>
                  </a:lnTo>
                  <a:lnTo>
                    <a:pt x="218" y="31"/>
                  </a:lnTo>
                  <a:lnTo>
                    <a:pt x="226" y="39"/>
                  </a:lnTo>
                  <a:lnTo>
                    <a:pt x="235" y="49"/>
                  </a:lnTo>
                  <a:lnTo>
                    <a:pt x="244" y="59"/>
                  </a:lnTo>
                  <a:lnTo>
                    <a:pt x="250" y="70"/>
                  </a:lnTo>
                  <a:lnTo>
                    <a:pt x="256" y="81"/>
                  </a:lnTo>
                  <a:lnTo>
                    <a:pt x="260" y="94"/>
                  </a:lnTo>
                  <a:lnTo>
                    <a:pt x="263" y="106"/>
                  </a:lnTo>
                  <a:lnTo>
                    <a:pt x="265" y="120"/>
                  </a:lnTo>
                  <a:lnTo>
                    <a:pt x="266" y="133"/>
                  </a:lnTo>
                  <a:lnTo>
                    <a:pt x="266" y="133"/>
                  </a:lnTo>
                  <a:lnTo>
                    <a:pt x="265" y="147"/>
                  </a:lnTo>
                  <a:lnTo>
                    <a:pt x="263" y="161"/>
                  </a:lnTo>
                  <a:lnTo>
                    <a:pt x="260" y="173"/>
                  </a:lnTo>
                  <a:lnTo>
                    <a:pt x="256" y="185"/>
                  </a:lnTo>
                  <a:lnTo>
                    <a:pt x="250" y="196"/>
                  </a:lnTo>
                  <a:lnTo>
                    <a:pt x="244" y="208"/>
                  </a:lnTo>
                  <a:lnTo>
                    <a:pt x="235" y="217"/>
                  </a:lnTo>
                  <a:lnTo>
                    <a:pt x="226" y="227"/>
                  </a:lnTo>
                  <a:lnTo>
                    <a:pt x="218" y="236"/>
                  </a:lnTo>
                  <a:lnTo>
                    <a:pt x="208" y="243"/>
                  </a:lnTo>
                  <a:lnTo>
                    <a:pt x="197" y="250"/>
                  </a:lnTo>
                  <a:lnTo>
                    <a:pt x="184" y="256"/>
                  </a:lnTo>
                  <a:lnTo>
                    <a:pt x="172" y="261"/>
                  </a:lnTo>
                  <a:lnTo>
                    <a:pt x="160" y="263"/>
                  </a:lnTo>
                  <a:lnTo>
                    <a:pt x="146" y="266"/>
                  </a:lnTo>
                  <a:lnTo>
                    <a:pt x="134" y="266"/>
                  </a:lnTo>
                  <a:lnTo>
                    <a:pt x="134" y="266"/>
                  </a:lnTo>
                  <a:lnTo>
                    <a:pt x="120" y="266"/>
                  </a:lnTo>
                  <a:lnTo>
                    <a:pt x="106" y="263"/>
                  </a:lnTo>
                  <a:lnTo>
                    <a:pt x="94" y="261"/>
                  </a:lnTo>
                  <a:lnTo>
                    <a:pt x="82" y="256"/>
                  </a:lnTo>
                  <a:lnTo>
                    <a:pt x="69" y="250"/>
                  </a:lnTo>
                  <a:lnTo>
                    <a:pt x="58" y="243"/>
                  </a:lnTo>
                  <a:lnTo>
                    <a:pt x="48" y="236"/>
                  </a:lnTo>
                  <a:lnTo>
                    <a:pt x="40" y="227"/>
                  </a:lnTo>
                  <a:lnTo>
                    <a:pt x="31" y="217"/>
                  </a:lnTo>
                  <a:lnTo>
                    <a:pt x="22" y="208"/>
                  </a:lnTo>
                  <a:lnTo>
                    <a:pt x="16" y="196"/>
                  </a:lnTo>
                  <a:lnTo>
                    <a:pt x="10" y="185"/>
                  </a:lnTo>
                  <a:lnTo>
                    <a:pt x="6" y="173"/>
                  </a:lnTo>
                  <a:lnTo>
                    <a:pt x="3" y="161"/>
                  </a:lnTo>
                  <a:lnTo>
                    <a:pt x="1" y="147"/>
                  </a:lnTo>
                  <a:lnTo>
                    <a:pt x="0" y="133"/>
                  </a:lnTo>
                  <a:lnTo>
                    <a:pt x="0" y="133"/>
                  </a:lnTo>
                  <a:lnTo>
                    <a:pt x="1" y="120"/>
                  </a:lnTo>
                  <a:lnTo>
                    <a:pt x="3" y="106"/>
                  </a:lnTo>
                  <a:lnTo>
                    <a:pt x="6" y="94"/>
                  </a:lnTo>
                  <a:lnTo>
                    <a:pt x="10" y="81"/>
                  </a:lnTo>
                  <a:lnTo>
                    <a:pt x="16" y="70"/>
                  </a:lnTo>
                  <a:lnTo>
                    <a:pt x="22" y="59"/>
                  </a:lnTo>
                  <a:lnTo>
                    <a:pt x="31" y="49"/>
                  </a:lnTo>
                  <a:lnTo>
                    <a:pt x="40" y="39"/>
                  </a:lnTo>
                  <a:lnTo>
                    <a:pt x="48" y="31"/>
                  </a:lnTo>
                  <a:lnTo>
                    <a:pt x="58" y="23"/>
                  </a:lnTo>
                  <a:lnTo>
                    <a:pt x="69" y="16"/>
                  </a:lnTo>
                  <a:lnTo>
                    <a:pt x="82" y="11"/>
                  </a:lnTo>
                  <a:lnTo>
                    <a:pt x="94" y="6"/>
                  </a:lnTo>
                  <a:lnTo>
                    <a:pt x="106" y="4"/>
                  </a:lnTo>
                  <a:lnTo>
                    <a:pt x="120" y="1"/>
                  </a:lnTo>
                  <a:lnTo>
                    <a:pt x="134" y="0"/>
                  </a:lnTo>
                  <a:lnTo>
                    <a:pt x="134" y="0"/>
                  </a:lnTo>
                  <a:close/>
                </a:path>
              </a:pathLst>
            </a:custGeom>
            <a:solidFill>
              <a:schemeClr val="dk1"/>
            </a:solidFill>
            <a:ln w="0">
              <a:noFill/>
            </a:ln>
          </p:spPr>
          <p:style>
            <a:lnRef idx="0"/>
            <a:fillRef idx="0"/>
            <a:effectRef idx="0"/>
            <a:fontRef idx="minor"/>
          </p:style>
        </p:sp>
        <p:sp>
          <p:nvSpPr>
            <p:cNvPr id="1506" name="Google Shape;1447;p43"/>
            <p:cNvSpPr/>
            <p:nvPr/>
          </p:nvSpPr>
          <p:spPr>
            <a:xfrm>
              <a:off x="11130120" y="2041200"/>
              <a:ext cx="91440" cy="361080"/>
            </a:xfrm>
            <a:custGeom>
              <a:avLst/>
              <a:gdLst/>
              <a:ahLst/>
              <a:rect l="l" t="t" r="r" b="b"/>
              <a:pathLst>
                <a:path w="82" h="329">
                  <a:moveTo>
                    <a:pt x="82" y="0"/>
                  </a:moveTo>
                  <a:lnTo>
                    <a:pt x="82" y="288"/>
                  </a:lnTo>
                  <a:lnTo>
                    <a:pt x="82" y="288"/>
                  </a:lnTo>
                  <a:lnTo>
                    <a:pt x="81" y="296"/>
                  </a:lnTo>
                  <a:lnTo>
                    <a:pt x="79" y="304"/>
                  </a:lnTo>
                  <a:lnTo>
                    <a:pt x="75" y="311"/>
                  </a:lnTo>
                  <a:lnTo>
                    <a:pt x="70" y="316"/>
                  </a:lnTo>
                  <a:lnTo>
                    <a:pt x="64" y="322"/>
                  </a:lnTo>
                  <a:lnTo>
                    <a:pt x="56" y="326"/>
                  </a:lnTo>
                  <a:lnTo>
                    <a:pt x="49" y="329"/>
                  </a:lnTo>
                  <a:lnTo>
                    <a:pt x="42" y="329"/>
                  </a:lnTo>
                  <a:lnTo>
                    <a:pt x="42" y="329"/>
                  </a:lnTo>
                  <a:lnTo>
                    <a:pt x="42" y="329"/>
                  </a:lnTo>
                  <a:lnTo>
                    <a:pt x="33" y="329"/>
                  </a:lnTo>
                  <a:lnTo>
                    <a:pt x="26" y="326"/>
                  </a:lnTo>
                  <a:lnTo>
                    <a:pt x="18" y="322"/>
                  </a:lnTo>
                  <a:lnTo>
                    <a:pt x="12" y="316"/>
                  </a:lnTo>
                  <a:lnTo>
                    <a:pt x="7" y="311"/>
                  </a:lnTo>
                  <a:lnTo>
                    <a:pt x="3" y="304"/>
                  </a:lnTo>
                  <a:lnTo>
                    <a:pt x="1" y="296"/>
                  </a:lnTo>
                  <a:lnTo>
                    <a:pt x="0" y="288"/>
                  </a:lnTo>
                  <a:lnTo>
                    <a:pt x="0" y="0"/>
                  </a:lnTo>
                  <a:lnTo>
                    <a:pt x="82" y="0"/>
                  </a:lnTo>
                  <a:close/>
                </a:path>
              </a:pathLst>
            </a:custGeom>
            <a:solidFill>
              <a:schemeClr val="dk1"/>
            </a:solidFill>
            <a:ln w="0">
              <a:noFill/>
            </a:ln>
          </p:spPr>
          <p:style>
            <a:lnRef idx="0"/>
            <a:fillRef idx="0"/>
            <a:effectRef idx="0"/>
            <a:fontRef idx="minor"/>
          </p:style>
        </p:sp>
        <p:sp>
          <p:nvSpPr>
            <p:cNvPr id="1507" name="Google Shape;1448;p43"/>
            <p:cNvSpPr/>
            <p:nvPr/>
          </p:nvSpPr>
          <p:spPr>
            <a:xfrm>
              <a:off x="11094840" y="1843920"/>
              <a:ext cx="161640" cy="161640"/>
            </a:xfrm>
            <a:custGeom>
              <a:avLst/>
              <a:gdLst/>
              <a:ahLst/>
              <a:rect l="l" t="t" r="r" b="b"/>
              <a:pathLst>
                <a:path w="150" h="149">
                  <a:moveTo>
                    <a:pt x="76" y="0"/>
                  </a:moveTo>
                  <a:lnTo>
                    <a:pt x="76" y="0"/>
                  </a:lnTo>
                  <a:lnTo>
                    <a:pt x="83" y="0"/>
                  </a:lnTo>
                  <a:lnTo>
                    <a:pt x="90" y="1"/>
                  </a:lnTo>
                  <a:lnTo>
                    <a:pt x="104" y="5"/>
                  </a:lnTo>
                  <a:lnTo>
                    <a:pt x="116" y="13"/>
                  </a:lnTo>
                  <a:lnTo>
                    <a:pt x="128" y="21"/>
                  </a:lnTo>
                  <a:lnTo>
                    <a:pt x="136" y="32"/>
                  </a:lnTo>
                  <a:lnTo>
                    <a:pt x="144" y="45"/>
                  </a:lnTo>
                  <a:lnTo>
                    <a:pt x="149" y="60"/>
                  </a:lnTo>
                  <a:lnTo>
                    <a:pt x="149" y="67"/>
                  </a:lnTo>
                  <a:lnTo>
                    <a:pt x="150" y="74"/>
                  </a:lnTo>
                  <a:lnTo>
                    <a:pt x="150" y="74"/>
                  </a:lnTo>
                  <a:lnTo>
                    <a:pt x="149" y="82"/>
                  </a:lnTo>
                  <a:lnTo>
                    <a:pt x="149" y="89"/>
                  </a:lnTo>
                  <a:lnTo>
                    <a:pt x="144" y="103"/>
                  </a:lnTo>
                  <a:lnTo>
                    <a:pt x="136" y="116"/>
                  </a:lnTo>
                  <a:lnTo>
                    <a:pt x="128" y="128"/>
                  </a:lnTo>
                  <a:lnTo>
                    <a:pt x="116" y="136"/>
                  </a:lnTo>
                  <a:lnTo>
                    <a:pt x="104" y="142"/>
                  </a:lnTo>
                  <a:lnTo>
                    <a:pt x="90" y="147"/>
                  </a:lnTo>
                  <a:lnTo>
                    <a:pt x="83" y="149"/>
                  </a:lnTo>
                  <a:lnTo>
                    <a:pt x="76" y="149"/>
                  </a:lnTo>
                  <a:lnTo>
                    <a:pt x="76" y="149"/>
                  </a:lnTo>
                  <a:lnTo>
                    <a:pt x="67" y="149"/>
                  </a:lnTo>
                  <a:lnTo>
                    <a:pt x="60" y="147"/>
                  </a:lnTo>
                  <a:lnTo>
                    <a:pt x="46" y="142"/>
                  </a:lnTo>
                  <a:lnTo>
                    <a:pt x="34" y="136"/>
                  </a:lnTo>
                  <a:lnTo>
                    <a:pt x="22" y="128"/>
                  </a:lnTo>
                  <a:lnTo>
                    <a:pt x="14" y="116"/>
                  </a:lnTo>
                  <a:lnTo>
                    <a:pt x="6" y="103"/>
                  </a:lnTo>
                  <a:lnTo>
                    <a:pt x="1" y="89"/>
                  </a:lnTo>
                  <a:lnTo>
                    <a:pt x="1" y="82"/>
                  </a:lnTo>
                  <a:lnTo>
                    <a:pt x="0" y="74"/>
                  </a:lnTo>
                  <a:lnTo>
                    <a:pt x="0" y="74"/>
                  </a:lnTo>
                  <a:lnTo>
                    <a:pt x="1" y="67"/>
                  </a:lnTo>
                  <a:lnTo>
                    <a:pt x="1" y="60"/>
                  </a:lnTo>
                  <a:lnTo>
                    <a:pt x="6" y="45"/>
                  </a:lnTo>
                  <a:lnTo>
                    <a:pt x="14" y="32"/>
                  </a:lnTo>
                  <a:lnTo>
                    <a:pt x="22" y="21"/>
                  </a:lnTo>
                  <a:lnTo>
                    <a:pt x="34" y="13"/>
                  </a:lnTo>
                  <a:lnTo>
                    <a:pt x="46" y="5"/>
                  </a:lnTo>
                  <a:lnTo>
                    <a:pt x="60" y="1"/>
                  </a:lnTo>
                  <a:lnTo>
                    <a:pt x="67" y="0"/>
                  </a:lnTo>
                  <a:lnTo>
                    <a:pt x="76" y="0"/>
                  </a:lnTo>
                  <a:lnTo>
                    <a:pt x="76" y="0"/>
                  </a:lnTo>
                  <a:close/>
                </a:path>
              </a:pathLst>
            </a:custGeom>
            <a:solidFill>
              <a:schemeClr val="dk1"/>
            </a:solidFill>
            <a:ln w="0">
              <a:noFill/>
            </a:ln>
          </p:spPr>
          <p:style>
            <a:lnRef idx="0"/>
            <a:fillRef idx="0"/>
            <a:effectRef idx="0"/>
            <a:fontRef idx="minor"/>
          </p:style>
        </p:sp>
        <p:sp>
          <p:nvSpPr>
            <p:cNvPr id="1508" name="Google Shape;1449;p43"/>
            <p:cNvSpPr/>
            <p:nvPr/>
          </p:nvSpPr>
          <p:spPr>
            <a:xfrm>
              <a:off x="11169360" y="2251440"/>
              <a:ext cx="122040" cy="89280"/>
            </a:xfrm>
            <a:custGeom>
              <a:avLst/>
              <a:gdLst/>
              <a:ahLst/>
              <a:rect l="l" t="t" r="r" b="b"/>
              <a:pathLst>
                <a:path w="114" h="83">
                  <a:moveTo>
                    <a:pt x="25" y="0"/>
                  </a:moveTo>
                  <a:lnTo>
                    <a:pt x="88" y="0"/>
                  </a:lnTo>
                  <a:lnTo>
                    <a:pt x="88" y="0"/>
                  </a:lnTo>
                  <a:lnTo>
                    <a:pt x="93" y="1"/>
                  </a:lnTo>
                  <a:lnTo>
                    <a:pt x="98" y="3"/>
                  </a:lnTo>
                  <a:lnTo>
                    <a:pt x="103" y="5"/>
                  </a:lnTo>
                  <a:lnTo>
                    <a:pt x="107" y="8"/>
                  </a:lnTo>
                  <a:lnTo>
                    <a:pt x="109" y="11"/>
                  </a:lnTo>
                  <a:lnTo>
                    <a:pt x="111" y="16"/>
                  </a:lnTo>
                  <a:lnTo>
                    <a:pt x="113" y="21"/>
                  </a:lnTo>
                  <a:lnTo>
                    <a:pt x="114" y="26"/>
                  </a:lnTo>
                  <a:lnTo>
                    <a:pt x="114" y="57"/>
                  </a:lnTo>
                  <a:lnTo>
                    <a:pt x="114" y="57"/>
                  </a:lnTo>
                  <a:lnTo>
                    <a:pt x="113" y="62"/>
                  </a:lnTo>
                  <a:lnTo>
                    <a:pt x="111" y="67"/>
                  </a:lnTo>
                  <a:lnTo>
                    <a:pt x="109" y="72"/>
                  </a:lnTo>
                  <a:lnTo>
                    <a:pt x="107" y="76"/>
                  </a:lnTo>
                  <a:lnTo>
                    <a:pt x="103" y="78"/>
                  </a:lnTo>
                  <a:lnTo>
                    <a:pt x="98" y="80"/>
                  </a:lnTo>
                  <a:lnTo>
                    <a:pt x="93" y="82"/>
                  </a:lnTo>
                  <a:lnTo>
                    <a:pt x="88" y="83"/>
                  </a:lnTo>
                  <a:lnTo>
                    <a:pt x="25" y="83"/>
                  </a:lnTo>
                  <a:lnTo>
                    <a:pt x="25" y="83"/>
                  </a:lnTo>
                  <a:lnTo>
                    <a:pt x="20" y="82"/>
                  </a:lnTo>
                  <a:lnTo>
                    <a:pt x="15" y="80"/>
                  </a:lnTo>
                  <a:lnTo>
                    <a:pt x="11" y="78"/>
                  </a:lnTo>
                  <a:lnTo>
                    <a:pt x="8" y="76"/>
                  </a:lnTo>
                  <a:lnTo>
                    <a:pt x="4" y="72"/>
                  </a:lnTo>
                  <a:lnTo>
                    <a:pt x="3" y="67"/>
                  </a:lnTo>
                  <a:lnTo>
                    <a:pt x="0" y="62"/>
                  </a:lnTo>
                  <a:lnTo>
                    <a:pt x="0" y="57"/>
                  </a:lnTo>
                  <a:lnTo>
                    <a:pt x="0" y="26"/>
                  </a:lnTo>
                  <a:lnTo>
                    <a:pt x="0" y="26"/>
                  </a:lnTo>
                  <a:lnTo>
                    <a:pt x="0" y="21"/>
                  </a:lnTo>
                  <a:lnTo>
                    <a:pt x="3" y="16"/>
                  </a:lnTo>
                  <a:lnTo>
                    <a:pt x="4" y="11"/>
                  </a:lnTo>
                  <a:lnTo>
                    <a:pt x="8" y="8"/>
                  </a:lnTo>
                  <a:lnTo>
                    <a:pt x="11" y="5"/>
                  </a:lnTo>
                  <a:lnTo>
                    <a:pt x="15" y="3"/>
                  </a:lnTo>
                  <a:lnTo>
                    <a:pt x="20" y="1"/>
                  </a:lnTo>
                  <a:lnTo>
                    <a:pt x="25" y="0"/>
                  </a:lnTo>
                  <a:lnTo>
                    <a:pt x="25" y="0"/>
                  </a:lnTo>
                  <a:close/>
                </a:path>
              </a:pathLst>
            </a:custGeom>
            <a:solidFill>
              <a:schemeClr val="dk1"/>
            </a:solidFill>
            <a:ln w="0">
              <a:noFill/>
            </a:ln>
          </p:spPr>
          <p:style>
            <a:lnRef idx="0"/>
            <a:fillRef idx="0"/>
            <a:effectRef idx="0"/>
            <a:fontRef idx="minor"/>
          </p:style>
        </p:sp>
        <p:sp>
          <p:nvSpPr>
            <p:cNvPr id="1509" name="Google Shape;1450;p43"/>
            <p:cNvSpPr/>
            <p:nvPr/>
          </p:nvSpPr>
          <p:spPr>
            <a:xfrm>
              <a:off x="11169360" y="2146320"/>
              <a:ext cx="122040" cy="89280"/>
            </a:xfrm>
            <a:custGeom>
              <a:avLst/>
              <a:gdLst/>
              <a:ahLst/>
              <a:rect l="l" t="t" r="r" b="b"/>
              <a:pathLst>
                <a:path w="114" h="81">
                  <a:moveTo>
                    <a:pt x="25" y="0"/>
                  </a:moveTo>
                  <a:lnTo>
                    <a:pt x="88" y="0"/>
                  </a:lnTo>
                  <a:lnTo>
                    <a:pt x="88" y="0"/>
                  </a:lnTo>
                  <a:lnTo>
                    <a:pt x="93" y="0"/>
                  </a:lnTo>
                  <a:lnTo>
                    <a:pt x="98" y="1"/>
                  </a:lnTo>
                  <a:lnTo>
                    <a:pt x="103" y="4"/>
                  </a:lnTo>
                  <a:lnTo>
                    <a:pt x="107" y="7"/>
                  </a:lnTo>
                  <a:lnTo>
                    <a:pt x="109" y="11"/>
                  </a:lnTo>
                  <a:lnTo>
                    <a:pt x="111" y="15"/>
                  </a:lnTo>
                  <a:lnTo>
                    <a:pt x="113" y="20"/>
                  </a:lnTo>
                  <a:lnTo>
                    <a:pt x="114" y="25"/>
                  </a:lnTo>
                  <a:lnTo>
                    <a:pt x="114" y="57"/>
                  </a:lnTo>
                  <a:lnTo>
                    <a:pt x="114" y="57"/>
                  </a:lnTo>
                  <a:lnTo>
                    <a:pt x="113" y="62"/>
                  </a:lnTo>
                  <a:lnTo>
                    <a:pt x="111" y="65"/>
                  </a:lnTo>
                  <a:lnTo>
                    <a:pt x="109" y="70"/>
                  </a:lnTo>
                  <a:lnTo>
                    <a:pt x="107" y="74"/>
                  </a:lnTo>
                  <a:lnTo>
                    <a:pt x="103" y="77"/>
                  </a:lnTo>
                  <a:lnTo>
                    <a:pt x="98" y="79"/>
                  </a:lnTo>
                  <a:lnTo>
                    <a:pt x="93" y="80"/>
                  </a:lnTo>
                  <a:lnTo>
                    <a:pt x="88" y="81"/>
                  </a:lnTo>
                  <a:lnTo>
                    <a:pt x="25" y="81"/>
                  </a:lnTo>
                  <a:lnTo>
                    <a:pt x="25" y="81"/>
                  </a:lnTo>
                  <a:lnTo>
                    <a:pt x="20" y="80"/>
                  </a:lnTo>
                  <a:lnTo>
                    <a:pt x="15" y="79"/>
                  </a:lnTo>
                  <a:lnTo>
                    <a:pt x="11" y="77"/>
                  </a:lnTo>
                  <a:lnTo>
                    <a:pt x="8" y="74"/>
                  </a:lnTo>
                  <a:lnTo>
                    <a:pt x="4" y="70"/>
                  </a:lnTo>
                  <a:lnTo>
                    <a:pt x="3" y="65"/>
                  </a:lnTo>
                  <a:lnTo>
                    <a:pt x="0" y="62"/>
                  </a:lnTo>
                  <a:lnTo>
                    <a:pt x="0" y="57"/>
                  </a:lnTo>
                  <a:lnTo>
                    <a:pt x="0" y="25"/>
                  </a:lnTo>
                  <a:lnTo>
                    <a:pt x="0" y="25"/>
                  </a:lnTo>
                  <a:lnTo>
                    <a:pt x="0" y="20"/>
                  </a:lnTo>
                  <a:lnTo>
                    <a:pt x="3" y="15"/>
                  </a:lnTo>
                  <a:lnTo>
                    <a:pt x="4" y="11"/>
                  </a:lnTo>
                  <a:lnTo>
                    <a:pt x="8" y="7"/>
                  </a:lnTo>
                  <a:lnTo>
                    <a:pt x="11" y="4"/>
                  </a:lnTo>
                  <a:lnTo>
                    <a:pt x="15" y="1"/>
                  </a:lnTo>
                  <a:lnTo>
                    <a:pt x="20" y="0"/>
                  </a:lnTo>
                  <a:lnTo>
                    <a:pt x="25" y="0"/>
                  </a:lnTo>
                  <a:lnTo>
                    <a:pt x="25" y="0"/>
                  </a:lnTo>
                  <a:close/>
                </a:path>
              </a:pathLst>
            </a:custGeom>
            <a:solidFill>
              <a:schemeClr val="dk1"/>
            </a:solidFill>
            <a:ln w="0">
              <a:noFill/>
            </a:ln>
          </p:spPr>
          <p:style>
            <a:lnRef idx="0"/>
            <a:fillRef idx="0"/>
            <a:effectRef idx="0"/>
            <a:fontRef idx="minor"/>
          </p:style>
        </p:sp>
      </p:grpSp>
      <p:sp>
        <p:nvSpPr>
          <p:cNvPr id="1510" name="Google Shape;1451;p43"/>
          <p:cNvSpPr/>
          <p:nvPr/>
        </p:nvSpPr>
        <p:spPr>
          <a:xfrm>
            <a:off x="9661680" y="4831560"/>
            <a:ext cx="493560" cy="504360"/>
          </a:xfrm>
          <a:custGeom>
            <a:avLst/>
            <a:gdLst/>
            <a:ahLst/>
            <a:rect l="l" t="t"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dk1"/>
          </a:solidFill>
          <a:ln w="0">
            <a:noFill/>
          </a:ln>
        </p:spPr>
        <p:style>
          <a:lnRef idx="0"/>
          <a:fillRef idx="0"/>
          <a:effectRef idx="0"/>
          <a:fontRef idx="minor"/>
        </p:style>
      </p:sp>
      <p:sp>
        <p:nvSpPr>
          <p:cNvPr id="1511" name="Google Shape;1452;p43"/>
          <p:cNvSpPr/>
          <p:nvPr/>
        </p:nvSpPr>
        <p:spPr>
          <a:xfrm>
            <a:off x="1040040" y="5860800"/>
            <a:ext cx="378000" cy="425520"/>
          </a:xfrm>
          <a:custGeom>
            <a:avLst/>
            <a:gdLst/>
            <a:ahLst/>
            <a:rect l="l" t="t"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dk1"/>
          </a:solidFill>
          <a:ln w="0">
            <a:noFill/>
          </a:ln>
        </p:spPr>
        <p:style>
          <a:lnRef idx="0"/>
          <a:fillRef idx="0"/>
          <a:effectRef idx="0"/>
          <a:fontRef idx="minor"/>
        </p:style>
      </p:sp>
      <p:grpSp>
        <p:nvGrpSpPr>
          <p:cNvPr id="1512" name="Google Shape;1453;p43"/>
          <p:cNvGrpSpPr/>
          <p:nvPr/>
        </p:nvGrpSpPr>
        <p:grpSpPr>
          <a:xfrm>
            <a:off x="2337480" y="5848920"/>
            <a:ext cx="171360" cy="437040"/>
            <a:chOff x="2337480" y="5848920"/>
            <a:chExt cx="171360" cy="437040"/>
          </a:xfrm>
        </p:grpSpPr>
        <p:sp>
          <p:nvSpPr>
            <p:cNvPr id="1513" name="Google Shape;1454;p43"/>
            <p:cNvSpPr/>
            <p:nvPr/>
          </p:nvSpPr>
          <p:spPr>
            <a:xfrm>
              <a:off x="2337480" y="5923800"/>
              <a:ext cx="171360" cy="362160"/>
            </a:xfrm>
            <a:custGeom>
              <a:avLst/>
              <a:gdLst/>
              <a:ahLst/>
              <a:rect l="l" t="t"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dk1"/>
            </a:solidFill>
            <a:ln w="0">
              <a:noFill/>
            </a:ln>
          </p:spPr>
          <p:style>
            <a:lnRef idx="0"/>
            <a:fillRef idx="0"/>
            <a:effectRef idx="0"/>
            <a:fontRef idx="minor"/>
          </p:style>
        </p:sp>
        <p:sp>
          <p:nvSpPr>
            <p:cNvPr id="1514" name="Google Shape;1455;p43"/>
            <p:cNvSpPr/>
            <p:nvPr/>
          </p:nvSpPr>
          <p:spPr>
            <a:xfrm>
              <a:off x="2390040" y="5848920"/>
              <a:ext cx="67680" cy="67680"/>
            </a:xfrm>
            <a:prstGeom prst="ellipse">
              <a:avLst/>
            </a:prstGeom>
            <a:solidFill>
              <a:schemeClr val="dk1"/>
            </a:solidFill>
            <a:ln w="0">
              <a:noFill/>
            </a:ln>
          </p:spPr>
          <p:style>
            <a:lnRef idx="0"/>
            <a:fillRef idx="0"/>
            <a:effectRef idx="0"/>
            <a:fontRef idx="minor"/>
          </p:style>
        </p:sp>
      </p:grpSp>
      <p:grpSp>
        <p:nvGrpSpPr>
          <p:cNvPr id="1515" name="Google Shape;1456;p43"/>
          <p:cNvGrpSpPr/>
          <p:nvPr/>
        </p:nvGrpSpPr>
        <p:grpSpPr>
          <a:xfrm>
            <a:off x="3561480" y="5860440"/>
            <a:ext cx="202680" cy="437400"/>
            <a:chOff x="3561480" y="5860440"/>
            <a:chExt cx="202680" cy="437400"/>
          </a:xfrm>
        </p:grpSpPr>
        <p:sp>
          <p:nvSpPr>
            <p:cNvPr id="1516" name="Google Shape;1457;p43"/>
            <p:cNvSpPr/>
            <p:nvPr/>
          </p:nvSpPr>
          <p:spPr>
            <a:xfrm>
              <a:off x="3629880" y="5860440"/>
              <a:ext cx="64080" cy="65880"/>
            </a:xfrm>
            <a:prstGeom prst="ellipse">
              <a:avLst/>
            </a:prstGeom>
            <a:solidFill>
              <a:schemeClr val="dk1"/>
            </a:solidFill>
            <a:ln w="0">
              <a:noFill/>
            </a:ln>
          </p:spPr>
          <p:style>
            <a:lnRef idx="0"/>
            <a:fillRef idx="0"/>
            <a:effectRef idx="0"/>
            <a:fontRef idx="minor"/>
          </p:style>
        </p:sp>
        <p:sp>
          <p:nvSpPr>
            <p:cNvPr id="1517" name="Google Shape;1458;p43"/>
            <p:cNvSpPr/>
            <p:nvPr/>
          </p:nvSpPr>
          <p:spPr>
            <a:xfrm>
              <a:off x="3561480" y="5940000"/>
              <a:ext cx="202680" cy="357840"/>
            </a:xfrm>
            <a:custGeom>
              <a:avLst/>
              <a:gdLst/>
              <a:ahLst/>
              <a:rect l="l" t="t"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dk1"/>
            </a:solidFill>
            <a:ln w="0">
              <a:noFill/>
            </a:ln>
          </p:spPr>
          <p:style>
            <a:lnRef idx="0"/>
            <a:fillRef idx="0"/>
            <a:effectRef idx="0"/>
            <a:fontRef idx="minor"/>
          </p:style>
        </p:sp>
      </p:grpSp>
      <p:sp>
        <p:nvSpPr>
          <p:cNvPr id="1518" name="Google Shape;1459;p43"/>
          <p:cNvSpPr/>
          <p:nvPr/>
        </p:nvSpPr>
        <p:spPr>
          <a:xfrm>
            <a:off x="5862600" y="5889240"/>
            <a:ext cx="485280" cy="390240"/>
          </a:xfrm>
          <a:custGeom>
            <a:avLst/>
            <a:gdLst/>
            <a:ahLst/>
            <a:rect l="l" t="t"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dk1"/>
          </a:solidFill>
          <a:ln w="0">
            <a:noFill/>
          </a:ln>
        </p:spPr>
        <p:style>
          <a:lnRef idx="0"/>
          <a:fillRef idx="0"/>
          <a:effectRef idx="0"/>
          <a:fontRef idx="minor"/>
        </p:style>
      </p:sp>
      <p:sp>
        <p:nvSpPr>
          <p:cNvPr id="1519" name="Google Shape;1460;p43"/>
          <p:cNvSpPr/>
          <p:nvPr/>
        </p:nvSpPr>
        <p:spPr>
          <a:xfrm>
            <a:off x="4588200" y="5840640"/>
            <a:ext cx="426240" cy="425880"/>
          </a:xfrm>
          <a:custGeom>
            <a:avLst/>
            <a:gdLst/>
            <a:ahLst/>
            <a:rect l="l" t="t"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dk1"/>
          </a:solidFill>
          <a:ln w="0">
            <a:noFill/>
          </a:ln>
        </p:spPr>
        <p:style>
          <a:lnRef idx="0"/>
          <a:fillRef idx="0"/>
          <a:effectRef idx="0"/>
          <a:fontRef idx="minor"/>
        </p:style>
      </p:sp>
      <p:sp>
        <p:nvSpPr>
          <p:cNvPr id="1520" name="Google Shape;1461;p43"/>
          <p:cNvSpPr/>
          <p:nvPr/>
        </p:nvSpPr>
        <p:spPr>
          <a:xfrm>
            <a:off x="7087680" y="5818320"/>
            <a:ext cx="447480" cy="450000"/>
          </a:xfrm>
          <a:custGeom>
            <a:avLst/>
            <a:gdLst/>
            <a:ahLst/>
            <a:rect l="l" t="t"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dk1"/>
          </a:solidFill>
          <a:ln w="0">
            <a:noFill/>
          </a:ln>
        </p:spPr>
        <p:style>
          <a:lnRef idx="0"/>
          <a:fillRef idx="0"/>
          <a:effectRef idx="0"/>
          <a:fontRef idx="minor"/>
        </p:style>
      </p:sp>
      <p:sp>
        <p:nvSpPr>
          <p:cNvPr id="1521" name="Google Shape;1462;p43"/>
          <p:cNvSpPr/>
          <p:nvPr/>
        </p:nvSpPr>
        <p:spPr>
          <a:xfrm>
            <a:off x="8361720" y="5815800"/>
            <a:ext cx="486360" cy="487800"/>
          </a:xfrm>
          <a:custGeom>
            <a:avLst/>
            <a:gdLst/>
            <a:ahLst/>
            <a:rect l="l" t="t"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dk1"/>
          </a:solidFill>
          <a:ln w="0">
            <a:noFill/>
          </a:ln>
        </p:spPr>
        <p:style>
          <a:lnRef idx="0"/>
          <a:fillRef idx="0"/>
          <a:effectRef idx="0"/>
          <a:fontRef idx="minor"/>
        </p:style>
      </p:sp>
      <p:sp>
        <p:nvSpPr>
          <p:cNvPr id="1522" name="Google Shape;1463;p43"/>
          <p:cNvSpPr/>
          <p:nvPr/>
        </p:nvSpPr>
        <p:spPr>
          <a:xfrm>
            <a:off x="9814680" y="5861880"/>
            <a:ext cx="400320" cy="415080"/>
          </a:xfrm>
          <a:custGeom>
            <a:avLst/>
            <a:gdLst/>
            <a:ahLst/>
            <a:rect l="l" t="t"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dk1"/>
          </a:solidFill>
          <a:ln w="0">
            <a:noFill/>
          </a:ln>
        </p:spPr>
        <p:style>
          <a:lnRef idx="0"/>
          <a:fillRef idx="0"/>
          <a:effectRef idx="0"/>
          <a:fontRef idx="minor"/>
        </p:style>
      </p:sp>
      <p:grpSp>
        <p:nvGrpSpPr>
          <p:cNvPr id="1523" name="Google Shape;1464;p43"/>
          <p:cNvGrpSpPr/>
          <p:nvPr/>
        </p:nvGrpSpPr>
        <p:grpSpPr>
          <a:xfrm>
            <a:off x="10922040" y="937080"/>
            <a:ext cx="550440" cy="433440"/>
            <a:chOff x="10922040" y="937080"/>
            <a:chExt cx="550440" cy="433440"/>
          </a:xfrm>
        </p:grpSpPr>
        <p:sp>
          <p:nvSpPr>
            <p:cNvPr id="1524" name="Google Shape;1465;p43"/>
            <p:cNvSpPr/>
            <p:nvPr/>
          </p:nvSpPr>
          <p:spPr>
            <a:xfrm>
              <a:off x="10922040" y="972720"/>
              <a:ext cx="387000" cy="397800"/>
            </a:xfrm>
            <a:custGeom>
              <a:avLst/>
              <a:gdLst/>
              <a:ahLst/>
              <a:rect l="l" t="t"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solidFill>
              <a:schemeClr val="dk1"/>
            </a:solidFill>
            <a:ln w="0">
              <a:noFill/>
            </a:ln>
          </p:spPr>
          <p:style>
            <a:lnRef idx="0"/>
            <a:fillRef idx="0"/>
            <a:effectRef idx="0"/>
            <a:fontRef idx="minor"/>
          </p:style>
        </p:sp>
        <p:sp>
          <p:nvSpPr>
            <p:cNvPr id="1525" name="Google Shape;1466;p43"/>
            <p:cNvSpPr/>
            <p:nvPr/>
          </p:nvSpPr>
          <p:spPr>
            <a:xfrm>
              <a:off x="11193480" y="937080"/>
              <a:ext cx="279000" cy="325440"/>
            </a:xfrm>
            <a:custGeom>
              <a:avLst/>
              <a:gdLst/>
              <a:ahLst/>
              <a:rect l="l" t="t"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solidFill>
              <a:schemeClr val="dk1"/>
            </a:solidFill>
            <a:ln w="0">
              <a:noFill/>
            </a:ln>
          </p:spPr>
          <p:style>
            <a:lnRef idx="0"/>
            <a:fillRef idx="0"/>
            <a:effectRef idx="0"/>
            <a:fontRef idx="minor"/>
          </p:style>
        </p:sp>
      </p:grpSp>
      <p:grpSp>
        <p:nvGrpSpPr>
          <p:cNvPr id="1526" name="Google Shape;1467;p43"/>
          <p:cNvGrpSpPr/>
          <p:nvPr/>
        </p:nvGrpSpPr>
        <p:grpSpPr>
          <a:xfrm>
            <a:off x="10963440" y="3990600"/>
            <a:ext cx="439920" cy="334800"/>
            <a:chOff x="10963440" y="3990600"/>
            <a:chExt cx="439920" cy="334800"/>
          </a:xfrm>
        </p:grpSpPr>
        <p:sp>
          <p:nvSpPr>
            <p:cNvPr id="1527" name="Google Shape;1468;p43"/>
            <p:cNvSpPr/>
            <p:nvPr/>
          </p:nvSpPr>
          <p:spPr>
            <a:xfrm>
              <a:off x="11130480" y="4224960"/>
              <a:ext cx="100080" cy="100440"/>
            </a:xfrm>
            <a:prstGeom prst="ellipse">
              <a:avLst/>
            </a:prstGeom>
            <a:solidFill>
              <a:schemeClr val="dk1"/>
            </a:solidFill>
            <a:ln w="0">
              <a:noFill/>
            </a:ln>
          </p:spPr>
          <p:style>
            <a:lnRef idx="0"/>
            <a:fillRef idx="0"/>
            <a:effectRef idx="0"/>
            <a:fontRef idx="minor"/>
          </p:style>
        </p:sp>
        <p:sp>
          <p:nvSpPr>
            <p:cNvPr id="1528" name="Google Shape;1469;p43"/>
            <p:cNvSpPr/>
            <p:nvPr/>
          </p:nvSpPr>
          <p:spPr>
            <a:xfrm>
              <a:off x="11059920" y="4131000"/>
              <a:ext cx="246240" cy="102240"/>
            </a:xfrm>
            <a:custGeom>
              <a:avLst/>
              <a:gdLst/>
              <a:ahLst/>
              <a:rect l="l" t="t"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solidFill>
              <a:schemeClr val="dk1"/>
            </a:solidFill>
            <a:ln w="0">
              <a:noFill/>
            </a:ln>
          </p:spPr>
          <p:style>
            <a:lnRef idx="0"/>
            <a:fillRef idx="0"/>
            <a:effectRef idx="0"/>
            <a:fontRef idx="minor"/>
          </p:style>
        </p:sp>
        <p:sp>
          <p:nvSpPr>
            <p:cNvPr id="1529" name="Google Shape;1470;p43"/>
            <p:cNvSpPr/>
            <p:nvPr/>
          </p:nvSpPr>
          <p:spPr>
            <a:xfrm>
              <a:off x="11016720" y="4062960"/>
              <a:ext cx="333720" cy="118440"/>
            </a:xfrm>
            <a:custGeom>
              <a:avLst/>
              <a:gdLst/>
              <a:ahLst/>
              <a:rect l="l" t="t"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solidFill>
              <a:schemeClr val="dk1"/>
            </a:solidFill>
            <a:ln w="0">
              <a:noFill/>
            </a:ln>
          </p:spPr>
          <p:style>
            <a:lnRef idx="0"/>
            <a:fillRef idx="0"/>
            <a:effectRef idx="0"/>
            <a:fontRef idx="minor"/>
          </p:style>
        </p:sp>
        <p:sp>
          <p:nvSpPr>
            <p:cNvPr id="1530" name="Google Shape;1471;p43"/>
            <p:cNvSpPr/>
            <p:nvPr/>
          </p:nvSpPr>
          <p:spPr>
            <a:xfrm>
              <a:off x="10963440" y="3990600"/>
              <a:ext cx="439920" cy="138600"/>
            </a:xfrm>
            <a:custGeom>
              <a:avLst/>
              <a:gdLst/>
              <a:ahLst/>
              <a:rect l="l" t="t"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solidFill>
              <a:schemeClr val="dk1"/>
            </a:solidFill>
            <a:ln w="0">
              <a:noFill/>
            </a:ln>
          </p:spPr>
          <p:style>
            <a:lnRef idx="0"/>
            <a:fillRef idx="0"/>
            <a:effectRef idx="0"/>
            <a:fontRef idx="minor"/>
          </p:style>
        </p:sp>
      </p:grpSp>
      <p:grpSp>
        <p:nvGrpSpPr>
          <p:cNvPr id="1531" name="Google Shape;1472;p43"/>
          <p:cNvGrpSpPr/>
          <p:nvPr/>
        </p:nvGrpSpPr>
        <p:grpSpPr>
          <a:xfrm>
            <a:off x="10964880" y="4865400"/>
            <a:ext cx="439560" cy="339840"/>
            <a:chOff x="10964880" y="4865400"/>
            <a:chExt cx="439560" cy="339840"/>
          </a:xfrm>
        </p:grpSpPr>
        <p:sp>
          <p:nvSpPr>
            <p:cNvPr id="1532" name="Google Shape;1473;p43"/>
            <p:cNvSpPr/>
            <p:nvPr/>
          </p:nvSpPr>
          <p:spPr>
            <a:xfrm>
              <a:off x="11146680" y="4994640"/>
              <a:ext cx="77040" cy="77760"/>
            </a:xfrm>
            <a:prstGeom prst="ellipse">
              <a:avLst/>
            </a:prstGeom>
            <a:solidFill>
              <a:schemeClr val="dk1"/>
            </a:solidFill>
            <a:ln w="0">
              <a:noFill/>
            </a:ln>
          </p:spPr>
          <p:style>
            <a:lnRef idx="0"/>
            <a:fillRef idx="0"/>
            <a:effectRef idx="0"/>
            <a:fontRef idx="minor"/>
          </p:style>
        </p:sp>
        <p:sp>
          <p:nvSpPr>
            <p:cNvPr id="1533" name="Google Shape;1474;p43"/>
            <p:cNvSpPr/>
            <p:nvPr/>
          </p:nvSpPr>
          <p:spPr>
            <a:xfrm>
              <a:off x="11217240" y="4939560"/>
              <a:ext cx="78120" cy="190800"/>
            </a:xfrm>
            <a:custGeom>
              <a:avLst/>
              <a:gdLst/>
              <a:ahLst/>
              <a:rect l="l" t="t" r="r" b="b"/>
              <a:pathLst>
                <a:path w="52" h="125">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solidFill>
              <a:schemeClr val="dk1"/>
            </a:solidFill>
            <a:ln w="0">
              <a:noFill/>
            </a:ln>
          </p:spPr>
          <p:style>
            <a:lnRef idx="0"/>
            <a:fillRef idx="0"/>
            <a:effectRef idx="0"/>
            <a:fontRef idx="minor"/>
          </p:style>
        </p:sp>
        <p:sp>
          <p:nvSpPr>
            <p:cNvPr id="1534" name="Google Shape;1475;p43"/>
            <p:cNvSpPr/>
            <p:nvPr/>
          </p:nvSpPr>
          <p:spPr>
            <a:xfrm>
              <a:off x="11258280" y="4906080"/>
              <a:ext cx="91080" cy="258120"/>
            </a:xfrm>
            <a:custGeom>
              <a:avLst/>
              <a:gdLst/>
              <a:ahLst/>
              <a:rect l="l" t="t" r="r" b="b"/>
              <a:pathLst>
                <a:path w="60" h="169">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solidFill>
              <a:schemeClr val="dk1"/>
            </a:solidFill>
            <a:ln w="0">
              <a:noFill/>
            </a:ln>
          </p:spPr>
          <p:style>
            <a:lnRef idx="0"/>
            <a:fillRef idx="0"/>
            <a:effectRef idx="0"/>
            <a:fontRef idx="minor"/>
          </p:style>
        </p:sp>
        <p:sp>
          <p:nvSpPr>
            <p:cNvPr id="1535" name="Google Shape;1476;p43"/>
            <p:cNvSpPr/>
            <p:nvPr/>
          </p:nvSpPr>
          <p:spPr>
            <a:xfrm>
              <a:off x="11298240" y="4865400"/>
              <a:ext cx="106200" cy="339840"/>
            </a:xfrm>
            <a:custGeom>
              <a:avLst/>
              <a:gdLst/>
              <a:ahLst/>
              <a:rect l="l" t="t" r="r" b="b"/>
              <a:pathLst>
                <a:path w="70" h="223">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solidFill>
              <a:schemeClr val="dk1"/>
            </a:solidFill>
            <a:ln w="0">
              <a:noFill/>
            </a:ln>
          </p:spPr>
          <p:style>
            <a:lnRef idx="0"/>
            <a:fillRef idx="0"/>
            <a:effectRef idx="0"/>
            <a:fontRef idx="minor"/>
          </p:style>
        </p:sp>
        <p:sp>
          <p:nvSpPr>
            <p:cNvPr id="1536" name="Google Shape;1477;p43"/>
            <p:cNvSpPr/>
            <p:nvPr/>
          </p:nvSpPr>
          <p:spPr>
            <a:xfrm>
              <a:off x="11145600" y="4997880"/>
              <a:ext cx="77040" cy="77760"/>
            </a:xfrm>
            <a:prstGeom prst="ellipse">
              <a:avLst/>
            </a:prstGeom>
            <a:solidFill>
              <a:schemeClr val="dk1"/>
            </a:solidFill>
            <a:ln w="0">
              <a:noFill/>
            </a:ln>
          </p:spPr>
          <p:style>
            <a:lnRef idx="0"/>
            <a:fillRef idx="0"/>
            <a:effectRef idx="0"/>
            <a:fontRef idx="minor"/>
          </p:style>
        </p:sp>
        <p:sp>
          <p:nvSpPr>
            <p:cNvPr id="1537" name="Google Shape;1478;p43"/>
            <p:cNvSpPr/>
            <p:nvPr/>
          </p:nvSpPr>
          <p:spPr>
            <a:xfrm>
              <a:off x="11073600" y="4939560"/>
              <a:ext cx="78120" cy="190800"/>
            </a:xfrm>
            <a:custGeom>
              <a:avLst/>
              <a:gdLst/>
              <a:ahLst/>
              <a:rect l="l" t="t" r="r" b="b"/>
              <a:pathLst>
                <a:path w="52" h="125">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solidFill>
              <a:schemeClr val="dk1"/>
            </a:solidFill>
            <a:ln w="0">
              <a:noFill/>
            </a:ln>
          </p:spPr>
          <p:style>
            <a:lnRef idx="0"/>
            <a:fillRef idx="0"/>
            <a:effectRef idx="0"/>
            <a:fontRef idx="minor"/>
          </p:style>
        </p:sp>
        <p:sp>
          <p:nvSpPr>
            <p:cNvPr id="1538" name="Google Shape;1479;p43"/>
            <p:cNvSpPr/>
            <p:nvPr/>
          </p:nvSpPr>
          <p:spPr>
            <a:xfrm>
              <a:off x="11019960" y="4906080"/>
              <a:ext cx="92520" cy="258120"/>
            </a:xfrm>
            <a:custGeom>
              <a:avLst/>
              <a:gdLst/>
              <a:ahLst/>
              <a:rect l="l" t="t" r="r" b="b"/>
              <a:pathLst>
                <a:path w="61" h="169">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solidFill>
              <a:schemeClr val="dk1"/>
            </a:solidFill>
            <a:ln w="0">
              <a:noFill/>
            </a:ln>
          </p:spPr>
          <p:style>
            <a:lnRef idx="0"/>
            <a:fillRef idx="0"/>
            <a:effectRef idx="0"/>
            <a:fontRef idx="minor"/>
          </p:style>
        </p:sp>
        <p:sp>
          <p:nvSpPr>
            <p:cNvPr id="1539" name="Google Shape;1480;p43"/>
            <p:cNvSpPr/>
            <p:nvPr/>
          </p:nvSpPr>
          <p:spPr>
            <a:xfrm>
              <a:off x="10964880" y="4865400"/>
              <a:ext cx="106200" cy="339840"/>
            </a:xfrm>
            <a:custGeom>
              <a:avLst/>
              <a:gdLst/>
              <a:ahLst/>
              <a:rect l="l" t="t" r="r" b="b"/>
              <a:pathLst>
                <a:path w="70" h="223">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solidFill>
              <a:schemeClr val="dk1"/>
            </a:solidFill>
            <a:ln w="0">
              <a:noFill/>
            </a:ln>
          </p:spPr>
          <p:style>
            <a:lnRef idx="0"/>
            <a:fillRef idx="0"/>
            <a:effectRef idx="0"/>
            <a:fontRef idx="minor"/>
          </p:style>
        </p:sp>
      </p:grpSp>
      <p:grpSp>
        <p:nvGrpSpPr>
          <p:cNvPr id="1540" name="Google Shape;1481;p43"/>
          <p:cNvGrpSpPr/>
          <p:nvPr/>
        </p:nvGrpSpPr>
        <p:grpSpPr>
          <a:xfrm>
            <a:off x="10964880" y="2925000"/>
            <a:ext cx="513720" cy="426240"/>
            <a:chOff x="10964880" y="2925000"/>
            <a:chExt cx="513720" cy="426240"/>
          </a:xfrm>
        </p:grpSpPr>
        <p:sp>
          <p:nvSpPr>
            <p:cNvPr id="1541" name="Google Shape;1482;p43"/>
            <p:cNvSpPr/>
            <p:nvPr/>
          </p:nvSpPr>
          <p:spPr>
            <a:xfrm>
              <a:off x="10964880" y="3087000"/>
              <a:ext cx="349920" cy="264240"/>
            </a:xfrm>
            <a:custGeom>
              <a:avLst/>
              <a:gdLst/>
              <a:ahLst/>
              <a:rect l="l" t="t" r="r" b="b"/>
              <a:pathLst>
                <a:path w="454" h="343">
                  <a:moveTo>
                    <a:pt x="76" y="0"/>
                  </a:moveTo>
                  <a:lnTo>
                    <a:pt x="0" y="343"/>
                  </a:lnTo>
                  <a:lnTo>
                    <a:pt x="454" y="343"/>
                  </a:lnTo>
                  <a:lnTo>
                    <a:pt x="373" y="0"/>
                  </a:lnTo>
                  <a:lnTo>
                    <a:pt x="76" y="0"/>
                  </a:lnTo>
                  <a:close/>
                </a:path>
              </a:pathLst>
            </a:custGeom>
            <a:solidFill>
              <a:schemeClr val="dk1"/>
            </a:solidFill>
            <a:ln w="0">
              <a:noFill/>
            </a:ln>
          </p:spPr>
          <p:style>
            <a:lnRef idx="0"/>
            <a:fillRef idx="0"/>
            <a:effectRef idx="0"/>
            <a:fontRef idx="minor"/>
          </p:style>
        </p:sp>
        <p:sp>
          <p:nvSpPr>
            <p:cNvPr id="1542" name="Google Shape;1483;p43"/>
            <p:cNvSpPr/>
            <p:nvPr/>
          </p:nvSpPr>
          <p:spPr>
            <a:xfrm>
              <a:off x="11211120" y="3053160"/>
              <a:ext cx="267480" cy="236520"/>
            </a:xfrm>
            <a:custGeom>
              <a:avLst/>
              <a:gdLst/>
              <a:ahLst/>
              <a:rect l="l" t="t" r="r" b="b"/>
              <a:pathLst>
                <a:path w="347" h="307">
                  <a:moveTo>
                    <a:pt x="137" y="307"/>
                  </a:moveTo>
                  <a:lnTo>
                    <a:pt x="347" y="307"/>
                  </a:lnTo>
                  <a:lnTo>
                    <a:pt x="274" y="0"/>
                  </a:lnTo>
                  <a:lnTo>
                    <a:pt x="5" y="0"/>
                  </a:lnTo>
                  <a:lnTo>
                    <a:pt x="0" y="26"/>
                  </a:lnTo>
                  <a:lnTo>
                    <a:pt x="71" y="26"/>
                  </a:lnTo>
                  <a:lnTo>
                    <a:pt x="137" y="307"/>
                  </a:lnTo>
                  <a:close/>
                </a:path>
              </a:pathLst>
            </a:custGeom>
            <a:solidFill>
              <a:schemeClr val="dk1"/>
            </a:solidFill>
            <a:ln w="0">
              <a:noFill/>
            </a:ln>
          </p:spPr>
          <p:style>
            <a:lnRef idx="0"/>
            <a:fillRef idx="0"/>
            <a:effectRef idx="0"/>
            <a:fontRef idx="minor"/>
          </p:style>
        </p:sp>
        <p:sp>
          <p:nvSpPr>
            <p:cNvPr id="1543" name="Google Shape;1484;p43"/>
            <p:cNvSpPr/>
            <p:nvPr/>
          </p:nvSpPr>
          <p:spPr>
            <a:xfrm>
              <a:off x="11050560" y="2964960"/>
              <a:ext cx="165240" cy="136080"/>
            </a:xfrm>
            <a:custGeom>
              <a:avLst/>
              <a:gdLst/>
              <a:ahLst/>
              <a:rect l="l" t="t"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solidFill>
              <a:schemeClr val="dk1"/>
            </a:solidFill>
            <a:ln w="0">
              <a:noFill/>
            </a:ln>
          </p:spPr>
          <p:style>
            <a:lnRef idx="0"/>
            <a:fillRef idx="0"/>
            <a:effectRef idx="0"/>
            <a:fontRef idx="minor"/>
          </p:style>
        </p:sp>
        <p:sp>
          <p:nvSpPr>
            <p:cNvPr id="1544" name="Google Shape;1485;p43"/>
            <p:cNvSpPr/>
            <p:nvPr/>
          </p:nvSpPr>
          <p:spPr>
            <a:xfrm>
              <a:off x="11224440" y="2925000"/>
              <a:ext cx="164520" cy="136080"/>
            </a:xfrm>
            <a:custGeom>
              <a:avLst/>
              <a:gdLst/>
              <a:ahLst/>
              <a:rect l="l" t="t"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solidFill>
              <a:schemeClr val="dk1"/>
            </a:solidFill>
            <a:ln w="0">
              <a:noFill/>
            </a:ln>
          </p:spPr>
          <p:style>
            <a:lnRef idx="0"/>
            <a:fillRef idx="0"/>
            <a:effectRef idx="0"/>
            <a:fontRef idx="minor"/>
          </p:style>
        </p:sp>
      </p:grpSp>
      <p:sp>
        <p:nvSpPr>
          <p:cNvPr id="1545" name="Google Shape;1486;p43"/>
          <p:cNvSpPr/>
          <p:nvPr/>
        </p:nvSpPr>
        <p:spPr>
          <a:xfrm>
            <a:off x="10930680" y="5799960"/>
            <a:ext cx="500040" cy="507240"/>
          </a:xfrm>
          <a:custGeom>
            <a:avLst/>
            <a:gdLst/>
            <a:ahLst/>
            <a:rect l="l" t="t" r="r" b="b"/>
            <a:pathLst>
              <a:path w="272" h="278">
                <a:moveTo>
                  <a:pt x="135" y="0"/>
                </a:moveTo>
                <a:lnTo>
                  <a:pt x="135" y="0"/>
                </a:lnTo>
                <a:lnTo>
                  <a:pt x="122" y="0"/>
                </a:lnTo>
                <a:lnTo>
                  <a:pt x="109" y="4"/>
                </a:lnTo>
                <a:lnTo>
                  <a:pt x="96" y="6"/>
                </a:lnTo>
                <a:lnTo>
                  <a:pt x="83" y="11"/>
                </a:lnTo>
                <a:lnTo>
                  <a:pt x="72" y="17"/>
                </a:lnTo>
                <a:lnTo>
                  <a:pt x="61" y="24"/>
                </a:lnTo>
                <a:lnTo>
                  <a:pt x="50" y="32"/>
                </a:lnTo>
                <a:lnTo>
                  <a:pt x="40" y="41"/>
                </a:lnTo>
                <a:lnTo>
                  <a:pt x="31" y="50"/>
                </a:lnTo>
                <a:lnTo>
                  <a:pt x="24" y="61"/>
                </a:lnTo>
                <a:lnTo>
                  <a:pt x="16" y="72"/>
                </a:lnTo>
                <a:lnTo>
                  <a:pt x="11" y="85"/>
                </a:lnTo>
                <a:lnTo>
                  <a:pt x="7" y="98"/>
                </a:lnTo>
                <a:lnTo>
                  <a:pt x="3" y="111"/>
                </a:lnTo>
                <a:lnTo>
                  <a:pt x="2" y="124"/>
                </a:lnTo>
                <a:lnTo>
                  <a:pt x="0" y="139"/>
                </a:lnTo>
                <a:lnTo>
                  <a:pt x="0" y="139"/>
                </a:lnTo>
                <a:lnTo>
                  <a:pt x="2" y="154"/>
                </a:lnTo>
                <a:lnTo>
                  <a:pt x="3" y="167"/>
                </a:lnTo>
                <a:lnTo>
                  <a:pt x="7" y="180"/>
                </a:lnTo>
                <a:lnTo>
                  <a:pt x="11" y="193"/>
                </a:lnTo>
                <a:lnTo>
                  <a:pt x="16" y="206"/>
                </a:lnTo>
                <a:lnTo>
                  <a:pt x="24" y="217"/>
                </a:lnTo>
                <a:lnTo>
                  <a:pt x="31" y="228"/>
                </a:lnTo>
                <a:lnTo>
                  <a:pt x="40" y="237"/>
                </a:lnTo>
                <a:lnTo>
                  <a:pt x="50" y="246"/>
                </a:lnTo>
                <a:lnTo>
                  <a:pt x="61" y="254"/>
                </a:lnTo>
                <a:lnTo>
                  <a:pt x="72" y="261"/>
                </a:lnTo>
                <a:lnTo>
                  <a:pt x="83" y="267"/>
                </a:lnTo>
                <a:lnTo>
                  <a:pt x="96" y="272"/>
                </a:lnTo>
                <a:lnTo>
                  <a:pt x="109" y="276"/>
                </a:lnTo>
                <a:lnTo>
                  <a:pt x="122" y="278"/>
                </a:lnTo>
                <a:lnTo>
                  <a:pt x="135" y="278"/>
                </a:lnTo>
                <a:lnTo>
                  <a:pt x="135" y="278"/>
                </a:lnTo>
                <a:lnTo>
                  <a:pt x="150" y="278"/>
                </a:lnTo>
                <a:lnTo>
                  <a:pt x="163" y="276"/>
                </a:lnTo>
                <a:lnTo>
                  <a:pt x="176" y="272"/>
                </a:lnTo>
                <a:lnTo>
                  <a:pt x="189" y="267"/>
                </a:lnTo>
                <a:lnTo>
                  <a:pt x="200" y="261"/>
                </a:lnTo>
                <a:lnTo>
                  <a:pt x="211" y="254"/>
                </a:lnTo>
                <a:lnTo>
                  <a:pt x="222" y="246"/>
                </a:lnTo>
                <a:lnTo>
                  <a:pt x="231" y="237"/>
                </a:lnTo>
                <a:lnTo>
                  <a:pt x="240" y="228"/>
                </a:lnTo>
                <a:lnTo>
                  <a:pt x="248" y="217"/>
                </a:lnTo>
                <a:lnTo>
                  <a:pt x="255" y="206"/>
                </a:lnTo>
                <a:lnTo>
                  <a:pt x="261" y="193"/>
                </a:lnTo>
                <a:lnTo>
                  <a:pt x="264" y="180"/>
                </a:lnTo>
                <a:lnTo>
                  <a:pt x="268" y="167"/>
                </a:lnTo>
                <a:lnTo>
                  <a:pt x="270" y="154"/>
                </a:lnTo>
                <a:lnTo>
                  <a:pt x="272" y="139"/>
                </a:lnTo>
                <a:lnTo>
                  <a:pt x="272" y="139"/>
                </a:lnTo>
                <a:lnTo>
                  <a:pt x="270" y="124"/>
                </a:lnTo>
                <a:lnTo>
                  <a:pt x="268" y="111"/>
                </a:lnTo>
                <a:lnTo>
                  <a:pt x="264" y="98"/>
                </a:lnTo>
                <a:lnTo>
                  <a:pt x="261" y="85"/>
                </a:lnTo>
                <a:lnTo>
                  <a:pt x="255" y="72"/>
                </a:lnTo>
                <a:lnTo>
                  <a:pt x="248" y="61"/>
                </a:lnTo>
                <a:lnTo>
                  <a:pt x="240" y="50"/>
                </a:lnTo>
                <a:lnTo>
                  <a:pt x="231" y="41"/>
                </a:lnTo>
                <a:lnTo>
                  <a:pt x="222" y="32"/>
                </a:lnTo>
                <a:lnTo>
                  <a:pt x="211" y="24"/>
                </a:lnTo>
                <a:lnTo>
                  <a:pt x="200" y="17"/>
                </a:lnTo>
                <a:lnTo>
                  <a:pt x="189" y="11"/>
                </a:lnTo>
                <a:lnTo>
                  <a:pt x="176" y="6"/>
                </a:lnTo>
                <a:lnTo>
                  <a:pt x="163" y="4"/>
                </a:lnTo>
                <a:lnTo>
                  <a:pt x="150" y="0"/>
                </a:lnTo>
                <a:lnTo>
                  <a:pt x="135" y="0"/>
                </a:lnTo>
                <a:lnTo>
                  <a:pt x="135" y="0"/>
                </a:lnTo>
                <a:close/>
                <a:moveTo>
                  <a:pt x="135" y="215"/>
                </a:moveTo>
                <a:lnTo>
                  <a:pt x="135" y="215"/>
                </a:lnTo>
                <a:lnTo>
                  <a:pt x="122" y="213"/>
                </a:lnTo>
                <a:lnTo>
                  <a:pt x="107" y="209"/>
                </a:lnTo>
                <a:lnTo>
                  <a:pt x="96" y="202"/>
                </a:lnTo>
                <a:lnTo>
                  <a:pt x="85" y="193"/>
                </a:lnTo>
                <a:lnTo>
                  <a:pt x="76" y="182"/>
                </a:lnTo>
                <a:lnTo>
                  <a:pt x="70" y="169"/>
                </a:lnTo>
                <a:lnTo>
                  <a:pt x="64" y="154"/>
                </a:lnTo>
                <a:lnTo>
                  <a:pt x="64" y="139"/>
                </a:lnTo>
                <a:lnTo>
                  <a:pt x="64" y="139"/>
                </a:lnTo>
                <a:lnTo>
                  <a:pt x="64" y="124"/>
                </a:lnTo>
                <a:lnTo>
                  <a:pt x="70" y="109"/>
                </a:lnTo>
                <a:lnTo>
                  <a:pt x="76" y="96"/>
                </a:lnTo>
                <a:lnTo>
                  <a:pt x="85" y="85"/>
                </a:lnTo>
                <a:lnTo>
                  <a:pt x="96" y="76"/>
                </a:lnTo>
                <a:lnTo>
                  <a:pt x="107" y="70"/>
                </a:lnTo>
                <a:lnTo>
                  <a:pt x="122" y="65"/>
                </a:lnTo>
                <a:lnTo>
                  <a:pt x="135" y="63"/>
                </a:lnTo>
                <a:lnTo>
                  <a:pt x="135" y="63"/>
                </a:lnTo>
                <a:lnTo>
                  <a:pt x="150" y="65"/>
                </a:lnTo>
                <a:lnTo>
                  <a:pt x="163" y="70"/>
                </a:lnTo>
                <a:lnTo>
                  <a:pt x="176" y="76"/>
                </a:lnTo>
                <a:lnTo>
                  <a:pt x="187" y="85"/>
                </a:lnTo>
                <a:lnTo>
                  <a:pt x="196" y="96"/>
                </a:lnTo>
                <a:lnTo>
                  <a:pt x="201" y="109"/>
                </a:lnTo>
                <a:lnTo>
                  <a:pt x="205" y="124"/>
                </a:lnTo>
                <a:lnTo>
                  <a:pt x="207" y="139"/>
                </a:lnTo>
                <a:lnTo>
                  <a:pt x="207" y="139"/>
                </a:lnTo>
                <a:lnTo>
                  <a:pt x="205" y="154"/>
                </a:lnTo>
                <a:lnTo>
                  <a:pt x="201" y="169"/>
                </a:lnTo>
                <a:lnTo>
                  <a:pt x="196" y="182"/>
                </a:lnTo>
                <a:lnTo>
                  <a:pt x="187" y="193"/>
                </a:lnTo>
                <a:lnTo>
                  <a:pt x="176" y="202"/>
                </a:lnTo>
                <a:lnTo>
                  <a:pt x="163" y="209"/>
                </a:lnTo>
                <a:lnTo>
                  <a:pt x="150" y="213"/>
                </a:lnTo>
                <a:lnTo>
                  <a:pt x="135" y="215"/>
                </a:lnTo>
                <a:lnTo>
                  <a:pt x="135" y="215"/>
                </a:lnTo>
                <a:close/>
              </a:path>
            </a:pathLst>
          </a:custGeom>
          <a:solidFill>
            <a:schemeClr val="dk1"/>
          </a:solidFill>
          <a:ln w="0">
            <a:noFill/>
          </a:ln>
        </p:spPr>
        <p:style>
          <a:lnRef idx="0"/>
          <a:fillRef idx="0"/>
          <a:effectRef idx="0"/>
          <a:fontRef idx="minor"/>
        </p:style>
      </p:sp>
      <p:sp>
        <p:nvSpPr>
          <p:cNvPr id="1546" name="Google Shape;1487;p43"/>
          <p:cNvSpPr/>
          <p:nvPr/>
        </p:nvSpPr>
        <p:spPr>
          <a:xfrm>
            <a:off x="7120440" y="2963160"/>
            <a:ext cx="456120" cy="452880"/>
          </a:xfrm>
          <a:custGeom>
            <a:avLst/>
            <a:gdLst/>
            <a:ahLst/>
            <a:rect l="l" t="t" r="r" b="b"/>
            <a:pathLst>
              <a:path w="302" h="303">
                <a:moveTo>
                  <a:pt x="150" y="0"/>
                </a:moveTo>
                <a:lnTo>
                  <a:pt x="150" y="0"/>
                </a:lnTo>
                <a:lnTo>
                  <a:pt x="136" y="2"/>
                </a:lnTo>
                <a:lnTo>
                  <a:pt x="119" y="4"/>
                </a:lnTo>
                <a:lnTo>
                  <a:pt x="105" y="7"/>
                </a:lnTo>
                <a:lnTo>
                  <a:pt x="92" y="13"/>
                </a:lnTo>
                <a:lnTo>
                  <a:pt x="78" y="18"/>
                </a:lnTo>
                <a:lnTo>
                  <a:pt x="67" y="27"/>
                </a:lnTo>
                <a:lnTo>
                  <a:pt x="54" y="34"/>
                </a:lnTo>
                <a:lnTo>
                  <a:pt x="43" y="45"/>
                </a:lnTo>
                <a:lnTo>
                  <a:pt x="34" y="56"/>
                </a:lnTo>
                <a:lnTo>
                  <a:pt x="25" y="67"/>
                </a:lnTo>
                <a:lnTo>
                  <a:pt x="18" y="80"/>
                </a:lnTo>
                <a:lnTo>
                  <a:pt x="11" y="92"/>
                </a:lnTo>
                <a:lnTo>
                  <a:pt x="5" y="107"/>
                </a:lnTo>
                <a:lnTo>
                  <a:pt x="2" y="121"/>
                </a:lnTo>
                <a:lnTo>
                  <a:pt x="0" y="136"/>
                </a:lnTo>
                <a:lnTo>
                  <a:pt x="0" y="152"/>
                </a:lnTo>
                <a:lnTo>
                  <a:pt x="0" y="152"/>
                </a:lnTo>
                <a:lnTo>
                  <a:pt x="0" y="167"/>
                </a:lnTo>
                <a:lnTo>
                  <a:pt x="2" y="183"/>
                </a:lnTo>
                <a:lnTo>
                  <a:pt x="5" y="198"/>
                </a:lnTo>
                <a:lnTo>
                  <a:pt x="11" y="210"/>
                </a:lnTo>
                <a:lnTo>
                  <a:pt x="18" y="225"/>
                </a:lnTo>
                <a:lnTo>
                  <a:pt x="25" y="236"/>
                </a:lnTo>
                <a:lnTo>
                  <a:pt x="34" y="248"/>
                </a:lnTo>
                <a:lnTo>
                  <a:pt x="43" y="259"/>
                </a:lnTo>
                <a:lnTo>
                  <a:pt x="54" y="268"/>
                </a:lnTo>
                <a:lnTo>
                  <a:pt x="67" y="277"/>
                </a:lnTo>
                <a:lnTo>
                  <a:pt x="78" y="285"/>
                </a:lnTo>
                <a:lnTo>
                  <a:pt x="92" y="292"/>
                </a:lnTo>
                <a:lnTo>
                  <a:pt x="105" y="295"/>
                </a:lnTo>
                <a:lnTo>
                  <a:pt x="119" y="301"/>
                </a:lnTo>
                <a:lnTo>
                  <a:pt x="136" y="303"/>
                </a:lnTo>
                <a:lnTo>
                  <a:pt x="150" y="303"/>
                </a:lnTo>
                <a:lnTo>
                  <a:pt x="150" y="303"/>
                </a:lnTo>
                <a:lnTo>
                  <a:pt x="167" y="303"/>
                </a:lnTo>
                <a:lnTo>
                  <a:pt x="181" y="301"/>
                </a:lnTo>
                <a:lnTo>
                  <a:pt x="196" y="295"/>
                </a:lnTo>
                <a:lnTo>
                  <a:pt x="210" y="292"/>
                </a:lnTo>
                <a:lnTo>
                  <a:pt x="223" y="285"/>
                </a:lnTo>
                <a:lnTo>
                  <a:pt x="235" y="277"/>
                </a:lnTo>
                <a:lnTo>
                  <a:pt x="246" y="268"/>
                </a:lnTo>
                <a:lnTo>
                  <a:pt x="257" y="259"/>
                </a:lnTo>
                <a:lnTo>
                  <a:pt x="268" y="248"/>
                </a:lnTo>
                <a:lnTo>
                  <a:pt x="275" y="236"/>
                </a:lnTo>
                <a:lnTo>
                  <a:pt x="283" y="225"/>
                </a:lnTo>
                <a:lnTo>
                  <a:pt x="290" y="210"/>
                </a:lnTo>
                <a:lnTo>
                  <a:pt x="295" y="198"/>
                </a:lnTo>
                <a:lnTo>
                  <a:pt x="299" y="183"/>
                </a:lnTo>
                <a:lnTo>
                  <a:pt x="301" y="167"/>
                </a:lnTo>
                <a:lnTo>
                  <a:pt x="302" y="152"/>
                </a:lnTo>
                <a:lnTo>
                  <a:pt x="302" y="152"/>
                </a:lnTo>
                <a:lnTo>
                  <a:pt x="301" y="136"/>
                </a:lnTo>
                <a:lnTo>
                  <a:pt x="299" y="121"/>
                </a:lnTo>
                <a:lnTo>
                  <a:pt x="295" y="107"/>
                </a:lnTo>
                <a:lnTo>
                  <a:pt x="290" y="92"/>
                </a:lnTo>
                <a:lnTo>
                  <a:pt x="283" y="80"/>
                </a:lnTo>
                <a:lnTo>
                  <a:pt x="275" y="67"/>
                </a:lnTo>
                <a:lnTo>
                  <a:pt x="268" y="56"/>
                </a:lnTo>
                <a:lnTo>
                  <a:pt x="257" y="45"/>
                </a:lnTo>
                <a:lnTo>
                  <a:pt x="246" y="34"/>
                </a:lnTo>
                <a:lnTo>
                  <a:pt x="235" y="27"/>
                </a:lnTo>
                <a:lnTo>
                  <a:pt x="223" y="18"/>
                </a:lnTo>
                <a:lnTo>
                  <a:pt x="210" y="13"/>
                </a:lnTo>
                <a:lnTo>
                  <a:pt x="196" y="7"/>
                </a:lnTo>
                <a:lnTo>
                  <a:pt x="181" y="4"/>
                </a:lnTo>
                <a:lnTo>
                  <a:pt x="167" y="2"/>
                </a:lnTo>
                <a:lnTo>
                  <a:pt x="150" y="0"/>
                </a:lnTo>
                <a:lnTo>
                  <a:pt x="150" y="0"/>
                </a:lnTo>
                <a:close/>
                <a:moveTo>
                  <a:pt x="132" y="227"/>
                </a:moveTo>
                <a:lnTo>
                  <a:pt x="94" y="227"/>
                </a:lnTo>
                <a:lnTo>
                  <a:pt x="94" y="152"/>
                </a:lnTo>
                <a:lnTo>
                  <a:pt x="94" y="76"/>
                </a:lnTo>
                <a:lnTo>
                  <a:pt x="132" y="76"/>
                </a:lnTo>
                <a:lnTo>
                  <a:pt x="132" y="227"/>
                </a:lnTo>
                <a:close/>
                <a:moveTo>
                  <a:pt x="206" y="227"/>
                </a:moveTo>
                <a:lnTo>
                  <a:pt x="170" y="227"/>
                </a:lnTo>
                <a:lnTo>
                  <a:pt x="170" y="152"/>
                </a:lnTo>
                <a:lnTo>
                  <a:pt x="170" y="76"/>
                </a:lnTo>
                <a:lnTo>
                  <a:pt x="206" y="76"/>
                </a:lnTo>
                <a:lnTo>
                  <a:pt x="206" y="227"/>
                </a:ln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47" name="Google Shape;1492;p44"/>
          <p:cNvSpPr/>
          <p:nvPr/>
        </p:nvSpPr>
        <p:spPr>
          <a:xfrm>
            <a:off x="350280" y="1008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6"/>
                  <a:pt x="8" y="27"/>
                </a:cubicBezTo>
                <a:cubicBezTo>
                  <a:pt x="8" y="38"/>
                  <a:pt x="16" y="47"/>
                  <a:pt x="27" y="47"/>
                </a:cubicBezTo>
                <a:lnTo>
                  <a:pt x="27" y="8"/>
                </a:lnTo>
                <a:close/>
              </a:path>
            </a:pathLst>
          </a:custGeom>
          <a:solidFill>
            <a:schemeClr val="dk1"/>
          </a:solidFill>
          <a:ln w="0">
            <a:noFill/>
          </a:ln>
        </p:spPr>
        <p:style>
          <a:lnRef idx="0"/>
          <a:fillRef idx="0"/>
          <a:effectRef idx="0"/>
          <a:fontRef idx="minor"/>
        </p:style>
      </p:sp>
      <p:sp>
        <p:nvSpPr>
          <p:cNvPr id="1548" name="Google Shape;1493;p44"/>
          <p:cNvSpPr/>
          <p:nvPr/>
        </p:nvSpPr>
        <p:spPr>
          <a:xfrm>
            <a:off x="884160" y="1008360"/>
            <a:ext cx="278280" cy="217800"/>
          </a:xfrm>
          <a:custGeom>
            <a:avLst/>
            <a:gdLst/>
            <a:ahLst/>
            <a:rect l="l" t="t"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dk1"/>
          </a:solidFill>
          <a:ln w="0">
            <a:noFill/>
          </a:ln>
        </p:spPr>
        <p:style>
          <a:lnRef idx="0"/>
          <a:fillRef idx="0"/>
          <a:effectRef idx="0"/>
          <a:fontRef idx="minor"/>
        </p:style>
      </p:sp>
      <p:sp>
        <p:nvSpPr>
          <p:cNvPr id="1549" name="Google Shape;1494;p44"/>
          <p:cNvSpPr/>
          <p:nvPr/>
        </p:nvSpPr>
        <p:spPr>
          <a:xfrm>
            <a:off x="1512720" y="1008360"/>
            <a:ext cx="280440" cy="217800"/>
          </a:xfrm>
          <a:custGeom>
            <a:avLst/>
            <a:gdLst/>
            <a:ahLst/>
            <a:rect l="l" t="t" r="r" b="b"/>
            <a:pathLst>
              <a:path w="64" h="50">
                <a:moveTo>
                  <a:pt x="45" y="7"/>
                </a:moveTo>
                <a:cubicBezTo>
                  <a:pt x="45" y="8"/>
                  <a:pt x="44" y="9"/>
                  <a:pt x="43" y="9"/>
                </a:cubicBezTo>
                <a:cubicBezTo>
                  <a:pt x="2" y="9"/>
                  <a:pt x="2" y="9"/>
                  <a:pt x="2" y="9"/>
                </a:cubicBezTo>
                <a:cubicBezTo>
                  <a:pt x="1" y="9"/>
                  <a:pt x="0" y="8"/>
                  <a:pt x="0" y="7"/>
                </a:cubicBezTo>
                <a:cubicBezTo>
                  <a:pt x="0" y="2"/>
                  <a:pt x="0" y="2"/>
                  <a:pt x="0" y="2"/>
                </a:cubicBezTo>
                <a:cubicBezTo>
                  <a:pt x="0" y="1"/>
                  <a:pt x="1" y="0"/>
                  <a:pt x="2" y="0"/>
                </a:cubicBezTo>
                <a:cubicBezTo>
                  <a:pt x="43" y="0"/>
                  <a:pt x="43" y="0"/>
                  <a:pt x="43" y="0"/>
                </a:cubicBezTo>
                <a:cubicBezTo>
                  <a:pt x="44" y="0"/>
                  <a:pt x="45" y="1"/>
                  <a:pt x="45" y="2"/>
                </a:cubicBezTo>
                <a:lnTo>
                  <a:pt x="45" y="7"/>
                </a:lnTo>
                <a:close/>
                <a:moveTo>
                  <a:pt x="59" y="20"/>
                </a:moveTo>
                <a:cubicBezTo>
                  <a:pt x="59" y="22"/>
                  <a:pt x="58" y="23"/>
                  <a:pt x="57" y="23"/>
                </a:cubicBezTo>
                <a:cubicBezTo>
                  <a:pt x="2" y="23"/>
                  <a:pt x="2" y="23"/>
                  <a:pt x="2" y="23"/>
                </a:cubicBezTo>
                <a:cubicBezTo>
                  <a:pt x="1" y="23"/>
                  <a:pt x="0" y="22"/>
                  <a:pt x="0" y="20"/>
                </a:cubicBezTo>
                <a:cubicBezTo>
                  <a:pt x="0" y="16"/>
                  <a:pt x="0" y="16"/>
                  <a:pt x="0" y="16"/>
                </a:cubicBezTo>
                <a:cubicBezTo>
                  <a:pt x="0" y="14"/>
                  <a:pt x="1" y="13"/>
                  <a:pt x="2" y="13"/>
                </a:cubicBezTo>
                <a:cubicBezTo>
                  <a:pt x="57" y="13"/>
                  <a:pt x="57" y="13"/>
                  <a:pt x="57" y="13"/>
                </a:cubicBezTo>
                <a:cubicBezTo>
                  <a:pt x="58" y="13"/>
                  <a:pt x="59" y="14"/>
                  <a:pt x="59" y="16"/>
                </a:cubicBezTo>
                <a:lnTo>
                  <a:pt x="59" y="20"/>
                </a:lnTo>
                <a:close/>
                <a:moveTo>
                  <a:pt x="50" y="34"/>
                </a:moveTo>
                <a:cubicBezTo>
                  <a:pt x="50" y="35"/>
                  <a:pt x="49" y="36"/>
                  <a:pt x="48" y="36"/>
                </a:cubicBezTo>
                <a:cubicBezTo>
                  <a:pt x="2" y="36"/>
                  <a:pt x="2" y="36"/>
                  <a:pt x="2" y="36"/>
                </a:cubicBezTo>
                <a:cubicBezTo>
                  <a:pt x="1" y="36"/>
                  <a:pt x="0" y="35"/>
                  <a:pt x="0" y="34"/>
                </a:cubicBezTo>
                <a:cubicBezTo>
                  <a:pt x="0" y="29"/>
                  <a:pt x="0" y="29"/>
                  <a:pt x="0" y="29"/>
                </a:cubicBezTo>
                <a:cubicBezTo>
                  <a:pt x="0" y="28"/>
                  <a:pt x="1" y="27"/>
                  <a:pt x="2" y="27"/>
                </a:cubicBezTo>
                <a:cubicBezTo>
                  <a:pt x="48" y="27"/>
                  <a:pt x="48" y="27"/>
                  <a:pt x="48" y="27"/>
                </a:cubicBezTo>
                <a:cubicBezTo>
                  <a:pt x="49" y="27"/>
                  <a:pt x="50" y="28"/>
                  <a:pt x="50" y="29"/>
                </a:cubicBezTo>
                <a:lnTo>
                  <a:pt x="50" y="34"/>
                </a:lnTo>
                <a:close/>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path>
            </a:pathLst>
          </a:custGeom>
          <a:solidFill>
            <a:schemeClr val="dk1"/>
          </a:solidFill>
          <a:ln w="0">
            <a:noFill/>
          </a:ln>
        </p:spPr>
        <p:style>
          <a:lnRef idx="0"/>
          <a:fillRef idx="0"/>
          <a:effectRef idx="0"/>
          <a:fontRef idx="minor"/>
        </p:style>
      </p:sp>
      <p:sp>
        <p:nvSpPr>
          <p:cNvPr id="1550" name="Google Shape;1495;p44"/>
          <p:cNvSpPr/>
          <p:nvPr/>
        </p:nvSpPr>
        <p:spPr>
          <a:xfrm>
            <a:off x="2151720" y="1008360"/>
            <a:ext cx="288360" cy="239760"/>
          </a:xfrm>
          <a:custGeom>
            <a:avLst/>
            <a:gdLst/>
            <a:ahLst/>
            <a:rect l="l" t="t" r="r" b="b"/>
            <a:pathLst>
              <a:path w="66" h="55">
                <a:moveTo>
                  <a:pt x="66" y="43"/>
                </a:moveTo>
                <a:cubicBezTo>
                  <a:pt x="66" y="44"/>
                  <a:pt x="65" y="45"/>
                  <a:pt x="64" y="45"/>
                </a:cubicBezTo>
                <a:cubicBezTo>
                  <a:pt x="57" y="45"/>
                  <a:pt x="57" y="45"/>
                  <a:pt x="57" y="45"/>
                </a:cubicBezTo>
                <a:cubicBezTo>
                  <a:pt x="57" y="50"/>
                  <a:pt x="53" y="55"/>
                  <a:pt x="48" y="55"/>
                </a:cubicBezTo>
                <a:cubicBezTo>
                  <a:pt x="43" y="55"/>
                  <a:pt x="39" y="50"/>
                  <a:pt x="39" y="45"/>
                </a:cubicBezTo>
                <a:cubicBezTo>
                  <a:pt x="25" y="45"/>
                  <a:pt x="25" y="45"/>
                  <a:pt x="25" y="45"/>
                </a:cubicBezTo>
                <a:cubicBezTo>
                  <a:pt x="25" y="50"/>
                  <a:pt x="21" y="55"/>
                  <a:pt x="16" y="55"/>
                </a:cubicBezTo>
                <a:cubicBezTo>
                  <a:pt x="11" y="55"/>
                  <a:pt x="7" y="50"/>
                  <a:pt x="7" y="45"/>
                </a:cubicBezTo>
                <a:cubicBezTo>
                  <a:pt x="2" y="45"/>
                  <a:pt x="2" y="45"/>
                  <a:pt x="2" y="45"/>
                </a:cubicBezTo>
                <a:cubicBezTo>
                  <a:pt x="1" y="45"/>
                  <a:pt x="0" y="44"/>
                  <a:pt x="0" y="43"/>
                </a:cubicBezTo>
                <a:cubicBezTo>
                  <a:pt x="0" y="42"/>
                  <a:pt x="1" y="41"/>
                  <a:pt x="2" y="41"/>
                </a:cubicBezTo>
                <a:cubicBezTo>
                  <a:pt x="2" y="26"/>
                  <a:pt x="2" y="26"/>
                  <a:pt x="2" y="26"/>
                </a:cubicBezTo>
                <a:cubicBezTo>
                  <a:pt x="2" y="25"/>
                  <a:pt x="3" y="23"/>
                  <a:pt x="4" y="22"/>
                </a:cubicBezTo>
                <a:cubicBezTo>
                  <a:pt x="11" y="15"/>
                  <a:pt x="11" y="15"/>
                  <a:pt x="11" y="15"/>
                </a:cubicBezTo>
                <a:cubicBezTo>
                  <a:pt x="12" y="14"/>
                  <a:pt x="14" y="13"/>
                  <a:pt x="15" y="13"/>
                </a:cubicBezTo>
                <a:cubicBezTo>
                  <a:pt x="21" y="13"/>
                  <a:pt x="21" y="13"/>
                  <a:pt x="21" y="13"/>
                </a:cubicBezTo>
                <a:cubicBezTo>
                  <a:pt x="21" y="2"/>
                  <a:pt x="21" y="2"/>
                  <a:pt x="21" y="2"/>
                </a:cubicBezTo>
                <a:cubicBezTo>
                  <a:pt x="21" y="1"/>
                  <a:pt x="22" y="0"/>
                  <a:pt x="23" y="0"/>
                </a:cubicBezTo>
                <a:cubicBezTo>
                  <a:pt x="64" y="0"/>
                  <a:pt x="64" y="0"/>
                  <a:pt x="64" y="0"/>
                </a:cubicBezTo>
                <a:cubicBezTo>
                  <a:pt x="65" y="0"/>
                  <a:pt x="66" y="1"/>
                  <a:pt x="66" y="2"/>
                </a:cubicBezTo>
                <a:lnTo>
                  <a:pt x="66" y="43"/>
                </a:lnTo>
                <a:close/>
                <a:moveTo>
                  <a:pt x="21" y="27"/>
                </a:moveTo>
                <a:cubicBezTo>
                  <a:pt x="21" y="18"/>
                  <a:pt x="21" y="18"/>
                  <a:pt x="21" y="18"/>
                </a:cubicBezTo>
                <a:cubicBezTo>
                  <a:pt x="15" y="18"/>
                  <a:pt x="15" y="18"/>
                  <a:pt x="15" y="18"/>
                </a:cubicBezTo>
                <a:cubicBezTo>
                  <a:pt x="15" y="18"/>
                  <a:pt x="14" y="18"/>
                  <a:pt x="14" y="18"/>
                </a:cubicBezTo>
                <a:cubicBezTo>
                  <a:pt x="7" y="25"/>
                  <a:pt x="7" y="25"/>
                  <a:pt x="7" y="25"/>
                </a:cubicBezTo>
                <a:cubicBezTo>
                  <a:pt x="7" y="25"/>
                  <a:pt x="7" y="26"/>
                  <a:pt x="7" y="26"/>
                </a:cubicBezTo>
                <a:cubicBezTo>
                  <a:pt x="7" y="27"/>
                  <a:pt x="7" y="27"/>
                  <a:pt x="7" y="27"/>
                </a:cubicBezTo>
                <a:lnTo>
                  <a:pt x="21" y="27"/>
                </a:lnTo>
                <a:close/>
                <a:moveTo>
                  <a:pt x="16" y="41"/>
                </a:moveTo>
                <a:cubicBezTo>
                  <a:pt x="14" y="41"/>
                  <a:pt x="11" y="43"/>
                  <a:pt x="11" y="45"/>
                </a:cubicBezTo>
                <a:cubicBezTo>
                  <a:pt x="11" y="48"/>
                  <a:pt x="14" y="50"/>
                  <a:pt x="16" y="50"/>
                </a:cubicBezTo>
                <a:cubicBezTo>
                  <a:pt x="19" y="50"/>
                  <a:pt x="21" y="48"/>
                  <a:pt x="21" y="45"/>
                </a:cubicBezTo>
                <a:cubicBezTo>
                  <a:pt x="21" y="43"/>
                  <a:pt x="19" y="41"/>
                  <a:pt x="16" y="41"/>
                </a:cubicBezTo>
                <a:close/>
                <a:moveTo>
                  <a:pt x="57" y="15"/>
                </a:moveTo>
                <a:cubicBezTo>
                  <a:pt x="57" y="14"/>
                  <a:pt x="57" y="13"/>
                  <a:pt x="56" y="13"/>
                </a:cubicBezTo>
                <a:cubicBezTo>
                  <a:pt x="48" y="13"/>
                  <a:pt x="48" y="13"/>
                  <a:pt x="48" y="13"/>
                </a:cubicBezTo>
                <a:cubicBezTo>
                  <a:pt x="48" y="5"/>
                  <a:pt x="48" y="5"/>
                  <a:pt x="48" y="5"/>
                </a:cubicBezTo>
                <a:cubicBezTo>
                  <a:pt x="48" y="5"/>
                  <a:pt x="48" y="4"/>
                  <a:pt x="47" y="4"/>
                </a:cubicBezTo>
                <a:cubicBezTo>
                  <a:pt x="40" y="4"/>
                  <a:pt x="40" y="4"/>
                  <a:pt x="40" y="4"/>
                </a:cubicBezTo>
                <a:cubicBezTo>
                  <a:pt x="39" y="4"/>
                  <a:pt x="39" y="5"/>
                  <a:pt x="39" y="5"/>
                </a:cubicBezTo>
                <a:cubicBezTo>
                  <a:pt x="39" y="13"/>
                  <a:pt x="39" y="13"/>
                  <a:pt x="39" y="13"/>
                </a:cubicBezTo>
                <a:cubicBezTo>
                  <a:pt x="31" y="13"/>
                  <a:pt x="31" y="13"/>
                  <a:pt x="31" y="13"/>
                </a:cubicBezTo>
                <a:cubicBezTo>
                  <a:pt x="30" y="13"/>
                  <a:pt x="30" y="14"/>
                  <a:pt x="30" y="15"/>
                </a:cubicBezTo>
                <a:cubicBezTo>
                  <a:pt x="30" y="21"/>
                  <a:pt x="30" y="21"/>
                  <a:pt x="30" y="21"/>
                </a:cubicBezTo>
                <a:cubicBezTo>
                  <a:pt x="30" y="22"/>
                  <a:pt x="30" y="23"/>
                  <a:pt x="31" y="23"/>
                </a:cubicBezTo>
                <a:cubicBezTo>
                  <a:pt x="39" y="23"/>
                  <a:pt x="39" y="23"/>
                  <a:pt x="39" y="23"/>
                </a:cubicBezTo>
                <a:cubicBezTo>
                  <a:pt x="39" y="31"/>
                  <a:pt x="39" y="31"/>
                  <a:pt x="39" y="31"/>
                </a:cubicBezTo>
                <a:cubicBezTo>
                  <a:pt x="39" y="31"/>
                  <a:pt x="39" y="32"/>
                  <a:pt x="40" y="32"/>
                </a:cubicBezTo>
                <a:cubicBezTo>
                  <a:pt x="47" y="32"/>
                  <a:pt x="47" y="32"/>
                  <a:pt x="47" y="32"/>
                </a:cubicBezTo>
                <a:cubicBezTo>
                  <a:pt x="48" y="32"/>
                  <a:pt x="48" y="31"/>
                  <a:pt x="48" y="31"/>
                </a:cubicBezTo>
                <a:cubicBezTo>
                  <a:pt x="48" y="23"/>
                  <a:pt x="48" y="23"/>
                  <a:pt x="48" y="23"/>
                </a:cubicBezTo>
                <a:cubicBezTo>
                  <a:pt x="56" y="23"/>
                  <a:pt x="56" y="23"/>
                  <a:pt x="56" y="23"/>
                </a:cubicBezTo>
                <a:cubicBezTo>
                  <a:pt x="57" y="23"/>
                  <a:pt x="57" y="22"/>
                  <a:pt x="57" y="21"/>
                </a:cubicBezTo>
                <a:lnTo>
                  <a:pt x="57" y="15"/>
                </a:lnTo>
                <a:close/>
                <a:moveTo>
                  <a:pt x="48" y="41"/>
                </a:moveTo>
                <a:cubicBezTo>
                  <a:pt x="45" y="41"/>
                  <a:pt x="43" y="43"/>
                  <a:pt x="43" y="45"/>
                </a:cubicBezTo>
                <a:cubicBezTo>
                  <a:pt x="43" y="48"/>
                  <a:pt x="45" y="50"/>
                  <a:pt x="48" y="50"/>
                </a:cubicBezTo>
                <a:cubicBezTo>
                  <a:pt x="51" y="50"/>
                  <a:pt x="53" y="48"/>
                  <a:pt x="53" y="45"/>
                </a:cubicBezTo>
                <a:cubicBezTo>
                  <a:pt x="53" y="43"/>
                  <a:pt x="51" y="41"/>
                  <a:pt x="48" y="41"/>
                </a:cubicBezTo>
                <a:close/>
              </a:path>
            </a:pathLst>
          </a:custGeom>
          <a:solidFill>
            <a:schemeClr val="dk1"/>
          </a:solidFill>
          <a:ln w="0">
            <a:noFill/>
          </a:ln>
        </p:spPr>
        <p:style>
          <a:lnRef idx="0"/>
          <a:fillRef idx="0"/>
          <a:effectRef idx="0"/>
          <a:fontRef idx="minor"/>
        </p:style>
      </p:sp>
      <p:sp>
        <p:nvSpPr>
          <p:cNvPr id="1551" name="Google Shape;1496;p44"/>
          <p:cNvSpPr/>
          <p:nvPr/>
        </p:nvSpPr>
        <p:spPr>
          <a:xfrm>
            <a:off x="2786400" y="1048680"/>
            <a:ext cx="153000" cy="150840"/>
          </a:xfrm>
          <a:custGeom>
            <a:avLst/>
            <a:gdLst/>
            <a:ahLst/>
            <a:rect l="l" t="t" r="r" b="b"/>
            <a:pathLst>
              <a:path w="35" h="35">
                <a:moveTo>
                  <a:pt x="35" y="4"/>
                </a:moveTo>
                <a:cubicBezTo>
                  <a:pt x="18" y="21"/>
                  <a:pt x="18" y="21"/>
                  <a:pt x="18" y="21"/>
                </a:cubicBezTo>
                <a:cubicBezTo>
                  <a:pt x="18" y="21"/>
                  <a:pt x="18" y="21"/>
                  <a:pt x="17" y="21"/>
                </a:cubicBezTo>
                <a:cubicBezTo>
                  <a:pt x="17" y="21"/>
                  <a:pt x="17" y="21"/>
                  <a:pt x="17" y="21"/>
                </a:cubicBezTo>
                <a:cubicBezTo>
                  <a:pt x="0" y="4"/>
                  <a:pt x="0" y="4"/>
                  <a:pt x="0" y="4"/>
                </a:cubicBezTo>
                <a:cubicBezTo>
                  <a:pt x="0" y="4"/>
                  <a:pt x="0" y="4"/>
                  <a:pt x="0" y="3"/>
                </a:cubicBezTo>
                <a:cubicBezTo>
                  <a:pt x="0" y="3"/>
                  <a:pt x="0" y="3"/>
                  <a:pt x="0" y="2"/>
                </a:cubicBezTo>
                <a:cubicBezTo>
                  <a:pt x="2" y="1"/>
                  <a:pt x="2" y="1"/>
                  <a:pt x="2" y="1"/>
                </a:cubicBezTo>
                <a:cubicBezTo>
                  <a:pt x="2" y="0"/>
                  <a:pt x="2" y="0"/>
                  <a:pt x="2" y="0"/>
                </a:cubicBezTo>
                <a:cubicBezTo>
                  <a:pt x="3" y="0"/>
                  <a:pt x="3" y="0"/>
                  <a:pt x="3" y="1"/>
                </a:cubicBezTo>
                <a:cubicBezTo>
                  <a:pt x="17" y="15"/>
                  <a:pt x="17" y="15"/>
                  <a:pt x="17" y="15"/>
                </a:cubicBezTo>
                <a:cubicBezTo>
                  <a:pt x="31" y="1"/>
                  <a:pt x="31" y="1"/>
                  <a:pt x="31" y="1"/>
                </a:cubicBezTo>
                <a:cubicBezTo>
                  <a:pt x="32" y="0"/>
                  <a:pt x="32" y="0"/>
                  <a:pt x="32" y="0"/>
                </a:cubicBezTo>
                <a:cubicBezTo>
                  <a:pt x="32" y="0"/>
                  <a:pt x="33" y="0"/>
                  <a:pt x="33" y="1"/>
                </a:cubicBezTo>
                <a:cubicBezTo>
                  <a:pt x="35" y="2"/>
                  <a:pt x="35" y="2"/>
                  <a:pt x="35" y="2"/>
                </a:cubicBezTo>
                <a:cubicBezTo>
                  <a:pt x="35" y="3"/>
                  <a:pt x="35" y="3"/>
                  <a:pt x="35" y="3"/>
                </a:cubicBezTo>
                <a:cubicBezTo>
                  <a:pt x="35" y="4"/>
                  <a:pt x="35" y="4"/>
                  <a:pt x="35" y="4"/>
                </a:cubicBezTo>
                <a:close/>
                <a:moveTo>
                  <a:pt x="35" y="18"/>
                </a:moveTo>
                <a:cubicBezTo>
                  <a:pt x="18" y="34"/>
                  <a:pt x="18" y="34"/>
                  <a:pt x="18" y="34"/>
                </a:cubicBezTo>
                <a:cubicBezTo>
                  <a:pt x="18" y="35"/>
                  <a:pt x="18" y="35"/>
                  <a:pt x="17" y="35"/>
                </a:cubicBezTo>
                <a:cubicBezTo>
                  <a:pt x="17" y="35"/>
                  <a:pt x="17" y="35"/>
                  <a:pt x="17" y="34"/>
                </a:cubicBezTo>
                <a:cubicBezTo>
                  <a:pt x="0" y="18"/>
                  <a:pt x="0" y="18"/>
                  <a:pt x="0" y="18"/>
                </a:cubicBezTo>
                <a:cubicBezTo>
                  <a:pt x="0" y="18"/>
                  <a:pt x="0" y="17"/>
                  <a:pt x="0" y="17"/>
                </a:cubicBezTo>
                <a:cubicBezTo>
                  <a:pt x="0" y="17"/>
                  <a:pt x="0" y="16"/>
                  <a:pt x="0" y="16"/>
                </a:cubicBezTo>
                <a:cubicBezTo>
                  <a:pt x="2" y="14"/>
                  <a:pt x="2" y="14"/>
                  <a:pt x="2" y="14"/>
                </a:cubicBezTo>
                <a:cubicBezTo>
                  <a:pt x="2" y="14"/>
                  <a:pt x="2" y="14"/>
                  <a:pt x="2" y="14"/>
                </a:cubicBezTo>
                <a:cubicBezTo>
                  <a:pt x="3" y="14"/>
                  <a:pt x="3" y="14"/>
                  <a:pt x="3" y="14"/>
                </a:cubicBezTo>
                <a:cubicBezTo>
                  <a:pt x="17" y="28"/>
                  <a:pt x="17" y="28"/>
                  <a:pt x="17" y="28"/>
                </a:cubicBezTo>
                <a:cubicBezTo>
                  <a:pt x="31" y="14"/>
                  <a:pt x="31" y="14"/>
                  <a:pt x="31" y="14"/>
                </a:cubicBezTo>
                <a:cubicBezTo>
                  <a:pt x="32" y="14"/>
                  <a:pt x="32" y="14"/>
                  <a:pt x="32" y="14"/>
                </a:cubicBezTo>
                <a:cubicBezTo>
                  <a:pt x="32" y="14"/>
                  <a:pt x="33" y="14"/>
                  <a:pt x="33" y="14"/>
                </a:cubicBezTo>
                <a:cubicBezTo>
                  <a:pt x="35" y="16"/>
                  <a:pt x="35" y="16"/>
                  <a:pt x="35" y="16"/>
                </a:cubicBezTo>
                <a:cubicBezTo>
                  <a:pt x="35" y="16"/>
                  <a:pt x="35" y="17"/>
                  <a:pt x="35" y="17"/>
                </a:cubicBezTo>
                <a:cubicBezTo>
                  <a:pt x="35" y="17"/>
                  <a:pt x="35" y="18"/>
                  <a:pt x="35" y="18"/>
                </a:cubicBezTo>
                <a:close/>
              </a:path>
            </a:pathLst>
          </a:custGeom>
          <a:solidFill>
            <a:schemeClr val="dk1"/>
          </a:solidFill>
          <a:ln w="0">
            <a:noFill/>
          </a:ln>
        </p:spPr>
        <p:style>
          <a:lnRef idx="0"/>
          <a:fillRef idx="0"/>
          <a:effectRef idx="0"/>
          <a:fontRef idx="minor"/>
        </p:style>
      </p:sp>
      <p:sp>
        <p:nvSpPr>
          <p:cNvPr id="1552" name="Google Shape;1497;p44"/>
          <p:cNvSpPr/>
          <p:nvPr/>
        </p:nvSpPr>
        <p:spPr>
          <a:xfrm>
            <a:off x="3405240" y="1060920"/>
            <a:ext cx="150840" cy="153000"/>
          </a:xfrm>
          <a:custGeom>
            <a:avLst/>
            <a:gdLst/>
            <a:ahLst/>
            <a:rect l="l" t="t" r="r" b="b"/>
            <a:pathLst>
              <a:path w="35" h="35">
                <a:moveTo>
                  <a:pt x="21" y="18"/>
                </a:moveTo>
                <a:cubicBezTo>
                  <a:pt x="4" y="35"/>
                  <a:pt x="4" y="35"/>
                  <a:pt x="4" y="35"/>
                </a:cubicBezTo>
                <a:cubicBezTo>
                  <a:pt x="4" y="35"/>
                  <a:pt x="3" y="35"/>
                  <a:pt x="3" y="35"/>
                </a:cubicBezTo>
                <a:cubicBezTo>
                  <a:pt x="3" y="35"/>
                  <a:pt x="3" y="35"/>
                  <a:pt x="2" y="35"/>
                </a:cubicBezTo>
                <a:cubicBezTo>
                  <a:pt x="1" y="33"/>
                  <a:pt x="1" y="33"/>
                  <a:pt x="1" y="33"/>
                </a:cubicBezTo>
                <a:cubicBezTo>
                  <a:pt x="0" y="33"/>
                  <a:pt x="0" y="33"/>
                  <a:pt x="0" y="32"/>
                </a:cubicBezTo>
                <a:cubicBezTo>
                  <a:pt x="0" y="32"/>
                  <a:pt x="0" y="32"/>
                  <a:pt x="1" y="31"/>
                </a:cubicBezTo>
                <a:cubicBezTo>
                  <a:pt x="15" y="17"/>
                  <a:pt x="15" y="17"/>
                  <a:pt x="15" y="17"/>
                </a:cubicBezTo>
                <a:cubicBezTo>
                  <a:pt x="1" y="3"/>
                  <a:pt x="1" y="3"/>
                  <a:pt x="1" y="3"/>
                </a:cubicBezTo>
                <a:cubicBezTo>
                  <a:pt x="0" y="3"/>
                  <a:pt x="0" y="3"/>
                  <a:pt x="0" y="3"/>
                </a:cubicBezTo>
                <a:cubicBezTo>
                  <a:pt x="0" y="2"/>
                  <a:pt x="0" y="2"/>
                  <a:pt x="1" y="2"/>
                </a:cubicBezTo>
                <a:cubicBezTo>
                  <a:pt x="2" y="0"/>
                  <a:pt x="2" y="0"/>
                  <a:pt x="2" y="0"/>
                </a:cubicBezTo>
                <a:cubicBezTo>
                  <a:pt x="3" y="0"/>
                  <a:pt x="3" y="0"/>
                  <a:pt x="3" y="0"/>
                </a:cubicBezTo>
                <a:cubicBezTo>
                  <a:pt x="3" y="0"/>
                  <a:pt x="4" y="0"/>
                  <a:pt x="4" y="0"/>
                </a:cubicBezTo>
                <a:cubicBezTo>
                  <a:pt x="21" y="17"/>
                  <a:pt x="21" y="17"/>
                  <a:pt x="21" y="17"/>
                </a:cubicBezTo>
                <a:cubicBezTo>
                  <a:pt x="21" y="17"/>
                  <a:pt x="21" y="17"/>
                  <a:pt x="21" y="17"/>
                </a:cubicBezTo>
                <a:cubicBezTo>
                  <a:pt x="21" y="18"/>
                  <a:pt x="21" y="18"/>
                  <a:pt x="21" y="18"/>
                </a:cubicBezTo>
                <a:close/>
                <a:moveTo>
                  <a:pt x="34" y="18"/>
                </a:moveTo>
                <a:cubicBezTo>
                  <a:pt x="18" y="35"/>
                  <a:pt x="18" y="35"/>
                  <a:pt x="18" y="35"/>
                </a:cubicBezTo>
                <a:cubicBezTo>
                  <a:pt x="18" y="35"/>
                  <a:pt x="17" y="35"/>
                  <a:pt x="17" y="35"/>
                </a:cubicBezTo>
                <a:cubicBezTo>
                  <a:pt x="17" y="35"/>
                  <a:pt x="16" y="35"/>
                  <a:pt x="16" y="35"/>
                </a:cubicBezTo>
                <a:cubicBezTo>
                  <a:pt x="14" y="33"/>
                  <a:pt x="14" y="33"/>
                  <a:pt x="14" y="33"/>
                </a:cubicBezTo>
                <a:cubicBezTo>
                  <a:pt x="14" y="33"/>
                  <a:pt x="14" y="33"/>
                  <a:pt x="14" y="32"/>
                </a:cubicBezTo>
                <a:cubicBezTo>
                  <a:pt x="14" y="32"/>
                  <a:pt x="14" y="32"/>
                  <a:pt x="14" y="31"/>
                </a:cubicBezTo>
                <a:cubicBezTo>
                  <a:pt x="28" y="17"/>
                  <a:pt x="28" y="17"/>
                  <a:pt x="28" y="17"/>
                </a:cubicBezTo>
                <a:cubicBezTo>
                  <a:pt x="14" y="3"/>
                  <a:pt x="14" y="3"/>
                  <a:pt x="14" y="3"/>
                </a:cubicBezTo>
                <a:cubicBezTo>
                  <a:pt x="14" y="3"/>
                  <a:pt x="14" y="3"/>
                  <a:pt x="14" y="3"/>
                </a:cubicBezTo>
                <a:cubicBezTo>
                  <a:pt x="14" y="2"/>
                  <a:pt x="14" y="2"/>
                  <a:pt x="14" y="2"/>
                </a:cubicBezTo>
                <a:cubicBezTo>
                  <a:pt x="16" y="0"/>
                  <a:pt x="16" y="0"/>
                  <a:pt x="16" y="0"/>
                </a:cubicBezTo>
                <a:cubicBezTo>
                  <a:pt x="16" y="0"/>
                  <a:pt x="17" y="0"/>
                  <a:pt x="17" y="0"/>
                </a:cubicBezTo>
                <a:cubicBezTo>
                  <a:pt x="17" y="0"/>
                  <a:pt x="18" y="0"/>
                  <a:pt x="18" y="0"/>
                </a:cubicBezTo>
                <a:cubicBezTo>
                  <a:pt x="34" y="17"/>
                  <a:pt x="34" y="17"/>
                  <a:pt x="34" y="17"/>
                </a:cubicBezTo>
                <a:cubicBezTo>
                  <a:pt x="35" y="17"/>
                  <a:pt x="35" y="17"/>
                  <a:pt x="35" y="17"/>
                </a:cubicBezTo>
                <a:cubicBezTo>
                  <a:pt x="35" y="18"/>
                  <a:pt x="35" y="18"/>
                  <a:pt x="34" y="18"/>
                </a:cubicBezTo>
                <a:close/>
              </a:path>
            </a:pathLst>
          </a:custGeom>
          <a:solidFill>
            <a:schemeClr val="dk1"/>
          </a:solidFill>
          <a:ln w="0">
            <a:noFill/>
          </a:ln>
        </p:spPr>
        <p:style>
          <a:lnRef idx="0"/>
          <a:fillRef idx="0"/>
          <a:effectRef idx="0"/>
          <a:fontRef idx="minor"/>
        </p:style>
      </p:sp>
      <p:sp>
        <p:nvSpPr>
          <p:cNvPr id="1553" name="Google Shape;1498;p44"/>
          <p:cNvSpPr/>
          <p:nvPr/>
        </p:nvSpPr>
        <p:spPr>
          <a:xfrm>
            <a:off x="4047840" y="1087200"/>
            <a:ext cx="150840" cy="92160"/>
          </a:xfrm>
          <a:custGeom>
            <a:avLst/>
            <a:gdLst/>
            <a:ahLst/>
            <a:rect l="l" t="t" r="r" b="b"/>
            <a:pathLst>
              <a:path w="35" h="21">
                <a:moveTo>
                  <a:pt x="35" y="4"/>
                </a:moveTo>
                <a:cubicBezTo>
                  <a:pt x="18" y="21"/>
                  <a:pt x="18" y="21"/>
                  <a:pt x="18" y="21"/>
                </a:cubicBezTo>
                <a:cubicBezTo>
                  <a:pt x="18" y="21"/>
                  <a:pt x="18" y="21"/>
                  <a:pt x="17" y="21"/>
                </a:cubicBezTo>
                <a:cubicBezTo>
                  <a:pt x="17" y="21"/>
                  <a:pt x="17" y="21"/>
                  <a:pt x="17" y="21"/>
                </a:cubicBezTo>
                <a:cubicBezTo>
                  <a:pt x="0" y="4"/>
                  <a:pt x="0" y="4"/>
                  <a:pt x="0" y="4"/>
                </a:cubicBezTo>
                <a:cubicBezTo>
                  <a:pt x="0" y="4"/>
                  <a:pt x="0" y="4"/>
                  <a:pt x="0" y="3"/>
                </a:cubicBezTo>
                <a:cubicBezTo>
                  <a:pt x="0" y="3"/>
                  <a:pt x="0" y="3"/>
                  <a:pt x="0" y="3"/>
                </a:cubicBezTo>
                <a:cubicBezTo>
                  <a:pt x="2" y="1"/>
                  <a:pt x="2" y="1"/>
                  <a:pt x="2" y="1"/>
                </a:cubicBezTo>
                <a:cubicBezTo>
                  <a:pt x="2" y="1"/>
                  <a:pt x="2" y="0"/>
                  <a:pt x="2" y="0"/>
                </a:cubicBezTo>
                <a:cubicBezTo>
                  <a:pt x="3" y="0"/>
                  <a:pt x="3" y="1"/>
                  <a:pt x="3" y="1"/>
                </a:cubicBezTo>
                <a:cubicBezTo>
                  <a:pt x="17" y="15"/>
                  <a:pt x="17" y="15"/>
                  <a:pt x="17" y="15"/>
                </a:cubicBezTo>
                <a:cubicBezTo>
                  <a:pt x="31" y="1"/>
                  <a:pt x="31" y="1"/>
                  <a:pt x="31" y="1"/>
                </a:cubicBezTo>
                <a:cubicBezTo>
                  <a:pt x="32" y="1"/>
                  <a:pt x="32" y="0"/>
                  <a:pt x="32" y="0"/>
                </a:cubicBezTo>
                <a:cubicBezTo>
                  <a:pt x="32" y="0"/>
                  <a:pt x="33" y="1"/>
                  <a:pt x="33" y="1"/>
                </a:cubicBezTo>
                <a:cubicBezTo>
                  <a:pt x="35" y="3"/>
                  <a:pt x="35" y="3"/>
                  <a:pt x="35" y="3"/>
                </a:cubicBezTo>
                <a:cubicBezTo>
                  <a:pt x="35" y="3"/>
                  <a:pt x="35" y="3"/>
                  <a:pt x="35" y="3"/>
                </a:cubicBezTo>
                <a:cubicBezTo>
                  <a:pt x="35" y="4"/>
                  <a:pt x="35" y="4"/>
                  <a:pt x="35" y="4"/>
                </a:cubicBezTo>
                <a:close/>
              </a:path>
            </a:pathLst>
          </a:custGeom>
          <a:solidFill>
            <a:schemeClr val="dk1"/>
          </a:solidFill>
          <a:ln w="0">
            <a:noFill/>
          </a:ln>
        </p:spPr>
        <p:style>
          <a:lnRef idx="0"/>
          <a:fillRef idx="0"/>
          <a:effectRef idx="0"/>
          <a:fontRef idx="minor"/>
        </p:style>
      </p:sp>
      <p:sp>
        <p:nvSpPr>
          <p:cNvPr id="1554" name="Google Shape;1499;p44"/>
          <p:cNvSpPr/>
          <p:nvPr/>
        </p:nvSpPr>
        <p:spPr>
          <a:xfrm>
            <a:off x="4664520" y="1060920"/>
            <a:ext cx="90360" cy="153000"/>
          </a:xfrm>
          <a:custGeom>
            <a:avLst/>
            <a:gdLst/>
            <a:ahLst/>
            <a:rect l="l" t="t" r="r" b="b"/>
            <a:pathLst>
              <a:path w="21" h="35">
                <a:moveTo>
                  <a:pt x="21" y="18"/>
                </a:moveTo>
                <a:cubicBezTo>
                  <a:pt x="4" y="35"/>
                  <a:pt x="4" y="35"/>
                  <a:pt x="4" y="35"/>
                </a:cubicBezTo>
                <a:cubicBezTo>
                  <a:pt x="4" y="35"/>
                  <a:pt x="3" y="35"/>
                  <a:pt x="3" y="35"/>
                </a:cubicBezTo>
                <a:cubicBezTo>
                  <a:pt x="3" y="35"/>
                  <a:pt x="3" y="35"/>
                  <a:pt x="2" y="35"/>
                </a:cubicBezTo>
                <a:cubicBezTo>
                  <a:pt x="1" y="33"/>
                  <a:pt x="1" y="33"/>
                  <a:pt x="1" y="33"/>
                </a:cubicBezTo>
                <a:cubicBezTo>
                  <a:pt x="0" y="33"/>
                  <a:pt x="0" y="33"/>
                  <a:pt x="0" y="32"/>
                </a:cubicBezTo>
                <a:cubicBezTo>
                  <a:pt x="0" y="32"/>
                  <a:pt x="0" y="32"/>
                  <a:pt x="1" y="31"/>
                </a:cubicBezTo>
                <a:cubicBezTo>
                  <a:pt x="15" y="17"/>
                  <a:pt x="15" y="17"/>
                  <a:pt x="15" y="17"/>
                </a:cubicBezTo>
                <a:cubicBezTo>
                  <a:pt x="1" y="3"/>
                  <a:pt x="1" y="3"/>
                  <a:pt x="1" y="3"/>
                </a:cubicBezTo>
                <a:cubicBezTo>
                  <a:pt x="0" y="3"/>
                  <a:pt x="0" y="3"/>
                  <a:pt x="0" y="3"/>
                </a:cubicBezTo>
                <a:cubicBezTo>
                  <a:pt x="0" y="2"/>
                  <a:pt x="0" y="2"/>
                  <a:pt x="1" y="2"/>
                </a:cubicBezTo>
                <a:cubicBezTo>
                  <a:pt x="2" y="0"/>
                  <a:pt x="2" y="0"/>
                  <a:pt x="2" y="0"/>
                </a:cubicBezTo>
                <a:cubicBezTo>
                  <a:pt x="3" y="0"/>
                  <a:pt x="3" y="0"/>
                  <a:pt x="3" y="0"/>
                </a:cubicBezTo>
                <a:cubicBezTo>
                  <a:pt x="3" y="0"/>
                  <a:pt x="4" y="0"/>
                  <a:pt x="4" y="0"/>
                </a:cubicBezTo>
                <a:cubicBezTo>
                  <a:pt x="21" y="17"/>
                  <a:pt x="21" y="17"/>
                  <a:pt x="21" y="17"/>
                </a:cubicBezTo>
                <a:cubicBezTo>
                  <a:pt x="21" y="17"/>
                  <a:pt x="21" y="17"/>
                  <a:pt x="21" y="17"/>
                </a:cubicBezTo>
                <a:cubicBezTo>
                  <a:pt x="21" y="18"/>
                  <a:pt x="21" y="18"/>
                  <a:pt x="21" y="18"/>
                </a:cubicBezTo>
                <a:close/>
              </a:path>
            </a:pathLst>
          </a:custGeom>
          <a:solidFill>
            <a:schemeClr val="dk1"/>
          </a:solidFill>
          <a:ln w="0">
            <a:noFill/>
          </a:ln>
        </p:spPr>
        <p:style>
          <a:lnRef idx="0"/>
          <a:fillRef idx="0"/>
          <a:effectRef idx="0"/>
          <a:fontRef idx="minor"/>
        </p:style>
      </p:sp>
      <p:sp>
        <p:nvSpPr>
          <p:cNvPr id="1555" name="Google Shape;1500;p44"/>
          <p:cNvSpPr/>
          <p:nvPr/>
        </p:nvSpPr>
        <p:spPr>
          <a:xfrm>
            <a:off x="5295240" y="1008360"/>
            <a:ext cx="318600" cy="239760"/>
          </a:xfrm>
          <a:custGeom>
            <a:avLst/>
            <a:gdLst/>
            <a:ahLst/>
            <a:rect l="l" t="t"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chemeClr val="dk1"/>
          </a:solidFill>
          <a:ln w="0">
            <a:noFill/>
          </a:ln>
        </p:spPr>
        <p:style>
          <a:lnRef idx="0"/>
          <a:fillRef idx="0"/>
          <a:effectRef idx="0"/>
          <a:fontRef idx="minor"/>
        </p:style>
      </p:sp>
      <p:sp>
        <p:nvSpPr>
          <p:cNvPr id="1556" name="Google Shape;1501;p44"/>
          <p:cNvSpPr/>
          <p:nvPr/>
        </p:nvSpPr>
        <p:spPr>
          <a:xfrm>
            <a:off x="5924160" y="1008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5"/>
                </a:moveTo>
                <a:cubicBezTo>
                  <a:pt x="45" y="24"/>
                  <a:pt x="44" y="23"/>
                  <a:pt x="43" y="23"/>
                </a:cubicBezTo>
                <a:cubicBezTo>
                  <a:pt x="25" y="23"/>
                  <a:pt x="25" y="23"/>
                  <a:pt x="25" y="23"/>
                </a:cubicBezTo>
                <a:cubicBezTo>
                  <a:pt x="32" y="16"/>
                  <a:pt x="32" y="16"/>
                  <a:pt x="32" y="16"/>
                </a:cubicBezTo>
                <a:cubicBezTo>
                  <a:pt x="32" y="15"/>
                  <a:pt x="33" y="15"/>
                  <a:pt x="33" y="14"/>
                </a:cubicBezTo>
                <a:cubicBezTo>
                  <a:pt x="33" y="14"/>
                  <a:pt x="32" y="13"/>
                  <a:pt x="32" y="13"/>
                </a:cubicBezTo>
                <a:cubicBezTo>
                  <a:pt x="29" y="9"/>
                  <a:pt x="29" y="9"/>
                  <a:pt x="29" y="9"/>
                </a:cubicBezTo>
                <a:cubicBezTo>
                  <a:pt x="28" y="9"/>
                  <a:pt x="28" y="9"/>
                  <a:pt x="27" y="9"/>
                </a:cubicBezTo>
                <a:cubicBezTo>
                  <a:pt x="27" y="9"/>
                  <a:pt x="26" y="9"/>
                  <a:pt x="26" y="9"/>
                </a:cubicBezTo>
                <a:cubicBezTo>
                  <a:pt x="13" y="22"/>
                  <a:pt x="13" y="22"/>
                  <a:pt x="13" y="22"/>
                </a:cubicBezTo>
                <a:cubicBezTo>
                  <a:pt x="9" y="26"/>
                  <a:pt x="9" y="26"/>
                  <a:pt x="9" y="26"/>
                </a:cubicBezTo>
                <a:cubicBezTo>
                  <a:pt x="9" y="26"/>
                  <a:pt x="9" y="27"/>
                  <a:pt x="9" y="27"/>
                </a:cubicBezTo>
                <a:cubicBezTo>
                  <a:pt x="9" y="28"/>
                  <a:pt x="9" y="28"/>
                  <a:pt x="9" y="29"/>
                </a:cubicBezTo>
                <a:cubicBezTo>
                  <a:pt x="13" y="32"/>
                  <a:pt x="13" y="32"/>
                  <a:pt x="13" y="32"/>
                </a:cubicBezTo>
                <a:cubicBezTo>
                  <a:pt x="26" y="45"/>
                  <a:pt x="26" y="45"/>
                  <a:pt x="26" y="45"/>
                </a:cubicBezTo>
                <a:cubicBezTo>
                  <a:pt x="26" y="45"/>
                  <a:pt x="27" y="46"/>
                  <a:pt x="27" y="46"/>
                </a:cubicBezTo>
                <a:cubicBezTo>
                  <a:pt x="28" y="46"/>
                  <a:pt x="28" y="45"/>
                  <a:pt x="29" y="45"/>
                </a:cubicBezTo>
                <a:cubicBezTo>
                  <a:pt x="32" y="42"/>
                  <a:pt x="32" y="42"/>
                  <a:pt x="32" y="42"/>
                </a:cubicBezTo>
                <a:cubicBezTo>
                  <a:pt x="32" y="41"/>
                  <a:pt x="33" y="41"/>
                  <a:pt x="33" y="40"/>
                </a:cubicBezTo>
                <a:cubicBezTo>
                  <a:pt x="33" y="39"/>
                  <a:pt x="32" y="39"/>
                  <a:pt x="32" y="38"/>
                </a:cubicBezTo>
                <a:cubicBezTo>
                  <a:pt x="25" y="32"/>
                  <a:pt x="25" y="32"/>
                  <a:pt x="25" y="32"/>
                </a:cubicBezTo>
                <a:cubicBezTo>
                  <a:pt x="43" y="32"/>
                  <a:pt x="43" y="32"/>
                  <a:pt x="43" y="32"/>
                </a:cubicBezTo>
                <a:cubicBezTo>
                  <a:pt x="44" y="32"/>
                  <a:pt x="45" y="31"/>
                  <a:pt x="45" y="29"/>
                </a:cubicBezTo>
                <a:lnTo>
                  <a:pt x="45" y="25"/>
                </a:lnTo>
                <a:close/>
              </a:path>
            </a:pathLst>
          </a:custGeom>
          <a:solidFill>
            <a:schemeClr val="dk1"/>
          </a:solidFill>
          <a:ln w="0">
            <a:noFill/>
          </a:ln>
        </p:spPr>
        <p:style>
          <a:lnRef idx="0"/>
          <a:fillRef idx="0"/>
          <a:effectRef idx="0"/>
          <a:fontRef idx="minor"/>
        </p:style>
      </p:sp>
      <p:sp>
        <p:nvSpPr>
          <p:cNvPr id="1557" name="Google Shape;1502;p44"/>
          <p:cNvSpPr/>
          <p:nvPr/>
        </p:nvSpPr>
        <p:spPr>
          <a:xfrm>
            <a:off x="6554880" y="1008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6"/>
                  <a:pt x="8" y="27"/>
                </a:cubicBezTo>
                <a:cubicBezTo>
                  <a:pt x="8" y="38"/>
                  <a:pt x="16" y="47"/>
                  <a:pt x="27" y="47"/>
                </a:cubicBezTo>
                <a:cubicBezTo>
                  <a:pt x="38" y="47"/>
                  <a:pt x="47" y="38"/>
                  <a:pt x="47" y="27"/>
                </a:cubicBezTo>
                <a:cubicBezTo>
                  <a:pt x="47" y="16"/>
                  <a:pt x="38" y="8"/>
                  <a:pt x="27" y="8"/>
                </a:cubicBezTo>
                <a:close/>
                <a:moveTo>
                  <a:pt x="41" y="31"/>
                </a:moveTo>
                <a:cubicBezTo>
                  <a:pt x="41" y="31"/>
                  <a:pt x="40" y="32"/>
                  <a:pt x="40" y="32"/>
                </a:cubicBezTo>
                <a:cubicBezTo>
                  <a:pt x="27" y="32"/>
                  <a:pt x="27" y="32"/>
                  <a:pt x="27" y="32"/>
                </a:cubicBezTo>
                <a:cubicBezTo>
                  <a:pt x="27" y="39"/>
                  <a:pt x="27" y="39"/>
                  <a:pt x="27" y="39"/>
                </a:cubicBezTo>
                <a:cubicBezTo>
                  <a:pt x="27" y="39"/>
                  <a:pt x="27" y="40"/>
                  <a:pt x="26" y="40"/>
                </a:cubicBezTo>
                <a:cubicBezTo>
                  <a:pt x="26" y="40"/>
                  <a:pt x="25" y="40"/>
                  <a:pt x="25" y="39"/>
                </a:cubicBezTo>
                <a:cubicBezTo>
                  <a:pt x="14" y="28"/>
                  <a:pt x="14" y="28"/>
                  <a:pt x="14" y="28"/>
                </a:cubicBezTo>
                <a:cubicBezTo>
                  <a:pt x="14" y="28"/>
                  <a:pt x="13" y="27"/>
                  <a:pt x="13" y="27"/>
                </a:cubicBezTo>
                <a:cubicBezTo>
                  <a:pt x="13" y="27"/>
                  <a:pt x="14" y="27"/>
                  <a:pt x="14" y="26"/>
                </a:cubicBezTo>
                <a:cubicBezTo>
                  <a:pt x="25" y="15"/>
                  <a:pt x="25" y="15"/>
                  <a:pt x="25" y="15"/>
                </a:cubicBezTo>
                <a:cubicBezTo>
                  <a:pt x="25" y="15"/>
                  <a:pt x="26" y="15"/>
                  <a:pt x="26" y="15"/>
                </a:cubicBezTo>
                <a:cubicBezTo>
                  <a:pt x="27" y="15"/>
                  <a:pt x="27" y="15"/>
                  <a:pt x="27" y="16"/>
                </a:cubicBezTo>
                <a:cubicBezTo>
                  <a:pt x="27" y="23"/>
                  <a:pt x="27" y="23"/>
                  <a:pt x="27" y="23"/>
                </a:cubicBezTo>
                <a:cubicBezTo>
                  <a:pt x="40" y="23"/>
                  <a:pt x="40" y="23"/>
                  <a:pt x="40" y="23"/>
                </a:cubicBezTo>
                <a:cubicBezTo>
                  <a:pt x="40" y="23"/>
                  <a:pt x="41" y="23"/>
                  <a:pt x="41" y="24"/>
                </a:cubicBezTo>
                <a:lnTo>
                  <a:pt x="41" y="31"/>
                </a:lnTo>
                <a:close/>
              </a:path>
            </a:pathLst>
          </a:custGeom>
          <a:solidFill>
            <a:schemeClr val="dk1"/>
          </a:solidFill>
          <a:ln w="0">
            <a:noFill/>
          </a:ln>
        </p:spPr>
        <p:style>
          <a:lnRef idx="0"/>
          <a:fillRef idx="0"/>
          <a:effectRef idx="0"/>
          <a:fontRef idx="minor"/>
        </p:style>
      </p:sp>
      <p:sp>
        <p:nvSpPr>
          <p:cNvPr id="1558" name="Google Shape;1503;p44"/>
          <p:cNvSpPr/>
          <p:nvPr/>
        </p:nvSpPr>
        <p:spPr>
          <a:xfrm>
            <a:off x="7185600" y="1008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8" y="27"/>
                </a:moveTo>
                <a:cubicBezTo>
                  <a:pt x="8" y="38"/>
                  <a:pt x="16" y="47"/>
                  <a:pt x="27" y="47"/>
                </a:cubicBezTo>
                <a:cubicBezTo>
                  <a:pt x="38" y="47"/>
                  <a:pt x="47" y="38"/>
                  <a:pt x="47" y="27"/>
                </a:cubicBezTo>
                <a:cubicBezTo>
                  <a:pt x="47" y="16"/>
                  <a:pt x="38" y="8"/>
                  <a:pt x="27" y="8"/>
                </a:cubicBezTo>
                <a:cubicBezTo>
                  <a:pt x="16" y="8"/>
                  <a:pt x="8" y="16"/>
                  <a:pt x="8" y="27"/>
                </a:cubicBezTo>
                <a:close/>
                <a:moveTo>
                  <a:pt x="39" y="27"/>
                </a:moveTo>
                <a:cubicBezTo>
                  <a:pt x="32" y="27"/>
                  <a:pt x="32" y="27"/>
                  <a:pt x="32" y="27"/>
                </a:cubicBezTo>
                <a:cubicBezTo>
                  <a:pt x="32" y="40"/>
                  <a:pt x="32" y="40"/>
                  <a:pt x="32" y="40"/>
                </a:cubicBezTo>
                <a:cubicBezTo>
                  <a:pt x="32" y="40"/>
                  <a:pt x="31" y="41"/>
                  <a:pt x="31" y="41"/>
                </a:cubicBezTo>
                <a:cubicBezTo>
                  <a:pt x="24" y="41"/>
                  <a:pt x="24" y="41"/>
                  <a:pt x="24" y="41"/>
                </a:cubicBezTo>
                <a:cubicBezTo>
                  <a:pt x="23" y="41"/>
                  <a:pt x="23" y="40"/>
                  <a:pt x="23" y="40"/>
                </a:cubicBezTo>
                <a:cubicBezTo>
                  <a:pt x="23" y="27"/>
                  <a:pt x="23" y="27"/>
                  <a:pt x="23" y="27"/>
                </a:cubicBezTo>
                <a:cubicBezTo>
                  <a:pt x="16" y="27"/>
                  <a:pt x="16" y="27"/>
                  <a:pt x="16" y="27"/>
                </a:cubicBezTo>
                <a:cubicBezTo>
                  <a:pt x="15" y="27"/>
                  <a:pt x="15" y="27"/>
                  <a:pt x="15" y="26"/>
                </a:cubicBezTo>
                <a:cubicBezTo>
                  <a:pt x="15" y="26"/>
                  <a:pt x="15" y="25"/>
                  <a:pt x="15" y="25"/>
                </a:cubicBezTo>
                <a:cubicBezTo>
                  <a:pt x="26" y="14"/>
                  <a:pt x="26" y="14"/>
                  <a:pt x="26" y="14"/>
                </a:cubicBezTo>
                <a:cubicBezTo>
                  <a:pt x="27" y="14"/>
                  <a:pt x="27" y="13"/>
                  <a:pt x="27" y="13"/>
                </a:cubicBezTo>
                <a:cubicBezTo>
                  <a:pt x="27" y="13"/>
                  <a:pt x="28" y="14"/>
                  <a:pt x="28" y="14"/>
                </a:cubicBezTo>
                <a:cubicBezTo>
                  <a:pt x="39" y="25"/>
                  <a:pt x="39" y="25"/>
                  <a:pt x="39" y="25"/>
                </a:cubicBezTo>
                <a:cubicBezTo>
                  <a:pt x="40" y="26"/>
                  <a:pt x="40" y="26"/>
                  <a:pt x="40" y="26"/>
                </a:cubicBezTo>
                <a:cubicBezTo>
                  <a:pt x="40" y="27"/>
                  <a:pt x="39" y="27"/>
                  <a:pt x="39" y="27"/>
                </a:cubicBezTo>
                <a:close/>
              </a:path>
            </a:pathLst>
          </a:custGeom>
          <a:solidFill>
            <a:schemeClr val="dk1"/>
          </a:solidFill>
          <a:ln w="0">
            <a:noFill/>
          </a:ln>
        </p:spPr>
        <p:style>
          <a:lnRef idx="0"/>
          <a:fillRef idx="0"/>
          <a:effectRef idx="0"/>
          <a:fontRef idx="minor"/>
        </p:style>
      </p:sp>
      <p:sp>
        <p:nvSpPr>
          <p:cNvPr id="1559" name="Google Shape;1504;p44"/>
          <p:cNvSpPr/>
          <p:nvPr/>
        </p:nvSpPr>
        <p:spPr>
          <a:xfrm>
            <a:off x="7814520" y="1008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6"/>
                </a:moveTo>
                <a:cubicBezTo>
                  <a:pt x="32" y="13"/>
                  <a:pt x="32" y="13"/>
                  <a:pt x="32" y="13"/>
                </a:cubicBezTo>
                <a:cubicBezTo>
                  <a:pt x="29" y="9"/>
                  <a:pt x="29" y="9"/>
                  <a:pt x="29" y="9"/>
                </a:cubicBezTo>
                <a:cubicBezTo>
                  <a:pt x="28" y="9"/>
                  <a:pt x="28" y="9"/>
                  <a:pt x="27" y="9"/>
                </a:cubicBezTo>
                <a:cubicBezTo>
                  <a:pt x="27" y="9"/>
                  <a:pt x="26" y="9"/>
                  <a:pt x="26" y="9"/>
                </a:cubicBezTo>
                <a:cubicBezTo>
                  <a:pt x="22" y="13"/>
                  <a:pt x="22" y="13"/>
                  <a:pt x="22" y="13"/>
                </a:cubicBezTo>
                <a:cubicBezTo>
                  <a:pt x="9" y="26"/>
                  <a:pt x="9" y="26"/>
                  <a:pt x="9" y="26"/>
                </a:cubicBezTo>
                <a:cubicBezTo>
                  <a:pt x="9" y="26"/>
                  <a:pt x="9" y="27"/>
                  <a:pt x="9" y="27"/>
                </a:cubicBezTo>
                <a:cubicBezTo>
                  <a:pt x="9" y="28"/>
                  <a:pt x="9" y="28"/>
                  <a:pt x="9" y="29"/>
                </a:cubicBezTo>
                <a:cubicBezTo>
                  <a:pt x="13" y="32"/>
                  <a:pt x="13" y="32"/>
                  <a:pt x="13" y="32"/>
                </a:cubicBezTo>
                <a:cubicBezTo>
                  <a:pt x="13" y="32"/>
                  <a:pt x="14" y="33"/>
                  <a:pt x="14" y="33"/>
                </a:cubicBezTo>
                <a:cubicBezTo>
                  <a:pt x="15" y="33"/>
                  <a:pt x="15" y="32"/>
                  <a:pt x="16" y="32"/>
                </a:cubicBezTo>
                <a:cubicBezTo>
                  <a:pt x="23" y="25"/>
                  <a:pt x="23" y="25"/>
                  <a:pt x="23" y="25"/>
                </a:cubicBezTo>
                <a:cubicBezTo>
                  <a:pt x="23" y="43"/>
                  <a:pt x="23" y="43"/>
                  <a:pt x="23" y="43"/>
                </a:cubicBezTo>
                <a:cubicBezTo>
                  <a:pt x="23" y="44"/>
                  <a:pt x="24" y="45"/>
                  <a:pt x="25" y="45"/>
                </a:cubicBezTo>
                <a:cubicBezTo>
                  <a:pt x="29" y="45"/>
                  <a:pt x="29" y="45"/>
                  <a:pt x="29" y="45"/>
                </a:cubicBezTo>
                <a:cubicBezTo>
                  <a:pt x="31" y="45"/>
                  <a:pt x="32" y="44"/>
                  <a:pt x="32" y="43"/>
                </a:cubicBezTo>
                <a:cubicBezTo>
                  <a:pt x="32" y="25"/>
                  <a:pt x="32" y="25"/>
                  <a:pt x="32" y="25"/>
                </a:cubicBezTo>
                <a:cubicBezTo>
                  <a:pt x="39" y="32"/>
                  <a:pt x="39" y="32"/>
                  <a:pt x="39" y="32"/>
                </a:cubicBezTo>
                <a:cubicBezTo>
                  <a:pt x="39" y="32"/>
                  <a:pt x="40" y="33"/>
                  <a:pt x="40" y="33"/>
                </a:cubicBezTo>
                <a:cubicBezTo>
                  <a:pt x="41" y="33"/>
                  <a:pt x="41" y="32"/>
                  <a:pt x="42" y="32"/>
                </a:cubicBezTo>
                <a:cubicBezTo>
                  <a:pt x="45" y="29"/>
                  <a:pt x="45" y="29"/>
                  <a:pt x="45" y="29"/>
                </a:cubicBezTo>
                <a:cubicBezTo>
                  <a:pt x="45" y="28"/>
                  <a:pt x="46" y="28"/>
                  <a:pt x="46" y="27"/>
                </a:cubicBezTo>
                <a:cubicBezTo>
                  <a:pt x="46" y="27"/>
                  <a:pt x="45" y="26"/>
                  <a:pt x="45" y="26"/>
                </a:cubicBezTo>
                <a:close/>
              </a:path>
            </a:pathLst>
          </a:custGeom>
          <a:solidFill>
            <a:schemeClr val="dk1"/>
          </a:solidFill>
          <a:ln w="0">
            <a:noFill/>
          </a:ln>
        </p:spPr>
        <p:style>
          <a:lnRef idx="0"/>
          <a:fillRef idx="0"/>
          <a:effectRef idx="0"/>
          <a:fontRef idx="minor"/>
        </p:style>
      </p:sp>
      <p:sp>
        <p:nvSpPr>
          <p:cNvPr id="1560" name="Google Shape;1505;p44"/>
          <p:cNvSpPr/>
          <p:nvPr/>
        </p:nvSpPr>
        <p:spPr>
          <a:xfrm>
            <a:off x="8453160" y="1016280"/>
            <a:ext cx="231840" cy="241920"/>
          </a:xfrm>
          <a:custGeom>
            <a:avLst/>
            <a:gdLst/>
            <a:ahLst/>
            <a:rect l="l" t="t" r="r" b="b"/>
            <a:pathLst>
              <a:path w="53" h="55">
                <a:moveTo>
                  <a:pt x="53" y="30"/>
                </a:moveTo>
                <a:cubicBezTo>
                  <a:pt x="53" y="32"/>
                  <a:pt x="51" y="34"/>
                  <a:pt x="48" y="34"/>
                </a:cubicBezTo>
                <a:cubicBezTo>
                  <a:pt x="23" y="34"/>
                  <a:pt x="23" y="34"/>
                  <a:pt x="23" y="34"/>
                </a:cubicBezTo>
                <a:cubicBezTo>
                  <a:pt x="34" y="45"/>
                  <a:pt x="34" y="45"/>
                  <a:pt x="34" y="45"/>
                </a:cubicBezTo>
                <a:cubicBezTo>
                  <a:pt x="35" y="46"/>
                  <a:pt x="35" y="47"/>
                  <a:pt x="35" y="48"/>
                </a:cubicBezTo>
                <a:cubicBezTo>
                  <a:pt x="35" y="49"/>
                  <a:pt x="35" y="50"/>
                  <a:pt x="34" y="51"/>
                </a:cubicBezTo>
                <a:cubicBezTo>
                  <a:pt x="31" y="54"/>
                  <a:pt x="31" y="54"/>
                  <a:pt x="31" y="54"/>
                </a:cubicBezTo>
                <a:cubicBezTo>
                  <a:pt x="30" y="55"/>
                  <a:pt x="29" y="55"/>
                  <a:pt x="28" y="55"/>
                </a:cubicBezTo>
                <a:cubicBezTo>
                  <a:pt x="27" y="55"/>
                  <a:pt x="25" y="55"/>
                  <a:pt x="25" y="54"/>
                </a:cubicBezTo>
                <a:cubicBezTo>
                  <a:pt x="1" y="31"/>
                  <a:pt x="1" y="31"/>
                  <a:pt x="1" y="31"/>
                </a:cubicBezTo>
                <a:cubicBezTo>
                  <a:pt x="1" y="30"/>
                  <a:pt x="0" y="29"/>
                  <a:pt x="0" y="27"/>
                </a:cubicBezTo>
                <a:cubicBezTo>
                  <a:pt x="0" y="26"/>
                  <a:pt x="1" y="25"/>
                  <a:pt x="1" y="24"/>
                </a:cubicBezTo>
                <a:cubicBezTo>
                  <a:pt x="25" y="1"/>
                  <a:pt x="25" y="1"/>
                  <a:pt x="25" y="1"/>
                </a:cubicBezTo>
                <a:cubicBezTo>
                  <a:pt x="25" y="0"/>
                  <a:pt x="27" y="0"/>
                  <a:pt x="28" y="0"/>
                </a:cubicBezTo>
                <a:cubicBezTo>
                  <a:pt x="29" y="0"/>
                  <a:pt x="30" y="0"/>
                  <a:pt x="31" y="1"/>
                </a:cubicBezTo>
                <a:cubicBezTo>
                  <a:pt x="34" y="4"/>
                  <a:pt x="34" y="4"/>
                  <a:pt x="34" y="4"/>
                </a:cubicBezTo>
                <a:cubicBezTo>
                  <a:pt x="35" y="4"/>
                  <a:pt x="35" y="6"/>
                  <a:pt x="35" y="7"/>
                </a:cubicBezTo>
                <a:cubicBezTo>
                  <a:pt x="35" y="8"/>
                  <a:pt x="35" y="9"/>
                  <a:pt x="34" y="10"/>
                </a:cubicBezTo>
                <a:cubicBezTo>
                  <a:pt x="23" y="21"/>
                  <a:pt x="23" y="21"/>
                  <a:pt x="23" y="21"/>
                </a:cubicBezTo>
                <a:cubicBezTo>
                  <a:pt x="48" y="21"/>
                  <a:pt x="48" y="21"/>
                  <a:pt x="48" y="21"/>
                </a:cubicBezTo>
                <a:cubicBezTo>
                  <a:pt x="51" y="21"/>
                  <a:pt x="53" y="23"/>
                  <a:pt x="53" y="25"/>
                </a:cubicBezTo>
                <a:lnTo>
                  <a:pt x="53" y="30"/>
                </a:lnTo>
                <a:close/>
              </a:path>
            </a:pathLst>
          </a:custGeom>
          <a:solidFill>
            <a:schemeClr val="dk1"/>
          </a:solidFill>
          <a:ln w="0">
            <a:noFill/>
          </a:ln>
        </p:spPr>
        <p:style>
          <a:lnRef idx="0"/>
          <a:fillRef idx="0"/>
          <a:effectRef idx="0"/>
          <a:fontRef idx="minor"/>
        </p:style>
      </p:sp>
      <p:sp>
        <p:nvSpPr>
          <p:cNvPr id="1561" name="Google Shape;1506;p44"/>
          <p:cNvSpPr/>
          <p:nvPr/>
        </p:nvSpPr>
        <p:spPr>
          <a:xfrm>
            <a:off x="9084240" y="1016280"/>
            <a:ext cx="239760" cy="231840"/>
          </a:xfrm>
          <a:custGeom>
            <a:avLst/>
            <a:gdLst/>
            <a:ahLst/>
            <a:rect l="l" t="t" r="r" b="b"/>
            <a:pathLst>
              <a:path w="55" h="53">
                <a:moveTo>
                  <a:pt x="54" y="31"/>
                </a:moveTo>
                <a:cubicBezTo>
                  <a:pt x="51" y="34"/>
                  <a:pt x="51" y="34"/>
                  <a:pt x="51" y="34"/>
                </a:cubicBezTo>
                <a:cubicBezTo>
                  <a:pt x="50" y="35"/>
                  <a:pt x="49" y="35"/>
                  <a:pt x="48" y="35"/>
                </a:cubicBezTo>
                <a:cubicBezTo>
                  <a:pt x="47" y="35"/>
                  <a:pt x="46" y="35"/>
                  <a:pt x="45" y="34"/>
                </a:cubicBezTo>
                <a:cubicBezTo>
                  <a:pt x="34" y="23"/>
                  <a:pt x="34" y="23"/>
                  <a:pt x="34" y="23"/>
                </a:cubicBezTo>
                <a:cubicBezTo>
                  <a:pt x="34" y="48"/>
                  <a:pt x="34" y="48"/>
                  <a:pt x="34" y="48"/>
                </a:cubicBezTo>
                <a:cubicBezTo>
                  <a:pt x="34" y="51"/>
                  <a:pt x="32" y="53"/>
                  <a:pt x="30" y="53"/>
                </a:cubicBezTo>
                <a:cubicBezTo>
                  <a:pt x="25" y="53"/>
                  <a:pt x="25" y="53"/>
                  <a:pt x="25" y="53"/>
                </a:cubicBezTo>
                <a:cubicBezTo>
                  <a:pt x="23" y="53"/>
                  <a:pt x="21" y="51"/>
                  <a:pt x="21" y="48"/>
                </a:cubicBezTo>
                <a:cubicBezTo>
                  <a:pt x="21" y="23"/>
                  <a:pt x="21" y="23"/>
                  <a:pt x="21" y="23"/>
                </a:cubicBezTo>
                <a:cubicBezTo>
                  <a:pt x="10" y="34"/>
                  <a:pt x="10" y="34"/>
                  <a:pt x="10" y="34"/>
                </a:cubicBezTo>
                <a:cubicBezTo>
                  <a:pt x="9" y="35"/>
                  <a:pt x="8" y="35"/>
                  <a:pt x="7" y="35"/>
                </a:cubicBezTo>
                <a:cubicBezTo>
                  <a:pt x="6" y="35"/>
                  <a:pt x="5" y="35"/>
                  <a:pt x="4" y="34"/>
                </a:cubicBezTo>
                <a:cubicBezTo>
                  <a:pt x="1" y="31"/>
                  <a:pt x="1" y="31"/>
                  <a:pt x="1" y="31"/>
                </a:cubicBezTo>
                <a:cubicBezTo>
                  <a:pt x="0" y="30"/>
                  <a:pt x="0" y="29"/>
                  <a:pt x="0" y="28"/>
                </a:cubicBezTo>
                <a:cubicBezTo>
                  <a:pt x="0" y="27"/>
                  <a:pt x="0" y="25"/>
                  <a:pt x="1" y="25"/>
                </a:cubicBezTo>
                <a:cubicBezTo>
                  <a:pt x="24" y="1"/>
                  <a:pt x="24" y="1"/>
                  <a:pt x="24" y="1"/>
                </a:cubicBezTo>
                <a:cubicBezTo>
                  <a:pt x="25" y="0"/>
                  <a:pt x="26" y="0"/>
                  <a:pt x="27" y="0"/>
                </a:cubicBezTo>
                <a:cubicBezTo>
                  <a:pt x="29" y="0"/>
                  <a:pt x="30" y="0"/>
                  <a:pt x="31" y="1"/>
                </a:cubicBezTo>
                <a:cubicBezTo>
                  <a:pt x="54" y="25"/>
                  <a:pt x="54" y="25"/>
                  <a:pt x="54" y="25"/>
                </a:cubicBezTo>
                <a:cubicBezTo>
                  <a:pt x="55" y="25"/>
                  <a:pt x="55" y="27"/>
                  <a:pt x="55" y="28"/>
                </a:cubicBezTo>
                <a:cubicBezTo>
                  <a:pt x="55" y="29"/>
                  <a:pt x="55" y="30"/>
                  <a:pt x="54" y="31"/>
                </a:cubicBezTo>
                <a:close/>
              </a:path>
            </a:pathLst>
          </a:custGeom>
          <a:solidFill>
            <a:schemeClr val="dk1"/>
          </a:solidFill>
          <a:ln w="0">
            <a:noFill/>
          </a:ln>
        </p:spPr>
        <p:style>
          <a:lnRef idx="0"/>
          <a:fillRef idx="0"/>
          <a:effectRef idx="0"/>
          <a:fontRef idx="minor"/>
        </p:style>
      </p:sp>
      <p:sp>
        <p:nvSpPr>
          <p:cNvPr id="1562" name="Google Shape;1507;p44"/>
          <p:cNvSpPr/>
          <p:nvPr/>
        </p:nvSpPr>
        <p:spPr>
          <a:xfrm>
            <a:off x="9706680" y="1008360"/>
            <a:ext cx="239760" cy="239760"/>
          </a:xfrm>
          <a:custGeom>
            <a:avLst/>
            <a:gdLst/>
            <a:ahLst/>
            <a:rect l="l" t="t" r="r" b="b"/>
            <a:pathLst>
              <a:path w="55" h="55">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chemeClr val="dk1"/>
          </a:solidFill>
          <a:ln w="0">
            <a:noFill/>
          </a:ln>
        </p:spPr>
        <p:style>
          <a:lnRef idx="0"/>
          <a:fillRef idx="0"/>
          <a:effectRef idx="0"/>
          <a:fontRef idx="minor"/>
        </p:style>
      </p:sp>
      <p:sp>
        <p:nvSpPr>
          <p:cNvPr id="1563" name="Google Shape;1508;p44"/>
          <p:cNvSpPr/>
          <p:nvPr/>
        </p:nvSpPr>
        <p:spPr>
          <a:xfrm>
            <a:off x="10345680" y="986040"/>
            <a:ext cx="98280" cy="280440"/>
          </a:xfrm>
          <a:custGeom>
            <a:avLst/>
            <a:gdLst/>
            <a:ahLst/>
            <a:rect l="l" t="t" r="r" b="b"/>
            <a:pathLst>
              <a:path w="23" h="64">
                <a:moveTo>
                  <a:pt x="21" y="14"/>
                </a:moveTo>
                <a:cubicBezTo>
                  <a:pt x="16" y="14"/>
                  <a:pt x="16" y="14"/>
                  <a:pt x="16" y="14"/>
                </a:cubicBezTo>
                <a:cubicBezTo>
                  <a:pt x="16" y="50"/>
                  <a:pt x="16" y="50"/>
                  <a:pt x="16" y="50"/>
                </a:cubicBezTo>
                <a:cubicBezTo>
                  <a:pt x="21" y="50"/>
                  <a:pt x="21" y="50"/>
                  <a:pt x="21" y="50"/>
                </a:cubicBezTo>
                <a:cubicBezTo>
                  <a:pt x="22" y="50"/>
                  <a:pt x="23" y="51"/>
                  <a:pt x="23" y="53"/>
                </a:cubicBezTo>
                <a:cubicBezTo>
                  <a:pt x="23" y="53"/>
                  <a:pt x="23" y="54"/>
                  <a:pt x="22" y="54"/>
                </a:cubicBezTo>
                <a:cubicBezTo>
                  <a:pt x="13" y="63"/>
                  <a:pt x="13" y="63"/>
                  <a:pt x="13" y="63"/>
                </a:cubicBezTo>
                <a:cubicBezTo>
                  <a:pt x="13" y="64"/>
                  <a:pt x="12" y="64"/>
                  <a:pt x="11" y="64"/>
                </a:cubicBezTo>
                <a:cubicBezTo>
                  <a:pt x="11" y="64"/>
                  <a:pt x="10" y="64"/>
                  <a:pt x="10" y="63"/>
                </a:cubicBezTo>
                <a:cubicBezTo>
                  <a:pt x="1" y="54"/>
                  <a:pt x="1" y="54"/>
                  <a:pt x="1" y="54"/>
                </a:cubicBezTo>
                <a:cubicBezTo>
                  <a:pt x="0" y="54"/>
                  <a:pt x="0" y="53"/>
                  <a:pt x="0" y="53"/>
                </a:cubicBezTo>
                <a:cubicBezTo>
                  <a:pt x="0" y="51"/>
                  <a:pt x="1" y="50"/>
                  <a:pt x="2" y="50"/>
                </a:cubicBezTo>
                <a:cubicBezTo>
                  <a:pt x="7" y="50"/>
                  <a:pt x="7" y="50"/>
                  <a:pt x="7" y="50"/>
                </a:cubicBezTo>
                <a:cubicBezTo>
                  <a:pt x="7" y="14"/>
                  <a:pt x="7" y="14"/>
                  <a:pt x="7" y="14"/>
                </a:cubicBezTo>
                <a:cubicBezTo>
                  <a:pt x="2" y="14"/>
                  <a:pt x="2" y="14"/>
                  <a:pt x="2" y="14"/>
                </a:cubicBezTo>
                <a:cubicBezTo>
                  <a:pt x="1" y="14"/>
                  <a:pt x="0" y="13"/>
                  <a:pt x="0" y="12"/>
                </a:cubicBezTo>
                <a:cubicBezTo>
                  <a:pt x="0" y="11"/>
                  <a:pt x="0" y="10"/>
                  <a:pt x="1" y="10"/>
                </a:cubicBezTo>
                <a:cubicBezTo>
                  <a:pt x="10" y="1"/>
                  <a:pt x="10" y="1"/>
                  <a:pt x="10" y="1"/>
                </a:cubicBezTo>
                <a:cubicBezTo>
                  <a:pt x="10" y="0"/>
                  <a:pt x="11" y="0"/>
                  <a:pt x="11" y="0"/>
                </a:cubicBezTo>
                <a:cubicBezTo>
                  <a:pt x="12" y="0"/>
                  <a:pt x="13" y="0"/>
                  <a:pt x="13" y="1"/>
                </a:cubicBezTo>
                <a:cubicBezTo>
                  <a:pt x="22" y="10"/>
                  <a:pt x="22" y="10"/>
                  <a:pt x="22" y="10"/>
                </a:cubicBezTo>
                <a:cubicBezTo>
                  <a:pt x="23" y="10"/>
                  <a:pt x="23" y="11"/>
                  <a:pt x="23" y="12"/>
                </a:cubicBezTo>
                <a:cubicBezTo>
                  <a:pt x="23" y="13"/>
                  <a:pt x="22" y="14"/>
                  <a:pt x="21" y="14"/>
                </a:cubicBezTo>
                <a:close/>
              </a:path>
            </a:pathLst>
          </a:custGeom>
          <a:solidFill>
            <a:schemeClr val="dk1"/>
          </a:solidFill>
          <a:ln w="0">
            <a:noFill/>
          </a:ln>
        </p:spPr>
        <p:style>
          <a:lnRef idx="0"/>
          <a:fillRef idx="0"/>
          <a:effectRef idx="0"/>
          <a:fontRef idx="minor"/>
        </p:style>
      </p:sp>
      <p:sp>
        <p:nvSpPr>
          <p:cNvPr id="1564" name="Google Shape;1509;p44"/>
          <p:cNvSpPr/>
          <p:nvPr/>
        </p:nvSpPr>
        <p:spPr>
          <a:xfrm>
            <a:off x="10984680" y="1004400"/>
            <a:ext cx="239760" cy="244080"/>
          </a:xfrm>
          <a:custGeom>
            <a:avLst/>
            <a:gdLst/>
            <a:ahLst/>
            <a:rect l="l" t="t" r="r" b="b"/>
            <a:pathLst>
              <a:path w="55" h="56">
                <a:moveTo>
                  <a:pt x="55" y="2"/>
                </a:moveTo>
                <a:cubicBezTo>
                  <a:pt x="55" y="54"/>
                  <a:pt x="55" y="54"/>
                  <a:pt x="55" y="54"/>
                </a:cubicBezTo>
                <a:cubicBezTo>
                  <a:pt x="55" y="56"/>
                  <a:pt x="54" y="56"/>
                  <a:pt x="54" y="55"/>
                </a:cubicBezTo>
                <a:cubicBezTo>
                  <a:pt x="28" y="30"/>
                  <a:pt x="28" y="30"/>
                  <a:pt x="28" y="30"/>
                </a:cubicBezTo>
                <a:cubicBezTo>
                  <a:pt x="28" y="30"/>
                  <a:pt x="28" y="29"/>
                  <a:pt x="28" y="29"/>
                </a:cubicBezTo>
                <a:cubicBezTo>
                  <a:pt x="28" y="54"/>
                  <a:pt x="28" y="54"/>
                  <a:pt x="28" y="54"/>
                </a:cubicBezTo>
                <a:cubicBezTo>
                  <a:pt x="28" y="56"/>
                  <a:pt x="27" y="56"/>
                  <a:pt x="26" y="55"/>
                </a:cubicBezTo>
                <a:cubicBezTo>
                  <a:pt x="1" y="30"/>
                  <a:pt x="1" y="30"/>
                  <a:pt x="1" y="30"/>
                </a:cubicBezTo>
                <a:cubicBezTo>
                  <a:pt x="0" y="29"/>
                  <a:pt x="0" y="27"/>
                  <a:pt x="1" y="27"/>
                </a:cubicBezTo>
                <a:cubicBezTo>
                  <a:pt x="26" y="1"/>
                  <a:pt x="26" y="1"/>
                  <a:pt x="26" y="1"/>
                </a:cubicBezTo>
                <a:cubicBezTo>
                  <a:pt x="27" y="0"/>
                  <a:pt x="28" y="1"/>
                  <a:pt x="28" y="2"/>
                </a:cubicBezTo>
                <a:cubicBezTo>
                  <a:pt x="28" y="27"/>
                  <a:pt x="28" y="27"/>
                  <a:pt x="28" y="27"/>
                </a:cubicBezTo>
                <a:cubicBezTo>
                  <a:pt x="28" y="27"/>
                  <a:pt x="28" y="27"/>
                  <a:pt x="28" y="27"/>
                </a:cubicBezTo>
                <a:cubicBezTo>
                  <a:pt x="54" y="1"/>
                  <a:pt x="54" y="1"/>
                  <a:pt x="54" y="1"/>
                </a:cubicBezTo>
                <a:cubicBezTo>
                  <a:pt x="54" y="0"/>
                  <a:pt x="55" y="1"/>
                  <a:pt x="55" y="2"/>
                </a:cubicBezTo>
                <a:close/>
              </a:path>
            </a:pathLst>
          </a:custGeom>
          <a:solidFill>
            <a:schemeClr val="dk1"/>
          </a:solidFill>
          <a:ln w="0">
            <a:noFill/>
          </a:ln>
        </p:spPr>
        <p:style>
          <a:lnRef idx="0"/>
          <a:fillRef idx="0"/>
          <a:effectRef idx="0"/>
          <a:fontRef idx="minor"/>
        </p:style>
      </p:sp>
      <p:sp>
        <p:nvSpPr>
          <p:cNvPr id="1565" name="Google Shape;1510;p44"/>
          <p:cNvSpPr/>
          <p:nvPr/>
        </p:nvSpPr>
        <p:spPr>
          <a:xfrm>
            <a:off x="11544480" y="986040"/>
            <a:ext cx="296640" cy="280440"/>
          </a:xfrm>
          <a:custGeom>
            <a:avLst/>
            <a:gdLst/>
            <a:ahLst/>
            <a:rect l="l" t="t"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dk1"/>
          </a:solidFill>
          <a:ln w="0">
            <a:noFill/>
          </a:ln>
        </p:spPr>
        <p:style>
          <a:lnRef idx="0"/>
          <a:fillRef idx="0"/>
          <a:effectRef idx="0"/>
          <a:fontRef idx="minor"/>
        </p:style>
      </p:sp>
      <p:sp>
        <p:nvSpPr>
          <p:cNvPr id="1566" name="Google Shape;1511;p44"/>
          <p:cNvSpPr/>
          <p:nvPr/>
        </p:nvSpPr>
        <p:spPr>
          <a:xfrm>
            <a:off x="358200" y="1479240"/>
            <a:ext cx="258120" cy="280440"/>
          </a:xfrm>
          <a:custGeom>
            <a:avLst/>
            <a:gdLst/>
            <a:ahLst/>
            <a:rect l="l" t="t"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dk1"/>
          </a:solidFill>
          <a:ln w="0">
            <a:noFill/>
          </a:ln>
        </p:spPr>
        <p:style>
          <a:lnRef idx="0"/>
          <a:fillRef idx="0"/>
          <a:effectRef idx="0"/>
          <a:fontRef idx="minor"/>
        </p:style>
      </p:sp>
      <p:sp>
        <p:nvSpPr>
          <p:cNvPr id="1567" name="Google Shape;1512;p44"/>
          <p:cNvSpPr/>
          <p:nvPr/>
        </p:nvSpPr>
        <p:spPr>
          <a:xfrm>
            <a:off x="884160" y="1479240"/>
            <a:ext cx="314640" cy="280440"/>
          </a:xfrm>
          <a:custGeom>
            <a:avLst/>
            <a:gdLst/>
            <a:ahLst/>
            <a:rect l="l" t="t" r="r" b="b"/>
            <a:pathLst>
              <a:path w="72" h="64">
                <a:moveTo>
                  <a:pt x="72" y="5"/>
                </a:moveTo>
                <a:cubicBezTo>
                  <a:pt x="5" y="63"/>
                  <a:pt x="5" y="63"/>
                  <a:pt x="5" y="63"/>
                </a:cubicBezTo>
                <a:cubicBezTo>
                  <a:pt x="5" y="64"/>
                  <a:pt x="4" y="64"/>
                  <a:pt x="4" y="63"/>
                </a:cubicBezTo>
                <a:cubicBezTo>
                  <a:pt x="1" y="60"/>
                  <a:pt x="1" y="60"/>
                  <a:pt x="1" y="60"/>
                </a:cubicBezTo>
                <a:cubicBezTo>
                  <a:pt x="0" y="59"/>
                  <a:pt x="0" y="59"/>
                  <a:pt x="1" y="58"/>
                </a:cubicBezTo>
                <a:cubicBezTo>
                  <a:pt x="7" y="52"/>
                  <a:pt x="7" y="52"/>
                  <a:pt x="7" y="52"/>
                </a:cubicBezTo>
                <a:cubicBezTo>
                  <a:pt x="7" y="52"/>
                  <a:pt x="7" y="51"/>
                  <a:pt x="7" y="50"/>
                </a:cubicBezTo>
                <a:cubicBezTo>
                  <a:pt x="12" y="46"/>
                  <a:pt x="18" y="38"/>
                  <a:pt x="18" y="20"/>
                </a:cubicBezTo>
                <a:cubicBezTo>
                  <a:pt x="18" y="13"/>
                  <a:pt x="24" y="6"/>
                  <a:pt x="33" y="5"/>
                </a:cubicBezTo>
                <a:cubicBezTo>
                  <a:pt x="33" y="4"/>
                  <a:pt x="33" y="4"/>
                  <a:pt x="33" y="3"/>
                </a:cubicBezTo>
                <a:cubicBezTo>
                  <a:pt x="33" y="1"/>
                  <a:pt x="34" y="0"/>
                  <a:pt x="36" y="0"/>
                </a:cubicBezTo>
                <a:cubicBezTo>
                  <a:pt x="38" y="0"/>
                  <a:pt x="40" y="1"/>
                  <a:pt x="40" y="3"/>
                </a:cubicBezTo>
                <a:cubicBezTo>
                  <a:pt x="40" y="4"/>
                  <a:pt x="40" y="4"/>
                  <a:pt x="39" y="5"/>
                </a:cubicBezTo>
                <a:cubicBezTo>
                  <a:pt x="46" y="5"/>
                  <a:pt x="50" y="9"/>
                  <a:pt x="53" y="13"/>
                </a:cubicBezTo>
                <a:cubicBezTo>
                  <a:pt x="67" y="0"/>
                  <a:pt x="67" y="0"/>
                  <a:pt x="67" y="0"/>
                </a:cubicBezTo>
                <a:cubicBezTo>
                  <a:pt x="68" y="0"/>
                  <a:pt x="69" y="0"/>
                  <a:pt x="69" y="0"/>
                </a:cubicBezTo>
                <a:cubicBezTo>
                  <a:pt x="72" y="4"/>
                  <a:pt x="72" y="4"/>
                  <a:pt x="72" y="4"/>
                </a:cubicBezTo>
                <a:cubicBezTo>
                  <a:pt x="72" y="4"/>
                  <a:pt x="72" y="5"/>
                  <a:pt x="72" y="5"/>
                </a:cubicBezTo>
                <a:close/>
                <a:moveTo>
                  <a:pt x="66" y="50"/>
                </a:moveTo>
                <a:cubicBezTo>
                  <a:pt x="66" y="53"/>
                  <a:pt x="64" y="55"/>
                  <a:pt x="61" y="55"/>
                </a:cubicBezTo>
                <a:cubicBezTo>
                  <a:pt x="45" y="55"/>
                  <a:pt x="45" y="55"/>
                  <a:pt x="45" y="55"/>
                </a:cubicBezTo>
                <a:cubicBezTo>
                  <a:pt x="45" y="60"/>
                  <a:pt x="41" y="64"/>
                  <a:pt x="36" y="64"/>
                </a:cubicBezTo>
                <a:cubicBezTo>
                  <a:pt x="31" y="64"/>
                  <a:pt x="27" y="60"/>
                  <a:pt x="27" y="55"/>
                </a:cubicBezTo>
                <a:cubicBezTo>
                  <a:pt x="55" y="30"/>
                  <a:pt x="55" y="30"/>
                  <a:pt x="55" y="30"/>
                </a:cubicBezTo>
                <a:cubicBezTo>
                  <a:pt x="57" y="41"/>
                  <a:pt x="62" y="47"/>
                  <a:pt x="66" y="50"/>
                </a:cubicBezTo>
                <a:close/>
                <a:moveTo>
                  <a:pt x="37" y="60"/>
                </a:moveTo>
                <a:cubicBezTo>
                  <a:pt x="37" y="60"/>
                  <a:pt x="37" y="60"/>
                  <a:pt x="36" y="60"/>
                </a:cubicBezTo>
                <a:cubicBezTo>
                  <a:pt x="34" y="60"/>
                  <a:pt x="31" y="57"/>
                  <a:pt x="31" y="55"/>
                </a:cubicBezTo>
                <a:cubicBezTo>
                  <a:pt x="31" y="54"/>
                  <a:pt x="31" y="54"/>
                  <a:pt x="31" y="54"/>
                </a:cubicBezTo>
                <a:cubicBezTo>
                  <a:pt x="30" y="54"/>
                  <a:pt x="30" y="54"/>
                  <a:pt x="30" y="55"/>
                </a:cubicBezTo>
                <a:cubicBezTo>
                  <a:pt x="30" y="58"/>
                  <a:pt x="33" y="61"/>
                  <a:pt x="36" y="61"/>
                </a:cubicBezTo>
                <a:cubicBezTo>
                  <a:pt x="37" y="61"/>
                  <a:pt x="37" y="61"/>
                  <a:pt x="37" y="60"/>
                </a:cubicBezTo>
                <a:close/>
              </a:path>
            </a:pathLst>
          </a:custGeom>
          <a:solidFill>
            <a:schemeClr val="dk1"/>
          </a:solidFill>
          <a:ln w="0">
            <a:noFill/>
          </a:ln>
        </p:spPr>
        <p:style>
          <a:lnRef idx="0"/>
          <a:fillRef idx="0"/>
          <a:effectRef idx="0"/>
          <a:fontRef idx="minor"/>
        </p:style>
      </p:sp>
      <p:sp>
        <p:nvSpPr>
          <p:cNvPr id="1568" name="Google Shape;1513;p44"/>
          <p:cNvSpPr/>
          <p:nvPr/>
        </p:nvSpPr>
        <p:spPr>
          <a:xfrm>
            <a:off x="1512720" y="1517760"/>
            <a:ext cx="359280" cy="201600"/>
          </a:xfrm>
          <a:custGeom>
            <a:avLst/>
            <a:gdLst/>
            <a:ahLst/>
            <a:rect l="l" t="t" r="r" b="b"/>
            <a:pathLst>
              <a:path w="82" h="46">
                <a:moveTo>
                  <a:pt x="66" y="46"/>
                </a:moveTo>
                <a:cubicBezTo>
                  <a:pt x="57" y="46"/>
                  <a:pt x="50" y="38"/>
                  <a:pt x="50" y="30"/>
                </a:cubicBezTo>
                <a:cubicBezTo>
                  <a:pt x="50" y="25"/>
                  <a:pt x="52" y="21"/>
                  <a:pt x="55" y="18"/>
                </a:cubicBezTo>
                <a:cubicBezTo>
                  <a:pt x="53" y="14"/>
                  <a:pt x="53" y="14"/>
                  <a:pt x="53" y="14"/>
                </a:cubicBezTo>
                <a:cubicBezTo>
                  <a:pt x="40" y="31"/>
                  <a:pt x="40" y="31"/>
                  <a:pt x="40" y="31"/>
                </a:cubicBezTo>
                <a:cubicBezTo>
                  <a:pt x="40" y="32"/>
                  <a:pt x="39" y="32"/>
                  <a:pt x="39" y="32"/>
                </a:cubicBezTo>
                <a:cubicBezTo>
                  <a:pt x="32" y="32"/>
                  <a:pt x="32" y="32"/>
                  <a:pt x="32" y="32"/>
                </a:cubicBezTo>
                <a:cubicBezTo>
                  <a:pt x="30" y="40"/>
                  <a:pt x="24" y="46"/>
                  <a:pt x="16" y="46"/>
                </a:cubicBezTo>
                <a:cubicBezTo>
                  <a:pt x="7" y="46"/>
                  <a:pt x="0" y="38"/>
                  <a:pt x="0" y="30"/>
                </a:cubicBezTo>
                <a:cubicBezTo>
                  <a:pt x="0" y="21"/>
                  <a:pt x="7" y="14"/>
                  <a:pt x="16" y="14"/>
                </a:cubicBezTo>
                <a:cubicBezTo>
                  <a:pt x="19" y="14"/>
                  <a:pt x="21" y="14"/>
                  <a:pt x="23" y="16"/>
                </a:cubicBezTo>
                <a:cubicBezTo>
                  <a:pt x="28" y="9"/>
                  <a:pt x="28" y="9"/>
                  <a:pt x="28" y="9"/>
                </a:cubicBezTo>
                <a:cubicBezTo>
                  <a:pt x="20" y="9"/>
                  <a:pt x="20" y="9"/>
                  <a:pt x="20" y="9"/>
                </a:cubicBezTo>
                <a:cubicBezTo>
                  <a:pt x="19" y="9"/>
                  <a:pt x="18" y="8"/>
                  <a:pt x="18" y="7"/>
                </a:cubicBezTo>
                <a:cubicBezTo>
                  <a:pt x="18" y="6"/>
                  <a:pt x="19" y="4"/>
                  <a:pt x="20" y="4"/>
                </a:cubicBezTo>
                <a:cubicBezTo>
                  <a:pt x="34" y="4"/>
                  <a:pt x="34" y="4"/>
                  <a:pt x="34" y="4"/>
                </a:cubicBezTo>
                <a:cubicBezTo>
                  <a:pt x="34" y="9"/>
                  <a:pt x="34" y="9"/>
                  <a:pt x="34" y="9"/>
                </a:cubicBezTo>
                <a:cubicBezTo>
                  <a:pt x="50" y="9"/>
                  <a:pt x="50" y="9"/>
                  <a:pt x="50" y="9"/>
                </a:cubicBezTo>
                <a:cubicBezTo>
                  <a:pt x="47" y="4"/>
                  <a:pt x="47" y="4"/>
                  <a:pt x="47" y="4"/>
                </a:cubicBezTo>
                <a:cubicBezTo>
                  <a:pt x="39" y="4"/>
                  <a:pt x="39" y="4"/>
                  <a:pt x="39" y="4"/>
                </a:cubicBezTo>
                <a:cubicBezTo>
                  <a:pt x="37" y="4"/>
                  <a:pt x="36" y="3"/>
                  <a:pt x="36" y="2"/>
                </a:cubicBezTo>
                <a:cubicBezTo>
                  <a:pt x="36" y="1"/>
                  <a:pt x="37" y="0"/>
                  <a:pt x="39" y="0"/>
                </a:cubicBezTo>
                <a:cubicBezTo>
                  <a:pt x="48" y="0"/>
                  <a:pt x="48" y="0"/>
                  <a:pt x="48" y="0"/>
                </a:cubicBezTo>
                <a:cubicBezTo>
                  <a:pt x="48" y="0"/>
                  <a:pt x="49" y="0"/>
                  <a:pt x="50" y="1"/>
                </a:cubicBezTo>
                <a:cubicBezTo>
                  <a:pt x="59" y="15"/>
                  <a:pt x="59" y="15"/>
                  <a:pt x="59" y="15"/>
                </a:cubicBezTo>
                <a:cubicBezTo>
                  <a:pt x="61" y="14"/>
                  <a:pt x="64" y="14"/>
                  <a:pt x="66" y="14"/>
                </a:cubicBezTo>
                <a:cubicBezTo>
                  <a:pt x="75" y="14"/>
                  <a:pt x="82" y="21"/>
                  <a:pt x="82" y="30"/>
                </a:cubicBezTo>
                <a:cubicBezTo>
                  <a:pt x="82" y="38"/>
                  <a:pt x="75" y="46"/>
                  <a:pt x="66" y="46"/>
                </a:cubicBezTo>
                <a:close/>
                <a:moveTo>
                  <a:pt x="16" y="32"/>
                </a:moveTo>
                <a:cubicBezTo>
                  <a:pt x="14" y="32"/>
                  <a:pt x="13" y="30"/>
                  <a:pt x="14" y="28"/>
                </a:cubicBezTo>
                <a:cubicBezTo>
                  <a:pt x="21" y="19"/>
                  <a:pt x="21" y="19"/>
                  <a:pt x="21" y="19"/>
                </a:cubicBezTo>
                <a:cubicBezTo>
                  <a:pt x="19" y="19"/>
                  <a:pt x="18" y="18"/>
                  <a:pt x="16" y="18"/>
                </a:cubicBezTo>
                <a:cubicBezTo>
                  <a:pt x="9" y="18"/>
                  <a:pt x="4" y="23"/>
                  <a:pt x="4" y="30"/>
                </a:cubicBezTo>
                <a:cubicBezTo>
                  <a:pt x="4" y="36"/>
                  <a:pt x="9" y="41"/>
                  <a:pt x="16" y="41"/>
                </a:cubicBezTo>
                <a:cubicBezTo>
                  <a:pt x="21" y="41"/>
                  <a:pt x="26" y="37"/>
                  <a:pt x="27" y="32"/>
                </a:cubicBezTo>
                <a:lnTo>
                  <a:pt x="16" y="32"/>
                </a:lnTo>
                <a:close/>
                <a:moveTo>
                  <a:pt x="27" y="27"/>
                </a:moveTo>
                <a:cubicBezTo>
                  <a:pt x="27" y="25"/>
                  <a:pt x="26" y="23"/>
                  <a:pt x="24" y="22"/>
                </a:cubicBezTo>
                <a:cubicBezTo>
                  <a:pt x="20" y="27"/>
                  <a:pt x="20" y="27"/>
                  <a:pt x="20" y="27"/>
                </a:cubicBezTo>
                <a:lnTo>
                  <a:pt x="27" y="27"/>
                </a:lnTo>
                <a:close/>
                <a:moveTo>
                  <a:pt x="48" y="14"/>
                </a:moveTo>
                <a:cubicBezTo>
                  <a:pt x="31" y="14"/>
                  <a:pt x="31" y="14"/>
                  <a:pt x="31" y="14"/>
                </a:cubicBezTo>
                <a:cubicBezTo>
                  <a:pt x="27" y="18"/>
                  <a:pt x="27" y="18"/>
                  <a:pt x="27" y="18"/>
                </a:cubicBezTo>
                <a:cubicBezTo>
                  <a:pt x="29" y="21"/>
                  <a:pt x="31" y="24"/>
                  <a:pt x="32" y="27"/>
                </a:cubicBezTo>
                <a:cubicBezTo>
                  <a:pt x="37" y="27"/>
                  <a:pt x="37" y="27"/>
                  <a:pt x="37" y="27"/>
                </a:cubicBezTo>
                <a:lnTo>
                  <a:pt x="48" y="14"/>
                </a:lnTo>
                <a:close/>
                <a:moveTo>
                  <a:pt x="66" y="18"/>
                </a:moveTo>
                <a:cubicBezTo>
                  <a:pt x="64" y="18"/>
                  <a:pt x="63" y="19"/>
                  <a:pt x="62" y="19"/>
                </a:cubicBezTo>
                <a:cubicBezTo>
                  <a:pt x="68" y="28"/>
                  <a:pt x="68" y="28"/>
                  <a:pt x="68" y="28"/>
                </a:cubicBezTo>
                <a:cubicBezTo>
                  <a:pt x="69" y="29"/>
                  <a:pt x="68" y="31"/>
                  <a:pt x="67" y="31"/>
                </a:cubicBezTo>
                <a:cubicBezTo>
                  <a:pt x="67" y="32"/>
                  <a:pt x="66" y="32"/>
                  <a:pt x="66" y="32"/>
                </a:cubicBezTo>
                <a:cubicBezTo>
                  <a:pt x="65" y="32"/>
                  <a:pt x="65" y="32"/>
                  <a:pt x="64" y="31"/>
                </a:cubicBezTo>
                <a:cubicBezTo>
                  <a:pt x="58" y="22"/>
                  <a:pt x="58" y="22"/>
                  <a:pt x="58" y="22"/>
                </a:cubicBezTo>
                <a:cubicBezTo>
                  <a:pt x="56" y="24"/>
                  <a:pt x="55" y="26"/>
                  <a:pt x="55" y="30"/>
                </a:cubicBezTo>
                <a:cubicBezTo>
                  <a:pt x="55" y="36"/>
                  <a:pt x="60" y="41"/>
                  <a:pt x="66" y="41"/>
                </a:cubicBezTo>
                <a:cubicBezTo>
                  <a:pt x="72" y="41"/>
                  <a:pt x="77" y="36"/>
                  <a:pt x="77" y="30"/>
                </a:cubicBezTo>
                <a:cubicBezTo>
                  <a:pt x="77" y="23"/>
                  <a:pt x="72" y="18"/>
                  <a:pt x="66" y="18"/>
                </a:cubicBezTo>
                <a:close/>
              </a:path>
            </a:pathLst>
          </a:custGeom>
          <a:solidFill>
            <a:schemeClr val="dk1"/>
          </a:solidFill>
          <a:ln w="0">
            <a:noFill/>
          </a:ln>
        </p:spPr>
        <p:style>
          <a:lnRef idx="0"/>
          <a:fillRef idx="0"/>
          <a:effectRef idx="0"/>
          <a:fontRef idx="minor"/>
        </p:style>
      </p:sp>
      <p:sp>
        <p:nvSpPr>
          <p:cNvPr id="1569" name="Google Shape;1514;p44"/>
          <p:cNvSpPr/>
          <p:nvPr/>
        </p:nvSpPr>
        <p:spPr>
          <a:xfrm>
            <a:off x="2143440" y="1479240"/>
            <a:ext cx="280440" cy="280440"/>
          </a:xfrm>
          <a:custGeom>
            <a:avLst/>
            <a:gdLst/>
            <a:ahLst/>
            <a:rect l="l" t="t" r="r" b="b"/>
            <a:pathLst>
              <a:path w="64" h="64">
                <a:moveTo>
                  <a:pt x="64" y="45"/>
                </a:moveTo>
                <a:cubicBezTo>
                  <a:pt x="62" y="45"/>
                  <a:pt x="61" y="45"/>
                  <a:pt x="60" y="44"/>
                </a:cubicBezTo>
                <a:cubicBezTo>
                  <a:pt x="58" y="42"/>
                  <a:pt x="57" y="41"/>
                  <a:pt x="53" y="41"/>
                </a:cubicBezTo>
                <a:cubicBezTo>
                  <a:pt x="50" y="41"/>
                  <a:pt x="48" y="42"/>
                  <a:pt x="46" y="44"/>
                </a:cubicBezTo>
                <a:cubicBezTo>
                  <a:pt x="45" y="45"/>
                  <a:pt x="44" y="45"/>
                  <a:pt x="42" y="45"/>
                </a:cubicBezTo>
                <a:cubicBezTo>
                  <a:pt x="41" y="45"/>
                  <a:pt x="40" y="45"/>
                  <a:pt x="39" y="44"/>
                </a:cubicBezTo>
                <a:cubicBezTo>
                  <a:pt x="37" y="42"/>
                  <a:pt x="35" y="41"/>
                  <a:pt x="32" y="41"/>
                </a:cubicBezTo>
                <a:cubicBezTo>
                  <a:pt x="28" y="41"/>
                  <a:pt x="26" y="42"/>
                  <a:pt x="25" y="44"/>
                </a:cubicBezTo>
                <a:cubicBezTo>
                  <a:pt x="24" y="45"/>
                  <a:pt x="23" y="45"/>
                  <a:pt x="21" y="45"/>
                </a:cubicBezTo>
                <a:cubicBezTo>
                  <a:pt x="19" y="45"/>
                  <a:pt x="18" y="45"/>
                  <a:pt x="17" y="44"/>
                </a:cubicBezTo>
                <a:cubicBezTo>
                  <a:pt x="16" y="42"/>
                  <a:pt x="14" y="41"/>
                  <a:pt x="10" y="41"/>
                </a:cubicBezTo>
                <a:cubicBezTo>
                  <a:pt x="7" y="41"/>
                  <a:pt x="5" y="42"/>
                  <a:pt x="4" y="44"/>
                </a:cubicBezTo>
                <a:cubicBezTo>
                  <a:pt x="2" y="45"/>
                  <a:pt x="2" y="45"/>
                  <a:pt x="0" y="45"/>
                </a:cubicBezTo>
                <a:cubicBezTo>
                  <a:pt x="0" y="39"/>
                  <a:pt x="0" y="39"/>
                  <a:pt x="0" y="39"/>
                </a:cubicBezTo>
                <a:cubicBezTo>
                  <a:pt x="0" y="35"/>
                  <a:pt x="3" y="32"/>
                  <a:pt x="7" y="32"/>
                </a:cubicBezTo>
                <a:cubicBezTo>
                  <a:pt x="9" y="32"/>
                  <a:pt x="9" y="32"/>
                  <a:pt x="9" y="32"/>
                </a:cubicBezTo>
                <a:cubicBezTo>
                  <a:pt x="9" y="16"/>
                  <a:pt x="9" y="16"/>
                  <a:pt x="9" y="16"/>
                </a:cubicBezTo>
                <a:cubicBezTo>
                  <a:pt x="18" y="16"/>
                  <a:pt x="18" y="16"/>
                  <a:pt x="18" y="16"/>
                </a:cubicBezTo>
                <a:cubicBezTo>
                  <a:pt x="18" y="32"/>
                  <a:pt x="18" y="32"/>
                  <a:pt x="18" y="32"/>
                </a:cubicBezTo>
                <a:cubicBezTo>
                  <a:pt x="27" y="32"/>
                  <a:pt x="27" y="32"/>
                  <a:pt x="27" y="32"/>
                </a:cubicBezTo>
                <a:cubicBezTo>
                  <a:pt x="27" y="16"/>
                  <a:pt x="27" y="16"/>
                  <a:pt x="27" y="16"/>
                </a:cubicBezTo>
                <a:cubicBezTo>
                  <a:pt x="36" y="16"/>
                  <a:pt x="36" y="16"/>
                  <a:pt x="36" y="16"/>
                </a:cubicBezTo>
                <a:cubicBezTo>
                  <a:pt x="36" y="32"/>
                  <a:pt x="36" y="32"/>
                  <a:pt x="36" y="32"/>
                </a:cubicBezTo>
                <a:cubicBezTo>
                  <a:pt x="45" y="32"/>
                  <a:pt x="45" y="32"/>
                  <a:pt x="45" y="32"/>
                </a:cubicBezTo>
                <a:cubicBezTo>
                  <a:pt x="45" y="16"/>
                  <a:pt x="45" y="16"/>
                  <a:pt x="45" y="16"/>
                </a:cubicBezTo>
                <a:cubicBezTo>
                  <a:pt x="55" y="16"/>
                  <a:pt x="55" y="16"/>
                  <a:pt x="55" y="16"/>
                </a:cubicBezTo>
                <a:cubicBezTo>
                  <a:pt x="55" y="32"/>
                  <a:pt x="55" y="32"/>
                  <a:pt x="55" y="32"/>
                </a:cubicBezTo>
                <a:cubicBezTo>
                  <a:pt x="57" y="32"/>
                  <a:pt x="57" y="32"/>
                  <a:pt x="57" y="32"/>
                </a:cubicBezTo>
                <a:cubicBezTo>
                  <a:pt x="61" y="32"/>
                  <a:pt x="64" y="35"/>
                  <a:pt x="64" y="39"/>
                </a:cubicBezTo>
                <a:lnTo>
                  <a:pt x="64" y="45"/>
                </a:lnTo>
                <a:close/>
                <a:moveTo>
                  <a:pt x="64" y="64"/>
                </a:moveTo>
                <a:cubicBezTo>
                  <a:pt x="0" y="64"/>
                  <a:pt x="0" y="64"/>
                  <a:pt x="0" y="64"/>
                </a:cubicBezTo>
                <a:cubicBezTo>
                  <a:pt x="0" y="50"/>
                  <a:pt x="0" y="50"/>
                  <a:pt x="0" y="50"/>
                </a:cubicBezTo>
                <a:cubicBezTo>
                  <a:pt x="3" y="50"/>
                  <a:pt x="5" y="48"/>
                  <a:pt x="7" y="47"/>
                </a:cubicBezTo>
                <a:cubicBezTo>
                  <a:pt x="8" y="46"/>
                  <a:pt x="9" y="45"/>
                  <a:pt x="10" y="45"/>
                </a:cubicBezTo>
                <a:cubicBezTo>
                  <a:pt x="12" y="45"/>
                  <a:pt x="13" y="46"/>
                  <a:pt x="14" y="47"/>
                </a:cubicBezTo>
                <a:cubicBezTo>
                  <a:pt x="16" y="48"/>
                  <a:pt x="18" y="50"/>
                  <a:pt x="21" y="50"/>
                </a:cubicBezTo>
                <a:cubicBezTo>
                  <a:pt x="25" y="50"/>
                  <a:pt x="26" y="48"/>
                  <a:pt x="28" y="47"/>
                </a:cubicBezTo>
                <a:cubicBezTo>
                  <a:pt x="29" y="46"/>
                  <a:pt x="30" y="45"/>
                  <a:pt x="32" y="45"/>
                </a:cubicBezTo>
                <a:cubicBezTo>
                  <a:pt x="34" y="45"/>
                  <a:pt x="34" y="46"/>
                  <a:pt x="36" y="47"/>
                </a:cubicBezTo>
                <a:cubicBezTo>
                  <a:pt x="37" y="48"/>
                  <a:pt x="39" y="50"/>
                  <a:pt x="42" y="50"/>
                </a:cubicBezTo>
                <a:cubicBezTo>
                  <a:pt x="46" y="50"/>
                  <a:pt x="48" y="48"/>
                  <a:pt x="49" y="47"/>
                </a:cubicBezTo>
                <a:cubicBezTo>
                  <a:pt x="50" y="46"/>
                  <a:pt x="51" y="45"/>
                  <a:pt x="53" y="45"/>
                </a:cubicBezTo>
                <a:cubicBezTo>
                  <a:pt x="55" y="45"/>
                  <a:pt x="56" y="46"/>
                  <a:pt x="57" y="47"/>
                </a:cubicBezTo>
                <a:cubicBezTo>
                  <a:pt x="58" y="48"/>
                  <a:pt x="60" y="50"/>
                  <a:pt x="64" y="50"/>
                </a:cubicBezTo>
                <a:lnTo>
                  <a:pt x="64" y="64"/>
                </a:lnTo>
                <a:close/>
                <a:moveTo>
                  <a:pt x="13" y="13"/>
                </a:moveTo>
                <a:cubicBezTo>
                  <a:pt x="11" y="13"/>
                  <a:pt x="9" y="11"/>
                  <a:pt x="9" y="9"/>
                </a:cubicBezTo>
                <a:cubicBezTo>
                  <a:pt x="9" y="4"/>
                  <a:pt x="13" y="6"/>
                  <a:pt x="13" y="0"/>
                </a:cubicBezTo>
                <a:cubicBezTo>
                  <a:pt x="15" y="0"/>
                  <a:pt x="18" y="4"/>
                  <a:pt x="18" y="8"/>
                </a:cubicBezTo>
                <a:cubicBezTo>
                  <a:pt x="18" y="12"/>
                  <a:pt x="16" y="13"/>
                  <a:pt x="13" y="13"/>
                </a:cubicBezTo>
                <a:close/>
                <a:moveTo>
                  <a:pt x="32" y="13"/>
                </a:moveTo>
                <a:cubicBezTo>
                  <a:pt x="29" y="13"/>
                  <a:pt x="27" y="11"/>
                  <a:pt x="27" y="9"/>
                </a:cubicBezTo>
                <a:cubicBezTo>
                  <a:pt x="27" y="4"/>
                  <a:pt x="32" y="6"/>
                  <a:pt x="32" y="0"/>
                </a:cubicBezTo>
                <a:cubicBezTo>
                  <a:pt x="33" y="0"/>
                  <a:pt x="36" y="4"/>
                  <a:pt x="36" y="8"/>
                </a:cubicBezTo>
                <a:cubicBezTo>
                  <a:pt x="36" y="12"/>
                  <a:pt x="34" y="13"/>
                  <a:pt x="32" y="13"/>
                </a:cubicBezTo>
                <a:close/>
                <a:moveTo>
                  <a:pt x="50" y="13"/>
                </a:moveTo>
                <a:cubicBezTo>
                  <a:pt x="47" y="13"/>
                  <a:pt x="45" y="11"/>
                  <a:pt x="45" y="9"/>
                </a:cubicBezTo>
                <a:cubicBezTo>
                  <a:pt x="45" y="4"/>
                  <a:pt x="50" y="6"/>
                  <a:pt x="50" y="0"/>
                </a:cubicBezTo>
                <a:cubicBezTo>
                  <a:pt x="52" y="0"/>
                  <a:pt x="55" y="4"/>
                  <a:pt x="55" y="8"/>
                </a:cubicBezTo>
                <a:cubicBezTo>
                  <a:pt x="55" y="12"/>
                  <a:pt x="53" y="13"/>
                  <a:pt x="50" y="13"/>
                </a:cubicBezTo>
                <a:close/>
              </a:path>
            </a:pathLst>
          </a:custGeom>
          <a:solidFill>
            <a:schemeClr val="dk1"/>
          </a:solidFill>
          <a:ln w="0">
            <a:noFill/>
          </a:ln>
        </p:spPr>
        <p:style>
          <a:lnRef idx="0"/>
          <a:fillRef idx="0"/>
          <a:effectRef idx="0"/>
          <a:fontRef idx="minor"/>
        </p:style>
      </p:sp>
      <p:sp>
        <p:nvSpPr>
          <p:cNvPr id="1570" name="Google Shape;1515;p44"/>
          <p:cNvSpPr/>
          <p:nvPr/>
        </p:nvSpPr>
        <p:spPr>
          <a:xfrm>
            <a:off x="2774160" y="1497600"/>
            <a:ext cx="239760" cy="239760"/>
          </a:xfrm>
          <a:custGeom>
            <a:avLst/>
            <a:gdLst/>
            <a:ahLst/>
            <a:rect l="l" t="t" r="r" b="b"/>
            <a:pathLst>
              <a:path w="55" h="55">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12"/>
                </a:moveTo>
                <a:cubicBezTo>
                  <a:pt x="44" y="10"/>
                  <a:pt x="41" y="9"/>
                  <a:pt x="39" y="8"/>
                </a:cubicBezTo>
                <a:cubicBezTo>
                  <a:pt x="34" y="7"/>
                  <a:pt x="28" y="7"/>
                  <a:pt x="22" y="7"/>
                </a:cubicBezTo>
                <a:cubicBezTo>
                  <a:pt x="19" y="7"/>
                  <a:pt x="16" y="8"/>
                  <a:pt x="14" y="9"/>
                </a:cubicBezTo>
                <a:cubicBezTo>
                  <a:pt x="12" y="9"/>
                  <a:pt x="9" y="10"/>
                  <a:pt x="9" y="13"/>
                </a:cubicBezTo>
                <a:cubicBezTo>
                  <a:pt x="10" y="18"/>
                  <a:pt x="11" y="23"/>
                  <a:pt x="12" y="29"/>
                </a:cubicBezTo>
                <a:cubicBezTo>
                  <a:pt x="12" y="30"/>
                  <a:pt x="12" y="32"/>
                  <a:pt x="13" y="33"/>
                </a:cubicBezTo>
                <a:cubicBezTo>
                  <a:pt x="16" y="35"/>
                  <a:pt x="20" y="36"/>
                  <a:pt x="23" y="37"/>
                </a:cubicBezTo>
                <a:cubicBezTo>
                  <a:pt x="29" y="37"/>
                  <a:pt x="34" y="37"/>
                  <a:pt x="39" y="34"/>
                </a:cubicBezTo>
                <a:cubicBezTo>
                  <a:pt x="40" y="34"/>
                  <a:pt x="42" y="33"/>
                  <a:pt x="42" y="31"/>
                </a:cubicBezTo>
                <a:cubicBezTo>
                  <a:pt x="43" y="25"/>
                  <a:pt x="44" y="20"/>
                  <a:pt x="45" y="14"/>
                </a:cubicBezTo>
                <a:cubicBezTo>
                  <a:pt x="45" y="13"/>
                  <a:pt x="45" y="12"/>
                  <a:pt x="45" y="12"/>
                </a:cubicBezTo>
                <a:close/>
                <a:moveTo>
                  <a:pt x="40" y="36"/>
                </a:moveTo>
                <a:cubicBezTo>
                  <a:pt x="33" y="41"/>
                  <a:pt x="22" y="41"/>
                  <a:pt x="14" y="36"/>
                </a:cubicBezTo>
                <a:cubicBezTo>
                  <a:pt x="14" y="36"/>
                  <a:pt x="14" y="36"/>
                  <a:pt x="14" y="36"/>
                </a:cubicBezTo>
                <a:cubicBezTo>
                  <a:pt x="14" y="37"/>
                  <a:pt x="14" y="37"/>
                  <a:pt x="14" y="37"/>
                </a:cubicBezTo>
                <a:cubicBezTo>
                  <a:pt x="14" y="39"/>
                  <a:pt x="14" y="42"/>
                  <a:pt x="15" y="44"/>
                </a:cubicBezTo>
                <a:cubicBezTo>
                  <a:pt x="16" y="47"/>
                  <a:pt x="20" y="48"/>
                  <a:pt x="22" y="48"/>
                </a:cubicBezTo>
                <a:cubicBezTo>
                  <a:pt x="27" y="49"/>
                  <a:pt x="33" y="49"/>
                  <a:pt x="38" y="46"/>
                </a:cubicBezTo>
                <a:cubicBezTo>
                  <a:pt x="40" y="45"/>
                  <a:pt x="40" y="41"/>
                  <a:pt x="41" y="39"/>
                </a:cubicBezTo>
                <a:cubicBezTo>
                  <a:pt x="41" y="38"/>
                  <a:pt x="41" y="37"/>
                  <a:pt x="40" y="36"/>
                </a:cubicBezTo>
                <a:close/>
                <a:moveTo>
                  <a:pt x="33" y="14"/>
                </a:moveTo>
                <a:cubicBezTo>
                  <a:pt x="29" y="15"/>
                  <a:pt x="25" y="15"/>
                  <a:pt x="21" y="14"/>
                </a:cubicBezTo>
                <a:cubicBezTo>
                  <a:pt x="19" y="14"/>
                  <a:pt x="17" y="14"/>
                  <a:pt x="15" y="12"/>
                </a:cubicBezTo>
                <a:cubicBezTo>
                  <a:pt x="16" y="11"/>
                  <a:pt x="18" y="11"/>
                  <a:pt x="20" y="10"/>
                </a:cubicBezTo>
                <a:cubicBezTo>
                  <a:pt x="25" y="9"/>
                  <a:pt x="29" y="10"/>
                  <a:pt x="34" y="10"/>
                </a:cubicBezTo>
                <a:cubicBezTo>
                  <a:pt x="36" y="11"/>
                  <a:pt x="38" y="11"/>
                  <a:pt x="39" y="12"/>
                </a:cubicBezTo>
                <a:cubicBezTo>
                  <a:pt x="37" y="14"/>
                  <a:pt x="35" y="14"/>
                  <a:pt x="33" y="14"/>
                </a:cubicBezTo>
                <a:close/>
                <a:moveTo>
                  <a:pt x="28" y="33"/>
                </a:moveTo>
                <a:cubicBezTo>
                  <a:pt x="25" y="33"/>
                  <a:pt x="22" y="30"/>
                  <a:pt x="21" y="27"/>
                </a:cubicBezTo>
                <a:cubicBezTo>
                  <a:pt x="21" y="25"/>
                  <a:pt x="23" y="23"/>
                  <a:pt x="25" y="22"/>
                </a:cubicBezTo>
                <a:cubicBezTo>
                  <a:pt x="28" y="20"/>
                  <a:pt x="32" y="23"/>
                  <a:pt x="33" y="26"/>
                </a:cubicBezTo>
                <a:cubicBezTo>
                  <a:pt x="33" y="29"/>
                  <a:pt x="31" y="32"/>
                  <a:pt x="28" y="33"/>
                </a:cubicBezTo>
                <a:close/>
                <a:moveTo>
                  <a:pt x="26" y="24"/>
                </a:moveTo>
                <a:cubicBezTo>
                  <a:pt x="24" y="25"/>
                  <a:pt x="24" y="29"/>
                  <a:pt x="26" y="30"/>
                </a:cubicBezTo>
                <a:cubicBezTo>
                  <a:pt x="28" y="31"/>
                  <a:pt x="30" y="29"/>
                  <a:pt x="30" y="27"/>
                </a:cubicBezTo>
                <a:cubicBezTo>
                  <a:pt x="30" y="25"/>
                  <a:pt x="28" y="23"/>
                  <a:pt x="26" y="24"/>
                </a:cubicBezTo>
                <a:close/>
              </a:path>
            </a:pathLst>
          </a:custGeom>
          <a:solidFill>
            <a:schemeClr val="dk1"/>
          </a:solidFill>
          <a:ln w="0">
            <a:noFill/>
          </a:ln>
        </p:spPr>
        <p:style>
          <a:lnRef idx="0"/>
          <a:fillRef idx="0"/>
          <a:effectRef idx="0"/>
          <a:fontRef idx="minor"/>
        </p:style>
      </p:sp>
      <p:sp>
        <p:nvSpPr>
          <p:cNvPr id="1571" name="Google Shape;1516;p44"/>
          <p:cNvSpPr/>
          <p:nvPr/>
        </p:nvSpPr>
        <p:spPr>
          <a:xfrm>
            <a:off x="3405240" y="1479240"/>
            <a:ext cx="278280" cy="280440"/>
          </a:xfrm>
          <a:custGeom>
            <a:avLst/>
            <a:gdLst/>
            <a:ahLst/>
            <a:rect l="l" t="t" r="r" b="b"/>
            <a:pathLst>
              <a:path w="64" h="64">
                <a:moveTo>
                  <a:pt x="55" y="10"/>
                </a:moveTo>
                <a:cubicBezTo>
                  <a:pt x="47" y="18"/>
                  <a:pt x="47" y="18"/>
                  <a:pt x="47" y="18"/>
                </a:cubicBezTo>
                <a:cubicBezTo>
                  <a:pt x="49" y="21"/>
                  <a:pt x="49" y="21"/>
                  <a:pt x="49" y="21"/>
                </a:cubicBezTo>
                <a:cubicBezTo>
                  <a:pt x="50" y="22"/>
                  <a:pt x="50" y="23"/>
                  <a:pt x="49" y="24"/>
                </a:cubicBezTo>
                <a:cubicBezTo>
                  <a:pt x="47" y="26"/>
                  <a:pt x="47" y="26"/>
                  <a:pt x="47" y="26"/>
                </a:cubicBezTo>
                <a:cubicBezTo>
                  <a:pt x="49" y="30"/>
                  <a:pt x="50" y="34"/>
                  <a:pt x="50" y="39"/>
                </a:cubicBezTo>
                <a:cubicBezTo>
                  <a:pt x="50" y="52"/>
                  <a:pt x="39" y="64"/>
                  <a:pt x="25" y="64"/>
                </a:cubicBezTo>
                <a:cubicBezTo>
                  <a:pt x="11" y="64"/>
                  <a:pt x="0" y="52"/>
                  <a:pt x="0" y="39"/>
                </a:cubicBezTo>
                <a:cubicBezTo>
                  <a:pt x="0" y="25"/>
                  <a:pt x="11" y="13"/>
                  <a:pt x="25" y="13"/>
                </a:cubicBezTo>
                <a:cubicBezTo>
                  <a:pt x="29" y="13"/>
                  <a:pt x="34" y="15"/>
                  <a:pt x="37" y="17"/>
                </a:cubicBezTo>
                <a:cubicBezTo>
                  <a:pt x="39" y="14"/>
                  <a:pt x="39" y="14"/>
                  <a:pt x="39" y="14"/>
                </a:cubicBezTo>
                <a:cubicBezTo>
                  <a:pt x="40" y="13"/>
                  <a:pt x="42" y="13"/>
                  <a:pt x="43" y="14"/>
                </a:cubicBezTo>
                <a:cubicBezTo>
                  <a:pt x="45" y="17"/>
                  <a:pt x="45" y="17"/>
                  <a:pt x="45" y="17"/>
                </a:cubicBezTo>
                <a:cubicBezTo>
                  <a:pt x="54" y="8"/>
                  <a:pt x="54" y="8"/>
                  <a:pt x="54" y="8"/>
                </a:cubicBezTo>
                <a:lnTo>
                  <a:pt x="55" y="10"/>
                </a:lnTo>
                <a:close/>
                <a:moveTo>
                  <a:pt x="17" y="20"/>
                </a:moveTo>
                <a:cubicBezTo>
                  <a:pt x="12" y="22"/>
                  <a:pt x="8" y="26"/>
                  <a:pt x="6" y="31"/>
                </a:cubicBezTo>
                <a:cubicBezTo>
                  <a:pt x="5" y="32"/>
                  <a:pt x="6" y="33"/>
                  <a:pt x="7" y="34"/>
                </a:cubicBezTo>
                <a:cubicBezTo>
                  <a:pt x="7" y="34"/>
                  <a:pt x="8" y="34"/>
                  <a:pt x="8" y="34"/>
                </a:cubicBezTo>
                <a:cubicBezTo>
                  <a:pt x="9" y="34"/>
                  <a:pt x="10" y="33"/>
                  <a:pt x="10" y="33"/>
                </a:cubicBezTo>
                <a:cubicBezTo>
                  <a:pt x="12" y="29"/>
                  <a:pt x="15" y="25"/>
                  <a:pt x="19" y="24"/>
                </a:cubicBezTo>
                <a:cubicBezTo>
                  <a:pt x="20" y="23"/>
                  <a:pt x="21" y="22"/>
                  <a:pt x="20" y="21"/>
                </a:cubicBezTo>
                <a:cubicBezTo>
                  <a:pt x="20" y="20"/>
                  <a:pt x="18" y="19"/>
                  <a:pt x="17" y="20"/>
                </a:cubicBezTo>
                <a:close/>
                <a:moveTo>
                  <a:pt x="53" y="6"/>
                </a:moveTo>
                <a:cubicBezTo>
                  <a:pt x="53" y="6"/>
                  <a:pt x="53" y="6"/>
                  <a:pt x="52" y="6"/>
                </a:cubicBezTo>
                <a:cubicBezTo>
                  <a:pt x="49" y="3"/>
                  <a:pt x="49" y="3"/>
                  <a:pt x="49" y="3"/>
                </a:cubicBezTo>
                <a:cubicBezTo>
                  <a:pt x="49" y="2"/>
                  <a:pt x="49" y="2"/>
                  <a:pt x="49" y="1"/>
                </a:cubicBezTo>
                <a:cubicBezTo>
                  <a:pt x="50" y="1"/>
                  <a:pt x="50" y="1"/>
                  <a:pt x="51" y="1"/>
                </a:cubicBezTo>
                <a:cubicBezTo>
                  <a:pt x="54" y="4"/>
                  <a:pt x="54" y="4"/>
                  <a:pt x="54" y="4"/>
                </a:cubicBezTo>
                <a:cubicBezTo>
                  <a:pt x="55" y="5"/>
                  <a:pt x="55" y="6"/>
                  <a:pt x="54" y="6"/>
                </a:cubicBezTo>
                <a:cubicBezTo>
                  <a:pt x="54" y="6"/>
                  <a:pt x="54" y="6"/>
                  <a:pt x="53" y="6"/>
                </a:cubicBezTo>
                <a:close/>
                <a:moveTo>
                  <a:pt x="57" y="4"/>
                </a:moveTo>
                <a:cubicBezTo>
                  <a:pt x="57" y="5"/>
                  <a:pt x="56" y="5"/>
                  <a:pt x="56" y="5"/>
                </a:cubicBezTo>
                <a:cubicBezTo>
                  <a:pt x="55" y="5"/>
                  <a:pt x="55" y="5"/>
                  <a:pt x="55" y="4"/>
                </a:cubicBezTo>
                <a:cubicBezTo>
                  <a:pt x="55" y="1"/>
                  <a:pt x="55" y="1"/>
                  <a:pt x="55" y="1"/>
                </a:cubicBezTo>
                <a:cubicBezTo>
                  <a:pt x="55" y="0"/>
                  <a:pt x="55" y="0"/>
                  <a:pt x="56" y="0"/>
                </a:cubicBezTo>
                <a:cubicBezTo>
                  <a:pt x="56" y="0"/>
                  <a:pt x="57" y="0"/>
                  <a:pt x="57" y="1"/>
                </a:cubicBezTo>
                <a:lnTo>
                  <a:pt x="57" y="4"/>
                </a:lnTo>
                <a:close/>
                <a:moveTo>
                  <a:pt x="59" y="6"/>
                </a:moveTo>
                <a:cubicBezTo>
                  <a:pt x="59" y="6"/>
                  <a:pt x="59" y="6"/>
                  <a:pt x="58" y="6"/>
                </a:cubicBezTo>
                <a:cubicBezTo>
                  <a:pt x="58" y="6"/>
                  <a:pt x="58" y="6"/>
                  <a:pt x="57" y="6"/>
                </a:cubicBezTo>
                <a:cubicBezTo>
                  <a:pt x="57" y="6"/>
                  <a:pt x="57" y="5"/>
                  <a:pt x="57" y="4"/>
                </a:cubicBezTo>
                <a:cubicBezTo>
                  <a:pt x="61" y="1"/>
                  <a:pt x="61" y="1"/>
                  <a:pt x="61" y="1"/>
                </a:cubicBezTo>
                <a:cubicBezTo>
                  <a:pt x="61" y="1"/>
                  <a:pt x="62" y="1"/>
                  <a:pt x="62" y="1"/>
                </a:cubicBezTo>
                <a:cubicBezTo>
                  <a:pt x="63" y="2"/>
                  <a:pt x="63" y="2"/>
                  <a:pt x="62" y="3"/>
                </a:cubicBezTo>
                <a:lnTo>
                  <a:pt x="59" y="6"/>
                </a:lnTo>
                <a:close/>
                <a:moveTo>
                  <a:pt x="61" y="15"/>
                </a:moveTo>
                <a:cubicBezTo>
                  <a:pt x="61" y="15"/>
                  <a:pt x="61" y="15"/>
                  <a:pt x="61" y="14"/>
                </a:cubicBezTo>
                <a:cubicBezTo>
                  <a:pt x="57" y="11"/>
                  <a:pt x="57" y="11"/>
                  <a:pt x="57" y="11"/>
                </a:cubicBezTo>
                <a:cubicBezTo>
                  <a:pt x="57" y="11"/>
                  <a:pt x="57" y="10"/>
                  <a:pt x="57" y="9"/>
                </a:cubicBezTo>
                <a:cubicBezTo>
                  <a:pt x="58" y="9"/>
                  <a:pt x="59" y="9"/>
                  <a:pt x="59" y="9"/>
                </a:cubicBezTo>
                <a:cubicBezTo>
                  <a:pt x="62" y="13"/>
                  <a:pt x="62" y="13"/>
                  <a:pt x="62" y="13"/>
                </a:cubicBezTo>
                <a:cubicBezTo>
                  <a:pt x="63" y="13"/>
                  <a:pt x="63" y="14"/>
                  <a:pt x="62" y="14"/>
                </a:cubicBezTo>
                <a:cubicBezTo>
                  <a:pt x="62" y="15"/>
                  <a:pt x="62" y="15"/>
                  <a:pt x="61" y="15"/>
                </a:cubicBezTo>
                <a:close/>
                <a:moveTo>
                  <a:pt x="63" y="9"/>
                </a:moveTo>
                <a:cubicBezTo>
                  <a:pt x="59" y="9"/>
                  <a:pt x="59" y="9"/>
                  <a:pt x="59" y="9"/>
                </a:cubicBezTo>
                <a:cubicBezTo>
                  <a:pt x="59" y="9"/>
                  <a:pt x="58" y="8"/>
                  <a:pt x="58" y="8"/>
                </a:cubicBezTo>
                <a:cubicBezTo>
                  <a:pt x="58" y="7"/>
                  <a:pt x="59" y="7"/>
                  <a:pt x="59" y="7"/>
                </a:cubicBezTo>
                <a:cubicBezTo>
                  <a:pt x="63" y="7"/>
                  <a:pt x="63" y="7"/>
                  <a:pt x="63" y="7"/>
                </a:cubicBezTo>
                <a:cubicBezTo>
                  <a:pt x="63" y="7"/>
                  <a:pt x="64" y="7"/>
                  <a:pt x="64" y="8"/>
                </a:cubicBezTo>
                <a:cubicBezTo>
                  <a:pt x="64" y="8"/>
                  <a:pt x="63" y="9"/>
                  <a:pt x="63" y="9"/>
                </a:cubicBezTo>
                <a:close/>
              </a:path>
            </a:pathLst>
          </a:custGeom>
          <a:solidFill>
            <a:schemeClr val="dk1"/>
          </a:solidFill>
          <a:ln w="0">
            <a:noFill/>
          </a:ln>
        </p:spPr>
        <p:style>
          <a:lnRef idx="0"/>
          <a:fillRef idx="0"/>
          <a:effectRef idx="0"/>
          <a:fontRef idx="minor"/>
        </p:style>
      </p:sp>
      <p:sp>
        <p:nvSpPr>
          <p:cNvPr id="1572" name="Google Shape;1517;p44"/>
          <p:cNvSpPr/>
          <p:nvPr/>
        </p:nvSpPr>
        <p:spPr>
          <a:xfrm>
            <a:off x="4033800" y="1497600"/>
            <a:ext cx="197280" cy="235800"/>
          </a:xfrm>
          <a:custGeom>
            <a:avLst/>
            <a:gdLst/>
            <a:ahLst/>
            <a:rect l="l" t="t" r="r" b="b"/>
            <a:pathLst>
              <a:path w="45" h="54">
                <a:moveTo>
                  <a:pt x="43" y="1"/>
                </a:moveTo>
                <a:cubicBezTo>
                  <a:pt x="44" y="1"/>
                  <a:pt x="45" y="3"/>
                  <a:pt x="45" y="4"/>
                </a:cubicBezTo>
                <a:cubicBezTo>
                  <a:pt x="45" y="50"/>
                  <a:pt x="45" y="50"/>
                  <a:pt x="45" y="50"/>
                </a:cubicBezTo>
                <a:cubicBezTo>
                  <a:pt x="45" y="52"/>
                  <a:pt x="44" y="53"/>
                  <a:pt x="43" y="54"/>
                </a:cubicBezTo>
                <a:cubicBezTo>
                  <a:pt x="42" y="54"/>
                  <a:pt x="42" y="54"/>
                  <a:pt x="41" y="54"/>
                </a:cubicBezTo>
                <a:cubicBezTo>
                  <a:pt x="40" y="54"/>
                  <a:pt x="39" y="54"/>
                  <a:pt x="38" y="53"/>
                </a:cubicBezTo>
                <a:cubicBezTo>
                  <a:pt x="23" y="38"/>
                  <a:pt x="23" y="38"/>
                  <a:pt x="23" y="38"/>
                </a:cubicBezTo>
                <a:cubicBezTo>
                  <a:pt x="7" y="53"/>
                  <a:pt x="7" y="53"/>
                  <a:pt x="7" y="53"/>
                </a:cubicBezTo>
                <a:cubicBezTo>
                  <a:pt x="6" y="54"/>
                  <a:pt x="5" y="54"/>
                  <a:pt x="4" y="54"/>
                </a:cubicBezTo>
                <a:cubicBezTo>
                  <a:pt x="3" y="54"/>
                  <a:pt x="3" y="54"/>
                  <a:pt x="2" y="54"/>
                </a:cubicBezTo>
                <a:cubicBezTo>
                  <a:pt x="1" y="53"/>
                  <a:pt x="0" y="52"/>
                  <a:pt x="0" y="50"/>
                </a:cubicBezTo>
                <a:cubicBezTo>
                  <a:pt x="0" y="4"/>
                  <a:pt x="0" y="4"/>
                  <a:pt x="0" y="4"/>
                </a:cubicBezTo>
                <a:cubicBezTo>
                  <a:pt x="0" y="3"/>
                  <a:pt x="1" y="1"/>
                  <a:pt x="2" y="1"/>
                </a:cubicBezTo>
                <a:cubicBezTo>
                  <a:pt x="3" y="0"/>
                  <a:pt x="3" y="0"/>
                  <a:pt x="4" y="0"/>
                </a:cubicBezTo>
                <a:cubicBezTo>
                  <a:pt x="5" y="0"/>
                  <a:pt x="40" y="0"/>
                  <a:pt x="41" y="0"/>
                </a:cubicBezTo>
                <a:cubicBezTo>
                  <a:pt x="42" y="0"/>
                  <a:pt x="42" y="0"/>
                  <a:pt x="43" y="1"/>
                </a:cubicBezTo>
                <a:close/>
              </a:path>
            </a:pathLst>
          </a:custGeom>
          <a:solidFill>
            <a:schemeClr val="dk1"/>
          </a:solidFill>
          <a:ln w="0">
            <a:noFill/>
          </a:ln>
        </p:spPr>
        <p:style>
          <a:lnRef idx="0"/>
          <a:fillRef idx="0"/>
          <a:effectRef idx="0"/>
          <a:fontRef idx="minor"/>
        </p:style>
      </p:sp>
      <p:sp>
        <p:nvSpPr>
          <p:cNvPr id="1573" name="Google Shape;1518;p44"/>
          <p:cNvSpPr/>
          <p:nvPr/>
        </p:nvSpPr>
        <p:spPr>
          <a:xfrm>
            <a:off x="4664520" y="1479240"/>
            <a:ext cx="278280" cy="239760"/>
          </a:xfrm>
          <a:custGeom>
            <a:avLst/>
            <a:gdLst/>
            <a:ahLst/>
            <a:rect l="l" t="t" r="r" b="b"/>
            <a:pathLst>
              <a:path w="64" h="55">
                <a:moveTo>
                  <a:pt x="64" y="28"/>
                </a:moveTo>
                <a:cubicBezTo>
                  <a:pt x="0" y="28"/>
                  <a:pt x="0" y="28"/>
                  <a:pt x="0" y="28"/>
                </a:cubicBezTo>
                <a:cubicBezTo>
                  <a:pt x="0" y="15"/>
                  <a:pt x="0" y="15"/>
                  <a:pt x="0" y="15"/>
                </a:cubicBezTo>
                <a:cubicBezTo>
                  <a:pt x="0" y="11"/>
                  <a:pt x="2" y="9"/>
                  <a:pt x="5" y="9"/>
                </a:cubicBezTo>
                <a:cubicBezTo>
                  <a:pt x="18" y="9"/>
                  <a:pt x="18" y="9"/>
                  <a:pt x="18" y="9"/>
                </a:cubicBezTo>
                <a:cubicBezTo>
                  <a:pt x="18" y="3"/>
                  <a:pt x="18" y="3"/>
                  <a:pt x="18" y="3"/>
                </a:cubicBezTo>
                <a:cubicBezTo>
                  <a:pt x="18" y="1"/>
                  <a:pt x="20" y="0"/>
                  <a:pt x="21" y="0"/>
                </a:cubicBezTo>
                <a:cubicBezTo>
                  <a:pt x="42" y="0"/>
                  <a:pt x="42" y="0"/>
                  <a:pt x="42" y="0"/>
                </a:cubicBezTo>
                <a:cubicBezTo>
                  <a:pt x="44" y="0"/>
                  <a:pt x="45" y="1"/>
                  <a:pt x="45" y="3"/>
                </a:cubicBezTo>
                <a:cubicBezTo>
                  <a:pt x="45" y="9"/>
                  <a:pt x="45" y="9"/>
                  <a:pt x="45" y="9"/>
                </a:cubicBezTo>
                <a:cubicBezTo>
                  <a:pt x="58" y="9"/>
                  <a:pt x="58" y="9"/>
                  <a:pt x="58" y="9"/>
                </a:cubicBezTo>
                <a:cubicBezTo>
                  <a:pt x="61" y="9"/>
                  <a:pt x="64" y="11"/>
                  <a:pt x="64" y="15"/>
                </a:cubicBezTo>
                <a:lnTo>
                  <a:pt x="64" y="28"/>
                </a:lnTo>
                <a:close/>
                <a:moveTo>
                  <a:pt x="64" y="49"/>
                </a:moveTo>
                <a:cubicBezTo>
                  <a:pt x="64" y="52"/>
                  <a:pt x="61" y="55"/>
                  <a:pt x="58" y="55"/>
                </a:cubicBezTo>
                <a:cubicBezTo>
                  <a:pt x="5" y="55"/>
                  <a:pt x="5" y="55"/>
                  <a:pt x="5" y="55"/>
                </a:cubicBezTo>
                <a:cubicBezTo>
                  <a:pt x="2" y="55"/>
                  <a:pt x="0" y="52"/>
                  <a:pt x="0" y="49"/>
                </a:cubicBezTo>
                <a:cubicBezTo>
                  <a:pt x="0" y="32"/>
                  <a:pt x="0" y="32"/>
                  <a:pt x="0" y="32"/>
                </a:cubicBezTo>
                <a:cubicBezTo>
                  <a:pt x="24" y="32"/>
                  <a:pt x="24" y="32"/>
                  <a:pt x="24" y="32"/>
                </a:cubicBezTo>
                <a:cubicBezTo>
                  <a:pt x="24" y="37"/>
                  <a:pt x="24" y="37"/>
                  <a:pt x="24" y="37"/>
                </a:cubicBezTo>
                <a:cubicBezTo>
                  <a:pt x="24" y="39"/>
                  <a:pt x="25" y="40"/>
                  <a:pt x="26" y="40"/>
                </a:cubicBezTo>
                <a:cubicBezTo>
                  <a:pt x="37" y="40"/>
                  <a:pt x="37" y="40"/>
                  <a:pt x="37" y="40"/>
                </a:cubicBezTo>
                <a:cubicBezTo>
                  <a:pt x="39" y="40"/>
                  <a:pt x="40" y="39"/>
                  <a:pt x="40" y="37"/>
                </a:cubicBezTo>
                <a:cubicBezTo>
                  <a:pt x="40" y="32"/>
                  <a:pt x="40" y="32"/>
                  <a:pt x="40" y="32"/>
                </a:cubicBezTo>
                <a:cubicBezTo>
                  <a:pt x="64" y="32"/>
                  <a:pt x="64" y="32"/>
                  <a:pt x="64" y="32"/>
                </a:cubicBezTo>
                <a:lnTo>
                  <a:pt x="64" y="49"/>
                </a:lnTo>
                <a:close/>
                <a:moveTo>
                  <a:pt x="41" y="9"/>
                </a:moveTo>
                <a:cubicBezTo>
                  <a:pt x="41" y="4"/>
                  <a:pt x="41" y="4"/>
                  <a:pt x="41" y="4"/>
                </a:cubicBezTo>
                <a:cubicBezTo>
                  <a:pt x="23" y="4"/>
                  <a:pt x="23" y="4"/>
                  <a:pt x="23" y="4"/>
                </a:cubicBezTo>
                <a:cubicBezTo>
                  <a:pt x="23" y="9"/>
                  <a:pt x="23" y="9"/>
                  <a:pt x="23" y="9"/>
                </a:cubicBezTo>
                <a:lnTo>
                  <a:pt x="41" y="9"/>
                </a:lnTo>
                <a:close/>
                <a:moveTo>
                  <a:pt x="36" y="36"/>
                </a:moveTo>
                <a:cubicBezTo>
                  <a:pt x="27" y="36"/>
                  <a:pt x="27" y="36"/>
                  <a:pt x="27" y="36"/>
                </a:cubicBezTo>
                <a:cubicBezTo>
                  <a:pt x="27" y="32"/>
                  <a:pt x="27" y="32"/>
                  <a:pt x="27" y="32"/>
                </a:cubicBezTo>
                <a:cubicBezTo>
                  <a:pt x="36" y="32"/>
                  <a:pt x="36" y="32"/>
                  <a:pt x="36" y="32"/>
                </a:cubicBezTo>
                <a:lnTo>
                  <a:pt x="36" y="36"/>
                </a:lnTo>
                <a:close/>
              </a:path>
            </a:pathLst>
          </a:custGeom>
          <a:solidFill>
            <a:schemeClr val="dk1"/>
          </a:solidFill>
          <a:ln w="0">
            <a:noFill/>
          </a:ln>
        </p:spPr>
        <p:style>
          <a:lnRef idx="0"/>
          <a:fillRef idx="0"/>
          <a:effectRef idx="0"/>
          <a:fontRef idx="minor"/>
        </p:style>
      </p:sp>
      <p:sp>
        <p:nvSpPr>
          <p:cNvPr id="1574" name="Google Shape;1519;p44"/>
          <p:cNvSpPr/>
          <p:nvPr/>
        </p:nvSpPr>
        <p:spPr>
          <a:xfrm>
            <a:off x="5299560" y="1487520"/>
            <a:ext cx="248040" cy="245880"/>
          </a:xfrm>
          <a:custGeom>
            <a:avLst/>
            <a:gdLst/>
            <a:ahLst/>
            <a:rect l="l" t="t" r="r" b="b"/>
            <a:pathLst>
              <a:path w="57" h="56">
                <a:moveTo>
                  <a:pt x="55" y="34"/>
                </a:moveTo>
                <a:cubicBezTo>
                  <a:pt x="47" y="34"/>
                  <a:pt x="47" y="34"/>
                  <a:pt x="47" y="34"/>
                </a:cubicBezTo>
                <a:cubicBezTo>
                  <a:pt x="47" y="39"/>
                  <a:pt x="46" y="42"/>
                  <a:pt x="44" y="45"/>
                </a:cubicBezTo>
                <a:cubicBezTo>
                  <a:pt x="52" y="52"/>
                  <a:pt x="52" y="52"/>
                  <a:pt x="52" y="52"/>
                </a:cubicBezTo>
                <a:cubicBezTo>
                  <a:pt x="53" y="53"/>
                  <a:pt x="53" y="54"/>
                  <a:pt x="52" y="55"/>
                </a:cubicBezTo>
                <a:cubicBezTo>
                  <a:pt x="51" y="56"/>
                  <a:pt x="51" y="56"/>
                  <a:pt x="50" y="56"/>
                </a:cubicBezTo>
                <a:cubicBezTo>
                  <a:pt x="50" y="56"/>
                  <a:pt x="49" y="56"/>
                  <a:pt x="49" y="55"/>
                </a:cubicBezTo>
                <a:cubicBezTo>
                  <a:pt x="41" y="48"/>
                  <a:pt x="41" y="48"/>
                  <a:pt x="41" y="48"/>
                </a:cubicBezTo>
                <a:cubicBezTo>
                  <a:pt x="41" y="48"/>
                  <a:pt x="37" y="53"/>
                  <a:pt x="31" y="53"/>
                </a:cubicBezTo>
                <a:cubicBezTo>
                  <a:pt x="31" y="21"/>
                  <a:pt x="31" y="21"/>
                  <a:pt x="31" y="21"/>
                </a:cubicBezTo>
                <a:cubicBezTo>
                  <a:pt x="26" y="21"/>
                  <a:pt x="26" y="21"/>
                  <a:pt x="26" y="21"/>
                </a:cubicBezTo>
                <a:cubicBezTo>
                  <a:pt x="26" y="53"/>
                  <a:pt x="26" y="53"/>
                  <a:pt x="26" y="53"/>
                </a:cubicBezTo>
                <a:cubicBezTo>
                  <a:pt x="20" y="53"/>
                  <a:pt x="15" y="48"/>
                  <a:pt x="15" y="48"/>
                </a:cubicBezTo>
                <a:cubicBezTo>
                  <a:pt x="8" y="55"/>
                  <a:pt x="8" y="55"/>
                  <a:pt x="8" y="55"/>
                </a:cubicBezTo>
                <a:cubicBezTo>
                  <a:pt x="8" y="56"/>
                  <a:pt x="7" y="56"/>
                  <a:pt x="7" y="56"/>
                </a:cubicBezTo>
                <a:cubicBezTo>
                  <a:pt x="6" y="56"/>
                  <a:pt x="6" y="56"/>
                  <a:pt x="5" y="55"/>
                </a:cubicBezTo>
                <a:cubicBezTo>
                  <a:pt x="4" y="55"/>
                  <a:pt x="4" y="53"/>
                  <a:pt x="5" y="52"/>
                </a:cubicBezTo>
                <a:cubicBezTo>
                  <a:pt x="12" y="44"/>
                  <a:pt x="12" y="44"/>
                  <a:pt x="12" y="44"/>
                </a:cubicBezTo>
                <a:cubicBezTo>
                  <a:pt x="11" y="42"/>
                  <a:pt x="10" y="38"/>
                  <a:pt x="10" y="34"/>
                </a:cubicBezTo>
                <a:cubicBezTo>
                  <a:pt x="2" y="34"/>
                  <a:pt x="2" y="34"/>
                  <a:pt x="2" y="34"/>
                </a:cubicBezTo>
                <a:cubicBezTo>
                  <a:pt x="1" y="34"/>
                  <a:pt x="0" y="33"/>
                  <a:pt x="0" y="32"/>
                </a:cubicBezTo>
                <a:cubicBezTo>
                  <a:pt x="0" y="31"/>
                  <a:pt x="1" y="30"/>
                  <a:pt x="2" y="30"/>
                </a:cubicBezTo>
                <a:cubicBezTo>
                  <a:pt x="10" y="30"/>
                  <a:pt x="10" y="30"/>
                  <a:pt x="10" y="30"/>
                </a:cubicBezTo>
                <a:cubicBezTo>
                  <a:pt x="10" y="25"/>
                  <a:pt x="10" y="22"/>
                  <a:pt x="10" y="19"/>
                </a:cubicBezTo>
                <a:cubicBezTo>
                  <a:pt x="4" y="13"/>
                  <a:pt x="4" y="13"/>
                  <a:pt x="4" y="13"/>
                </a:cubicBezTo>
                <a:cubicBezTo>
                  <a:pt x="3" y="12"/>
                  <a:pt x="3" y="11"/>
                  <a:pt x="4" y="10"/>
                </a:cubicBezTo>
                <a:cubicBezTo>
                  <a:pt x="5" y="9"/>
                  <a:pt x="6" y="9"/>
                  <a:pt x="7" y="10"/>
                </a:cubicBezTo>
                <a:cubicBezTo>
                  <a:pt x="13" y="16"/>
                  <a:pt x="13" y="16"/>
                  <a:pt x="13" y="16"/>
                </a:cubicBezTo>
                <a:cubicBezTo>
                  <a:pt x="44" y="16"/>
                  <a:pt x="44" y="16"/>
                  <a:pt x="44" y="16"/>
                </a:cubicBezTo>
                <a:cubicBezTo>
                  <a:pt x="50" y="10"/>
                  <a:pt x="50" y="10"/>
                  <a:pt x="50" y="10"/>
                </a:cubicBezTo>
                <a:cubicBezTo>
                  <a:pt x="51" y="9"/>
                  <a:pt x="52" y="9"/>
                  <a:pt x="53" y="10"/>
                </a:cubicBezTo>
                <a:cubicBezTo>
                  <a:pt x="54" y="11"/>
                  <a:pt x="54" y="12"/>
                  <a:pt x="53" y="13"/>
                </a:cubicBezTo>
                <a:cubicBezTo>
                  <a:pt x="47" y="19"/>
                  <a:pt x="47" y="19"/>
                  <a:pt x="47" y="19"/>
                </a:cubicBezTo>
                <a:cubicBezTo>
                  <a:pt x="47" y="22"/>
                  <a:pt x="47" y="25"/>
                  <a:pt x="47" y="30"/>
                </a:cubicBezTo>
                <a:cubicBezTo>
                  <a:pt x="55" y="30"/>
                  <a:pt x="55" y="30"/>
                  <a:pt x="55" y="30"/>
                </a:cubicBezTo>
                <a:cubicBezTo>
                  <a:pt x="56" y="30"/>
                  <a:pt x="57" y="31"/>
                  <a:pt x="57" y="32"/>
                </a:cubicBezTo>
                <a:cubicBezTo>
                  <a:pt x="57" y="33"/>
                  <a:pt x="56" y="34"/>
                  <a:pt x="55" y="34"/>
                </a:cubicBezTo>
                <a:close/>
                <a:moveTo>
                  <a:pt x="17" y="11"/>
                </a:moveTo>
                <a:cubicBezTo>
                  <a:pt x="17" y="5"/>
                  <a:pt x="22" y="0"/>
                  <a:pt x="28" y="0"/>
                </a:cubicBezTo>
                <a:cubicBezTo>
                  <a:pt x="35" y="0"/>
                  <a:pt x="40" y="5"/>
                  <a:pt x="40" y="11"/>
                </a:cubicBezTo>
                <a:lnTo>
                  <a:pt x="17" y="11"/>
                </a:lnTo>
                <a:close/>
              </a:path>
            </a:pathLst>
          </a:custGeom>
          <a:solidFill>
            <a:schemeClr val="dk1"/>
          </a:solidFill>
          <a:ln w="0">
            <a:noFill/>
          </a:ln>
        </p:spPr>
        <p:style>
          <a:lnRef idx="0"/>
          <a:fillRef idx="0"/>
          <a:effectRef idx="0"/>
          <a:fontRef idx="minor"/>
        </p:style>
      </p:sp>
      <p:sp>
        <p:nvSpPr>
          <p:cNvPr id="1575" name="Google Shape;1520;p44"/>
          <p:cNvSpPr/>
          <p:nvPr/>
        </p:nvSpPr>
        <p:spPr>
          <a:xfrm>
            <a:off x="5924160" y="1479240"/>
            <a:ext cx="219600" cy="280440"/>
          </a:xfrm>
          <a:custGeom>
            <a:avLst/>
            <a:gdLst/>
            <a:ahLst/>
            <a:rect l="l" t="t" r="r" b="b"/>
            <a:pathLst>
              <a:path w="50" h="64">
                <a:moveTo>
                  <a:pt x="50" y="61"/>
                </a:moveTo>
                <a:cubicBezTo>
                  <a:pt x="50" y="63"/>
                  <a:pt x="49" y="64"/>
                  <a:pt x="48" y="64"/>
                </a:cubicBezTo>
                <a:cubicBezTo>
                  <a:pt x="2" y="64"/>
                  <a:pt x="2" y="64"/>
                  <a:pt x="2" y="64"/>
                </a:cubicBezTo>
                <a:cubicBezTo>
                  <a:pt x="1" y="64"/>
                  <a:pt x="0" y="63"/>
                  <a:pt x="0" y="61"/>
                </a:cubicBezTo>
                <a:cubicBezTo>
                  <a:pt x="0" y="2"/>
                  <a:pt x="0" y="2"/>
                  <a:pt x="0" y="2"/>
                </a:cubicBezTo>
                <a:cubicBezTo>
                  <a:pt x="0" y="1"/>
                  <a:pt x="1" y="0"/>
                  <a:pt x="2" y="0"/>
                </a:cubicBezTo>
                <a:cubicBezTo>
                  <a:pt x="48" y="0"/>
                  <a:pt x="48" y="0"/>
                  <a:pt x="48" y="0"/>
                </a:cubicBezTo>
                <a:cubicBezTo>
                  <a:pt x="49" y="0"/>
                  <a:pt x="50" y="1"/>
                  <a:pt x="50" y="2"/>
                </a:cubicBezTo>
                <a:lnTo>
                  <a:pt x="50" y="61"/>
                </a:lnTo>
                <a:close/>
                <a:moveTo>
                  <a:pt x="45" y="59"/>
                </a:moveTo>
                <a:cubicBezTo>
                  <a:pt x="45" y="4"/>
                  <a:pt x="45" y="4"/>
                  <a:pt x="45" y="4"/>
                </a:cubicBezTo>
                <a:cubicBezTo>
                  <a:pt x="4" y="4"/>
                  <a:pt x="4" y="4"/>
                  <a:pt x="4" y="4"/>
                </a:cubicBezTo>
                <a:cubicBezTo>
                  <a:pt x="4" y="59"/>
                  <a:pt x="4" y="59"/>
                  <a:pt x="4" y="59"/>
                </a:cubicBezTo>
                <a:cubicBezTo>
                  <a:pt x="18" y="59"/>
                  <a:pt x="18" y="59"/>
                  <a:pt x="18" y="59"/>
                </a:cubicBezTo>
                <a:cubicBezTo>
                  <a:pt x="18" y="51"/>
                  <a:pt x="18" y="51"/>
                  <a:pt x="18" y="51"/>
                </a:cubicBezTo>
                <a:cubicBezTo>
                  <a:pt x="18" y="51"/>
                  <a:pt x="19" y="50"/>
                  <a:pt x="19" y="50"/>
                </a:cubicBezTo>
                <a:cubicBezTo>
                  <a:pt x="31" y="50"/>
                  <a:pt x="31" y="50"/>
                  <a:pt x="31" y="50"/>
                </a:cubicBezTo>
                <a:cubicBezTo>
                  <a:pt x="31" y="50"/>
                  <a:pt x="32" y="51"/>
                  <a:pt x="32" y="51"/>
                </a:cubicBezTo>
                <a:cubicBezTo>
                  <a:pt x="32" y="59"/>
                  <a:pt x="32" y="59"/>
                  <a:pt x="32" y="59"/>
                </a:cubicBezTo>
                <a:lnTo>
                  <a:pt x="45" y="59"/>
                </a:lnTo>
                <a:close/>
                <a:moveTo>
                  <a:pt x="13" y="12"/>
                </a:moveTo>
                <a:cubicBezTo>
                  <a:pt x="13" y="13"/>
                  <a:pt x="13" y="13"/>
                  <a:pt x="12" y="13"/>
                </a:cubicBezTo>
                <a:cubicBezTo>
                  <a:pt x="10" y="13"/>
                  <a:pt x="10" y="13"/>
                  <a:pt x="10" y="13"/>
                </a:cubicBezTo>
                <a:cubicBezTo>
                  <a:pt x="9" y="13"/>
                  <a:pt x="9" y="13"/>
                  <a:pt x="9" y="12"/>
                </a:cubicBezTo>
                <a:cubicBezTo>
                  <a:pt x="9" y="10"/>
                  <a:pt x="9" y="10"/>
                  <a:pt x="9" y="10"/>
                </a:cubicBezTo>
                <a:cubicBezTo>
                  <a:pt x="9" y="9"/>
                  <a:pt x="9" y="9"/>
                  <a:pt x="10" y="9"/>
                </a:cubicBezTo>
                <a:cubicBezTo>
                  <a:pt x="12" y="9"/>
                  <a:pt x="12" y="9"/>
                  <a:pt x="12" y="9"/>
                </a:cubicBezTo>
                <a:cubicBezTo>
                  <a:pt x="13" y="9"/>
                  <a:pt x="13" y="9"/>
                  <a:pt x="13" y="10"/>
                </a:cubicBezTo>
                <a:lnTo>
                  <a:pt x="13" y="12"/>
                </a:lnTo>
                <a:close/>
                <a:moveTo>
                  <a:pt x="13" y="21"/>
                </a:moveTo>
                <a:cubicBezTo>
                  <a:pt x="13" y="22"/>
                  <a:pt x="13" y="23"/>
                  <a:pt x="12" y="23"/>
                </a:cubicBezTo>
                <a:cubicBezTo>
                  <a:pt x="10" y="23"/>
                  <a:pt x="10" y="23"/>
                  <a:pt x="10" y="23"/>
                </a:cubicBezTo>
                <a:cubicBezTo>
                  <a:pt x="9" y="23"/>
                  <a:pt x="9" y="22"/>
                  <a:pt x="9" y="21"/>
                </a:cubicBezTo>
                <a:cubicBezTo>
                  <a:pt x="9" y="19"/>
                  <a:pt x="9" y="19"/>
                  <a:pt x="9" y="19"/>
                </a:cubicBezTo>
                <a:cubicBezTo>
                  <a:pt x="9" y="19"/>
                  <a:pt x="9" y="18"/>
                  <a:pt x="10" y="18"/>
                </a:cubicBezTo>
                <a:cubicBezTo>
                  <a:pt x="12" y="18"/>
                  <a:pt x="12" y="18"/>
                  <a:pt x="12" y="18"/>
                </a:cubicBezTo>
                <a:cubicBezTo>
                  <a:pt x="13" y="18"/>
                  <a:pt x="13" y="19"/>
                  <a:pt x="13" y="19"/>
                </a:cubicBezTo>
                <a:lnTo>
                  <a:pt x="13" y="21"/>
                </a:lnTo>
                <a:close/>
                <a:moveTo>
                  <a:pt x="13" y="31"/>
                </a:moveTo>
                <a:cubicBezTo>
                  <a:pt x="13" y="31"/>
                  <a:pt x="13" y="32"/>
                  <a:pt x="12" y="32"/>
                </a:cubicBezTo>
                <a:cubicBezTo>
                  <a:pt x="10" y="32"/>
                  <a:pt x="10" y="32"/>
                  <a:pt x="10" y="32"/>
                </a:cubicBezTo>
                <a:cubicBezTo>
                  <a:pt x="9" y="32"/>
                  <a:pt x="9" y="31"/>
                  <a:pt x="9" y="31"/>
                </a:cubicBezTo>
                <a:cubicBezTo>
                  <a:pt x="9" y="28"/>
                  <a:pt x="9" y="28"/>
                  <a:pt x="9" y="28"/>
                </a:cubicBezTo>
                <a:cubicBezTo>
                  <a:pt x="9" y="28"/>
                  <a:pt x="9" y="27"/>
                  <a:pt x="10" y="27"/>
                </a:cubicBezTo>
                <a:cubicBezTo>
                  <a:pt x="12" y="27"/>
                  <a:pt x="12" y="27"/>
                  <a:pt x="12" y="27"/>
                </a:cubicBezTo>
                <a:cubicBezTo>
                  <a:pt x="13" y="27"/>
                  <a:pt x="13" y="28"/>
                  <a:pt x="13" y="28"/>
                </a:cubicBezTo>
                <a:lnTo>
                  <a:pt x="13" y="31"/>
                </a:lnTo>
                <a:close/>
                <a:moveTo>
                  <a:pt x="13" y="40"/>
                </a:moveTo>
                <a:cubicBezTo>
                  <a:pt x="13" y="40"/>
                  <a:pt x="13" y="41"/>
                  <a:pt x="12" y="41"/>
                </a:cubicBezTo>
                <a:cubicBezTo>
                  <a:pt x="10" y="41"/>
                  <a:pt x="10" y="41"/>
                  <a:pt x="10" y="41"/>
                </a:cubicBezTo>
                <a:cubicBezTo>
                  <a:pt x="9" y="41"/>
                  <a:pt x="9" y="40"/>
                  <a:pt x="9" y="40"/>
                </a:cubicBezTo>
                <a:cubicBezTo>
                  <a:pt x="9" y="37"/>
                  <a:pt x="9" y="37"/>
                  <a:pt x="9" y="37"/>
                </a:cubicBezTo>
                <a:cubicBezTo>
                  <a:pt x="9" y="37"/>
                  <a:pt x="9" y="36"/>
                  <a:pt x="10" y="36"/>
                </a:cubicBezTo>
                <a:cubicBezTo>
                  <a:pt x="12" y="36"/>
                  <a:pt x="12" y="36"/>
                  <a:pt x="12" y="36"/>
                </a:cubicBezTo>
                <a:cubicBezTo>
                  <a:pt x="13" y="36"/>
                  <a:pt x="13" y="37"/>
                  <a:pt x="13" y="37"/>
                </a:cubicBezTo>
                <a:lnTo>
                  <a:pt x="13" y="40"/>
                </a:lnTo>
                <a:close/>
                <a:moveTo>
                  <a:pt x="13" y="49"/>
                </a:moveTo>
                <a:cubicBezTo>
                  <a:pt x="13" y="49"/>
                  <a:pt x="13" y="50"/>
                  <a:pt x="12" y="50"/>
                </a:cubicBezTo>
                <a:cubicBezTo>
                  <a:pt x="10" y="50"/>
                  <a:pt x="10" y="50"/>
                  <a:pt x="10" y="50"/>
                </a:cubicBezTo>
                <a:cubicBezTo>
                  <a:pt x="9" y="50"/>
                  <a:pt x="9" y="49"/>
                  <a:pt x="9" y="49"/>
                </a:cubicBezTo>
                <a:cubicBezTo>
                  <a:pt x="9" y="47"/>
                  <a:pt x="9" y="47"/>
                  <a:pt x="9" y="47"/>
                </a:cubicBezTo>
                <a:cubicBezTo>
                  <a:pt x="9" y="46"/>
                  <a:pt x="9" y="45"/>
                  <a:pt x="10" y="45"/>
                </a:cubicBezTo>
                <a:cubicBezTo>
                  <a:pt x="12" y="45"/>
                  <a:pt x="12" y="45"/>
                  <a:pt x="12" y="45"/>
                </a:cubicBezTo>
                <a:cubicBezTo>
                  <a:pt x="13" y="45"/>
                  <a:pt x="13" y="46"/>
                  <a:pt x="13" y="47"/>
                </a:cubicBezTo>
                <a:lnTo>
                  <a:pt x="13" y="49"/>
                </a:lnTo>
                <a:close/>
                <a:moveTo>
                  <a:pt x="23" y="12"/>
                </a:moveTo>
                <a:cubicBezTo>
                  <a:pt x="23" y="13"/>
                  <a:pt x="22" y="13"/>
                  <a:pt x="21" y="13"/>
                </a:cubicBezTo>
                <a:cubicBezTo>
                  <a:pt x="19" y="13"/>
                  <a:pt x="19" y="13"/>
                  <a:pt x="19" y="13"/>
                </a:cubicBezTo>
                <a:cubicBezTo>
                  <a:pt x="19" y="13"/>
                  <a:pt x="18" y="13"/>
                  <a:pt x="18" y="12"/>
                </a:cubicBezTo>
                <a:cubicBezTo>
                  <a:pt x="18" y="10"/>
                  <a:pt x="18" y="10"/>
                  <a:pt x="18" y="10"/>
                </a:cubicBezTo>
                <a:cubicBezTo>
                  <a:pt x="18" y="9"/>
                  <a:pt x="19" y="9"/>
                  <a:pt x="19" y="9"/>
                </a:cubicBezTo>
                <a:cubicBezTo>
                  <a:pt x="21" y="9"/>
                  <a:pt x="21" y="9"/>
                  <a:pt x="21" y="9"/>
                </a:cubicBezTo>
                <a:cubicBezTo>
                  <a:pt x="22" y="9"/>
                  <a:pt x="23" y="9"/>
                  <a:pt x="23" y="10"/>
                </a:cubicBezTo>
                <a:lnTo>
                  <a:pt x="23" y="12"/>
                </a:lnTo>
                <a:close/>
                <a:moveTo>
                  <a:pt x="23" y="21"/>
                </a:moveTo>
                <a:cubicBezTo>
                  <a:pt x="23" y="22"/>
                  <a:pt x="22" y="23"/>
                  <a:pt x="21" y="23"/>
                </a:cubicBezTo>
                <a:cubicBezTo>
                  <a:pt x="19" y="23"/>
                  <a:pt x="19" y="23"/>
                  <a:pt x="19" y="23"/>
                </a:cubicBezTo>
                <a:cubicBezTo>
                  <a:pt x="19" y="23"/>
                  <a:pt x="18" y="22"/>
                  <a:pt x="18" y="21"/>
                </a:cubicBezTo>
                <a:cubicBezTo>
                  <a:pt x="18" y="19"/>
                  <a:pt x="18" y="19"/>
                  <a:pt x="18" y="19"/>
                </a:cubicBezTo>
                <a:cubicBezTo>
                  <a:pt x="18" y="19"/>
                  <a:pt x="19" y="18"/>
                  <a:pt x="19" y="18"/>
                </a:cubicBezTo>
                <a:cubicBezTo>
                  <a:pt x="21" y="18"/>
                  <a:pt x="21" y="18"/>
                  <a:pt x="21" y="18"/>
                </a:cubicBezTo>
                <a:cubicBezTo>
                  <a:pt x="22" y="18"/>
                  <a:pt x="23" y="19"/>
                  <a:pt x="23" y="19"/>
                </a:cubicBezTo>
                <a:lnTo>
                  <a:pt x="23" y="21"/>
                </a:lnTo>
                <a:close/>
                <a:moveTo>
                  <a:pt x="23" y="31"/>
                </a:moveTo>
                <a:cubicBezTo>
                  <a:pt x="23" y="31"/>
                  <a:pt x="22" y="32"/>
                  <a:pt x="21" y="32"/>
                </a:cubicBezTo>
                <a:cubicBezTo>
                  <a:pt x="19" y="32"/>
                  <a:pt x="19" y="32"/>
                  <a:pt x="19" y="32"/>
                </a:cubicBezTo>
                <a:cubicBezTo>
                  <a:pt x="19" y="32"/>
                  <a:pt x="18" y="31"/>
                  <a:pt x="18" y="31"/>
                </a:cubicBezTo>
                <a:cubicBezTo>
                  <a:pt x="18" y="28"/>
                  <a:pt x="18" y="28"/>
                  <a:pt x="18" y="28"/>
                </a:cubicBezTo>
                <a:cubicBezTo>
                  <a:pt x="18" y="28"/>
                  <a:pt x="19" y="27"/>
                  <a:pt x="19" y="27"/>
                </a:cubicBezTo>
                <a:cubicBezTo>
                  <a:pt x="21" y="27"/>
                  <a:pt x="21" y="27"/>
                  <a:pt x="21" y="27"/>
                </a:cubicBezTo>
                <a:cubicBezTo>
                  <a:pt x="22" y="27"/>
                  <a:pt x="23" y="28"/>
                  <a:pt x="23" y="28"/>
                </a:cubicBezTo>
                <a:lnTo>
                  <a:pt x="23" y="31"/>
                </a:lnTo>
                <a:close/>
                <a:moveTo>
                  <a:pt x="23" y="40"/>
                </a:moveTo>
                <a:cubicBezTo>
                  <a:pt x="23" y="40"/>
                  <a:pt x="22" y="41"/>
                  <a:pt x="21" y="41"/>
                </a:cubicBezTo>
                <a:cubicBezTo>
                  <a:pt x="19" y="41"/>
                  <a:pt x="19" y="41"/>
                  <a:pt x="19" y="41"/>
                </a:cubicBezTo>
                <a:cubicBezTo>
                  <a:pt x="19" y="41"/>
                  <a:pt x="18" y="40"/>
                  <a:pt x="18" y="40"/>
                </a:cubicBezTo>
                <a:cubicBezTo>
                  <a:pt x="18" y="37"/>
                  <a:pt x="18" y="37"/>
                  <a:pt x="18" y="37"/>
                </a:cubicBezTo>
                <a:cubicBezTo>
                  <a:pt x="18" y="37"/>
                  <a:pt x="19" y="36"/>
                  <a:pt x="19" y="36"/>
                </a:cubicBezTo>
                <a:cubicBezTo>
                  <a:pt x="21" y="36"/>
                  <a:pt x="21" y="36"/>
                  <a:pt x="21" y="36"/>
                </a:cubicBezTo>
                <a:cubicBezTo>
                  <a:pt x="22" y="36"/>
                  <a:pt x="23" y="37"/>
                  <a:pt x="23" y="37"/>
                </a:cubicBezTo>
                <a:lnTo>
                  <a:pt x="23" y="40"/>
                </a:lnTo>
                <a:close/>
                <a:moveTo>
                  <a:pt x="32" y="12"/>
                </a:moveTo>
                <a:cubicBezTo>
                  <a:pt x="32" y="13"/>
                  <a:pt x="31" y="13"/>
                  <a:pt x="31" y="13"/>
                </a:cubicBezTo>
                <a:cubicBezTo>
                  <a:pt x="28" y="13"/>
                  <a:pt x="28" y="13"/>
                  <a:pt x="28" y="13"/>
                </a:cubicBezTo>
                <a:cubicBezTo>
                  <a:pt x="28" y="13"/>
                  <a:pt x="27" y="13"/>
                  <a:pt x="27" y="12"/>
                </a:cubicBezTo>
                <a:cubicBezTo>
                  <a:pt x="27" y="10"/>
                  <a:pt x="27" y="10"/>
                  <a:pt x="27" y="10"/>
                </a:cubicBezTo>
                <a:cubicBezTo>
                  <a:pt x="27" y="9"/>
                  <a:pt x="28" y="9"/>
                  <a:pt x="28" y="9"/>
                </a:cubicBezTo>
                <a:cubicBezTo>
                  <a:pt x="31" y="9"/>
                  <a:pt x="31" y="9"/>
                  <a:pt x="31" y="9"/>
                </a:cubicBezTo>
                <a:cubicBezTo>
                  <a:pt x="31" y="9"/>
                  <a:pt x="32" y="9"/>
                  <a:pt x="32" y="10"/>
                </a:cubicBezTo>
                <a:lnTo>
                  <a:pt x="32" y="12"/>
                </a:lnTo>
                <a:close/>
                <a:moveTo>
                  <a:pt x="32" y="21"/>
                </a:moveTo>
                <a:cubicBezTo>
                  <a:pt x="32" y="22"/>
                  <a:pt x="31" y="23"/>
                  <a:pt x="31" y="23"/>
                </a:cubicBezTo>
                <a:cubicBezTo>
                  <a:pt x="28" y="23"/>
                  <a:pt x="28" y="23"/>
                  <a:pt x="28" y="23"/>
                </a:cubicBezTo>
                <a:cubicBezTo>
                  <a:pt x="28" y="23"/>
                  <a:pt x="27" y="22"/>
                  <a:pt x="27" y="21"/>
                </a:cubicBezTo>
                <a:cubicBezTo>
                  <a:pt x="27" y="19"/>
                  <a:pt x="27" y="19"/>
                  <a:pt x="27" y="19"/>
                </a:cubicBezTo>
                <a:cubicBezTo>
                  <a:pt x="27" y="19"/>
                  <a:pt x="28" y="18"/>
                  <a:pt x="28" y="18"/>
                </a:cubicBezTo>
                <a:cubicBezTo>
                  <a:pt x="31" y="18"/>
                  <a:pt x="31" y="18"/>
                  <a:pt x="31" y="18"/>
                </a:cubicBezTo>
                <a:cubicBezTo>
                  <a:pt x="31" y="18"/>
                  <a:pt x="32" y="19"/>
                  <a:pt x="32" y="19"/>
                </a:cubicBezTo>
                <a:lnTo>
                  <a:pt x="32" y="21"/>
                </a:lnTo>
                <a:close/>
                <a:moveTo>
                  <a:pt x="32" y="31"/>
                </a:moveTo>
                <a:cubicBezTo>
                  <a:pt x="32" y="31"/>
                  <a:pt x="31" y="32"/>
                  <a:pt x="31" y="32"/>
                </a:cubicBezTo>
                <a:cubicBezTo>
                  <a:pt x="28" y="32"/>
                  <a:pt x="28" y="32"/>
                  <a:pt x="28" y="32"/>
                </a:cubicBezTo>
                <a:cubicBezTo>
                  <a:pt x="28" y="32"/>
                  <a:pt x="27" y="31"/>
                  <a:pt x="27" y="31"/>
                </a:cubicBezTo>
                <a:cubicBezTo>
                  <a:pt x="27" y="28"/>
                  <a:pt x="27" y="28"/>
                  <a:pt x="27" y="28"/>
                </a:cubicBezTo>
                <a:cubicBezTo>
                  <a:pt x="27" y="28"/>
                  <a:pt x="28" y="27"/>
                  <a:pt x="28" y="27"/>
                </a:cubicBezTo>
                <a:cubicBezTo>
                  <a:pt x="31" y="27"/>
                  <a:pt x="31" y="27"/>
                  <a:pt x="31" y="27"/>
                </a:cubicBezTo>
                <a:cubicBezTo>
                  <a:pt x="31" y="27"/>
                  <a:pt x="32" y="28"/>
                  <a:pt x="32" y="28"/>
                </a:cubicBezTo>
                <a:lnTo>
                  <a:pt x="32" y="31"/>
                </a:lnTo>
                <a:close/>
                <a:moveTo>
                  <a:pt x="32" y="40"/>
                </a:moveTo>
                <a:cubicBezTo>
                  <a:pt x="32" y="40"/>
                  <a:pt x="31" y="41"/>
                  <a:pt x="31" y="41"/>
                </a:cubicBezTo>
                <a:cubicBezTo>
                  <a:pt x="28" y="41"/>
                  <a:pt x="28" y="41"/>
                  <a:pt x="28" y="41"/>
                </a:cubicBezTo>
                <a:cubicBezTo>
                  <a:pt x="28" y="41"/>
                  <a:pt x="27" y="40"/>
                  <a:pt x="27" y="40"/>
                </a:cubicBezTo>
                <a:cubicBezTo>
                  <a:pt x="27" y="37"/>
                  <a:pt x="27" y="37"/>
                  <a:pt x="27" y="37"/>
                </a:cubicBezTo>
                <a:cubicBezTo>
                  <a:pt x="27" y="37"/>
                  <a:pt x="28" y="36"/>
                  <a:pt x="28" y="36"/>
                </a:cubicBezTo>
                <a:cubicBezTo>
                  <a:pt x="31" y="36"/>
                  <a:pt x="31" y="36"/>
                  <a:pt x="31" y="36"/>
                </a:cubicBezTo>
                <a:cubicBezTo>
                  <a:pt x="31" y="36"/>
                  <a:pt x="32" y="37"/>
                  <a:pt x="32" y="37"/>
                </a:cubicBezTo>
                <a:lnTo>
                  <a:pt x="32" y="40"/>
                </a:lnTo>
                <a:close/>
                <a:moveTo>
                  <a:pt x="41" y="12"/>
                </a:moveTo>
                <a:cubicBezTo>
                  <a:pt x="41" y="13"/>
                  <a:pt x="40" y="13"/>
                  <a:pt x="40" y="13"/>
                </a:cubicBezTo>
                <a:cubicBezTo>
                  <a:pt x="37" y="13"/>
                  <a:pt x="37" y="13"/>
                  <a:pt x="37" y="13"/>
                </a:cubicBezTo>
                <a:cubicBezTo>
                  <a:pt x="37" y="13"/>
                  <a:pt x="36" y="13"/>
                  <a:pt x="36" y="12"/>
                </a:cubicBezTo>
                <a:cubicBezTo>
                  <a:pt x="36" y="10"/>
                  <a:pt x="36" y="10"/>
                  <a:pt x="36" y="10"/>
                </a:cubicBezTo>
                <a:cubicBezTo>
                  <a:pt x="36" y="9"/>
                  <a:pt x="37" y="9"/>
                  <a:pt x="37" y="9"/>
                </a:cubicBezTo>
                <a:cubicBezTo>
                  <a:pt x="40" y="9"/>
                  <a:pt x="40" y="9"/>
                  <a:pt x="40" y="9"/>
                </a:cubicBezTo>
                <a:cubicBezTo>
                  <a:pt x="40" y="9"/>
                  <a:pt x="41" y="9"/>
                  <a:pt x="41" y="10"/>
                </a:cubicBezTo>
                <a:lnTo>
                  <a:pt x="41" y="12"/>
                </a:lnTo>
                <a:close/>
                <a:moveTo>
                  <a:pt x="41" y="21"/>
                </a:moveTo>
                <a:cubicBezTo>
                  <a:pt x="41" y="22"/>
                  <a:pt x="40" y="23"/>
                  <a:pt x="40" y="23"/>
                </a:cubicBezTo>
                <a:cubicBezTo>
                  <a:pt x="37" y="23"/>
                  <a:pt x="37" y="23"/>
                  <a:pt x="37" y="23"/>
                </a:cubicBezTo>
                <a:cubicBezTo>
                  <a:pt x="37" y="23"/>
                  <a:pt x="36" y="22"/>
                  <a:pt x="36" y="21"/>
                </a:cubicBezTo>
                <a:cubicBezTo>
                  <a:pt x="36" y="19"/>
                  <a:pt x="36" y="19"/>
                  <a:pt x="36" y="19"/>
                </a:cubicBezTo>
                <a:cubicBezTo>
                  <a:pt x="36" y="19"/>
                  <a:pt x="37" y="18"/>
                  <a:pt x="37" y="18"/>
                </a:cubicBezTo>
                <a:cubicBezTo>
                  <a:pt x="40" y="18"/>
                  <a:pt x="40" y="18"/>
                  <a:pt x="40" y="18"/>
                </a:cubicBezTo>
                <a:cubicBezTo>
                  <a:pt x="40" y="18"/>
                  <a:pt x="41" y="19"/>
                  <a:pt x="41" y="19"/>
                </a:cubicBezTo>
                <a:lnTo>
                  <a:pt x="41" y="21"/>
                </a:lnTo>
                <a:close/>
                <a:moveTo>
                  <a:pt x="41" y="31"/>
                </a:moveTo>
                <a:cubicBezTo>
                  <a:pt x="41" y="31"/>
                  <a:pt x="40" y="32"/>
                  <a:pt x="40" y="32"/>
                </a:cubicBezTo>
                <a:cubicBezTo>
                  <a:pt x="37" y="32"/>
                  <a:pt x="37" y="32"/>
                  <a:pt x="37" y="32"/>
                </a:cubicBezTo>
                <a:cubicBezTo>
                  <a:pt x="37" y="32"/>
                  <a:pt x="36" y="31"/>
                  <a:pt x="36" y="31"/>
                </a:cubicBezTo>
                <a:cubicBezTo>
                  <a:pt x="36" y="28"/>
                  <a:pt x="36" y="28"/>
                  <a:pt x="36" y="28"/>
                </a:cubicBezTo>
                <a:cubicBezTo>
                  <a:pt x="36" y="28"/>
                  <a:pt x="37" y="27"/>
                  <a:pt x="37" y="27"/>
                </a:cubicBezTo>
                <a:cubicBezTo>
                  <a:pt x="40" y="27"/>
                  <a:pt x="40" y="27"/>
                  <a:pt x="40" y="27"/>
                </a:cubicBezTo>
                <a:cubicBezTo>
                  <a:pt x="40" y="27"/>
                  <a:pt x="41" y="28"/>
                  <a:pt x="41" y="28"/>
                </a:cubicBezTo>
                <a:lnTo>
                  <a:pt x="41" y="31"/>
                </a:lnTo>
                <a:close/>
                <a:moveTo>
                  <a:pt x="41" y="40"/>
                </a:moveTo>
                <a:cubicBezTo>
                  <a:pt x="41" y="40"/>
                  <a:pt x="40" y="41"/>
                  <a:pt x="40" y="41"/>
                </a:cubicBezTo>
                <a:cubicBezTo>
                  <a:pt x="37" y="41"/>
                  <a:pt x="37" y="41"/>
                  <a:pt x="37" y="41"/>
                </a:cubicBezTo>
                <a:cubicBezTo>
                  <a:pt x="37" y="41"/>
                  <a:pt x="36" y="40"/>
                  <a:pt x="36" y="40"/>
                </a:cubicBezTo>
                <a:cubicBezTo>
                  <a:pt x="36" y="37"/>
                  <a:pt x="36" y="37"/>
                  <a:pt x="36" y="37"/>
                </a:cubicBezTo>
                <a:cubicBezTo>
                  <a:pt x="36" y="37"/>
                  <a:pt x="37" y="36"/>
                  <a:pt x="37" y="36"/>
                </a:cubicBezTo>
                <a:cubicBezTo>
                  <a:pt x="40" y="36"/>
                  <a:pt x="40" y="36"/>
                  <a:pt x="40" y="36"/>
                </a:cubicBezTo>
                <a:cubicBezTo>
                  <a:pt x="40" y="36"/>
                  <a:pt x="41" y="37"/>
                  <a:pt x="41" y="37"/>
                </a:cubicBezTo>
                <a:lnTo>
                  <a:pt x="41" y="40"/>
                </a:lnTo>
                <a:close/>
                <a:moveTo>
                  <a:pt x="41" y="49"/>
                </a:moveTo>
                <a:cubicBezTo>
                  <a:pt x="41" y="49"/>
                  <a:pt x="40" y="50"/>
                  <a:pt x="40" y="50"/>
                </a:cubicBezTo>
                <a:cubicBezTo>
                  <a:pt x="37" y="50"/>
                  <a:pt x="37" y="50"/>
                  <a:pt x="37" y="50"/>
                </a:cubicBezTo>
                <a:cubicBezTo>
                  <a:pt x="37" y="50"/>
                  <a:pt x="36" y="49"/>
                  <a:pt x="36" y="49"/>
                </a:cubicBezTo>
                <a:cubicBezTo>
                  <a:pt x="36" y="47"/>
                  <a:pt x="36" y="47"/>
                  <a:pt x="36" y="47"/>
                </a:cubicBezTo>
                <a:cubicBezTo>
                  <a:pt x="36" y="46"/>
                  <a:pt x="37" y="45"/>
                  <a:pt x="37" y="45"/>
                </a:cubicBezTo>
                <a:cubicBezTo>
                  <a:pt x="40" y="45"/>
                  <a:pt x="40" y="45"/>
                  <a:pt x="40" y="45"/>
                </a:cubicBezTo>
                <a:cubicBezTo>
                  <a:pt x="40" y="45"/>
                  <a:pt x="41" y="46"/>
                  <a:pt x="41" y="47"/>
                </a:cubicBezTo>
                <a:lnTo>
                  <a:pt x="41" y="49"/>
                </a:lnTo>
                <a:close/>
              </a:path>
            </a:pathLst>
          </a:custGeom>
          <a:solidFill>
            <a:schemeClr val="dk1"/>
          </a:solidFill>
          <a:ln w="0">
            <a:noFill/>
          </a:ln>
        </p:spPr>
        <p:style>
          <a:lnRef idx="0"/>
          <a:fillRef idx="0"/>
          <a:effectRef idx="0"/>
          <a:fontRef idx="minor"/>
        </p:style>
      </p:sp>
      <p:sp>
        <p:nvSpPr>
          <p:cNvPr id="1576" name="Google Shape;1521;p44"/>
          <p:cNvSpPr/>
          <p:nvPr/>
        </p:nvSpPr>
        <p:spPr>
          <a:xfrm>
            <a:off x="6554880" y="1497600"/>
            <a:ext cx="239760" cy="239760"/>
          </a:xfrm>
          <a:custGeom>
            <a:avLst/>
            <a:gdLst/>
            <a:ahLst/>
            <a:rect l="l" t="t"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dk1"/>
          </a:solidFill>
          <a:ln w="0">
            <a:noFill/>
          </a:ln>
        </p:spPr>
        <p:style>
          <a:lnRef idx="0"/>
          <a:fillRef idx="0"/>
          <a:effectRef idx="0"/>
          <a:fontRef idx="minor"/>
        </p:style>
      </p:sp>
      <p:sp>
        <p:nvSpPr>
          <p:cNvPr id="1577" name="Google Shape;1522;p44"/>
          <p:cNvSpPr/>
          <p:nvPr/>
        </p:nvSpPr>
        <p:spPr>
          <a:xfrm>
            <a:off x="7185600" y="1479240"/>
            <a:ext cx="318600" cy="280440"/>
          </a:xfrm>
          <a:custGeom>
            <a:avLst/>
            <a:gdLst/>
            <a:ahLst/>
            <a:rect l="l" t="t" r="r" b="b"/>
            <a:pathLst>
              <a:path w="73" h="64">
                <a:moveTo>
                  <a:pt x="73" y="40"/>
                </a:moveTo>
                <a:cubicBezTo>
                  <a:pt x="73" y="53"/>
                  <a:pt x="73" y="53"/>
                  <a:pt x="73" y="53"/>
                </a:cubicBezTo>
                <a:cubicBezTo>
                  <a:pt x="73" y="54"/>
                  <a:pt x="72" y="55"/>
                  <a:pt x="72" y="55"/>
                </a:cubicBezTo>
                <a:cubicBezTo>
                  <a:pt x="68" y="55"/>
                  <a:pt x="68" y="55"/>
                  <a:pt x="68" y="55"/>
                </a:cubicBezTo>
                <a:cubicBezTo>
                  <a:pt x="68" y="57"/>
                  <a:pt x="68" y="57"/>
                  <a:pt x="68" y="57"/>
                </a:cubicBezTo>
                <a:cubicBezTo>
                  <a:pt x="68" y="61"/>
                  <a:pt x="65" y="64"/>
                  <a:pt x="61" y="64"/>
                </a:cubicBezTo>
                <a:cubicBezTo>
                  <a:pt x="58" y="64"/>
                  <a:pt x="55" y="61"/>
                  <a:pt x="55" y="57"/>
                </a:cubicBezTo>
                <a:cubicBezTo>
                  <a:pt x="55" y="55"/>
                  <a:pt x="55" y="55"/>
                  <a:pt x="55" y="55"/>
                </a:cubicBezTo>
                <a:cubicBezTo>
                  <a:pt x="18" y="55"/>
                  <a:pt x="18" y="55"/>
                  <a:pt x="18" y="55"/>
                </a:cubicBezTo>
                <a:cubicBezTo>
                  <a:pt x="18" y="57"/>
                  <a:pt x="18" y="57"/>
                  <a:pt x="18" y="57"/>
                </a:cubicBezTo>
                <a:cubicBezTo>
                  <a:pt x="18" y="61"/>
                  <a:pt x="15" y="64"/>
                  <a:pt x="11" y="64"/>
                </a:cubicBezTo>
                <a:cubicBezTo>
                  <a:pt x="7" y="64"/>
                  <a:pt x="4" y="61"/>
                  <a:pt x="4" y="57"/>
                </a:cubicBezTo>
                <a:cubicBezTo>
                  <a:pt x="4" y="55"/>
                  <a:pt x="4" y="55"/>
                  <a:pt x="4" y="55"/>
                </a:cubicBezTo>
                <a:cubicBezTo>
                  <a:pt x="1" y="55"/>
                  <a:pt x="1" y="55"/>
                  <a:pt x="1" y="55"/>
                </a:cubicBezTo>
                <a:cubicBezTo>
                  <a:pt x="0" y="55"/>
                  <a:pt x="0" y="54"/>
                  <a:pt x="0" y="53"/>
                </a:cubicBezTo>
                <a:cubicBezTo>
                  <a:pt x="0" y="40"/>
                  <a:pt x="0" y="40"/>
                  <a:pt x="0" y="40"/>
                </a:cubicBezTo>
                <a:cubicBezTo>
                  <a:pt x="0" y="35"/>
                  <a:pt x="3" y="32"/>
                  <a:pt x="8" y="32"/>
                </a:cubicBezTo>
                <a:cubicBezTo>
                  <a:pt x="9" y="32"/>
                  <a:pt x="9" y="32"/>
                  <a:pt x="9" y="32"/>
                </a:cubicBezTo>
                <a:cubicBezTo>
                  <a:pt x="13" y="17"/>
                  <a:pt x="13" y="17"/>
                  <a:pt x="13" y="17"/>
                </a:cubicBezTo>
                <a:cubicBezTo>
                  <a:pt x="14" y="12"/>
                  <a:pt x="18" y="9"/>
                  <a:pt x="23" y="9"/>
                </a:cubicBezTo>
                <a:cubicBezTo>
                  <a:pt x="27" y="9"/>
                  <a:pt x="27" y="9"/>
                  <a:pt x="27" y="9"/>
                </a:cubicBezTo>
                <a:cubicBezTo>
                  <a:pt x="27" y="1"/>
                  <a:pt x="27" y="1"/>
                  <a:pt x="27" y="1"/>
                </a:cubicBezTo>
                <a:cubicBezTo>
                  <a:pt x="27" y="0"/>
                  <a:pt x="28" y="0"/>
                  <a:pt x="28" y="0"/>
                </a:cubicBezTo>
                <a:cubicBezTo>
                  <a:pt x="44" y="0"/>
                  <a:pt x="44" y="0"/>
                  <a:pt x="44" y="0"/>
                </a:cubicBezTo>
                <a:cubicBezTo>
                  <a:pt x="45" y="0"/>
                  <a:pt x="45" y="0"/>
                  <a:pt x="45" y="1"/>
                </a:cubicBezTo>
                <a:cubicBezTo>
                  <a:pt x="45" y="9"/>
                  <a:pt x="45" y="9"/>
                  <a:pt x="45" y="9"/>
                </a:cubicBezTo>
                <a:cubicBezTo>
                  <a:pt x="50" y="9"/>
                  <a:pt x="50" y="9"/>
                  <a:pt x="50" y="9"/>
                </a:cubicBezTo>
                <a:cubicBezTo>
                  <a:pt x="55" y="9"/>
                  <a:pt x="59" y="12"/>
                  <a:pt x="60" y="17"/>
                </a:cubicBezTo>
                <a:cubicBezTo>
                  <a:pt x="64" y="32"/>
                  <a:pt x="64" y="32"/>
                  <a:pt x="64" y="32"/>
                </a:cubicBezTo>
                <a:cubicBezTo>
                  <a:pt x="65" y="32"/>
                  <a:pt x="65" y="32"/>
                  <a:pt x="65" y="32"/>
                </a:cubicBezTo>
                <a:cubicBezTo>
                  <a:pt x="69" y="32"/>
                  <a:pt x="73" y="35"/>
                  <a:pt x="73" y="40"/>
                </a:cubicBezTo>
                <a:close/>
                <a:moveTo>
                  <a:pt x="17" y="43"/>
                </a:moveTo>
                <a:cubicBezTo>
                  <a:pt x="17" y="40"/>
                  <a:pt x="14" y="37"/>
                  <a:pt x="11" y="37"/>
                </a:cubicBezTo>
                <a:cubicBezTo>
                  <a:pt x="8" y="37"/>
                  <a:pt x="5" y="40"/>
                  <a:pt x="5" y="43"/>
                </a:cubicBezTo>
                <a:cubicBezTo>
                  <a:pt x="5" y="46"/>
                  <a:pt x="8" y="49"/>
                  <a:pt x="11" y="49"/>
                </a:cubicBezTo>
                <a:cubicBezTo>
                  <a:pt x="14" y="49"/>
                  <a:pt x="17" y="46"/>
                  <a:pt x="17" y="43"/>
                </a:cubicBezTo>
                <a:close/>
                <a:moveTo>
                  <a:pt x="54" y="32"/>
                </a:moveTo>
                <a:cubicBezTo>
                  <a:pt x="51" y="19"/>
                  <a:pt x="51" y="19"/>
                  <a:pt x="51" y="19"/>
                </a:cubicBezTo>
                <a:cubicBezTo>
                  <a:pt x="51" y="19"/>
                  <a:pt x="50" y="18"/>
                  <a:pt x="50" y="18"/>
                </a:cubicBezTo>
                <a:cubicBezTo>
                  <a:pt x="23" y="18"/>
                  <a:pt x="23" y="18"/>
                  <a:pt x="23" y="18"/>
                </a:cubicBezTo>
                <a:cubicBezTo>
                  <a:pt x="22" y="18"/>
                  <a:pt x="21" y="19"/>
                  <a:pt x="21" y="19"/>
                </a:cubicBezTo>
                <a:cubicBezTo>
                  <a:pt x="18" y="32"/>
                  <a:pt x="18" y="32"/>
                  <a:pt x="18" y="32"/>
                </a:cubicBezTo>
                <a:lnTo>
                  <a:pt x="54" y="32"/>
                </a:lnTo>
                <a:close/>
                <a:moveTo>
                  <a:pt x="67" y="43"/>
                </a:moveTo>
                <a:cubicBezTo>
                  <a:pt x="67" y="40"/>
                  <a:pt x="65" y="37"/>
                  <a:pt x="61" y="37"/>
                </a:cubicBezTo>
                <a:cubicBezTo>
                  <a:pt x="58" y="37"/>
                  <a:pt x="56" y="40"/>
                  <a:pt x="56" y="43"/>
                </a:cubicBezTo>
                <a:cubicBezTo>
                  <a:pt x="56" y="46"/>
                  <a:pt x="58" y="49"/>
                  <a:pt x="61" y="49"/>
                </a:cubicBezTo>
                <a:cubicBezTo>
                  <a:pt x="65" y="49"/>
                  <a:pt x="67" y="46"/>
                  <a:pt x="67" y="43"/>
                </a:cubicBezTo>
                <a:close/>
              </a:path>
            </a:pathLst>
          </a:custGeom>
          <a:solidFill>
            <a:schemeClr val="dk1"/>
          </a:solidFill>
          <a:ln w="0">
            <a:noFill/>
          </a:ln>
        </p:spPr>
        <p:style>
          <a:lnRef idx="0"/>
          <a:fillRef idx="0"/>
          <a:effectRef idx="0"/>
          <a:fontRef idx="minor"/>
        </p:style>
      </p:sp>
      <p:sp>
        <p:nvSpPr>
          <p:cNvPr id="1578" name="Google Shape;1523;p44"/>
          <p:cNvSpPr/>
          <p:nvPr/>
        </p:nvSpPr>
        <p:spPr>
          <a:xfrm>
            <a:off x="7814520" y="1479240"/>
            <a:ext cx="258120" cy="280440"/>
          </a:xfrm>
          <a:custGeom>
            <a:avLst/>
            <a:gdLst/>
            <a:ahLst/>
            <a:rect l="l" t="t"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dk1"/>
          </a:solidFill>
          <a:ln w="0">
            <a:noFill/>
          </a:ln>
        </p:spPr>
        <p:style>
          <a:lnRef idx="0"/>
          <a:fillRef idx="0"/>
          <a:effectRef idx="0"/>
          <a:fontRef idx="minor"/>
        </p:style>
      </p:sp>
      <p:sp>
        <p:nvSpPr>
          <p:cNvPr id="1579" name="Google Shape;1524;p44"/>
          <p:cNvSpPr/>
          <p:nvPr/>
        </p:nvSpPr>
        <p:spPr>
          <a:xfrm>
            <a:off x="8445240" y="1479240"/>
            <a:ext cx="296640" cy="258120"/>
          </a:xfrm>
          <a:custGeom>
            <a:avLst/>
            <a:gdLst/>
            <a:ahLst/>
            <a:rect l="l" t="t"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chemeClr val="dk1"/>
          </a:solidFill>
          <a:ln w="0">
            <a:noFill/>
          </a:ln>
        </p:spPr>
        <p:style>
          <a:lnRef idx="0"/>
          <a:fillRef idx="0"/>
          <a:effectRef idx="0"/>
          <a:fontRef idx="minor"/>
        </p:style>
      </p:sp>
      <p:sp>
        <p:nvSpPr>
          <p:cNvPr id="1580" name="Google Shape;1525;p44"/>
          <p:cNvSpPr/>
          <p:nvPr/>
        </p:nvSpPr>
        <p:spPr>
          <a:xfrm>
            <a:off x="9075960" y="1497600"/>
            <a:ext cx="318600" cy="248040"/>
          </a:xfrm>
          <a:custGeom>
            <a:avLst/>
            <a:gdLst/>
            <a:ahLst/>
            <a:rect l="l" t="t" r="r" b="b"/>
            <a:pathLst>
              <a:path w="73" h="57">
                <a:moveTo>
                  <a:pt x="73" y="45"/>
                </a:moveTo>
                <a:cubicBezTo>
                  <a:pt x="73" y="46"/>
                  <a:pt x="72" y="46"/>
                  <a:pt x="72" y="46"/>
                </a:cubicBezTo>
                <a:cubicBezTo>
                  <a:pt x="68" y="46"/>
                  <a:pt x="68" y="46"/>
                  <a:pt x="68" y="46"/>
                </a:cubicBezTo>
                <a:cubicBezTo>
                  <a:pt x="68" y="51"/>
                  <a:pt x="68" y="51"/>
                  <a:pt x="68" y="51"/>
                </a:cubicBezTo>
                <a:cubicBezTo>
                  <a:pt x="68" y="54"/>
                  <a:pt x="65" y="57"/>
                  <a:pt x="61" y="57"/>
                </a:cubicBezTo>
                <a:cubicBezTo>
                  <a:pt x="58" y="57"/>
                  <a:pt x="55" y="54"/>
                  <a:pt x="55" y="51"/>
                </a:cubicBezTo>
                <a:cubicBezTo>
                  <a:pt x="55" y="46"/>
                  <a:pt x="55" y="46"/>
                  <a:pt x="55" y="46"/>
                </a:cubicBezTo>
                <a:cubicBezTo>
                  <a:pt x="18" y="46"/>
                  <a:pt x="18" y="46"/>
                  <a:pt x="18" y="46"/>
                </a:cubicBezTo>
                <a:cubicBezTo>
                  <a:pt x="18" y="51"/>
                  <a:pt x="18" y="51"/>
                  <a:pt x="18" y="51"/>
                </a:cubicBezTo>
                <a:cubicBezTo>
                  <a:pt x="18" y="54"/>
                  <a:pt x="15" y="57"/>
                  <a:pt x="11" y="57"/>
                </a:cubicBezTo>
                <a:cubicBezTo>
                  <a:pt x="7" y="57"/>
                  <a:pt x="4" y="54"/>
                  <a:pt x="4" y="51"/>
                </a:cubicBezTo>
                <a:cubicBezTo>
                  <a:pt x="4" y="46"/>
                  <a:pt x="4" y="46"/>
                  <a:pt x="4" y="46"/>
                </a:cubicBezTo>
                <a:cubicBezTo>
                  <a:pt x="1" y="46"/>
                  <a:pt x="1" y="46"/>
                  <a:pt x="1" y="46"/>
                </a:cubicBezTo>
                <a:cubicBezTo>
                  <a:pt x="0" y="46"/>
                  <a:pt x="0" y="46"/>
                  <a:pt x="0" y="45"/>
                </a:cubicBezTo>
                <a:cubicBezTo>
                  <a:pt x="0" y="31"/>
                  <a:pt x="0" y="31"/>
                  <a:pt x="0" y="31"/>
                </a:cubicBezTo>
                <a:cubicBezTo>
                  <a:pt x="0" y="27"/>
                  <a:pt x="3" y="23"/>
                  <a:pt x="8" y="23"/>
                </a:cubicBezTo>
                <a:cubicBezTo>
                  <a:pt x="9" y="23"/>
                  <a:pt x="9" y="23"/>
                  <a:pt x="9" y="23"/>
                </a:cubicBezTo>
                <a:cubicBezTo>
                  <a:pt x="13" y="8"/>
                  <a:pt x="13" y="8"/>
                  <a:pt x="13" y="8"/>
                </a:cubicBezTo>
                <a:cubicBezTo>
                  <a:pt x="14" y="4"/>
                  <a:pt x="18" y="0"/>
                  <a:pt x="23" y="0"/>
                </a:cubicBezTo>
                <a:cubicBezTo>
                  <a:pt x="50" y="0"/>
                  <a:pt x="50" y="0"/>
                  <a:pt x="50" y="0"/>
                </a:cubicBezTo>
                <a:cubicBezTo>
                  <a:pt x="55" y="0"/>
                  <a:pt x="59" y="4"/>
                  <a:pt x="60" y="8"/>
                </a:cubicBezTo>
                <a:cubicBezTo>
                  <a:pt x="64" y="23"/>
                  <a:pt x="64" y="23"/>
                  <a:pt x="64" y="23"/>
                </a:cubicBezTo>
                <a:cubicBezTo>
                  <a:pt x="65" y="23"/>
                  <a:pt x="65" y="23"/>
                  <a:pt x="65" y="23"/>
                </a:cubicBezTo>
                <a:cubicBezTo>
                  <a:pt x="69" y="23"/>
                  <a:pt x="73" y="27"/>
                  <a:pt x="73" y="31"/>
                </a:cubicBezTo>
                <a:lnTo>
                  <a:pt x="73" y="45"/>
                </a:lnTo>
                <a:close/>
                <a:moveTo>
                  <a:pt x="11" y="29"/>
                </a:moveTo>
                <a:cubicBezTo>
                  <a:pt x="8" y="29"/>
                  <a:pt x="5" y="31"/>
                  <a:pt x="5" y="35"/>
                </a:cubicBezTo>
                <a:cubicBezTo>
                  <a:pt x="5" y="38"/>
                  <a:pt x="8" y="40"/>
                  <a:pt x="11" y="40"/>
                </a:cubicBezTo>
                <a:cubicBezTo>
                  <a:pt x="14" y="40"/>
                  <a:pt x="17" y="38"/>
                  <a:pt x="17" y="35"/>
                </a:cubicBezTo>
                <a:cubicBezTo>
                  <a:pt x="17" y="31"/>
                  <a:pt x="14" y="29"/>
                  <a:pt x="11" y="29"/>
                </a:cubicBezTo>
                <a:close/>
                <a:moveTo>
                  <a:pt x="54" y="23"/>
                </a:moveTo>
                <a:cubicBezTo>
                  <a:pt x="51" y="10"/>
                  <a:pt x="51" y="10"/>
                  <a:pt x="51" y="10"/>
                </a:cubicBezTo>
                <a:cubicBezTo>
                  <a:pt x="51" y="10"/>
                  <a:pt x="50" y="9"/>
                  <a:pt x="50" y="9"/>
                </a:cubicBezTo>
                <a:cubicBezTo>
                  <a:pt x="23" y="9"/>
                  <a:pt x="23" y="9"/>
                  <a:pt x="23" y="9"/>
                </a:cubicBezTo>
                <a:cubicBezTo>
                  <a:pt x="22" y="9"/>
                  <a:pt x="21" y="10"/>
                  <a:pt x="21" y="10"/>
                </a:cubicBezTo>
                <a:cubicBezTo>
                  <a:pt x="18" y="23"/>
                  <a:pt x="18" y="23"/>
                  <a:pt x="18" y="23"/>
                </a:cubicBezTo>
                <a:lnTo>
                  <a:pt x="54" y="23"/>
                </a:lnTo>
                <a:close/>
                <a:moveTo>
                  <a:pt x="61" y="29"/>
                </a:moveTo>
                <a:cubicBezTo>
                  <a:pt x="58" y="29"/>
                  <a:pt x="56" y="31"/>
                  <a:pt x="56" y="35"/>
                </a:cubicBezTo>
                <a:cubicBezTo>
                  <a:pt x="56" y="38"/>
                  <a:pt x="58" y="40"/>
                  <a:pt x="61" y="40"/>
                </a:cubicBezTo>
                <a:cubicBezTo>
                  <a:pt x="65" y="40"/>
                  <a:pt x="67" y="38"/>
                  <a:pt x="67" y="35"/>
                </a:cubicBezTo>
                <a:cubicBezTo>
                  <a:pt x="67" y="31"/>
                  <a:pt x="65" y="29"/>
                  <a:pt x="61" y="29"/>
                </a:cubicBezTo>
                <a:close/>
              </a:path>
            </a:pathLst>
          </a:custGeom>
          <a:solidFill>
            <a:schemeClr val="dk1"/>
          </a:solidFill>
          <a:ln w="0">
            <a:noFill/>
          </a:ln>
        </p:spPr>
        <p:style>
          <a:lnRef idx="0"/>
          <a:fillRef idx="0"/>
          <a:effectRef idx="0"/>
          <a:fontRef idx="minor"/>
        </p:style>
      </p:sp>
      <p:sp>
        <p:nvSpPr>
          <p:cNvPr id="1581" name="Google Shape;1526;p44"/>
          <p:cNvSpPr/>
          <p:nvPr/>
        </p:nvSpPr>
        <p:spPr>
          <a:xfrm>
            <a:off x="9714960" y="1536120"/>
            <a:ext cx="90360" cy="160920"/>
          </a:xfrm>
          <a:custGeom>
            <a:avLst/>
            <a:gdLst/>
            <a:ahLst/>
            <a:rect l="l" t="t" r="r" b="b"/>
            <a:pathLst>
              <a:path w="21" h="37">
                <a:moveTo>
                  <a:pt x="21" y="35"/>
                </a:moveTo>
                <a:cubicBezTo>
                  <a:pt x="21" y="36"/>
                  <a:pt x="20" y="37"/>
                  <a:pt x="18" y="37"/>
                </a:cubicBezTo>
                <a:cubicBezTo>
                  <a:pt x="18" y="37"/>
                  <a:pt x="17" y="37"/>
                  <a:pt x="17" y="36"/>
                </a:cubicBezTo>
                <a:cubicBezTo>
                  <a:pt x="1" y="20"/>
                  <a:pt x="1" y="20"/>
                  <a:pt x="1" y="20"/>
                </a:cubicBezTo>
                <a:cubicBezTo>
                  <a:pt x="0" y="20"/>
                  <a:pt x="0" y="19"/>
                  <a:pt x="0" y="19"/>
                </a:cubicBezTo>
                <a:cubicBezTo>
                  <a:pt x="0" y="18"/>
                  <a:pt x="0" y="18"/>
                  <a:pt x="1" y="17"/>
                </a:cubicBezTo>
                <a:cubicBezTo>
                  <a:pt x="17" y="1"/>
                  <a:pt x="17" y="1"/>
                  <a:pt x="17" y="1"/>
                </a:cubicBezTo>
                <a:cubicBezTo>
                  <a:pt x="17" y="1"/>
                  <a:pt x="18" y="0"/>
                  <a:pt x="18" y="0"/>
                </a:cubicBezTo>
                <a:cubicBezTo>
                  <a:pt x="20" y="0"/>
                  <a:pt x="21" y="2"/>
                  <a:pt x="21" y="3"/>
                </a:cubicBezTo>
                <a:lnTo>
                  <a:pt x="21" y="35"/>
                </a:lnTo>
                <a:close/>
              </a:path>
            </a:pathLst>
          </a:custGeom>
          <a:solidFill>
            <a:schemeClr val="dk1"/>
          </a:solidFill>
          <a:ln w="0">
            <a:noFill/>
          </a:ln>
        </p:spPr>
        <p:style>
          <a:lnRef idx="0"/>
          <a:fillRef idx="0"/>
          <a:effectRef idx="0"/>
          <a:fontRef idx="minor"/>
        </p:style>
      </p:sp>
      <p:sp>
        <p:nvSpPr>
          <p:cNvPr id="1582" name="Google Shape;1527;p44"/>
          <p:cNvSpPr/>
          <p:nvPr/>
        </p:nvSpPr>
        <p:spPr>
          <a:xfrm>
            <a:off x="10335600" y="1497600"/>
            <a:ext cx="239760" cy="239760"/>
          </a:xfrm>
          <a:custGeom>
            <a:avLst/>
            <a:gdLst/>
            <a:ahLst/>
            <a:rect l="l" t="t" r="r" b="b"/>
            <a:pathLst>
              <a:path w="55" h="55">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11"/>
                </a:moveTo>
                <a:cubicBezTo>
                  <a:pt x="45" y="10"/>
                  <a:pt x="45" y="9"/>
                  <a:pt x="44" y="9"/>
                </a:cubicBezTo>
                <a:cubicBezTo>
                  <a:pt x="10" y="9"/>
                  <a:pt x="10" y="9"/>
                  <a:pt x="10" y="9"/>
                </a:cubicBezTo>
                <a:cubicBezTo>
                  <a:pt x="9" y="9"/>
                  <a:pt x="9" y="10"/>
                  <a:pt x="9" y="11"/>
                </a:cubicBezTo>
                <a:cubicBezTo>
                  <a:pt x="9" y="45"/>
                  <a:pt x="9" y="45"/>
                  <a:pt x="9" y="45"/>
                </a:cubicBezTo>
                <a:cubicBezTo>
                  <a:pt x="9" y="45"/>
                  <a:pt x="9" y="46"/>
                  <a:pt x="10" y="46"/>
                </a:cubicBezTo>
                <a:cubicBezTo>
                  <a:pt x="44" y="46"/>
                  <a:pt x="44" y="46"/>
                  <a:pt x="44" y="46"/>
                </a:cubicBezTo>
                <a:cubicBezTo>
                  <a:pt x="45" y="46"/>
                  <a:pt x="45" y="45"/>
                  <a:pt x="45" y="45"/>
                </a:cubicBezTo>
                <a:lnTo>
                  <a:pt x="45" y="11"/>
                </a:lnTo>
                <a:close/>
                <a:moveTo>
                  <a:pt x="40" y="22"/>
                </a:moveTo>
                <a:cubicBezTo>
                  <a:pt x="29" y="38"/>
                  <a:pt x="29" y="38"/>
                  <a:pt x="29" y="38"/>
                </a:cubicBezTo>
                <a:cubicBezTo>
                  <a:pt x="29" y="39"/>
                  <a:pt x="28" y="39"/>
                  <a:pt x="27" y="39"/>
                </a:cubicBezTo>
                <a:cubicBezTo>
                  <a:pt x="26" y="39"/>
                  <a:pt x="26" y="39"/>
                  <a:pt x="25" y="38"/>
                </a:cubicBezTo>
                <a:cubicBezTo>
                  <a:pt x="14" y="22"/>
                  <a:pt x="14" y="22"/>
                  <a:pt x="14" y="22"/>
                </a:cubicBezTo>
                <a:cubicBezTo>
                  <a:pt x="13" y="22"/>
                  <a:pt x="13" y="21"/>
                  <a:pt x="14" y="20"/>
                </a:cubicBezTo>
                <a:cubicBezTo>
                  <a:pt x="14" y="19"/>
                  <a:pt x="15" y="19"/>
                  <a:pt x="16" y="19"/>
                </a:cubicBezTo>
                <a:cubicBezTo>
                  <a:pt x="39" y="19"/>
                  <a:pt x="39" y="19"/>
                  <a:pt x="39" y="19"/>
                </a:cubicBezTo>
                <a:cubicBezTo>
                  <a:pt x="39" y="19"/>
                  <a:pt x="40" y="19"/>
                  <a:pt x="41" y="20"/>
                </a:cubicBezTo>
                <a:cubicBezTo>
                  <a:pt x="41" y="21"/>
                  <a:pt x="41" y="22"/>
                  <a:pt x="40" y="22"/>
                </a:cubicBezTo>
                <a:close/>
              </a:path>
            </a:pathLst>
          </a:custGeom>
          <a:solidFill>
            <a:schemeClr val="dk1"/>
          </a:solidFill>
          <a:ln w="0">
            <a:noFill/>
          </a:ln>
        </p:spPr>
        <p:style>
          <a:lnRef idx="0"/>
          <a:fillRef idx="0"/>
          <a:effectRef idx="0"/>
          <a:fontRef idx="minor"/>
        </p:style>
      </p:sp>
      <p:sp>
        <p:nvSpPr>
          <p:cNvPr id="1583" name="Google Shape;1528;p44"/>
          <p:cNvSpPr/>
          <p:nvPr/>
        </p:nvSpPr>
        <p:spPr>
          <a:xfrm>
            <a:off x="10966320" y="1497600"/>
            <a:ext cx="239760" cy="239760"/>
          </a:xfrm>
          <a:custGeom>
            <a:avLst/>
            <a:gdLst/>
            <a:ahLst/>
            <a:rect l="l" t="t" r="r" b="b"/>
            <a:pathLst>
              <a:path w="55" h="55">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11"/>
                </a:moveTo>
                <a:cubicBezTo>
                  <a:pt x="45" y="10"/>
                  <a:pt x="45" y="9"/>
                  <a:pt x="44" y="9"/>
                </a:cubicBezTo>
                <a:cubicBezTo>
                  <a:pt x="10" y="9"/>
                  <a:pt x="10" y="9"/>
                  <a:pt x="10" y="9"/>
                </a:cubicBezTo>
                <a:cubicBezTo>
                  <a:pt x="9" y="9"/>
                  <a:pt x="9" y="10"/>
                  <a:pt x="9" y="11"/>
                </a:cubicBezTo>
                <a:cubicBezTo>
                  <a:pt x="9" y="45"/>
                  <a:pt x="9" y="45"/>
                  <a:pt x="9" y="45"/>
                </a:cubicBezTo>
                <a:cubicBezTo>
                  <a:pt x="9" y="46"/>
                  <a:pt x="9" y="46"/>
                  <a:pt x="10" y="46"/>
                </a:cubicBezTo>
                <a:cubicBezTo>
                  <a:pt x="44" y="46"/>
                  <a:pt x="44" y="46"/>
                  <a:pt x="44" y="46"/>
                </a:cubicBezTo>
                <a:cubicBezTo>
                  <a:pt x="45" y="46"/>
                  <a:pt x="45" y="46"/>
                  <a:pt x="45" y="45"/>
                </a:cubicBezTo>
                <a:lnTo>
                  <a:pt x="45" y="11"/>
                </a:lnTo>
                <a:close/>
                <a:moveTo>
                  <a:pt x="38" y="30"/>
                </a:moveTo>
                <a:cubicBezTo>
                  <a:pt x="22" y="41"/>
                  <a:pt x="22" y="41"/>
                  <a:pt x="22" y="41"/>
                </a:cubicBezTo>
                <a:cubicBezTo>
                  <a:pt x="21" y="42"/>
                  <a:pt x="20" y="42"/>
                  <a:pt x="19" y="41"/>
                </a:cubicBezTo>
                <a:cubicBezTo>
                  <a:pt x="19" y="41"/>
                  <a:pt x="18" y="40"/>
                  <a:pt x="18" y="39"/>
                </a:cubicBezTo>
                <a:cubicBezTo>
                  <a:pt x="18" y="16"/>
                  <a:pt x="18" y="16"/>
                  <a:pt x="18" y="16"/>
                </a:cubicBezTo>
                <a:cubicBezTo>
                  <a:pt x="18" y="15"/>
                  <a:pt x="19" y="15"/>
                  <a:pt x="19" y="14"/>
                </a:cubicBezTo>
                <a:cubicBezTo>
                  <a:pt x="20" y="14"/>
                  <a:pt x="21" y="14"/>
                  <a:pt x="22" y="14"/>
                </a:cubicBezTo>
                <a:cubicBezTo>
                  <a:pt x="38" y="26"/>
                  <a:pt x="38" y="26"/>
                  <a:pt x="38" y="26"/>
                </a:cubicBezTo>
                <a:cubicBezTo>
                  <a:pt x="38" y="26"/>
                  <a:pt x="39" y="27"/>
                  <a:pt x="39" y="28"/>
                </a:cubicBezTo>
                <a:cubicBezTo>
                  <a:pt x="39" y="28"/>
                  <a:pt x="38" y="29"/>
                  <a:pt x="38" y="30"/>
                </a:cubicBezTo>
                <a:close/>
              </a:path>
            </a:pathLst>
          </a:custGeom>
          <a:solidFill>
            <a:schemeClr val="dk1"/>
          </a:solidFill>
          <a:ln w="0">
            <a:noFill/>
          </a:ln>
        </p:spPr>
        <p:style>
          <a:lnRef idx="0"/>
          <a:fillRef idx="0"/>
          <a:effectRef idx="0"/>
          <a:fontRef idx="minor"/>
        </p:style>
      </p:sp>
      <p:sp>
        <p:nvSpPr>
          <p:cNvPr id="1584" name="Google Shape;1529;p44"/>
          <p:cNvSpPr/>
          <p:nvPr/>
        </p:nvSpPr>
        <p:spPr>
          <a:xfrm>
            <a:off x="11544480" y="1588680"/>
            <a:ext cx="156960" cy="86040"/>
          </a:xfrm>
          <a:custGeom>
            <a:avLst/>
            <a:gdLst/>
            <a:ahLst/>
            <a:rect l="l" t="t" r="r" b="b"/>
            <a:pathLst>
              <a:path w="36" h="20">
                <a:moveTo>
                  <a:pt x="34" y="20"/>
                </a:moveTo>
                <a:cubicBezTo>
                  <a:pt x="2" y="20"/>
                  <a:pt x="2" y="20"/>
                  <a:pt x="2" y="20"/>
                </a:cubicBezTo>
                <a:cubicBezTo>
                  <a:pt x="1" y="20"/>
                  <a:pt x="0" y="19"/>
                  <a:pt x="0" y="18"/>
                </a:cubicBezTo>
                <a:cubicBezTo>
                  <a:pt x="0" y="18"/>
                  <a:pt x="0" y="17"/>
                  <a:pt x="0" y="17"/>
                </a:cubicBezTo>
                <a:cubicBezTo>
                  <a:pt x="16" y="1"/>
                  <a:pt x="16" y="1"/>
                  <a:pt x="16" y="1"/>
                </a:cubicBezTo>
                <a:cubicBezTo>
                  <a:pt x="17" y="0"/>
                  <a:pt x="17" y="0"/>
                  <a:pt x="18" y="0"/>
                </a:cubicBezTo>
                <a:cubicBezTo>
                  <a:pt x="19" y="0"/>
                  <a:pt x="19" y="0"/>
                  <a:pt x="20" y="1"/>
                </a:cubicBezTo>
                <a:cubicBezTo>
                  <a:pt x="36" y="17"/>
                  <a:pt x="36" y="17"/>
                  <a:pt x="36" y="17"/>
                </a:cubicBezTo>
                <a:cubicBezTo>
                  <a:pt x="36" y="17"/>
                  <a:pt x="36" y="18"/>
                  <a:pt x="36" y="18"/>
                </a:cubicBezTo>
                <a:cubicBezTo>
                  <a:pt x="36" y="19"/>
                  <a:pt x="35" y="20"/>
                  <a:pt x="34" y="20"/>
                </a:cubicBezTo>
                <a:close/>
              </a:path>
            </a:pathLst>
          </a:custGeom>
          <a:solidFill>
            <a:schemeClr val="dk1"/>
          </a:solidFill>
          <a:ln w="0">
            <a:noFill/>
          </a:ln>
        </p:spPr>
        <p:style>
          <a:lnRef idx="0"/>
          <a:fillRef idx="0"/>
          <a:effectRef idx="0"/>
          <a:fontRef idx="minor"/>
        </p:style>
      </p:sp>
      <p:sp>
        <p:nvSpPr>
          <p:cNvPr id="1585" name="Google Shape;1530;p44"/>
          <p:cNvSpPr/>
          <p:nvPr/>
        </p:nvSpPr>
        <p:spPr>
          <a:xfrm>
            <a:off x="350280" y="2043360"/>
            <a:ext cx="239760" cy="239760"/>
          </a:xfrm>
          <a:custGeom>
            <a:avLst/>
            <a:gdLst/>
            <a:ahLst/>
            <a:rect l="l" t="t" r="r" b="b"/>
            <a:pathLst>
              <a:path w="55" h="55">
                <a:moveTo>
                  <a:pt x="54" y="32"/>
                </a:moveTo>
                <a:cubicBezTo>
                  <a:pt x="54" y="33"/>
                  <a:pt x="55" y="34"/>
                  <a:pt x="55" y="35"/>
                </a:cubicBezTo>
                <a:cubicBezTo>
                  <a:pt x="54" y="36"/>
                  <a:pt x="54" y="36"/>
                  <a:pt x="53" y="36"/>
                </a:cubicBezTo>
                <a:cubicBezTo>
                  <a:pt x="46" y="38"/>
                  <a:pt x="46" y="38"/>
                  <a:pt x="46" y="38"/>
                </a:cubicBezTo>
                <a:cubicBezTo>
                  <a:pt x="48" y="45"/>
                  <a:pt x="48" y="45"/>
                  <a:pt x="48" y="45"/>
                </a:cubicBezTo>
                <a:cubicBezTo>
                  <a:pt x="48" y="46"/>
                  <a:pt x="48" y="47"/>
                  <a:pt x="47" y="47"/>
                </a:cubicBezTo>
                <a:cubicBezTo>
                  <a:pt x="47" y="48"/>
                  <a:pt x="46" y="48"/>
                  <a:pt x="45" y="48"/>
                </a:cubicBezTo>
                <a:cubicBezTo>
                  <a:pt x="38" y="46"/>
                  <a:pt x="38" y="46"/>
                  <a:pt x="38" y="46"/>
                </a:cubicBezTo>
                <a:cubicBezTo>
                  <a:pt x="36" y="53"/>
                  <a:pt x="36" y="53"/>
                  <a:pt x="36" y="53"/>
                </a:cubicBezTo>
                <a:cubicBezTo>
                  <a:pt x="36" y="54"/>
                  <a:pt x="35" y="54"/>
                  <a:pt x="35" y="55"/>
                </a:cubicBezTo>
                <a:cubicBezTo>
                  <a:pt x="34" y="55"/>
                  <a:pt x="34" y="55"/>
                  <a:pt x="34" y="55"/>
                </a:cubicBezTo>
                <a:cubicBezTo>
                  <a:pt x="33" y="55"/>
                  <a:pt x="32" y="54"/>
                  <a:pt x="32" y="54"/>
                </a:cubicBezTo>
                <a:cubicBezTo>
                  <a:pt x="27" y="49"/>
                  <a:pt x="27" y="49"/>
                  <a:pt x="27" y="49"/>
                </a:cubicBezTo>
                <a:cubicBezTo>
                  <a:pt x="22" y="54"/>
                  <a:pt x="22" y="54"/>
                  <a:pt x="22" y="54"/>
                </a:cubicBezTo>
                <a:cubicBezTo>
                  <a:pt x="22" y="55"/>
                  <a:pt x="21" y="55"/>
                  <a:pt x="20" y="55"/>
                </a:cubicBezTo>
                <a:cubicBezTo>
                  <a:pt x="19" y="54"/>
                  <a:pt x="18" y="54"/>
                  <a:pt x="18" y="53"/>
                </a:cubicBezTo>
                <a:cubicBezTo>
                  <a:pt x="16" y="46"/>
                  <a:pt x="16" y="46"/>
                  <a:pt x="16" y="46"/>
                </a:cubicBezTo>
                <a:cubicBezTo>
                  <a:pt x="10" y="48"/>
                  <a:pt x="10" y="48"/>
                  <a:pt x="10" y="48"/>
                </a:cubicBezTo>
                <a:cubicBezTo>
                  <a:pt x="9" y="48"/>
                  <a:pt x="8" y="48"/>
                  <a:pt x="7" y="47"/>
                </a:cubicBezTo>
                <a:cubicBezTo>
                  <a:pt x="7" y="47"/>
                  <a:pt x="6" y="46"/>
                  <a:pt x="7" y="45"/>
                </a:cubicBezTo>
                <a:cubicBezTo>
                  <a:pt x="8" y="38"/>
                  <a:pt x="8" y="38"/>
                  <a:pt x="8" y="38"/>
                </a:cubicBezTo>
                <a:cubicBezTo>
                  <a:pt x="2" y="36"/>
                  <a:pt x="2" y="36"/>
                  <a:pt x="2" y="36"/>
                </a:cubicBezTo>
                <a:cubicBezTo>
                  <a:pt x="1" y="36"/>
                  <a:pt x="0" y="36"/>
                  <a:pt x="0" y="35"/>
                </a:cubicBezTo>
                <a:cubicBezTo>
                  <a:pt x="0" y="34"/>
                  <a:pt x="0" y="33"/>
                  <a:pt x="1" y="32"/>
                </a:cubicBezTo>
                <a:cubicBezTo>
                  <a:pt x="5" y="27"/>
                  <a:pt x="5" y="27"/>
                  <a:pt x="5" y="27"/>
                </a:cubicBezTo>
                <a:cubicBezTo>
                  <a:pt x="1" y="23"/>
                  <a:pt x="1" y="23"/>
                  <a:pt x="1" y="23"/>
                </a:cubicBezTo>
                <a:cubicBezTo>
                  <a:pt x="0" y="22"/>
                  <a:pt x="0" y="21"/>
                  <a:pt x="0" y="20"/>
                </a:cubicBezTo>
                <a:cubicBezTo>
                  <a:pt x="0" y="19"/>
                  <a:pt x="1" y="18"/>
                  <a:pt x="2" y="18"/>
                </a:cubicBezTo>
                <a:cubicBezTo>
                  <a:pt x="8" y="16"/>
                  <a:pt x="8" y="16"/>
                  <a:pt x="8" y="16"/>
                </a:cubicBezTo>
                <a:cubicBezTo>
                  <a:pt x="7" y="10"/>
                  <a:pt x="7" y="10"/>
                  <a:pt x="7" y="10"/>
                </a:cubicBezTo>
                <a:cubicBezTo>
                  <a:pt x="6" y="9"/>
                  <a:pt x="7" y="8"/>
                  <a:pt x="7" y="7"/>
                </a:cubicBezTo>
                <a:cubicBezTo>
                  <a:pt x="8" y="7"/>
                  <a:pt x="9" y="6"/>
                  <a:pt x="10" y="7"/>
                </a:cubicBezTo>
                <a:cubicBezTo>
                  <a:pt x="16" y="9"/>
                  <a:pt x="16" y="9"/>
                  <a:pt x="16" y="9"/>
                </a:cubicBezTo>
                <a:cubicBezTo>
                  <a:pt x="18" y="2"/>
                  <a:pt x="18" y="2"/>
                  <a:pt x="18" y="2"/>
                </a:cubicBezTo>
                <a:cubicBezTo>
                  <a:pt x="18" y="1"/>
                  <a:pt x="19" y="0"/>
                  <a:pt x="20" y="0"/>
                </a:cubicBezTo>
                <a:cubicBezTo>
                  <a:pt x="21" y="0"/>
                  <a:pt x="22" y="0"/>
                  <a:pt x="22" y="1"/>
                </a:cubicBezTo>
                <a:cubicBezTo>
                  <a:pt x="27" y="6"/>
                  <a:pt x="27" y="6"/>
                  <a:pt x="27" y="6"/>
                </a:cubicBezTo>
                <a:cubicBezTo>
                  <a:pt x="32" y="1"/>
                  <a:pt x="32" y="1"/>
                  <a:pt x="32" y="1"/>
                </a:cubicBezTo>
                <a:cubicBezTo>
                  <a:pt x="33" y="0"/>
                  <a:pt x="34" y="0"/>
                  <a:pt x="35" y="0"/>
                </a:cubicBezTo>
                <a:cubicBezTo>
                  <a:pt x="35" y="0"/>
                  <a:pt x="36" y="1"/>
                  <a:pt x="36" y="2"/>
                </a:cubicBezTo>
                <a:cubicBezTo>
                  <a:pt x="38" y="9"/>
                  <a:pt x="38" y="9"/>
                  <a:pt x="38" y="9"/>
                </a:cubicBezTo>
                <a:cubicBezTo>
                  <a:pt x="45" y="7"/>
                  <a:pt x="45" y="7"/>
                  <a:pt x="45" y="7"/>
                </a:cubicBezTo>
                <a:cubicBezTo>
                  <a:pt x="46" y="6"/>
                  <a:pt x="47" y="7"/>
                  <a:pt x="47" y="7"/>
                </a:cubicBezTo>
                <a:cubicBezTo>
                  <a:pt x="48" y="8"/>
                  <a:pt x="48" y="9"/>
                  <a:pt x="48" y="10"/>
                </a:cubicBezTo>
                <a:cubicBezTo>
                  <a:pt x="46" y="16"/>
                  <a:pt x="46" y="16"/>
                  <a:pt x="46" y="16"/>
                </a:cubicBezTo>
                <a:cubicBezTo>
                  <a:pt x="53" y="18"/>
                  <a:pt x="53" y="18"/>
                  <a:pt x="53" y="18"/>
                </a:cubicBezTo>
                <a:cubicBezTo>
                  <a:pt x="54" y="18"/>
                  <a:pt x="54" y="19"/>
                  <a:pt x="55" y="20"/>
                </a:cubicBezTo>
                <a:cubicBezTo>
                  <a:pt x="55" y="21"/>
                  <a:pt x="54" y="22"/>
                  <a:pt x="54" y="23"/>
                </a:cubicBezTo>
                <a:cubicBezTo>
                  <a:pt x="49" y="27"/>
                  <a:pt x="49" y="27"/>
                  <a:pt x="49" y="27"/>
                </a:cubicBezTo>
                <a:lnTo>
                  <a:pt x="54" y="32"/>
                </a:lnTo>
                <a:close/>
              </a:path>
            </a:pathLst>
          </a:custGeom>
          <a:solidFill>
            <a:schemeClr val="dk1"/>
          </a:solidFill>
          <a:ln w="0">
            <a:noFill/>
          </a:ln>
        </p:spPr>
        <p:style>
          <a:lnRef idx="0"/>
          <a:fillRef idx="0"/>
          <a:effectRef idx="0"/>
          <a:fontRef idx="minor"/>
        </p:style>
      </p:sp>
      <p:sp>
        <p:nvSpPr>
          <p:cNvPr id="1586" name="Google Shape;1531;p44"/>
          <p:cNvSpPr/>
          <p:nvPr/>
        </p:nvSpPr>
        <p:spPr>
          <a:xfrm>
            <a:off x="884160" y="2021040"/>
            <a:ext cx="255960" cy="262080"/>
          </a:xfrm>
          <a:custGeom>
            <a:avLst/>
            <a:gdLst/>
            <a:ahLst/>
            <a:rect l="l" t="t" r="r" b="b"/>
            <a:pathLst>
              <a:path w="59" h="60">
                <a:moveTo>
                  <a:pt x="12" y="40"/>
                </a:moveTo>
                <a:cubicBezTo>
                  <a:pt x="1" y="40"/>
                  <a:pt x="1" y="40"/>
                  <a:pt x="1" y="40"/>
                </a:cubicBezTo>
                <a:cubicBezTo>
                  <a:pt x="0" y="40"/>
                  <a:pt x="0" y="40"/>
                  <a:pt x="0" y="39"/>
                </a:cubicBezTo>
                <a:cubicBezTo>
                  <a:pt x="0" y="39"/>
                  <a:pt x="0" y="38"/>
                  <a:pt x="1" y="38"/>
                </a:cubicBezTo>
                <a:cubicBezTo>
                  <a:pt x="12" y="38"/>
                  <a:pt x="12" y="38"/>
                  <a:pt x="12" y="38"/>
                </a:cubicBezTo>
                <a:cubicBezTo>
                  <a:pt x="13" y="38"/>
                  <a:pt x="13" y="39"/>
                  <a:pt x="13" y="39"/>
                </a:cubicBezTo>
                <a:cubicBezTo>
                  <a:pt x="13" y="40"/>
                  <a:pt x="13" y="40"/>
                  <a:pt x="12" y="40"/>
                </a:cubicBezTo>
                <a:close/>
                <a:moveTo>
                  <a:pt x="28" y="19"/>
                </a:moveTo>
                <a:cubicBezTo>
                  <a:pt x="18" y="9"/>
                  <a:pt x="18" y="9"/>
                  <a:pt x="18" y="9"/>
                </a:cubicBezTo>
                <a:cubicBezTo>
                  <a:pt x="18" y="8"/>
                  <a:pt x="17" y="8"/>
                  <a:pt x="16" y="8"/>
                </a:cubicBezTo>
                <a:cubicBezTo>
                  <a:pt x="15" y="8"/>
                  <a:pt x="14" y="8"/>
                  <a:pt x="13" y="9"/>
                </a:cubicBezTo>
                <a:cubicBezTo>
                  <a:pt x="8" y="14"/>
                  <a:pt x="8" y="14"/>
                  <a:pt x="8" y="14"/>
                </a:cubicBezTo>
                <a:cubicBezTo>
                  <a:pt x="8" y="15"/>
                  <a:pt x="7" y="15"/>
                  <a:pt x="7" y="16"/>
                </a:cubicBezTo>
                <a:cubicBezTo>
                  <a:pt x="7" y="17"/>
                  <a:pt x="8" y="18"/>
                  <a:pt x="8" y="19"/>
                </a:cubicBezTo>
                <a:cubicBezTo>
                  <a:pt x="18" y="29"/>
                  <a:pt x="18" y="29"/>
                  <a:pt x="18" y="29"/>
                </a:cubicBezTo>
                <a:cubicBezTo>
                  <a:pt x="17" y="37"/>
                  <a:pt x="17" y="37"/>
                  <a:pt x="17" y="37"/>
                </a:cubicBezTo>
                <a:cubicBezTo>
                  <a:pt x="17" y="37"/>
                  <a:pt x="16" y="36"/>
                  <a:pt x="15" y="36"/>
                </a:cubicBezTo>
                <a:cubicBezTo>
                  <a:pt x="3" y="24"/>
                  <a:pt x="3" y="24"/>
                  <a:pt x="3" y="24"/>
                </a:cubicBezTo>
                <a:cubicBezTo>
                  <a:pt x="1" y="22"/>
                  <a:pt x="0" y="19"/>
                  <a:pt x="0" y="16"/>
                </a:cubicBezTo>
                <a:cubicBezTo>
                  <a:pt x="0" y="14"/>
                  <a:pt x="1" y="11"/>
                  <a:pt x="3" y="9"/>
                </a:cubicBezTo>
                <a:cubicBezTo>
                  <a:pt x="9" y="4"/>
                  <a:pt x="9" y="4"/>
                  <a:pt x="9" y="4"/>
                </a:cubicBezTo>
                <a:cubicBezTo>
                  <a:pt x="11" y="2"/>
                  <a:pt x="13" y="1"/>
                  <a:pt x="16" y="1"/>
                </a:cubicBezTo>
                <a:cubicBezTo>
                  <a:pt x="19" y="1"/>
                  <a:pt x="21" y="2"/>
                  <a:pt x="23" y="4"/>
                </a:cubicBezTo>
                <a:cubicBezTo>
                  <a:pt x="35" y="16"/>
                  <a:pt x="35" y="16"/>
                  <a:pt x="35" y="16"/>
                </a:cubicBezTo>
                <a:cubicBezTo>
                  <a:pt x="36" y="17"/>
                  <a:pt x="36" y="17"/>
                  <a:pt x="37" y="18"/>
                </a:cubicBezTo>
                <a:lnTo>
                  <a:pt x="28" y="19"/>
                </a:lnTo>
                <a:close/>
                <a:moveTo>
                  <a:pt x="6" y="55"/>
                </a:moveTo>
                <a:cubicBezTo>
                  <a:pt x="6" y="55"/>
                  <a:pt x="6" y="55"/>
                  <a:pt x="5" y="55"/>
                </a:cubicBezTo>
                <a:cubicBezTo>
                  <a:pt x="5" y="55"/>
                  <a:pt x="5" y="55"/>
                  <a:pt x="5" y="55"/>
                </a:cubicBezTo>
                <a:cubicBezTo>
                  <a:pt x="4" y="54"/>
                  <a:pt x="4" y="54"/>
                  <a:pt x="5" y="53"/>
                </a:cubicBezTo>
                <a:cubicBezTo>
                  <a:pt x="14" y="44"/>
                  <a:pt x="14" y="44"/>
                  <a:pt x="14" y="44"/>
                </a:cubicBezTo>
                <a:cubicBezTo>
                  <a:pt x="14" y="44"/>
                  <a:pt x="15" y="44"/>
                  <a:pt x="15" y="44"/>
                </a:cubicBezTo>
                <a:cubicBezTo>
                  <a:pt x="16" y="45"/>
                  <a:pt x="16" y="45"/>
                  <a:pt x="15" y="46"/>
                </a:cubicBezTo>
                <a:lnTo>
                  <a:pt x="6" y="55"/>
                </a:lnTo>
                <a:close/>
                <a:moveTo>
                  <a:pt x="21" y="59"/>
                </a:moveTo>
                <a:cubicBezTo>
                  <a:pt x="21" y="59"/>
                  <a:pt x="21" y="60"/>
                  <a:pt x="20" y="60"/>
                </a:cubicBezTo>
                <a:cubicBezTo>
                  <a:pt x="20" y="60"/>
                  <a:pt x="19" y="59"/>
                  <a:pt x="19" y="59"/>
                </a:cubicBezTo>
                <a:cubicBezTo>
                  <a:pt x="19" y="47"/>
                  <a:pt x="19" y="47"/>
                  <a:pt x="19" y="47"/>
                </a:cubicBezTo>
                <a:cubicBezTo>
                  <a:pt x="19" y="47"/>
                  <a:pt x="20" y="46"/>
                  <a:pt x="20" y="46"/>
                </a:cubicBezTo>
                <a:cubicBezTo>
                  <a:pt x="21" y="46"/>
                  <a:pt x="21" y="47"/>
                  <a:pt x="21" y="47"/>
                </a:cubicBezTo>
                <a:lnTo>
                  <a:pt x="21" y="59"/>
                </a:lnTo>
                <a:close/>
                <a:moveTo>
                  <a:pt x="56" y="51"/>
                </a:moveTo>
                <a:cubicBezTo>
                  <a:pt x="50" y="56"/>
                  <a:pt x="50" y="56"/>
                  <a:pt x="50" y="56"/>
                </a:cubicBezTo>
                <a:cubicBezTo>
                  <a:pt x="48" y="58"/>
                  <a:pt x="46" y="59"/>
                  <a:pt x="43" y="59"/>
                </a:cubicBezTo>
                <a:cubicBezTo>
                  <a:pt x="40" y="59"/>
                  <a:pt x="38" y="58"/>
                  <a:pt x="36" y="56"/>
                </a:cubicBezTo>
                <a:cubicBezTo>
                  <a:pt x="24" y="44"/>
                  <a:pt x="24" y="44"/>
                  <a:pt x="24" y="44"/>
                </a:cubicBezTo>
                <a:cubicBezTo>
                  <a:pt x="23" y="44"/>
                  <a:pt x="23" y="43"/>
                  <a:pt x="22" y="42"/>
                </a:cubicBezTo>
                <a:cubicBezTo>
                  <a:pt x="31" y="42"/>
                  <a:pt x="31" y="42"/>
                  <a:pt x="31" y="42"/>
                </a:cubicBezTo>
                <a:cubicBezTo>
                  <a:pt x="41" y="51"/>
                  <a:pt x="41" y="51"/>
                  <a:pt x="41" y="51"/>
                </a:cubicBezTo>
                <a:cubicBezTo>
                  <a:pt x="42" y="53"/>
                  <a:pt x="44" y="53"/>
                  <a:pt x="45" y="51"/>
                </a:cubicBezTo>
                <a:cubicBezTo>
                  <a:pt x="51" y="46"/>
                  <a:pt x="51" y="46"/>
                  <a:pt x="51" y="46"/>
                </a:cubicBezTo>
                <a:cubicBezTo>
                  <a:pt x="51" y="46"/>
                  <a:pt x="52" y="45"/>
                  <a:pt x="52" y="44"/>
                </a:cubicBezTo>
                <a:cubicBezTo>
                  <a:pt x="52" y="43"/>
                  <a:pt x="51" y="42"/>
                  <a:pt x="51" y="41"/>
                </a:cubicBezTo>
                <a:cubicBezTo>
                  <a:pt x="41" y="32"/>
                  <a:pt x="41" y="32"/>
                  <a:pt x="41" y="32"/>
                </a:cubicBezTo>
                <a:cubicBezTo>
                  <a:pt x="42" y="23"/>
                  <a:pt x="42" y="23"/>
                  <a:pt x="42" y="23"/>
                </a:cubicBezTo>
                <a:cubicBezTo>
                  <a:pt x="42" y="23"/>
                  <a:pt x="43" y="24"/>
                  <a:pt x="44" y="24"/>
                </a:cubicBezTo>
                <a:cubicBezTo>
                  <a:pt x="56" y="36"/>
                  <a:pt x="56" y="36"/>
                  <a:pt x="56" y="36"/>
                </a:cubicBezTo>
                <a:cubicBezTo>
                  <a:pt x="58" y="38"/>
                  <a:pt x="59" y="41"/>
                  <a:pt x="59" y="44"/>
                </a:cubicBezTo>
                <a:cubicBezTo>
                  <a:pt x="59" y="47"/>
                  <a:pt x="58" y="49"/>
                  <a:pt x="56" y="51"/>
                </a:cubicBezTo>
                <a:close/>
                <a:moveTo>
                  <a:pt x="40" y="13"/>
                </a:moveTo>
                <a:cubicBezTo>
                  <a:pt x="40" y="14"/>
                  <a:pt x="39" y="14"/>
                  <a:pt x="39" y="14"/>
                </a:cubicBezTo>
                <a:cubicBezTo>
                  <a:pt x="38" y="14"/>
                  <a:pt x="37" y="14"/>
                  <a:pt x="37" y="13"/>
                </a:cubicBezTo>
                <a:cubicBezTo>
                  <a:pt x="37" y="1"/>
                  <a:pt x="37" y="1"/>
                  <a:pt x="37" y="1"/>
                </a:cubicBezTo>
                <a:cubicBezTo>
                  <a:pt x="37" y="1"/>
                  <a:pt x="38" y="0"/>
                  <a:pt x="39" y="0"/>
                </a:cubicBezTo>
                <a:cubicBezTo>
                  <a:pt x="39" y="0"/>
                  <a:pt x="40" y="1"/>
                  <a:pt x="40" y="1"/>
                </a:cubicBezTo>
                <a:lnTo>
                  <a:pt x="40" y="13"/>
                </a:lnTo>
                <a:close/>
                <a:moveTo>
                  <a:pt x="45" y="16"/>
                </a:moveTo>
                <a:cubicBezTo>
                  <a:pt x="45" y="16"/>
                  <a:pt x="45" y="16"/>
                  <a:pt x="44" y="16"/>
                </a:cubicBezTo>
                <a:cubicBezTo>
                  <a:pt x="44" y="16"/>
                  <a:pt x="44" y="16"/>
                  <a:pt x="43" y="16"/>
                </a:cubicBezTo>
                <a:cubicBezTo>
                  <a:pt x="43" y="16"/>
                  <a:pt x="43" y="15"/>
                  <a:pt x="43" y="14"/>
                </a:cubicBezTo>
                <a:cubicBezTo>
                  <a:pt x="53" y="5"/>
                  <a:pt x="53" y="5"/>
                  <a:pt x="53" y="5"/>
                </a:cubicBezTo>
                <a:cubicBezTo>
                  <a:pt x="53" y="5"/>
                  <a:pt x="54" y="5"/>
                  <a:pt x="54" y="5"/>
                </a:cubicBezTo>
                <a:cubicBezTo>
                  <a:pt x="55" y="6"/>
                  <a:pt x="55" y="6"/>
                  <a:pt x="54" y="7"/>
                </a:cubicBezTo>
                <a:lnTo>
                  <a:pt x="45" y="16"/>
                </a:lnTo>
                <a:close/>
                <a:moveTo>
                  <a:pt x="58" y="22"/>
                </a:moveTo>
                <a:cubicBezTo>
                  <a:pt x="47" y="22"/>
                  <a:pt x="47" y="22"/>
                  <a:pt x="47" y="22"/>
                </a:cubicBezTo>
                <a:cubicBezTo>
                  <a:pt x="46" y="22"/>
                  <a:pt x="45" y="22"/>
                  <a:pt x="45" y="21"/>
                </a:cubicBezTo>
                <a:cubicBezTo>
                  <a:pt x="45" y="20"/>
                  <a:pt x="46" y="20"/>
                  <a:pt x="47" y="20"/>
                </a:cubicBezTo>
                <a:cubicBezTo>
                  <a:pt x="58" y="20"/>
                  <a:pt x="58" y="20"/>
                  <a:pt x="58" y="20"/>
                </a:cubicBezTo>
                <a:cubicBezTo>
                  <a:pt x="59" y="20"/>
                  <a:pt x="59" y="20"/>
                  <a:pt x="59" y="21"/>
                </a:cubicBezTo>
                <a:cubicBezTo>
                  <a:pt x="59" y="22"/>
                  <a:pt x="59" y="22"/>
                  <a:pt x="58" y="22"/>
                </a:cubicBezTo>
                <a:close/>
              </a:path>
            </a:pathLst>
          </a:custGeom>
          <a:solidFill>
            <a:schemeClr val="dk1"/>
          </a:solidFill>
          <a:ln w="0">
            <a:noFill/>
          </a:ln>
        </p:spPr>
        <p:style>
          <a:lnRef idx="0"/>
          <a:fillRef idx="0"/>
          <a:effectRef idx="0"/>
          <a:fontRef idx="minor"/>
        </p:style>
      </p:sp>
      <p:sp>
        <p:nvSpPr>
          <p:cNvPr id="1587" name="Google Shape;1532;p44"/>
          <p:cNvSpPr/>
          <p:nvPr/>
        </p:nvSpPr>
        <p:spPr>
          <a:xfrm>
            <a:off x="1512720" y="2043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dk1"/>
          </a:solidFill>
          <a:ln w="0">
            <a:noFill/>
          </a:ln>
        </p:spPr>
        <p:style>
          <a:lnRef idx="0"/>
          <a:fillRef idx="0"/>
          <a:effectRef idx="0"/>
          <a:fontRef idx="minor"/>
        </p:style>
      </p:sp>
      <p:sp>
        <p:nvSpPr>
          <p:cNvPr id="1588" name="Google Shape;1533;p44"/>
          <p:cNvSpPr/>
          <p:nvPr/>
        </p:nvSpPr>
        <p:spPr>
          <a:xfrm>
            <a:off x="2143440" y="2043360"/>
            <a:ext cx="239760" cy="239760"/>
          </a:xfrm>
          <a:custGeom>
            <a:avLst/>
            <a:gdLst/>
            <a:ahLst/>
            <a:rect l="l" t="t"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dk1"/>
          </a:solidFill>
          <a:ln w="0">
            <a:noFill/>
          </a:ln>
        </p:spPr>
        <p:style>
          <a:lnRef idx="0"/>
          <a:fillRef idx="0"/>
          <a:effectRef idx="0"/>
          <a:fontRef idx="minor"/>
        </p:style>
      </p:sp>
      <p:sp>
        <p:nvSpPr>
          <p:cNvPr id="1589" name="Google Shape;1534;p44"/>
          <p:cNvSpPr/>
          <p:nvPr/>
        </p:nvSpPr>
        <p:spPr>
          <a:xfrm>
            <a:off x="2774160" y="2043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6"/>
                </a:moveTo>
                <a:cubicBezTo>
                  <a:pt x="46" y="25"/>
                  <a:pt x="46" y="23"/>
                  <a:pt x="45" y="22"/>
                </a:cubicBezTo>
                <a:cubicBezTo>
                  <a:pt x="41" y="19"/>
                  <a:pt x="41" y="19"/>
                  <a:pt x="41" y="19"/>
                </a:cubicBezTo>
                <a:cubicBezTo>
                  <a:pt x="40" y="18"/>
                  <a:pt x="39" y="18"/>
                  <a:pt x="38" y="19"/>
                </a:cubicBezTo>
                <a:cubicBezTo>
                  <a:pt x="27" y="30"/>
                  <a:pt x="27" y="30"/>
                  <a:pt x="27" y="30"/>
                </a:cubicBezTo>
                <a:cubicBezTo>
                  <a:pt x="16" y="19"/>
                  <a:pt x="16" y="19"/>
                  <a:pt x="16" y="19"/>
                </a:cubicBezTo>
                <a:cubicBezTo>
                  <a:pt x="15" y="18"/>
                  <a:pt x="14" y="18"/>
                  <a:pt x="13" y="19"/>
                </a:cubicBezTo>
                <a:cubicBezTo>
                  <a:pt x="9" y="22"/>
                  <a:pt x="9" y="22"/>
                  <a:pt x="9" y="22"/>
                </a:cubicBezTo>
                <a:cubicBezTo>
                  <a:pt x="8" y="23"/>
                  <a:pt x="8" y="25"/>
                  <a:pt x="9" y="26"/>
                </a:cubicBezTo>
                <a:cubicBezTo>
                  <a:pt x="26" y="42"/>
                  <a:pt x="26" y="42"/>
                  <a:pt x="26" y="42"/>
                </a:cubicBezTo>
                <a:cubicBezTo>
                  <a:pt x="26" y="43"/>
                  <a:pt x="28" y="43"/>
                  <a:pt x="29" y="42"/>
                </a:cubicBezTo>
                <a:lnTo>
                  <a:pt x="45" y="26"/>
                </a:lnTo>
                <a:close/>
              </a:path>
            </a:pathLst>
          </a:custGeom>
          <a:solidFill>
            <a:schemeClr val="dk1"/>
          </a:solidFill>
          <a:ln w="0">
            <a:noFill/>
          </a:ln>
        </p:spPr>
        <p:style>
          <a:lnRef idx="0"/>
          <a:fillRef idx="0"/>
          <a:effectRef idx="0"/>
          <a:fontRef idx="minor"/>
        </p:style>
      </p:sp>
      <p:sp>
        <p:nvSpPr>
          <p:cNvPr id="1590" name="Google Shape;1535;p44"/>
          <p:cNvSpPr/>
          <p:nvPr/>
        </p:nvSpPr>
        <p:spPr>
          <a:xfrm>
            <a:off x="3405240" y="2043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chemeClr val="dk1"/>
          </a:solidFill>
          <a:ln w="0">
            <a:noFill/>
          </a:ln>
        </p:spPr>
        <p:style>
          <a:lnRef idx="0"/>
          <a:fillRef idx="0"/>
          <a:effectRef idx="0"/>
          <a:fontRef idx="minor"/>
        </p:style>
      </p:sp>
      <p:sp>
        <p:nvSpPr>
          <p:cNvPr id="1591" name="Google Shape;1536;p44"/>
          <p:cNvSpPr/>
          <p:nvPr/>
        </p:nvSpPr>
        <p:spPr>
          <a:xfrm>
            <a:off x="4047840" y="2106000"/>
            <a:ext cx="252000" cy="165240"/>
          </a:xfrm>
          <a:custGeom>
            <a:avLst/>
            <a:gdLst/>
            <a:ahLst/>
            <a:rect l="l" t="t" r="r" b="b"/>
            <a:pathLst>
              <a:path w="58" h="38">
                <a:moveTo>
                  <a:pt x="30" y="37"/>
                </a:moveTo>
                <a:cubicBezTo>
                  <a:pt x="29" y="38"/>
                  <a:pt x="28" y="38"/>
                  <a:pt x="27" y="37"/>
                </a:cubicBezTo>
                <a:cubicBezTo>
                  <a:pt x="1" y="10"/>
                  <a:pt x="1" y="10"/>
                  <a:pt x="1" y="10"/>
                </a:cubicBezTo>
                <a:cubicBezTo>
                  <a:pt x="0" y="9"/>
                  <a:pt x="0" y="8"/>
                  <a:pt x="1" y="7"/>
                </a:cubicBezTo>
                <a:cubicBezTo>
                  <a:pt x="7" y="1"/>
                  <a:pt x="7" y="1"/>
                  <a:pt x="7" y="1"/>
                </a:cubicBezTo>
                <a:cubicBezTo>
                  <a:pt x="7" y="0"/>
                  <a:pt x="9" y="0"/>
                  <a:pt x="10" y="1"/>
                </a:cubicBezTo>
                <a:cubicBezTo>
                  <a:pt x="29" y="20"/>
                  <a:pt x="29" y="20"/>
                  <a:pt x="29" y="20"/>
                </a:cubicBezTo>
                <a:cubicBezTo>
                  <a:pt x="48" y="1"/>
                  <a:pt x="48" y="1"/>
                  <a:pt x="48" y="1"/>
                </a:cubicBezTo>
                <a:cubicBezTo>
                  <a:pt x="49" y="0"/>
                  <a:pt x="50" y="0"/>
                  <a:pt x="51" y="1"/>
                </a:cubicBezTo>
                <a:cubicBezTo>
                  <a:pt x="57" y="7"/>
                  <a:pt x="57" y="7"/>
                  <a:pt x="57" y="7"/>
                </a:cubicBezTo>
                <a:cubicBezTo>
                  <a:pt x="58" y="8"/>
                  <a:pt x="58" y="9"/>
                  <a:pt x="57" y="10"/>
                </a:cubicBezTo>
                <a:lnTo>
                  <a:pt x="30" y="37"/>
                </a:lnTo>
                <a:close/>
              </a:path>
            </a:pathLst>
          </a:custGeom>
          <a:solidFill>
            <a:schemeClr val="dk1"/>
          </a:solidFill>
          <a:ln w="0">
            <a:noFill/>
          </a:ln>
        </p:spPr>
        <p:style>
          <a:lnRef idx="0"/>
          <a:fillRef idx="0"/>
          <a:effectRef idx="0"/>
          <a:fontRef idx="minor"/>
        </p:style>
      </p:sp>
      <p:sp>
        <p:nvSpPr>
          <p:cNvPr id="1592" name="Google Shape;1537;p44"/>
          <p:cNvSpPr/>
          <p:nvPr/>
        </p:nvSpPr>
        <p:spPr>
          <a:xfrm>
            <a:off x="4676760" y="2027160"/>
            <a:ext cx="163080" cy="252000"/>
          </a:xfrm>
          <a:custGeom>
            <a:avLst/>
            <a:gdLst/>
            <a:ahLst/>
            <a:rect l="l" t="t" r="r" b="b"/>
            <a:pathLst>
              <a:path w="37" h="58">
                <a:moveTo>
                  <a:pt x="10" y="57"/>
                </a:moveTo>
                <a:cubicBezTo>
                  <a:pt x="9" y="58"/>
                  <a:pt x="7" y="58"/>
                  <a:pt x="7" y="57"/>
                </a:cubicBezTo>
                <a:cubicBezTo>
                  <a:pt x="1" y="51"/>
                  <a:pt x="1" y="51"/>
                  <a:pt x="1" y="51"/>
                </a:cubicBezTo>
                <a:cubicBezTo>
                  <a:pt x="0" y="50"/>
                  <a:pt x="0" y="49"/>
                  <a:pt x="1" y="48"/>
                </a:cubicBezTo>
                <a:cubicBezTo>
                  <a:pt x="20" y="29"/>
                  <a:pt x="20" y="29"/>
                  <a:pt x="20" y="29"/>
                </a:cubicBezTo>
                <a:cubicBezTo>
                  <a:pt x="1" y="10"/>
                  <a:pt x="1" y="10"/>
                  <a:pt x="1" y="10"/>
                </a:cubicBezTo>
                <a:cubicBezTo>
                  <a:pt x="0" y="9"/>
                  <a:pt x="0" y="8"/>
                  <a:pt x="1" y="7"/>
                </a:cubicBezTo>
                <a:cubicBezTo>
                  <a:pt x="7" y="1"/>
                  <a:pt x="7" y="1"/>
                  <a:pt x="7" y="1"/>
                </a:cubicBezTo>
                <a:cubicBezTo>
                  <a:pt x="7" y="0"/>
                  <a:pt x="9" y="0"/>
                  <a:pt x="10" y="1"/>
                </a:cubicBezTo>
                <a:cubicBezTo>
                  <a:pt x="36" y="27"/>
                  <a:pt x="36" y="27"/>
                  <a:pt x="36" y="27"/>
                </a:cubicBezTo>
                <a:cubicBezTo>
                  <a:pt x="37" y="28"/>
                  <a:pt x="37" y="30"/>
                  <a:pt x="36" y="31"/>
                </a:cubicBezTo>
                <a:lnTo>
                  <a:pt x="10" y="57"/>
                </a:lnTo>
                <a:close/>
              </a:path>
            </a:pathLst>
          </a:custGeom>
          <a:solidFill>
            <a:schemeClr val="dk1"/>
          </a:solidFill>
          <a:ln w="0">
            <a:noFill/>
          </a:ln>
        </p:spPr>
        <p:style>
          <a:lnRef idx="0"/>
          <a:fillRef idx="0"/>
          <a:effectRef idx="0"/>
          <a:fontRef idx="minor"/>
        </p:style>
      </p:sp>
      <p:sp>
        <p:nvSpPr>
          <p:cNvPr id="1593" name="Google Shape;1538;p44"/>
          <p:cNvSpPr/>
          <p:nvPr/>
        </p:nvSpPr>
        <p:spPr>
          <a:xfrm>
            <a:off x="5303520" y="2047320"/>
            <a:ext cx="179280" cy="254160"/>
          </a:xfrm>
          <a:custGeom>
            <a:avLst/>
            <a:gdLst/>
            <a:ahLst/>
            <a:rect l="l" t="t" r="r" b="b"/>
            <a:pathLst>
              <a:path w="41" h="58">
                <a:moveTo>
                  <a:pt x="30" y="24"/>
                </a:moveTo>
                <a:cubicBezTo>
                  <a:pt x="30" y="54"/>
                  <a:pt x="30" y="54"/>
                  <a:pt x="30" y="54"/>
                </a:cubicBezTo>
                <a:cubicBezTo>
                  <a:pt x="30" y="56"/>
                  <a:pt x="28" y="58"/>
                  <a:pt x="26" y="58"/>
                </a:cubicBezTo>
                <a:cubicBezTo>
                  <a:pt x="24" y="58"/>
                  <a:pt x="22" y="56"/>
                  <a:pt x="22" y="54"/>
                </a:cubicBezTo>
                <a:cubicBezTo>
                  <a:pt x="22" y="40"/>
                  <a:pt x="22" y="40"/>
                  <a:pt x="22" y="40"/>
                </a:cubicBezTo>
                <a:cubicBezTo>
                  <a:pt x="19" y="40"/>
                  <a:pt x="19" y="40"/>
                  <a:pt x="19" y="40"/>
                </a:cubicBezTo>
                <a:cubicBezTo>
                  <a:pt x="19" y="54"/>
                  <a:pt x="19" y="54"/>
                  <a:pt x="19" y="54"/>
                </a:cubicBezTo>
                <a:cubicBezTo>
                  <a:pt x="19" y="56"/>
                  <a:pt x="18" y="58"/>
                  <a:pt x="15" y="58"/>
                </a:cubicBezTo>
                <a:cubicBezTo>
                  <a:pt x="13" y="58"/>
                  <a:pt x="11" y="56"/>
                  <a:pt x="11" y="54"/>
                </a:cubicBezTo>
                <a:cubicBezTo>
                  <a:pt x="11" y="24"/>
                  <a:pt x="11" y="24"/>
                  <a:pt x="11" y="24"/>
                </a:cubicBezTo>
                <a:cubicBezTo>
                  <a:pt x="1" y="14"/>
                  <a:pt x="1" y="14"/>
                  <a:pt x="1" y="14"/>
                </a:cubicBezTo>
                <a:cubicBezTo>
                  <a:pt x="0" y="13"/>
                  <a:pt x="0" y="10"/>
                  <a:pt x="1" y="9"/>
                </a:cubicBezTo>
                <a:cubicBezTo>
                  <a:pt x="2" y="8"/>
                  <a:pt x="5" y="8"/>
                  <a:pt x="6" y="9"/>
                </a:cubicBezTo>
                <a:cubicBezTo>
                  <a:pt x="14" y="17"/>
                  <a:pt x="14" y="17"/>
                  <a:pt x="14" y="17"/>
                </a:cubicBezTo>
                <a:cubicBezTo>
                  <a:pt x="27" y="17"/>
                  <a:pt x="27" y="17"/>
                  <a:pt x="27" y="17"/>
                </a:cubicBezTo>
                <a:cubicBezTo>
                  <a:pt x="35" y="9"/>
                  <a:pt x="35" y="9"/>
                  <a:pt x="35" y="9"/>
                </a:cubicBezTo>
                <a:cubicBezTo>
                  <a:pt x="37" y="8"/>
                  <a:pt x="39" y="8"/>
                  <a:pt x="40" y="9"/>
                </a:cubicBezTo>
                <a:cubicBezTo>
                  <a:pt x="41" y="10"/>
                  <a:pt x="41" y="13"/>
                  <a:pt x="40" y="14"/>
                </a:cubicBezTo>
                <a:lnTo>
                  <a:pt x="30" y="24"/>
                </a:lnTo>
                <a:close/>
                <a:moveTo>
                  <a:pt x="21" y="16"/>
                </a:moveTo>
                <a:cubicBezTo>
                  <a:pt x="16" y="16"/>
                  <a:pt x="13" y="12"/>
                  <a:pt x="13" y="8"/>
                </a:cubicBezTo>
                <a:cubicBezTo>
                  <a:pt x="13" y="4"/>
                  <a:pt x="16" y="0"/>
                  <a:pt x="21" y="0"/>
                </a:cubicBezTo>
                <a:cubicBezTo>
                  <a:pt x="25" y="0"/>
                  <a:pt x="29" y="4"/>
                  <a:pt x="29" y="8"/>
                </a:cubicBezTo>
                <a:cubicBezTo>
                  <a:pt x="29" y="12"/>
                  <a:pt x="25" y="16"/>
                  <a:pt x="21" y="16"/>
                </a:cubicBezTo>
                <a:close/>
              </a:path>
            </a:pathLst>
          </a:custGeom>
          <a:solidFill>
            <a:schemeClr val="dk1"/>
          </a:solidFill>
          <a:ln w="0">
            <a:noFill/>
          </a:ln>
        </p:spPr>
        <p:style>
          <a:lnRef idx="0"/>
          <a:fillRef idx="0"/>
          <a:effectRef idx="0"/>
          <a:fontRef idx="minor"/>
        </p:style>
      </p:sp>
      <p:sp>
        <p:nvSpPr>
          <p:cNvPr id="1594" name="Google Shape;1539;p44"/>
          <p:cNvSpPr/>
          <p:nvPr/>
        </p:nvSpPr>
        <p:spPr>
          <a:xfrm>
            <a:off x="5924160" y="204336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dk1"/>
          </a:solidFill>
          <a:ln w="0">
            <a:noFill/>
          </a:ln>
        </p:spPr>
        <p:style>
          <a:lnRef idx="0"/>
          <a:fillRef idx="0"/>
          <a:effectRef idx="0"/>
          <a:fontRef idx="minor"/>
        </p:style>
      </p:sp>
      <p:sp>
        <p:nvSpPr>
          <p:cNvPr id="1595" name="Google Shape;1540;p44"/>
          <p:cNvSpPr/>
          <p:nvPr/>
        </p:nvSpPr>
        <p:spPr>
          <a:xfrm>
            <a:off x="6554880" y="2043360"/>
            <a:ext cx="296640" cy="219600"/>
          </a:xfrm>
          <a:custGeom>
            <a:avLst/>
            <a:gdLst/>
            <a:ahLst/>
            <a:rect l="l" t="t"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dk1"/>
          </a:solidFill>
          <a:ln w="0">
            <a:noFill/>
          </a:ln>
        </p:spPr>
        <p:style>
          <a:lnRef idx="0"/>
          <a:fillRef idx="0"/>
          <a:effectRef idx="0"/>
          <a:fontRef idx="minor"/>
        </p:style>
      </p:sp>
      <p:sp>
        <p:nvSpPr>
          <p:cNvPr id="1596" name="Google Shape;1541;p44"/>
          <p:cNvSpPr/>
          <p:nvPr/>
        </p:nvSpPr>
        <p:spPr>
          <a:xfrm>
            <a:off x="7185600" y="2043360"/>
            <a:ext cx="296640" cy="219600"/>
          </a:xfrm>
          <a:custGeom>
            <a:avLst/>
            <a:gdLst/>
            <a:ahLst/>
            <a:rect l="l" t="t"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dk1"/>
          </a:solidFill>
          <a:ln w="0">
            <a:noFill/>
          </a:ln>
        </p:spPr>
        <p:style>
          <a:lnRef idx="0"/>
          <a:fillRef idx="0"/>
          <a:effectRef idx="0"/>
          <a:fontRef idx="minor"/>
        </p:style>
      </p:sp>
      <p:sp>
        <p:nvSpPr>
          <p:cNvPr id="1597" name="Google Shape;1542;p44"/>
          <p:cNvSpPr/>
          <p:nvPr/>
        </p:nvSpPr>
        <p:spPr>
          <a:xfrm>
            <a:off x="7820640" y="2065680"/>
            <a:ext cx="286200" cy="213480"/>
          </a:xfrm>
          <a:custGeom>
            <a:avLst/>
            <a:gdLst/>
            <a:ahLst/>
            <a:rect l="l" t="t"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dk1"/>
          </a:solidFill>
          <a:ln w="0">
            <a:noFill/>
          </a:ln>
        </p:spPr>
        <p:style>
          <a:lnRef idx="0"/>
          <a:fillRef idx="0"/>
          <a:effectRef idx="0"/>
          <a:fontRef idx="minor"/>
        </p:style>
      </p:sp>
      <p:sp>
        <p:nvSpPr>
          <p:cNvPr id="1598" name="Google Shape;1543;p44"/>
          <p:cNvSpPr/>
          <p:nvPr/>
        </p:nvSpPr>
        <p:spPr>
          <a:xfrm>
            <a:off x="8445240" y="2021040"/>
            <a:ext cx="280440" cy="280440"/>
          </a:xfrm>
          <a:custGeom>
            <a:avLst/>
            <a:gdLst/>
            <a:ahLst/>
            <a:rect l="l" t="t"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dk1"/>
          </a:solidFill>
          <a:ln w="0">
            <a:noFill/>
          </a:ln>
        </p:spPr>
        <p:style>
          <a:lnRef idx="0"/>
          <a:fillRef idx="0"/>
          <a:effectRef idx="0"/>
          <a:fontRef idx="minor"/>
        </p:style>
      </p:sp>
      <p:sp>
        <p:nvSpPr>
          <p:cNvPr id="1599" name="Google Shape;1544;p44"/>
          <p:cNvSpPr/>
          <p:nvPr/>
        </p:nvSpPr>
        <p:spPr>
          <a:xfrm>
            <a:off x="9075960" y="2043360"/>
            <a:ext cx="239760" cy="239760"/>
          </a:xfrm>
          <a:custGeom>
            <a:avLst/>
            <a:gdLst/>
            <a:ahLst/>
            <a:rect l="l" t="t"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dk1"/>
          </a:solidFill>
          <a:ln w="0">
            <a:noFill/>
          </a:ln>
        </p:spPr>
        <p:style>
          <a:lnRef idx="0"/>
          <a:fillRef idx="0"/>
          <a:effectRef idx="0"/>
          <a:fontRef idx="minor"/>
        </p:style>
      </p:sp>
      <p:sp>
        <p:nvSpPr>
          <p:cNvPr id="1600" name="Google Shape;1545;p44"/>
          <p:cNvSpPr/>
          <p:nvPr/>
        </p:nvSpPr>
        <p:spPr>
          <a:xfrm>
            <a:off x="9706680" y="2043360"/>
            <a:ext cx="255960" cy="239760"/>
          </a:xfrm>
          <a:custGeom>
            <a:avLst/>
            <a:gdLst/>
            <a:ahLst/>
            <a:rect l="l" t="t" r="r" b="b"/>
            <a:pathLst>
              <a:path w="59" h="55">
                <a:moveTo>
                  <a:pt x="59" y="49"/>
                </a:moveTo>
                <a:cubicBezTo>
                  <a:pt x="59" y="52"/>
                  <a:pt x="57" y="55"/>
                  <a:pt x="53" y="55"/>
                </a:cubicBezTo>
                <a:cubicBezTo>
                  <a:pt x="5" y="55"/>
                  <a:pt x="5" y="55"/>
                  <a:pt x="5" y="55"/>
                </a:cubicBezTo>
                <a:cubicBezTo>
                  <a:pt x="2" y="55"/>
                  <a:pt x="0" y="52"/>
                  <a:pt x="0" y="49"/>
                </a:cubicBezTo>
                <a:cubicBezTo>
                  <a:pt x="0" y="6"/>
                  <a:pt x="0" y="6"/>
                  <a:pt x="0" y="6"/>
                </a:cubicBezTo>
                <a:cubicBezTo>
                  <a:pt x="0" y="2"/>
                  <a:pt x="2" y="0"/>
                  <a:pt x="5" y="0"/>
                </a:cubicBezTo>
                <a:cubicBezTo>
                  <a:pt x="53" y="0"/>
                  <a:pt x="53" y="0"/>
                  <a:pt x="53" y="0"/>
                </a:cubicBezTo>
                <a:cubicBezTo>
                  <a:pt x="57" y="0"/>
                  <a:pt x="59" y="2"/>
                  <a:pt x="59" y="6"/>
                </a:cubicBezTo>
                <a:lnTo>
                  <a:pt x="59" y="49"/>
                </a:lnTo>
                <a:close/>
                <a:moveTo>
                  <a:pt x="27" y="50"/>
                </a:moveTo>
                <a:cubicBezTo>
                  <a:pt x="27" y="9"/>
                  <a:pt x="27" y="9"/>
                  <a:pt x="27" y="9"/>
                </a:cubicBezTo>
                <a:cubicBezTo>
                  <a:pt x="4" y="9"/>
                  <a:pt x="4" y="9"/>
                  <a:pt x="4" y="9"/>
                </a:cubicBezTo>
                <a:cubicBezTo>
                  <a:pt x="4" y="49"/>
                  <a:pt x="4" y="49"/>
                  <a:pt x="4" y="49"/>
                </a:cubicBezTo>
                <a:cubicBezTo>
                  <a:pt x="4" y="50"/>
                  <a:pt x="5" y="50"/>
                  <a:pt x="5" y="50"/>
                </a:cubicBezTo>
                <a:lnTo>
                  <a:pt x="27" y="50"/>
                </a:lnTo>
                <a:close/>
                <a:moveTo>
                  <a:pt x="55" y="9"/>
                </a:moveTo>
                <a:cubicBezTo>
                  <a:pt x="32" y="9"/>
                  <a:pt x="32" y="9"/>
                  <a:pt x="32" y="9"/>
                </a:cubicBezTo>
                <a:cubicBezTo>
                  <a:pt x="32" y="50"/>
                  <a:pt x="32" y="50"/>
                  <a:pt x="32" y="50"/>
                </a:cubicBezTo>
                <a:cubicBezTo>
                  <a:pt x="53" y="50"/>
                  <a:pt x="53" y="50"/>
                  <a:pt x="53" y="50"/>
                </a:cubicBezTo>
                <a:cubicBezTo>
                  <a:pt x="54" y="50"/>
                  <a:pt x="55" y="50"/>
                  <a:pt x="55" y="49"/>
                </a:cubicBezTo>
                <a:lnTo>
                  <a:pt x="55" y="9"/>
                </a:lnTo>
                <a:close/>
              </a:path>
            </a:pathLst>
          </a:custGeom>
          <a:solidFill>
            <a:schemeClr val="dk1"/>
          </a:solidFill>
          <a:ln w="0">
            <a:noFill/>
          </a:ln>
        </p:spPr>
        <p:style>
          <a:lnRef idx="0"/>
          <a:fillRef idx="0"/>
          <a:effectRef idx="0"/>
          <a:fontRef idx="minor"/>
        </p:style>
      </p:sp>
      <p:sp>
        <p:nvSpPr>
          <p:cNvPr id="1601" name="Google Shape;1546;p44"/>
          <p:cNvSpPr/>
          <p:nvPr/>
        </p:nvSpPr>
        <p:spPr>
          <a:xfrm>
            <a:off x="10335600" y="2061720"/>
            <a:ext cx="280440" cy="239760"/>
          </a:xfrm>
          <a:custGeom>
            <a:avLst/>
            <a:gdLst/>
            <a:ahLst/>
            <a:rect l="l" t="t" r="r" b="b"/>
            <a:pathLst>
              <a:path w="64" h="55">
                <a:moveTo>
                  <a:pt x="32" y="46"/>
                </a:moveTo>
                <a:cubicBezTo>
                  <a:pt x="30" y="46"/>
                  <a:pt x="28" y="46"/>
                  <a:pt x="27" y="46"/>
                </a:cubicBezTo>
                <a:cubicBezTo>
                  <a:pt x="22" y="50"/>
                  <a:pt x="16" y="53"/>
                  <a:pt x="10" y="55"/>
                </a:cubicBezTo>
                <a:cubicBezTo>
                  <a:pt x="9" y="55"/>
                  <a:pt x="7" y="55"/>
                  <a:pt x="6" y="55"/>
                </a:cubicBezTo>
                <a:cubicBezTo>
                  <a:pt x="6" y="55"/>
                  <a:pt x="6" y="55"/>
                  <a:pt x="6" y="55"/>
                </a:cubicBezTo>
                <a:cubicBezTo>
                  <a:pt x="5" y="55"/>
                  <a:pt x="5" y="55"/>
                  <a:pt x="4" y="54"/>
                </a:cubicBezTo>
                <a:cubicBezTo>
                  <a:pt x="4" y="54"/>
                  <a:pt x="4" y="54"/>
                  <a:pt x="4" y="54"/>
                </a:cubicBezTo>
                <a:cubicBezTo>
                  <a:pt x="4" y="53"/>
                  <a:pt x="5" y="53"/>
                  <a:pt x="5" y="52"/>
                </a:cubicBezTo>
                <a:cubicBezTo>
                  <a:pt x="8" y="49"/>
                  <a:pt x="10" y="47"/>
                  <a:pt x="12" y="41"/>
                </a:cubicBezTo>
                <a:cubicBezTo>
                  <a:pt x="4" y="37"/>
                  <a:pt x="0" y="31"/>
                  <a:pt x="0" y="23"/>
                </a:cubicBezTo>
                <a:cubicBezTo>
                  <a:pt x="0" y="11"/>
                  <a:pt x="14" y="0"/>
                  <a:pt x="32" y="0"/>
                </a:cubicBezTo>
                <a:cubicBezTo>
                  <a:pt x="49" y="0"/>
                  <a:pt x="64" y="11"/>
                  <a:pt x="64" y="23"/>
                </a:cubicBezTo>
                <a:cubicBezTo>
                  <a:pt x="64" y="36"/>
                  <a:pt x="49" y="46"/>
                  <a:pt x="32" y="46"/>
                </a:cubicBezTo>
                <a:close/>
                <a:moveTo>
                  <a:pt x="4" y="23"/>
                </a:moveTo>
                <a:cubicBezTo>
                  <a:pt x="4" y="29"/>
                  <a:pt x="8" y="34"/>
                  <a:pt x="14" y="37"/>
                </a:cubicBezTo>
                <a:cubicBezTo>
                  <a:pt x="17" y="39"/>
                  <a:pt x="17" y="39"/>
                  <a:pt x="17" y="39"/>
                </a:cubicBezTo>
                <a:cubicBezTo>
                  <a:pt x="16" y="42"/>
                  <a:pt x="16" y="42"/>
                  <a:pt x="16" y="42"/>
                </a:cubicBezTo>
                <a:cubicBezTo>
                  <a:pt x="16" y="45"/>
                  <a:pt x="15" y="47"/>
                  <a:pt x="14" y="49"/>
                </a:cubicBezTo>
                <a:cubicBezTo>
                  <a:pt x="17" y="47"/>
                  <a:pt x="21" y="45"/>
                  <a:pt x="24" y="42"/>
                </a:cubicBezTo>
                <a:cubicBezTo>
                  <a:pt x="25" y="41"/>
                  <a:pt x="25" y="41"/>
                  <a:pt x="25" y="41"/>
                </a:cubicBezTo>
                <a:cubicBezTo>
                  <a:pt x="27" y="41"/>
                  <a:pt x="27" y="41"/>
                  <a:pt x="27" y="41"/>
                </a:cubicBezTo>
                <a:cubicBezTo>
                  <a:pt x="29" y="42"/>
                  <a:pt x="30" y="42"/>
                  <a:pt x="32" y="42"/>
                </a:cubicBezTo>
                <a:cubicBezTo>
                  <a:pt x="47" y="42"/>
                  <a:pt x="59" y="33"/>
                  <a:pt x="59" y="23"/>
                </a:cubicBezTo>
                <a:cubicBezTo>
                  <a:pt x="59" y="13"/>
                  <a:pt x="47" y="5"/>
                  <a:pt x="32" y="5"/>
                </a:cubicBezTo>
                <a:cubicBezTo>
                  <a:pt x="17" y="5"/>
                  <a:pt x="4" y="13"/>
                  <a:pt x="4" y="23"/>
                </a:cubicBezTo>
                <a:close/>
              </a:path>
            </a:pathLst>
          </a:custGeom>
          <a:solidFill>
            <a:schemeClr val="dk1"/>
          </a:solidFill>
          <a:ln w="0">
            <a:noFill/>
          </a:ln>
        </p:spPr>
        <p:style>
          <a:lnRef idx="0"/>
          <a:fillRef idx="0"/>
          <a:effectRef idx="0"/>
          <a:fontRef idx="minor"/>
        </p:style>
      </p:sp>
      <p:sp>
        <p:nvSpPr>
          <p:cNvPr id="1602" name="Google Shape;1547;p44"/>
          <p:cNvSpPr/>
          <p:nvPr/>
        </p:nvSpPr>
        <p:spPr>
          <a:xfrm>
            <a:off x="10966320" y="2061720"/>
            <a:ext cx="278280" cy="221760"/>
          </a:xfrm>
          <a:custGeom>
            <a:avLst/>
            <a:gdLst/>
            <a:ahLst/>
            <a:rect l="l" t="t" r="r" b="b"/>
            <a:pathLst>
              <a:path w="64" h="51">
                <a:moveTo>
                  <a:pt x="50" y="19"/>
                </a:moveTo>
                <a:cubicBezTo>
                  <a:pt x="50" y="29"/>
                  <a:pt x="39" y="37"/>
                  <a:pt x="25" y="37"/>
                </a:cubicBezTo>
                <a:cubicBezTo>
                  <a:pt x="23" y="37"/>
                  <a:pt x="21" y="37"/>
                  <a:pt x="19" y="36"/>
                </a:cubicBezTo>
                <a:cubicBezTo>
                  <a:pt x="16" y="39"/>
                  <a:pt x="12" y="40"/>
                  <a:pt x="9" y="41"/>
                </a:cubicBezTo>
                <a:cubicBezTo>
                  <a:pt x="8" y="41"/>
                  <a:pt x="7" y="41"/>
                  <a:pt x="6" y="42"/>
                </a:cubicBezTo>
                <a:cubicBezTo>
                  <a:pt x="6" y="42"/>
                  <a:pt x="6" y="42"/>
                  <a:pt x="6" y="42"/>
                </a:cubicBezTo>
                <a:cubicBezTo>
                  <a:pt x="5" y="42"/>
                  <a:pt x="4" y="41"/>
                  <a:pt x="4" y="41"/>
                </a:cubicBezTo>
                <a:cubicBezTo>
                  <a:pt x="4" y="40"/>
                  <a:pt x="5" y="39"/>
                  <a:pt x="5" y="39"/>
                </a:cubicBezTo>
                <a:cubicBezTo>
                  <a:pt x="6" y="37"/>
                  <a:pt x="8" y="36"/>
                  <a:pt x="9" y="33"/>
                </a:cubicBezTo>
                <a:cubicBezTo>
                  <a:pt x="3" y="30"/>
                  <a:pt x="0" y="25"/>
                  <a:pt x="0" y="19"/>
                </a:cubicBezTo>
                <a:cubicBezTo>
                  <a:pt x="0" y="9"/>
                  <a:pt x="11" y="0"/>
                  <a:pt x="25" y="0"/>
                </a:cubicBezTo>
                <a:cubicBezTo>
                  <a:pt x="39" y="0"/>
                  <a:pt x="50" y="9"/>
                  <a:pt x="50" y="19"/>
                </a:cubicBezTo>
                <a:close/>
                <a:moveTo>
                  <a:pt x="4" y="19"/>
                </a:moveTo>
                <a:cubicBezTo>
                  <a:pt x="4" y="23"/>
                  <a:pt x="7" y="26"/>
                  <a:pt x="12" y="29"/>
                </a:cubicBezTo>
                <a:cubicBezTo>
                  <a:pt x="15" y="31"/>
                  <a:pt x="15" y="31"/>
                  <a:pt x="15" y="31"/>
                </a:cubicBezTo>
                <a:cubicBezTo>
                  <a:pt x="14" y="34"/>
                  <a:pt x="14" y="34"/>
                  <a:pt x="14" y="34"/>
                </a:cubicBezTo>
                <a:cubicBezTo>
                  <a:pt x="15" y="34"/>
                  <a:pt x="15" y="33"/>
                  <a:pt x="16" y="33"/>
                </a:cubicBezTo>
                <a:cubicBezTo>
                  <a:pt x="18" y="32"/>
                  <a:pt x="18" y="32"/>
                  <a:pt x="18" y="32"/>
                </a:cubicBezTo>
                <a:cubicBezTo>
                  <a:pt x="19" y="32"/>
                  <a:pt x="19" y="32"/>
                  <a:pt x="19" y="32"/>
                </a:cubicBezTo>
                <a:cubicBezTo>
                  <a:pt x="21" y="32"/>
                  <a:pt x="23" y="32"/>
                  <a:pt x="25" y="32"/>
                </a:cubicBezTo>
                <a:cubicBezTo>
                  <a:pt x="36" y="32"/>
                  <a:pt x="45" y="26"/>
                  <a:pt x="45" y="19"/>
                </a:cubicBezTo>
                <a:cubicBezTo>
                  <a:pt x="45" y="11"/>
                  <a:pt x="36" y="5"/>
                  <a:pt x="25" y="5"/>
                </a:cubicBezTo>
                <a:cubicBezTo>
                  <a:pt x="14" y="5"/>
                  <a:pt x="4" y="11"/>
                  <a:pt x="4" y="19"/>
                </a:cubicBezTo>
                <a:close/>
                <a:moveTo>
                  <a:pt x="58" y="48"/>
                </a:moveTo>
                <a:cubicBezTo>
                  <a:pt x="59" y="49"/>
                  <a:pt x="59" y="49"/>
                  <a:pt x="59" y="50"/>
                </a:cubicBezTo>
                <a:cubicBezTo>
                  <a:pt x="59" y="50"/>
                  <a:pt x="58" y="51"/>
                  <a:pt x="58" y="51"/>
                </a:cubicBezTo>
                <a:cubicBezTo>
                  <a:pt x="57" y="51"/>
                  <a:pt x="56" y="50"/>
                  <a:pt x="55" y="50"/>
                </a:cubicBezTo>
                <a:cubicBezTo>
                  <a:pt x="51" y="49"/>
                  <a:pt x="48" y="48"/>
                  <a:pt x="45" y="46"/>
                </a:cubicBezTo>
                <a:cubicBezTo>
                  <a:pt x="43" y="46"/>
                  <a:pt x="41" y="46"/>
                  <a:pt x="39" y="46"/>
                </a:cubicBezTo>
                <a:cubicBezTo>
                  <a:pt x="32" y="46"/>
                  <a:pt x="26" y="44"/>
                  <a:pt x="22" y="41"/>
                </a:cubicBezTo>
                <a:cubicBezTo>
                  <a:pt x="23" y="42"/>
                  <a:pt x="24" y="42"/>
                  <a:pt x="25" y="42"/>
                </a:cubicBezTo>
                <a:cubicBezTo>
                  <a:pt x="33" y="42"/>
                  <a:pt x="40" y="39"/>
                  <a:pt x="45" y="35"/>
                </a:cubicBezTo>
                <a:cubicBezTo>
                  <a:pt x="51" y="31"/>
                  <a:pt x="55" y="25"/>
                  <a:pt x="55" y="19"/>
                </a:cubicBezTo>
                <a:cubicBezTo>
                  <a:pt x="55" y="17"/>
                  <a:pt x="54" y="15"/>
                  <a:pt x="54" y="13"/>
                </a:cubicBezTo>
                <a:cubicBezTo>
                  <a:pt x="60" y="17"/>
                  <a:pt x="64" y="22"/>
                  <a:pt x="64" y="28"/>
                </a:cubicBezTo>
                <a:cubicBezTo>
                  <a:pt x="64" y="34"/>
                  <a:pt x="60" y="39"/>
                  <a:pt x="54" y="42"/>
                </a:cubicBezTo>
                <a:cubicBezTo>
                  <a:pt x="55" y="45"/>
                  <a:pt x="57" y="47"/>
                  <a:pt x="58" y="48"/>
                </a:cubicBezTo>
                <a:close/>
              </a:path>
            </a:pathLst>
          </a:custGeom>
          <a:solidFill>
            <a:schemeClr val="dk1"/>
          </a:solidFill>
          <a:ln w="0">
            <a:noFill/>
          </a:ln>
        </p:spPr>
        <p:style>
          <a:lnRef idx="0"/>
          <a:fillRef idx="0"/>
          <a:effectRef idx="0"/>
          <a:fontRef idx="minor"/>
        </p:style>
      </p:sp>
      <p:sp>
        <p:nvSpPr>
          <p:cNvPr id="1603" name="Google Shape;1548;p44"/>
          <p:cNvSpPr/>
          <p:nvPr/>
        </p:nvSpPr>
        <p:spPr>
          <a:xfrm>
            <a:off x="11544480" y="2043360"/>
            <a:ext cx="235800" cy="235800"/>
          </a:xfrm>
          <a:custGeom>
            <a:avLst/>
            <a:gdLst/>
            <a:ahLst/>
            <a:rect l="l" t="t" r="r" b="b"/>
            <a:pathLst>
              <a:path w="54" h="54">
                <a:moveTo>
                  <a:pt x="27" y="46"/>
                </a:moveTo>
                <a:cubicBezTo>
                  <a:pt x="27" y="47"/>
                  <a:pt x="26" y="48"/>
                  <a:pt x="25" y="48"/>
                </a:cubicBezTo>
                <a:cubicBezTo>
                  <a:pt x="24" y="48"/>
                  <a:pt x="24" y="48"/>
                  <a:pt x="23" y="47"/>
                </a:cubicBezTo>
                <a:cubicBezTo>
                  <a:pt x="18" y="42"/>
                  <a:pt x="18" y="42"/>
                  <a:pt x="18" y="42"/>
                </a:cubicBezTo>
                <a:cubicBezTo>
                  <a:pt x="6" y="54"/>
                  <a:pt x="6" y="54"/>
                  <a:pt x="6" y="54"/>
                </a:cubicBezTo>
                <a:cubicBezTo>
                  <a:pt x="6" y="54"/>
                  <a:pt x="6" y="54"/>
                  <a:pt x="5" y="54"/>
                </a:cubicBezTo>
                <a:cubicBezTo>
                  <a:pt x="5" y="54"/>
                  <a:pt x="5" y="54"/>
                  <a:pt x="5" y="54"/>
                </a:cubicBezTo>
                <a:cubicBezTo>
                  <a:pt x="1" y="50"/>
                  <a:pt x="1" y="50"/>
                  <a:pt x="1" y="50"/>
                </a:cubicBezTo>
                <a:cubicBezTo>
                  <a:pt x="0" y="50"/>
                  <a:pt x="0" y="49"/>
                  <a:pt x="0" y="49"/>
                </a:cubicBezTo>
                <a:cubicBezTo>
                  <a:pt x="0" y="49"/>
                  <a:pt x="0" y="48"/>
                  <a:pt x="1" y="48"/>
                </a:cubicBezTo>
                <a:cubicBezTo>
                  <a:pt x="12" y="36"/>
                  <a:pt x="12" y="36"/>
                  <a:pt x="12" y="36"/>
                </a:cubicBezTo>
                <a:cubicBezTo>
                  <a:pt x="7" y="31"/>
                  <a:pt x="7" y="31"/>
                  <a:pt x="7" y="31"/>
                </a:cubicBezTo>
                <a:cubicBezTo>
                  <a:pt x="7" y="31"/>
                  <a:pt x="7" y="30"/>
                  <a:pt x="7" y="30"/>
                </a:cubicBezTo>
                <a:cubicBezTo>
                  <a:pt x="7" y="28"/>
                  <a:pt x="8" y="27"/>
                  <a:pt x="9" y="27"/>
                </a:cubicBezTo>
                <a:cubicBezTo>
                  <a:pt x="25" y="27"/>
                  <a:pt x="25" y="27"/>
                  <a:pt x="25" y="27"/>
                </a:cubicBezTo>
                <a:cubicBezTo>
                  <a:pt x="26" y="27"/>
                  <a:pt x="27" y="28"/>
                  <a:pt x="27" y="30"/>
                </a:cubicBezTo>
                <a:lnTo>
                  <a:pt x="27" y="46"/>
                </a:lnTo>
                <a:close/>
                <a:moveTo>
                  <a:pt x="54" y="6"/>
                </a:moveTo>
                <a:cubicBezTo>
                  <a:pt x="42" y="18"/>
                  <a:pt x="42" y="18"/>
                  <a:pt x="42" y="18"/>
                </a:cubicBezTo>
                <a:cubicBezTo>
                  <a:pt x="47" y="23"/>
                  <a:pt x="47" y="23"/>
                  <a:pt x="47" y="23"/>
                </a:cubicBezTo>
                <a:cubicBezTo>
                  <a:pt x="47" y="24"/>
                  <a:pt x="48" y="24"/>
                  <a:pt x="48" y="25"/>
                </a:cubicBezTo>
                <a:cubicBezTo>
                  <a:pt x="48" y="26"/>
                  <a:pt x="47" y="27"/>
                  <a:pt x="45" y="27"/>
                </a:cubicBezTo>
                <a:cubicBezTo>
                  <a:pt x="29" y="27"/>
                  <a:pt x="29" y="27"/>
                  <a:pt x="29" y="27"/>
                </a:cubicBezTo>
                <a:cubicBezTo>
                  <a:pt x="28" y="27"/>
                  <a:pt x="27" y="26"/>
                  <a:pt x="27" y="25"/>
                </a:cubicBezTo>
                <a:cubicBezTo>
                  <a:pt x="27" y="9"/>
                  <a:pt x="27" y="9"/>
                  <a:pt x="27" y="9"/>
                </a:cubicBezTo>
                <a:cubicBezTo>
                  <a:pt x="27" y="8"/>
                  <a:pt x="28" y="7"/>
                  <a:pt x="29" y="7"/>
                </a:cubicBezTo>
                <a:cubicBezTo>
                  <a:pt x="30" y="7"/>
                  <a:pt x="31" y="7"/>
                  <a:pt x="31" y="7"/>
                </a:cubicBezTo>
                <a:cubicBezTo>
                  <a:pt x="36" y="13"/>
                  <a:pt x="36" y="13"/>
                  <a:pt x="36" y="13"/>
                </a:cubicBezTo>
                <a:cubicBezTo>
                  <a:pt x="48" y="1"/>
                  <a:pt x="48" y="1"/>
                  <a:pt x="48" y="1"/>
                </a:cubicBezTo>
                <a:cubicBezTo>
                  <a:pt x="48" y="1"/>
                  <a:pt x="49" y="0"/>
                  <a:pt x="49" y="0"/>
                </a:cubicBezTo>
                <a:cubicBezTo>
                  <a:pt x="49" y="0"/>
                  <a:pt x="49" y="1"/>
                  <a:pt x="50" y="1"/>
                </a:cubicBezTo>
                <a:cubicBezTo>
                  <a:pt x="54" y="5"/>
                  <a:pt x="54" y="5"/>
                  <a:pt x="54" y="5"/>
                </a:cubicBezTo>
                <a:cubicBezTo>
                  <a:pt x="54" y="5"/>
                  <a:pt x="54" y="5"/>
                  <a:pt x="54" y="6"/>
                </a:cubicBezTo>
                <a:cubicBezTo>
                  <a:pt x="54" y="6"/>
                  <a:pt x="54" y="6"/>
                  <a:pt x="54" y="6"/>
                </a:cubicBezTo>
                <a:close/>
              </a:path>
            </a:pathLst>
          </a:custGeom>
          <a:solidFill>
            <a:schemeClr val="dk1"/>
          </a:solidFill>
          <a:ln w="0">
            <a:noFill/>
          </a:ln>
        </p:spPr>
        <p:style>
          <a:lnRef idx="0"/>
          <a:fillRef idx="0"/>
          <a:effectRef idx="0"/>
          <a:fontRef idx="minor"/>
        </p:style>
      </p:sp>
      <p:sp>
        <p:nvSpPr>
          <p:cNvPr id="1604" name="Google Shape;1549;p44"/>
          <p:cNvSpPr/>
          <p:nvPr/>
        </p:nvSpPr>
        <p:spPr>
          <a:xfrm>
            <a:off x="350280" y="2625840"/>
            <a:ext cx="239760" cy="235800"/>
          </a:xfrm>
          <a:custGeom>
            <a:avLst/>
            <a:gdLst/>
            <a:ahLst/>
            <a:rect l="l" t="t"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dk1"/>
          </a:solidFill>
          <a:ln w="0">
            <a:noFill/>
          </a:ln>
        </p:spPr>
        <p:style>
          <a:lnRef idx="0"/>
          <a:fillRef idx="0"/>
          <a:effectRef idx="0"/>
          <a:fontRef idx="minor"/>
        </p:style>
      </p:sp>
      <p:sp>
        <p:nvSpPr>
          <p:cNvPr id="1605" name="Google Shape;1550;p44"/>
          <p:cNvSpPr/>
          <p:nvPr/>
        </p:nvSpPr>
        <p:spPr>
          <a:xfrm>
            <a:off x="884160" y="2621520"/>
            <a:ext cx="255960" cy="262080"/>
          </a:xfrm>
          <a:custGeom>
            <a:avLst/>
            <a:gdLst/>
            <a:ahLst/>
            <a:rect l="l" t="t" r="r" b="b"/>
            <a:pathLst>
              <a:path w="59" h="60">
                <a:moveTo>
                  <a:pt x="59" y="50"/>
                </a:moveTo>
                <a:cubicBezTo>
                  <a:pt x="59" y="50"/>
                  <a:pt x="59" y="51"/>
                  <a:pt x="58" y="51"/>
                </a:cubicBezTo>
                <a:cubicBezTo>
                  <a:pt x="50" y="51"/>
                  <a:pt x="50" y="51"/>
                  <a:pt x="50" y="51"/>
                </a:cubicBezTo>
                <a:cubicBezTo>
                  <a:pt x="50" y="59"/>
                  <a:pt x="50" y="59"/>
                  <a:pt x="50" y="59"/>
                </a:cubicBezTo>
                <a:cubicBezTo>
                  <a:pt x="50" y="59"/>
                  <a:pt x="50" y="60"/>
                  <a:pt x="49" y="60"/>
                </a:cubicBezTo>
                <a:cubicBezTo>
                  <a:pt x="42" y="60"/>
                  <a:pt x="42" y="60"/>
                  <a:pt x="42" y="60"/>
                </a:cubicBezTo>
                <a:cubicBezTo>
                  <a:pt x="41" y="60"/>
                  <a:pt x="41" y="59"/>
                  <a:pt x="41" y="59"/>
                </a:cubicBezTo>
                <a:cubicBezTo>
                  <a:pt x="41" y="51"/>
                  <a:pt x="41" y="51"/>
                  <a:pt x="41" y="51"/>
                </a:cubicBezTo>
                <a:cubicBezTo>
                  <a:pt x="10" y="51"/>
                  <a:pt x="10" y="51"/>
                  <a:pt x="10" y="51"/>
                </a:cubicBezTo>
                <a:cubicBezTo>
                  <a:pt x="9" y="51"/>
                  <a:pt x="9" y="50"/>
                  <a:pt x="9" y="50"/>
                </a:cubicBezTo>
                <a:cubicBezTo>
                  <a:pt x="9" y="19"/>
                  <a:pt x="9" y="19"/>
                  <a:pt x="9" y="19"/>
                </a:cubicBezTo>
                <a:cubicBezTo>
                  <a:pt x="1" y="19"/>
                  <a:pt x="1" y="19"/>
                  <a:pt x="1" y="19"/>
                </a:cubicBezTo>
                <a:cubicBezTo>
                  <a:pt x="0" y="19"/>
                  <a:pt x="0" y="18"/>
                  <a:pt x="0" y="18"/>
                </a:cubicBezTo>
                <a:cubicBezTo>
                  <a:pt x="0" y="11"/>
                  <a:pt x="0" y="11"/>
                  <a:pt x="0" y="11"/>
                </a:cubicBezTo>
                <a:cubicBezTo>
                  <a:pt x="0" y="10"/>
                  <a:pt x="0" y="10"/>
                  <a:pt x="1" y="10"/>
                </a:cubicBezTo>
                <a:cubicBezTo>
                  <a:pt x="9" y="10"/>
                  <a:pt x="9" y="10"/>
                  <a:pt x="9" y="10"/>
                </a:cubicBezTo>
                <a:cubicBezTo>
                  <a:pt x="9" y="2"/>
                  <a:pt x="9" y="2"/>
                  <a:pt x="9" y="2"/>
                </a:cubicBezTo>
                <a:cubicBezTo>
                  <a:pt x="9" y="1"/>
                  <a:pt x="9" y="1"/>
                  <a:pt x="10" y="1"/>
                </a:cubicBezTo>
                <a:cubicBezTo>
                  <a:pt x="17" y="1"/>
                  <a:pt x="17" y="1"/>
                  <a:pt x="17" y="1"/>
                </a:cubicBezTo>
                <a:cubicBezTo>
                  <a:pt x="18" y="1"/>
                  <a:pt x="18" y="1"/>
                  <a:pt x="18" y="2"/>
                </a:cubicBezTo>
                <a:cubicBezTo>
                  <a:pt x="18" y="10"/>
                  <a:pt x="18" y="10"/>
                  <a:pt x="18" y="10"/>
                </a:cubicBezTo>
                <a:cubicBezTo>
                  <a:pt x="48" y="10"/>
                  <a:pt x="48" y="10"/>
                  <a:pt x="48" y="10"/>
                </a:cubicBezTo>
                <a:cubicBezTo>
                  <a:pt x="57" y="1"/>
                  <a:pt x="57" y="1"/>
                  <a:pt x="57" y="1"/>
                </a:cubicBezTo>
                <a:cubicBezTo>
                  <a:pt x="58" y="0"/>
                  <a:pt x="58" y="0"/>
                  <a:pt x="59" y="1"/>
                </a:cubicBezTo>
                <a:cubicBezTo>
                  <a:pt x="59" y="1"/>
                  <a:pt x="59" y="2"/>
                  <a:pt x="59" y="2"/>
                </a:cubicBezTo>
                <a:cubicBezTo>
                  <a:pt x="50" y="11"/>
                  <a:pt x="50" y="11"/>
                  <a:pt x="50" y="11"/>
                </a:cubicBezTo>
                <a:cubicBezTo>
                  <a:pt x="50" y="42"/>
                  <a:pt x="50" y="42"/>
                  <a:pt x="50" y="42"/>
                </a:cubicBezTo>
                <a:cubicBezTo>
                  <a:pt x="58" y="42"/>
                  <a:pt x="58" y="42"/>
                  <a:pt x="58" y="42"/>
                </a:cubicBezTo>
                <a:cubicBezTo>
                  <a:pt x="59" y="42"/>
                  <a:pt x="59" y="42"/>
                  <a:pt x="59" y="43"/>
                </a:cubicBezTo>
                <a:lnTo>
                  <a:pt x="59" y="50"/>
                </a:lnTo>
                <a:close/>
                <a:moveTo>
                  <a:pt x="39" y="19"/>
                </a:moveTo>
                <a:cubicBezTo>
                  <a:pt x="18" y="19"/>
                  <a:pt x="18" y="19"/>
                  <a:pt x="18" y="19"/>
                </a:cubicBezTo>
                <a:cubicBezTo>
                  <a:pt x="18" y="40"/>
                  <a:pt x="18" y="40"/>
                  <a:pt x="18" y="40"/>
                </a:cubicBezTo>
                <a:lnTo>
                  <a:pt x="39" y="19"/>
                </a:lnTo>
                <a:close/>
                <a:moveTo>
                  <a:pt x="41" y="42"/>
                </a:moveTo>
                <a:cubicBezTo>
                  <a:pt x="41" y="20"/>
                  <a:pt x="41" y="20"/>
                  <a:pt x="41" y="20"/>
                </a:cubicBezTo>
                <a:cubicBezTo>
                  <a:pt x="20" y="42"/>
                  <a:pt x="20" y="42"/>
                  <a:pt x="20" y="42"/>
                </a:cubicBezTo>
                <a:lnTo>
                  <a:pt x="41" y="42"/>
                </a:lnTo>
                <a:close/>
              </a:path>
            </a:pathLst>
          </a:custGeom>
          <a:solidFill>
            <a:schemeClr val="dk1"/>
          </a:solidFill>
          <a:ln w="0">
            <a:noFill/>
          </a:ln>
        </p:spPr>
        <p:style>
          <a:lnRef idx="0"/>
          <a:fillRef idx="0"/>
          <a:effectRef idx="0"/>
          <a:fontRef idx="minor"/>
        </p:style>
      </p:sp>
      <p:sp>
        <p:nvSpPr>
          <p:cNvPr id="1606" name="Google Shape;1551;p44"/>
          <p:cNvSpPr/>
          <p:nvPr/>
        </p:nvSpPr>
        <p:spPr>
          <a:xfrm>
            <a:off x="1512720" y="2603520"/>
            <a:ext cx="336960" cy="280440"/>
          </a:xfrm>
          <a:custGeom>
            <a:avLst/>
            <a:gdLst/>
            <a:ahLst/>
            <a:rect l="l" t="t"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chemeClr val="dk1"/>
          </a:solidFill>
          <a:ln w="0">
            <a:noFill/>
          </a:ln>
        </p:spPr>
        <p:style>
          <a:lnRef idx="0"/>
          <a:fillRef idx="0"/>
          <a:effectRef idx="0"/>
          <a:fontRef idx="minor"/>
        </p:style>
      </p:sp>
      <p:sp>
        <p:nvSpPr>
          <p:cNvPr id="1607" name="Google Shape;1552;p44"/>
          <p:cNvSpPr/>
          <p:nvPr/>
        </p:nvSpPr>
        <p:spPr>
          <a:xfrm>
            <a:off x="2143440" y="2603520"/>
            <a:ext cx="217800" cy="280440"/>
          </a:xfrm>
          <a:custGeom>
            <a:avLst/>
            <a:gdLst/>
            <a:ahLst/>
            <a:rect l="l" t="t" r="r" b="b"/>
            <a:pathLst>
              <a:path w="50" h="64">
                <a:moveTo>
                  <a:pt x="23" y="25"/>
                </a:moveTo>
                <a:cubicBezTo>
                  <a:pt x="23" y="28"/>
                  <a:pt x="21" y="31"/>
                  <a:pt x="18" y="32"/>
                </a:cubicBezTo>
                <a:cubicBezTo>
                  <a:pt x="18" y="59"/>
                  <a:pt x="18" y="59"/>
                  <a:pt x="18" y="59"/>
                </a:cubicBezTo>
                <a:cubicBezTo>
                  <a:pt x="18" y="62"/>
                  <a:pt x="16" y="64"/>
                  <a:pt x="13" y="64"/>
                </a:cubicBezTo>
                <a:cubicBezTo>
                  <a:pt x="9" y="64"/>
                  <a:pt x="9" y="64"/>
                  <a:pt x="9" y="64"/>
                </a:cubicBezTo>
                <a:cubicBezTo>
                  <a:pt x="6" y="64"/>
                  <a:pt x="4" y="62"/>
                  <a:pt x="4" y="59"/>
                </a:cubicBezTo>
                <a:cubicBezTo>
                  <a:pt x="4" y="32"/>
                  <a:pt x="4" y="32"/>
                  <a:pt x="4" y="32"/>
                </a:cubicBezTo>
                <a:cubicBezTo>
                  <a:pt x="2" y="31"/>
                  <a:pt x="0" y="28"/>
                  <a:pt x="0" y="25"/>
                </a:cubicBezTo>
                <a:cubicBezTo>
                  <a:pt x="0" y="2"/>
                  <a:pt x="0" y="2"/>
                  <a:pt x="0" y="2"/>
                </a:cubicBezTo>
                <a:cubicBezTo>
                  <a:pt x="0" y="1"/>
                  <a:pt x="1" y="0"/>
                  <a:pt x="2" y="0"/>
                </a:cubicBezTo>
                <a:cubicBezTo>
                  <a:pt x="3" y="0"/>
                  <a:pt x="4" y="1"/>
                  <a:pt x="4" y="2"/>
                </a:cubicBezTo>
                <a:cubicBezTo>
                  <a:pt x="4" y="17"/>
                  <a:pt x="4" y="17"/>
                  <a:pt x="4" y="17"/>
                </a:cubicBezTo>
                <a:cubicBezTo>
                  <a:pt x="4" y="18"/>
                  <a:pt x="5" y="19"/>
                  <a:pt x="7" y="19"/>
                </a:cubicBezTo>
                <a:cubicBezTo>
                  <a:pt x="8" y="19"/>
                  <a:pt x="9" y="18"/>
                  <a:pt x="9" y="17"/>
                </a:cubicBezTo>
                <a:cubicBezTo>
                  <a:pt x="9" y="2"/>
                  <a:pt x="9" y="2"/>
                  <a:pt x="9" y="2"/>
                </a:cubicBezTo>
                <a:cubicBezTo>
                  <a:pt x="9" y="1"/>
                  <a:pt x="10" y="0"/>
                  <a:pt x="11" y="0"/>
                </a:cubicBezTo>
                <a:cubicBezTo>
                  <a:pt x="12" y="0"/>
                  <a:pt x="13" y="1"/>
                  <a:pt x="13" y="2"/>
                </a:cubicBezTo>
                <a:cubicBezTo>
                  <a:pt x="13" y="17"/>
                  <a:pt x="13" y="17"/>
                  <a:pt x="13" y="17"/>
                </a:cubicBezTo>
                <a:cubicBezTo>
                  <a:pt x="13" y="18"/>
                  <a:pt x="15" y="19"/>
                  <a:pt x="16" y="19"/>
                </a:cubicBezTo>
                <a:cubicBezTo>
                  <a:pt x="17" y="19"/>
                  <a:pt x="18" y="18"/>
                  <a:pt x="18" y="17"/>
                </a:cubicBezTo>
                <a:cubicBezTo>
                  <a:pt x="18" y="2"/>
                  <a:pt x="18" y="2"/>
                  <a:pt x="18" y="2"/>
                </a:cubicBezTo>
                <a:cubicBezTo>
                  <a:pt x="18" y="1"/>
                  <a:pt x="19" y="0"/>
                  <a:pt x="20" y="0"/>
                </a:cubicBezTo>
                <a:cubicBezTo>
                  <a:pt x="22" y="0"/>
                  <a:pt x="23" y="1"/>
                  <a:pt x="23" y="2"/>
                </a:cubicBezTo>
                <a:lnTo>
                  <a:pt x="23" y="25"/>
                </a:lnTo>
                <a:close/>
                <a:moveTo>
                  <a:pt x="50" y="59"/>
                </a:moveTo>
                <a:cubicBezTo>
                  <a:pt x="50" y="62"/>
                  <a:pt x="48" y="64"/>
                  <a:pt x="45" y="64"/>
                </a:cubicBezTo>
                <a:cubicBezTo>
                  <a:pt x="41" y="64"/>
                  <a:pt x="41" y="64"/>
                  <a:pt x="41" y="64"/>
                </a:cubicBezTo>
                <a:cubicBezTo>
                  <a:pt x="38" y="64"/>
                  <a:pt x="36" y="62"/>
                  <a:pt x="36" y="59"/>
                </a:cubicBezTo>
                <a:cubicBezTo>
                  <a:pt x="36" y="41"/>
                  <a:pt x="36" y="41"/>
                  <a:pt x="36" y="41"/>
                </a:cubicBezTo>
                <a:cubicBezTo>
                  <a:pt x="28" y="41"/>
                  <a:pt x="28" y="41"/>
                  <a:pt x="28" y="41"/>
                </a:cubicBezTo>
                <a:cubicBezTo>
                  <a:pt x="28" y="41"/>
                  <a:pt x="27" y="41"/>
                  <a:pt x="27" y="40"/>
                </a:cubicBezTo>
                <a:cubicBezTo>
                  <a:pt x="27" y="11"/>
                  <a:pt x="27" y="11"/>
                  <a:pt x="27" y="11"/>
                </a:cubicBezTo>
                <a:cubicBezTo>
                  <a:pt x="27" y="5"/>
                  <a:pt x="32" y="0"/>
                  <a:pt x="39" y="0"/>
                </a:cubicBezTo>
                <a:cubicBezTo>
                  <a:pt x="48" y="0"/>
                  <a:pt x="48" y="0"/>
                  <a:pt x="48" y="0"/>
                </a:cubicBezTo>
                <a:cubicBezTo>
                  <a:pt x="49" y="0"/>
                  <a:pt x="50" y="1"/>
                  <a:pt x="50" y="2"/>
                </a:cubicBezTo>
                <a:lnTo>
                  <a:pt x="50" y="59"/>
                </a:lnTo>
                <a:close/>
              </a:path>
            </a:pathLst>
          </a:custGeom>
          <a:solidFill>
            <a:schemeClr val="dk1"/>
          </a:solidFill>
          <a:ln w="0">
            <a:noFill/>
          </a:ln>
        </p:spPr>
        <p:style>
          <a:lnRef idx="0"/>
          <a:fillRef idx="0"/>
          <a:effectRef idx="0"/>
          <a:fontRef idx="minor"/>
        </p:style>
      </p:sp>
      <p:sp>
        <p:nvSpPr>
          <p:cNvPr id="1608" name="Google Shape;1553;p44"/>
          <p:cNvSpPr/>
          <p:nvPr/>
        </p:nvSpPr>
        <p:spPr>
          <a:xfrm>
            <a:off x="2774160" y="2603520"/>
            <a:ext cx="239760" cy="280440"/>
          </a:xfrm>
          <a:custGeom>
            <a:avLst/>
            <a:gdLst/>
            <a:ahLst/>
            <a:rect l="l" t="t"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dk1"/>
          </a:solidFill>
          <a:ln w="0">
            <a:noFill/>
          </a:ln>
        </p:spPr>
        <p:style>
          <a:lnRef idx="0"/>
          <a:fillRef idx="0"/>
          <a:effectRef idx="0"/>
          <a:fontRef idx="minor"/>
        </p:style>
      </p:sp>
      <p:sp>
        <p:nvSpPr>
          <p:cNvPr id="1609" name="Google Shape;1554;p44"/>
          <p:cNvSpPr/>
          <p:nvPr/>
        </p:nvSpPr>
        <p:spPr>
          <a:xfrm>
            <a:off x="3405240" y="2625840"/>
            <a:ext cx="239760" cy="235800"/>
          </a:xfrm>
          <a:custGeom>
            <a:avLst/>
            <a:gdLst/>
            <a:ahLst/>
            <a:rect l="l" t="t" r="r" b="b"/>
            <a:pathLst>
              <a:path w="55" h="54">
                <a:moveTo>
                  <a:pt x="55" y="44"/>
                </a:moveTo>
                <a:cubicBezTo>
                  <a:pt x="55" y="50"/>
                  <a:pt x="50" y="54"/>
                  <a:pt x="44" y="54"/>
                </a:cubicBezTo>
                <a:cubicBezTo>
                  <a:pt x="10" y="54"/>
                  <a:pt x="10" y="54"/>
                  <a:pt x="10" y="54"/>
                </a:cubicBezTo>
                <a:cubicBezTo>
                  <a:pt x="4" y="54"/>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52" y="27"/>
                </a:moveTo>
                <a:cubicBezTo>
                  <a:pt x="27" y="27"/>
                  <a:pt x="27" y="27"/>
                  <a:pt x="27" y="27"/>
                </a:cubicBezTo>
                <a:cubicBezTo>
                  <a:pt x="27" y="2"/>
                  <a:pt x="27" y="2"/>
                  <a:pt x="27" y="2"/>
                </a:cubicBezTo>
                <a:cubicBezTo>
                  <a:pt x="10" y="2"/>
                  <a:pt x="10" y="2"/>
                  <a:pt x="10" y="2"/>
                </a:cubicBezTo>
                <a:cubicBezTo>
                  <a:pt x="6" y="2"/>
                  <a:pt x="2" y="5"/>
                  <a:pt x="2" y="10"/>
                </a:cubicBezTo>
                <a:cubicBezTo>
                  <a:pt x="2" y="27"/>
                  <a:pt x="2" y="27"/>
                  <a:pt x="2" y="27"/>
                </a:cubicBezTo>
                <a:cubicBezTo>
                  <a:pt x="27" y="27"/>
                  <a:pt x="27" y="27"/>
                  <a:pt x="27" y="27"/>
                </a:cubicBezTo>
                <a:cubicBezTo>
                  <a:pt x="27" y="52"/>
                  <a:pt x="27" y="52"/>
                  <a:pt x="27" y="52"/>
                </a:cubicBezTo>
                <a:cubicBezTo>
                  <a:pt x="44" y="52"/>
                  <a:pt x="44" y="52"/>
                  <a:pt x="44" y="52"/>
                </a:cubicBezTo>
                <a:cubicBezTo>
                  <a:pt x="49" y="52"/>
                  <a:pt x="52" y="49"/>
                  <a:pt x="52" y="44"/>
                </a:cubicBezTo>
                <a:lnTo>
                  <a:pt x="52" y="27"/>
                </a:lnTo>
                <a:close/>
              </a:path>
            </a:pathLst>
          </a:custGeom>
          <a:solidFill>
            <a:schemeClr val="dk1"/>
          </a:solidFill>
          <a:ln w="0">
            <a:noFill/>
          </a:ln>
        </p:spPr>
        <p:style>
          <a:lnRef idx="0"/>
          <a:fillRef idx="0"/>
          <a:effectRef idx="0"/>
          <a:fontRef idx="minor"/>
        </p:style>
      </p:sp>
      <p:sp>
        <p:nvSpPr>
          <p:cNvPr id="1610" name="Google Shape;1555;p44"/>
          <p:cNvSpPr/>
          <p:nvPr/>
        </p:nvSpPr>
        <p:spPr>
          <a:xfrm>
            <a:off x="4033800" y="2625840"/>
            <a:ext cx="239760" cy="235800"/>
          </a:xfrm>
          <a:custGeom>
            <a:avLst/>
            <a:gdLst/>
            <a:ahLst/>
            <a:rect l="l" t="t" r="r" b="b"/>
            <a:pathLst>
              <a:path w="55" h="54">
                <a:moveTo>
                  <a:pt x="55" y="4"/>
                </a:moveTo>
                <a:cubicBezTo>
                  <a:pt x="55" y="49"/>
                  <a:pt x="55" y="49"/>
                  <a:pt x="55" y="49"/>
                </a:cubicBezTo>
                <a:cubicBezTo>
                  <a:pt x="55" y="52"/>
                  <a:pt x="52" y="54"/>
                  <a:pt x="50" y="54"/>
                </a:cubicBezTo>
                <a:cubicBezTo>
                  <a:pt x="5" y="54"/>
                  <a:pt x="5" y="54"/>
                  <a:pt x="5" y="54"/>
                </a:cubicBezTo>
                <a:cubicBezTo>
                  <a:pt x="2" y="54"/>
                  <a:pt x="0" y="52"/>
                  <a:pt x="0" y="49"/>
                </a:cubicBezTo>
                <a:cubicBezTo>
                  <a:pt x="0" y="4"/>
                  <a:pt x="0" y="4"/>
                  <a:pt x="0" y="4"/>
                </a:cubicBezTo>
                <a:cubicBezTo>
                  <a:pt x="0" y="2"/>
                  <a:pt x="2" y="0"/>
                  <a:pt x="5" y="0"/>
                </a:cubicBezTo>
                <a:cubicBezTo>
                  <a:pt x="50" y="0"/>
                  <a:pt x="50" y="0"/>
                  <a:pt x="50" y="0"/>
                </a:cubicBezTo>
                <a:cubicBezTo>
                  <a:pt x="52" y="0"/>
                  <a:pt x="55" y="2"/>
                  <a:pt x="55" y="4"/>
                </a:cubicBezTo>
                <a:close/>
                <a:moveTo>
                  <a:pt x="52" y="4"/>
                </a:moveTo>
                <a:cubicBezTo>
                  <a:pt x="52" y="3"/>
                  <a:pt x="51" y="2"/>
                  <a:pt x="50" y="2"/>
                </a:cubicBezTo>
                <a:cubicBezTo>
                  <a:pt x="5" y="2"/>
                  <a:pt x="5" y="2"/>
                  <a:pt x="5" y="2"/>
                </a:cubicBezTo>
                <a:cubicBezTo>
                  <a:pt x="3" y="2"/>
                  <a:pt x="2" y="3"/>
                  <a:pt x="2" y="4"/>
                </a:cubicBezTo>
                <a:cubicBezTo>
                  <a:pt x="2" y="49"/>
                  <a:pt x="2" y="49"/>
                  <a:pt x="2" y="49"/>
                </a:cubicBezTo>
                <a:cubicBezTo>
                  <a:pt x="2" y="51"/>
                  <a:pt x="3" y="52"/>
                  <a:pt x="5" y="52"/>
                </a:cubicBezTo>
                <a:cubicBezTo>
                  <a:pt x="50" y="52"/>
                  <a:pt x="50" y="52"/>
                  <a:pt x="50" y="52"/>
                </a:cubicBezTo>
                <a:cubicBezTo>
                  <a:pt x="51" y="52"/>
                  <a:pt x="52" y="51"/>
                  <a:pt x="52" y="49"/>
                </a:cubicBezTo>
                <a:lnTo>
                  <a:pt x="52" y="4"/>
                </a:lnTo>
                <a:close/>
                <a:moveTo>
                  <a:pt x="50" y="4"/>
                </a:moveTo>
                <a:cubicBezTo>
                  <a:pt x="50" y="20"/>
                  <a:pt x="50" y="20"/>
                  <a:pt x="50" y="20"/>
                </a:cubicBezTo>
                <a:cubicBezTo>
                  <a:pt x="48" y="19"/>
                  <a:pt x="46" y="18"/>
                  <a:pt x="44" y="18"/>
                </a:cubicBezTo>
                <a:cubicBezTo>
                  <a:pt x="36" y="16"/>
                  <a:pt x="29" y="16"/>
                  <a:pt x="21" y="17"/>
                </a:cubicBezTo>
                <a:cubicBezTo>
                  <a:pt x="20" y="18"/>
                  <a:pt x="20" y="18"/>
                  <a:pt x="20" y="18"/>
                </a:cubicBezTo>
                <a:cubicBezTo>
                  <a:pt x="18" y="13"/>
                  <a:pt x="18" y="13"/>
                  <a:pt x="18" y="13"/>
                </a:cubicBezTo>
                <a:cubicBezTo>
                  <a:pt x="9" y="13"/>
                  <a:pt x="9" y="13"/>
                  <a:pt x="9" y="13"/>
                </a:cubicBezTo>
                <a:cubicBezTo>
                  <a:pt x="12" y="20"/>
                  <a:pt x="12" y="20"/>
                  <a:pt x="12" y="20"/>
                </a:cubicBezTo>
                <a:cubicBezTo>
                  <a:pt x="9" y="21"/>
                  <a:pt x="6" y="23"/>
                  <a:pt x="4" y="24"/>
                </a:cubicBezTo>
                <a:cubicBezTo>
                  <a:pt x="4" y="4"/>
                  <a:pt x="4" y="4"/>
                  <a:pt x="4" y="4"/>
                </a:cubicBezTo>
                <a:cubicBezTo>
                  <a:pt x="4" y="4"/>
                  <a:pt x="4" y="4"/>
                  <a:pt x="5" y="4"/>
                </a:cubicBezTo>
                <a:cubicBezTo>
                  <a:pt x="50" y="4"/>
                  <a:pt x="50" y="4"/>
                  <a:pt x="50" y="4"/>
                </a:cubicBezTo>
                <a:cubicBezTo>
                  <a:pt x="50" y="4"/>
                  <a:pt x="50" y="4"/>
                  <a:pt x="50" y="4"/>
                </a:cubicBezTo>
                <a:close/>
                <a:moveTo>
                  <a:pt x="31" y="37"/>
                </a:moveTo>
                <a:cubicBezTo>
                  <a:pt x="50" y="32"/>
                  <a:pt x="50" y="32"/>
                  <a:pt x="50" y="32"/>
                </a:cubicBezTo>
                <a:cubicBezTo>
                  <a:pt x="50" y="49"/>
                  <a:pt x="50" y="49"/>
                  <a:pt x="50" y="49"/>
                </a:cubicBezTo>
                <a:cubicBezTo>
                  <a:pt x="50" y="50"/>
                  <a:pt x="50" y="50"/>
                  <a:pt x="50" y="50"/>
                </a:cubicBezTo>
                <a:cubicBezTo>
                  <a:pt x="5" y="50"/>
                  <a:pt x="5" y="50"/>
                  <a:pt x="5" y="50"/>
                </a:cubicBezTo>
                <a:cubicBezTo>
                  <a:pt x="4" y="50"/>
                  <a:pt x="4" y="50"/>
                  <a:pt x="4" y="49"/>
                </a:cubicBezTo>
                <a:cubicBezTo>
                  <a:pt x="4" y="44"/>
                  <a:pt x="4" y="44"/>
                  <a:pt x="4" y="44"/>
                </a:cubicBezTo>
                <a:cubicBezTo>
                  <a:pt x="29" y="37"/>
                  <a:pt x="29" y="37"/>
                  <a:pt x="29" y="37"/>
                </a:cubicBezTo>
                <a:cubicBezTo>
                  <a:pt x="22" y="22"/>
                  <a:pt x="22" y="22"/>
                  <a:pt x="22" y="22"/>
                </a:cubicBezTo>
                <a:cubicBezTo>
                  <a:pt x="22" y="22"/>
                  <a:pt x="22" y="22"/>
                  <a:pt x="23" y="22"/>
                </a:cubicBezTo>
                <a:cubicBezTo>
                  <a:pt x="35" y="19"/>
                  <a:pt x="43" y="22"/>
                  <a:pt x="47" y="26"/>
                </a:cubicBezTo>
                <a:cubicBezTo>
                  <a:pt x="47" y="27"/>
                  <a:pt x="47" y="27"/>
                  <a:pt x="46" y="27"/>
                </a:cubicBezTo>
                <a:cubicBezTo>
                  <a:pt x="46" y="27"/>
                  <a:pt x="43" y="28"/>
                  <a:pt x="37" y="30"/>
                </a:cubicBezTo>
                <a:cubicBezTo>
                  <a:pt x="33" y="22"/>
                  <a:pt x="33" y="22"/>
                  <a:pt x="33" y="22"/>
                </a:cubicBezTo>
                <a:cubicBezTo>
                  <a:pt x="31" y="22"/>
                  <a:pt x="28" y="22"/>
                  <a:pt x="25" y="23"/>
                </a:cubicBezTo>
                <a:lnTo>
                  <a:pt x="31" y="37"/>
                </a:lnTo>
                <a:close/>
                <a:moveTo>
                  <a:pt x="9" y="35"/>
                </a:moveTo>
                <a:cubicBezTo>
                  <a:pt x="8" y="31"/>
                  <a:pt x="9" y="27"/>
                  <a:pt x="14" y="24"/>
                </a:cubicBezTo>
                <a:cubicBezTo>
                  <a:pt x="19" y="34"/>
                  <a:pt x="19" y="34"/>
                  <a:pt x="19" y="34"/>
                </a:cubicBezTo>
                <a:cubicBezTo>
                  <a:pt x="10" y="36"/>
                  <a:pt x="10" y="36"/>
                  <a:pt x="10" y="36"/>
                </a:cubicBezTo>
                <a:cubicBezTo>
                  <a:pt x="9" y="36"/>
                  <a:pt x="9" y="36"/>
                  <a:pt x="9" y="35"/>
                </a:cubicBezTo>
                <a:close/>
              </a:path>
            </a:pathLst>
          </a:custGeom>
          <a:solidFill>
            <a:schemeClr val="dk1"/>
          </a:solidFill>
          <a:ln w="0">
            <a:noFill/>
          </a:ln>
        </p:spPr>
        <p:style>
          <a:lnRef idx="0"/>
          <a:fillRef idx="0"/>
          <a:effectRef idx="0"/>
          <a:fontRef idx="minor"/>
        </p:style>
      </p:sp>
      <p:sp>
        <p:nvSpPr>
          <p:cNvPr id="1611" name="Google Shape;1556;p44"/>
          <p:cNvSpPr/>
          <p:nvPr/>
        </p:nvSpPr>
        <p:spPr>
          <a:xfrm>
            <a:off x="4668840" y="2603520"/>
            <a:ext cx="149040" cy="280440"/>
          </a:xfrm>
          <a:custGeom>
            <a:avLst/>
            <a:gdLst/>
            <a:ahLst/>
            <a:rect l="l" t="t"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dk1"/>
          </a:solidFill>
          <a:ln w="0">
            <a:noFill/>
          </a:ln>
        </p:spPr>
        <p:style>
          <a:lnRef idx="0"/>
          <a:fillRef idx="0"/>
          <a:effectRef idx="0"/>
          <a:fontRef idx="minor"/>
        </p:style>
      </p:sp>
      <p:sp>
        <p:nvSpPr>
          <p:cNvPr id="1612" name="Google Shape;1557;p44"/>
          <p:cNvSpPr/>
          <p:nvPr/>
        </p:nvSpPr>
        <p:spPr>
          <a:xfrm>
            <a:off x="5295240" y="2603520"/>
            <a:ext cx="255960" cy="239760"/>
          </a:xfrm>
          <a:custGeom>
            <a:avLst/>
            <a:gdLst/>
            <a:ahLst/>
            <a:rect l="l" t="t" r="r" b="b"/>
            <a:pathLst>
              <a:path w="59" h="55">
                <a:moveTo>
                  <a:pt x="59" y="51"/>
                </a:moveTo>
                <a:cubicBezTo>
                  <a:pt x="59" y="53"/>
                  <a:pt x="58" y="55"/>
                  <a:pt x="56" y="55"/>
                </a:cubicBezTo>
                <a:cubicBezTo>
                  <a:pt x="3" y="55"/>
                  <a:pt x="3" y="55"/>
                  <a:pt x="3" y="55"/>
                </a:cubicBezTo>
                <a:cubicBezTo>
                  <a:pt x="1" y="55"/>
                  <a:pt x="0" y="53"/>
                  <a:pt x="0" y="51"/>
                </a:cubicBezTo>
                <a:cubicBezTo>
                  <a:pt x="0" y="40"/>
                  <a:pt x="0" y="40"/>
                  <a:pt x="0" y="40"/>
                </a:cubicBezTo>
                <a:cubicBezTo>
                  <a:pt x="0" y="38"/>
                  <a:pt x="1" y="37"/>
                  <a:pt x="3" y="37"/>
                </a:cubicBezTo>
                <a:cubicBezTo>
                  <a:pt x="20" y="37"/>
                  <a:pt x="20" y="37"/>
                  <a:pt x="20" y="37"/>
                </a:cubicBezTo>
                <a:cubicBezTo>
                  <a:pt x="25" y="41"/>
                  <a:pt x="25" y="41"/>
                  <a:pt x="25" y="41"/>
                </a:cubicBezTo>
                <a:cubicBezTo>
                  <a:pt x="26" y="43"/>
                  <a:pt x="28" y="43"/>
                  <a:pt x="29" y="43"/>
                </a:cubicBezTo>
                <a:cubicBezTo>
                  <a:pt x="31" y="43"/>
                  <a:pt x="33" y="43"/>
                  <a:pt x="34" y="41"/>
                </a:cubicBezTo>
                <a:cubicBezTo>
                  <a:pt x="39" y="37"/>
                  <a:pt x="39" y="37"/>
                  <a:pt x="39" y="37"/>
                </a:cubicBezTo>
                <a:cubicBezTo>
                  <a:pt x="56" y="37"/>
                  <a:pt x="56" y="37"/>
                  <a:pt x="56" y="37"/>
                </a:cubicBezTo>
                <a:cubicBezTo>
                  <a:pt x="58" y="37"/>
                  <a:pt x="59" y="38"/>
                  <a:pt x="59" y="40"/>
                </a:cubicBezTo>
                <a:lnTo>
                  <a:pt x="59" y="51"/>
                </a:lnTo>
                <a:close/>
                <a:moveTo>
                  <a:pt x="47" y="22"/>
                </a:moveTo>
                <a:cubicBezTo>
                  <a:pt x="31" y="38"/>
                  <a:pt x="31" y="38"/>
                  <a:pt x="31" y="38"/>
                </a:cubicBezTo>
                <a:cubicBezTo>
                  <a:pt x="31" y="39"/>
                  <a:pt x="30" y="39"/>
                  <a:pt x="29" y="39"/>
                </a:cubicBezTo>
                <a:cubicBezTo>
                  <a:pt x="29" y="39"/>
                  <a:pt x="28" y="39"/>
                  <a:pt x="28" y="38"/>
                </a:cubicBezTo>
                <a:cubicBezTo>
                  <a:pt x="12" y="22"/>
                  <a:pt x="12" y="22"/>
                  <a:pt x="12" y="22"/>
                </a:cubicBezTo>
                <a:cubicBezTo>
                  <a:pt x="11" y="21"/>
                  <a:pt x="11" y="20"/>
                  <a:pt x="11" y="20"/>
                </a:cubicBezTo>
                <a:cubicBezTo>
                  <a:pt x="12" y="19"/>
                  <a:pt x="13" y="18"/>
                  <a:pt x="13" y="18"/>
                </a:cubicBezTo>
                <a:cubicBezTo>
                  <a:pt x="23" y="18"/>
                  <a:pt x="23" y="18"/>
                  <a:pt x="23" y="18"/>
                </a:cubicBezTo>
                <a:cubicBezTo>
                  <a:pt x="23" y="2"/>
                  <a:pt x="23" y="2"/>
                  <a:pt x="23" y="2"/>
                </a:cubicBezTo>
                <a:cubicBezTo>
                  <a:pt x="23" y="1"/>
                  <a:pt x="24" y="0"/>
                  <a:pt x="25" y="0"/>
                </a:cubicBezTo>
                <a:cubicBezTo>
                  <a:pt x="34" y="0"/>
                  <a:pt x="34" y="0"/>
                  <a:pt x="34" y="0"/>
                </a:cubicBezTo>
                <a:cubicBezTo>
                  <a:pt x="35" y="0"/>
                  <a:pt x="36" y="1"/>
                  <a:pt x="36" y="2"/>
                </a:cubicBezTo>
                <a:cubicBezTo>
                  <a:pt x="36" y="18"/>
                  <a:pt x="36" y="18"/>
                  <a:pt x="36" y="18"/>
                </a:cubicBezTo>
                <a:cubicBezTo>
                  <a:pt x="45" y="18"/>
                  <a:pt x="45" y="18"/>
                  <a:pt x="45" y="18"/>
                </a:cubicBezTo>
                <a:cubicBezTo>
                  <a:pt x="46" y="18"/>
                  <a:pt x="47" y="19"/>
                  <a:pt x="48" y="20"/>
                </a:cubicBezTo>
                <a:cubicBezTo>
                  <a:pt x="48" y="20"/>
                  <a:pt x="48" y="21"/>
                  <a:pt x="47" y="22"/>
                </a:cubicBezTo>
                <a:close/>
                <a:moveTo>
                  <a:pt x="43" y="46"/>
                </a:moveTo>
                <a:cubicBezTo>
                  <a:pt x="42" y="46"/>
                  <a:pt x="41" y="47"/>
                  <a:pt x="41" y="48"/>
                </a:cubicBezTo>
                <a:cubicBezTo>
                  <a:pt x="41" y="49"/>
                  <a:pt x="42" y="50"/>
                  <a:pt x="43" y="50"/>
                </a:cubicBezTo>
                <a:cubicBezTo>
                  <a:pt x="44" y="50"/>
                  <a:pt x="45" y="49"/>
                  <a:pt x="45" y="48"/>
                </a:cubicBezTo>
                <a:cubicBezTo>
                  <a:pt x="45" y="47"/>
                  <a:pt x="44" y="46"/>
                  <a:pt x="43" y="46"/>
                </a:cubicBezTo>
                <a:close/>
                <a:moveTo>
                  <a:pt x="52" y="46"/>
                </a:moveTo>
                <a:cubicBezTo>
                  <a:pt x="51" y="46"/>
                  <a:pt x="50" y="47"/>
                  <a:pt x="50" y="48"/>
                </a:cubicBezTo>
                <a:cubicBezTo>
                  <a:pt x="50" y="49"/>
                  <a:pt x="51" y="50"/>
                  <a:pt x="52" y="50"/>
                </a:cubicBezTo>
                <a:cubicBezTo>
                  <a:pt x="54" y="50"/>
                  <a:pt x="55" y="49"/>
                  <a:pt x="55" y="48"/>
                </a:cubicBezTo>
                <a:cubicBezTo>
                  <a:pt x="55" y="47"/>
                  <a:pt x="54" y="46"/>
                  <a:pt x="52" y="46"/>
                </a:cubicBezTo>
                <a:close/>
              </a:path>
            </a:pathLst>
          </a:custGeom>
          <a:solidFill>
            <a:schemeClr val="dk1"/>
          </a:solidFill>
          <a:ln w="0">
            <a:noFill/>
          </a:ln>
        </p:spPr>
        <p:style>
          <a:lnRef idx="0"/>
          <a:fillRef idx="0"/>
          <a:effectRef idx="0"/>
          <a:fontRef idx="minor"/>
        </p:style>
      </p:sp>
      <p:sp>
        <p:nvSpPr>
          <p:cNvPr id="1613" name="Google Shape;1558;p44"/>
          <p:cNvSpPr/>
          <p:nvPr/>
        </p:nvSpPr>
        <p:spPr>
          <a:xfrm>
            <a:off x="5934240" y="2621520"/>
            <a:ext cx="255960" cy="239760"/>
          </a:xfrm>
          <a:custGeom>
            <a:avLst/>
            <a:gdLst/>
            <a:ahLst/>
            <a:rect l="l" t="t"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26" y="97"/>
                </a:lnTo>
                <a:lnTo>
                  <a:pt x="26" y="89"/>
                </a:lnTo>
                <a:lnTo>
                  <a:pt x="39" y="95"/>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dk1"/>
          </a:solidFill>
          <a:ln w="0">
            <a:noFill/>
          </a:ln>
        </p:spPr>
        <p:style>
          <a:lnRef idx="0"/>
          <a:fillRef idx="0"/>
          <a:effectRef idx="0"/>
          <a:fontRef idx="minor"/>
        </p:style>
      </p:sp>
      <p:sp>
        <p:nvSpPr>
          <p:cNvPr id="1614" name="Google Shape;1559;p44"/>
          <p:cNvSpPr/>
          <p:nvPr/>
        </p:nvSpPr>
        <p:spPr>
          <a:xfrm>
            <a:off x="6554880" y="2621520"/>
            <a:ext cx="280440" cy="221760"/>
          </a:xfrm>
          <a:custGeom>
            <a:avLst/>
            <a:gdLst/>
            <a:ahLst/>
            <a:rect l="l" t="t" r="r" b="b"/>
            <a:pathLst>
              <a:path w="64" h="51">
                <a:moveTo>
                  <a:pt x="50" y="41"/>
                </a:moveTo>
                <a:cubicBezTo>
                  <a:pt x="50" y="46"/>
                  <a:pt x="45" y="51"/>
                  <a:pt x="40" y="51"/>
                </a:cubicBezTo>
                <a:cubicBezTo>
                  <a:pt x="10" y="51"/>
                  <a:pt x="10" y="51"/>
                  <a:pt x="10" y="51"/>
                </a:cubicBezTo>
                <a:cubicBezTo>
                  <a:pt x="4" y="51"/>
                  <a:pt x="0" y="46"/>
                  <a:pt x="0" y="41"/>
                </a:cubicBezTo>
                <a:cubicBezTo>
                  <a:pt x="0" y="11"/>
                  <a:pt x="0" y="11"/>
                  <a:pt x="0" y="11"/>
                </a:cubicBezTo>
                <a:cubicBezTo>
                  <a:pt x="0" y="5"/>
                  <a:pt x="4" y="1"/>
                  <a:pt x="10" y="1"/>
                </a:cubicBezTo>
                <a:cubicBezTo>
                  <a:pt x="40" y="1"/>
                  <a:pt x="40" y="1"/>
                  <a:pt x="40" y="1"/>
                </a:cubicBezTo>
                <a:cubicBezTo>
                  <a:pt x="41" y="1"/>
                  <a:pt x="43" y="1"/>
                  <a:pt x="44" y="1"/>
                </a:cubicBezTo>
                <a:cubicBezTo>
                  <a:pt x="44" y="2"/>
                  <a:pt x="44" y="2"/>
                  <a:pt x="45" y="2"/>
                </a:cubicBezTo>
                <a:cubicBezTo>
                  <a:pt x="45" y="3"/>
                  <a:pt x="45" y="3"/>
                  <a:pt x="44" y="3"/>
                </a:cubicBezTo>
                <a:cubicBezTo>
                  <a:pt x="43" y="5"/>
                  <a:pt x="43" y="5"/>
                  <a:pt x="43" y="5"/>
                </a:cubicBezTo>
                <a:cubicBezTo>
                  <a:pt x="42" y="5"/>
                  <a:pt x="42" y="5"/>
                  <a:pt x="41" y="5"/>
                </a:cubicBezTo>
                <a:cubicBezTo>
                  <a:pt x="41" y="5"/>
                  <a:pt x="40" y="5"/>
                  <a:pt x="40" y="5"/>
                </a:cubicBezTo>
                <a:cubicBezTo>
                  <a:pt x="10" y="5"/>
                  <a:pt x="10" y="5"/>
                  <a:pt x="10" y="5"/>
                </a:cubicBezTo>
                <a:cubicBezTo>
                  <a:pt x="7" y="5"/>
                  <a:pt x="4" y="8"/>
                  <a:pt x="4" y="11"/>
                </a:cubicBezTo>
                <a:cubicBezTo>
                  <a:pt x="4" y="41"/>
                  <a:pt x="4" y="41"/>
                  <a:pt x="4" y="41"/>
                </a:cubicBezTo>
                <a:cubicBezTo>
                  <a:pt x="4" y="44"/>
                  <a:pt x="7" y="46"/>
                  <a:pt x="10" y="46"/>
                </a:cubicBezTo>
                <a:cubicBezTo>
                  <a:pt x="40" y="46"/>
                  <a:pt x="40" y="46"/>
                  <a:pt x="40" y="46"/>
                </a:cubicBezTo>
                <a:cubicBezTo>
                  <a:pt x="43" y="46"/>
                  <a:pt x="45" y="44"/>
                  <a:pt x="45" y="41"/>
                </a:cubicBezTo>
                <a:cubicBezTo>
                  <a:pt x="45" y="36"/>
                  <a:pt x="45" y="36"/>
                  <a:pt x="45" y="36"/>
                </a:cubicBezTo>
                <a:cubicBezTo>
                  <a:pt x="45" y="36"/>
                  <a:pt x="46" y="35"/>
                  <a:pt x="46" y="35"/>
                </a:cubicBezTo>
                <a:cubicBezTo>
                  <a:pt x="48" y="33"/>
                  <a:pt x="48" y="33"/>
                  <a:pt x="48" y="33"/>
                </a:cubicBezTo>
                <a:cubicBezTo>
                  <a:pt x="48" y="33"/>
                  <a:pt x="49" y="33"/>
                  <a:pt x="49" y="33"/>
                </a:cubicBezTo>
                <a:cubicBezTo>
                  <a:pt x="50" y="33"/>
                  <a:pt x="50" y="33"/>
                  <a:pt x="50" y="34"/>
                </a:cubicBezTo>
                <a:lnTo>
                  <a:pt x="50" y="41"/>
                </a:lnTo>
                <a:close/>
                <a:moveTo>
                  <a:pt x="57" y="18"/>
                </a:moveTo>
                <a:cubicBezTo>
                  <a:pt x="33" y="42"/>
                  <a:pt x="33" y="42"/>
                  <a:pt x="33" y="42"/>
                </a:cubicBezTo>
                <a:cubicBezTo>
                  <a:pt x="23" y="42"/>
                  <a:pt x="23" y="42"/>
                  <a:pt x="23" y="42"/>
                </a:cubicBezTo>
                <a:cubicBezTo>
                  <a:pt x="23" y="31"/>
                  <a:pt x="23" y="31"/>
                  <a:pt x="23" y="31"/>
                </a:cubicBezTo>
                <a:cubicBezTo>
                  <a:pt x="47" y="7"/>
                  <a:pt x="47" y="7"/>
                  <a:pt x="47" y="7"/>
                </a:cubicBezTo>
                <a:lnTo>
                  <a:pt x="57" y="18"/>
                </a:lnTo>
                <a:close/>
                <a:moveTo>
                  <a:pt x="36" y="34"/>
                </a:moveTo>
                <a:cubicBezTo>
                  <a:pt x="30" y="29"/>
                  <a:pt x="30" y="29"/>
                  <a:pt x="30" y="29"/>
                </a:cubicBezTo>
                <a:cubicBezTo>
                  <a:pt x="26" y="33"/>
                  <a:pt x="26" y="33"/>
                  <a:pt x="26" y="33"/>
                </a:cubicBezTo>
                <a:cubicBezTo>
                  <a:pt x="26" y="35"/>
                  <a:pt x="26" y="35"/>
                  <a:pt x="26" y="35"/>
                </a:cubicBezTo>
                <a:cubicBezTo>
                  <a:pt x="29" y="35"/>
                  <a:pt x="29" y="35"/>
                  <a:pt x="29" y="35"/>
                </a:cubicBezTo>
                <a:cubicBezTo>
                  <a:pt x="29" y="38"/>
                  <a:pt x="29" y="38"/>
                  <a:pt x="29" y="38"/>
                </a:cubicBezTo>
                <a:cubicBezTo>
                  <a:pt x="31" y="38"/>
                  <a:pt x="31" y="38"/>
                  <a:pt x="31" y="38"/>
                </a:cubicBezTo>
                <a:lnTo>
                  <a:pt x="36" y="34"/>
                </a:lnTo>
                <a:close/>
                <a:moveTo>
                  <a:pt x="46" y="13"/>
                </a:moveTo>
                <a:cubicBezTo>
                  <a:pt x="34" y="25"/>
                  <a:pt x="34" y="25"/>
                  <a:pt x="34" y="25"/>
                </a:cubicBezTo>
                <a:cubicBezTo>
                  <a:pt x="33" y="25"/>
                  <a:pt x="33" y="26"/>
                  <a:pt x="33" y="26"/>
                </a:cubicBezTo>
                <a:cubicBezTo>
                  <a:pt x="34" y="27"/>
                  <a:pt x="34" y="27"/>
                  <a:pt x="35" y="26"/>
                </a:cubicBezTo>
                <a:cubicBezTo>
                  <a:pt x="47" y="14"/>
                  <a:pt x="47" y="14"/>
                  <a:pt x="47" y="14"/>
                </a:cubicBezTo>
                <a:cubicBezTo>
                  <a:pt x="47" y="13"/>
                  <a:pt x="47" y="13"/>
                  <a:pt x="47" y="13"/>
                </a:cubicBezTo>
                <a:cubicBezTo>
                  <a:pt x="47" y="12"/>
                  <a:pt x="46" y="12"/>
                  <a:pt x="46" y="13"/>
                </a:cubicBezTo>
                <a:close/>
                <a:moveTo>
                  <a:pt x="59" y="15"/>
                </a:moveTo>
                <a:cubicBezTo>
                  <a:pt x="49" y="5"/>
                  <a:pt x="49" y="5"/>
                  <a:pt x="49" y="5"/>
                </a:cubicBezTo>
                <a:cubicBezTo>
                  <a:pt x="52" y="2"/>
                  <a:pt x="52" y="2"/>
                  <a:pt x="52" y="2"/>
                </a:cubicBezTo>
                <a:cubicBezTo>
                  <a:pt x="53" y="0"/>
                  <a:pt x="56" y="0"/>
                  <a:pt x="57" y="2"/>
                </a:cubicBezTo>
                <a:cubicBezTo>
                  <a:pt x="62" y="7"/>
                  <a:pt x="62" y="7"/>
                  <a:pt x="62" y="7"/>
                </a:cubicBezTo>
                <a:cubicBezTo>
                  <a:pt x="64" y="9"/>
                  <a:pt x="64" y="11"/>
                  <a:pt x="62" y="12"/>
                </a:cubicBezTo>
                <a:lnTo>
                  <a:pt x="59" y="15"/>
                </a:lnTo>
                <a:close/>
              </a:path>
            </a:pathLst>
          </a:custGeom>
          <a:solidFill>
            <a:schemeClr val="dk1"/>
          </a:solidFill>
          <a:ln w="0">
            <a:noFill/>
          </a:ln>
        </p:spPr>
        <p:style>
          <a:lnRef idx="0"/>
          <a:fillRef idx="0"/>
          <a:effectRef idx="0"/>
          <a:fontRef idx="minor"/>
        </p:style>
      </p:sp>
      <p:sp>
        <p:nvSpPr>
          <p:cNvPr id="1615" name="Google Shape;1560;p44"/>
          <p:cNvSpPr/>
          <p:nvPr/>
        </p:nvSpPr>
        <p:spPr>
          <a:xfrm>
            <a:off x="7185600" y="2704680"/>
            <a:ext cx="217800" cy="59760"/>
          </a:xfrm>
          <a:custGeom>
            <a:avLst/>
            <a:gdLst/>
            <a:ahLst/>
            <a:rect l="l" t="t" r="r" b="b"/>
            <a:pathLst>
              <a:path w="50" h="14">
                <a:moveTo>
                  <a:pt x="13" y="10"/>
                </a:moveTo>
                <a:cubicBezTo>
                  <a:pt x="13" y="12"/>
                  <a:pt x="12" y="14"/>
                  <a:pt x="10" y="14"/>
                </a:cubicBezTo>
                <a:cubicBezTo>
                  <a:pt x="3" y="14"/>
                  <a:pt x="3" y="14"/>
                  <a:pt x="3" y="14"/>
                </a:cubicBezTo>
                <a:cubicBezTo>
                  <a:pt x="1" y="14"/>
                  <a:pt x="0" y="12"/>
                  <a:pt x="0" y="10"/>
                </a:cubicBezTo>
                <a:cubicBezTo>
                  <a:pt x="0" y="3"/>
                  <a:pt x="0" y="3"/>
                  <a:pt x="0" y="3"/>
                </a:cubicBezTo>
                <a:cubicBezTo>
                  <a:pt x="0" y="1"/>
                  <a:pt x="1" y="0"/>
                  <a:pt x="3" y="0"/>
                </a:cubicBezTo>
                <a:cubicBezTo>
                  <a:pt x="10" y="0"/>
                  <a:pt x="10" y="0"/>
                  <a:pt x="10" y="0"/>
                </a:cubicBezTo>
                <a:cubicBezTo>
                  <a:pt x="12" y="0"/>
                  <a:pt x="13" y="1"/>
                  <a:pt x="13" y="3"/>
                </a:cubicBezTo>
                <a:lnTo>
                  <a:pt x="13" y="10"/>
                </a:lnTo>
                <a:close/>
                <a:moveTo>
                  <a:pt x="32" y="10"/>
                </a:moveTo>
                <a:cubicBezTo>
                  <a:pt x="32" y="12"/>
                  <a:pt x="30" y="14"/>
                  <a:pt x="28" y="14"/>
                </a:cubicBezTo>
                <a:cubicBezTo>
                  <a:pt x="21" y="14"/>
                  <a:pt x="21" y="14"/>
                  <a:pt x="21" y="14"/>
                </a:cubicBezTo>
                <a:cubicBezTo>
                  <a:pt x="20" y="14"/>
                  <a:pt x="18" y="12"/>
                  <a:pt x="18" y="10"/>
                </a:cubicBezTo>
                <a:cubicBezTo>
                  <a:pt x="18" y="3"/>
                  <a:pt x="18" y="3"/>
                  <a:pt x="18" y="3"/>
                </a:cubicBezTo>
                <a:cubicBezTo>
                  <a:pt x="18" y="1"/>
                  <a:pt x="20" y="0"/>
                  <a:pt x="21" y="0"/>
                </a:cubicBezTo>
                <a:cubicBezTo>
                  <a:pt x="28" y="0"/>
                  <a:pt x="28" y="0"/>
                  <a:pt x="28" y="0"/>
                </a:cubicBezTo>
                <a:cubicBezTo>
                  <a:pt x="30" y="0"/>
                  <a:pt x="32" y="1"/>
                  <a:pt x="32" y="3"/>
                </a:cubicBezTo>
                <a:lnTo>
                  <a:pt x="32" y="10"/>
                </a:lnTo>
                <a:close/>
                <a:moveTo>
                  <a:pt x="50" y="10"/>
                </a:moveTo>
                <a:cubicBezTo>
                  <a:pt x="50" y="12"/>
                  <a:pt x="48" y="14"/>
                  <a:pt x="47" y="14"/>
                </a:cubicBezTo>
                <a:cubicBezTo>
                  <a:pt x="40" y="14"/>
                  <a:pt x="40" y="14"/>
                  <a:pt x="40" y="14"/>
                </a:cubicBezTo>
                <a:cubicBezTo>
                  <a:pt x="38" y="14"/>
                  <a:pt x="36" y="12"/>
                  <a:pt x="36" y="10"/>
                </a:cubicBezTo>
                <a:cubicBezTo>
                  <a:pt x="36" y="3"/>
                  <a:pt x="36" y="3"/>
                  <a:pt x="36" y="3"/>
                </a:cubicBezTo>
                <a:cubicBezTo>
                  <a:pt x="36" y="1"/>
                  <a:pt x="38" y="0"/>
                  <a:pt x="40" y="0"/>
                </a:cubicBezTo>
                <a:cubicBezTo>
                  <a:pt x="47" y="0"/>
                  <a:pt x="47" y="0"/>
                  <a:pt x="47" y="0"/>
                </a:cubicBezTo>
                <a:cubicBezTo>
                  <a:pt x="48" y="0"/>
                  <a:pt x="50" y="1"/>
                  <a:pt x="50" y="3"/>
                </a:cubicBezTo>
                <a:lnTo>
                  <a:pt x="50" y="10"/>
                </a:lnTo>
                <a:close/>
              </a:path>
            </a:pathLst>
          </a:custGeom>
          <a:solidFill>
            <a:schemeClr val="dk1"/>
          </a:solidFill>
          <a:ln w="0">
            <a:noFill/>
          </a:ln>
        </p:spPr>
        <p:style>
          <a:lnRef idx="0"/>
          <a:fillRef idx="0"/>
          <a:effectRef idx="0"/>
          <a:fontRef idx="minor"/>
        </p:style>
      </p:sp>
      <p:sp>
        <p:nvSpPr>
          <p:cNvPr id="1616" name="Google Shape;1561;p44"/>
          <p:cNvSpPr/>
          <p:nvPr/>
        </p:nvSpPr>
        <p:spPr>
          <a:xfrm>
            <a:off x="7814520" y="2603520"/>
            <a:ext cx="280440" cy="280440"/>
          </a:xfrm>
          <a:custGeom>
            <a:avLst/>
            <a:gdLst/>
            <a:ahLst/>
            <a:rect l="l" t="t" r="r" b="b"/>
            <a:pathLst>
              <a:path w="64" h="64">
                <a:moveTo>
                  <a:pt x="32" y="64"/>
                </a:moveTo>
                <a:cubicBezTo>
                  <a:pt x="14" y="64"/>
                  <a:pt x="0" y="50"/>
                  <a:pt x="0" y="32"/>
                </a:cubicBezTo>
                <a:cubicBezTo>
                  <a:pt x="0" y="14"/>
                  <a:pt x="14" y="0"/>
                  <a:pt x="32" y="0"/>
                </a:cubicBezTo>
                <a:cubicBezTo>
                  <a:pt x="49" y="0"/>
                  <a:pt x="64" y="14"/>
                  <a:pt x="64" y="32"/>
                </a:cubicBezTo>
                <a:cubicBezTo>
                  <a:pt x="64" y="50"/>
                  <a:pt x="49" y="64"/>
                  <a:pt x="32" y="64"/>
                </a:cubicBezTo>
                <a:close/>
                <a:moveTo>
                  <a:pt x="32" y="2"/>
                </a:moveTo>
                <a:cubicBezTo>
                  <a:pt x="15" y="2"/>
                  <a:pt x="1" y="15"/>
                  <a:pt x="1" y="32"/>
                </a:cubicBezTo>
                <a:cubicBezTo>
                  <a:pt x="1" y="49"/>
                  <a:pt x="15" y="62"/>
                  <a:pt x="32" y="62"/>
                </a:cubicBezTo>
                <a:cubicBezTo>
                  <a:pt x="49" y="62"/>
                  <a:pt x="62" y="49"/>
                  <a:pt x="62" y="32"/>
                </a:cubicBezTo>
                <a:cubicBezTo>
                  <a:pt x="62" y="15"/>
                  <a:pt x="49" y="2"/>
                  <a:pt x="32" y="2"/>
                </a:cubicBezTo>
                <a:close/>
                <a:moveTo>
                  <a:pt x="7" y="41"/>
                </a:moveTo>
                <a:cubicBezTo>
                  <a:pt x="7" y="42"/>
                  <a:pt x="8" y="43"/>
                  <a:pt x="8" y="45"/>
                </a:cubicBezTo>
                <a:cubicBezTo>
                  <a:pt x="6" y="46"/>
                  <a:pt x="6" y="46"/>
                  <a:pt x="6" y="46"/>
                </a:cubicBezTo>
                <a:cubicBezTo>
                  <a:pt x="4" y="42"/>
                  <a:pt x="3" y="37"/>
                  <a:pt x="3" y="32"/>
                </a:cubicBezTo>
                <a:cubicBezTo>
                  <a:pt x="3" y="27"/>
                  <a:pt x="4" y="22"/>
                  <a:pt x="6" y="18"/>
                </a:cubicBezTo>
                <a:cubicBezTo>
                  <a:pt x="8" y="19"/>
                  <a:pt x="8" y="19"/>
                  <a:pt x="8" y="19"/>
                </a:cubicBezTo>
                <a:cubicBezTo>
                  <a:pt x="8" y="21"/>
                  <a:pt x="7" y="22"/>
                  <a:pt x="7" y="23"/>
                </a:cubicBezTo>
                <a:cubicBezTo>
                  <a:pt x="10" y="24"/>
                  <a:pt x="10" y="24"/>
                  <a:pt x="10" y="24"/>
                </a:cubicBezTo>
                <a:cubicBezTo>
                  <a:pt x="9" y="27"/>
                  <a:pt x="8" y="29"/>
                  <a:pt x="8" y="32"/>
                </a:cubicBezTo>
                <a:cubicBezTo>
                  <a:pt x="8" y="35"/>
                  <a:pt x="9" y="37"/>
                  <a:pt x="10" y="40"/>
                </a:cubicBezTo>
                <a:lnTo>
                  <a:pt x="7" y="41"/>
                </a:lnTo>
                <a:close/>
                <a:moveTo>
                  <a:pt x="31" y="61"/>
                </a:moveTo>
                <a:cubicBezTo>
                  <a:pt x="21" y="61"/>
                  <a:pt x="12" y="55"/>
                  <a:pt x="7" y="47"/>
                </a:cubicBezTo>
                <a:cubicBezTo>
                  <a:pt x="9" y="46"/>
                  <a:pt x="9" y="46"/>
                  <a:pt x="9" y="46"/>
                </a:cubicBezTo>
                <a:cubicBezTo>
                  <a:pt x="10" y="47"/>
                  <a:pt x="11" y="48"/>
                  <a:pt x="12" y="49"/>
                </a:cubicBezTo>
                <a:cubicBezTo>
                  <a:pt x="14" y="47"/>
                  <a:pt x="14" y="47"/>
                  <a:pt x="14" y="47"/>
                </a:cubicBezTo>
                <a:cubicBezTo>
                  <a:pt x="17" y="51"/>
                  <a:pt x="22" y="54"/>
                  <a:pt x="27" y="55"/>
                </a:cubicBezTo>
                <a:cubicBezTo>
                  <a:pt x="27" y="58"/>
                  <a:pt x="27" y="58"/>
                  <a:pt x="27" y="58"/>
                </a:cubicBezTo>
                <a:cubicBezTo>
                  <a:pt x="28" y="58"/>
                  <a:pt x="30" y="58"/>
                  <a:pt x="31" y="58"/>
                </a:cubicBezTo>
                <a:lnTo>
                  <a:pt x="31" y="61"/>
                </a:lnTo>
                <a:close/>
                <a:moveTo>
                  <a:pt x="31" y="5"/>
                </a:moveTo>
                <a:cubicBezTo>
                  <a:pt x="30" y="5"/>
                  <a:pt x="28" y="6"/>
                  <a:pt x="27" y="6"/>
                </a:cubicBezTo>
                <a:cubicBezTo>
                  <a:pt x="27" y="9"/>
                  <a:pt x="27" y="9"/>
                  <a:pt x="27" y="9"/>
                </a:cubicBezTo>
                <a:cubicBezTo>
                  <a:pt x="22" y="10"/>
                  <a:pt x="17" y="13"/>
                  <a:pt x="14" y="17"/>
                </a:cubicBezTo>
                <a:cubicBezTo>
                  <a:pt x="12" y="15"/>
                  <a:pt x="12" y="15"/>
                  <a:pt x="12" y="15"/>
                </a:cubicBezTo>
                <a:cubicBezTo>
                  <a:pt x="11" y="16"/>
                  <a:pt x="10" y="17"/>
                  <a:pt x="9" y="18"/>
                </a:cubicBezTo>
                <a:cubicBezTo>
                  <a:pt x="7" y="17"/>
                  <a:pt x="7" y="17"/>
                  <a:pt x="7" y="17"/>
                </a:cubicBezTo>
                <a:cubicBezTo>
                  <a:pt x="12" y="9"/>
                  <a:pt x="21" y="3"/>
                  <a:pt x="31" y="3"/>
                </a:cubicBezTo>
                <a:lnTo>
                  <a:pt x="31" y="5"/>
                </a:lnTo>
                <a:close/>
                <a:moveTo>
                  <a:pt x="41" y="29"/>
                </a:moveTo>
                <a:cubicBezTo>
                  <a:pt x="41" y="30"/>
                  <a:pt x="41" y="31"/>
                  <a:pt x="41" y="32"/>
                </a:cubicBezTo>
                <a:cubicBezTo>
                  <a:pt x="41" y="33"/>
                  <a:pt x="41" y="34"/>
                  <a:pt x="41" y="35"/>
                </a:cubicBezTo>
                <a:cubicBezTo>
                  <a:pt x="49" y="38"/>
                  <a:pt x="49" y="38"/>
                  <a:pt x="49" y="38"/>
                </a:cubicBezTo>
                <a:cubicBezTo>
                  <a:pt x="48" y="40"/>
                  <a:pt x="47" y="42"/>
                  <a:pt x="45" y="44"/>
                </a:cubicBezTo>
                <a:cubicBezTo>
                  <a:pt x="39" y="38"/>
                  <a:pt x="39" y="38"/>
                  <a:pt x="39" y="38"/>
                </a:cubicBezTo>
                <a:cubicBezTo>
                  <a:pt x="37" y="40"/>
                  <a:pt x="36" y="41"/>
                  <a:pt x="34" y="41"/>
                </a:cubicBezTo>
                <a:cubicBezTo>
                  <a:pt x="35" y="50"/>
                  <a:pt x="35" y="50"/>
                  <a:pt x="35" y="50"/>
                </a:cubicBezTo>
                <a:cubicBezTo>
                  <a:pt x="34" y="50"/>
                  <a:pt x="33" y="50"/>
                  <a:pt x="32" y="50"/>
                </a:cubicBezTo>
                <a:cubicBezTo>
                  <a:pt x="31" y="50"/>
                  <a:pt x="29" y="50"/>
                  <a:pt x="28" y="50"/>
                </a:cubicBezTo>
                <a:cubicBezTo>
                  <a:pt x="30" y="41"/>
                  <a:pt x="30" y="41"/>
                  <a:pt x="30" y="41"/>
                </a:cubicBezTo>
                <a:cubicBezTo>
                  <a:pt x="28" y="41"/>
                  <a:pt x="26" y="40"/>
                  <a:pt x="25" y="38"/>
                </a:cubicBezTo>
                <a:cubicBezTo>
                  <a:pt x="18" y="44"/>
                  <a:pt x="18" y="44"/>
                  <a:pt x="18" y="44"/>
                </a:cubicBezTo>
                <a:cubicBezTo>
                  <a:pt x="17" y="42"/>
                  <a:pt x="15" y="40"/>
                  <a:pt x="15" y="38"/>
                </a:cubicBezTo>
                <a:cubicBezTo>
                  <a:pt x="23" y="35"/>
                  <a:pt x="23" y="35"/>
                  <a:pt x="23" y="35"/>
                </a:cubicBezTo>
                <a:cubicBezTo>
                  <a:pt x="23" y="34"/>
                  <a:pt x="22" y="33"/>
                  <a:pt x="22" y="32"/>
                </a:cubicBezTo>
                <a:cubicBezTo>
                  <a:pt x="22" y="31"/>
                  <a:pt x="23" y="30"/>
                  <a:pt x="23" y="29"/>
                </a:cubicBezTo>
                <a:cubicBezTo>
                  <a:pt x="15" y="26"/>
                  <a:pt x="15" y="26"/>
                  <a:pt x="15" y="26"/>
                </a:cubicBezTo>
                <a:cubicBezTo>
                  <a:pt x="15" y="24"/>
                  <a:pt x="17" y="22"/>
                  <a:pt x="18" y="20"/>
                </a:cubicBezTo>
                <a:cubicBezTo>
                  <a:pt x="25" y="26"/>
                  <a:pt x="25" y="26"/>
                  <a:pt x="25" y="26"/>
                </a:cubicBezTo>
                <a:cubicBezTo>
                  <a:pt x="26" y="24"/>
                  <a:pt x="28" y="23"/>
                  <a:pt x="30" y="23"/>
                </a:cubicBezTo>
                <a:cubicBezTo>
                  <a:pt x="28" y="14"/>
                  <a:pt x="28" y="14"/>
                  <a:pt x="28" y="14"/>
                </a:cubicBezTo>
                <a:cubicBezTo>
                  <a:pt x="29" y="14"/>
                  <a:pt x="31" y="14"/>
                  <a:pt x="32" y="14"/>
                </a:cubicBezTo>
                <a:cubicBezTo>
                  <a:pt x="33" y="14"/>
                  <a:pt x="34" y="14"/>
                  <a:pt x="35" y="14"/>
                </a:cubicBezTo>
                <a:cubicBezTo>
                  <a:pt x="34" y="23"/>
                  <a:pt x="34" y="23"/>
                  <a:pt x="34" y="23"/>
                </a:cubicBezTo>
                <a:cubicBezTo>
                  <a:pt x="36" y="23"/>
                  <a:pt x="37" y="24"/>
                  <a:pt x="39" y="26"/>
                </a:cubicBezTo>
                <a:cubicBezTo>
                  <a:pt x="45" y="20"/>
                  <a:pt x="45" y="20"/>
                  <a:pt x="45" y="20"/>
                </a:cubicBezTo>
                <a:cubicBezTo>
                  <a:pt x="47" y="22"/>
                  <a:pt x="48" y="24"/>
                  <a:pt x="49" y="26"/>
                </a:cubicBezTo>
                <a:lnTo>
                  <a:pt x="41" y="29"/>
                </a:lnTo>
                <a:close/>
                <a:moveTo>
                  <a:pt x="54" y="18"/>
                </a:moveTo>
                <a:cubicBezTo>
                  <a:pt x="54" y="17"/>
                  <a:pt x="53" y="16"/>
                  <a:pt x="52" y="15"/>
                </a:cubicBezTo>
                <a:cubicBezTo>
                  <a:pt x="49" y="17"/>
                  <a:pt x="49" y="17"/>
                  <a:pt x="49" y="17"/>
                </a:cubicBezTo>
                <a:cubicBezTo>
                  <a:pt x="46" y="13"/>
                  <a:pt x="41" y="10"/>
                  <a:pt x="36" y="9"/>
                </a:cubicBezTo>
                <a:cubicBezTo>
                  <a:pt x="37" y="6"/>
                  <a:pt x="37" y="6"/>
                  <a:pt x="37" y="6"/>
                </a:cubicBezTo>
                <a:cubicBezTo>
                  <a:pt x="35" y="6"/>
                  <a:pt x="34" y="5"/>
                  <a:pt x="33" y="5"/>
                </a:cubicBezTo>
                <a:cubicBezTo>
                  <a:pt x="33" y="3"/>
                  <a:pt x="33" y="3"/>
                  <a:pt x="33" y="3"/>
                </a:cubicBezTo>
                <a:cubicBezTo>
                  <a:pt x="43" y="3"/>
                  <a:pt x="51" y="9"/>
                  <a:pt x="56" y="17"/>
                </a:cubicBezTo>
                <a:lnTo>
                  <a:pt x="54" y="18"/>
                </a:lnTo>
                <a:close/>
                <a:moveTo>
                  <a:pt x="56" y="47"/>
                </a:moveTo>
                <a:cubicBezTo>
                  <a:pt x="51" y="55"/>
                  <a:pt x="43" y="61"/>
                  <a:pt x="33" y="61"/>
                </a:cubicBezTo>
                <a:cubicBezTo>
                  <a:pt x="33" y="58"/>
                  <a:pt x="33" y="58"/>
                  <a:pt x="33" y="58"/>
                </a:cubicBezTo>
                <a:cubicBezTo>
                  <a:pt x="34" y="58"/>
                  <a:pt x="35" y="58"/>
                  <a:pt x="37" y="58"/>
                </a:cubicBezTo>
                <a:cubicBezTo>
                  <a:pt x="36" y="55"/>
                  <a:pt x="36" y="55"/>
                  <a:pt x="36" y="55"/>
                </a:cubicBezTo>
                <a:cubicBezTo>
                  <a:pt x="41" y="54"/>
                  <a:pt x="46" y="51"/>
                  <a:pt x="49" y="47"/>
                </a:cubicBezTo>
                <a:cubicBezTo>
                  <a:pt x="52" y="49"/>
                  <a:pt x="52" y="49"/>
                  <a:pt x="52" y="49"/>
                </a:cubicBezTo>
                <a:cubicBezTo>
                  <a:pt x="53" y="48"/>
                  <a:pt x="54" y="47"/>
                  <a:pt x="54" y="46"/>
                </a:cubicBezTo>
                <a:lnTo>
                  <a:pt x="56" y="47"/>
                </a:lnTo>
                <a:close/>
                <a:moveTo>
                  <a:pt x="57" y="46"/>
                </a:moveTo>
                <a:cubicBezTo>
                  <a:pt x="55" y="45"/>
                  <a:pt x="55" y="45"/>
                  <a:pt x="55" y="45"/>
                </a:cubicBezTo>
                <a:cubicBezTo>
                  <a:pt x="56" y="43"/>
                  <a:pt x="56" y="42"/>
                  <a:pt x="57" y="41"/>
                </a:cubicBezTo>
                <a:cubicBezTo>
                  <a:pt x="54" y="40"/>
                  <a:pt x="54" y="40"/>
                  <a:pt x="54" y="40"/>
                </a:cubicBezTo>
                <a:cubicBezTo>
                  <a:pt x="55" y="37"/>
                  <a:pt x="55" y="35"/>
                  <a:pt x="55" y="32"/>
                </a:cubicBezTo>
                <a:cubicBezTo>
                  <a:pt x="55" y="29"/>
                  <a:pt x="55" y="27"/>
                  <a:pt x="54" y="24"/>
                </a:cubicBezTo>
                <a:cubicBezTo>
                  <a:pt x="57" y="23"/>
                  <a:pt x="57" y="23"/>
                  <a:pt x="57" y="23"/>
                </a:cubicBezTo>
                <a:cubicBezTo>
                  <a:pt x="56" y="22"/>
                  <a:pt x="56" y="21"/>
                  <a:pt x="55" y="19"/>
                </a:cubicBezTo>
                <a:cubicBezTo>
                  <a:pt x="57" y="18"/>
                  <a:pt x="57" y="18"/>
                  <a:pt x="57" y="18"/>
                </a:cubicBezTo>
                <a:cubicBezTo>
                  <a:pt x="59" y="22"/>
                  <a:pt x="61" y="27"/>
                  <a:pt x="61" y="32"/>
                </a:cubicBezTo>
                <a:cubicBezTo>
                  <a:pt x="61" y="37"/>
                  <a:pt x="59" y="42"/>
                  <a:pt x="57" y="46"/>
                </a:cubicBezTo>
                <a:close/>
              </a:path>
            </a:pathLst>
          </a:custGeom>
          <a:solidFill>
            <a:schemeClr val="dk1"/>
          </a:solidFill>
          <a:ln w="0">
            <a:noFill/>
          </a:ln>
        </p:spPr>
        <p:style>
          <a:lnRef idx="0"/>
          <a:fillRef idx="0"/>
          <a:effectRef idx="0"/>
          <a:fontRef idx="minor"/>
        </p:style>
      </p:sp>
      <p:sp>
        <p:nvSpPr>
          <p:cNvPr id="1617" name="Google Shape;1562;p44"/>
          <p:cNvSpPr/>
          <p:nvPr/>
        </p:nvSpPr>
        <p:spPr>
          <a:xfrm>
            <a:off x="8445240" y="2643840"/>
            <a:ext cx="280440" cy="217800"/>
          </a:xfrm>
          <a:custGeom>
            <a:avLst/>
            <a:gdLst/>
            <a:ahLst/>
            <a:rect l="l" t="t" r="r" b="b"/>
            <a:pathLst>
              <a:path w="64" h="50">
                <a:moveTo>
                  <a:pt x="64" y="45"/>
                </a:moveTo>
                <a:cubicBezTo>
                  <a:pt x="64" y="48"/>
                  <a:pt x="61" y="50"/>
                  <a:pt x="58" y="50"/>
                </a:cubicBezTo>
                <a:cubicBezTo>
                  <a:pt x="5" y="50"/>
                  <a:pt x="5" y="50"/>
                  <a:pt x="5" y="50"/>
                </a:cubicBezTo>
                <a:cubicBezTo>
                  <a:pt x="2" y="50"/>
                  <a:pt x="0" y="48"/>
                  <a:pt x="0" y="45"/>
                </a:cubicBezTo>
                <a:cubicBezTo>
                  <a:pt x="0" y="6"/>
                  <a:pt x="0" y="6"/>
                  <a:pt x="0" y="6"/>
                </a:cubicBezTo>
                <a:cubicBezTo>
                  <a:pt x="0" y="3"/>
                  <a:pt x="2" y="0"/>
                  <a:pt x="5" y="0"/>
                </a:cubicBezTo>
                <a:cubicBezTo>
                  <a:pt x="58" y="0"/>
                  <a:pt x="58" y="0"/>
                  <a:pt x="58" y="0"/>
                </a:cubicBezTo>
                <a:cubicBezTo>
                  <a:pt x="61" y="0"/>
                  <a:pt x="64" y="3"/>
                  <a:pt x="64" y="6"/>
                </a:cubicBezTo>
                <a:lnTo>
                  <a:pt x="64" y="45"/>
                </a:lnTo>
                <a:close/>
                <a:moveTo>
                  <a:pt x="58" y="5"/>
                </a:moveTo>
                <a:cubicBezTo>
                  <a:pt x="5" y="5"/>
                  <a:pt x="5" y="5"/>
                  <a:pt x="5" y="5"/>
                </a:cubicBezTo>
                <a:cubicBezTo>
                  <a:pt x="5" y="5"/>
                  <a:pt x="4" y="5"/>
                  <a:pt x="4" y="6"/>
                </a:cubicBezTo>
                <a:cubicBezTo>
                  <a:pt x="4" y="10"/>
                  <a:pt x="6" y="13"/>
                  <a:pt x="10" y="16"/>
                </a:cubicBezTo>
                <a:cubicBezTo>
                  <a:pt x="14" y="20"/>
                  <a:pt x="19" y="23"/>
                  <a:pt x="24" y="27"/>
                </a:cubicBezTo>
                <a:cubicBezTo>
                  <a:pt x="26" y="29"/>
                  <a:pt x="29" y="32"/>
                  <a:pt x="32" y="32"/>
                </a:cubicBezTo>
                <a:cubicBezTo>
                  <a:pt x="32" y="32"/>
                  <a:pt x="32" y="32"/>
                  <a:pt x="32" y="32"/>
                </a:cubicBezTo>
                <a:cubicBezTo>
                  <a:pt x="32" y="32"/>
                  <a:pt x="32" y="32"/>
                  <a:pt x="32" y="32"/>
                </a:cubicBezTo>
                <a:cubicBezTo>
                  <a:pt x="34" y="32"/>
                  <a:pt x="38" y="29"/>
                  <a:pt x="40" y="27"/>
                </a:cubicBezTo>
                <a:cubicBezTo>
                  <a:pt x="44" y="23"/>
                  <a:pt x="49" y="20"/>
                  <a:pt x="54" y="16"/>
                </a:cubicBezTo>
                <a:cubicBezTo>
                  <a:pt x="56" y="14"/>
                  <a:pt x="59" y="10"/>
                  <a:pt x="59" y="7"/>
                </a:cubicBezTo>
                <a:cubicBezTo>
                  <a:pt x="59" y="6"/>
                  <a:pt x="59" y="5"/>
                  <a:pt x="58" y="5"/>
                </a:cubicBezTo>
                <a:close/>
                <a:moveTo>
                  <a:pt x="59" y="17"/>
                </a:moveTo>
                <a:cubicBezTo>
                  <a:pt x="58" y="18"/>
                  <a:pt x="58" y="19"/>
                  <a:pt x="57" y="20"/>
                </a:cubicBezTo>
                <a:cubicBezTo>
                  <a:pt x="52" y="24"/>
                  <a:pt x="46" y="28"/>
                  <a:pt x="41" y="32"/>
                </a:cubicBezTo>
                <a:cubicBezTo>
                  <a:pt x="39" y="34"/>
                  <a:pt x="36" y="37"/>
                  <a:pt x="32" y="37"/>
                </a:cubicBezTo>
                <a:cubicBezTo>
                  <a:pt x="32" y="37"/>
                  <a:pt x="32" y="37"/>
                  <a:pt x="32" y="37"/>
                </a:cubicBezTo>
                <a:cubicBezTo>
                  <a:pt x="32" y="37"/>
                  <a:pt x="32" y="37"/>
                  <a:pt x="32" y="37"/>
                </a:cubicBezTo>
                <a:cubicBezTo>
                  <a:pt x="28" y="37"/>
                  <a:pt x="25" y="34"/>
                  <a:pt x="22" y="32"/>
                </a:cubicBezTo>
                <a:cubicBezTo>
                  <a:pt x="17" y="28"/>
                  <a:pt x="12" y="24"/>
                  <a:pt x="7" y="20"/>
                </a:cubicBezTo>
                <a:cubicBezTo>
                  <a:pt x="6" y="19"/>
                  <a:pt x="5" y="18"/>
                  <a:pt x="4" y="17"/>
                </a:cubicBezTo>
                <a:cubicBezTo>
                  <a:pt x="4" y="45"/>
                  <a:pt x="4" y="45"/>
                  <a:pt x="4" y="45"/>
                </a:cubicBezTo>
                <a:cubicBezTo>
                  <a:pt x="4" y="45"/>
                  <a:pt x="5" y="46"/>
                  <a:pt x="5" y="46"/>
                </a:cubicBezTo>
                <a:cubicBezTo>
                  <a:pt x="58" y="46"/>
                  <a:pt x="58" y="46"/>
                  <a:pt x="58" y="46"/>
                </a:cubicBezTo>
                <a:cubicBezTo>
                  <a:pt x="59" y="46"/>
                  <a:pt x="59" y="45"/>
                  <a:pt x="59" y="45"/>
                </a:cubicBezTo>
                <a:lnTo>
                  <a:pt x="59" y="17"/>
                </a:lnTo>
                <a:close/>
              </a:path>
            </a:pathLst>
          </a:custGeom>
          <a:solidFill>
            <a:schemeClr val="dk1"/>
          </a:solidFill>
          <a:ln w="0">
            <a:noFill/>
          </a:ln>
        </p:spPr>
        <p:style>
          <a:lnRef idx="0"/>
          <a:fillRef idx="0"/>
          <a:effectRef idx="0"/>
          <a:fontRef idx="minor"/>
        </p:style>
      </p:sp>
      <p:sp>
        <p:nvSpPr>
          <p:cNvPr id="1618" name="Google Shape;1563;p44"/>
          <p:cNvSpPr/>
          <p:nvPr/>
        </p:nvSpPr>
        <p:spPr>
          <a:xfrm>
            <a:off x="9072000" y="2643840"/>
            <a:ext cx="304560" cy="199440"/>
          </a:xfrm>
          <a:custGeom>
            <a:avLst/>
            <a:gdLst/>
            <a:ahLst/>
            <a:rect l="l" t="t" r="r" b="b"/>
            <a:pathLst>
              <a:path w="70" h="46">
                <a:moveTo>
                  <a:pt x="68" y="8"/>
                </a:moveTo>
                <a:cubicBezTo>
                  <a:pt x="36" y="44"/>
                  <a:pt x="36" y="44"/>
                  <a:pt x="36" y="44"/>
                </a:cubicBezTo>
                <a:cubicBezTo>
                  <a:pt x="35" y="45"/>
                  <a:pt x="34" y="46"/>
                  <a:pt x="33" y="46"/>
                </a:cubicBezTo>
                <a:cubicBezTo>
                  <a:pt x="5" y="46"/>
                  <a:pt x="5" y="46"/>
                  <a:pt x="5" y="46"/>
                </a:cubicBezTo>
                <a:cubicBezTo>
                  <a:pt x="4" y="46"/>
                  <a:pt x="2" y="45"/>
                  <a:pt x="1" y="43"/>
                </a:cubicBezTo>
                <a:cubicBezTo>
                  <a:pt x="0" y="41"/>
                  <a:pt x="1" y="40"/>
                  <a:pt x="2" y="38"/>
                </a:cubicBezTo>
                <a:cubicBezTo>
                  <a:pt x="34" y="2"/>
                  <a:pt x="34" y="2"/>
                  <a:pt x="34" y="2"/>
                </a:cubicBezTo>
                <a:cubicBezTo>
                  <a:pt x="35" y="1"/>
                  <a:pt x="36" y="0"/>
                  <a:pt x="37" y="0"/>
                </a:cubicBezTo>
                <a:cubicBezTo>
                  <a:pt x="65" y="0"/>
                  <a:pt x="65" y="0"/>
                  <a:pt x="65" y="0"/>
                </a:cubicBezTo>
                <a:cubicBezTo>
                  <a:pt x="67" y="0"/>
                  <a:pt x="68" y="1"/>
                  <a:pt x="69" y="3"/>
                </a:cubicBezTo>
                <a:cubicBezTo>
                  <a:pt x="70" y="4"/>
                  <a:pt x="69" y="6"/>
                  <a:pt x="68" y="8"/>
                </a:cubicBezTo>
                <a:close/>
                <a:moveTo>
                  <a:pt x="45" y="28"/>
                </a:moveTo>
                <a:cubicBezTo>
                  <a:pt x="17" y="28"/>
                  <a:pt x="17" y="28"/>
                  <a:pt x="17" y="28"/>
                </a:cubicBezTo>
                <a:cubicBezTo>
                  <a:pt x="5" y="41"/>
                  <a:pt x="5" y="41"/>
                  <a:pt x="5" y="41"/>
                </a:cubicBezTo>
                <a:cubicBezTo>
                  <a:pt x="33" y="41"/>
                  <a:pt x="33" y="41"/>
                  <a:pt x="33" y="41"/>
                </a:cubicBezTo>
                <a:lnTo>
                  <a:pt x="45" y="28"/>
                </a:lnTo>
                <a:close/>
              </a:path>
            </a:pathLst>
          </a:custGeom>
          <a:solidFill>
            <a:schemeClr val="dk1"/>
          </a:solidFill>
          <a:ln w="0">
            <a:noFill/>
          </a:ln>
        </p:spPr>
        <p:style>
          <a:lnRef idx="0"/>
          <a:fillRef idx="0"/>
          <a:effectRef idx="0"/>
          <a:fontRef idx="minor"/>
        </p:style>
      </p:sp>
      <p:sp>
        <p:nvSpPr>
          <p:cNvPr id="1619" name="Google Shape;1564;p44"/>
          <p:cNvSpPr/>
          <p:nvPr/>
        </p:nvSpPr>
        <p:spPr>
          <a:xfrm>
            <a:off x="9706680" y="2625840"/>
            <a:ext cx="154800" cy="217800"/>
          </a:xfrm>
          <a:custGeom>
            <a:avLst/>
            <a:gdLst/>
            <a:ahLst/>
            <a:rect l="l" t="t" r="r" b="b"/>
            <a:pathLst>
              <a:path w="36" h="50">
                <a:moveTo>
                  <a:pt x="36" y="47"/>
                </a:moveTo>
                <a:cubicBezTo>
                  <a:pt x="36" y="48"/>
                  <a:pt x="36" y="48"/>
                  <a:pt x="35" y="49"/>
                </a:cubicBezTo>
                <a:cubicBezTo>
                  <a:pt x="35" y="49"/>
                  <a:pt x="32" y="50"/>
                  <a:pt x="27" y="50"/>
                </a:cubicBezTo>
                <a:cubicBezTo>
                  <a:pt x="16" y="50"/>
                  <a:pt x="7" y="43"/>
                  <a:pt x="4" y="33"/>
                </a:cubicBezTo>
                <a:cubicBezTo>
                  <a:pt x="1" y="33"/>
                  <a:pt x="1" y="33"/>
                  <a:pt x="1" y="33"/>
                </a:cubicBezTo>
                <a:cubicBezTo>
                  <a:pt x="0" y="33"/>
                  <a:pt x="0" y="32"/>
                  <a:pt x="0" y="31"/>
                </a:cubicBezTo>
                <a:cubicBezTo>
                  <a:pt x="0" y="27"/>
                  <a:pt x="0" y="27"/>
                  <a:pt x="0" y="27"/>
                </a:cubicBezTo>
                <a:cubicBezTo>
                  <a:pt x="0" y="27"/>
                  <a:pt x="0" y="26"/>
                  <a:pt x="1" y="26"/>
                </a:cubicBezTo>
                <a:cubicBezTo>
                  <a:pt x="3" y="26"/>
                  <a:pt x="3" y="26"/>
                  <a:pt x="3" y="26"/>
                </a:cubicBezTo>
                <a:cubicBezTo>
                  <a:pt x="3" y="25"/>
                  <a:pt x="3" y="24"/>
                  <a:pt x="3" y="23"/>
                </a:cubicBezTo>
                <a:cubicBezTo>
                  <a:pt x="1" y="23"/>
                  <a:pt x="1" y="23"/>
                  <a:pt x="1" y="23"/>
                </a:cubicBezTo>
                <a:cubicBezTo>
                  <a:pt x="0" y="23"/>
                  <a:pt x="0" y="22"/>
                  <a:pt x="0" y="21"/>
                </a:cubicBezTo>
                <a:cubicBezTo>
                  <a:pt x="0" y="17"/>
                  <a:pt x="0" y="17"/>
                  <a:pt x="0" y="17"/>
                </a:cubicBezTo>
                <a:cubicBezTo>
                  <a:pt x="0" y="17"/>
                  <a:pt x="0" y="16"/>
                  <a:pt x="1" y="16"/>
                </a:cubicBezTo>
                <a:cubicBezTo>
                  <a:pt x="4" y="16"/>
                  <a:pt x="4" y="16"/>
                  <a:pt x="4" y="16"/>
                </a:cubicBezTo>
                <a:cubicBezTo>
                  <a:pt x="8" y="6"/>
                  <a:pt x="17" y="0"/>
                  <a:pt x="27" y="0"/>
                </a:cubicBezTo>
                <a:cubicBezTo>
                  <a:pt x="31" y="0"/>
                  <a:pt x="34" y="0"/>
                  <a:pt x="34" y="0"/>
                </a:cubicBezTo>
                <a:cubicBezTo>
                  <a:pt x="35" y="0"/>
                  <a:pt x="35" y="1"/>
                  <a:pt x="35" y="1"/>
                </a:cubicBezTo>
                <a:cubicBezTo>
                  <a:pt x="35" y="1"/>
                  <a:pt x="35" y="1"/>
                  <a:pt x="35" y="2"/>
                </a:cubicBezTo>
                <a:cubicBezTo>
                  <a:pt x="34" y="7"/>
                  <a:pt x="34" y="7"/>
                  <a:pt x="34" y="7"/>
                </a:cubicBezTo>
                <a:cubicBezTo>
                  <a:pt x="33" y="8"/>
                  <a:pt x="33" y="8"/>
                  <a:pt x="32" y="8"/>
                </a:cubicBezTo>
                <a:cubicBezTo>
                  <a:pt x="32" y="8"/>
                  <a:pt x="30" y="8"/>
                  <a:pt x="27" y="8"/>
                </a:cubicBezTo>
                <a:cubicBezTo>
                  <a:pt x="21" y="8"/>
                  <a:pt x="16" y="11"/>
                  <a:pt x="14" y="16"/>
                </a:cubicBezTo>
                <a:cubicBezTo>
                  <a:pt x="31" y="16"/>
                  <a:pt x="31" y="16"/>
                  <a:pt x="31" y="16"/>
                </a:cubicBezTo>
                <a:cubicBezTo>
                  <a:pt x="31" y="16"/>
                  <a:pt x="31" y="16"/>
                  <a:pt x="31" y="17"/>
                </a:cubicBezTo>
                <a:cubicBezTo>
                  <a:pt x="32" y="17"/>
                  <a:pt x="32" y="17"/>
                  <a:pt x="32" y="18"/>
                </a:cubicBezTo>
                <a:cubicBezTo>
                  <a:pt x="31" y="22"/>
                  <a:pt x="31" y="22"/>
                  <a:pt x="31" y="22"/>
                </a:cubicBezTo>
                <a:cubicBezTo>
                  <a:pt x="31" y="22"/>
                  <a:pt x="30" y="23"/>
                  <a:pt x="30" y="23"/>
                </a:cubicBezTo>
                <a:cubicBezTo>
                  <a:pt x="12" y="23"/>
                  <a:pt x="12" y="23"/>
                  <a:pt x="12" y="23"/>
                </a:cubicBezTo>
                <a:cubicBezTo>
                  <a:pt x="12" y="24"/>
                  <a:pt x="12" y="25"/>
                  <a:pt x="12" y="26"/>
                </a:cubicBezTo>
                <a:cubicBezTo>
                  <a:pt x="29" y="26"/>
                  <a:pt x="29" y="26"/>
                  <a:pt x="29" y="26"/>
                </a:cubicBezTo>
                <a:cubicBezTo>
                  <a:pt x="29" y="26"/>
                  <a:pt x="29" y="26"/>
                  <a:pt x="30" y="27"/>
                </a:cubicBezTo>
                <a:cubicBezTo>
                  <a:pt x="30" y="27"/>
                  <a:pt x="30" y="27"/>
                  <a:pt x="30" y="28"/>
                </a:cubicBezTo>
                <a:cubicBezTo>
                  <a:pt x="29" y="32"/>
                  <a:pt x="29" y="32"/>
                  <a:pt x="29" y="32"/>
                </a:cubicBezTo>
                <a:cubicBezTo>
                  <a:pt x="29" y="32"/>
                  <a:pt x="28" y="33"/>
                  <a:pt x="28" y="33"/>
                </a:cubicBezTo>
                <a:cubicBezTo>
                  <a:pt x="14" y="33"/>
                  <a:pt x="14" y="33"/>
                  <a:pt x="14" y="33"/>
                </a:cubicBezTo>
                <a:cubicBezTo>
                  <a:pt x="16" y="38"/>
                  <a:pt x="21" y="42"/>
                  <a:pt x="27" y="42"/>
                </a:cubicBezTo>
                <a:cubicBezTo>
                  <a:pt x="31" y="42"/>
                  <a:pt x="33" y="41"/>
                  <a:pt x="33" y="41"/>
                </a:cubicBezTo>
                <a:cubicBezTo>
                  <a:pt x="33" y="41"/>
                  <a:pt x="34" y="41"/>
                  <a:pt x="34" y="41"/>
                </a:cubicBezTo>
                <a:cubicBezTo>
                  <a:pt x="34" y="41"/>
                  <a:pt x="35" y="41"/>
                  <a:pt x="35" y="42"/>
                </a:cubicBezTo>
                <a:lnTo>
                  <a:pt x="36" y="47"/>
                </a:lnTo>
                <a:close/>
              </a:path>
            </a:pathLst>
          </a:custGeom>
          <a:solidFill>
            <a:schemeClr val="dk1"/>
          </a:solidFill>
          <a:ln w="0">
            <a:noFill/>
          </a:ln>
        </p:spPr>
        <p:style>
          <a:lnRef idx="0"/>
          <a:fillRef idx="0"/>
          <a:effectRef idx="0"/>
          <a:fontRef idx="minor"/>
        </p:style>
      </p:sp>
      <p:sp>
        <p:nvSpPr>
          <p:cNvPr id="1620" name="Google Shape;1565;p44"/>
          <p:cNvSpPr/>
          <p:nvPr/>
        </p:nvSpPr>
        <p:spPr>
          <a:xfrm>
            <a:off x="10349640" y="2625840"/>
            <a:ext cx="68040" cy="217800"/>
          </a:xfrm>
          <a:custGeom>
            <a:avLst/>
            <a:gdLst/>
            <a:ahLst/>
            <a:rect l="l" t="t" r="r" b="b"/>
            <a:pathLst>
              <a:path w="16" h="50">
                <a:moveTo>
                  <a:pt x="15" y="29"/>
                </a:moveTo>
                <a:cubicBezTo>
                  <a:pt x="15" y="30"/>
                  <a:pt x="14" y="32"/>
                  <a:pt x="13" y="32"/>
                </a:cubicBezTo>
                <a:cubicBezTo>
                  <a:pt x="4" y="32"/>
                  <a:pt x="4" y="32"/>
                  <a:pt x="4" y="32"/>
                </a:cubicBezTo>
                <a:cubicBezTo>
                  <a:pt x="2" y="32"/>
                  <a:pt x="1" y="30"/>
                  <a:pt x="1" y="29"/>
                </a:cubicBezTo>
                <a:cubicBezTo>
                  <a:pt x="0" y="2"/>
                  <a:pt x="0" y="2"/>
                  <a:pt x="0" y="2"/>
                </a:cubicBezTo>
                <a:cubicBezTo>
                  <a:pt x="0" y="1"/>
                  <a:pt x="1" y="0"/>
                  <a:pt x="2" y="0"/>
                </a:cubicBezTo>
                <a:cubicBezTo>
                  <a:pt x="14" y="0"/>
                  <a:pt x="14" y="0"/>
                  <a:pt x="14" y="0"/>
                </a:cubicBezTo>
                <a:cubicBezTo>
                  <a:pt x="15" y="0"/>
                  <a:pt x="16" y="1"/>
                  <a:pt x="16" y="2"/>
                </a:cubicBezTo>
                <a:lnTo>
                  <a:pt x="15" y="29"/>
                </a:lnTo>
                <a:close/>
                <a:moveTo>
                  <a:pt x="15" y="48"/>
                </a:moveTo>
                <a:cubicBezTo>
                  <a:pt x="15" y="49"/>
                  <a:pt x="14" y="50"/>
                  <a:pt x="13" y="50"/>
                </a:cubicBezTo>
                <a:cubicBezTo>
                  <a:pt x="4" y="50"/>
                  <a:pt x="4" y="50"/>
                  <a:pt x="4" y="50"/>
                </a:cubicBezTo>
                <a:cubicBezTo>
                  <a:pt x="2" y="50"/>
                  <a:pt x="1" y="49"/>
                  <a:pt x="1" y="48"/>
                </a:cubicBezTo>
                <a:cubicBezTo>
                  <a:pt x="1" y="40"/>
                  <a:pt x="1" y="40"/>
                  <a:pt x="1" y="40"/>
                </a:cubicBezTo>
                <a:cubicBezTo>
                  <a:pt x="1" y="38"/>
                  <a:pt x="2" y="37"/>
                  <a:pt x="4" y="37"/>
                </a:cubicBezTo>
                <a:cubicBezTo>
                  <a:pt x="13" y="37"/>
                  <a:pt x="13" y="37"/>
                  <a:pt x="13" y="37"/>
                </a:cubicBezTo>
                <a:cubicBezTo>
                  <a:pt x="14" y="37"/>
                  <a:pt x="15" y="38"/>
                  <a:pt x="15" y="40"/>
                </a:cubicBezTo>
                <a:lnTo>
                  <a:pt x="15" y="48"/>
                </a:lnTo>
                <a:close/>
              </a:path>
            </a:pathLst>
          </a:custGeom>
          <a:solidFill>
            <a:schemeClr val="dk1"/>
          </a:solidFill>
          <a:ln w="0">
            <a:noFill/>
          </a:ln>
        </p:spPr>
        <p:style>
          <a:lnRef idx="0"/>
          <a:fillRef idx="0"/>
          <a:effectRef idx="0"/>
          <a:fontRef idx="minor"/>
        </p:style>
      </p:sp>
      <p:sp>
        <p:nvSpPr>
          <p:cNvPr id="1621" name="Google Shape;1566;p44"/>
          <p:cNvSpPr/>
          <p:nvPr/>
        </p:nvSpPr>
        <p:spPr>
          <a:xfrm>
            <a:off x="10966320" y="2603520"/>
            <a:ext cx="278280" cy="258120"/>
          </a:xfrm>
          <a:custGeom>
            <a:avLst/>
            <a:gdLst/>
            <a:ahLst/>
            <a:rect l="l" t="t" r="r" b="b"/>
            <a:pathLst>
              <a:path w="64" h="59">
                <a:moveTo>
                  <a:pt x="63" y="53"/>
                </a:moveTo>
                <a:cubicBezTo>
                  <a:pt x="64" y="54"/>
                  <a:pt x="64" y="56"/>
                  <a:pt x="63" y="57"/>
                </a:cubicBezTo>
                <a:cubicBezTo>
                  <a:pt x="62" y="59"/>
                  <a:pt x="61" y="59"/>
                  <a:pt x="59" y="59"/>
                </a:cubicBezTo>
                <a:cubicBezTo>
                  <a:pt x="4" y="59"/>
                  <a:pt x="4" y="59"/>
                  <a:pt x="4" y="59"/>
                </a:cubicBezTo>
                <a:cubicBezTo>
                  <a:pt x="3" y="59"/>
                  <a:pt x="1" y="59"/>
                  <a:pt x="0" y="57"/>
                </a:cubicBezTo>
                <a:cubicBezTo>
                  <a:pt x="0" y="56"/>
                  <a:pt x="0" y="54"/>
                  <a:pt x="0" y="53"/>
                </a:cubicBezTo>
                <a:cubicBezTo>
                  <a:pt x="28" y="2"/>
                  <a:pt x="28" y="2"/>
                  <a:pt x="28" y="2"/>
                </a:cubicBezTo>
                <a:cubicBezTo>
                  <a:pt x="29" y="1"/>
                  <a:pt x="30" y="0"/>
                  <a:pt x="32" y="0"/>
                </a:cubicBezTo>
                <a:cubicBezTo>
                  <a:pt x="33" y="0"/>
                  <a:pt x="35" y="1"/>
                  <a:pt x="36" y="2"/>
                </a:cubicBezTo>
                <a:lnTo>
                  <a:pt x="63" y="53"/>
                </a:lnTo>
                <a:close/>
                <a:moveTo>
                  <a:pt x="37" y="19"/>
                </a:moveTo>
                <a:cubicBezTo>
                  <a:pt x="37" y="19"/>
                  <a:pt x="37" y="19"/>
                  <a:pt x="37" y="19"/>
                </a:cubicBezTo>
                <a:cubicBezTo>
                  <a:pt x="36" y="18"/>
                  <a:pt x="36" y="18"/>
                  <a:pt x="36" y="18"/>
                </a:cubicBezTo>
                <a:cubicBezTo>
                  <a:pt x="28" y="18"/>
                  <a:pt x="28" y="18"/>
                  <a:pt x="28" y="18"/>
                </a:cubicBezTo>
                <a:cubicBezTo>
                  <a:pt x="28" y="18"/>
                  <a:pt x="27" y="18"/>
                  <a:pt x="27" y="19"/>
                </a:cubicBezTo>
                <a:cubicBezTo>
                  <a:pt x="27" y="19"/>
                  <a:pt x="27" y="19"/>
                  <a:pt x="27" y="19"/>
                </a:cubicBezTo>
                <a:cubicBezTo>
                  <a:pt x="27" y="36"/>
                  <a:pt x="27" y="36"/>
                  <a:pt x="27" y="36"/>
                </a:cubicBezTo>
                <a:cubicBezTo>
                  <a:pt x="27" y="36"/>
                  <a:pt x="28" y="37"/>
                  <a:pt x="28" y="37"/>
                </a:cubicBezTo>
                <a:cubicBezTo>
                  <a:pt x="35" y="37"/>
                  <a:pt x="35" y="37"/>
                  <a:pt x="35" y="37"/>
                </a:cubicBezTo>
                <a:cubicBezTo>
                  <a:pt x="36" y="37"/>
                  <a:pt x="36" y="36"/>
                  <a:pt x="36" y="36"/>
                </a:cubicBezTo>
                <a:lnTo>
                  <a:pt x="37" y="19"/>
                </a:lnTo>
                <a:close/>
                <a:moveTo>
                  <a:pt x="36" y="42"/>
                </a:moveTo>
                <a:cubicBezTo>
                  <a:pt x="36" y="42"/>
                  <a:pt x="36" y="41"/>
                  <a:pt x="35" y="41"/>
                </a:cubicBezTo>
                <a:cubicBezTo>
                  <a:pt x="28" y="41"/>
                  <a:pt x="28" y="41"/>
                  <a:pt x="28" y="41"/>
                </a:cubicBezTo>
                <a:cubicBezTo>
                  <a:pt x="28" y="41"/>
                  <a:pt x="27" y="42"/>
                  <a:pt x="27" y="42"/>
                </a:cubicBezTo>
                <a:cubicBezTo>
                  <a:pt x="27" y="49"/>
                  <a:pt x="27" y="49"/>
                  <a:pt x="27" y="49"/>
                </a:cubicBezTo>
                <a:cubicBezTo>
                  <a:pt x="27" y="50"/>
                  <a:pt x="28" y="50"/>
                  <a:pt x="28" y="50"/>
                </a:cubicBezTo>
                <a:cubicBezTo>
                  <a:pt x="35" y="50"/>
                  <a:pt x="35" y="50"/>
                  <a:pt x="35" y="50"/>
                </a:cubicBezTo>
                <a:cubicBezTo>
                  <a:pt x="36" y="50"/>
                  <a:pt x="36" y="50"/>
                  <a:pt x="36" y="49"/>
                </a:cubicBezTo>
                <a:lnTo>
                  <a:pt x="36" y="42"/>
                </a:lnTo>
                <a:close/>
              </a:path>
            </a:pathLst>
          </a:custGeom>
          <a:solidFill>
            <a:schemeClr val="dk1"/>
          </a:solidFill>
          <a:ln w="0">
            <a:noFill/>
          </a:ln>
        </p:spPr>
        <p:style>
          <a:lnRef idx="0"/>
          <a:fillRef idx="0"/>
          <a:effectRef idx="0"/>
          <a:fontRef idx="minor"/>
        </p:style>
      </p:sp>
      <p:sp>
        <p:nvSpPr>
          <p:cNvPr id="1622" name="Google Shape;1567;p44"/>
          <p:cNvSpPr/>
          <p:nvPr/>
        </p:nvSpPr>
        <p:spPr>
          <a:xfrm>
            <a:off x="11544480" y="2603520"/>
            <a:ext cx="278280" cy="239760"/>
          </a:xfrm>
          <a:custGeom>
            <a:avLst/>
            <a:gdLst/>
            <a:ahLst/>
            <a:rect l="l" t="t" r="r" b="b"/>
            <a:pathLst>
              <a:path w="64" h="55">
                <a:moveTo>
                  <a:pt x="50" y="45"/>
                </a:moveTo>
                <a:cubicBezTo>
                  <a:pt x="50" y="50"/>
                  <a:pt x="45" y="55"/>
                  <a:pt x="40" y="55"/>
                </a:cubicBezTo>
                <a:cubicBezTo>
                  <a:pt x="10" y="55"/>
                  <a:pt x="10" y="55"/>
                  <a:pt x="10" y="55"/>
                </a:cubicBezTo>
                <a:cubicBezTo>
                  <a:pt x="4" y="55"/>
                  <a:pt x="0" y="50"/>
                  <a:pt x="0" y="45"/>
                </a:cubicBezTo>
                <a:cubicBezTo>
                  <a:pt x="0" y="15"/>
                  <a:pt x="0" y="15"/>
                  <a:pt x="0" y="15"/>
                </a:cubicBezTo>
                <a:cubicBezTo>
                  <a:pt x="0" y="9"/>
                  <a:pt x="4" y="5"/>
                  <a:pt x="10" y="5"/>
                </a:cubicBezTo>
                <a:cubicBezTo>
                  <a:pt x="35" y="5"/>
                  <a:pt x="35" y="5"/>
                  <a:pt x="35" y="5"/>
                </a:cubicBezTo>
                <a:cubicBezTo>
                  <a:pt x="36" y="5"/>
                  <a:pt x="36" y="5"/>
                  <a:pt x="36" y="6"/>
                </a:cubicBezTo>
                <a:cubicBezTo>
                  <a:pt x="36" y="8"/>
                  <a:pt x="36" y="8"/>
                  <a:pt x="36" y="8"/>
                </a:cubicBezTo>
                <a:cubicBezTo>
                  <a:pt x="36" y="9"/>
                  <a:pt x="36" y="9"/>
                  <a:pt x="35" y="9"/>
                </a:cubicBezTo>
                <a:cubicBezTo>
                  <a:pt x="10" y="9"/>
                  <a:pt x="10" y="9"/>
                  <a:pt x="10" y="9"/>
                </a:cubicBezTo>
                <a:cubicBezTo>
                  <a:pt x="7" y="9"/>
                  <a:pt x="4" y="12"/>
                  <a:pt x="4" y="15"/>
                </a:cubicBezTo>
                <a:cubicBezTo>
                  <a:pt x="4" y="45"/>
                  <a:pt x="4" y="45"/>
                  <a:pt x="4" y="45"/>
                </a:cubicBezTo>
                <a:cubicBezTo>
                  <a:pt x="4" y="48"/>
                  <a:pt x="7" y="50"/>
                  <a:pt x="10" y="50"/>
                </a:cubicBezTo>
                <a:cubicBezTo>
                  <a:pt x="40" y="50"/>
                  <a:pt x="40" y="50"/>
                  <a:pt x="40" y="50"/>
                </a:cubicBezTo>
                <a:cubicBezTo>
                  <a:pt x="43" y="50"/>
                  <a:pt x="45" y="48"/>
                  <a:pt x="45" y="45"/>
                </a:cubicBezTo>
                <a:cubicBezTo>
                  <a:pt x="45" y="33"/>
                  <a:pt x="45" y="33"/>
                  <a:pt x="45" y="33"/>
                </a:cubicBezTo>
                <a:cubicBezTo>
                  <a:pt x="45" y="32"/>
                  <a:pt x="46" y="32"/>
                  <a:pt x="47" y="32"/>
                </a:cubicBezTo>
                <a:cubicBezTo>
                  <a:pt x="49" y="32"/>
                  <a:pt x="49" y="32"/>
                  <a:pt x="49" y="32"/>
                </a:cubicBezTo>
                <a:cubicBezTo>
                  <a:pt x="50" y="32"/>
                  <a:pt x="50" y="32"/>
                  <a:pt x="50" y="33"/>
                </a:cubicBezTo>
                <a:lnTo>
                  <a:pt x="50" y="45"/>
                </a:lnTo>
                <a:close/>
                <a:moveTo>
                  <a:pt x="64" y="21"/>
                </a:moveTo>
                <a:cubicBezTo>
                  <a:pt x="64" y="22"/>
                  <a:pt x="63" y="23"/>
                  <a:pt x="61" y="23"/>
                </a:cubicBezTo>
                <a:cubicBezTo>
                  <a:pt x="61" y="23"/>
                  <a:pt x="60" y="23"/>
                  <a:pt x="60" y="22"/>
                </a:cubicBezTo>
                <a:cubicBezTo>
                  <a:pt x="54" y="16"/>
                  <a:pt x="54" y="16"/>
                  <a:pt x="54" y="16"/>
                </a:cubicBezTo>
                <a:cubicBezTo>
                  <a:pt x="30" y="39"/>
                  <a:pt x="30" y="39"/>
                  <a:pt x="30" y="39"/>
                </a:cubicBezTo>
                <a:cubicBezTo>
                  <a:pt x="30" y="39"/>
                  <a:pt x="30" y="39"/>
                  <a:pt x="29" y="39"/>
                </a:cubicBezTo>
                <a:cubicBezTo>
                  <a:pt x="29" y="39"/>
                  <a:pt x="29" y="39"/>
                  <a:pt x="29" y="39"/>
                </a:cubicBezTo>
                <a:cubicBezTo>
                  <a:pt x="25" y="35"/>
                  <a:pt x="25" y="35"/>
                  <a:pt x="25" y="35"/>
                </a:cubicBezTo>
                <a:cubicBezTo>
                  <a:pt x="24" y="35"/>
                  <a:pt x="24" y="35"/>
                  <a:pt x="24" y="34"/>
                </a:cubicBezTo>
                <a:cubicBezTo>
                  <a:pt x="24" y="34"/>
                  <a:pt x="24" y="34"/>
                  <a:pt x="25" y="33"/>
                </a:cubicBezTo>
                <a:cubicBezTo>
                  <a:pt x="48" y="10"/>
                  <a:pt x="48" y="10"/>
                  <a:pt x="48" y="10"/>
                </a:cubicBezTo>
                <a:cubicBezTo>
                  <a:pt x="42" y="4"/>
                  <a:pt x="42" y="4"/>
                  <a:pt x="42" y="4"/>
                </a:cubicBezTo>
                <a:cubicBezTo>
                  <a:pt x="41" y="3"/>
                  <a:pt x="41" y="3"/>
                  <a:pt x="41" y="2"/>
                </a:cubicBezTo>
                <a:cubicBezTo>
                  <a:pt x="41" y="1"/>
                  <a:pt x="42" y="0"/>
                  <a:pt x="43" y="0"/>
                </a:cubicBezTo>
                <a:cubicBezTo>
                  <a:pt x="61" y="0"/>
                  <a:pt x="61" y="0"/>
                  <a:pt x="61" y="0"/>
                </a:cubicBezTo>
                <a:cubicBezTo>
                  <a:pt x="63" y="0"/>
                  <a:pt x="64" y="1"/>
                  <a:pt x="64" y="2"/>
                </a:cubicBezTo>
                <a:lnTo>
                  <a:pt x="64" y="21"/>
                </a:lnTo>
                <a:close/>
              </a:path>
            </a:pathLst>
          </a:custGeom>
          <a:solidFill>
            <a:schemeClr val="dk1"/>
          </a:solidFill>
          <a:ln w="0">
            <a:noFill/>
          </a:ln>
        </p:spPr>
        <p:style>
          <a:lnRef idx="0"/>
          <a:fillRef idx="0"/>
          <a:effectRef idx="0"/>
          <a:fontRef idx="minor"/>
        </p:style>
      </p:sp>
      <p:sp>
        <p:nvSpPr>
          <p:cNvPr id="1623" name="Google Shape;1568;p44"/>
          <p:cNvSpPr/>
          <p:nvPr/>
        </p:nvSpPr>
        <p:spPr>
          <a:xfrm>
            <a:off x="350280" y="3250440"/>
            <a:ext cx="280440" cy="179280"/>
          </a:xfrm>
          <a:custGeom>
            <a:avLst/>
            <a:gdLst/>
            <a:ahLst/>
            <a:rect l="l" t="t" r="r" b="b"/>
            <a:pathLst>
              <a:path w="64" h="41">
                <a:moveTo>
                  <a:pt x="63" y="23"/>
                </a:moveTo>
                <a:cubicBezTo>
                  <a:pt x="56" y="34"/>
                  <a:pt x="44" y="41"/>
                  <a:pt x="32" y="41"/>
                </a:cubicBezTo>
                <a:cubicBezTo>
                  <a:pt x="19" y="41"/>
                  <a:pt x="7" y="34"/>
                  <a:pt x="0" y="23"/>
                </a:cubicBezTo>
                <a:cubicBezTo>
                  <a:pt x="0" y="23"/>
                  <a:pt x="0" y="22"/>
                  <a:pt x="0" y="21"/>
                </a:cubicBezTo>
                <a:cubicBezTo>
                  <a:pt x="0" y="20"/>
                  <a:pt x="0" y="19"/>
                  <a:pt x="0" y="18"/>
                </a:cubicBezTo>
                <a:cubicBezTo>
                  <a:pt x="7" y="8"/>
                  <a:pt x="19" y="0"/>
                  <a:pt x="32" y="0"/>
                </a:cubicBezTo>
                <a:cubicBezTo>
                  <a:pt x="44" y="0"/>
                  <a:pt x="56" y="8"/>
                  <a:pt x="63" y="18"/>
                </a:cubicBezTo>
                <a:cubicBezTo>
                  <a:pt x="63" y="19"/>
                  <a:pt x="64" y="20"/>
                  <a:pt x="64" y="21"/>
                </a:cubicBezTo>
                <a:cubicBezTo>
                  <a:pt x="64" y="22"/>
                  <a:pt x="63" y="23"/>
                  <a:pt x="63" y="23"/>
                </a:cubicBezTo>
                <a:close/>
                <a:moveTo>
                  <a:pt x="46" y="8"/>
                </a:moveTo>
                <a:cubicBezTo>
                  <a:pt x="47" y="11"/>
                  <a:pt x="48" y="13"/>
                  <a:pt x="48" y="16"/>
                </a:cubicBezTo>
                <a:cubicBezTo>
                  <a:pt x="48" y="25"/>
                  <a:pt x="41" y="32"/>
                  <a:pt x="32" y="32"/>
                </a:cubicBezTo>
                <a:cubicBezTo>
                  <a:pt x="23" y="32"/>
                  <a:pt x="16" y="25"/>
                  <a:pt x="16" y="16"/>
                </a:cubicBezTo>
                <a:cubicBezTo>
                  <a:pt x="16" y="13"/>
                  <a:pt x="17" y="11"/>
                  <a:pt x="18" y="8"/>
                </a:cubicBezTo>
                <a:cubicBezTo>
                  <a:pt x="12" y="11"/>
                  <a:pt x="8" y="16"/>
                  <a:pt x="4" y="21"/>
                </a:cubicBezTo>
                <a:cubicBezTo>
                  <a:pt x="10" y="30"/>
                  <a:pt x="20" y="37"/>
                  <a:pt x="32" y="37"/>
                </a:cubicBezTo>
                <a:cubicBezTo>
                  <a:pt x="43" y="37"/>
                  <a:pt x="53" y="30"/>
                  <a:pt x="59" y="21"/>
                </a:cubicBezTo>
                <a:cubicBezTo>
                  <a:pt x="56" y="16"/>
                  <a:pt x="51" y="11"/>
                  <a:pt x="46" y="8"/>
                </a:cubicBezTo>
                <a:close/>
                <a:moveTo>
                  <a:pt x="32" y="5"/>
                </a:moveTo>
                <a:cubicBezTo>
                  <a:pt x="26" y="5"/>
                  <a:pt x="21" y="10"/>
                  <a:pt x="21" y="16"/>
                </a:cubicBezTo>
                <a:cubicBezTo>
                  <a:pt x="21" y="17"/>
                  <a:pt x="22" y="18"/>
                  <a:pt x="23" y="18"/>
                </a:cubicBezTo>
                <a:cubicBezTo>
                  <a:pt x="24" y="18"/>
                  <a:pt x="24" y="17"/>
                  <a:pt x="24" y="16"/>
                </a:cubicBezTo>
                <a:cubicBezTo>
                  <a:pt x="24" y="12"/>
                  <a:pt x="28" y="9"/>
                  <a:pt x="32" y="9"/>
                </a:cubicBezTo>
                <a:cubicBezTo>
                  <a:pt x="33" y="9"/>
                  <a:pt x="33" y="8"/>
                  <a:pt x="33" y="7"/>
                </a:cubicBezTo>
                <a:cubicBezTo>
                  <a:pt x="33" y="6"/>
                  <a:pt x="33" y="5"/>
                  <a:pt x="32" y="5"/>
                </a:cubicBezTo>
                <a:close/>
              </a:path>
            </a:pathLst>
          </a:custGeom>
          <a:solidFill>
            <a:schemeClr val="dk1"/>
          </a:solidFill>
          <a:ln w="0">
            <a:noFill/>
          </a:ln>
        </p:spPr>
        <p:style>
          <a:lnRef idx="0"/>
          <a:fillRef idx="0"/>
          <a:effectRef idx="0"/>
          <a:fontRef idx="minor"/>
        </p:style>
      </p:sp>
      <p:sp>
        <p:nvSpPr>
          <p:cNvPr id="1624" name="Google Shape;1569;p44"/>
          <p:cNvSpPr/>
          <p:nvPr/>
        </p:nvSpPr>
        <p:spPr>
          <a:xfrm>
            <a:off x="884160" y="3185640"/>
            <a:ext cx="282240" cy="288360"/>
          </a:xfrm>
          <a:custGeom>
            <a:avLst/>
            <a:gdLst/>
            <a:ahLst/>
            <a:rect l="l" t="t" r="r" b="b"/>
            <a:pathLst>
              <a:path w="65" h="66">
                <a:moveTo>
                  <a:pt x="60" y="21"/>
                </a:moveTo>
                <a:cubicBezTo>
                  <a:pt x="52" y="29"/>
                  <a:pt x="52" y="29"/>
                  <a:pt x="52" y="29"/>
                </a:cubicBezTo>
                <a:cubicBezTo>
                  <a:pt x="56" y="33"/>
                  <a:pt x="56" y="33"/>
                  <a:pt x="56" y="33"/>
                </a:cubicBezTo>
                <a:cubicBezTo>
                  <a:pt x="57" y="33"/>
                  <a:pt x="57" y="34"/>
                  <a:pt x="56" y="34"/>
                </a:cubicBezTo>
                <a:cubicBezTo>
                  <a:pt x="49" y="42"/>
                  <a:pt x="49" y="42"/>
                  <a:pt x="49" y="42"/>
                </a:cubicBezTo>
                <a:cubicBezTo>
                  <a:pt x="48" y="42"/>
                  <a:pt x="47" y="42"/>
                  <a:pt x="47" y="42"/>
                </a:cubicBezTo>
                <a:cubicBezTo>
                  <a:pt x="43" y="38"/>
                  <a:pt x="43" y="38"/>
                  <a:pt x="43" y="38"/>
                </a:cubicBezTo>
                <a:cubicBezTo>
                  <a:pt x="22" y="60"/>
                  <a:pt x="22" y="60"/>
                  <a:pt x="22" y="60"/>
                </a:cubicBezTo>
                <a:cubicBezTo>
                  <a:pt x="21" y="61"/>
                  <a:pt x="20" y="61"/>
                  <a:pt x="18" y="61"/>
                </a:cubicBezTo>
                <a:cubicBezTo>
                  <a:pt x="11" y="61"/>
                  <a:pt x="11" y="61"/>
                  <a:pt x="11" y="61"/>
                </a:cubicBezTo>
                <a:cubicBezTo>
                  <a:pt x="2" y="66"/>
                  <a:pt x="2" y="66"/>
                  <a:pt x="2" y="66"/>
                </a:cubicBezTo>
                <a:cubicBezTo>
                  <a:pt x="0" y="63"/>
                  <a:pt x="0" y="63"/>
                  <a:pt x="0" y="63"/>
                </a:cubicBezTo>
                <a:cubicBezTo>
                  <a:pt x="4" y="54"/>
                  <a:pt x="4" y="54"/>
                  <a:pt x="4" y="54"/>
                </a:cubicBezTo>
                <a:cubicBezTo>
                  <a:pt x="4" y="47"/>
                  <a:pt x="4" y="47"/>
                  <a:pt x="4" y="47"/>
                </a:cubicBezTo>
                <a:cubicBezTo>
                  <a:pt x="4" y="46"/>
                  <a:pt x="5" y="45"/>
                  <a:pt x="6" y="44"/>
                </a:cubicBezTo>
                <a:cubicBezTo>
                  <a:pt x="27" y="22"/>
                  <a:pt x="27" y="22"/>
                  <a:pt x="27" y="22"/>
                </a:cubicBezTo>
                <a:cubicBezTo>
                  <a:pt x="23" y="18"/>
                  <a:pt x="23" y="18"/>
                  <a:pt x="23" y="18"/>
                </a:cubicBezTo>
                <a:cubicBezTo>
                  <a:pt x="23" y="18"/>
                  <a:pt x="23" y="17"/>
                  <a:pt x="23" y="17"/>
                </a:cubicBezTo>
                <a:cubicBezTo>
                  <a:pt x="31" y="9"/>
                  <a:pt x="31" y="9"/>
                  <a:pt x="31" y="9"/>
                </a:cubicBezTo>
                <a:cubicBezTo>
                  <a:pt x="31" y="9"/>
                  <a:pt x="32" y="9"/>
                  <a:pt x="33" y="9"/>
                </a:cubicBezTo>
                <a:cubicBezTo>
                  <a:pt x="36" y="13"/>
                  <a:pt x="36" y="13"/>
                  <a:pt x="36" y="13"/>
                </a:cubicBezTo>
                <a:cubicBezTo>
                  <a:pt x="44" y="5"/>
                  <a:pt x="44" y="5"/>
                  <a:pt x="44" y="5"/>
                </a:cubicBezTo>
                <a:cubicBezTo>
                  <a:pt x="49" y="0"/>
                  <a:pt x="56" y="0"/>
                  <a:pt x="60" y="5"/>
                </a:cubicBezTo>
                <a:cubicBezTo>
                  <a:pt x="65" y="9"/>
                  <a:pt x="65" y="17"/>
                  <a:pt x="60" y="21"/>
                </a:cubicBezTo>
                <a:close/>
                <a:moveTo>
                  <a:pt x="39" y="34"/>
                </a:moveTo>
                <a:cubicBezTo>
                  <a:pt x="32" y="27"/>
                  <a:pt x="32" y="27"/>
                  <a:pt x="32" y="27"/>
                </a:cubicBezTo>
                <a:cubicBezTo>
                  <a:pt x="11" y="47"/>
                  <a:pt x="11" y="47"/>
                  <a:pt x="11" y="47"/>
                </a:cubicBezTo>
                <a:cubicBezTo>
                  <a:pt x="11" y="54"/>
                  <a:pt x="11" y="54"/>
                  <a:pt x="11" y="54"/>
                </a:cubicBezTo>
                <a:cubicBezTo>
                  <a:pt x="18" y="54"/>
                  <a:pt x="18" y="54"/>
                  <a:pt x="18" y="54"/>
                </a:cubicBezTo>
                <a:lnTo>
                  <a:pt x="39" y="34"/>
                </a:lnTo>
                <a:close/>
              </a:path>
            </a:pathLst>
          </a:custGeom>
          <a:solidFill>
            <a:schemeClr val="dk1"/>
          </a:solidFill>
          <a:ln w="0">
            <a:noFill/>
          </a:ln>
        </p:spPr>
        <p:style>
          <a:lnRef idx="0"/>
          <a:fillRef idx="0"/>
          <a:effectRef idx="0"/>
          <a:fontRef idx="minor"/>
        </p:style>
      </p:sp>
      <p:sp>
        <p:nvSpPr>
          <p:cNvPr id="1625" name="Google Shape;1570;p44"/>
          <p:cNvSpPr/>
          <p:nvPr/>
        </p:nvSpPr>
        <p:spPr>
          <a:xfrm>
            <a:off x="1512720" y="3211920"/>
            <a:ext cx="239760" cy="239760"/>
          </a:xfrm>
          <a:custGeom>
            <a:avLst/>
            <a:gdLst/>
            <a:ahLst/>
            <a:rect l="l" t="t"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dk1"/>
          </a:solidFill>
          <a:ln w="0">
            <a:noFill/>
          </a:ln>
        </p:spPr>
        <p:style>
          <a:lnRef idx="0"/>
          <a:fillRef idx="0"/>
          <a:effectRef idx="0"/>
          <a:fontRef idx="minor"/>
        </p:style>
      </p:sp>
      <p:sp>
        <p:nvSpPr>
          <p:cNvPr id="1626" name="Google Shape;1571;p44"/>
          <p:cNvSpPr/>
          <p:nvPr/>
        </p:nvSpPr>
        <p:spPr>
          <a:xfrm>
            <a:off x="2143440" y="3211920"/>
            <a:ext cx="280440" cy="239760"/>
          </a:xfrm>
          <a:custGeom>
            <a:avLst/>
            <a:gdLst/>
            <a:ahLst/>
            <a:rect l="l" t="t" r="r" b="b"/>
            <a:pathLst>
              <a:path w="64" h="55">
                <a:moveTo>
                  <a:pt x="0" y="54"/>
                </a:moveTo>
                <a:cubicBezTo>
                  <a:pt x="0" y="1"/>
                  <a:pt x="0" y="1"/>
                  <a:pt x="0" y="1"/>
                </a:cubicBezTo>
                <a:cubicBezTo>
                  <a:pt x="0" y="0"/>
                  <a:pt x="0" y="0"/>
                  <a:pt x="1" y="1"/>
                </a:cubicBezTo>
                <a:cubicBezTo>
                  <a:pt x="27" y="26"/>
                  <a:pt x="27" y="26"/>
                  <a:pt x="27" y="26"/>
                </a:cubicBezTo>
                <a:cubicBezTo>
                  <a:pt x="27" y="26"/>
                  <a:pt x="27" y="26"/>
                  <a:pt x="27" y="27"/>
                </a:cubicBezTo>
                <a:cubicBezTo>
                  <a:pt x="27" y="1"/>
                  <a:pt x="27" y="1"/>
                  <a:pt x="27" y="1"/>
                </a:cubicBezTo>
                <a:cubicBezTo>
                  <a:pt x="27" y="0"/>
                  <a:pt x="28" y="0"/>
                  <a:pt x="29" y="1"/>
                </a:cubicBezTo>
                <a:cubicBezTo>
                  <a:pt x="54" y="26"/>
                  <a:pt x="54" y="26"/>
                  <a:pt x="54" y="26"/>
                </a:cubicBezTo>
                <a:cubicBezTo>
                  <a:pt x="54" y="26"/>
                  <a:pt x="54" y="26"/>
                  <a:pt x="55" y="27"/>
                </a:cubicBezTo>
                <a:cubicBezTo>
                  <a:pt x="55" y="2"/>
                  <a:pt x="55" y="2"/>
                  <a:pt x="55" y="2"/>
                </a:cubicBezTo>
                <a:cubicBezTo>
                  <a:pt x="55" y="1"/>
                  <a:pt x="56" y="0"/>
                  <a:pt x="57" y="0"/>
                </a:cubicBezTo>
                <a:cubicBezTo>
                  <a:pt x="61" y="0"/>
                  <a:pt x="61" y="0"/>
                  <a:pt x="61" y="0"/>
                </a:cubicBezTo>
                <a:cubicBezTo>
                  <a:pt x="63" y="0"/>
                  <a:pt x="64" y="1"/>
                  <a:pt x="64" y="2"/>
                </a:cubicBezTo>
                <a:cubicBezTo>
                  <a:pt x="64" y="53"/>
                  <a:pt x="64" y="53"/>
                  <a:pt x="64" y="53"/>
                </a:cubicBezTo>
                <a:cubicBezTo>
                  <a:pt x="64" y="54"/>
                  <a:pt x="63" y="55"/>
                  <a:pt x="61" y="55"/>
                </a:cubicBezTo>
                <a:cubicBezTo>
                  <a:pt x="57" y="55"/>
                  <a:pt x="57" y="55"/>
                  <a:pt x="57" y="55"/>
                </a:cubicBezTo>
                <a:cubicBezTo>
                  <a:pt x="56" y="55"/>
                  <a:pt x="55" y="54"/>
                  <a:pt x="55" y="53"/>
                </a:cubicBezTo>
                <a:cubicBezTo>
                  <a:pt x="55" y="28"/>
                  <a:pt x="55" y="28"/>
                  <a:pt x="55" y="28"/>
                </a:cubicBezTo>
                <a:cubicBezTo>
                  <a:pt x="54" y="29"/>
                  <a:pt x="54" y="29"/>
                  <a:pt x="54" y="29"/>
                </a:cubicBezTo>
                <a:cubicBezTo>
                  <a:pt x="29" y="55"/>
                  <a:pt x="29" y="55"/>
                  <a:pt x="29" y="55"/>
                </a:cubicBezTo>
                <a:cubicBezTo>
                  <a:pt x="28" y="55"/>
                  <a:pt x="27" y="55"/>
                  <a:pt x="27" y="54"/>
                </a:cubicBezTo>
                <a:cubicBezTo>
                  <a:pt x="27" y="28"/>
                  <a:pt x="27" y="28"/>
                  <a:pt x="27" y="28"/>
                </a:cubicBezTo>
                <a:cubicBezTo>
                  <a:pt x="27" y="29"/>
                  <a:pt x="27" y="29"/>
                  <a:pt x="27" y="29"/>
                </a:cubicBezTo>
                <a:cubicBezTo>
                  <a:pt x="1" y="55"/>
                  <a:pt x="1" y="55"/>
                  <a:pt x="1" y="55"/>
                </a:cubicBezTo>
                <a:cubicBezTo>
                  <a:pt x="0" y="55"/>
                  <a:pt x="0" y="55"/>
                  <a:pt x="0" y="54"/>
                </a:cubicBezTo>
                <a:close/>
              </a:path>
            </a:pathLst>
          </a:custGeom>
          <a:solidFill>
            <a:schemeClr val="dk1"/>
          </a:solidFill>
          <a:ln w="0">
            <a:noFill/>
          </a:ln>
        </p:spPr>
        <p:style>
          <a:lnRef idx="0"/>
          <a:fillRef idx="0"/>
          <a:effectRef idx="0"/>
          <a:fontRef idx="minor"/>
        </p:style>
      </p:sp>
      <p:sp>
        <p:nvSpPr>
          <p:cNvPr id="1627" name="Google Shape;1572;p44"/>
          <p:cNvSpPr/>
          <p:nvPr/>
        </p:nvSpPr>
        <p:spPr>
          <a:xfrm>
            <a:off x="2774160" y="3197880"/>
            <a:ext cx="195480" cy="276120"/>
          </a:xfrm>
          <a:custGeom>
            <a:avLst/>
            <a:gdLst/>
            <a:ahLst/>
            <a:rect l="l" t="t" r="r" b="b"/>
            <a:pathLst>
              <a:path w="45" h="63">
                <a:moveTo>
                  <a:pt x="42" y="40"/>
                </a:moveTo>
                <a:cubicBezTo>
                  <a:pt x="41" y="40"/>
                  <a:pt x="40" y="39"/>
                  <a:pt x="39" y="38"/>
                </a:cubicBezTo>
                <a:cubicBezTo>
                  <a:pt x="31" y="26"/>
                  <a:pt x="31" y="26"/>
                  <a:pt x="31" y="26"/>
                </a:cubicBezTo>
                <a:cubicBezTo>
                  <a:pt x="29" y="26"/>
                  <a:pt x="29" y="26"/>
                  <a:pt x="29" y="26"/>
                </a:cubicBezTo>
                <a:cubicBezTo>
                  <a:pt x="29" y="31"/>
                  <a:pt x="29" y="31"/>
                  <a:pt x="29" y="31"/>
                </a:cubicBezTo>
                <a:cubicBezTo>
                  <a:pt x="38" y="45"/>
                  <a:pt x="38" y="45"/>
                  <a:pt x="38" y="45"/>
                </a:cubicBezTo>
                <a:cubicBezTo>
                  <a:pt x="38" y="46"/>
                  <a:pt x="39" y="46"/>
                  <a:pt x="39" y="47"/>
                </a:cubicBezTo>
                <a:cubicBezTo>
                  <a:pt x="39" y="48"/>
                  <a:pt x="38" y="49"/>
                  <a:pt x="36" y="49"/>
                </a:cubicBezTo>
                <a:cubicBezTo>
                  <a:pt x="29" y="49"/>
                  <a:pt x="29" y="49"/>
                  <a:pt x="29" y="49"/>
                </a:cubicBezTo>
                <a:cubicBezTo>
                  <a:pt x="29" y="59"/>
                  <a:pt x="29" y="59"/>
                  <a:pt x="29" y="59"/>
                </a:cubicBezTo>
                <a:cubicBezTo>
                  <a:pt x="29" y="61"/>
                  <a:pt x="28" y="63"/>
                  <a:pt x="25" y="63"/>
                </a:cubicBezTo>
                <a:cubicBezTo>
                  <a:pt x="20" y="63"/>
                  <a:pt x="20" y="63"/>
                  <a:pt x="20" y="63"/>
                </a:cubicBezTo>
                <a:cubicBezTo>
                  <a:pt x="18" y="63"/>
                  <a:pt x="16" y="61"/>
                  <a:pt x="16" y="59"/>
                </a:cubicBezTo>
                <a:cubicBezTo>
                  <a:pt x="16" y="49"/>
                  <a:pt x="16" y="49"/>
                  <a:pt x="16" y="49"/>
                </a:cubicBezTo>
                <a:cubicBezTo>
                  <a:pt x="9" y="49"/>
                  <a:pt x="9" y="49"/>
                  <a:pt x="9" y="49"/>
                </a:cubicBezTo>
                <a:cubicBezTo>
                  <a:pt x="8" y="49"/>
                  <a:pt x="7" y="48"/>
                  <a:pt x="7" y="47"/>
                </a:cubicBezTo>
                <a:cubicBezTo>
                  <a:pt x="7" y="46"/>
                  <a:pt x="7" y="46"/>
                  <a:pt x="7" y="45"/>
                </a:cubicBezTo>
                <a:cubicBezTo>
                  <a:pt x="16" y="31"/>
                  <a:pt x="16" y="31"/>
                  <a:pt x="16" y="31"/>
                </a:cubicBezTo>
                <a:cubicBezTo>
                  <a:pt x="16" y="26"/>
                  <a:pt x="16" y="26"/>
                  <a:pt x="16" y="26"/>
                </a:cubicBezTo>
                <a:cubicBezTo>
                  <a:pt x="14" y="26"/>
                  <a:pt x="14" y="26"/>
                  <a:pt x="14" y="26"/>
                </a:cubicBezTo>
                <a:cubicBezTo>
                  <a:pt x="6" y="38"/>
                  <a:pt x="6" y="38"/>
                  <a:pt x="6" y="38"/>
                </a:cubicBezTo>
                <a:cubicBezTo>
                  <a:pt x="5" y="39"/>
                  <a:pt x="4" y="40"/>
                  <a:pt x="3" y="40"/>
                </a:cubicBezTo>
                <a:cubicBezTo>
                  <a:pt x="1" y="40"/>
                  <a:pt x="0" y="38"/>
                  <a:pt x="0" y="36"/>
                </a:cubicBezTo>
                <a:cubicBezTo>
                  <a:pt x="0" y="36"/>
                  <a:pt x="0" y="35"/>
                  <a:pt x="0" y="34"/>
                </a:cubicBezTo>
                <a:cubicBezTo>
                  <a:pt x="9" y="21"/>
                  <a:pt x="9" y="21"/>
                  <a:pt x="9" y="21"/>
                </a:cubicBezTo>
                <a:cubicBezTo>
                  <a:pt x="11" y="19"/>
                  <a:pt x="13" y="17"/>
                  <a:pt x="16" y="17"/>
                </a:cubicBezTo>
                <a:cubicBezTo>
                  <a:pt x="29" y="17"/>
                  <a:pt x="29" y="17"/>
                  <a:pt x="29" y="17"/>
                </a:cubicBezTo>
                <a:cubicBezTo>
                  <a:pt x="32" y="17"/>
                  <a:pt x="34" y="19"/>
                  <a:pt x="36" y="21"/>
                </a:cubicBezTo>
                <a:cubicBezTo>
                  <a:pt x="45" y="34"/>
                  <a:pt x="45" y="34"/>
                  <a:pt x="45" y="34"/>
                </a:cubicBezTo>
                <a:cubicBezTo>
                  <a:pt x="45" y="35"/>
                  <a:pt x="45" y="36"/>
                  <a:pt x="45" y="36"/>
                </a:cubicBezTo>
                <a:cubicBezTo>
                  <a:pt x="45" y="38"/>
                  <a:pt x="44" y="40"/>
                  <a:pt x="42" y="40"/>
                </a:cubicBezTo>
                <a:close/>
                <a:moveTo>
                  <a:pt x="23" y="16"/>
                </a:moveTo>
                <a:cubicBezTo>
                  <a:pt x="18" y="16"/>
                  <a:pt x="15" y="12"/>
                  <a:pt x="15" y="8"/>
                </a:cubicBezTo>
                <a:cubicBezTo>
                  <a:pt x="15" y="3"/>
                  <a:pt x="18" y="0"/>
                  <a:pt x="23" y="0"/>
                </a:cubicBezTo>
                <a:cubicBezTo>
                  <a:pt x="27" y="0"/>
                  <a:pt x="31" y="3"/>
                  <a:pt x="31" y="8"/>
                </a:cubicBezTo>
                <a:cubicBezTo>
                  <a:pt x="31" y="12"/>
                  <a:pt x="27" y="16"/>
                  <a:pt x="23" y="16"/>
                </a:cubicBezTo>
                <a:close/>
              </a:path>
            </a:pathLst>
          </a:custGeom>
          <a:solidFill>
            <a:schemeClr val="dk1"/>
          </a:solidFill>
          <a:ln w="0">
            <a:noFill/>
          </a:ln>
        </p:spPr>
        <p:style>
          <a:lnRef idx="0"/>
          <a:fillRef idx="0"/>
          <a:effectRef idx="0"/>
          <a:fontRef idx="minor"/>
        </p:style>
      </p:sp>
      <p:sp>
        <p:nvSpPr>
          <p:cNvPr id="1628" name="Google Shape;1573;p44"/>
          <p:cNvSpPr/>
          <p:nvPr/>
        </p:nvSpPr>
        <p:spPr>
          <a:xfrm>
            <a:off x="3405240" y="3193920"/>
            <a:ext cx="239760" cy="280440"/>
          </a:xfrm>
          <a:custGeom>
            <a:avLst/>
            <a:gdLst/>
            <a:ahLst/>
            <a:rect l="l" t="t" r="r" b="b"/>
            <a:pathLst>
              <a:path w="55" h="64">
                <a:moveTo>
                  <a:pt x="35" y="22"/>
                </a:moveTo>
                <a:cubicBezTo>
                  <a:pt x="55" y="22"/>
                  <a:pt x="55" y="22"/>
                  <a:pt x="55" y="22"/>
                </a:cubicBez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2" y="0"/>
                  <a:pt x="32" y="0"/>
                  <a:pt x="32" y="0"/>
                </a:cubicBezTo>
                <a:cubicBezTo>
                  <a:pt x="32" y="19"/>
                  <a:pt x="32" y="19"/>
                  <a:pt x="32" y="19"/>
                </a:cubicBezTo>
                <a:cubicBezTo>
                  <a:pt x="32" y="21"/>
                  <a:pt x="33" y="22"/>
                  <a:pt x="35" y="22"/>
                </a:cubicBezTo>
                <a:close/>
                <a:moveTo>
                  <a:pt x="36" y="1"/>
                </a:moveTo>
                <a:cubicBezTo>
                  <a:pt x="37" y="1"/>
                  <a:pt x="37" y="2"/>
                  <a:pt x="38" y="2"/>
                </a:cubicBezTo>
                <a:cubicBezTo>
                  <a:pt x="52" y="17"/>
                  <a:pt x="52" y="17"/>
                  <a:pt x="52" y="17"/>
                </a:cubicBezTo>
                <a:cubicBezTo>
                  <a:pt x="53" y="17"/>
                  <a:pt x="53" y="17"/>
                  <a:pt x="53" y="18"/>
                </a:cubicBezTo>
                <a:cubicBezTo>
                  <a:pt x="36" y="18"/>
                  <a:pt x="36" y="18"/>
                  <a:pt x="36" y="18"/>
                </a:cubicBezTo>
                <a:lnTo>
                  <a:pt x="36" y="1"/>
                </a:lnTo>
                <a:close/>
              </a:path>
            </a:pathLst>
          </a:custGeom>
          <a:solidFill>
            <a:schemeClr val="dk1"/>
          </a:solidFill>
          <a:ln w="0">
            <a:noFill/>
          </a:ln>
        </p:spPr>
        <p:style>
          <a:lnRef idx="0"/>
          <a:fillRef idx="0"/>
          <a:effectRef idx="0"/>
          <a:fontRef idx="minor"/>
        </p:style>
      </p:sp>
      <p:sp>
        <p:nvSpPr>
          <p:cNvPr id="1629" name="Google Shape;1574;p44"/>
          <p:cNvSpPr/>
          <p:nvPr/>
        </p:nvSpPr>
        <p:spPr>
          <a:xfrm>
            <a:off x="403380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23" y="31"/>
                </a:moveTo>
                <a:cubicBezTo>
                  <a:pt x="23" y="50"/>
                  <a:pt x="23" y="50"/>
                  <a:pt x="23" y="50"/>
                </a:cubicBezTo>
                <a:cubicBezTo>
                  <a:pt x="23" y="51"/>
                  <a:pt x="22" y="51"/>
                  <a:pt x="22" y="51"/>
                </a:cubicBezTo>
                <a:cubicBezTo>
                  <a:pt x="22" y="52"/>
                  <a:pt x="22" y="52"/>
                  <a:pt x="21" y="52"/>
                </a:cubicBezTo>
                <a:cubicBezTo>
                  <a:pt x="21" y="52"/>
                  <a:pt x="21" y="51"/>
                  <a:pt x="21" y="51"/>
                </a:cubicBezTo>
                <a:cubicBezTo>
                  <a:pt x="15" y="45"/>
                  <a:pt x="15" y="45"/>
                  <a:pt x="15" y="45"/>
                </a:cubicBezTo>
                <a:cubicBezTo>
                  <a:pt x="10" y="45"/>
                  <a:pt x="10" y="45"/>
                  <a:pt x="10" y="45"/>
                </a:cubicBezTo>
                <a:cubicBezTo>
                  <a:pt x="9" y="45"/>
                  <a:pt x="9" y="45"/>
                  <a:pt x="9" y="44"/>
                </a:cubicBezTo>
                <a:cubicBezTo>
                  <a:pt x="9" y="37"/>
                  <a:pt x="9" y="37"/>
                  <a:pt x="9" y="37"/>
                </a:cubicBezTo>
                <a:cubicBezTo>
                  <a:pt x="9" y="37"/>
                  <a:pt x="9" y="36"/>
                  <a:pt x="10" y="36"/>
                </a:cubicBezTo>
                <a:cubicBezTo>
                  <a:pt x="15" y="36"/>
                  <a:pt x="15" y="36"/>
                  <a:pt x="15" y="36"/>
                </a:cubicBezTo>
                <a:cubicBezTo>
                  <a:pt x="21" y="30"/>
                  <a:pt x="21" y="30"/>
                  <a:pt x="21" y="30"/>
                </a:cubicBezTo>
                <a:cubicBezTo>
                  <a:pt x="21" y="30"/>
                  <a:pt x="21" y="30"/>
                  <a:pt x="22" y="30"/>
                </a:cubicBezTo>
                <a:cubicBezTo>
                  <a:pt x="22" y="30"/>
                  <a:pt x="23" y="31"/>
                  <a:pt x="23" y="31"/>
                </a:cubicBezTo>
                <a:close/>
                <a:moveTo>
                  <a:pt x="31" y="49"/>
                </a:moveTo>
                <a:cubicBezTo>
                  <a:pt x="33" y="46"/>
                  <a:pt x="34" y="44"/>
                  <a:pt x="34" y="41"/>
                </a:cubicBezTo>
                <a:cubicBezTo>
                  <a:pt x="34" y="38"/>
                  <a:pt x="33" y="35"/>
                  <a:pt x="31" y="33"/>
                </a:cubicBezTo>
                <a:cubicBezTo>
                  <a:pt x="30" y="32"/>
                  <a:pt x="29" y="32"/>
                  <a:pt x="28" y="33"/>
                </a:cubicBezTo>
                <a:cubicBezTo>
                  <a:pt x="27" y="34"/>
                  <a:pt x="27" y="35"/>
                  <a:pt x="28" y="36"/>
                </a:cubicBezTo>
                <a:cubicBezTo>
                  <a:pt x="29" y="37"/>
                  <a:pt x="29" y="39"/>
                  <a:pt x="29" y="41"/>
                </a:cubicBezTo>
                <a:cubicBezTo>
                  <a:pt x="29" y="42"/>
                  <a:pt x="29" y="44"/>
                  <a:pt x="28" y="45"/>
                </a:cubicBezTo>
                <a:cubicBezTo>
                  <a:pt x="27" y="46"/>
                  <a:pt x="27" y="48"/>
                  <a:pt x="28" y="49"/>
                </a:cubicBezTo>
                <a:cubicBezTo>
                  <a:pt x="28" y="49"/>
                  <a:pt x="29" y="49"/>
                  <a:pt x="29" y="49"/>
                </a:cubicBezTo>
                <a:cubicBezTo>
                  <a:pt x="30" y="49"/>
                  <a:pt x="30" y="49"/>
                  <a:pt x="31" y="49"/>
                </a:cubicBezTo>
                <a:close/>
                <a:moveTo>
                  <a:pt x="39" y="54"/>
                </a:moveTo>
                <a:cubicBezTo>
                  <a:pt x="42" y="50"/>
                  <a:pt x="43" y="45"/>
                  <a:pt x="43" y="41"/>
                </a:cubicBezTo>
                <a:cubicBezTo>
                  <a:pt x="43" y="36"/>
                  <a:pt x="42" y="31"/>
                  <a:pt x="39" y="28"/>
                </a:cubicBezTo>
                <a:cubicBezTo>
                  <a:pt x="38" y="27"/>
                  <a:pt x="36" y="27"/>
                  <a:pt x="35" y="27"/>
                </a:cubicBezTo>
                <a:cubicBezTo>
                  <a:pt x="34" y="28"/>
                  <a:pt x="34" y="30"/>
                  <a:pt x="35" y="31"/>
                </a:cubicBezTo>
                <a:cubicBezTo>
                  <a:pt x="37" y="33"/>
                  <a:pt x="39" y="37"/>
                  <a:pt x="39" y="41"/>
                </a:cubicBezTo>
                <a:cubicBezTo>
                  <a:pt x="39" y="44"/>
                  <a:pt x="37" y="48"/>
                  <a:pt x="35" y="51"/>
                </a:cubicBezTo>
                <a:cubicBezTo>
                  <a:pt x="34" y="52"/>
                  <a:pt x="34" y="53"/>
                  <a:pt x="35" y="54"/>
                </a:cubicBezTo>
                <a:cubicBezTo>
                  <a:pt x="36" y="54"/>
                  <a:pt x="36" y="55"/>
                  <a:pt x="37" y="55"/>
                </a:cubicBezTo>
                <a:cubicBezTo>
                  <a:pt x="37" y="55"/>
                  <a:pt x="38" y="54"/>
                  <a:pt x="39" y="5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0" name="Google Shape;1575;p44"/>
          <p:cNvSpPr/>
          <p:nvPr/>
        </p:nvSpPr>
        <p:spPr>
          <a:xfrm>
            <a:off x="466452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15" y="54"/>
                </a:moveTo>
                <a:cubicBezTo>
                  <a:pt x="25" y="54"/>
                  <a:pt x="25" y="54"/>
                  <a:pt x="25" y="54"/>
                </a:cubicBezTo>
                <a:cubicBezTo>
                  <a:pt x="25" y="51"/>
                  <a:pt x="25" y="51"/>
                  <a:pt x="25" y="51"/>
                </a:cubicBezTo>
                <a:cubicBezTo>
                  <a:pt x="22" y="51"/>
                  <a:pt x="22" y="51"/>
                  <a:pt x="22" y="51"/>
                </a:cubicBezTo>
                <a:cubicBezTo>
                  <a:pt x="26" y="45"/>
                  <a:pt x="26" y="45"/>
                  <a:pt x="26" y="45"/>
                </a:cubicBezTo>
                <a:cubicBezTo>
                  <a:pt x="27" y="44"/>
                  <a:pt x="27" y="44"/>
                  <a:pt x="27" y="44"/>
                </a:cubicBezTo>
                <a:cubicBezTo>
                  <a:pt x="27" y="44"/>
                  <a:pt x="27" y="44"/>
                  <a:pt x="27" y="44"/>
                </a:cubicBezTo>
                <a:cubicBezTo>
                  <a:pt x="27" y="44"/>
                  <a:pt x="27" y="44"/>
                  <a:pt x="27" y="44"/>
                </a:cubicBezTo>
                <a:cubicBezTo>
                  <a:pt x="27" y="44"/>
                  <a:pt x="27" y="45"/>
                  <a:pt x="28" y="45"/>
                </a:cubicBezTo>
                <a:cubicBezTo>
                  <a:pt x="32" y="51"/>
                  <a:pt x="32" y="51"/>
                  <a:pt x="32" y="51"/>
                </a:cubicBezTo>
                <a:cubicBezTo>
                  <a:pt x="29" y="51"/>
                  <a:pt x="29" y="51"/>
                  <a:pt x="29" y="51"/>
                </a:cubicBezTo>
                <a:cubicBezTo>
                  <a:pt x="29" y="54"/>
                  <a:pt x="29" y="54"/>
                  <a:pt x="29" y="54"/>
                </a:cubicBezTo>
                <a:cubicBezTo>
                  <a:pt x="39" y="54"/>
                  <a:pt x="39" y="54"/>
                  <a:pt x="39" y="54"/>
                </a:cubicBezTo>
                <a:cubicBezTo>
                  <a:pt x="39" y="51"/>
                  <a:pt x="39" y="51"/>
                  <a:pt x="39" y="51"/>
                </a:cubicBezTo>
                <a:cubicBezTo>
                  <a:pt x="37" y="51"/>
                  <a:pt x="37" y="51"/>
                  <a:pt x="37" y="51"/>
                </a:cubicBezTo>
                <a:cubicBezTo>
                  <a:pt x="30" y="41"/>
                  <a:pt x="30" y="41"/>
                  <a:pt x="30" y="41"/>
                </a:cubicBezTo>
                <a:cubicBezTo>
                  <a:pt x="37" y="31"/>
                  <a:pt x="37" y="31"/>
                  <a:pt x="37" y="31"/>
                </a:cubicBezTo>
                <a:cubicBezTo>
                  <a:pt x="39" y="31"/>
                  <a:pt x="39" y="31"/>
                  <a:pt x="39" y="31"/>
                </a:cubicBezTo>
                <a:cubicBezTo>
                  <a:pt x="39" y="27"/>
                  <a:pt x="39" y="27"/>
                  <a:pt x="39" y="27"/>
                </a:cubicBezTo>
                <a:cubicBezTo>
                  <a:pt x="29" y="27"/>
                  <a:pt x="29" y="27"/>
                  <a:pt x="29" y="27"/>
                </a:cubicBezTo>
                <a:cubicBezTo>
                  <a:pt x="29" y="31"/>
                  <a:pt x="29" y="31"/>
                  <a:pt x="29" y="31"/>
                </a:cubicBezTo>
                <a:cubicBezTo>
                  <a:pt x="32" y="31"/>
                  <a:pt x="32" y="31"/>
                  <a:pt x="32" y="31"/>
                </a:cubicBezTo>
                <a:cubicBezTo>
                  <a:pt x="28" y="36"/>
                  <a:pt x="28" y="36"/>
                  <a:pt x="28" y="36"/>
                </a:cubicBezTo>
                <a:cubicBezTo>
                  <a:pt x="28" y="37"/>
                  <a:pt x="28" y="38"/>
                  <a:pt x="28" y="38"/>
                </a:cubicBezTo>
                <a:cubicBezTo>
                  <a:pt x="27" y="38"/>
                  <a:pt x="27" y="38"/>
                  <a:pt x="27" y="38"/>
                </a:cubicBezTo>
                <a:cubicBezTo>
                  <a:pt x="27" y="38"/>
                  <a:pt x="27" y="37"/>
                  <a:pt x="27" y="37"/>
                </a:cubicBezTo>
                <a:cubicBezTo>
                  <a:pt x="27" y="37"/>
                  <a:pt x="27" y="37"/>
                  <a:pt x="27" y="36"/>
                </a:cubicBezTo>
                <a:cubicBezTo>
                  <a:pt x="23" y="31"/>
                  <a:pt x="23" y="31"/>
                  <a:pt x="23" y="31"/>
                </a:cubicBezTo>
                <a:cubicBezTo>
                  <a:pt x="26" y="31"/>
                  <a:pt x="26" y="31"/>
                  <a:pt x="26" y="31"/>
                </a:cubicBezTo>
                <a:cubicBezTo>
                  <a:pt x="26" y="27"/>
                  <a:pt x="26" y="27"/>
                  <a:pt x="26" y="27"/>
                </a:cubicBezTo>
                <a:cubicBezTo>
                  <a:pt x="15" y="27"/>
                  <a:pt x="15" y="27"/>
                  <a:pt x="15" y="27"/>
                </a:cubicBezTo>
                <a:cubicBezTo>
                  <a:pt x="15" y="31"/>
                  <a:pt x="15" y="31"/>
                  <a:pt x="15" y="31"/>
                </a:cubicBezTo>
                <a:cubicBezTo>
                  <a:pt x="18" y="31"/>
                  <a:pt x="18" y="31"/>
                  <a:pt x="18" y="31"/>
                </a:cubicBezTo>
                <a:cubicBezTo>
                  <a:pt x="24" y="41"/>
                  <a:pt x="24" y="41"/>
                  <a:pt x="24" y="41"/>
                </a:cubicBezTo>
                <a:cubicBezTo>
                  <a:pt x="18" y="51"/>
                  <a:pt x="18" y="51"/>
                  <a:pt x="18" y="51"/>
                </a:cubicBezTo>
                <a:cubicBezTo>
                  <a:pt x="15" y="51"/>
                  <a:pt x="15" y="51"/>
                  <a:pt x="15" y="51"/>
                </a:cubicBezTo>
                <a:lnTo>
                  <a:pt x="15" y="54"/>
                </a:ln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1" name="Google Shape;1576;p44"/>
          <p:cNvSpPr/>
          <p:nvPr/>
        </p:nvSpPr>
        <p:spPr>
          <a:xfrm>
            <a:off x="529524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32" y="32"/>
                </a:moveTo>
                <a:cubicBezTo>
                  <a:pt x="32" y="45"/>
                  <a:pt x="32" y="45"/>
                  <a:pt x="32" y="45"/>
                </a:cubicBezTo>
                <a:cubicBezTo>
                  <a:pt x="32" y="48"/>
                  <a:pt x="30" y="50"/>
                  <a:pt x="27" y="50"/>
                </a:cubicBezTo>
                <a:cubicBezTo>
                  <a:pt x="13" y="50"/>
                  <a:pt x="13" y="50"/>
                  <a:pt x="13" y="50"/>
                </a:cubicBezTo>
                <a:cubicBezTo>
                  <a:pt x="11" y="50"/>
                  <a:pt x="9" y="48"/>
                  <a:pt x="9" y="45"/>
                </a:cubicBezTo>
                <a:cubicBezTo>
                  <a:pt x="9" y="32"/>
                  <a:pt x="9" y="32"/>
                  <a:pt x="9" y="32"/>
                </a:cubicBezTo>
                <a:cubicBezTo>
                  <a:pt x="9" y="29"/>
                  <a:pt x="11" y="27"/>
                  <a:pt x="13" y="27"/>
                </a:cubicBezTo>
                <a:cubicBezTo>
                  <a:pt x="27" y="27"/>
                  <a:pt x="27" y="27"/>
                  <a:pt x="27" y="27"/>
                </a:cubicBezTo>
                <a:cubicBezTo>
                  <a:pt x="30" y="27"/>
                  <a:pt x="32" y="29"/>
                  <a:pt x="32" y="32"/>
                </a:cubicBezTo>
                <a:close/>
                <a:moveTo>
                  <a:pt x="45" y="28"/>
                </a:moveTo>
                <a:cubicBezTo>
                  <a:pt x="45" y="49"/>
                  <a:pt x="45" y="49"/>
                  <a:pt x="45" y="49"/>
                </a:cubicBezTo>
                <a:cubicBezTo>
                  <a:pt x="45" y="49"/>
                  <a:pt x="45" y="50"/>
                  <a:pt x="45" y="50"/>
                </a:cubicBezTo>
                <a:cubicBezTo>
                  <a:pt x="45" y="50"/>
                  <a:pt x="44" y="50"/>
                  <a:pt x="44" y="50"/>
                </a:cubicBezTo>
                <a:cubicBezTo>
                  <a:pt x="44" y="50"/>
                  <a:pt x="44" y="50"/>
                  <a:pt x="43" y="50"/>
                </a:cubicBezTo>
                <a:cubicBezTo>
                  <a:pt x="34" y="40"/>
                  <a:pt x="34" y="40"/>
                  <a:pt x="34" y="40"/>
                </a:cubicBezTo>
                <a:cubicBezTo>
                  <a:pt x="34" y="37"/>
                  <a:pt x="34" y="37"/>
                  <a:pt x="34" y="37"/>
                </a:cubicBezTo>
                <a:cubicBezTo>
                  <a:pt x="43" y="27"/>
                  <a:pt x="43" y="27"/>
                  <a:pt x="43" y="27"/>
                </a:cubicBezTo>
                <a:cubicBezTo>
                  <a:pt x="44" y="27"/>
                  <a:pt x="44" y="27"/>
                  <a:pt x="44" y="27"/>
                </a:cubicBezTo>
                <a:cubicBezTo>
                  <a:pt x="44" y="27"/>
                  <a:pt x="45" y="27"/>
                  <a:pt x="45" y="27"/>
                </a:cubicBezTo>
                <a:cubicBezTo>
                  <a:pt x="45" y="27"/>
                  <a:pt x="45" y="28"/>
                  <a:pt x="45" y="28"/>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2" name="Google Shape;1577;p44"/>
          <p:cNvSpPr/>
          <p:nvPr/>
        </p:nvSpPr>
        <p:spPr>
          <a:xfrm>
            <a:off x="592416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35" y="40"/>
                </a:moveTo>
                <a:cubicBezTo>
                  <a:pt x="36" y="40"/>
                  <a:pt x="38" y="40"/>
                  <a:pt x="39" y="40"/>
                </a:cubicBezTo>
                <a:cubicBezTo>
                  <a:pt x="41" y="40"/>
                  <a:pt x="44" y="40"/>
                  <a:pt x="45" y="41"/>
                </a:cubicBezTo>
                <a:cubicBezTo>
                  <a:pt x="45" y="42"/>
                  <a:pt x="46" y="42"/>
                  <a:pt x="45" y="43"/>
                </a:cubicBezTo>
                <a:cubicBezTo>
                  <a:pt x="45" y="43"/>
                  <a:pt x="45" y="43"/>
                  <a:pt x="45" y="43"/>
                </a:cubicBezTo>
                <a:cubicBezTo>
                  <a:pt x="45" y="43"/>
                  <a:pt x="45" y="43"/>
                  <a:pt x="45" y="43"/>
                </a:cubicBezTo>
                <a:cubicBezTo>
                  <a:pt x="45" y="44"/>
                  <a:pt x="44" y="45"/>
                  <a:pt x="43" y="45"/>
                </a:cubicBezTo>
                <a:cubicBezTo>
                  <a:pt x="40" y="45"/>
                  <a:pt x="37" y="44"/>
                  <a:pt x="34" y="42"/>
                </a:cubicBezTo>
                <a:cubicBezTo>
                  <a:pt x="29" y="43"/>
                  <a:pt x="24" y="44"/>
                  <a:pt x="20" y="45"/>
                </a:cubicBezTo>
                <a:cubicBezTo>
                  <a:pt x="16" y="51"/>
                  <a:pt x="13" y="54"/>
                  <a:pt x="11" y="54"/>
                </a:cubicBezTo>
                <a:cubicBezTo>
                  <a:pt x="11" y="54"/>
                  <a:pt x="11" y="54"/>
                  <a:pt x="10" y="54"/>
                </a:cubicBezTo>
                <a:cubicBezTo>
                  <a:pt x="9" y="54"/>
                  <a:pt x="9" y="54"/>
                  <a:pt x="9" y="54"/>
                </a:cubicBezTo>
                <a:cubicBezTo>
                  <a:pt x="9" y="54"/>
                  <a:pt x="9" y="54"/>
                  <a:pt x="9" y="54"/>
                </a:cubicBezTo>
                <a:cubicBezTo>
                  <a:pt x="9" y="53"/>
                  <a:pt x="9" y="53"/>
                  <a:pt x="9" y="52"/>
                </a:cubicBezTo>
                <a:cubicBezTo>
                  <a:pt x="9" y="51"/>
                  <a:pt x="11" y="48"/>
                  <a:pt x="16" y="46"/>
                </a:cubicBezTo>
                <a:cubicBezTo>
                  <a:pt x="16" y="45"/>
                  <a:pt x="16" y="45"/>
                  <a:pt x="16" y="46"/>
                </a:cubicBezTo>
                <a:cubicBezTo>
                  <a:pt x="17" y="46"/>
                  <a:pt x="17" y="46"/>
                  <a:pt x="17" y="46"/>
                </a:cubicBezTo>
                <a:cubicBezTo>
                  <a:pt x="18" y="44"/>
                  <a:pt x="19" y="42"/>
                  <a:pt x="20" y="39"/>
                </a:cubicBezTo>
                <a:cubicBezTo>
                  <a:pt x="22" y="36"/>
                  <a:pt x="23" y="33"/>
                  <a:pt x="24" y="30"/>
                </a:cubicBezTo>
                <a:cubicBezTo>
                  <a:pt x="23" y="26"/>
                  <a:pt x="23" y="22"/>
                  <a:pt x="23" y="19"/>
                </a:cubicBezTo>
                <a:cubicBezTo>
                  <a:pt x="23" y="18"/>
                  <a:pt x="24" y="18"/>
                  <a:pt x="25" y="18"/>
                </a:cubicBezTo>
                <a:cubicBezTo>
                  <a:pt x="25" y="18"/>
                  <a:pt x="25" y="18"/>
                  <a:pt x="25" y="18"/>
                </a:cubicBezTo>
                <a:cubicBezTo>
                  <a:pt x="26" y="18"/>
                  <a:pt x="26" y="18"/>
                  <a:pt x="26" y="18"/>
                </a:cubicBezTo>
                <a:cubicBezTo>
                  <a:pt x="26" y="18"/>
                  <a:pt x="26" y="18"/>
                  <a:pt x="27" y="18"/>
                </a:cubicBezTo>
                <a:cubicBezTo>
                  <a:pt x="27" y="19"/>
                  <a:pt x="27" y="20"/>
                  <a:pt x="27" y="21"/>
                </a:cubicBezTo>
                <a:cubicBezTo>
                  <a:pt x="27" y="21"/>
                  <a:pt x="27" y="21"/>
                  <a:pt x="27" y="21"/>
                </a:cubicBezTo>
                <a:cubicBezTo>
                  <a:pt x="27" y="21"/>
                  <a:pt x="27" y="21"/>
                  <a:pt x="27" y="21"/>
                </a:cubicBezTo>
                <a:cubicBezTo>
                  <a:pt x="27" y="22"/>
                  <a:pt x="27" y="22"/>
                  <a:pt x="27" y="22"/>
                </a:cubicBezTo>
                <a:cubicBezTo>
                  <a:pt x="27" y="25"/>
                  <a:pt x="27" y="27"/>
                  <a:pt x="26" y="29"/>
                </a:cubicBezTo>
                <a:cubicBezTo>
                  <a:pt x="28" y="33"/>
                  <a:pt x="30" y="36"/>
                  <a:pt x="32" y="38"/>
                </a:cubicBezTo>
                <a:cubicBezTo>
                  <a:pt x="33" y="39"/>
                  <a:pt x="34" y="39"/>
                  <a:pt x="35" y="40"/>
                </a:cubicBezTo>
                <a:close/>
                <a:moveTo>
                  <a:pt x="16" y="47"/>
                </a:moveTo>
                <a:cubicBezTo>
                  <a:pt x="13" y="49"/>
                  <a:pt x="12" y="51"/>
                  <a:pt x="11" y="52"/>
                </a:cubicBezTo>
                <a:cubicBezTo>
                  <a:pt x="12" y="52"/>
                  <a:pt x="14" y="50"/>
                  <a:pt x="16" y="47"/>
                </a:cubicBezTo>
                <a:close/>
                <a:moveTo>
                  <a:pt x="31" y="40"/>
                </a:moveTo>
                <a:cubicBezTo>
                  <a:pt x="31" y="40"/>
                  <a:pt x="30" y="40"/>
                  <a:pt x="30" y="40"/>
                </a:cubicBezTo>
                <a:cubicBezTo>
                  <a:pt x="28" y="38"/>
                  <a:pt x="27" y="36"/>
                  <a:pt x="25" y="33"/>
                </a:cubicBezTo>
                <a:cubicBezTo>
                  <a:pt x="25" y="35"/>
                  <a:pt x="24" y="38"/>
                  <a:pt x="23" y="40"/>
                </a:cubicBezTo>
                <a:cubicBezTo>
                  <a:pt x="22" y="41"/>
                  <a:pt x="21" y="42"/>
                  <a:pt x="21" y="43"/>
                </a:cubicBezTo>
                <a:cubicBezTo>
                  <a:pt x="24" y="42"/>
                  <a:pt x="28" y="41"/>
                  <a:pt x="31" y="40"/>
                </a:cubicBezTo>
                <a:close/>
                <a:moveTo>
                  <a:pt x="25" y="24"/>
                </a:moveTo>
                <a:cubicBezTo>
                  <a:pt x="25" y="24"/>
                  <a:pt x="25" y="23"/>
                  <a:pt x="26" y="23"/>
                </a:cubicBezTo>
                <a:cubicBezTo>
                  <a:pt x="26" y="22"/>
                  <a:pt x="26" y="22"/>
                  <a:pt x="26" y="21"/>
                </a:cubicBezTo>
                <a:cubicBezTo>
                  <a:pt x="26" y="21"/>
                  <a:pt x="26" y="21"/>
                  <a:pt x="26" y="21"/>
                </a:cubicBezTo>
                <a:cubicBezTo>
                  <a:pt x="26" y="21"/>
                  <a:pt x="26" y="21"/>
                  <a:pt x="26" y="21"/>
                </a:cubicBezTo>
                <a:cubicBezTo>
                  <a:pt x="26" y="20"/>
                  <a:pt x="26" y="20"/>
                  <a:pt x="25" y="19"/>
                </a:cubicBezTo>
                <a:cubicBezTo>
                  <a:pt x="25" y="20"/>
                  <a:pt x="25" y="20"/>
                  <a:pt x="25" y="20"/>
                </a:cubicBezTo>
                <a:cubicBezTo>
                  <a:pt x="25" y="21"/>
                  <a:pt x="25" y="22"/>
                  <a:pt x="25" y="2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moveTo>
                  <a:pt x="39" y="42"/>
                </a:moveTo>
                <a:cubicBezTo>
                  <a:pt x="41" y="42"/>
                  <a:pt x="42" y="43"/>
                  <a:pt x="43" y="43"/>
                </a:cubicBezTo>
                <a:cubicBezTo>
                  <a:pt x="44" y="43"/>
                  <a:pt x="44" y="43"/>
                  <a:pt x="44" y="43"/>
                </a:cubicBezTo>
                <a:cubicBezTo>
                  <a:pt x="44" y="43"/>
                  <a:pt x="44" y="43"/>
                  <a:pt x="44" y="43"/>
                </a:cubicBezTo>
                <a:cubicBezTo>
                  <a:pt x="44" y="42"/>
                  <a:pt x="43" y="42"/>
                  <a:pt x="39" y="42"/>
                </a:cubicBezTo>
                <a:close/>
              </a:path>
            </a:pathLst>
          </a:custGeom>
          <a:solidFill>
            <a:schemeClr val="dk1"/>
          </a:solidFill>
          <a:ln w="0">
            <a:noFill/>
          </a:ln>
        </p:spPr>
        <p:style>
          <a:lnRef idx="0"/>
          <a:fillRef idx="0"/>
          <a:effectRef idx="0"/>
          <a:fontRef idx="minor"/>
        </p:style>
      </p:sp>
      <p:sp>
        <p:nvSpPr>
          <p:cNvPr id="1633" name="Google Shape;1578;p44"/>
          <p:cNvSpPr/>
          <p:nvPr/>
        </p:nvSpPr>
        <p:spPr>
          <a:xfrm>
            <a:off x="655488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9" y="29"/>
                </a:moveTo>
                <a:cubicBezTo>
                  <a:pt x="9" y="25"/>
                  <a:pt x="12" y="22"/>
                  <a:pt x="16" y="22"/>
                </a:cubicBezTo>
                <a:cubicBezTo>
                  <a:pt x="20" y="22"/>
                  <a:pt x="23" y="25"/>
                  <a:pt x="23" y="29"/>
                </a:cubicBezTo>
                <a:cubicBezTo>
                  <a:pt x="23" y="33"/>
                  <a:pt x="20" y="36"/>
                  <a:pt x="16" y="36"/>
                </a:cubicBezTo>
                <a:cubicBezTo>
                  <a:pt x="12" y="36"/>
                  <a:pt x="9" y="33"/>
                  <a:pt x="9" y="29"/>
                </a:cubicBezTo>
                <a:close/>
                <a:moveTo>
                  <a:pt x="45" y="54"/>
                </a:moveTo>
                <a:cubicBezTo>
                  <a:pt x="9" y="54"/>
                  <a:pt x="9" y="54"/>
                  <a:pt x="9" y="54"/>
                </a:cubicBezTo>
                <a:cubicBezTo>
                  <a:pt x="9" y="48"/>
                  <a:pt x="9" y="48"/>
                  <a:pt x="9" y="48"/>
                </a:cubicBezTo>
                <a:cubicBezTo>
                  <a:pt x="16" y="41"/>
                  <a:pt x="16" y="41"/>
                  <a:pt x="16" y="41"/>
                </a:cubicBezTo>
                <a:cubicBezTo>
                  <a:pt x="20" y="45"/>
                  <a:pt x="20" y="45"/>
                  <a:pt x="20" y="45"/>
                </a:cubicBezTo>
                <a:cubicBezTo>
                  <a:pt x="34" y="32"/>
                  <a:pt x="34" y="32"/>
                  <a:pt x="34" y="32"/>
                </a:cubicBezTo>
                <a:cubicBezTo>
                  <a:pt x="45" y="43"/>
                  <a:pt x="45" y="43"/>
                  <a:pt x="45" y="43"/>
                </a:cubicBezTo>
                <a:lnTo>
                  <a:pt x="45" y="54"/>
                </a:ln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4" name="Google Shape;1579;p44"/>
          <p:cNvSpPr/>
          <p:nvPr/>
        </p:nvSpPr>
        <p:spPr>
          <a:xfrm>
            <a:off x="718560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23" y="31"/>
                </a:moveTo>
                <a:cubicBezTo>
                  <a:pt x="23" y="50"/>
                  <a:pt x="23" y="50"/>
                  <a:pt x="23" y="50"/>
                </a:cubicBezTo>
                <a:cubicBezTo>
                  <a:pt x="23" y="51"/>
                  <a:pt x="22" y="51"/>
                  <a:pt x="22" y="51"/>
                </a:cubicBezTo>
                <a:cubicBezTo>
                  <a:pt x="22" y="52"/>
                  <a:pt x="22" y="52"/>
                  <a:pt x="21" y="52"/>
                </a:cubicBezTo>
                <a:cubicBezTo>
                  <a:pt x="21" y="52"/>
                  <a:pt x="21" y="51"/>
                  <a:pt x="21" y="51"/>
                </a:cubicBezTo>
                <a:cubicBezTo>
                  <a:pt x="15" y="45"/>
                  <a:pt x="15" y="45"/>
                  <a:pt x="15" y="45"/>
                </a:cubicBezTo>
                <a:cubicBezTo>
                  <a:pt x="10" y="45"/>
                  <a:pt x="10" y="45"/>
                  <a:pt x="10" y="45"/>
                </a:cubicBezTo>
                <a:cubicBezTo>
                  <a:pt x="9" y="45"/>
                  <a:pt x="9" y="45"/>
                  <a:pt x="9" y="44"/>
                </a:cubicBezTo>
                <a:cubicBezTo>
                  <a:pt x="9" y="37"/>
                  <a:pt x="9" y="37"/>
                  <a:pt x="9" y="37"/>
                </a:cubicBezTo>
                <a:cubicBezTo>
                  <a:pt x="9" y="37"/>
                  <a:pt x="9" y="36"/>
                  <a:pt x="10" y="36"/>
                </a:cubicBezTo>
                <a:cubicBezTo>
                  <a:pt x="15" y="36"/>
                  <a:pt x="15" y="36"/>
                  <a:pt x="15" y="36"/>
                </a:cubicBezTo>
                <a:cubicBezTo>
                  <a:pt x="21" y="30"/>
                  <a:pt x="21" y="30"/>
                  <a:pt x="21" y="30"/>
                </a:cubicBezTo>
                <a:cubicBezTo>
                  <a:pt x="21" y="30"/>
                  <a:pt x="21" y="30"/>
                  <a:pt x="22" y="30"/>
                </a:cubicBezTo>
                <a:cubicBezTo>
                  <a:pt x="22" y="30"/>
                  <a:pt x="23" y="31"/>
                  <a:pt x="23" y="31"/>
                </a:cubicBezTo>
                <a:close/>
                <a:moveTo>
                  <a:pt x="31" y="49"/>
                </a:moveTo>
                <a:cubicBezTo>
                  <a:pt x="33" y="46"/>
                  <a:pt x="34" y="44"/>
                  <a:pt x="34" y="41"/>
                </a:cubicBezTo>
                <a:cubicBezTo>
                  <a:pt x="34" y="38"/>
                  <a:pt x="33" y="35"/>
                  <a:pt x="31" y="33"/>
                </a:cubicBezTo>
                <a:cubicBezTo>
                  <a:pt x="30" y="32"/>
                  <a:pt x="29" y="32"/>
                  <a:pt x="28" y="33"/>
                </a:cubicBezTo>
                <a:cubicBezTo>
                  <a:pt x="27" y="34"/>
                  <a:pt x="27" y="35"/>
                  <a:pt x="28" y="36"/>
                </a:cubicBezTo>
                <a:cubicBezTo>
                  <a:pt x="29" y="37"/>
                  <a:pt x="29" y="39"/>
                  <a:pt x="29" y="41"/>
                </a:cubicBezTo>
                <a:cubicBezTo>
                  <a:pt x="29" y="42"/>
                  <a:pt x="29" y="44"/>
                  <a:pt x="28" y="45"/>
                </a:cubicBezTo>
                <a:cubicBezTo>
                  <a:pt x="27" y="46"/>
                  <a:pt x="27" y="48"/>
                  <a:pt x="28" y="49"/>
                </a:cubicBezTo>
                <a:cubicBezTo>
                  <a:pt x="28" y="49"/>
                  <a:pt x="29" y="49"/>
                  <a:pt x="29" y="49"/>
                </a:cubicBezTo>
                <a:cubicBezTo>
                  <a:pt x="30" y="49"/>
                  <a:pt x="30" y="49"/>
                  <a:pt x="31" y="49"/>
                </a:cubicBezTo>
                <a:close/>
                <a:moveTo>
                  <a:pt x="39" y="54"/>
                </a:moveTo>
                <a:cubicBezTo>
                  <a:pt x="42" y="50"/>
                  <a:pt x="43" y="45"/>
                  <a:pt x="43" y="41"/>
                </a:cubicBezTo>
                <a:cubicBezTo>
                  <a:pt x="43" y="36"/>
                  <a:pt x="42" y="31"/>
                  <a:pt x="39" y="28"/>
                </a:cubicBezTo>
                <a:cubicBezTo>
                  <a:pt x="38" y="27"/>
                  <a:pt x="36" y="27"/>
                  <a:pt x="35" y="27"/>
                </a:cubicBezTo>
                <a:cubicBezTo>
                  <a:pt x="34" y="28"/>
                  <a:pt x="34" y="30"/>
                  <a:pt x="35" y="31"/>
                </a:cubicBezTo>
                <a:cubicBezTo>
                  <a:pt x="37" y="33"/>
                  <a:pt x="39" y="37"/>
                  <a:pt x="39" y="41"/>
                </a:cubicBezTo>
                <a:cubicBezTo>
                  <a:pt x="39" y="44"/>
                  <a:pt x="37" y="48"/>
                  <a:pt x="35" y="51"/>
                </a:cubicBezTo>
                <a:cubicBezTo>
                  <a:pt x="34" y="52"/>
                  <a:pt x="34" y="53"/>
                  <a:pt x="35" y="54"/>
                </a:cubicBezTo>
                <a:cubicBezTo>
                  <a:pt x="36" y="54"/>
                  <a:pt x="36" y="55"/>
                  <a:pt x="37" y="55"/>
                </a:cubicBezTo>
                <a:cubicBezTo>
                  <a:pt x="37" y="55"/>
                  <a:pt x="38" y="54"/>
                  <a:pt x="39" y="5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5" name="Google Shape;1580;p44"/>
          <p:cNvSpPr/>
          <p:nvPr/>
        </p:nvSpPr>
        <p:spPr>
          <a:xfrm>
            <a:off x="781452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15" y="27"/>
                </a:moveTo>
                <a:cubicBezTo>
                  <a:pt x="40" y="27"/>
                  <a:pt x="40" y="27"/>
                  <a:pt x="40" y="27"/>
                </a:cubicBezTo>
                <a:cubicBezTo>
                  <a:pt x="40" y="27"/>
                  <a:pt x="41" y="27"/>
                  <a:pt x="41" y="28"/>
                </a:cubicBezTo>
                <a:cubicBezTo>
                  <a:pt x="41" y="30"/>
                  <a:pt x="41" y="30"/>
                  <a:pt x="41" y="30"/>
                </a:cubicBezTo>
                <a:cubicBezTo>
                  <a:pt x="41" y="31"/>
                  <a:pt x="40" y="32"/>
                  <a:pt x="40" y="32"/>
                </a:cubicBezTo>
                <a:cubicBezTo>
                  <a:pt x="15" y="32"/>
                  <a:pt x="15" y="32"/>
                  <a:pt x="15" y="32"/>
                </a:cubicBezTo>
                <a:cubicBezTo>
                  <a:pt x="14" y="32"/>
                  <a:pt x="13" y="31"/>
                  <a:pt x="13" y="30"/>
                </a:cubicBezTo>
                <a:cubicBezTo>
                  <a:pt x="13" y="28"/>
                  <a:pt x="13" y="28"/>
                  <a:pt x="13" y="28"/>
                </a:cubicBezTo>
                <a:cubicBezTo>
                  <a:pt x="13" y="27"/>
                  <a:pt x="14" y="27"/>
                  <a:pt x="15" y="27"/>
                </a:cubicBezTo>
                <a:close/>
                <a:moveTo>
                  <a:pt x="41" y="37"/>
                </a:moveTo>
                <a:cubicBezTo>
                  <a:pt x="41" y="40"/>
                  <a:pt x="41" y="40"/>
                  <a:pt x="41" y="40"/>
                </a:cubicBezTo>
                <a:cubicBezTo>
                  <a:pt x="41" y="40"/>
                  <a:pt x="40" y="41"/>
                  <a:pt x="40" y="41"/>
                </a:cubicBezTo>
                <a:cubicBezTo>
                  <a:pt x="15" y="41"/>
                  <a:pt x="15" y="41"/>
                  <a:pt x="15" y="41"/>
                </a:cubicBezTo>
                <a:cubicBezTo>
                  <a:pt x="14" y="41"/>
                  <a:pt x="13" y="40"/>
                  <a:pt x="13" y="40"/>
                </a:cubicBezTo>
                <a:cubicBezTo>
                  <a:pt x="13" y="37"/>
                  <a:pt x="13" y="37"/>
                  <a:pt x="13" y="37"/>
                </a:cubicBezTo>
                <a:cubicBezTo>
                  <a:pt x="13" y="37"/>
                  <a:pt x="14" y="36"/>
                  <a:pt x="15" y="36"/>
                </a:cubicBezTo>
                <a:cubicBezTo>
                  <a:pt x="40" y="36"/>
                  <a:pt x="40" y="36"/>
                  <a:pt x="40" y="36"/>
                </a:cubicBezTo>
                <a:cubicBezTo>
                  <a:pt x="40" y="36"/>
                  <a:pt x="41" y="37"/>
                  <a:pt x="41" y="37"/>
                </a:cubicBezTo>
                <a:close/>
                <a:moveTo>
                  <a:pt x="41" y="46"/>
                </a:moveTo>
                <a:cubicBezTo>
                  <a:pt x="41" y="49"/>
                  <a:pt x="41" y="49"/>
                  <a:pt x="41" y="49"/>
                </a:cubicBezTo>
                <a:cubicBezTo>
                  <a:pt x="41" y="49"/>
                  <a:pt x="40" y="50"/>
                  <a:pt x="40" y="50"/>
                </a:cubicBezTo>
                <a:cubicBezTo>
                  <a:pt x="15" y="50"/>
                  <a:pt x="15" y="50"/>
                  <a:pt x="15" y="50"/>
                </a:cubicBezTo>
                <a:cubicBezTo>
                  <a:pt x="14" y="50"/>
                  <a:pt x="13" y="49"/>
                  <a:pt x="13" y="49"/>
                </a:cubicBezTo>
                <a:cubicBezTo>
                  <a:pt x="13" y="46"/>
                  <a:pt x="13" y="46"/>
                  <a:pt x="13" y="46"/>
                </a:cubicBezTo>
                <a:cubicBezTo>
                  <a:pt x="13" y="46"/>
                  <a:pt x="14" y="45"/>
                  <a:pt x="15" y="45"/>
                </a:cubicBezTo>
                <a:cubicBezTo>
                  <a:pt x="40" y="45"/>
                  <a:pt x="40" y="45"/>
                  <a:pt x="40" y="45"/>
                </a:cubicBezTo>
                <a:cubicBezTo>
                  <a:pt x="40" y="45"/>
                  <a:pt x="41" y="46"/>
                  <a:pt x="41" y="46"/>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6" name="Google Shape;1581;p44"/>
          <p:cNvSpPr/>
          <p:nvPr/>
        </p:nvSpPr>
        <p:spPr>
          <a:xfrm>
            <a:off x="8445240" y="3193920"/>
            <a:ext cx="239760" cy="280440"/>
          </a:xfrm>
          <a:custGeom>
            <a:avLst/>
            <a:gdLst/>
            <a:ahLst/>
            <a:rect l="l" t="t"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8" y="31"/>
                </a:moveTo>
                <a:cubicBezTo>
                  <a:pt x="11" y="31"/>
                  <a:pt x="11" y="31"/>
                  <a:pt x="11" y="31"/>
                </a:cubicBezTo>
                <a:cubicBezTo>
                  <a:pt x="16" y="54"/>
                  <a:pt x="16" y="54"/>
                  <a:pt x="16" y="54"/>
                </a:cubicBezTo>
                <a:cubicBezTo>
                  <a:pt x="22" y="54"/>
                  <a:pt x="22" y="54"/>
                  <a:pt x="22" y="54"/>
                </a:cubicBezTo>
                <a:cubicBezTo>
                  <a:pt x="27" y="37"/>
                  <a:pt x="27" y="37"/>
                  <a:pt x="27" y="37"/>
                </a:cubicBezTo>
                <a:cubicBezTo>
                  <a:pt x="27" y="37"/>
                  <a:pt x="27" y="36"/>
                  <a:pt x="27" y="35"/>
                </a:cubicBezTo>
                <a:cubicBezTo>
                  <a:pt x="27" y="35"/>
                  <a:pt x="27" y="35"/>
                  <a:pt x="27" y="35"/>
                </a:cubicBezTo>
                <a:cubicBezTo>
                  <a:pt x="27" y="35"/>
                  <a:pt x="27" y="35"/>
                  <a:pt x="27" y="35"/>
                </a:cubicBezTo>
                <a:cubicBezTo>
                  <a:pt x="27" y="35"/>
                  <a:pt x="27" y="35"/>
                  <a:pt x="27" y="35"/>
                </a:cubicBezTo>
                <a:cubicBezTo>
                  <a:pt x="27" y="36"/>
                  <a:pt x="28" y="37"/>
                  <a:pt x="28" y="37"/>
                </a:cubicBezTo>
                <a:cubicBezTo>
                  <a:pt x="32" y="54"/>
                  <a:pt x="32" y="54"/>
                  <a:pt x="32" y="54"/>
                </a:cubicBezTo>
                <a:cubicBezTo>
                  <a:pt x="38" y="54"/>
                  <a:pt x="38" y="54"/>
                  <a:pt x="38" y="54"/>
                </a:cubicBezTo>
                <a:cubicBezTo>
                  <a:pt x="44" y="31"/>
                  <a:pt x="44" y="31"/>
                  <a:pt x="44" y="31"/>
                </a:cubicBezTo>
                <a:cubicBezTo>
                  <a:pt x="46" y="31"/>
                  <a:pt x="46" y="31"/>
                  <a:pt x="46" y="31"/>
                </a:cubicBezTo>
                <a:cubicBezTo>
                  <a:pt x="46" y="27"/>
                  <a:pt x="46" y="27"/>
                  <a:pt x="46" y="27"/>
                </a:cubicBezTo>
                <a:cubicBezTo>
                  <a:pt x="36" y="27"/>
                  <a:pt x="36" y="27"/>
                  <a:pt x="36" y="27"/>
                </a:cubicBezTo>
                <a:cubicBezTo>
                  <a:pt x="36" y="31"/>
                  <a:pt x="36" y="31"/>
                  <a:pt x="36" y="31"/>
                </a:cubicBezTo>
                <a:cubicBezTo>
                  <a:pt x="39" y="31"/>
                  <a:pt x="39" y="31"/>
                  <a:pt x="39" y="31"/>
                </a:cubicBezTo>
                <a:cubicBezTo>
                  <a:pt x="35" y="46"/>
                  <a:pt x="35" y="46"/>
                  <a:pt x="35" y="46"/>
                </a:cubicBezTo>
                <a:cubicBezTo>
                  <a:pt x="35" y="47"/>
                  <a:pt x="35" y="48"/>
                  <a:pt x="35" y="48"/>
                </a:cubicBezTo>
                <a:cubicBezTo>
                  <a:pt x="35" y="49"/>
                  <a:pt x="35" y="49"/>
                  <a:pt x="35" y="49"/>
                </a:cubicBezTo>
                <a:cubicBezTo>
                  <a:pt x="35" y="49"/>
                  <a:pt x="35" y="49"/>
                  <a:pt x="35" y="49"/>
                </a:cubicBezTo>
                <a:cubicBezTo>
                  <a:pt x="35" y="49"/>
                  <a:pt x="35" y="48"/>
                  <a:pt x="35" y="48"/>
                </a:cubicBezTo>
                <a:cubicBezTo>
                  <a:pt x="35" y="48"/>
                  <a:pt x="35" y="47"/>
                  <a:pt x="34" y="46"/>
                </a:cubicBezTo>
                <a:cubicBezTo>
                  <a:pt x="29" y="27"/>
                  <a:pt x="29" y="27"/>
                  <a:pt x="29" y="27"/>
                </a:cubicBezTo>
                <a:cubicBezTo>
                  <a:pt x="25" y="27"/>
                  <a:pt x="25" y="27"/>
                  <a:pt x="25" y="27"/>
                </a:cubicBezTo>
                <a:cubicBezTo>
                  <a:pt x="20" y="46"/>
                  <a:pt x="20" y="46"/>
                  <a:pt x="20" y="46"/>
                </a:cubicBezTo>
                <a:cubicBezTo>
                  <a:pt x="20" y="47"/>
                  <a:pt x="20" y="48"/>
                  <a:pt x="20" y="48"/>
                </a:cubicBezTo>
                <a:cubicBezTo>
                  <a:pt x="20" y="49"/>
                  <a:pt x="20" y="49"/>
                  <a:pt x="20" y="49"/>
                </a:cubicBezTo>
                <a:cubicBezTo>
                  <a:pt x="19" y="49"/>
                  <a:pt x="19" y="49"/>
                  <a:pt x="19" y="49"/>
                </a:cubicBezTo>
                <a:cubicBezTo>
                  <a:pt x="19" y="48"/>
                  <a:pt x="19" y="48"/>
                  <a:pt x="19" y="48"/>
                </a:cubicBezTo>
                <a:cubicBezTo>
                  <a:pt x="19" y="48"/>
                  <a:pt x="19" y="47"/>
                  <a:pt x="19" y="46"/>
                </a:cubicBezTo>
                <a:cubicBezTo>
                  <a:pt x="16" y="31"/>
                  <a:pt x="16" y="31"/>
                  <a:pt x="16" y="31"/>
                </a:cubicBezTo>
                <a:cubicBezTo>
                  <a:pt x="19" y="31"/>
                  <a:pt x="19" y="31"/>
                  <a:pt x="19" y="31"/>
                </a:cubicBezTo>
                <a:cubicBezTo>
                  <a:pt x="19" y="27"/>
                  <a:pt x="19" y="27"/>
                  <a:pt x="19" y="27"/>
                </a:cubicBezTo>
                <a:cubicBezTo>
                  <a:pt x="8" y="27"/>
                  <a:pt x="8" y="27"/>
                  <a:pt x="8" y="27"/>
                </a:cubicBezTo>
                <a:lnTo>
                  <a:pt x="8" y="31"/>
                </a:ln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w="0">
            <a:noFill/>
          </a:ln>
        </p:spPr>
        <p:style>
          <a:lnRef idx="0"/>
          <a:fillRef idx="0"/>
          <a:effectRef idx="0"/>
          <a:fontRef idx="minor"/>
        </p:style>
      </p:sp>
      <p:sp>
        <p:nvSpPr>
          <p:cNvPr id="1637" name="Google Shape;1582;p44"/>
          <p:cNvSpPr/>
          <p:nvPr/>
        </p:nvSpPr>
        <p:spPr>
          <a:xfrm>
            <a:off x="9075960" y="3232080"/>
            <a:ext cx="217800" cy="219600"/>
          </a:xfrm>
          <a:custGeom>
            <a:avLst/>
            <a:gdLst/>
            <a:ahLst/>
            <a:rect l="l" t="t" r="r" b="b"/>
            <a:pathLst>
              <a:path w="50" h="50">
                <a:moveTo>
                  <a:pt x="49" y="4"/>
                </a:moveTo>
                <a:cubicBezTo>
                  <a:pt x="32" y="21"/>
                  <a:pt x="32" y="21"/>
                  <a:pt x="32" y="21"/>
                </a:cubicBezTo>
                <a:cubicBezTo>
                  <a:pt x="32" y="48"/>
                  <a:pt x="32" y="48"/>
                  <a:pt x="32" y="48"/>
                </a:cubicBezTo>
                <a:cubicBezTo>
                  <a:pt x="32" y="49"/>
                  <a:pt x="31" y="49"/>
                  <a:pt x="30" y="50"/>
                </a:cubicBezTo>
                <a:cubicBezTo>
                  <a:pt x="30" y="50"/>
                  <a:pt x="30" y="50"/>
                  <a:pt x="29" y="50"/>
                </a:cubicBezTo>
                <a:cubicBezTo>
                  <a:pt x="29" y="50"/>
                  <a:pt x="28" y="50"/>
                  <a:pt x="28" y="49"/>
                </a:cubicBezTo>
                <a:cubicBezTo>
                  <a:pt x="19" y="40"/>
                  <a:pt x="19" y="40"/>
                  <a:pt x="19" y="40"/>
                </a:cubicBezTo>
                <a:cubicBezTo>
                  <a:pt x="18" y="40"/>
                  <a:pt x="18" y="39"/>
                  <a:pt x="18" y="39"/>
                </a:cubicBezTo>
                <a:cubicBezTo>
                  <a:pt x="18" y="21"/>
                  <a:pt x="18" y="21"/>
                  <a:pt x="18" y="21"/>
                </a:cubicBezTo>
                <a:cubicBezTo>
                  <a:pt x="0" y="4"/>
                  <a:pt x="0" y="4"/>
                  <a:pt x="0" y="4"/>
                </a:cubicBezTo>
                <a:cubicBezTo>
                  <a:pt x="0" y="3"/>
                  <a:pt x="0" y="2"/>
                  <a:pt x="0" y="1"/>
                </a:cubicBezTo>
                <a:cubicBezTo>
                  <a:pt x="0" y="0"/>
                  <a:pt x="1" y="0"/>
                  <a:pt x="2" y="0"/>
                </a:cubicBezTo>
                <a:cubicBezTo>
                  <a:pt x="48" y="0"/>
                  <a:pt x="48" y="0"/>
                  <a:pt x="48" y="0"/>
                </a:cubicBezTo>
                <a:cubicBezTo>
                  <a:pt x="49" y="0"/>
                  <a:pt x="49" y="0"/>
                  <a:pt x="50" y="1"/>
                </a:cubicBezTo>
                <a:cubicBezTo>
                  <a:pt x="50" y="2"/>
                  <a:pt x="50" y="3"/>
                  <a:pt x="49" y="4"/>
                </a:cubicBezTo>
                <a:close/>
              </a:path>
            </a:pathLst>
          </a:custGeom>
          <a:solidFill>
            <a:schemeClr val="dk1"/>
          </a:solidFill>
          <a:ln w="0">
            <a:noFill/>
          </a:ln>
        </p:spPr>
        <p:style>
          <a:lnRef idx="0"/>
          <a:fillRef idx="0"/>
          <a:effectRef idx="0"/>
          <a:fontRef idx="minor"/>
        </p:style>
      </p:sp>
      <p:sp>
        <p:nvSpPr>
          <p:cNvPr id="1638" name="Google Shape;1583;p44"/>
          <p:cNvSpPr/>
          <p:nvPr/>
        </p:nvSpPr>
        <p:spPr>
          <a:xfrm>
            <a:off x="9714960" y="3211920"/>
            <a:ext cx="270360" cy="239760"/>
          </a:xfrm>
          <a:custGeom>
            <a:avLst/>
            <a:gdLst/>
            <a:ahLst/>
            <a:rect l="l" t="t" r="r" b="b"/>
            <a:pathLst>
              <a:path w="62" h="55">
                <a:moveTo>
                  <a:pt x="7" y="9"/>
                </a:moveTo>
                <a:cubicBezTo>
                  <a:pt x="7" y="54"/>
                  <a:pt x="7" y="54"/>
                  <a:pt x="7" y="54"/>
                </a:cubicBezTo>
                <a:cubicBezTo>
                  <a:pt x="7" y="54"/>
                  <a:pt x="6" y="55"/>
                  <a:pt x="6" y="55"/>
                </a:cubicBezTo>
                <a:cubicBezTo>
                  <a:pt x="3" y="55"/>
                  <a:pt x="3" y="55"/>
                  <a:pt x="3" y="55"/>
                </a:cubicBezTo>
                <a:cubicBezTo>
                  <a:pt x="3" y="55"/>
                  <a:pt x="2" y="54"/>
                  <a:pt x="2" y="54"/>
                </a:cubicBezTo>
                <a:cubicBezTo>
                  <a:pt x="2" y="9"/>
                  <a:pt x="2" y="9"/>
                  <a:pt x="2" y="9"/>
                </a:cubicBezTo>
                <a:cubicBezTo>
                  <a:pt x="1" y="8"/>
                  <a:pt x="0" y="6"/>
                  <a:pt x="0" y="5"/>
                </a:cubicBezTo>
                <a:cubicBezTo>
                  <a:pt x="0" y="2"/>
                  <a:pt x="2" y="0"/>
                  <a:pt x="5" y="0"/>
                </a:cubicBezTo>
                <a:cubicBezTo>
                  <a:pt x="7" y="0"/>
                  <a:pt x="9" y="2"/>
                  <a:pt x="9" y="5"/>
                </a:cubicBezTo>
                <a:cubicBezTo>
                  <a:pt x="9" y="6"/>
                  <a:pt x="8" y="8"/>
                  <a:pt x="7" y="9"/>
                </a:cubicBezTo>
                <a:close/>
                <a:moveTo>
                  <a:pt x="62" y="34"/>
                </a:moveTo>
                <a:cubicBezTo>
                  <a:pt x="62" y="35"/>
                  <a:pt x="61" y="36"/>
                  <a:pt x="60" y="36"/>
                </a:cubicBezTo>
                <a:cubicBezTo>
                  <a:pt x="60" y="36"/>
                  <a:pt x="60" y="36"/>
                  <a:pt x="60" y="37"/>
                </a:cubicBezTo>
                <a:cubicBezTo>
                  <a:pt x="58" y="38"/>
                  <a:pt x="52" y="41"/>
                  <a:pt x="47" y="41"/>
                </a:cubicBezTo>
                <a:cubicBezTo>
                  <a:pt x="45" y="41"/>
                  <a:pt x="43" y="40"/>
                  <a:pt x="41" y="39"/>
                </a:cubicBezTo>
                <a:cubicBezTo>
                  <a:pt x="40" y="39"/>
                  <a:pt x="40" y="39"/>
                  <a:pt x="40" y="39"/>
                </a:cubicBezTo>
                <a:cubicBezTo>
                  <a:pt x="36" y="37"/>
                  <a:pt x="34" y="36"/>
                  <a:pt x="29" y="36"/>
                </a:cubicBezTo>
                <a:cubicBezTo>
                  <a:pt x="24" y="36"/>
                  <a:pt x="17" y="38"/>
                  <a:pt x="13" y="41"/>
                </a:cubicBezTo>
                <a:cubicBezTo>
                  <a:pt x="12" y="41"/>
                  <a:pt x="12" y="41"/>
                  <a:pt x="11" y="41"/>
                </a:cubicBezTo>
                <a:cubicBezTo>
                  <a:pt x="11" y="41"/>
                  <a:pt x="11" y="41"/>
                  <a:pt x="10" y="41"/>
                </a:cubicBezTo>
                <a:cubicBezTo>
                  <a:pt x="10" y="41"/>
                  <a:pt x="9" y="40"/>
                  <a:pt x="9" y="39"/>
                </a:cubicBezTo>
                <a:cubicBezTo>
                  <a:pt x="9" y="12"/>
                  <a:pt x="9" y="12"/>
                  <a:pt x="9" y="12"/>
                </a:cubicBezTo>
                <a:cubicBezTo>
                  <a:pt x="9" y="12"/>
                  <a:pt x="10" y="11"/>
                  <a:pt x="10" y="11"/>
                </a:cubicBezTo>
                <a:cubicBezTo>
                  <a:pt x="13" y="9"/>
                  <a:pt x="21" y="5"/>
                  <a:pt x="28" y="5"/>
                </a:cubicBezTo>
                <a:cubicBezTo>
                  <a:pt x="34" y="5"/>
                  <a:pt x="39" y="7"/>
                  <a:pt x="43" y="9"/>
                </a:cubicBezTo>
                <a:cubicBezTo>
                  <a:pt x="44" y="9"/>
                  <a:pt x="45" y="10"/>
                  <a:pt x="46" y="10"/>
                </a:cubicBezTo>
                <a:cubicBezTo>
                  <a:pt x="50" y="10"/>
                  <a:pt x="55" y="7"/>
                  <a:pt x="57" y="6"/>
                </a:cubicBezTo>
                <a:cubicBezTo>
                  <a:pt x="58" y="5"/>
                  <a:pt x="58" y="5"/>
                  <a:pt x="58" y="5"/>
                </a:cubicBezTo>
                <a:cubicBezTo>
                  <a:pt x="59" y="5"/>
                  <a:pt x="60" y="5"/>
                  <a:pt x="61" y="5"/>
                </a:cubicBezTo>
                <a:cubicBezTo>
                  <a:pt x="61" y="5"/>
                  <a:pt x="62" y="6"/>
                  <a:pt x="62" y="7"/>
                </a:cubicBezTo>
                <a:lnTo>
                  <a:pt x="62" y="34"/>
                </a:lnTo>
                <a:close/>
                <a:moveTo>
                  <a:pt x="27" y="9"/>
                </a:moveTo>
                <a:cubicBezTo>
                  <a:pt x="23" y="10"/>
                  <a:pt x="18" y="12"/>
                  <a:pt x="14" y="14"/>
                </a:cubicBezTo>
                <a:cubicBezTo>
                  <a:pt x="14" y="21"/>
                  <a:pt x="14" y="21"/>
                  <a:pt x="14" y="21"/>
                </a:cubicBezTo>
                <a:cubicBezTo>
                  <a:pt x="18" y="18"/>
                  <a:pt x="23" y="17"/>
                  <a:pt x="27" y="16"/>
                </a:cubicBezTo>
                <a:lnTo>
                  <a:pt x="27" y="9"/>
                </a:lnTo>
                <a:close/>
                <a:moveTo>
                  <a:pt x="27" y="24"/>
                </a:moveTo>
                <a:cubicBezTo>
                  <a:pt x="23" y="25"/>
                  <a:pt x="18" y="27"/>
                  <a:pt x="14" y="29"/>
                </a:cubicBezTo>
                <a:cubicBezTo>
                  <a:pt x="14" y="35"/>
                  <a:pt x="14" y="35"/>
                  <a:pt x="14" y="35"/>
                </a:cubicBezTo>
                <a:cubicBezTo>
                  <a:pt x="18" y="33"/>
                  <a:pt x="23" y="32"/>
                  <a:pt x="27" y="31"/>
                </a:cubicBezTo>
                <a:lnTo>
                  <a:pt x="27" y="24"/>
                </a:lnTo>
                <a:close/>
                <a:moveTo>
                  <a:pt x="57" y="26"/>
                </a:moveTo>
                <a:cubicBezTo>
                  <a:pt x="54" y="28"/>
                  <a:pt x="48" y="30"/>
                  <a:pt x="43" y="29"/>
                </a:cubicBezTo>
                <a:cubicBezTo>
                  <a:pt x="43" y="21"/>
                  <a:pt x="43" y="21"/>
                  <a:pt x="43" y="21"/>
                </a:cubicBezTo>
                <a:cubicBezTo>
                  <a:pt x="43" y="21"/>
                  <a:pt x="43" y="21"/>
                  <a:pt x="42" y="20"/>
                </a:cubicBezTo>
                <a:cubicBezTo>
                  <a:pt x="38" y="18"/>
                  <a:pt x="35" y="16"/>
                  <a:pt x="29" y="16"/>
                </a:cubicBezTo>
                <a:cubicBezTo>
                  <a:pt x="29" y="16"/>
                  <a:pt x="28" y="16"/>
                  <a:pt x="27" y="16"/>
                </a:cubicBezTo>
                <a:cubicBezTo>
                  <a:pt x="27" y="24"/>
                  <a:pt x="27" y="24"/>
                  <a:pt x="27" y="24"/>
                </a:cubicBezTo>
                <a:cubicBezTo>
                  <a:pt x="28" y="24"/>
                  <a:pt x="28" y="24"/>
                  <a:pt x="28" y="24"/>
                </a:cubicBezTo>
                <a:cubicBezTo>
                  <a:pt x="34" y="24"/>
                  <a:pt x="38" y="26"/>
                  <a:pt x="42" y="28"/>
                </a:cubicBezTo>
                <a:cubicBezTo>
                  <a:pt x="43" y="29"/>
                  <a:pt x="43" y="29"/>
                  <a:pt x="43" y="29"/>
                </a:cubicBezTo>
                <a:cubicBezTo>
                  <a:pt x="43" y="36"/>
                  <a:pt x="43" y="36"/>
                  <a:pt x="43" y="36"/>
                </a:cubicBezTo>
                <a:cubicBezTo>
                  <a:pt x="44" y="36"/>
                  <a:pt x="45" y="36"/>
                  <a:pt x="47" y="36"/>
                </a:cubicBezTo>
                <a:cubicBezTo>
                  <a:pt x="51" y="36"/>
                  <a:pt x="55" y="34"/>
                  <a:pt x="57" y="33"/>
                </a:cubicBezTo>
                <a:lnTo>
                  <a:pt x="57" y="26"/>
                </a:lnTo>
                <a:close/>
                <a:moveTo>
                  <a:pt x="57" y="11"/>
                </a:moveTo>
                <a:cubicBezTo>
                  <a:pt x="54" y="12"/>
                  <a:pt x="50" y="14"/>
                  <a:pt x="46" y="14"/>
                </a:cubicBezTo>
                <a:cubicBezTo>
                  <a:pt x="45" y="14"/>
                  <a:pt x="44" y="14"/>
                  <a:pt x="43" y="14"/>
                </a:cubicBezTo>
                <a:cubicBezTo>
                  <a:pt x="43" y="21"/>
                  <a:pt x="43" y="21"/>
                  <a:pt x="43" y="21"/>
                </a:cubicBezTo>
                <a:cubicBezTo>
                  <a:pt x="48" y="22"/>
                  <a:pt x="54" y="19"/>
                  <a:pt x="57" y="18"/>
                </a:cubicBezTo>
                <a:lnTo>
                  <a:pt x="57" y="11"/>
                </a:lnTo>
                <a:close/>
              </a:path>
            </a:pathLst>
          </a:custGeom>
          <a:solidFill>
            <a:schemeClr val="dk1"/>
          </a:solidFill>
          <a:ln w="0">
            <a:noFill/>
          </a:ln>
        </p:spPr>
        <p:style>
          <a:lnRef idx="0"/>
          <a:fillRef idx="0"/>
          <a:effectRef idx="0"/>
          <a:fontRef idx="minor"/>
        </p:style>
      </p:sp>
      <p:sp>
        <p:nvSpPr>
          <p:cNvPr id="1639" name="Google Shape;1584;p44"/>
          <p:cNvSpPr/>
          <p:nvPr/>
        </p:nvSpPr>
        <p:spPr>
          <a:xfrm>
            <a:off x="10335600" y="3211920"/>
            <a:ext cx="239760" cy="239760"/>
          </a:xfrm>
          <a:custGeom>
            <a:avLst/>
            <a:gdLst/>
            <a:ahLst/>
            <a:rect l="l" t="t" r="r" b="b"/>
            <a:pathLst>
              <a:path w="55" h="55">
                <a:moveTo>
                  <a:pt x="55" y="10"/>
                </a:moveTo>
                <a:cubicBezTo>
                  <a:pt x="55" y="45"/>
                  <a:pt x="55" y="45"/>
                  <a:pt x="55" y="45"/>
                </a:cubicBezTo>
                <a:cubicBezTo>
                  <a:pt x="55" y="50"/>
                  <a:pt x="50" y="55"/>
                  <a:pt x="44"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lose/>
                <a:moveTo>
                  <a:pt x="17" y="20"/>
                </a:moveTo>
                <a:cubicBezTo>
                  <a:pt x="13" y="20"/>
                  <a:pt x="10" y="23"/>
                  <a:pt x="10" y="28"/>
                </a:cubicBezTo>
                <a:cubicBezTo>
                  <a:pt x="10" y="32"/>
                  <a:pt x="13" y="35"/>
                  <a:pt x="17" y="35"/>
                </a:cubicBezTo>
                <a:cubicBezTo>
                  <a:pt x="21" y="35"/>
                  <a:pt x="25" y="32"/>
                  <a:pt x="25" y="28"/>
                </a:cubicBezTo>
                <a:cubicBezTo>
                  <a:pt x="25" y="23"/>
                  <a:pt x="21" y="20"/>
                  <a:pt x="17" y="20"/>
                </a:cubicBezTo>
                <a:close/>
                <a:moveTo>
                  <a:pt x="37" y="20"/>
                </a:moveTo>
                <a:cubicBezTo>
                  <a:pt x="33" y="20"/>
                  <a:pt x="30" y="23"/>
                  <a:pt x="30" y="28"/>
                </a:cubicBezTo>
                <a:cubicBezTo>
                  <a:pt x="30" y="32"/>
                  <a:pt x="33" y="35"/>
                  <a:pt x="37" y="35"/>
                </a:cubicBezTo>
                <a:cubicBezTo>
                  <a:pt x="41" y="35"/>
                  <a:pt x="45" y="32"/>
                  <a:pt x="45" y="28"/>
                </a:cubicBezTo>
                <a:cubicBezTo>
                  <a:pt x="45" y="23"/>
                  <a:pt x="41" y="20"/>
                  <a:pt x="37" y="20"/>
                </a:cubicBezTo>
                <a:close/>
              </a:path>
            </a:pathLst>
          </a:custGeom>
          <a:solidFill>
            <a:schemeClr val="dk1"/>
          </a:solidFill>
          <a:ln w="0">
            <a:noFill/>
          </a:ln>
        </p:spPr>
        <p:style>
          <a:lnRef idx="0"/>
          <a:fillRef idx="0"/>
          <a:effectRef idx="0"/>
          <a:fontRef idx="minor"/>
        </p:style>
      </p:sp>
      <p:sp>
        <p:nvSpPr>
          <p:cNvPr id="1640" name="Google Shape;1585;p44"/>
          <p:cNvSpPr/>
          <p:nvPr/>
        </p:nvSpPr>
        <p:spPr>
          <a:xfrm>
            <a:off x="10966320" y="3211920"/>
            <a:ext cx="292320" cy="217800"/>
          </a:xfrm>
          <a:custGeom>
            <a:avLst/>
            <a:gdLst/>
            <a:ahLst/>
            <a:rect l="l" t="t" r="r" b="b"/>
            <a:pathLst>
              <a:path w="67" h="50">
                <a:moveTo>
                  <a:pt x="55" y="23"/>
                </a:moveTo>
                <a:cubicBezTo>
                  <a:pt x="25" y="23"/>
                  <a:pt x="25" y="23"/>
                  <a:pt x="25" y="23"/>
                </a:cubicBezTo>
                <a:cubicBezTo>
                  <a:pt x="20" y="23"/>
                  <a:pt x="15" y="26"/>
                  <a:pt x="12" y="29"/>
                </a:cubicBezTo>
                <a:cubicBezTo>
                  <a:pt x="0" y="43"/>
                  <a:pt x="0" y="43"/>
                  <a:pt x="0" y="43"/>
                </a:cubicBezTo>
                <a:cubicBezTo>
                  <a:pt x="0" y="43"/>
                  <a:pt x="0" y="43"/>
                  <a:pt x="0" y="43"/>
                </a:cubicBezTo>
                <a:cubicBezTo>
                  <a:pt x="0" y="43"/>
                  <a:pt x="0" y="43"/>
                  <a:pt x="0" y="42"/>
                </a:cubicBezTo>
                <a:cubicBezTo>
                  <a:pt x="0" y="8"/>
                  <a:pt x="0" y="8"/>
                  <a:pt x="0" y="8"/>
                </a:cubicBezTo>
                <a:cubicBezTo>
                  <a:pt x="0" y="4"/>
                  <a:pt x="3" y="0"/>
                  <a:pt x="8" y="0"/>
                </a:cubicBezTo>
                <a:cubicBezTo>
                  <a:pt x="19" y="0"/>
                  <a:pt x="19" y="0"/>
                  <a:pt x="19" y="0"/>
                </a:cubicBezTo>
                <a:cubicBezTo>
                  <a:pt x="24" y="0"/>
                  <a:pt x="27" y="4"/>
                  <a:pt x="27" y="8"/>
                </a:cubicBezTo>
                <a:cubicBezTo>
                  <a:pt x="27" y="9"/>
                  <a:pt x="27" y="9"/>
                  <a:pt x="27" y="9"/>
                </a:cubicBezTo>
                <a:cubicBezTo>
                  <a:pt x="47" y="9"/>
                  <a:pt x="47" y="9"/>
                  <a:pt x="47" y="9"/>
                </a:cubicBezTo>
                <a:cubicBezTo>
                  <a:pt x="51" y="9"/>
                  <a:pt x="55" y="13"/>
                  <a:pt x="55" y="17"/>
                </a:cubicBezTo>
                <a:lnTo>
                  <a:pt x="55" y="23"/>
                </a:lnTo>
                <a:close/>
                <a:moveTo>
                  <a:pt x="66" y="32"/>
                </a:moveTo>
                <a:cubicBezTo>
                  <a:pt x="54" y="46"/>
                  <a:pt x="54" y="46"/>
                  <a:pt x="54" y="46"/>
                </a:cubicBezTo>
                <a:cubicBezTo>
                  <a:pt x="52" y="48"/>
                  <a:pt x="47" y="50"/>
                  <a:pt x="44" y="50"/>
                </a:cubicBezTo>
                <a:cubicBezTo>
                  <a:pt x="5" y="50"/>
                  <a:pt x="5" y="50"/>
                  <a:pt x="5" y="50"/>
                </a:cubicBezTo>
                <a:cubicBezTo>
                  <a:pt x="4" y="50"/>
                  <a:pt x="2" y="50"/>
                  <a:pt x="2" y="48"/>
                </a:cubicBezTo>
                <a:cubicBezTo>
                  <a:pt x="2" y="48"/>
                  <a:pt x="3" y="47"/>
                  <a:pt x="3" y="46"/>
                </a:cubicBezTo>
                <a:cubicBezTo>
                  <a:pt x="15" y="32"/>
                  <a:pt x="15" y="32"/>
                  <a:pt x="15" y="32"/>
                </a:cubicBezTo>
                <a:cubicBezTo>
                  <a:pt x="18" y="29"/>
                  <a:pt x="22" y="28"/>
                  <a:pt x="25" y="28"/>
                </a:cubicBezTo>
                <a:cubicBezTo>
                  <a:pt x="64" y="28"/>
                  <a:pt x="64" y="28"/>
                  <a:pt x="64" y="28"/>
                </a:cubicBezTo>
                <a:cubicBezTo>
                  <a:pt x="65" y="28"/>
                  <a:pt x="67" y="28"/>
                  <a:pt x="67" y="30"/>
                </a:cubicBezTo>
                <a:cubicBezTo>
                  <a:pt x="67" y="30"/>
                  <a:pt x="66" y="31"/>
                  <a:pt x="66" y="32"/>
                </a:cubicBezTo>
                <a:close/>
              </a:path>
            </a:pathLst>
          </a:custGeom>
          <a:solidFill>
            <a:schemeClr val="dk1"/>
          </a:solidFill>
          <a:ln w="0">
            <a:noFill/>
          </a:ln>
        </p:spPr>
        <p:style>
          <a:lnRef idx="0"/>
          <a:fillRef idx="0"/>
          <a:effectRef idx="0"/>
          <a:fontRef idx="minor"/>
        </p:style>
      </p:sp>
      <p:sp>
        <p:nvSpPr>
          <p:cNvPr id="1641" name="Google Shape;1586;p44"/>
          <p:cNvSpPr/>
          <p:nvPr/>
        </p:nvSpPr>
        <p:spPr>
          <a:xfrm>
            <a:off x="11548440" y="3193920"/>
            <a:ext cx="191520" cy="258120"/>
          </a:xfrm>
          <a:custGeom>
            <a:avLst/>
            <a:gdLst/>
            <a:ahLst/>
            <a:rect l="l" t="t" r="r" b="b"/>
            <a:pathLst>
              <a:path w="44" h="59">
                <a:moveTo>
                  <a:pt x="37" y="35"/>
                </a:moveTo>
                <a:cubicBezTo>
                  <a:pt x="37" y="37"/>
                  <a:pt x="36" y="40"/>
                  <a:pt x="32" y="40"/>
                </a:cubicBezTo>
                <a:cubicBezTo>
                  <a:pt x="29" y="40"/>
                  <a:pt x="23" y="40"/>
                  <a:pt x="22" y="40"/>
                </a:cubicBezTo>
                <a:cubicBezTo>
                  <a:pt x="22" y="40"/>
                  <a:pt x="22" y="40"/>
                  <a:pt x="21" y="40"/>
                </a:cubicBezTo>
                <a:cubicBezTo>
                  <a:pt x="21" y="40"/>
                  <a:pt x="21" y="41"/>
                  <a:pt x="6" y="58"/>
                </a:cubicBezTo>
                <a:cubicBezTo>
                  <a:pt x="5" y="59"/>
                  <a:pt x="3" y="59"/>
                  <a:pt x="2" y="59"/>
                </a:cubicBezTo>
                <a:cubicBezTo>
                  <a:pt x="2" y="58"/>
                  <a:pt x="0" y="58"/>
                  <a:pt x="0" y="55"/>
                </a:cubicBezTo>
                <a:cubicBezTo>
                  <a:pt x="0" y="7"/>
                  <a:pt x="0" y="5"/>
                  <a:pt x="0" y="5"/>
                </a:cubicBezTo>
                <a:cubicBezTo>
                  <a:pt x="0" y="3"/>
                  <a:pt x="2" y="0"/>
                  <a:pt x="6" y="0"/>
                </a:cubicBezTo>
                <a:cubicBezTo>
                  <a:pt x="6" y="0"/>
                  <a:pt x="10" y="0"/>
                  <a:pt x="38" y="0"/>
                </a:cubicBezTo>
                <a:cubicBezTo>
                  <a:pt x="42" y="0"/>
                  <a:pt x="44" y="2"/>
                  <a:pt x="43" y="7"/>
                </a:cubicBezTo>
                <a:cubicBezTo>
                  <a:pt x="41" y="14"/>
                  <a:pt x="37" y="34"/>
                  <a:pt x="37" y="35"/>
                </a:cubicBezTo>
                <a:close/>
                <a:moveTo>
                  <a:pt x="36" y="8"/>
                </a:moveTo>
                <a:cubicBezTo>
                  <a:pt x="36" y="7"/>
                  <a:pt x="35" y="6"/>
                  <a:pt x="34" y="6"/>
                </a:cubicBezTo>
                <a:cubicBezTo>
                  <a:pt x="34" y="6"/>
                  <a:pt x="33" y="6"/>
                  <a:pt x="9" y="6"/>
                </a:cubicBezTo>
                <a:cubicBezTo>
                  <a:pt x="8" y="6"/>
                  <a:pt x="7" y="7"/>
                  <a:pt x="7" y="8"/>
                </a:cubicBezTo>
                <a:cubicBezTo>
                  <a:pt x="7" y="47"/>
                  <a:pt x="7" y="47"/>
                  <a:pt x="7" y="47"/>
                </a:cubicBezTo>
                <a:cubicBezTo>
                  <a:pt x="7" y="47"/>
                  <a:pt x="7" y="47"/>
                  <a:pt x="7" y="47"/>
                </a:cubicBezTo>
                <a:cubicBezTo>
                  <a:pt x="16" y="36"/>
                  <a:pt x="17" y="35"/>
                  <a:pt x="17" y="35"/>
                </a:cubicBezTo>
                <a:cubicBezTo>
                  <a:pt x="19" y="34"/>
                  <a:pt x="19" y="33"/>
                  <a:pt x="21" y="33"/>
                </a:cubicBezTo>
                <a:cubicBezTo>
                  <a:pt x="28" y="33"/>
                  <a:pt x="29" y="33"/>
                  <a:pt x="29" y="33"/>
                </a:cubicBezTo>
                <a:cubicBezTo>
                  <a:pt x="30" y="33"/>
                  <a:pt x="31" y="32"/>
                  <a:pt x="31" y="32"/>
                </a:cubicBezTo>
                <a:cubicBezTo>
                  <a:pt x="31" y="31"/>
                  <a:pt x="32" y="26"/>
                  <a:pt x="32" y="25"/>
                </a:cubicBezTo>
                <a:cubicBezTo>
                  <a:pt x="33" y="24"/>
                  <a:pt x="32" y="23"/>
                  <a:pt x="31" y="23"/>
                </a:cubicBezTo>
                <a:cubicBezTo>
                  <a:pt x="31" y="23"/>
                  <a:pt x="30" y="23"/>
                  <a:pt x="20" y="23"/>
                </a:cubicBezTo>
                <a:cubicBezTo>
                  <a:pt x="19" y="23"/>
                  <a:pt x="18" y="22"/>
                  <a:pt x="18" y="20"/>
                </a:cubicBezTo>
                <a:cubicBezTo>
                  <a:pt x="18" y="19"/>
                  <a:pt x="18" y="19"/>
                  <a:pt x="18" y="19"/>
                </a:cubicBezTo>
                <a:cubicBezTo>
                  <a:pt x="18" y="18"/>
                  <a:pt x="19" y="17"/>
                  <a:pt x="20" y="17"/>
                </a:cubicBezTo>
                <a:cubicBezTo>
                  <a:pt x="32" y="17"/>
                  <a:pt x="33" y="17"/>
                  <a:pt x="33" y="17"/>
                </a:cubicBezTo>
                <a:cubicBezTo>
                  <a:pt x="33" y="17"/>
                  <a:pt x="34" y="16"/>
                  <a:pt x="34" y="15"/>
                </a:cubicBezTo>
                <a:lnTo>
                  <a:pt x="36" y="8"/>
                </a:lnTo>
                <a:close/>
                <a:moveTo>
                  <a:pt x="37" y="35"/>
                </a:moveTo>
                <a:cubicBezTo>
                  <a:pt x="37" y="34"/>
                  <a:pt x="41" y="14"/>
                  <a:pt x="43" y="7"/>
                </a:cubicBezTo>
                <a:lnTo>
                  <a:pt x="37" y="35"/>
                </a:lnTo>
                <a:close/>
              </a:path>
            </a:pathLst>
          </a:custGeom>
          <a:solidFill>
            <a:schemeClr val="dk1"/>
          </a:solidFill>
          <a:ln w="0">
            <a:noFill/>
          </a:ln>
        </p:spPr>
        <p:style>
          <a:lnRef idx="0"/>
          <a:fillRef idx="0"/>
          <a:effectRef idx="0"/>
          <a:fontRef idx="minor"/>
        </p:style>
      </p:sp>
      <p:sp>
        <p:nvSpPr>
          <p:cNvPr id="1642" name="Google Shape;1587;p44"/>
          <p:cNvSpPr/>
          <p:nvPr/>
        </p:nvSpPr>
        <p:spPr>
          <a:xfrm>
            <a:off x="354240" y="3778200"/>
            <a:ext cx="270360" cy="266040"/>
          </a:xfrm>
          <a:custGeom>
            <a:avLst/>
            <a:gdLst/>
            <a:ahLst/>
            <a:rect l="l" t="t" r="r" b="b"/>
            <a:pathLst>
              <a:path w="62" h="61">
                <a:moveTo>
                  <a:pt x="61" y="56"/>
                </a:moveTo>
                <a:cubicBezTo>
                  <a:pt x="57" y="60"/>
                  <a:pt x="57" y="60"/>
                  <a:pt x="57" y="60"/>
                </a:cubicBezTo>
                <a:cubicBezTo>
                  <a:pt x="56" y="61"/>
                  <a:pt x="55" y="61"/>
                  <a:pt x="54" y="61"/>
                </a:cubicBezTo>
                <a:cubicBezTo>
                  <a:pt x="52" y="61"/>
                  <a:pt x="51" y="61"/>
                  <a:pt x="50" y="60"/>
                </a:cubicBezTo>
                <a:cubicBezTo>
                  <a:pt x="37" y="47"/>
                  <a:pt x="37" y="47"/>
                  <a:pt x="37" y="47"/>
                </a:cubicBezTo>
                <a:cubicBezTo>
                  <a:pt x="37" y="46"/>
                  <a:pt x="36" y="45"/>
                  <a:pt x="36" y="44"/>
                </a:cubicBezTo>
                <a:cubicBezTo>
                  <a:pt x="36" y="43"/>
                  <a:pt x="37" y="41"/>
                  <a:pt x="38" y="40"/>
                </a:cubicBezTo>
                <a:cubicBezTo>
                  <a:pt x="28" y="31"/>
                  <a:pt x="28" y="31"/>
                  <a:pt x="28" y="31"/>
                </a:cubicBezTo>
                <a:cubicBezTo>
                  <a:pt x="24" y="36"/>
                  <a:pt x="24" y="36"/>
                  <a:pt x="24" y="36"/>
                </a:cubicBezTo>
                <a:cubicBezTo>
                  <a:pt x="24" y="36"/>
                  <a:pt x="23" y="36"/>
                  <a:pt x="23" y="36"/>
                </a:cubicBezTo>
                <a:cubicBezTo>
                  <a:pt x="22" y="36"/>
                  <a:pt x="22" y="36"/>
                  <a:pt x="22" y="36"/>
                </a:cubicBezTo>
                <a:cubicBezTo>
                  <a:pt x="23" y="37"/>
                  <a:pt x="24" y="38"/>
                  <a:pt x="24" y="39"/>
                </a:cubicBezTo>
                <a:cubicBezTo>
                  <a:pt x="24" y="40"/>
                  <a:pt x="23" y="41"/>
                  <a:pt x="23" y="42"/>
                </a:cubicBezTo>
                <a:cubicBezTo>
                  <a:pt x="21" y="43"/>
                  <a:pt x="20" y="45"/>
                  <a:pt x="18" y="45"/>
                </a:cubicBezTo>
                <a:cubicBezTo>
                  <a:pt x="17" y="45"/>
                  <a:pt x="16" y="44"/>
                  <a:pt x="16" y="44"/>
                </a:cubicBezTo>
                <a:cubicBezTo>
                  <a:pt x="1" y="29"/>
                  <a:pt x="1" y="29"/>
                  <a:pt x="1" y="29"/>
                </a:cubicBezTo>
                <a:cubicBezTo>
                  <a:pt x="1" y="29"/>
                  <a:pt x="0" y="28"/>
                  <a:pt x="0" y="27"/>
                </a:cubicBezTo>
                <a:cubicBezTo>
                  <a:pt x="0" y="25"/>
                  <a:pt x="2" y="24"/>
                  <a:pt x="3" y="22"/>
                </a:cubicBezTo>
                <a:cubicBezTo>
                  <a:pt x="4" y="22"/>
                  <a:pt x="5" y="21"/>
                  <a:pt x="6" y="21"/>
                </a:cubicBezTo>
                <a:cubicBezTo>
                  <a:pt x="7" y="21"/>
                  <a:pt x="8" y="22"/>
                  <a:pt x="9" y="23"/>
                </a:cubicBezTo>
                <a:cubicBezTo>
                  <a:pt x="9" y="23"/>
                  <a:pt x="9" y="23"/>
                  <a:pt x="9" y="22"/>
                </a:cubicBezTo>
                <a:cubicBezTo>
                  <a:pt x="9" y="22"/>
                  <a:pt x="9" y="21"/>
                  <a:pt x="9" y="21"/>
                </a:cubicBezTo>
                <a:cubicBezTo>
                  <a:pt x="22" y="9"/>
                  <a:pt x="22" y="9"/>
                  <a:pt x="22" y="9"/>
                </a:cubicBezTo>
                <a:cubicBezTo>
                  <a:pt x="22" y="8"/>
                  <a:pt x="22" y="8"/>
                  <a:pt x="23" y="8"/>
                </a:cubicBezTo>
                <a:cubicBezTo>
                  <a:pt x="23" y="8"/>
                  <a:pt x="24" y="8"/>
                  <a:pt x="24" y="9"/>
                </a:cubicBezTo>
                <a:cubicBezTo>
                  <a:pt x="23" y="7"/>
                  <a:pt x="22" y="7"/>
                  <a:pt x="22" y="5"/>
                </a:cubicBezTo>
                <a:cubicBezTo>
                  <a:pt x="22" y="4"/>
                  <a:pt x="22" y="3"/>
                  <a:pt x="23" y="3"/>
                </a:cubicBezTo>
                <a:cubicBezTo>
                  <a:pt x="24" y="1"/>
                  <a:pt x="25" y="0"/>
                  <a:pt x="27" y="0"/>
                </a:cubicBezTo>
                <a:cubicBezTo>
                  <a:pt x="28" y="0"/>
                  <a:pt x="29" y="0"/>
                  <a:pt x="30" y="1"/>
                </a:cubicBezTo>
                <a:cubicBezTo>
                  <a:pt x="44" y="15"/>
                  <a:pt x="44" y="15"/>
                  <a:pt x="44" y="15"/>
                </a:cubicBezTo>
                <a:cubicBezTo>
                  <a:pt x="45" y="16"/>
                  <a:pt x="45" y="17"/>
                  <a:pt x="45" y="18"/>
                </a:cubicBezTo>
                <a:cubicBezTo>
                  <a:pt x="45" y="20"/>
                  <a:pt x="44" y="21"/>
                  <a:pt x="42" y="22"/>
                </a:cubicBezTo>
                <a:cubicBezTo>
                  <a:pt x="42" y="23"/>
                  <a:pt x="41" y="23"/>
                  <a:pt x="40" y="23"/>
                </a:cubicBezTo>
                <a:cubicBezTo>
                  <a:pt x="38" y="23"/>
                  <a:pt x="37" y="22"/>
                  <a:pt x="36" y="21"/>
                </a:cubicBezTo>
                <a:cubicBezTo>
                  <a:pt x="37" y="21"/>
                  <a:pt x="37" y="22"/>
                  <a:pt x="37" y="22"/>
                </a:cubicBezTo>
                <a:cubicBezTo>
                  <a:pt x="37" y="23"/>
                  <a:pt x="37" y="23"/>
                  <a:pt x="36" y="23"/>
                </a:cubicBezTo>
                <a:cubicBezTo>
                  <a:pt x="32" y="28"/>
                  <a:pt x="32" y="28"/>
                  <a:pt x="32" y="28"/>
                </a:cubicBezTo>
                <a:cubicBezTo>
                  <a:pt x="41" y="37"/>
                  <a:pt x="41" y="37"/>
                  <a:pt x="41" y="37"/>
                </a:cubicBezTo>
                <a:cubicBezTo>
                  <a:pt x="42" y="36"/>
                  <a:pt x="43" y="35"/>
                  <a:pt x="44" y="35"/>
                </a:cubicBezTo>
                <a:cubicBezTo>
                  <a:pt x="46" y="35"/>
                  <a:pt x="47" y="36"/>
                  <a:pt x="48" y="37"/>
                </a:cubicBezTo>
                <a:cubicBezTo>
                  <a:pt x="61" y="50"/>
                  <a:pt x="61" y="50"/>
                  <a:pt x="61" y="50"/>
                </a:cubicBezTo>
                <a:cubicBezTo>
                  <a:pt x="61" y="51"/>
                  <a:pt x="62" y="52"/>
                  <a:pt x="62" y="53"/>
                </a:cubicBezTo>
                <a:cubicBezTo>
                  <a:pt x="62" y="54"/>
                  <a:pt x="61" y="55"/>
                  <a:pt x="61" y="56"/>
                </a:cubicBezTo>
                <a:close/>
              </a:path>
            </a:pathLst>
          </a:custGeom>
          <a:solidFill>
            <a:schemeClr val="dk1"/>
          </a:solidFill>
          <a:ln w="0">
            <a:noFill/>
          </a:ln>
        </p:spPr>
        <p:style>
          <a:lnRef idx="0"/>
          <a:fillRef idx="0"/>
          <a:effectRef idx="0"/>
          <a:fontRef idx="minor"/>
        </p:style>
      </p:sp>
      <p:sp>
        <p:nvSpPr>
          <p:cNvPr id="1643" name="Google Shape;1588;p44"/>
          <p:cNvSpPr/>
          <p:nvPr/>
        </p:nvSpPr>
        <p:spPr>
          <a:xfrm>
            <a:off x="884160" y="3773880"/>
            <a:ext cx="296640" cy="274320"/>
          </a:xfrm>
          <a:custGeom>
            <a:avLst/>
            <a:gdLst/>
            <a:ahLst/>
            <a:rect l="l" t="t"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dk1"/>
          </a:solidFill>
          <a:ln w="0">
            <a:noFill/>
          </a:ln>
        </p:spPr>
        <p:style>
          <a:lnRef idx="0"/>
          <a:fillRef idx="0"/>
          <a:effectRef idx="0"/>
          <a:fontRef idx="minor"/>
        </p:style>
      </p:sp>
      <p:sp>
        <p:nvSpPr>
          <p:cNvPr id="1644" name="Google Shape;1589;p44"/>
          <p:cNvSpPr/>
          <p:nvPr/>
        </p:nvSpPr>
        <p:spPr>
          <a:xfrm>
            <a:off x="1512720" y="3790080"/>
            <a:ext cx="239760" cy="231840"/>
          </a:xfrm>
          <a:custGeom>
            <a:avLst/>
            <a:gdLst/>
            <a:ahLst/>
            <a:rect l="l" t="t" r="r" b="b"/>
            <a:pathLst>
              <a:path w="55" h="53">
                <a:moveTo>
                  <a:pt x="36" y="53"/>
                </a:moveTo>
                <a:cubicBezTo>
                  <a:pt x="34" y="53"/>
                  <a:pt x="34" y="53"/>
                  <a:pt x="34" y="52"/>
                </a:cubicBezTo>
                <a:cubicBezTo>
                  <a:pt x="34" y="51"/>
                  <a:pt x="34" y="48"/>
                  <a:pt x="34" y="44"/>
                </a:cubicBezTo>
                <a:cubicBezTo>
                  <a:pt x="34" y="42"/>
                  <a:pt x="33" y="40"/>
                  <a:pt x="32" y="39"/>
                </a:cubicBezTo>
                <a:cubicBezTo>
                  <a:pt x="38" y="39"/>
                  <a:pt x="45" y="36"/>
                  <a:pt x="45" y="26"/>
                </a:cubicBezTo>
                <a:cubicBezTo>
                  <a:pt x="45" y="23"/>
                  <a:pt x="44" y="20"/>
                  <a:pt x="42" y="18"/>
                </a:cubicBezTo>
                <a:cubicBezTo>
                  <a:pt x="42" y="18"/>
                  <a:pt x="43" y="15"/>
                  <a:pt x="42" y="11"/>
                </a:cubicBezTo>
                <a:cubicBezTo>
                  <a:pt x="39" y="10"/>
                  <a:pt x="34" y="14"/>
                  <a:pt x="34" y="14"/>
                </a:cubicBezTo>
                <a:cubicBezTo>
                  <a:pt x="32" y="13"/>
                  <a:pt x="30" y="13"/>
                  <a:pt x="27" y="13"/>
                </a:cubicBezTo>
                <a:cubicBezTo>
                  <a:pt x="25" y="13"/>
                  <a:pt x="23" y="13"/>
                  <a:pt x="20" y="14"/>
                </a:cubicBezTo>
                <a:cubicBezTo>
                  <a:pt x="20" y="14"/>
                  <a:pt x="15" y="10"/>
                  <a:pt x="13" y="11"/>
                </a:cubicBezTo>
                <a:cubicBezTo>
                  <a:pt x="11" y="15"/>
                  <a:pt x="12" y="18"/>
                  <a:pt x="13" y="18"/>
                </a:cubicBezTo>
                <a:cubicBezTo>
                  <a:pt x="11" y="20"/>
                  <a:pt x="10" y="23"/>
                  <a:pt x="10" y="26"/>
                </a:cubicBezTo>
                <a:cubicBezTo>
                  <a:pt x="10" y="36"/>
                  <a:pt x="16" y="39"/>
                  <a:pt x="22" y="39"/>
                </a:cubicBezTo>
                <a:cubicBezTo>
                  <a:pt x="21" y="40"/>
                  <a:pt x="21" y="41"/>
                  <a:pt x="20" y="43"/>
                </a:cubicBezTo>
                <a:cubicBezTo>
                  <a:pt x="19" y="44"/>
                  <a:pt x="15" y="45"/>
                  <a:pt x="12" y="41"/>
                </a:cubicBezTo>
                <a:cubicBezTo>
                  <a:pt x="11" y="38"/>
                  <a:pt x="8" y="38"/>
                  <a:pt x="8" y="38"/>
                </a:cubicBezTo>
                <a:cubicBezTo>
                  <a:pt x="6" y="38"/>
                  <a:pt x="8" y="40"/>
                  <a:pt x="8" y="40"/>
                </a:cubicBezTo>
                <a:cubicBezTo>
                  <a:pt x="10" y="40"/>
                  <a:pt x="11" y="44"/>
                  <a:pt x="11" y="44"/>
                </a:cubicBezTo>
                <a:cubicBezTo>
                  <a:pt x="13" y="48"/>
                  <a:pt x="20" y="47"/>
                  <a:pt x="20" y="47"/>
                </a:cubicBezTo>
                <a:cubicBezTo>
                  <a:pt x="20" y="49"/>
                  <a:pt x="20" y="51"/>
                  <a:pt x="20" y="52"/>
                </a:cubicBezTo>
                <a:cubicBezTo>
                  <a:pt x="20" y="53"/>
                  <a:pt x="20" y="53"/>
                  <a:pt x="19" y="53"/>
                </a:cubicBezTo>
                <a:cubicBezTo>
                  <a:pt x="8" y="50"/>
                  <a:pt x="0" y="39"/>
                  <a:pt x="0" y="27"/>
                </a:cubicBezTo>
                <a:cubicBezTo>
                  <a:pt x="0" y="12"/>
                  <a:pt x="12" y="0"/>
                  <a:pt x="27" y="0"/>
                </a:cubicBezTo>
                <a:cubicBezTo>
                  <a:pt x="42" y="0"/>
                  <a:pt x="55" y="12"/>
                  <a:pt x="55" y="27"/>
                </a:cubicBezTo>
                <a:cubicBezTo>
                  <a:pt x="55" y="39"/>
                  <a:pt x="47" y="50"/>
                  <a:pt x="36" y="53"/>
                </a:cubicBezTo>
                <a:close/>
              </a:path>
            </a:pathLst>
          </a:custGeom>
          <a:solidFill>
            <a:schemeClr val="dk1"/>
          </a:solidFill>
          <a:ln w="0">
            <a:noFill/>
          </a:ln>
        </p:spPr>
        <p:style>
          <a:lnRef idx="0"/>
          <a:fillRef idx="0"/>
          <a:effectRef idx="0"/>
          <a:fontRef idx="minor"/>
        </p:style>
      </p:sp>
      <p:sp>
        <p:nvSpPr>
          <p:cNvPr id="1645" name="Google Shape;1590;p44"/>
          <p:cNvSpPr/>
          <p:nvPr/>
        </p:nvSpPr>
        <p:spPr>
          <a:xfrm>
            <a:off x="2157840" y="3790080"/>
            <a:ext cx="248040" cy="258120"/>
          </a:xfrm>
          <a:custGeom>
            <a:avLst/>
            <a:gdLst/>
            <a:ahLst/>
            <a:rect l="l" t="t" r="r" b="b"/>
            <a:pathLst>
              <a:path w="57" h="59">
                <a:moveTo>
                  <a:pt x="56" y="5"/>
                </a:moveTo>
                <a:cubicBezTo>
                  <a:pt x="33" y="27"/>
                  <a:pt x="33" y="27"/>
                  <a:pt x="33" y="27"/>
                </a:cubicBezTo>
                <a:cubicBezTo>
                  <a:pt x="33" y="55"/>
                  <a:pt x="33" y="55"/>
                  <a:pt x="33" y="55"/>
                </a:cubicBezTo>
                <a:cubicBezTo>
                  <a:pt x="45" y="55"/>
                  <a:pt x="45" y="55"/>
                  <a:pt x="45" y="55"/>
                </a:cubicBezTo>
                <a:cubicBezTo>
                  <a:pt x="46" y="55"/>
                  <a:pt x="47" y="56"/>
                  <a:pt x="47" y="57"/>
                </a:cubicBezTo>
                <a:cubicBezTo>
                  <a:pt x="47" y="58"/>
                  <a:pt x="46" y="59"/>
                  <a:pt x="45" y="59"/>
                </a:cubicBezTo>
                <a:cubicBezTo>
                  <a:pt x="13" y="59"/>
                  <a:pt x="13" y="59"/>
                  <a:pt x="13" y="59"/>
                </a:cubicBezTo>
                <a:cubicBezTo>
                  <a:pt x="12" y="59"/>
                  <a:pt x="10" y="58"/>
                  <a:pt x="10" y="57"/>
                </a:cubicBezTo>
                <a:cubicBezTo>
                  <a:pt x="10" y="56"/>
                  <a:pt x="12" y="55"/>
                  <a:pt x="13" y="55"/>
                </a:cubicBezTo>
                <a:cubicBezTo>
                  <a:pt x="24" y="55"/>
                  <a:pt x="24" y="55"/>
                  <a:pt x="24" y="55"/>
                </a:cubicBezTo>
                <a:cubicBezTo>
                  <a:pt x="24" y="27"/>
                  <a:pt x="24" y="27"/>
                  <a:pt x="24" y="27"/>
                </a:cubicBezTo>
                <a:cubicBezTo>
                  <a:pt x="2" y="5"/>
                  <a:pt x="2" y="5"/>
                  <a:pt x="2" y="5"/>
                </a:cubicBezTo>
                <a:cubicBezTo>
                  <a:pt x="1" y="4"/>
                  <a:pt x="0" y="3"/>
                  <a:pt x="0" y="2"/>
                </a:cubicBezTo>
                <a:cubicBezTo>
                  <a:pt x="0" y="0"/>
                  <a:pt x="2" y="0"/>
                  <a:pt x="4" y="0"/>
                </a:cubicBezTo>
                <a:cubicBezTo>
                  <a:pt x="54" y="0"/>
                  <a:pt x="54" y="0"/>
                  <a:pt x="54" y="0"/>
                </a:cubicBezTo>
                <a:cubicBezTo>
                  <a:pt x="55" y="0"/>
                  <a:pt x="57" y="0"/>
                  <a:pt x="57" y="2"/>
                </a:cubicBezTo>
                <a:cubicBezTo>
                  <a:pt x="57" y="3"/>
                  <a:pt x="57" y="4"/>
                  <a:pt x="56" y="5"/>
                </a:cubicBezTo>
                <a:close/>
              </a:path>
            </a:pathLst>
          </a:custGeom>
          <a:solidFill>
            <a:schemeClr val="dk1"/>
          </a:solidFill>
          <a:ln w="0">
            <a:noFill/>
          </a:ln>
        </p:spPr>
        <p:style>
          <a:lnRef idx="0"/>
          <a:fillRef idx="0"/>
          <a:effectRef idx="0"/>
          <a:fontRef idx="minor"/>
        </p:style>
      </p:sp>
      <p:sp>
        <p:nvSpPr>
          <p:cNvPr id="1646" name="Google Shape;1591;p44"/>
          <p:cNvSpPr/>
          <p:nvPr/>
        </p:nvSpPr>
        <p:spPr>
          <a:xfrm>
            <a:off x="2774160" y="3790080"/>
            <a:ext cx="239760" cy="239760"/>
          </a:xfrm>
          <a:custGeom>
            <a:avLst/>
            <a:gdLst/>
            <a:ahLst/>
            <a:rect l="l" t="t"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dk1"/>
          </a:solidFill>
          <a:ln w="0">
            <a:noFill/>
          </a:ln>
        </p:spPr>
        <p:style>
          <a:lnRef idx="0"/>
          <a:fillRef idx="0"/>
          <a:effectRef idx="0"/>
          <a:fontRef idx="minor"/>
        </p:style>
      </p:sp>
      <p:sp>
        <p:nvSpPr>
          <p:cNvPr id="1647" name="Google Shape;1592;p44"/>
          <p:cNvSpPr/>
          <p:nvPr/>
        </p:nvSpPr>
        <p:spPr>
          <a:xfrm>
            <a:off x="3405240" y="3790080"/>
            <a:ext cx="239760" cy="239760"/>
          </a:xfrm>
          <a:custGeom>
            <a:avLst/>
            <a:gdLst/>
            <a:ahLst/>
            <a:rect l="l" t="t"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45" y="11"/>
                </a:moveTo>
                <a:cubicBezTo>
                  <a:pt x="45" y="10"/>
                  <a:pt x="44" y="9"/>
                  <a:pt x="43" y="9"/>
                </a:cubicBezTo>
                <a:cubicBezTo>
                  <a:pt x="39" y="9"/>
                  <a:pt x="39" y="9"/>
                  <a:pt x="39" y="9"/>
                </a:cubicBezTo>
                <a:cubicBezTo>
                  <a:pt x="37" y="9"/>
                  <a:pt x="36" y="10"/>
                  <a:pt x="36" y="11"/>
                </a:cubicBezTo>
                <a:cubicBezTo>
                  <a:pt x="36" y="23"/>
                  <a:pt x="36" y="23"/>
                  <a:pt x="36" y="23"/>
                </a:cubicBezTo>
                <a:cubicBezTo>
                  <a:pt x="18" y="23"/>
                  <a:pt x="18" y="23"/>
                  <a:pt x="18" y="23"/>
                </a:cubicBezTo>
                <a:cubicBezTo>
                  <a:pt x="18" y="11"/>
                  <a:pt x="18" y="11"/>
                  <a:pt x="18" y="11"/>
                </a:cubicBezTo>
                <a:cubicBezTo>
                  <a:pt x="18" y="10"/>
                  <a:pt x="17" y="9"/>
                  <a:pt x="16" y="9"/>
                </a:cubicBezTo>
                <a:cubicBezTo>
                  <a:pt x="11" y="9"/>
                  <a:pt x="11" y="9"/>
                  <a:pt x="11" y="9"/>
                </a:cubicBezTo>
                <a:cubicBezTo>
                  <a:pt x="10" y="9"/>
                  <a:pt x="9" y="10"/>
                  <a:pt x="9" y="11"/>
                </a:cubicBezTo>
                <a:cubicBezTo>
                  <a:pt x="9" y="43"/>
                  <a:pt x="9" y="43"/>
                  <a:pt x="9" y="43"/>
                </a:cubicBezTo>
                <a:cubicBezTo>
                  <a:pt x="9" y="44"/>
                  <a:pt x="10" y="45"/>
                  <a:pt x="11" y="45"/>
                </a:cubicBezTo>
                <a:cubicBezTo>
                  <a:pt x="16" y="45"/>
                  <a:pt x="16" y="45"/>
                  <a:pt x="16" y="45"/>
                </a:cubicBezTo>
                <a:cubicBezTo>
                  <a:pt x="17" y="45"/>
                  <a:pt x="18" y="44"/>
                  <a:pt x="18" y="43"/>
                </a:cubicBezTo>
                <a:cubicBezTo>
                  <a:pt x="18" y="32"/>
                  <a:pt x="18" y="32"/>
                  <a:pt x="18" y="32"/>
                </a:cubicBezTo>
                <a:cubicBezTo>
                  <a:pt x="36" y="32"/>
                  <a:pt x="36" y="32"/>
                  <a:pt x="36" y="32"/>
                </a:cubicBezTo>
                <a:cubicBezTo>
                  <a:pt x="36" y="43"/>
                  <a:pt x="36" y="43"/>
                  <a:pt x="36" y="43"/>
                </a:cubicBezTo>
                <a:cubicBezTo>
                  <a:pt x="36" y="44"/>
                  <a:pt x="37" y="45"/>
                  <a:pt x="39" y="45"/>
                </a:cubicBezTo>
                <a:cubicBezTo>
                  <a:pt x="43" y="45"/>
                  <a:pt x="43" y="45"/>
                  <a:pt x="43" y="45"/>
                </a:cubicBezTo>
                <a:cubicBezTo>
                  <a:pt x="44" y="45"/>
                  <a:pt x="45" y="44"/>
                  <a:pt x="45" y="43"/>
                </a:cubicBezTo>
                <a:lnTo>
                  <a:pt x="45" y="11"/>
                </a:lnTo>
                <a:close/>
              </a:path>
            </a:pathLst>
          </a:custGeom>
          <a:solidFill>
            <a:schemeClr val="dk1"/>
          </a:solidFill>
          <a:ln w="0">
            <a:noFill/>
          </a:ln>
        </p:spPr>
        <p:style>
          <a:lnRef idx="0"/>
          <a:fillRef idx="0"/>
          <a:effectRef idx="0"/>
          <a:fontRef idx="minor"/>
        </p:style>
      </p:sp>
      <p:sp>
        <p:nvSpPr>
          <p:cNvPr id="1648" name="Google Shape;1593;p44"/>
          <p:cNvSpPr/>
          <p:nvPr/>
        </p:nvSpPr>
        <p:spPr>
          <a:xfrm>
            <a:off x="4033800" y="3790080"/>
            <a:ext cx="280440" cy="239760"/>
          </a:xfrm>
          <a:custGeom>
            <a:avLst/>
            <a:gdLst/>
            <a:ahLst/>
            <a:rect l="l" t="t" r="r" b="b"/>
            <a:pathLst>
              <a:path w="64" h="55">
                <a:moveTo>
                  <a:pt x="55" y="32"/>
                </a:moveTo>
                <a:cubicBezTo>
                  <a:pt x="49" y="32"/>
                  <a:pt x="49" y="32"/>
                  <a:pt x="49" y="32"/>
                </a:cubicBezTo>
                <a:cubicBezTo>
                  <a:pt x="48" y="33"/>
                  <a:pt x="48" y="35"/>
                  <a:pt x="47" y="36"/>
                </a:cubicBezTo>
                <a:cubicBezTo>
                  <a:pt x="47" y="36"/>
                  <a:pt x="47" y="37"/>
                  <a:pt x="47" y="38"/>
                </a:cubicBezTo>
                <a:cubicBezTo>
                  <a:pt x="47" y="40"/>
                  <a:pt x="47" y="42"/>
                  <a:pt x="45" y="44"/>
                </a:cubicBezTo>
                <a:cubicBezTo>
                  <a:pt x="45" y="51"/>
                  <a:pt x="41" y="55"/>
                  <a:pt x="34" y="55"/>
                </a:cubicBezTo>
                <a:cubicBezTo>
                  <a:pt x="30" y="55"/>
                  <a:pt x="26" y="53"/>
                  <a:pt x="23" y="52"/>
                </a:cubicBezTo>
                <a:cubicBezTo>
                  <a:pt x="20" y="51"/>
                  <a:pt x="17" y="50"/>
                  <a:pt x="15" y="50"/>
                </a:cubicBezTo>
                <a:cubicBezTo>
                  <a:pt x="4" y="50"/>
                  <a:pt x="4" y="50"/>
                  <a:pt x="4" y="50"/>
                </a:cubicBezTo>
                <a:cubicBezTo>
                  <a:pt x="2" y="50"/>
                  <a:pt x="0" y="48"/>
                  <a:pt x="0" y="45"/>
                </a:cubicBezTo>
                <a:cubicBezTo>
                  <a:pt x="0" y="23"/>
                  <a:pt x="0" y="23"/>
                  <a:pt x="0" y="23"/>
                </a:cubicBezTo>
                <a:cubicBezTo>
                  <a:pt x="0" y="20"/>
                  <a:pt x="2" y="18"/>
                  <a:pt x="4" y="18"/>
                </a:cubicBezTo>
                <a:cubicBezTo>
                  <a:pt x="15" y="18"/>
                  <a:pt x="15" y="18"/>
                  <a:pt x="15" y="18"/>
                </a:cubicBezTo>
                <a:cubicBezTo>
                  <a:pt x="16" y="18"/>
                  <a:pt x="19" y="15"/>
                  <a:pt x="20" y="14"/>
                </a:cubicBezTo>
                <a:cubicBezTo>
                  <a:pt x="21" y="12"/>
                  <a:pt x="22" y="11"/>
                  <a:pt x="23" y="9"/>
                </a:cubicBezTo>
                <a:cubicBezTo>
                  <a:pt x="25" y="6"/>
                  <a:pt x="27" y="0"/>
                  <a:pt x="32" y="0"/>
                </a:cubicBezTo>
                <a:cubicBezTo>
                  <a:pt x="37" y="0"/>
                  <a:pt x="42" y="3"/>
                  <a:pt x="42" y="9"/>
                </a:cubicBezTo>
                <a:cubicBezTo>
                  <a:pt x="42" y="10"/>
                  <a:pt x="42" y="12"/>
                  <a:pt x="41" y="13"/>
                </a:cubicBezTo>
                <a:cubicBezTo>
                  <a:pt x="55" y="13"/>
                  <a:pt x="55" y="13"/>
                  <a:pt x="55" y="13"/>
                </a:cubicBezTo>
                <a:cubicBezTo>
                  <a:pt x="60" y="13"/>
                  <a:pt x="64" y="18"/>
                  <a:pt x="64" y="23"/>
                </a:cubicBezTo>
                <a:cubicBezTo>
                  <a:pt x="64" y="28"/>
                  <a:pt x="60" y="32"/>
                  <a:pt x="55" y="32"/>
                </a:cubicBezTo>
                <a:close/>
                <a:moveTo>
                  <a:pt x="7" y="41"/>
                </a:moveTo>
                <a:cubicBezTo>
                  <a:pt x="5" y="41"/>
                  <a:pt x="4" y="42"/>
                  <a:pt x="4" y="43"/>
                </a:cubicBezTo>
                <a:cubicBezTo>
                  <a:pt x="4" y="44"/>
                  <a:pt x="5" y="45"/>
                  <a:pt x="7" y="45"/>
                </a:cubicBezTo>
                <a:cubicBezTo>
                  <a:pt x="8" y="45"/>
                  <a:pt x="9" y="44"/>
                  <a:pt x="9" y="43"/>
                </a:cubicBezTo>
                <a:cubicBezTo>
                  <a:pt x="9" y="42"/>
                  <a:pt x="8" y="41"/>
                  <a:pt x="7" y="41"/>
                </a:cubicBezTo>
                <a:close/>
                <a:moveTo>
                  <a:pt x="55" y="18"/>
                </a:moveTo>
                <a:cubicBezTo>
                  <a:pt x="34" y="18"/>
                  <a:pt x="34" y="18"/>
                  <a:pt x="34" y="18"/>
                </a:cubicBezTo>
                <a:cubicBezTo>
                  <a:pt x="34" y="16"/>
                  <a:pt x="37" y="13"/>
                  <a:pt x="37" y="9"/>
                </a:cubicBezTo>
                <a:cubicBezTo>
                  <a:pt x="37" y="5"/>
                  <a:pt x="35" y="4"/>
                  <a:pt x="32" y="4"/>
                </a:cubicBezTo>
                <a:cubicBezTo>
                  <a:pt x="31" y="4"/>
                  <a:pt x="29" y="8"/>
                  <a:pt x="29" y="9"/>
                </a:cubicBezTo>
                <a:cubicBezTo>
                  <a:pt x="28" y="10"/>
                  <a:pt x="28" y="11"/>
                  <a:pt x="27" y="12"/>
                </a:cubicBezTo>
                <a:cubicBezTo>
                  <a:pt x="26" y="13"/>
                  <a:pt x="25" y="15"/>
                  <a:pt x="23" y="17"/>
                </a:cubicBezTo>
                <a:cubicBezTo>
                  <a:pt x="21" y="19"/>
                  <a:pt x="18" y="23"/>
                  <a:pt x="15" y="23"/>
                </a:cubicBezTo>
                <a:cubicBezTo>
                  <a:pt x="13" y="23"/>
                  <a:pt x="13" y="23"/>
                  <a:pt x="13" y="23"/>
                </a:cubicBezTo>
                <a:cubicBezTo>
                  <a:pt x="13" y="45"/>
                  <a:pt x="13" y="45"/>
                  <a:pt x="13" y="45"/>
                </a:cubicBezTo>
                <a:cubicBezTo>
                  <a:pt x="15" y="45"/>
                  <a:pt x="15" y="45"/>
                  <a:pt x="15" y="45"/>
                </a:cubicBezTo>
                <a:cubicBezTo>
                  <a:pt x="21" y="45"/>
                  <a:pt x="27" y="50"/>
                  <a:pt x="34" y="50"/>
                </a:cubicBezTo>
                <a:cubicBezTo>
                  <a:pt x="38" y="50"/>
                  <a:pt x="41" y="48"/>
                  <a:pt x="41" y="44"/>
                </a:cubicBezTo>
                <a:cubicBezTo>
                  <a:pt x="41" y="43"/>
                  <a:pt x="41" y="43"/>
                  <a:pt x="40" y="42"/>
                </a:cubicBezTo>
                <a:cubicBezTo>
                  <a:pt x="42" y="41"/>
                  <a:pt x="43" y="39"/>
                  <a:pt x="43" y="38"/>
                </a:cubicBezTo>
                <a:cubicBezTo>
                  <a:pt x="43" y="37"/>
                  <a:pt x="43" y="36"/>
                  <a:pt x="42" y="35"/>
                </a:cubicBezTo>
                <a:cubicBezTo>
                  <a:pt x="43" y="34"/>
                  <a:pt x="44" y="33"/>
                  <a:pt x="44" y="31"/>
                </a:cubicBezTo>
                <a:cubicBezTo>
                  <a:pt x="44" y="30"/>
                  <a:pt x="44" y="28"/>
                  <a:pt x="43" y="27"/>
                </a:cubicBezTo>
                <a:cubicBezTo>
                  <a:pt x="55" y="27"/>
                  <a:pt x="55" y="27"/>
                  <a:pt x="55" y="27"/>
                </a:cubicBezTo>
                <a:cubicBezTo>
                  <a:pt x="57" y="27"/>
                  <a:pt x="59" y="25"/>
                  <a:pt x="59" y="23"/>
                </a:cubicBezTo>
                <a:cubicBezTo>
                  <a:pt x="59" y="20"/>
                  <a:pt x="57" y="18"/>
                  <a:pt x="55" y="18"/>
                </a:cubicBezTo>
                <a:close/>
              </a:path>
            </a:pathLst>
          </a:custGeom>
          <a:solidFill>
            <a:schemeClr val="dk1"/>
          </a:solidFill>
          <a:ln w="0">
            <a:noFill/>
          </a:ln>
        </p:spPr>
        <p:style>
          <a:lnRef idx="0"/>
          <a:fillRef idx="0"/>
          <a:effectRef idx="0"/>
          <a:fontRef idx="minor"/>
        </p:style>
      </p:sp>
      <p:sp>
        <p:nvSpPr>
          <p:cNvPr id="1649" name="Google Shape;1594;p44"/>
          <p:cNvSpPr/>
          <p:nvPr/>
        </p:nvSpPr>
        <p:spPr>
          <a:xfrm>
            <a:off x="4664520" y="3790080"/>
            <a:ext cx="258120" cy="219600"/>
          </a:xfrm>
          <a:custGeom>
            <a:avLst/>
            <a:gdLst/>
            <a:ahLst/>
            <a:rect l="l" t="t" r="r" b="b"/>
            <a:pathLst>
              <a:path w="59" h="50">
                <a:moveTo>
                  <a:pt x="57" y="38"/>
                </a:moveTo>
                <a:cubicBezTo>
                  <a:pt x="56" y="40"/>
                  <a:pt x="56" y="40"/>
                  <a:pt x="56" y="40"/>
                </a:cubicBezTo>
                <a:cubicBezTo>
                  <a:pt x="50" y="41"/>
                  <a:pt x="50" y="41"/>
                  <a:pt x="50" y="41"/>
                </a:cubicBezTo>
                <a:cubicBezTo>
                  <a:pt x="49" y="45"/>
                  <a:pt x="45" y="48"/>
                  <a:pt x="41" y="48"/>
                </a:cubicBezTo>
                <a:cubicBezTo>
                  <a:pt x="41" y="49"/>
                  <a:pt x="41" y="49"/>
                  <a:pt x="41" y="49"/>
                </a:cubicBezTo>
                <a:cubicBezTo>
                  <a:pt x="41" y="50"/>
                  <a:pt x="40" y="50"/>
                  <a:pt x="40" y="50"/>
                </a:cubicBezTo>
                <a:cubicBezTo>
                  <a:pt x="37" y="50"/>
                  <a:pt x="37" y="50"/>
                  <a:pt x="37" y="50"/>
                </a:cubicBezTo>
                <a:cubicBezTo>
                  <a:pt x="37" y="50"/>
                  <a:pt x="36" y="50"/>
                  <a:pt x="36" y="49"/>
                </a:cubicBezTo>
                <a:cubicBezTo>
                  <a:pt x="36" y="28"/>
                  <a:pt x="36" y="28"/>
                  <a:pt x="36" y="28"/>
                </a:cubicBezTo>
                <a:cubicBezTo>
                  <a:pt x="36" y="28"/>
                  <a:pt x="37" y="27"/>
                  <a:pt x="37" y="27"/>
                </a:cubicBezTo>
                <a:cubicBezTo>
                  <a:pt x="40" y="27"/>
                  <a:pt x="40" y="27"/>
                  <a:pt x="40" y="27"/>
                </a:cubicBezTo>
                <a:cubicBezTo>
                  <a:pt x="40" y="27"/>
                  <a:pt x="41" y="28"/>
                  <a:pt x="41" y="28"/>
                </a:cubicBezTo>
                <a:cubicBezTo>
                  <a:pt x="41" y="29"/>
                  <a:pt x="41" y="29"/>
                  <a:pt x="41" y="29"/>
                </a:cubicBezTo>
                <a:cubicBezTo>
                  <a:pt x="44" y="29"/>
                  <a:pt x="47" y="31"/>
                  <a:pt x="49" y="34"/>
                </a:cubicBezTo>
                <a:cubicBezTo>
                  <a:pt x="51" y="34"/>
                  <a:pt x="51" y="34"/>
                  <a:pt x="51" y="34"/>
                </a:cubicBezTo>
                <a:cubicBezTo>
                  <a:pt x="52" y="31"/>
                  <a:pt x="52" y="29"/>
                  <a:pt x="52" y="27"/>
                </a:cubicBezTo>
                <a:cubicBezTo>
                  <a:pt x="52" y="16"/>
                  <a:pt x="42" y="7"/>
                  <a:pt x="29" y="7"/>
                </a:cubicBezTo>
                <a:cubicBezTo>
                  <a:pt x="17" y="7"/>
                  <a:pt x="7" y="16"/>
                  <a:pt x="7" y="27"/>
                </a:cubicBezTo>
                <a:cubicBezTo>
                  <a:pt x="7" y="29"/>
                  <a:pt x="7" y="31"/>
                  <a:pt x="8" y="34"/>
                </a:cubicBezTo>
                <a:cubicBezTo>
                  <a:pt x="10" y="34"/>
                  <a:pt x="10" y="34"/>
                  <a:pt x="10" y="34"/>
                </a:cubicBezTo>
                <a:cubicBezTo>
                  <a:pt x="12" y="31"/>
                  <a:pt x="15" y="29"/>
                  <a:pt x="18" y="29"/>
                </a:cubicBezTo>
                <a:cubicBezTo>
                  <a:pt x="18" y="28"/>
                  <a:pt x="18" y="28"/>
                  <a:pt x="18" y="28"/>
                </a:cubicBezTo>
                <a:cubicBezTo>
                  <a:pt x="18" y="28"/>
                  <a:pt x="19" y="27"/>
                  <a:pt x="19" y="27"/>
                </a:cubicBezTo>
                <a:cubicBezTo>
                  <a:pt x="21" y="27"/>
                  <a:pt x="21" y="27"/>
                  <a:pt x="21" y="27"/>
                </a:cubicBezTo>
                <a:cubicBezTo>
                  <a:pt x="22" y="27"/>
                  <a:pt x="23" y="28"/>
                  <a:pt x="23" y="28"/>
                </a:cubicBezTo>
                <a:cubicBezTo>
                  <a:pt x="23" y="49"/>
                  <a:pt x="23" y="49"/>
                  <a:pt x="23" y="49"/>
                </a:cubicBezTo>
                <a:cubicBezTo>
                  <a:pt x="23" y="50"/>
                  <a:pt x="22" y="50"/>
                  <a:pt x="21" y="50"/>
                </a:cubicBezTo>
                <a:cubicBezTo>
                  <a:pt x="19" y="50"/>
                  <a:pt x="19" y="50"/>
                  <a:pt x="19" y="50"/>
                </a:cubicBezTo>
                <a:cubicBezTo>
                  <a:pt x="19" y="50"/>
                  <a:pt x="18" y="50"/>
                  <a:pt x="18" y="49"/>
                </a:cubicBezTo>
                <a:cubicBezTo>
                  <a:pt x="18" y="48"/>
                  <a:pt x="18" y="48"/>
                  <a:pt x="18" y="48"/>
                </a:cubicBezTo>
                <a:cubicBezTo>
                  <a:pt x="14" y="48"/>
                  <a:pt x="10" y="45"/>
                  <a:pt x="9" y="41"/>
                </a:cubicBezTo>
                <a:cubicBezTo>
                  <a:pt x="3" y="40"/>
                  <a:pt x="3" y="40"/>
                  <a:pt x="3" y="40"/>
                </a:cubicBezTo>
                <a:cubicBezTo>
                  <a:pt x="2" y="38"/>
                  <a:pt x="2" y="38"/>
                  <a:pt x="2" y="38"/>
                </a:cubicBezTo>
                <a:cubicBezTo>
                  <a:pt x="0" y="34"/>
                  <a:pt x="0" y="31"/>
                  <a:pt x="0" y="27"/>
                </a:cubicBezTo>
                <a:cubicBezTo>
                  <a:pt x="0" y="12"/>
                  <a:pt x="13" y="0"/>
                  <a:pt x="29" y="0"/>
                </a:cubicBezTo>
                <a:cubicBezTo>
                  <a:pt x="46" y="0"/>
                  <a:pt x="59" y="12"/>
                  <a:pt x="59" y="27"/>
                </a:cubicBezTo>
                <a:cubicBezTo>
                  <a:pt x="59" y="31"/>
                  <a:pt x="58" y="34"/>
                  <a:pt x="57" y="38"/>
                </a:cubicBezTo>
                <a:close/>
              </a:path>
            </a:pathLst>
          </a:custGeom>
          <a:solidFill>
            <a:schemeClr val="dk1"/>
          </a:solidFill>
          <a:ln w="0">
            <a:noFill/>
          </a:ln>
        </p:spPr>
        <p:style>
          <a:lnRef idx="0"/>
          <a:fillRef idx="0"/>
          <a:effectRef idx="0"/>
          <a:fontRef idx="minor"/>
        </p:style>
      </p:sp>
      <p:sp>
        <p:nvSpPr>
          <p:cNvPr id="1650" name="Google Shape;1595;p44"/>
          <p:cNvSpPr/>
          <p:nvPr/>
        </p:nvSpPr>
        <p:spPr>
          <a:xfrm>
            <a:off x="5295240" y="3790080"/>
            <a:ext cx="296640" cy="239760"/>
          </a:xfrm>
          <a:custGeom>
            <a:avLst/>
            <a:gdLst/>
            <a:ahLst/>
            <a:rect l="l" t="t" r="r" b="b"/>
            <a:pathLst>
              <a:path w="68" h="55">
                <a:moveTo>
                  <a:pt x="68" y="49"/>
                </a:moveTo>
                <a:cubicBezTo>
                  <a:pt x="68" y="52"/>
                  <a:pt x="66" y="55"/>
                  <a:pt x="63" y="55"/>
                </a:cubicBezTo>
                <a:cubicBezTo>
                  <a:pt x="5" y="55"/>
                  <a:pt x="5" y="55"/>
                  <a:pt x="5" y="55"/>
                </a:cubicBezTo>
                <a:cubicBezTo>
                  <a:pt x="2" y="55"/>
                  <a:pt x="0" y="52"/>
                  <a:pt x="0" y="49"/>
                </a:cubicBezTo>
                <a:cubicBezTo>
                  <a:pt x="0" y="5"/>
                  <a:pt x="0" y="5"/>
                  <a:pt x="0" y="5"/>
                </a:cubicBezTo>
                <a:cubicBezTo>
                  <a:pt x="0" y="2"/>
                  <a:pt x="2" y="0"/>
                  <a:pt x="5" y="0"/>
                </a:cubicBezTo>
                <a:cubicBezTo>
                  <a:pt x="63" y="0"/>
                  <a:pt x="63" y="0"/>
                  <a:pt x="63" y="0"/>
                </a:cubicBezTo>
                <a:cubicBezTo>
                  <a:pt x="66" y="0"/>
                  <a:pt x="68" y="2"/>
                  <a:pt x="68" y="5"/>
                </a:cubicBezTo>
                <a:lnTo>
                  <a:pt x="68" y="49"/>
                </a:lnTo>
                <a:close/>
                <a:moveTo>
                  <a:pt x="5" y="4"/>
                </a:moveTo>
                <a:cubicBezTo>
                  <a:pt x="5" y="4"/>
                  <a:pt x="4" y="5"/>
                  <a:pt x="4" y="5"/>
                </a:cubicBezTo>
                <a:cubicBezTo>
                  <a:pt x="4" y="49"/>
                  <a:pt x="4" y="49"/>
                  <a:pt x="4" y="49"/>
                </a:cubicBezTo>
                <a:cubicBezTo>
                  <a:pt x="4" y="49"/>
                  <a:pt x="5" y="50"/>
                  <a:pt x="5" y="50"/>
                </a:cubicBezTo>
                <a:cubicBezTo>
                  <a:pt x="63" y="50"/>
                  <a:pt x="63" y="50"/>
                  <a:pt x="63" y="50"/>
                </a:cubicBezTo>
                <a:cubicBezTo>
                  <a:pt x="63" y="50"/>
                  <a:pt x="64" y="49"/>
                  <a:pt x="64" y="49"/>
                </a:cubicBezTo>
                <a:cubicBezTo>
                  <a:pt x="64" y="5"/>
                  <a:pt x="64" y="5"/>
                  <a:pt x="64" y="5"/>
                </a:cubicBezTo>
                <a:cubicBezTo>
                  <a:pt x="64" y="5"/>
                  <a:pt x="63" y="4"/>
                  <a:pt x="63" y="4"/>
                </a:cubicBezTo>
                <a:lnTo>
                  <a:pt x="5" y="4"/>
                </a:lnTo>
                <a:close/>
                <a:moveTo>
                  <a:pt x="16" y="23"/>
                </a:moveTo>
                <a:cubicBezTo>
                  <a:pt x="12" y="23"/>
                  <a:pt x="9" y="20"/>
                  <a:pt x="9" y="16"/>
                </a:cubicBezTo>
                <a:cubicBezTo>
                  <a:pt x="9" y="12"/>
                  <a:pt x="12" y="9"/>
                  <a:pt x="16" y="9"/>
                </a:cubicBezTo>
                <a:cubicBezTo>
                  <a:pt x="20" y="9"/>
                  <a:pt x="23" y="12"/>
                  <a:pt x="23" y="16"/>
                </a:cubicBezTo>
                <a:cubicBezTo>
                  <a:pt x="23" y="20"/>
                  <a:pt x="20" y="23"/>
                  <a:pt x="16" y="23"/>
                </a:cubicBezTo>
                <a:close/>
                <a:moveTo>
                  <a:pt x="59" y="45"/>
                </a:moveTo>
                <a:cubicBezTo>
                  <a:pt x="9" y="45"/>
                  <a:pt x="9" y="45"/>
                  <a:pt x="9" y="45"/>
                </a:cubicBezTo>
                <a:cubicBezTo>
                  <a:pt x="9" y="39"/>
                  <a:pt x="9" y="39"/>
                  <a:pt x="9" y="39"/>
                </a:cubicBezTo>
                <a:cubicBezTo>
                  <a:pt x="20" y="27"/>
                  <a:pt x="20" y="27"/>
                  <a:pt x="20" y="27"/>
                </a:cubicBezTo>
                <a:cubicBezTo>
                  <a:pt x="26" y="33"/>
                  <a:pt x="26" y="33"/>
                  <a:pt x="26" y="33"/>
                </a:cubicBezTo>
                <a:cubicBezTo>
                  <a:pt x="44" y="15"/>
                  <a:pt x="44" y="15"/>
                  <a:pt x="44" y="15"/>
                </a:cubicBezTo>
                <a:cubicBezTo>
                  <a:pt x="59" y="29"/>
                  <a:pt x="59" y="29"/>
                  <a:pt x="59" y="29"/>
                </a:cubicBezTo>
                <a:lnTo>
                  <a:pt x="59" y="45"/>
                </a:lnTo>
                <a:close/>
              </a:path>
            </a:pathLst>
          </a:custGeom>
          <a:solidFill>
            <a:schemeClr val="dk1"/>
          </a:solidFill>
          <a:ln w="0">
            <a:noFill/>
          </a:ln>
        </p:spPr>
        <p:style>
          <a:lnRef idx="0"/>
          <a:fillRef idx="0"/>
          <a:effectRef idx="0"/>
          <a:fontRef idx="minor"/>
        </p:style>
      </p:sp>
      <p:sp>
        <p:nvSpPr>
          <p:cNvPr id="1651" name="Google Shape;1596;p44"/>
          <p:cNvSpPr/>
          <p:nvPr/>
        </p:nvSpPr>
        <p:spPr>
          <a:xfrm>
            <a:off x="5924160" y="3790080"/>
            <a:ext cx="239760" cy="23976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36" y="39"/>
                </a:moveTo>
                <a:cubicBezTo>
                  <a:pt x="36" y="38"/>
                  <a:pt x="36" y="37"/>
                  <a:pt x="35" y="37"/>
                </a:cubicBezTo>
                <a:cubicBezTo>
                  <a:pt x="32" y="37"/>
                  <a:pt x="32" y="37"/>
                  <a:pt x="32" y="37"/>
                </a:cubicBezTo>
                <a:cubicBezTo>
                  <a:pt x="32" y="19"/>
                  <a:pt x="32" y="19"/>
                  <a:pt x="32" y="19"/>
                </a:cubicBezTo>
                <a:cubicBezTo>
                  <a:pt x="32" y="19"/>
                  <a:pt x="31" y="18"/>
                  <a:pt x="31" y="18"/>
                </a:cubicBezTo>
                <a:cubicBezTo>
                  <a:pt x="19" y="18"/>
                  <a:pt x="19" y="18"/>
                  <a:pt x="19" y="18"/>
                </a:cubicBezTo>
                <a:cubicBezTo>
                  <a:pt x="19" y="18"/>
                  <a:pt x="18" y="19"/>
                  <a:pt x="18" y="19"/>
                </a:cubicBezTo>
                <a:cubicBezTo>
                  <a:pt x="18" y="25"/>
                  <a:pt x="18" y="25"/>
                  <a:pt x="18" y="25"/>
                </a:cubicBezTo>
                <a:cubicBezTo>
                  <a:pt x="18" y="26"/>
                  <a:pt x="19" y="26"/>
                  <a:pt x="19" y="26"/>
                </a:cubicBezTo>
                <a:cubicBezTo>
                  <a:pt x="23" y="26"/>
                  <a:pt x="23" y="26"/>
                  <a:pt x="23" y="26"/>
                </a:cubicBezTo>
                <a:cubicBezTo>
                  <a:pt x="23" y="37"/>
                  <a:pt x="23" y="37"/>
                  <a:pt x="23" y="37"/>
                </a:cubicBezTo>
                <a:cubicBezTo>
                  <a:pt x="19" y="37"/>
                  <a:pt x="19" y="37"/>
                  <a:pt x="19" y="37"/>
                </a:cubicBezTo>
                <a:cubicBezTo>
                  <a:pt x="19" y="37"/>
                  <a:pt x="18" y="38"/>
                  <a:pt x="18" y="39"/>
                </a:cubicBezTo>
                <a:cubicBezTo>
                  <a:pt x="18" y="44"/>
                  <a:pt x="18" y="44"/>
                  <a:pt x="18" y="44"/>
                </a:cubicBezTo>
                <a:cubicBezTo>
                  <a:pt x="18" y="45"/>
                  <a:pt x="19" y="45"/>
                  <a:pt x="19" y="45"/>
                </a:cubicBezTo>
                <a:cubicBezTo>
                  <a:pt x="35" y="45"/>
                  <a:pt x="35" y="45"/>
                  <a:pt x="35" y="45"/>
                </a:cubicBezTo>
                <a:cubicBezTo>
                  <a:pt x="36" y="45"/>
                  <a:pt x="36" y="45"/>
                  <a:pt x="36" y="44"/>
                </a:cubicBezTo>
                <a:lnTo>
                  <a:pt x="36" y="39"/>
                </a:lnTo>
                <a:close/>
                <a:moveTo>
                  <a:pt x="32" y="7"/>
                </a:moveTo>
                <a:cubicBezTo>
                  <a:pt x="32" y="6"/>
                  <a:pt x="31" y="5"/>
                  <a:pt x="31" y="5"/>
                </a:cubicBezTo>
                <a:cubicBezTo>
                  <a:pt x="24" y="5"/>
                  <a:pt x="24" y="5"/>
                  <a:pt x="24" y="5"/>
                </a:cubicBezTo>
                <a:cubicBezTo>
                  <a:pt x="23" y="5"/>
                  <a:pt x="23" y="6"/>
                  <a:pt x="23" y="7"/>
                </a:cubicBezTo>
                <a:cubicBezTo>
                  <a:pt x="23" y="12"/>
                  <a:pt x="23" y="12"/>
                  <a:pt x="23" y="12"/>
                </a:cubicBezTo>
                <a:cubicBezTo>
                  <a:pt x="23" y="13"/>
                  <a:pt x="23" y="13"/>
                  <a:pt x="24" y="13"/>
                </a:cubicBezTo>
                <a:cubicBezTo>
                  <a:pt x="31" y="13"/>
                  <a:pt x="31" y="13"/>
                  <a:pt x="31" y="13"/>
                </a:cubicBezTo>
                <a:cubicBezTo>
                  <a:pt x="31" y="13"/>
                  <a:pt x="32" y="13"/>
                  <a:pt x="32" y="12"/>
                </a:cubicBezTo>
                <a:lnTo>
                  <a:pt x="32" y="7"/>
                </a:lnTo>
                <a:close/>
              </a:path>
            </a:pathLst>
          </a:custGeom>
          <a:solidFill>
            <a:schemeClr val="dk1"/>
          </a:solidFill>
          <a:ln w="0">
            <a:noFill/>
          </a:ln>
        </p:spPr>
        <p:style>
          <a:lnRef idx="0"/>
          <a:fillRef idx="0"/>
          <a:effectRef idx="0"/>
          <a:fontRef idx="minor"/>
        </p:style>
      </p:sp>
      <p:sp>
        <p:nvSpPr>
          <p:cNvPr id="1652" name="Google Shape;1597;p44"/>
          <p:cNvSpPr/>
          <p:nvPr/>
        </p:nvSpPr>
        <p:spPr>
          <a:xfrm>
            <a:off x="6554880" y="3768120"/>
            <a:ext cx="318600" cy="258120"/>
          </a:xfrm>
          <a:custGeom>
            <a:avLst/>
            <a:gdLst/>
            <a:ahLst/>
            <a:rect l="l" t="t" r="r" b="b"/>
            <a:pathLst>
              <a:path w="73" h="59">
                <a:moveTo>
                  <a:pt x="70" y="24"/>
                </a:moveTo>
                <a:cubicBezTo>
                  <a:pt x="65" y="24"/>
                  <a:pt x="65" y="24"/>
                  <a:pt x="65" y="24"/>
                </a:cubicBezTo>
                <a:cubicBezTo>
                  <a:pt x="66" y="26"/>
                  <a:pt x="66" y="28"/>
                  <a:pt x="66" y="30"/>
                </a:cubicBezTo>
                <a:cubicBezTo>
                  <a:pt x="66" y="46"/>
                  <a:pt x="53" y="59"/>
                  <a:pt x="36" y="59"/>
                </a:cubicBezTo>
                <a:cubicBezTo>
                  <a:pt x="24" y="59"/>
                  <a:pt x="14" y="52"/>
                  <a:pt x="10" y="42"/>
                </a:cubicBezTo>
                <a:cubicBezTo>
                  <a:pt x="3" y="42"/>
                  <a:pt x="3" y="42"/>
                  <a:pt x="3" y="42"/>
                </a:cubicBezTo>
                <a:cubicBezTo>
                  <a:pt x="1" y="42"/>
                  <a:pt x="0" y="41"/>
                  <a:pt x="0" y="39"/>
                </a:cubicBezTo>
                <a:cubicBezTo>
                  <a:pt x="0" y="37"/>
                  <a:pt x="1" y="36"/>
                  <a:pt x="3" y="36"/>
                </a:cubicBezTo>
                <a:cubicBezTo>
                  <a:pt x="8" y="36"/>
                  <a:pt x="8" y="36"/>
                  <a:pt x="8" y="36"/>
                </a:cubicBezTo>
                <a:cubicBezTo>
                  <a:pt x="7" y="34"/>
                  <a:pt x="7" y="32"/>
                  <a:pt x="7" y="30"/>
                </a:cubicBezTo>
                <a:cubicBezTo>
                  <a:pt x="7" y="14"/>
                  <a:pt x="20" y="0"/>
                  <a:pt x="36" y="0"/>
                </a:cubicBezTo>
                <a:cubicBezTo>
                  <a:pt x="48" y="0"/>
                  <a:pt x="58" y="8"/>
                  <a:pt x="63" y="18"/>
                </a:cubicBezTo>
                <a:cubicBezTo>
                  <a:pt x="70" y="18"/>
                  <a:pt x="70" y="18"/>
                  <a:pt x="70" y="18"/>
                </a:cubicBezTo>
                <a:cubicBezTo>
                  <a:pt x="72" y="18"/>
                  <a:pt x="73" y="19"/>
                  <a:pt x="73" y="21"/>
                </a:cubicBezTo>
                <a:cubicBezTo>
                  <a:pt x="73" y="22"/>
                  <a:pt x="72" y="24"/>
                  <a:pt x="70" y="24"/>
                </a:cubicBezTo>
                <a:close/>
                <a:moveTo>
                  <a:pt x="59" y="24"/>
                </a:moveTo>
                <a:cubicBezTo>
                  <a:pt x="24" y="24"/>
                  <a:pt x="24" y="24"/>
                  <a:pt x="24" y="24"/>
                </a:cubicBezTo>
                <a:cubicBezTo>
                  <a:pt x="22" y="24"/>
                  <a:pt x="21" y="22"/>
                  <a:pt x="21" y="21"/>
                </a:cubicBezTo>
                <a:cubicBezTo>
                  <a:pt x="21" y="19"/>
                  <a:pt x="22" y="18"/>
                  <a:pt x="24" y="18"/>
                </a:cubicBezTo>
                <a:cubicBezTo>
                  <a:pt x="56" y="18"/>
                  <a:pt x="56" y="18"/>
                  <a:pt x="56" y="18"/>
                </a:cubicBezTo>
                <a:cubicBezTo>
                  <a:pt x="52" y="11"/>
                  <a:pt x="45" y="7"/>
                  <a:pt x="36" y="7"/>
                </a:cubicBezTo>
                <a:cubicBezTo>
                  <a:pt x="24" y="7"/>
                  <a:pt x="13" y="17"/>
                  <a:pt x="13" y="30"/>
                </a:cubicBezTo>
                <a:cubicBezTo>
                  <a:pt x="13" y="32"/>
                  <a:pt x="13" y="34"/>
                  <a:pt x="14" y="36"/>
                </a:cubicBezTo>
                <a:cubicBezTo>
                  <a:pt x="49" y="36"/>
                  <a:pt x="49" y="36"/>
                  <a:pt x="49" y="36"/>
                </a:cubicBezTo>
                <a:cubicBezTo>
                  <a:pt x="51" y="36"/>
                  <a:pt x="52" y="37"/>
                  <a:pt x="52" y="39"/>
                </a:cubicBezTo>
                <a:cubicBezTo>
                  <a:pt x="52" y="41"/>
                  <a:pt x="51" y="42"/>
                  <a:pt x="49" y="42"/>
                </a:cubicBezTo>
                <a:cubicBezTo>
                  <a:pt x="17" y="42"/>
                  <a:pt x="17" y="42"/>
                  <a:pt x="17" y="42"/>
                </a:cubicBezTo>
                <a:cubicBezTo>
                  <a:pt x="21" y="49"/>
                  <a:pt x="28" y="53"/>
                  <a:pt x="36" y="53"/>
                </a:cubicBezTo>
                <a:cubicBezTo>
                  <a:pt x="49" y="53"/>
                  <a:pt x="60" y="43"/>
                  <a:pt x="60" y="30"/>
                </a:cubicBezTo>
                <a:cubicBezTo>
                  <a:pt x="60" y="28"/>
                  <a:pt x="59" y="26"/>
                  <a:pt x="59" y="24"/>
                </a:cubicBezTo>
                <a:close/>
                <a:moveTo>
                  <a:pt x="49" y="33"/>
                </a:moveTo>
                <a:cubicBezTo>
                  <a:pt x="24" y="33"/>
                  <a:pt x="24" y="33"/>
                  <a:pt x="24" y="33"/>
                </a:cubicBezTo>
                <a:cubicBezTo>
                  <a:pt x="22" y="33"/>
                  <a:pt x="21" y="32"/>
                  <a:pt x="21" y="30"/>
                </a:cubicBezTo>
                <a:cubicBezTo>
                  <a:pt x="21" y="28"/>
                  <a:pt x="22" y="27"/>
                  <a:pt x="24" y="27"/>
                </a:cubicBezTo>
                <a:cubicBezTo>
                  <a:pt x="49" y="27"/>
                  <a:pt x="49" y="27"/>
                  <a:pt x="49" y="27"/>
                </a:cubicBezTo>
                <a:cubicBezTo>
                  <a:pt x="51" y="27"/>
                  <a:pt x="52" y="28"/>
                  <a:pt x="52" y="30"/>
                </a:cubicBezTo>
                <a:cubicBezTo>
                  <a:pt x="52" y="32"/>
                  <a:pt x="51" y="33"/>
                  <a:pt x="49" y="33"/>
                </a:cubicBezTo>
                <a:close/>
              </a:path>
            </a:pathLst>
          </a:custGeom>
          <a:solidFill>
            <a:schemeClr val="dk1"/>
          </a:solidFill>
          <a:ln w="0">
            <a:noFill/>
          </a:ln>
        </p:spPr>
        <p:style>
          <a:lnRef idx="0"/>
          <a:fillRef idx="0"/>
          <a:effectRef idx="0"/>
          <a:fontRef idx="minor"/>
        </p:style>
      </p:sp>
      <p:sp>
        <p:nvSpPr>
          <p:cNvPr id="1653" name="Google Shape;1598;p44"/>
          <p:cNvSpPr/>
          <p:nvPr/>
        </p:nvSpPr>
        <p:spPr>
          <a:xfrm>
            <a:off x="7185600" y="3790080"/>
            <a:ext cx="318600" cy="219600"/>
          </a:xfrm>
          <a:custGeom>
            <a:avLst/>
            <a:gdLst/>
            <a:ahLst/>
            <a:rect l="l" t="t"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dk1"/>
          </a:solidFill>
          <a:ln w="0">
            <a:noFill/>
          </a:ln>
        </p:spPr>
        <p:style>
          <a:lnRef idx="0"/>
          <a:fillRef idx="0"/>
          <a:effectRef idx="0"/>
          <a:fontRef idx="minor"/>
        </p:style>
      </p:sp>
      <p:sp>
        <p:nvSpPr>
          <p:cNvPr id="1654" name="Google Shape;1599;p44"/>
          <p:cNvSpPr/>
          <p:nvPr/>
        </p:nvSpPr>
        <p:spPr>
          <a:xfrm>
            <a:off x="7814520" y="3768120"/>
            <a:ext cx="239760" cy="280440"/>
          </a:xfrm>
          <a:custGeom>
            <a:avLst/>
            <a:gdLst/>
            <a:ahLst/>
            <a:rect l="l" t="t" r="r" b="b"/>
            <a:pathLst>
              <a:path w="55" h="64">
                <a:moveTo>
                  <a:pt x="55" y="56"/>
                </a:moveTo>
                <a:cubicBezTo>
                  <a:pt x="27" y="47"/>
                  <a:pt x="27" y="47"/>
                  <a:pt x="27" y="47"/>
                </a:cubicBezTo>
                <a:cubicBezTo>
                  <a:pt x="26" y="48"/>
                  <a:pt x="1" y="56"/>
                  <a:pt x="0" y="56"/>
                </a:cubicBezTo>
                <a:cubicBezTo>
                  <a:pt x="0" y="56"/>
                  <a:pt x="0" y="56"/>
                  <a:pt x="0" y="56"/>
                </a:cubicBezTo>
                <a:cubicBezTo>
                  <a:pt x="0" y="56"/>
                  <a:pt x="0" y="56"/>
                  <a:pt x="0" y="56"/>
                </a:cubicBezTo>
                <a:cubicBezTo>
                  <a:pt x="0" y="17"/>
                  <a:pt x="0" y="17"/>
                  <a:pt x="0" y="17"/>
                </a:cubicBezTo>
                <a:cubicBezTo>
                  <a:pt x="0" y="17"/>
                  <a:pt x="0" y="17"/>
                  <a:pt x="0" y="17"/>
                </a:cubicBezTo>
                <a:cubicBezTo>
                  <a:pt x="0" y="16"/>
                  <a:pt x="0" y="16"/>
                  <a:pt x="1" y="16"/>
                </a:cubicBezTo>
                <a:cubicBezTo>
                  <a:pt x="1" y="16"/>
                  <a:pt x="3" y="16"/>
                  <a:pt x="6" y="15"/>
                </a:cubicBezTo>
                <a:cubicBezTo>
                  <a:pt x="6" y="1"/>
                  <a:pt x="6" y="1"/>
                  <a:pt x="6" y="1"/>
                </a:cubicBezTo>
                <a:cubicBezTo>
                  <a:pt x="26" y="8"/>
                  <a:pt x="26" y="8"/>
                  <a:pt x="26" y="8"/>
                </a:cubicBezTo>
                <a:cubicBezTo>
                  <a:pt x="26" y="8"/>
                  <a:pt x="48" y="0"/>
                  <a:pt x="49" y="0"/>
                </a:cubicBezTo>
                <a:cubicBezTo>
                  <a:pt x="49" y="0"/>
                  <a:pt x="49" y="0"/>
                  <a:pt x="49" y="1"/>
                </a:cubicBezTo>
                <a:cubicBezTo>
                  <a:pt x="49" y="16"/>
                  <a:pt x="49" y="16"/>
                  <a:pt x="49" y="16"/>
                </a:cubicBezTo>
                <a:cubicBezTo>
                  <a:pt x="55" y="18"/>
                  <a:pt x="55" y="18"/>
                  <a:pt x="55" y="18"/>
                </a:cubicBezTo>
                <a:lnTo>
                  <a:pt x="55" y="56"/>
                </a:lnTo>
                <a:close/>
                <a:moveTo>
                  <a:pt x="26" y="46"/>
                </a:moveTo>
                <a:cubicBezTo>
                  <a:pt x="26" y="9"/>
                  <a:pt x="26" y="9"/>
                  <a:pt x="26" y="9"/>
                </a:cubicBezTo>
                <a:cubicBezTo>
                  <a:pt x="1" y="18"/>
                  <a:pt x="1" y="18"/>
                  <a:pt x="1" y="18"/>
                </a:cubicBezTo>
                <a:cubicBezTo>
                  <a:pt x="1" y="54"/>
                  <a:pt x="1" y="54"/>
                  <a:pt x="1" y="54"/>
                </a:cubicBezTo>
                <a:lnTo>
                  <a:pt x="26" y="46"/>
                </a:lnTo>
                <a:close/>
                <a:moveTo>
                  <a:pt x="21" y="38"/>
                </a:moveTo>
                <a:cubicBezTo>
                  <a:pt x="20" y="38"/>
                  <a:pt x="18" y="37"/>
                  <a:pt x="18" y="36"/>
                </a:cubicBezTo>
                <a:cubicBezTo>
                  <a:pt x="17" y="36"/>
                  <a:pt x="15" y="34"/>
                  <a:pt x="15" y="34"/>
                </a:cubicBezTo>
                <a:cubicBezTo>
                  <a:pt x="14" y="36"/>
                  <a:pt x="12" y="38"/>
                  <a:pt x="10" y="40"/>
                </a:cubicBezTo>
                <a:cubicBezTo>
                  <a:pt x="9" y="41"/>
                  <a:pt x="8" y="44"/>
                  <a:pt x="6" y="44"/>
                </a:cubicBezTo>
                <a:cubicBezTo>
                  <a:pt x="6" y="45"/>
                  <a:pt x="5" y="45"/>
                  <a:pt x="5" y="45"/>
                </a:cubicBezTo>
                <a:cubicBezTo>
                  <a:pt x="6" y="44"/>
                  <a:pt x="7" y="42"/>
                  <a:pt x="8" y="41"/>
                </a:cubicBezTo>
                <a:cubicBezTo>
                  <a:pt x="9" y="40"/>
                  <a:pt x="13" y="34"/>
                  <a:pt x="14" y="33"/>
                </a:cubicBezTo>
                <a:cubicBezTo>
                  <a:pt x="15" y="32"/>
                  <a:pt x="17" y="27"/>
                  <a:pt x="17" y="27"/>
                </a:cubicBezTo>
                <a:cubicBezTo>
                  <a:pt x="17" y="27"/>
                  <a:pt x="14" y="28"/>
                  <a:pt x="13" y="28"/>
                </a:cubicBezTo>
                <a:cubicBezTo>
                  <a:pt x="12" y="28"/>
                  <a:pt x="10" y="29"/>
                  <a:pt x="10" y="29"/>
                </a:cubicBezTo>
                <a:cubicBezTo>
                  <a:pt x="10" y="29"/>
                  <a:pt x="10" y="29"/>
                  <a:pt x="10" y="29"/>
                </a:cubicBezTo>
                <a:cubicBezTo>
                  <a:pt x="10" y="29"/>
                  <a:pt x="9" y="30"/>
                  <a:pt x="9" y="30"/>
                </a:cubicBezTo>
                <a:cubicBezTo>
                  <a:pt x="9" y="30"/>
                  <a:pt x="8" y="30"/>
                  <a:pt x="7" y="30"/>
                </a:cubicBezTo>
                <a:cubicBezTo>
                  <a:pt x="7" y="30"/>
                  <a:pt x="6" y="29"/>
                  <a:pt x="6" y="29"/>
                </a:cubicBezTo>
                <a:cubicBezTo>
                  <a:pt x="6" y="29"/>
                  <a:pt x="6" y="29"/>
                  <a:pt x="6" y="28"/>
                </a:cubicBezTo>
                <a:cubicBezTo>
                  <a:pt x="7" y="28"/>
                  <a:pt x="7" y="28"/>
                  <a:pt x="8" y="28"/>
                </a:cubicBezTo>
                <a:cubicBezTo>
                  <a:pt x="9" y="28"/>
                  <a:pt x="11" y="27"/>
                  <a:pt x="12" y="27"/>
                </a:cubicBezTo>
                <a:cubicBezTo>
                  <a:pt x="13" y="26"/>
                  <a:pt x="15" y="26"/>
                  <a:pt x="15" y="26"/>
                </a:cubicBezTo>
                <a:cubicBezTo>
                  <a:pt x="16" y="25"/>
                  <a:pt x="18" y="24"/>
                  <a:pt x="19" y="24"/>
                </a:cubicBezTo>
                <a:cubicBezTo>
                  <a:pt x="19" y="24"/>
                  <a:pt x="20" y="23"/>
                  <a:pt x="20" y="24"/>
                </a:cubicBezTo>
                <a:cubicBezTo>
                  <a:pt x="20" y="24"/>
                  <a:pt x="20" y="25"/>
                  <a:pt x="20" y="25"/>
                </a:cubicBezTo>
                <a:cubicBezTo>
                  <a:pt x="20" y="25"/>
                  <a:pt x="18" y="28"/>
                  <a:pt x="18" y="29"/>
                </a:cubicBezTo>
                <a:cubicBezTo>
                  <a:pt x="18" y="29"/>
                  <a:pt x="17" y="31"/>
                  <a:pt x="15" y="34"/>
                </a:cubicBezTo>
                <a:cubicBezTo>
                  <a:pt x="16" y="34"/>
                  <a:pt x="17" y="34"/>
                  <a:pt x="18" y="35"/>
                </a:cubicBezTo>
                <a:cubicBezTo>
                  <a:pt x="18" y="35"/>
                  <a:pt x="22" y="37"/>
                  <a:pt x="23" y="37"/>
                </a:cubicBezTo>
                <a:cubicBezTo>
                  <a:pt x="23" y="37"/>
                  <a:pt x="23" y="38"/>
                  <a:pt x="23" y="39"/>
                </a:cubicBezTo>
                <a:cubicBezTo>
                  <a:pt x="23" y="39"/>
                  <a:pt x="21" y="38"/>
                  <a:pt x="21" y="38"/>
                </a:cubicBezTo>
                <a:close/>
                <a:moveTo>
                  <a:pt x="16" y="22"/>
                </a:moveTo>
                <a:cubicBezTo>
                  <a:pt x="15" y="23"/>
                  <a:pt x="14" y="23"/>
                  <a:pt x="14" y="24"/>
                </a:cubicBezTo>
                <a:cubicBezTo>
                  <a:pt x="13" y="24"/>
                  <a:pt x="12" y="24"/>
                  <a:pt x="12" y="24"/>
                </a:cubicBezTo>
                <a:cubicBezTo>
                  <a:pt x="11" y="24"/>
                  <a:pt x="11" y="24"/>
                  <a:pt x="10" y="23"/>
                </a:cubicBezTo>
                <a:cubicBezTo>
                  <a:pt x="10" y="23"/>
                  <a:pt x="9" y="21"/>
                  <a:pt x="9" y="22"/>
                </a:cubicBezTo>
                <a:cubicBezTo>
                  <a:pt x="10" y="22"/>
                  <a:pt x="11" y="22"/>
                  <a:pt x="11" y="22"/>
                </a:cubicBezTo>
                <a:cubicBezTo>
                  <a:pt x="11" y="22"/>
                  <a:pt x="13" y="21"/>
                  <a:pt x="13" y="21"/>
                </a:cubicBezTo>
                <a:cubicBezTo>
                  <a:pt x="14" y="21"/>
                  <a:pt x="15" y="21"/>
                  <a:pt x="15" y="21"/>
                </a:cubicBezTo>
                <a:cubicBezTo>
                  <a:pt x="15" y="21"/>
                  <a:pt x="16" y="21"/>
                  <a:pt x="16" y="21"/>
                </a:cubicBezTo>
                <a:cubicBezTo>
                  <a:pt x="16" y="22"/>
                  <a:pt x="16" y="22"/>
                  <a:pt x="16" y="22"/>
                </a:cubicBezTo>
                <a:close/>
                <a:moveTo>
                  <a:pt x="44" y="57"/>
                </a:moveTo>
                <a:cubicBezTo>
                  <a:pt x="42" y="62"/>
                  <a:pt x="42" y="62"/>
                  <a:pt x="42" y="62"/>
                </a:cubicBezTo>
                <a:cubicBezTo>
                  <a:pt x="41" y="60"/>
                  <a:pt x="41" y="60"/>
                  <a:pt x="41" y="60"/>
                </a:cubicBezTo>
                <a:cubicBezTo>
                  <a:pt x="38" y="62"/>
                  <a:pt x="34" y="63"/>
                  <a:pt x="31" y="64"/>
                </a:cubicBezTo>
                <a:cubicBezTo>
                  <a:pt x="30" y="64"/>
                  <a:pt x="29" y="64"/>
                  <a:pt x="28" y="64"/>
                </a:cubicBezTo>
                <a:cubicBezTo>
                  <a:pt x="25" y="64"/>
                  <a:pt x="25" y="64"/>
                  <a:pt x="25" y="64"/>
                </a:cubicBezTo>
                <a:cubicBezTo>
                  <a:pt x="21" y="64"/>
                  <a:pt x="14" y="62"/>
                  <a:pt x="11" y="60"/>
                </a:cubicBezTo>
                <a:cubicBezTo>
                  <a:pt x="11" y="60"/>
                  <a:pt x="11" y="59"/>
                  <a:pt x="11" y="59"/>
                </a:cubicBezTo>
                <a:cubicBezTo>
                  <a:pt x="11" y="59"/>
                  <a:pt x="11" y="58"/>
                  <a:pt x="11" y="58"/>
                </a:cubicBezTo>
                <a:cubicBezTo>
                  <a:pt x="12" y="58"/>
                  <a:pt x="13" y="60"/>
                  <a:pt x="14" y="60"/>
                </a:cubicBezTo>
                <a:cubicBezTo>
                  <a:pt x="17" y="61"/>
                  <a:pt x="22" y="63"/>
                  <a:pt x="25" y="63"/>
                </a:cubicBezTo>
                <a:cubicBezTo>
                  <a:pt x="30" y="63"/>
                  <a:pt x="33" y="62"/>
                  <a:pt x="37" y="60"/>
                </a:cubicBezTo>
                <a:cubicBezTo>
                  <a:pt x="38" y="60"/>
                  <a:pt x="39" y="59"/>
                  <a:pt x="40" y="59"/>
                </a:cubicBezTo>
                <a:cubicBezTo>
                  <a:pt x="39" y="56"/>
                  <a:pt x="39" y="56"/>
                  <a:pt x="39" y="56"/>
                </a:cubicBezTo>
                <a:lnTo>
                  <a:pt x="44" y="57"/>
                </a:lnTo>
                <a:close/>
                <a:moveTo>
                  <a:pt x="48" y="15"/>
                </a:moveTo>
                <a:cubicBezTo>
                  <a:pt x="48" y="2"/>
                  <a:pt x="48" y="2"/>
                  <a:pt x="48" y="2"/>
                </a:cubicBezTo>
                <a:cubicBezTo>
                  <a:pt x="28" y="9"/>
                  <a:pt x="28" y="9"/>
                  <a:pt x="28" y="9"/>
                </a:cubicBezTo>
                <a:lnTo>
                  <a:pt x="48" y="15"/>
                </a:lnTo>
                <a:close/>
                <a:moveTo>
                  <a:pt x="49" y="44"/>
                </a:moveTo>
                <a:cubicBezTo>
                  <a:pt x="43" y="21"/>
                  <a:pt x="43" y="21"/>
                  <a:pt x="43" y="21"/>
                </a:cubicBezTo>
                <a:cubicBezTo>
                  <a:pt x="39" y="20"/>
                  <a:pt x="39" y="20"/>
                  <a:pt x="39" y="20"/>
                </a:cubicBezTo>
                <a:cubicBezTo>
                  <a:pt x="31" y="39"/>
                  <a:pt x="31" y="39"/>
                  <a:pt x="31" y="39"/>
                </a:cubicBezTo>
                <a:cubicBezTo>
                  <a:pt x="35" y="40"/>
                  <a:pt x="35" y="40"/>
                  <a:pt x="35" y="40"/>
                </a:cubicBezTo>
                <a:cubicBezTo>
                  <a:pt x="37" y="36"/>
                  <a:pt x="37" y="36"/>
                  <a:pt x="37" y="36"/>
                </a:cubicBezTo>
                <a:cubicBezTo>
                  <a:pt x="44" y="38"/>
                  <a:pt x="44" y="38"/>
                  <a:pt x="44" y="38"/>
                </a:cubicBezTo>
                <a:cubicBezTo>
                  <a:pt x="45" y="43"/>
                  <a:pt x="45" y="43"/>
                  <a:pt x="45" y="43"/>
                </a:cubicBezTo>
                <a:lnTo>
                  <a:pt x="49" y="44"/>
                </a:lnTo>
                <a:close/>
                <a:moveTo>
                  <a:pt x="43" y="34"/>
                </a:moveTo>
                <a:cubicBezTo>
                  <a:pt x="38" y="33"/>
                  <a:pt x="38" y="33"/>
                  <a:pt x="38" y="33"/>
                </a:cubicBezTo>
                <a:cubicBezTo>
                  <a:pt x="41" y="26"/>
                  <a:pt x="41" y="26"/>
                  <a:pt x="41" y="26"/>
                </a:cubicBezTo>
                <a:lnTo>
                  <a:pt x="43" y="34"/>
                </a:lnTo>
                <a:close/>
              </a:path>
            </a:pathLst>
          </a:custGeom>
          <a:solidFill>
            <a:schemeClr val="dk1"/>
          </a:solidFill>
          <a:ln w="0">
            <a:noFill/>
          </a:ln>
        </p:spPr>
        <p:style>
          <a:lnRef idx="0"/>
          <a:fillRef idx="0"/>
          <a:effectRef idx="0"/>
          <a:fontRef idx="minor"/>
        </p:style>
      </p:sp>
      <p:sp>
        <p:nvSpPr>
          <p:cNvPr id="1655" name="Google Shape;1600;p44"/>
          <p:cNvSpPr/>
          <p:nvPr/>
        </p:nvSpPr>
        <p:spPr>
          <a:xfrm>
            <a:off x="8445240" y="3790080"/>
            <a:ext cx="280440" cy="219600"/>
          </a:xfrm>
          <a:custGeom>
            <a:avLst/>
            <a:gdLst/>
            <a:ahLst/>
            <a:rect l="l" t="t" r="r" b="b"/>
            <a:pathLst>
              <a:path w="64" h="50">
                <a:moveTo>
                  <a:pt x="63" y="20"/>
                </a:moveTo>
                <a:cubicBezTo>
                  <a:pt x="61" y="31"/>
                  <a:pt x="54" y="38"/>
                  <a:pt x="44" y="43"/>
                </a:cubicBezTo>
                <a:cubicBezTo>
                  <a:pt x="39" y="46"/>
                  <a:pt x="33" y="47"/>
                  <a:pt x="28" y="47"/>
                </a:cubicBezTo>
                <a:cubicBezTo>
                  <a:pt x="25" y="47"/>
                  <a:pt x="21" y="47"/>
                  <a:pt x="18" y="46"/>
                </a:cubicBezTo>
                <a:cubicBezTo>
                  <a:pt x="16" y="45"/>
                  <a:pt x="13" y="43"/>
                  <a:pt x="11" y="43"/>
                </a:cubicBezTo>
                <a:cubicBezTo>
                  <a:pt x="9" y="43"/>
                  <a:pt x="7" y="50"/>
                  <a:pt x="4" y="50"/>
                </a:cubicBezTo>
                <a:cubicBezTo>
                  <a:pt x="2" y="50"/>
                  <a:pt x="1" y="49"/>
                  <a:pt x="0" y="47"/>
                </a:cubicBezTo>
                <a:cubicBezTo>
                  <a:pt x="0" y="47"/>
                  <a:pt x="0" y="46"/>
                  <a:pt x="0" y="46"/>
                </a:cubicBezTo>
                <a:cubicBezTo>
                  <a:pt x="0" y="42"/>
                  <a:pt x="7" y="39"/>
                  <a:pt x="7" y="37"/>
                </a:cubicBezTo>
                <a:cubicBezTo>
                  <a:pt x="7" y="37"/>
                  <a:pt x="6" y="35"/>
                  <a:pt x="6" y="34"/>
                </a:cubicBezTo>
                <a:cubicBezTo>
                  <a:pt x="6" y="33"/>
                  <a:pt x="5" y="32"/>
                  <a:pt x="5" y="30"/>
                </a:cubicBezTo>
                <a:cubicBezTo>
                  <a:pt x="5" y="19"/>
                  <a:pt x="14" y="11"/>
                  <a:pt x="25" y="8"/>
                </a:cubicBezTo>
                <a:cubicBezTo>
                  <a:pt x="32" y="5"/>
                  <a:pt x="47" y="8"/>
                  <a:pt x="52" y="3"/>
                </a:cubicBezTo>
                <a:cubicBezTo>
                  <a:pt x="54" y="1"/>
                  <a:pt x="55" y="0"/>
                  <a:pt x="58" y="0"/>
                </a:cubicBezTo>
                <a:cubicBezTo>
                  <a:pt x="62" y="0"/>
                  <a:pt x="64" y="10"/>
                  <a:pt x="64" y="13"/>
                </a:cubicBezTo>
                <a:cubicBezTo>
                  <a:pt x="64" y="16"/>
                  <a:pt x="63" y="18"/>
                  <a:pt x="63" y="20"/>
                </a:cubicBezTo>
                <a:close/>
                <a:moveTo>
                  <a:pt x="43" y="18"/>
                </a:moveTo>
                <a:cubicBezTo>
                  <a:pt x="31" y="18"/>
                  <a:pt x="22" y="23"/>
                  <a:pt x="14" y="32"/>
                </a:cubicBezTo>
                <a:cubicBezTo>
                  <a:pt x="14" y="33"/>
                  <a:pt x="13" y="33"/>
                  <a:pt x="13" y="34"/>
                </a:cubicBezTo>
                <a:cubicBezTo>
                  <a:pt x="13" y="35"/>
                  <a:pt x="15" y="36"/>
                  <a:pt x="16" y="36"/>
                </a:cubicBezTo>
                <a:cubicBezTo>
                  <a:pt x="16" y="36"/>
                  <a:pt x="17" y="36"/>
                  <a:pt x="17" y="36"/>
                </a:cubicBezTo>
                <a:cubicBezTo>
                  <a:pt x="19" y="34"/>
                  <a:pt x="21" y="32"/>
                  <a:pt x="22" y="31"/>
                </a:cubicBezTo>
                <a:cubicBezTo>
                  <a:pt x="29" y="25"/>
                  <a:pt x="34" y="23"/>
                  <a:pt x="43" y="23"/>
                </a:cubicBezTo>
                <a:cubicBezTo>
                  <a:pt x="44" y="23"/>
                  <a:pt x="45" y="22"/>
                  <a:pt x="45" y="20"/>
                </a:cubicBezTo>
                <a:cubicBezTo>
                  <a:pt x="45" y="19"/>
                  <a:pt x="44" y="18"/>
                  <a:pt x="43" y="18"/>
                </a:cubicBezTo>
                <a:close/>
              </a:path>
            </a:pathLst>
          </a:custGeom>
          <a:solidFill>
            <a:schemeClr val="dk1"/>
          </a:solidFill>
          <a:ln w="0">
            <a:noFill/>
          </a:ln>
        </p:spPr>
        <p:style>
          <a:lnRef idx="0"/>
          <a:fillRef idx="0"/>
          <a:effectRef idx="0"/>
          <a:fontRef idx="minor"/>
        </p:style>
      </p:sp>
      <p:sp>
        <p:nvSpPr>
          <p:cNvPr id="1656" name="Google Shape;1601;p44"/>
          <p:cNvSpPr/>
          <p:nvPr/>
        </p:nvSpPr>
        <p:spPr>
          <a:xfrm>
            <a:off x="9075960" y="3790080"/>
            <a:ext cx="160920" cy="219600"/>
          </a:xfrm>
          <a:custGeom>
            <a:avLst/>
            <a:gdLst/>
            <a:ahLst/>
            <a:rect l="l" t="t" r="r" b="b"/>
            <a:pathLst>
              <a:path w="37" h="50">
                <a:moveTo>
                  <a:pt x="34" y="18"/>
                </a:moveTo>
                <a:cubicBezTo>
                  <a:pt x="27" y="18"/>
                  <a:pt x="27" y="18"/>
                  <a:pt x="27" y="18"/>
                </a:cubicBezTo>
                <a:cubicBezTo>
                  <a:pt x="27" y="49"/>
                  <a:pt x="27" y="49"/>
                  <a:pt x="27" y="49"/>
                </a:cubicBezTo>
                <a:cubicBezTo>
                  <a:pt x="27" y="50"/>
                  <a:pt x="27" y="50"/>
                  <a:pt x="26" y="50"/>
                </a:cubicBezTo>
                <a:cubicBezTo>
                  <a:pt x="1" y="50"/>
                  <a:pt x="1" y="50"/>
                  <a:pt x="1" y="50"/>
                </a:cubicBezTo>
                <a:cubicBezTo>
                  <a:pt x="0" y="50"/>
                  <a:pt x="0" y="50"/>
                  <a:pt x="0" y="49"/>
                </a:cubicBezTo>
                <a:cubicBezTo>
                  <a:pt x="0" y="49"/>
                  <a:pt x="0" y="48"/>
                  <a:pt x="0" y="48"/>
                </a:cubicBezTo>
                <a:cubicBezTo>
                  <a:pt x="6" y="41"/>
                  <a:pt x="6" y="41"/>
                  <a:pt x="6" y="41"/>
                </a:cubicBezTo>
                <a:cubicBezTo>
                  <a:pt x="6" y="41"/>
                  <a:pt x="6" y="41"/>
                  <a:pt x="7" y="41"/>
                </a:cubicBezTo>
                <a:cubicBezTo>
                  <a:pt x="18" y="41"/>
                  <a:pt x="18" y="41"/>
                  <a:pt x="18" y="41"/>
                </a:cubicBezTo>
                <a:cubicBezTo>
                  <a:pt x="18" y="18"/>
                  <a:pt x="18" y="18"/>
                  <a:pt x="18" y="18"/>
                </a:cubicBezTo>
                <a:cubicBezTo>
                  <a:pt x="11" y="18"/>
                  <a:pt x="11" y="18"/>
                  <a:pt x="11" y="18"/>
                </a:cubicBezTo>
                <a:cubicBezTo>
                  <a:pt x="10" y="18"/>
                  <a:pt x="10" y="18"/>
                  <a:pt x="9" y="17"/>
                </a:cubicBezTo>
                <a:cubicBezTo>
                  <a:pt x="9" y="16"/>
                  <a:pt x="9" y="15"/>
                  <a:pt x="9" y="14"/>
                </a:cubicBezTo>
                <a:cubicBezTo>
                  <a:pt x="21" y="1"/>
                  <a:pt x="21" y="1"/>
                  <a:pt x="21" y="1"/>
                </a:cubicBezTo>
                <a:cubicBezTo>
                  <a:pt x="22" y="0"/>
                  <a:pt x="24" y="0"/>
                  <a:pt x="24" y="1"/>
                </a:cubicBezTo>
                <a:cubicBezTo>
                  <a:pt x="36" y="14"/>
                  <a:pt x="36" y="14"/>
                  <a:pt x="36" y="14"/>
                </a:cubicBezTo>
                <a:cubicBezTo>
                  <a:pt x="36" y="15"/>
                  <a:pt x="37" y="16"/>
                  <a:pt x="36" y="17"/>
                </a:cubicBezTo>
                <a:cubicBezTo>
                  <a:pt x="36" y="18"/>
                  <a:pt x="35" y="18"/>
                  <a:pt x="34" y="18"/>
                </a:cubicBezTo>
                <a:close/>
              </a:path>
            </a:pathLst>
          </a:custGeom>
          <a:solidFill>
            <a:schemeClr val="dk1"/>
          </a:solidFill>
          <a:ln w="0">
            <a:noFill/>
          </a:ln>
        </p:spPr>
        <p:style>
          <a:lnRef idx="0"/>
          <a:fillRef idx="0"/>
          <a:effectRef idx="0"/>
          <a:fontRef idx="minor"/>
        </p:style>
      </p:sp>
      <p:sp>
        <p:nvSpPr>
          <p:cNvPr id="1657" name="Google Shape;1602;p44"/>
          <p:cNvSpPr/>
          <p:nvPr/>
        </p:nvSpPr>
        <p:spPr>
          <a:xfrm>
            <a:off x="9706680" y="3768120"/>
            <a:ext cx="278280" cy="280440"/>
          </a:xfrm>
          <a:custGeom>
            <a:avLst/>
            <a:gdLst/>
            <a:ahLst/>
            <a:rect l="l" t="t" r="r" b="b"/>
            <a:pathLst>
              <a:path w="64" h="64">
                <a:moveTo>
                  <a:pt x="64" y="32"/>
                </a:moveTo>
                <a:cubicBezTo>
                  <a:pt x="64" y="50"/>
                  <a:pt x="49" y="64"/>
                  <a:pt x="32" y="64"/>
                </a:cubicBezTo>
                <a:cubicBezTo>
                  <a:pt x="14" y="64"/>
                  <a:pt x="0" y="50"/>
                  <a:pt x="0" y="32"/>
                </a:cubicBezTo>
                <a:cubicBezTo>
                  <a:pt x="0" y="14"/>
                  <a:pt x="14" y="0"/>
                  <a:pt x="32" y="0"/>
                </a:cubicBezTo>
                <a:cubicBezTo>
                  <a:pt x="49" y="0"/>
                  <a:pt x="64" y="14"/>
                  <a:pt x="64" y="32"/>
                </a:cubicBezTo>
                <a:close/>
                <a:moveTo>
                  <a:pt x="14" y="38"/>
                </a:moveTo>
                <a:cubicBezTo>
                  <a:pt x="14" y="36"/>
                  <a:pt x="13" y="34"/>
                  <a:pt x="13" y="32"/>
                </a:cubicBezTo>
                <a:cubicBezTo>
                  <a:pt x="13" y="30"/>
                  <a:pt x="14" y="28"/>
                  <a:pt x="14" y="26"/>
                </a:cubicBezTo>
                <a:cubicBezTo>
                  <a:pt x="8" y="19"/>
                  <a:pt x="8" y="19"/>
                  <a:pt x="8" y="19"/>
                </a:cubicBezTo>
                <a:cubicBezTo>
                  <a:pt x="6" y="23"/>
                  <a:pt x="4" y="28"/>
                  <a:pt x="4" y="32"/>
                </a:cubicBezTo>
                <a:cubicBezTo>
                  <a:pt x="4" y="37"/>
                  <a:pt x="6" y="41"/>
                  <a:pt x="8" y="45"/>
                </a:cubicBezTo>
                <a:lnTo>
                  <a:pt x="14" y="38"/>
                </a:lnTo>
                <a:close/>
                <a:moveTo>
                  <a:pt x="45" y="32"/>
                </a:moveTo>
                <a:cubicBezTo>
                  <a:pt x="45" y="25"/>
                  <a:pt x="39" y="18"/>
                  <a:pt x="32" y="18"/>
                </a:cubicBezTo>
                <a:cubicBezTo>
                  <a:pt x="24" y="18"/>
                  <a:pt x="18" y="25"/>
                  <a:pt x="18" y="32"/>
                </a:cubicBezTo>
                <a:cubicBezTo>
                  <a:pt x="18" y="40"/>
                  <a:pt x="24" y="46"/>
                  <a:pt x="32" y="46"/>
                </a:cubicBezTo>
                <a:cubicBezTo>
                  <a:pt x="39" y="46"/>
                  <a:pt x="45" y="40"/>
                  <a:pt x="45" y="32"/>
                </a:cubicBezTo>
                <a:close/>
                <a:moveTo>
                  <a:pt x="19" y="8"/>
                </a:moveTo>
                <a:cubicBezTo>
                  <a:pt x="26" y="15"/>
                  <a:pt x="26" y="15"/>
                  <a:pt x="26" y="15"/>
                </a:cubicBezTo>
                <a:cubicBezTo>
                  <a:pt x="28" y="14"/>
                  <a:pt x="30" y="14"/>
                  <a:pt x="32" y="14"/>
                </a:cubicBezTo>
                <a:cubicBezTo>
                  <a:pt x="34" y="14"/>
                  <a:pt x="36" y="14"/>
                  <a:pt x="38" y="15"/>
                </a:cubicBezTo>
                <a:cubicBezTo>
                  <a:pt x="45" y="8"/>
                  <a:pt x="45" y="8"/>
                  <a:pt x="45" y="8"/>
                </a:cubicBezTo>
                <a:cubicBezTo>
                  <a:pt x="41" y="6"/>
                  <a:pt x="36" y="5"/>
                  <a:pt x="32" y="5"/>
                </a:cubicBezTo>
                <a:cubicBezTo>
                  <a:pt x="27" y="5"/>
                  <a:pt x="23" y="6"/>
                  <a:pt x="19" y="8"/>
                </a:cubicBezTo>
                <a:close/>
                <a:moveTo>
                  <a:pt x="45" y="56"/>
                </a:moveTo>
                <a:cubicBezTo>
                  <a:pt x="38" y="49"/>
                  <a:pt x="38" y="49"/>
                  <a:pt x="38" y="49"/>
                </a:cubicBezTo>
                <a:cubicBezTo>
                  <a:pt x="36" y="50"/>
                  <a:pt x="34" y="50"/>
                  <a:pt x="32" y="50"/>
                </a:cubicBezTo>
                <a:cubicBezTo>
                  <a:pt x="30" y="50"/>
                  <a:pt x="28" y="50"/>
                  <a:pt x="26" y="49"/>
                </a:cubicBezTo>
                <a:cubicBezTo>
                  <a:pt x="19" y="56"/>
                  <a:pt x="19" y="56"/>
                  <a:pt x="19" y="56"/>
                </a:cubicBezTo>
                <a:cubicBezTo>
                  <a:pt x="23" y="58"/>
                  <a:pt x="27" y="60"/>
                  <a:pt x="32" y="60"/>
                </a:cubicBezTo>
                <a:cubicBezTo>
                  <a:pt x="36" y="60"/>
                  <a:pt x="41" y="58"/>
                  <a:pt x="45" y="56"/>
                </a:cubicBezTo>
                <a:close/>
                <a:moveTo>
                  <a:pt x="56" y="45"/>
                </a:moveTo>
                <a:cubicBezTo>
                  <a:pt x="58" y="41"/>
                  <a:pt x="59" y="37"/>
                  <a:pt x="59" y="32"/>
                </a:cubicBezTo>
                <a:cubicBezTo>
                  <a:pt x="59" y="28"/>
                  <a:pt x="58" y="23"/>
                  <a:pt x="56" y="19"/>
                </a:cubicBezTo>
                <a:cubicBezTo>
                  <a:pt x="49" y="26"/>
                  <a:pt x="49" y="26"/>
                  <a:pt x="49" y="26"/>
                </a:cubicBezTo>
                <a:cubicBezTo>
                  <a:pt x="50" y="28"/>
                  <a:pt x="50" y="30"/>
                  <a:pt x="50" y="32"/>
                </a:cubicBezTo>
                <a:cubicBezTo>
                  <a:pt x="50" y="34"/>
                  <a:pt x="50" y="36"/>
                  <a:pt x="49" y="38"/>
                </a:cubicBezTo>
                <a:lnTo>
                  <a:pt x="56" y="45"/>
                </a:lnTo>
                <a:close/>
              </a:path>
            </a:pathLst>
          </a:custGeom>
          <a:solidFill>
            <a:schemeClr val="dk1"/>
          </a:solidFill>
          <a:ln w="0">
            <a:noFill/>
          </a:ln>
        </p:spPr>
        <p:style>
          <a:lnRef idx="0"/>
          <a:fillRef idx="0"/>
          <a:effectRef idx="0"/>
          <a:fontRef idx="minor"/>
        </p:style>
      </p:sp>
      <p:sp>
        <p:nvSpPr>
          <p:cNvPr id="1658" name="Google Shape;1603;p44"/>
          <p:cNvSpPr/>
          <p:nvPr/>
        </p:nvSpPr>
        <p:spPr>
          <a:xfrm>
            <a:off x="10339560" y="3808440"/>
            <a:ext cx="249840" cy="201600"/>
          </a:xfrm>
          <a:custGeom>
            <a:avLst/>
            <a:gdLst/>
            <a:ahLst/>
            <a:rect l="l" t="t"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dk1"/>
          </a:solidFill>
          <a:ln w="0">
            <a:noFill/>
          </a:ln>
        </p:spPr>
        <p:style>
          <a:lnRef idx="0"/>
          <a:fillRef idx="0"/>
          <a:effectRef idx="0"/>
          <a:fontRef idx="minor"/>
        </p:style>
      </p:sp>
      <p:sp>
        <p:nvSpPr>
          <p:cNvPr id="1659" name="Google Shape;1604;p44"/>
          <p:cNvSpPr/>
          <p:nvPr/>
        </p:nvSpPr>
        <p:spPr>
          <a:xfrm>
            <a:off x="10966320" y="3790080"/>
            <a:ext cx="239760" cy="231840"/>
          </a:xfrm>
          <a:custGeom>
            <a:avLst/>
            <a:gdLst/>
            <a:ahLst/>
            <a:rect l="l" t="t"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dk1"/>
          </a:solidFill>
          <a:ln w="0">
            <a:noFill/>
          </a:ln>
        </p:spPr>
        <p:style>
          <a:lnRef idx="0"/>
          <a:fillRef idx="0"/>
          <a:effectRef idx="0"/>
          <a:fontRef idx="minor"/>
        </p:style>
      </p:sp>
      <p:sp>
        <p:nvSpPr>
          <p:cNvPr id="1660" name="Google Shape;1605;p44"/>
          <p:cNvSpPr/>
          <p:nvPr/>
        </p:nvSpPr>
        <p:spPr>
          <a:xfrm>
            <a:off x="11544480" y="3790080"/>
            <a:ext cx="278280" cy="219600"/>
          </a:xfrm>
          <a:custGeom>
            <a:avLst/>
            <a:gdLst/>
            <a:ahLst/>
            <a:rect l="l" t="t" r="r" b="b"/>
            <a:pathLst>
              <a:path w="64" h="50">
                <a:moveTo>
                  <a:pt x="64" y="44"/>
                </a:moveTo>
                <a:cubicBezTo>
                  <a:pt x="64" y="47"/>
                  <a:pt x="61" y="50"/>
                  <a:pt x="58" y="50"/>
                </a:cubicBezTo>
                <a:cubicBezTo>
                  <a:pt x="5" y="50"/>
                  <a:pt x="5" y="50"/>
                  <a:pt x="5" y="50"/>
                </a:cubicBezTo>
                <a:cubicBezTo>
                  <a:pt x="2" y="50"/>
                  <a:pt x="0" y="47"/>
                  <a:pt x="0" y="44"/>
                </a:cubicBezTo>
                <a:cubicBezTo>
                  <a:pt x="0" y="5"/>
                  <a:pt x="0" y="5"/>
                  <a:pt x="0" y="5"/>
                </a:cubicBezTo>
                <a:cubicBezTo>
                  <a:pt x="0" y="2"/>
                  <a:pt x="2" y="0"/>
                  <a:pt x="5" y="0"/>
                </a:cubicBezTo>
                <a:cubicBezTo>
                  <a:pt x="58" y="0"/>
                  <a:pt x="58" y="0"/>
                  <a:pt x="58" y="0"/>
                </a:cubicBezTo>
                <a:cubicBezTo>
                  <a:pt x="61" y="0"/>
                  <a:pt x="64" y="2"/>
                  <a:pt x="64" y="5"/>
                </a:cubicBezTo>
                <a:lnTo>
                  <a:pt x="64" y="44"/>
                </a:lnTo>
                <a:close/>
                <a:moveTo>
                  <a:pt x="59" y="15"/>
                </a:moveTo>
                <a:cubicBezTo>
                  <a:pt x="59" y="14"/>
                  <a:pt x="59" y="13"/>
                  <a:pt x="58" y="13"/>
                </a:cubicBezTo>
                <a:cubicBezTo>
                  <a:pt x="5" y="13"/>
                  <a:pt x="5" y="13"/>
                  <a:pt x="5" y="13"/>
                </a:cubicBezTo>
                <a:cubicBezTo>
                  <a:pt x="5" y="13"/>
                  <a:pt x="4" y="14"/>
                  <a:pt x="4" y="15"/>
                </a:cubicBezTo>
                <a:cubicBezTo>
                  <a:pt x="4" y="44"/>
                  <a:pt x="4" y="44"/>
                  <a:pt x="4" y="44"/>
                </a:cubicBezTo>
                <a:cubicBezTo>
                  <a:pt x="4" y="45"/>
                  <a:pt x="5" y="45"/>
                  <a:pt x="5" y="45"/>
                </a:cubicBezTo>
                <a:cubicBezTo>
                  <a:pt x="58" y="45"/>
                  <a:pt x="58" y="45"/>
                  <a:pt x="58" y="45"/>
                </a:cubicBezTo>
                <a:cubicBezTo>
                  <a:pt x="59" y="45"/>
                  <a:pt x="59" y="45"/>
                  <a:pt x="59" y="44"/>
                </a:cubicBezTo>
                <a:lnTo>
                  <a:pt x="59" y="15"/>
                </a:lnTo>
                <a:close/>
                <a:moveTo>
                  <a:pt x="13" y="21"/>
                </a:moveTo>
                <a:cubicBezTo>
                  <a:pt x="13" y="22"/>
                  <a:pt x="13" y="23"/>
                  <a:pt x="12" y="23"/>
                </a:cubicBezTo>
                <a:cubicBezTo>
                  <a:pt x="10" y="23"/>
                  <a:pt x="10" y="23"/>
                  <a:pt x="10" y="23"/>
                </a:cubicBezTo>
                <a:cubicBezTo>
                  <a:pt x="9" y="23"/>
                  <a:pt x="9" y="22"/>
                  <a:pt x="9" y="21"/>
                </a:cubicBezTo>
                <a:cubicBezTo>
                  <a:pt x="9" y="19"/>
                  <a:pt x="9" y="19"/>
                  <a:pt x="9" y="19"/>
                </a:cubicBezTo>
                <a:cubicBezTo>
                  <a:pt x="9" y="19"/>
                  <a:pt x="9" y="18"/>
                  <a:pt x="10" y="18"/>
                </a:cubicBezTo>
                <a:cubicBezTo>
                  <a:pt x="12" y="18"/>
                  <a:pt x="12" y="18"/>
                  <a:pt x="12" y="18"/>
                </a:cubicBezTo>
                <a:cubicBezTo>
                  <a:pt x="13" y="18"/>
                  <a:pt x="13" y="19"/>
                  <a:pt x="13" y="19"/>
                </a:cubicBezTo>
                <a:lnTo>
                  <a:pt x="13" y="21"/>
                </a:lnTo>
                <a:close/>
                <a:moveTo>
                  <a:pt x="13" y="31"/>
                </a:moveTo>
                <a:cubicBezTo>
                  <a:pt x="13" y="31"/>
                  <a:pt x="13" y="32"/>
                  <a:pt x="12" y="32"/>
                </a:cubicBezTo>
                <a:cubicBezTo>
                  <a:pt x="10" y="32"/>
                  <a:pt x="10" y="32"/>
                  <a:pt x="10" y="32"/>
                </a:cubicBezTo>
                <a:cubicBezTo>
                  <a:pt x="9" y="32"/>
                  <a:pt x="9" y="31"/>
                  <a:pt x="9" y="31"/>
                </a:cubicBezTo>
                <a:cubicBezTo>
                  <a:pt x="9" y="28"/>
                  <a:pt x="9" y="28"/>
                  <a:pt x="9" y="28"/>
                </a:cubicBezTo>
                <a:cubicBezTo>
                  <a:pt x="9" y="28"/>
                  <a:pt x="9" y="27"/>
                  <a:pt x="10" y="27"/>
                </a:cubicBezTo>
                <a:cubicBezTo>
                  <a:pt x="12" y="27"/>
                  <a:pt x="12" y="27"/>
                  <a:pt x="12" y="27"/>
                </a:cubicBezTo>
                <a:cubicBezTo>
                  <a:pt x="13" y="27"/>
                  <a:pt x="13" y="28"/>
                  <a:pt x="13" y="28"/>
                </a:cubicBezTo>
                <a:lnTo>
                  <a:pt x="13" y="31"/>
                </a:lnTo>
                <a:close/>
                <a:moveTo>
                  <a:pt x="13" y="40"/>
                </a:moveTo>
                <a:cubicBezTo>
                  <a:pt x="13" y="40"/>
                  <a:pt x="13" y="41"/>
                  <a:pt x="12" y="41"/>
                </a:cubicBezTo>
                <a:cubicBezTo>
                  <a:pt x="10" y="41"/>
                  <a:pt x="10" y="41"/>
                  <a:pt x="10" y="41"/>
                </a:cubicBezTo>
                <a:cubicBezTo>
                  <a:pt x="9" y="41"/>
                  <a:pt x="9" y="40"/>
                  <a:pt x="9" y="40"/>
                </a:cubicBezTo>
                <a:cubicBezTo>
                  <a:pt x="9" y="37"/>
                  <a:pt x="9" y="37"/>
                  <a:pt x="9" y="37"/>
                </a:cubicBezTo>
                <a:cubicBezTo>
                  <a:pt x="9" y="37"/>
                  <a:pt x="9" y="36"/>
                  <a:pt x="10" y="36"/>
                </a:cubicBezTo>
                <a:cubicBezTo>
                  <a:pt x="12" y="36"/>
                  <a:pt x="12" y="36"/>
                  <a:pt x="12" y="36"/>
                </a:cubicBezTo>
                <a:cubicBezTo>
                  <a:pt x="13" y="36"/>
                  <a:pt x="13" y="37"/>
                  <a:pt x="13" y="37"/>
                </a:cubicBezTo>
                <a:lnTo>
                  <a:pt x="13" y="40"/>
                </a:lnTo>
                <a:close/>
                <a:moveTo>
                  <a:pt x="55" y="21"/>
                </a:moveTo>
                <a:cubicBezTo>
                  <a:pt x="55" y="22"/>
                  <a:pt x="54" y="23"/>
                  <a:pt x="53" y="23"/>
                </a:cubicBezTo>
                <a:cubicBezTo>
                  <a:pt x="19" y="23"/>
                  <a:pt x="19" y="23"/>
                  <a:pt x="19" y="23"/>
                </a:cubicBezTo>
                <a:cubicBezTo>
                  <a:pt x="19" y="23"/>
                  <a:pt x="18" y="22"/>
                  <a:pt x="18" y="21"/>
                </a:cubicBezTo>
                <a:cubicBezTo>
                  <a:pt x="18" y="19"/>
                  <a:pt x="18" y="19"/>
                  <a:pt x="18" y="19"/>
                </a:cubicBezTo>
                <a:cubicBezTo>
                  <a:pt x="18" y="19"/>
                  <a:pt x="19" y="18"/>
                  <a:pt x="19" y="18"/>
                </a:cubicBezTo>
                <a:cubicBezTo>
                  <a:pt x="53" y="18"/>
                  <a:pt x="53" y="18"/>
                  <a:pt x="53" y="18"/>
                </a:cubicBezTo>
                <a:cubicBezTo>
                  <a:pt x="54" y="18"/>
                  <a:pt x="55" y="19"/>
                  <a:pt x="55" y="19"/>
                </a:cubicBezTo>
                <a:lnTo>
                  <a:pt x="55" y="21"/>
                </a:lnTo>
                <a:close/>
                <a:moveTo>
                  <a:pt x="55" y="31"/>
                </a:moveTo>
                <a:cubicBezTo>
                  <a:pt x="55" y="31"/>
                  <a:pt x="54" y="32"/>
                  <a:pt x="53" y="32"/>
                </a:cubicBezTo>
                <a:cubicBezTo>
                  <a:pt x="19" y="32"/>
                  <a:pt x="19" y="32"/>
                  <a:pt x="19" y="32"/>
                </a:cubicBezTo>
                <a:cubicBezTo>
                  <a:pt x="19" y="32"/>
                  <a:pt x="18" y="31"/>
                  <a:pt x="18" y="31"/>
                </a:cubicBezTo>
                <a:cubicBezTo>
                  <a:pt x="18" y="28"/>
                  <a:pt x="18" y="28"/>
                  <a:pt x="18" y="28"/>
                </a:cubicBezTo>
                <a:cubicBezTo>
                  <a:pt x="18" y="28"/>
                  <a:pt x="19" y="27"/>
                  <a:pt x="19" y="27"/>
                </a:cubicBezTo>
                <a:cubicBezTo>
                  <a:pt x="53" y="27"/>
                  <a:pt x="53" y="27"/>
                  <a:pt x="53" y="27"/>
                </a:cubicBezTo>
                <a:cubicBezTo>
                  <a:pt x="54" y="27"/>
                  <a:pt x="55" y="28"/>
                  <a:pt x="55" y="28"/>
                </a:cubicBezTo>
                <a:lnTo>
                  <a:pt x="55" y="31"/>
                </a:lnTo>
                <a:close/>
                <a:moveTo>
                  <a:pt x="55" y="40"/>
                </a:moveTo>
                <a:cubicBezTo>
                  <a:pt x="55" y="40"/>
                  <a:pt x="54" y="41"/>
                  <a:pt x="53" y="41"/>
                </a:cubicBezTo>
                <a:cubicBezTo>
                  <a:pt x="19" y="41"/>
                  <a:pt x="19" y="41"/>
                  <a:pt x="19" y="41"/>
                </a:cubicBezTo>
                <a:cubicBezTo>
                  <a:pt x="19" y="41"/>
                  <a:pt x="18" y="40"/>
                  <a:pt x="18" y="40"/>
                </a:cubicBezTo>
                <a:cubicBezTo>
                  <a:pt x="18" y="37"/>
                  <a:pt x="18" y="37"/>
                  <a:pt x="18" y="37"/>
                </a:cubicBezTo>
                <a:cubicBezTo>
                  <a:pt x="18" y="37"/>
                  <a:pt x="19" y="36"/>
                  <a:pt x="19" y="36"/>
                </a:cubicBezTo>
                <a:cubicBezTo>
                  <a:pt x="53" y="36"/>
                  <a:pt x="53" y="36"/>
                  <a:pt x="53" y="36"/>
                </a:cubicBezTo>
                <a:cubicBezTo>
                  <a:pt x="54" y="36"/>
                  <a:pt x="55" y="37"/>
                  <a:pt x="55" y="37"/>
                </a:cubicBezTo>
                <a:lnTo>
                  <a:pt x="55" y="40"/>
                </a:lnTo>
                <a:close/>
              </a:path>
            </a:pathLst>
          </a:custGeom>
          <a:solidFill>
            <a:schemeClr val="dk1"/>
          </a:solidFill>
          <a:ln w="0">
            <a:noFill/>
          </a:ln>
        </p:spPr>
        <p:style>
          <a:lnRef idx="0"/>
          <a:fillRef idx="0"/>
          <a:effectRef idx="0"/>
          <a:fontRef idx="minor"/>
        </p:style>
      </p:sp>
      <p:sp>
        <p:nvSpPr>
          <p:cNvPr id="1661" name="Google Shape;1606;p44"/>
          <p:cNvSpPr/>
          <p:nvPr/>
        </p:nvSpPr>
        <p:spPr>
          <a:xfrm>
            <a:off x="350280" y="4368240"/>
            <a:ext cx="179280" cy="221760"/>
          </a:xfrm>
          <a:custGeom>
            <a:avLst/>
            <a:gdLst/>
            <a:ahLst/>
            <a:rect l="l" t="t" r="r" b="b"/>
            <a:pathLst>
              <a:path w="41" h="51">
                <a:moveTo>
                  <a:pt x="41" y="47"/>
                </a:moveTo>
                <a:cubicBezTo>
                  <a:pt x="41" y="49"/>
                  <a:pt x="39" y="51"/>
                  <a:pt x="37" y="51"/>
                </a:cubicBezTo>
                <a:cubicBezTo>
                  <a:pt x="3" y="51"/>
                  <a:pt x="3" y="51"/>
                  <a:pt x="3" y="51"/>
                </a:cubicBezTo>
                <a:cubicBezTo>
                  <a:pt x="1" y="51"/>
                  <a:pt x="0" y="49"/>
                  <a:pt x="0" y="47"/>
                </a:cubicBezTo>
                <a:cubicBezTo>
                  <a:pt x="0" y="27"/>
                  <a:pt x="0" y="27"/>
                  <a:pt x="0" y="27"/>
                </a:cubicBezTo>
                <a:cubicBezTo>
                  <a:pt x="0" y="25"/>
                  <a:pt x="1" y="23"/>
                  <a:pt x="3" y="23"/>
                </a:cubicBezTo>
                <a:cubicBezTo>
                  <a:pt x="4" y="23"/>
                  <a:pt x="4" y="23"/>
                  <a:pt x="4" y="23"/>
                </a:cubicBezTo>
                <a:cubicBezTo>
                  <a:pt x="4" y="16"/>
                  <a:pt x="4" y="16"/>
                  <a:pt x="4" y="16"/>
                </a:cubicBezTo>
                <a:cubicBezTo>
                  <a:pt x="4" y="8"/>
                  <a:pt x="12" y="0"/>
                  <a:pt x="20" y="0"/>
                </a:cubicBezTo>
                <a:cubicBezTo>
                  <a:pt x="29" y="0"/>
                  <a:pt x="36" y="8"/>
                  <a:pt x="36" y="16"/>
                </a:cubicBezTo>
                <a:cubicBezTo>
                  <a:pt x="36" y="23"/>
                  <a:pt x="36" y="23"/>
                  <a:pt x="36" y="23"/>
                </a:cubicBezTo>
                <a:cubicBezTo>
                  <a:pt x="37" y="23"/>
                  <a:pt x="37" y="23"/>
                  <a:pt x="37" y="23"/>
                </a:cubicBezTo>
                <a:cubicBezTo>
                  <a:pt x="39" y="23"/>
                  <a:pt x="41" y="25"/>
                  <a:pt x="41" y="27"/>
                </a:cubicBezTo>
                <a:lnTo>
                  <a:pt x="41" y="47"/>
                </a:lnTo>
                <a:close/>
                <a:moveTo>
                  <a:pt x="29" y="23"/>
                </a:moveTo>
                <a:cubicBezTo>
                  <a:pt x="29" y="16"/>
                  <a:pt x="29" y="16"/>
                  <a:pt x="29" y="16"/>
                </a:cubicBezTo>
                <a:cubicBezTo>
                  <a:pt x="29" y="11"/>
                  <a:pt x="25" y="7"/>
                  <a:pt x="20" y="7"/>
                </a:cubicBezTo>
                <a:cubicBezTo>
                  <a:pt x="15" y="7"/>
                  <a:pt x="11" y="11"/>
                  <a:pt x="11" y="16"/>
                </a:cubicBezTo>
                <a:cubicBezTo>
                  <a:pt x="11" y="23"/>
                  <a:pt x="11" y="23"/>
                  <a:pt x="11" y="23"/>
                </a:cubicBezTo>
                <a:lnTo>
                  <a:pt x="29" y="23"/>
                </a:lnTo>
                <a:close/>
              </a:path>
            </a:pathLst>
          </a:custGeom>
          <a:solidFill>
            <a:schemeClr val="dk1"/>
          </a:solidFill>
          <a:ln w="0">
            <a:noFill/>
          </a:ln>
        </p:spPr>
        <p:style>
          <a:lnRef idx="0"/>
          <a:fillRef idx="0"/>
          <a:effectRef idx="0"/>
          <a:fontRef idx="minor"/>
        </p:style>
      </p:sp>
      <p:sp>
        <p:nvSpPr>
          <p:cNvPr id="1662" name="Google Shape;1607;p44"/>
          <p:cNvSpPr/>
          <p:nvPr/>
        </p:nvSpPr>
        <p:spPr>
          <a:xfrm>
            <a:off x="884160" y="4358160"/>
            <a:ext cx="278280" cy="249840"/>
          </a:xfrm>
          <a:custGeom>
            <a:avLst/>
            <a:gdLst/>
            <a:ahLst/>
            <a:rect l="l" t="t" r="r" b="b"/>
            <a:pathLst>
              <a:path w="64" h="57">
                <a:moveTo>
                  <a:pt x="59" y="54"/>
                </a:moveTo>
                <a:cubicBezTo>
                  <a:pt x="59" y="55"/>
                  <a:pt x="58" y="56"/>
                  <a:pt x="58" y="57"/>
                </a:cubicBezTo>
                <a:cubicBezTo>
                  <a:pt x="58" y="57"/>
                  <a:pt x="57" y="57"/>
                  <a:pt x="57" y="57"/>
                </a:cubicBezTo>
                <a:cubicBezTo>
                  <a:pt x="56" y="57"/>
                  <a:pt x="56" y="57"/>
                  <a:pt x="56" y="56"/>
                </a:cubicBezTo>
                <a:cubicBezTo>
                  <a:pt x="56" y="55"/>
                  <a:pt x="56" y="55"/>
                  <a:pt x="56" y="54"/>
                </a:cubicBezTo>
                <a:cubicBezTo>
                  <a:pt x="56" y="53"/>
                  <a:pt x="56" y="51"/>
                  <a:pt x="56" y="50"/>
                </a:cubicBezTo>
                <a:cubicBezTo>
                  <a:pt x="56" y="33"/>
                  <a:pt x="46" y="30"/>
                  <a:pt x="31" y="30"/>
                </a:cubicBezTo>
                <a:cubicBezTo>
                  <a:pt x="23" y="30"/>
                  <a:pt x="23" y="30"/>
                  <a:pt x="23" y="30"/>
                </a:cubicBezTo>
                <a:cubicBezTo>
                  <a:pt x="23" y="39"/>
                  <a:pt x="23" y="39"/>
                  <a:pt x="23" y="39"/>
                </a:cubicBezTo>
                <a:cubicBezTo>
                  <a:pt x="23" y="40"/>
                  <a:pt x="22" y="41"/>
                  <a:pt x="20" y="41"/>
                </a:cubicBezTo>
                <a:cubicBezTo>
                  <a:pt x="20" y="41"/>
                  <a:pt x="19" y="41"/>
                  <a:pt x="19" y="40"/>
                </a:cubicBezTo>
                <a:cubicBezTo>
                  <a:pt x="0" y="22"/>
                  <a:pt x="0" y="22"/>
                  <a:pt x="0" y="22"/>
                </a:cubicBezTo>
                <a:cubicBezTo>
                  <a:pt x="0" y="22"/>
                  <a:pt x="0" y="21"/>
                  <a:pt x="0" y="21"/>
                </a:cubicBezTo>
                <a:cubicBezTo>
                  <a:pt x="0" y="20"/>
                  <a:pt x="0" y="19"/>
                  <a:pt x="0" y="19"/>
                </a:cubicBezTo>
                <a:cubicBezTo>
                  <a:pt x="19" y="1"/>
                  <a:pt x="19" y="1"/>
                  <a:pt x="19" y="1"/>
                </a:cubicBezTo>
                <a:cubicBezTo>
                  <a:pt x="19" y="0"/>
                  <a:pt x="20" y="0"/>
                  <a:pt x="20" y="0"/>
                </a:cubicBezTo>
                <a:cubicBezTo>
                  <a:pt x="22" y="0"/>
                  <a:pt x="23" y="1"/>
                  <a:pt x="23" y="2"/>
                </a:cubicBezTo>
                <a:cubicBezTo>
                  <a:pt x="23" y="11"/>
                  <a:pt x="23" y="11"/>
                  <a:pt x="23" y="11"/>
                </a:cubicBezTo>
                <a:cubicBezTo>
                  <a:pt x="31" y="11"/>
                  <a:pt x="31" y="11"/>
                  <a:pt x="31" y="11"/>
                </a:cubicBezTo>
                <a:cubicBezTo>
                  <a:pt x="42" y="11"/>
                  <a:pt x="57" y="14"/>
                  <a:pt x="62" y="26"/>
                </a:cubicBezTo>
                <a:cubicBezTo>
                  <a:pt x="63" y="30"/>
                  <a:pt x="64" y="34"/>
                  <a:pt x="64" y="38"/>
                </a:cubicBezTo>
                <a:cubicBezTo>
                  <a:pt x="64" y="43"/>
                  <a:pt x="61" y="49"/>
                  <a:pt x="59" y="54"/>
                </a:cubicBezTo>
                <a:close/>
              </a:path>
            </a:pathLst>
          </a:custGeom>
          <a:solidFill>
            <a:schemeClr val="dk1"/>
          </a:solidFill>
          <a:ln w="0">
            <a:noFill/>
          </a:ln>
        </p:spPr>
        <p:style>
          <a:lnRef idx="0"/>
          <a:fillRef idx="0"/>
          <a:effectRef idx="0"/>
          <a:fontRef idx="minor"/>
        </p:style>
      </p:sp>
      <p:sp>
        <p:nvSpPr>
          <p:cNvPr id="1663" name="Google Shape;1608;p44"/>
          <p:cNvSpPr/>
          <p:nvPr/>
        </p:nvSpPr>
        <p:spPr>
          <a:xfrm>
            <a:off x="2143440" y="4350240"/>
            <a:ext cx="179280" cy="258120"/>
          </a:xfrm>
          <a:custGeom>
            <a:avLst/>
            <a:gdLst/>
            <a:ahLst/>
            <a:rect l="l" t="t" r="r" b="b"/>
            <a:pathLst>
              <a:path w="41" h="59">
                <a:moveTo>
                  <a:pt x="41" y="29"/>
                </a:moveTo>
                <a:cubicBezTo>
                  <a:pt x="41" y="40"/>
                  <a:pt x="33" y="49"/>
                  <a:pt x="23" y="50"/>
                </a:cubicBezTo>
                <a:cubicBezTo>
                  <a:pt x="23" y="55"/>
                  <a:pt x="23" y="55"/>
                  <a:pt x="23" y="55"/>
                </a:cubicBezTo>
                <a:cubicBezTo>
                  <a:pt x="32" y="55"/>
                  <a:pt x="32" y="55"/>
                  <a:pt x="32" y="55"/>
                </a:cubicBezTo>
                <a:cubicBezTo>
                  <a:pt x="33" y="55"/>
                  <a:pt x="34" y="56"/>
                  <a:pt x="34" y="57"/>
                </a:cubicBezTo>
                <a:cubicBezTo>
                  <a:pt x="34" y="58"/>
                  <a:pt x="33" y="59"/>
                  <a:pt x="32" y="59"/>
                </a:cubicBezTo>
                <a:cubicBezTo>
                  <a:pt x="9" y="59"/>
                  <a:pt x="9" y="59"/>
                  <a:pt x="9" y="59"/>
                </a:cubicBezTo>
                <a:cubicBezTo>
                  <a:pt x="8" y="59"/>
                  <a:pt x="7" y="58"/>
                  <a:pt x="7" y="57"/>
                </a:cubicBezTo>
                <a:cubicBezTo>
                  <a:pt x="7" y="56"/>
                  <a:pt x="8" y="55"/>
                  <a:pt x="9" y="55"/>
                </a:cubicBezTo>
                <a:cubicBezTo>
                  <a:pt x="18" y="55"/>
                  <a:pt x="18" y="55"/>
                  <a:pt x="18" y="55"/>
                </a:cubicBezTo>
                <a:cubicBezTo>
                  <a:pt x="18" y="50"/>
                  <a:pt x="18" y="50"/>
                  <a:pt x="18" y="50"/>
                </a:cubicBezTo>
                <a:cubicBezTo>
                  <a:pt x="8" y="49"/>
                  <a:pt x="0" y="40"/>
                  <a:pt x="0" y="29"/>
                </a:cubicBezTo>
                <a:cubicBezTo>
                  <a:pt x="0" y="25"/>
                  <a:pt x="0" y="25"/>
                  <a:pt x="0" y="25"/>
                </a:cubicBezTo>
                <a:cubicBezTo>
                  <a:pt x="0" y="24"/>
                  <a:pt x="1" y="23"/>
                  <a:pt x="2" y="23"/>
                </a:cubicBezTo>
                <a:cubicBezTo>
                  <a:pt x="3" y="23"/>
                  <a:pt x="4" y="24"/>
                  <a:pt x="4" y="25"/>
                </a:cubicBezTo>
                <a:cubicBezTo>
                  <a:pt x="4" y="29"/>
                  <a:pt x="4" y="29"/>
                  <a:pt x="4" y="29"/>
                </a:cubicBezTo>
                <a:cubicBezTo>
                  <a:pt x="4" y="38"/>
                  <a:pt x="12" y="45"/>
                  <a:pt x="20" y="45"/>
                </a:cubicBezTo>
                <a:cubicBezTo>
                  <a:pt x="29" y="45"/>
                  <a:pt x="36" y="38"/>
                  <a:pt x="36" y="29"/>
                </a:cubicBezTo>
                <a:cubicBezTo>
                  <a:pt x="36" y="25"/>
                  <a:pt x="36" y="25"/>
                  <a:pt x="36" y="25"/>
                </a:cubicBezTo>
                <a:cubicBezTo>
                  <a:pt x="36" y="24"/>
                  <a:pt x="37" y="23"/>
                  <a:pt x="39" y="23"/>
                </a:cubicBezTo>
                <a:cubicBezTo>
                  <a:pt x="40" y="23"/>
                  <a:pt x="41" y="24"/>
                  <a:pt x="41" y="25"/>
                </a:cubicBezTo>
                <a:lnTo>
                  <a:pt x="41" y="29"/>
                </a:lnTo>
                <a:close/>
                <a:moveTo>
                  <a:pt x="32" y="29"/>
                </a:moveTo>
                <a:cubicBezTo>
                  <a:pt x="32" y="36"/>
                  <a:pt x="27" y="41"/>
                  <a:pt x="20" y="41"/>
                </a:cubicBezTo>
                <a:cubicBezTo>
                  <a:pt x="14" y="41"/>
                  <a:pt x="9" y="36"/>
                  <a:pt x="9" y="29"/>
                </a:cubicBezTo>
                <a:cubicBezTo>
                  <a:pt x="9" y="11"/>
                  <a:pt x="9" y="11"/>
                  <a:pt x="9" y="11"/>
                </a:cubicBezTo>
                <a:cubicBezTo>
                  <a:pt x="9" y="5"/>
                  <a:pt x="14" y="0"/>
                  <a:pt x="20" y="0"/>
                </a:cubicBezTo>
                <a:cubicBezTo>
                  <a:pt x="27" y="0"/>
                  <a:pt x="32" y="5"/>
                  <a:pt x="32" y="11"/>
                </a:cubicBezTo>
                <a:lnTo>
                  <a:pt x="32" y="29"/>
                </a:lnTo>
                <a:close/>
              </a:path>
            </a:pathLst>
          </a:custGeom>
          <a:solidFill>
            <a:schemeClr val="dk1"/>
          </a:solidFill>
          <a:ln w="0">
            <a:noFill/>
          </a:ln>
        </p:spPr>
        <p:style>
          <a:lnRef idx="0"/>
          <a:fillRef idx="0"/>
          <a:effectRef idx="0"/>
          <a:fontRef idx="minor"/>
        </p:style>
      </p:sp>
      <p:sp>
        <p:nvSpPr>
          <p:cNvPr id="1664" name="Google Shape;1609;p44"/>
          <p:cNvSpPr/>
          <p:nvPr/>
        </p:nvSpPr>
        <p:spPr>
          <a:xfrm>
            <a:off x="2774160" y="4368240"/>
            <a:ext cx="239760" cy="239760"/>
          </a:xfrm>
          <a:custGeom>
            <a:avLst/>
            <a:gdLst/>
            <a:ahLst/>
            <a:rect l="l" t="t" r="r" b="b"/>
            <a:pathLst>
              <a:path w="55" h="55">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25"/>
                </a:moveTo>
                <a:cubicBezTo>
                  <a:pt x="45" y="24"/>
                  <a:pt x="44" y="23"/>
                  <a:pt x="43" y="23"/>
                </a:cubicBezTo>
                <a:cubicBezTo>
                  <a:pt x="11" y="23"/>
                  <a:pt x="11" y="23"/>
                  <a:pt x="11" y="23"/>
                </a:cubicBezTo>
                <a:cubicBezTo>
                  <a:pt x="10" y="23"/>
                  <a:pt x="9" y="24"/>
                  <a:pt x="9" y="25"/>
                </a:cubicBezTo>
                <a:cubicBezTo>
                  <a:pt x="9" y="30"/>
                  <a:pt x="9" y="30"/>
                  <a:pt x="9" y="30"/>
                </a:cubicBezTo>
                <a:cubicBezTo>
                  <a:pt x="9" y="31"/>
                  <a:pt x="10" y="32"/>
                  <a:pt x="11" y="32"/>
                </a:cubicBezTo>
                <a:cubicBezTo>
                  <a:pt x="43" y="32"/>
                  <a:pt x="43" y="32"/>
                  <a:pt x="43" y="32"/>
                </a:cubicBezTo>
                <a:cubicBezTo>
                  <a:pt x="44" y="32"/>
                  <a:pt x="45" y="31"/>
                  <a:pt x="45" y="30"/>
                </a:cubicBezTo>
                <a:lnTo>
                  <a:pt x="45" y="25"/>
                </a:lnTo>
                <a:close/>
              </a:path>
            </a:pathLst>
          </a:custGeom>
          <a:solidFill>
            <a:schemeClr val="dk1"/>
          </a:solidFill>
          <a:ln w="0">
            <a:noFill/>
          </a:ln>
        </p:spPr>
        <p:style>
          <a:lnRef idx="0"/>
          <a:fillRef idx="0"/>
          <a:effectRef idx="0"/>
          <a:fontRef idx="minor"/>
        </p:style>
      </p:sp>
      <p:sp>
        <p:nvSpPr>
          <p:cNvPr id="1665" name="Google Shape;1610;p44"/>
          <p:cNvSpPr/>
          <p:nvPr/>
        </p:nvSpPr>
        <p:spPr>
          <a:xfrm>
            <a:off x="3405240" y="4390560"/>
            <a:ext cx="296640" cy="199440"/>
          </a:xfrm>
          <a:custGeom>
            <a:avLst/>
            <a:gdLst/>
            <a:ahLst/>
            <a:rect l="l" t="t" r="r" b="b"/>
            <a:pathLst>
              <a:path w="68" h="46">
                <a:moveTo>
                  <a:pt x="68" y="43"/>
                </a:moveTo>
                <a:cubicBezTo>
                  <a:pt x="68" y="45"/>
                  <a:pt x="67" y="46"/>
                  <a:pt x="66" y="46"/>
                </a:cubicBezTo>
                <a:cubicBezTo>
                  <a:pt x="2" y="46"/>
                  <a:pt x="2" y="46"/>
                  <a:pt x="2" y="46"/>
                </a:cubicBezTo>
                <a:cubicBezTo>
                  <a:pt x="1" y="46"/>
                  <a:pt x="0" y="45"/>
                  <a:pt x="0" y="43"/>
                </a:cubicBezTo>
                <a:cubicBezTo>
                  <a:pt x="0" y="2"/>
                  <a:pt x="0" y="2"/>
                  <a:pt x="0" y="2"/>
                </a:cubicBezTo>
                <a:cubicBezTo>
                  <a:pt x="0" y="1"/>
                  <a:pt x="1" y="0"/>
                  <a:pt x="2" y="0"/>
                </a:cubicBezTo>
                <a:cubicBezTo>
                  <a:pt x="66" y="0"/>
                  <a:pt x="66" y="0"/>
                  <a:pt x="66" y="0"/>
                </a:cubicBezTo>
                <a:cubicBezTo>
                  <a:pt x="67" y="0"/>
                  <a:pt x="68" y="1"/>
                  <a:pt x="68" y="2"/>
                </a:cubicBezTo>
                <a:lnTo>
                  <a:pt x="68" y="43"/>
                </a:lnTo>
                <a:close/>
                <a:moveTo>
                  <a:pt x="64" y="14"/>
                </a:moveTo>
                <a:cubicBezTo>
                  <a:pt x="59" y="14"/>
                  <a:pt x="55" y="10"/>
                  <a:pt x="55" y="4"/>
                </a:cubicBezTo>
                <a:cubicBezTo>
                  <a:pt x="13" y="4"/>
                  <a:pt x="13" y="4"/>
                  <a:pt x="13" y="4"/>
                </a:cubicBezTo>
                <a:cubicBezTo>
                  <a:pt x="13" y="10"/>
                  <a:pt x="9" y="14"/>
                  <a:pt x="4" y="14"/>
                </a:cubicBezTo>
                <a:cubicBezTo>
                  <a:pt x="4" y="32"/>
                  <a:pt x="4" y="32"/>
                  <a:pt x="4" y="32"/>
                </a:cubicBezTo>
                <a:cubicBezTo>
                  <a:pt x="9" y="32"/>
                  <a:pt x="13" y="36"/>
                  <a:pt x="13" y="41"/>
                </a:cubicBezTo>
                <a:cubicBezTo>
                  <a:pt x="55" y="41"/>
                  <a:pt x="55" y="41"/>
                  <a:pt x="55" y="41"/>
                </a:cubicBezTo>
                <a:cubicBezTo>
                  <a:pt x="55" y="36"/>
                  <a:pt x="59" y="32"/>
                  <a:pt x="64" y="32"/>
                </a:cubicBezTo>
                <a:lnTo>
                  <a:pt x="64" y="14"/>
                </a:lnTo>
                <a:close/>
                <a:moveTo>
                  <a:pt x="34" y="38"/>
                </a:moveTo>
                <a:cubicBezTo>
                  <a:pt x="27" y="38"/>
                  <a:pt x="23" y="29"/>
                  <a:pt x="23" y="23"/>
                </a:cubicBezTo>
                <a:cubicBezTo>
                  <a:pt x="23" y="16"/>
                  <a:pt x="27" y="8"/>
                  <a:pt x="34" y="8"/>
                </a:cubicBezTo>
                <a:cubicBezTo>
                  <a:pt x="42" y="8"/>
                  <a:pt x="45" y="16"/>
                  <a:pt x="45" y="23"/>
                </a:cubicBezTo>
                <a:cubicBezTo>
                  <a:pt x="45" y="29"/>
                  <a:pt x="42" y="38"/>
                  <a:pt x="34" y="38"/>
                </a:cubicBezTo>
                <a:close/>
                <a:moveTo>
                  <a:pt x="41" y="32"/>
                </a:moveTo>
                <a:cubicBezTo>
                  <a:pt x="41" y="28"/>
                  <a:pt x="41" y="28"/>
                  <a:pt x="41" y="28"/>
                </a:cubicBezTo>
                <a:cubicBezTo>
                  <a:pt x="36" y="28"/>
                  <a:pt x="36" y="28"/>
                  <a:pt x="36" y="28"/>
                </a:cubicBezTo>
                <a:cubicBezTo>
                  <a:pt x="36" y="12"/>
                  <a:pt x="36" y="12"/>
                  <a:pt x="36" y="12"/>
                </a:cubicBezTo>
                <a:cubicBezTo>
                  <a:pt x="32" y="12"/>
                  <a:pt x="32" y="12"/>
                  <a:pt x="32" y="12"/>
                </a:cubicBezTo>
                <a:cubicBezTo>
                  <a:pt x="27" y="17"/>
                  <a:pt x="27" y="17"/>
                  <a:pt x="27" y="17"/>
                </a:cubicBezTo>
                <a:cubicBezTo>
                  <a:pt x="30" y="20"/>
                  <a:pt x="30" y="20"/>
                  <a:pt x="30" y="20"/>
                </a:cubicBezTo>
                <a:cubicBezTo>
                  <a:pt x="31" y="19"/>
                  <a:pt x="31" y="19"/>
                  <a:pt x="32" y="18"/>
                </a:cubicBezTo>
                <a:cubicBezTo>
                  <a:pt x="32" y="18"/>
                  <a:pt x="32" y="18"/>
                  <a:pt x="32" y="18"/>
                </a:cubicBezTo>
                <a:cubicBezTo>
                  <a:pt x="32" y="28"/>
                  <a:pt x="32" y="28"/>
                  <a:pt x="32" y="28"/>
                </a:cubicBezTo>
                <a:cubicBezTo>
                  <a:pt x="27" y="28"/>
                  <a:pt x="27" y="28"/>
                  <a:pt x="27" y="28"/>
                </a:cubicBezTo>
                <a:cubicBezTo>
                  <a:pt x="27" y="32"/>
                  <a:pt x="27" y="32"/>
                  <a:pt x="27" y="32"/>
                </a:cubicBezTo>
                <a:lnTo>
                  <a:pt x="41" y="32"/>
                </a:lnTo>
                <a:close/>
              </a:path>
            </a:pathLst>
          </a:custGeom>
          <a:solidFill>
            <a:schemeClr val="dk1"/>
          </a:solidFill>
          <a:ln w="0">
            <a:noFill/>
          </a:ln>
        </p:spPr>
        <p:style>
          <a:lnRef idx="0"/>
          <a:fillRef idx="0"/>
          <a:effectRef idx="0"/>
          <a:fontRef idx="minor"/>
        </p:style>
      </p:sp>
      <p:sp>
        <p:nvSpPr>
          <p:cNvPr id="1666" name="Google Shape;1611;p44"/>
          <p:cNvSpPr/>
          <p:nvPr/>
        </p:nvSpPr>
        <p:spPr>
          <a:xfrm>
            <a:off x="4033800" y="4390560"/>
            <a:ext cx="239760" cy="199440"/>
          </a:xfrm>
          <a:custGeom>
            <a:avLst/>
            <a:gdLst/>
            <a:ahLst/>
            <a:rect l="l" t="t" r="r" b="b"/>
            <a:pathLst>
              <a:path w="55" h="46">
                <a:moveTo>
                  <a:pt x="55" y="7"/>
                </a:moveTo>
                <a:cubicBezTo>
                  <a:pt x="55" y="8"/>
                  <a:pt x="54" y="9"/>
                  <a:pt x="52" y="9"/>
                </a:cubicBezTo>
                <a:cubicBezTo>
                  <a:pt x="2" y="9"/>
                  <a:pt x="2" y="9"/>
                  <a:pt x="2" y="9"/>
                </a:cubicBezTo>
                <a:cubicBezTo>
                  <a:pt x="1" y="9"/>
                  <a:pt x="0" y="8"/>
                  <a:pt x="0" y="7"/>
                </a:cubicBezTo>
                <a:cubicBezTo>
                  <a:pt x="0" y="2"/>
                  <a:pt x="0" y="2"/>
                  <a:pt x="0" y="2"/>
                </a:cubicBezTo>
                <a:cubicBezTo>
                  <a:pt x="0" y="1"/>
                  <a:pt x="1" y="0"/>
                  <a:pt x="2" y="0"/>
                </a:cubicBezTo>
                <a:cubicBezTo>
                  <a:pt x="52" y="0"/>
                  <a:pt x="52" y="0"/>
                  <a:pt x="52" y="0"/>
                </a:cubicBezTo>
                <a:cubicBezTo>
                  <a:pt x="54" y="0"/>
                  <a:pt x="55" y="1"/>
                  <a:pt x="55" y="2"/>
                </a:cubicBezTo>
                <a:lnTo>
                  <a:pt x="55" y="7"/>
                </a:lnTo>
                <a:close/>
                <a:moveTo>
                  <a:pt x="55" y="25"/>
                </a:moveTo>
                <a:cubicBezTo>
                  <a:pt x="55" y="26"/>
                  <a:pt x="54" y="27"/>
                  <a:pt x="52" y="27"/>
                </a:cubicBezTo>
                <a:cubicBezTo>
                  <a:pt x="2" y="27"/>
                  <a:pt x="2" y="27"/>
                  <a:pt x="2" y="27"/>
                </a:cubicBezTo>
                <a:cubicBezTo>
                  <a:pt x="1" y="27"/>
                  <a:pt x="0" y="26"/>
                  <a:pt x="0" y="25"/>
                </a:cubicBezTo>
                <a:cubicBezTo>
                  <a:pt x="0" y="20"/>
                  <a:pt x="0" y="20"/>
                  <a:pt x="0" y="20"/>
                </a:cubicBezTo>
                <a:cubicBezTo>
                  <a:pt x="0" y="19"/>
                  <a:pt x="1" y="18"/>
                  <a:pt x="2" y="18"/>
                </a:cubicBezTo>
                <a:cubicBezTo>
                  <a:pt x="52" y="18"/>
                  <a:pt x="52" y="18"/>
                  <a:pt x="52" y="18"/>
                </a:cubicBezTo>
                <a:cubicBezTo>
                  <a:pt x="54" y="18"/>
                  <a:pt x="55" y="19"/>
                  <a:pt x="55" y="20"/>
                </a:cubicBezTo>
                <a:lnTo>
                  <a:pt x="55" y="25"/>
                </a:lnTo>
                <a:close/>
                <a:moveTo>
                  <a:pt x="55" y="43"/>
                </a:moveTo>
                <a:cubicBezTo>
                  <a:pt x="55" y="45"/>
                  <a:pt x="54" y="46"/>
                  <a:pt x="52" y="46"/>
                </a:cubicBezTo>
                <a:cubicBezTo>
                  <a:pt x="2" y="46"/>
                  <a:pt x="2" y="46"/>
                  <a:pt x="2" y="46"/>
                </a:cubicBezTo>
                <a:cubicBezTo>
                  <a:pt x="1" y="46"/>
                  <a:pt x="0" y="45"/>
                  <a:pt x="0" y="43"/>
                </a:cubicBezTo>
                <a:cubicBezTo>
                  <a:pt x="0" y="39"/>
                  <a:pt x="0" y="39"/>
                  <a:pt x="0" y="39"/>
                </a:cubicBezTo>
                <a:cubicBezTo>
                  <a:pt x="0" y="37"/>
                  <a:pt x="1" y="36"/>
                  <a:pt x="2" y="36"/>
                </a:cubicBezTo>
                <a:cubicBezTo>
                  <a:pt x="52" y="36"/>
                  <a:pt x="52" y="36"/>
                  <a:pt x="52" y="36"/>
                </a:cubicBezTo>
                <a:cubicBezTo>
                  <a:pt x="54" y="36"/>
                  <a:pt x="55" y="37"/>
                  <a:pt x="55" y="39"/>
                </a:cubicBezTo>
                <a:lnTo>
                  <a:pt x="55" y="43"/>
                </a:lnTo>
                <a:close/>
              </a:path>
            </a:pathLst>
          </a:custGeom>
          <a:solidFill>
            <a:schemeClr val="dk1"/>
          </a:solidFill>
          <a:ln w="0">
            <a:noFill/>
          </a:ln>
        </p:spPr>
        <p:style>
          <a:lnRef idx="0"/>
          <a:fillRef idx="0"/>
          <a:effectRef idx="0"/>
          <a:fontRef idx="minor"/>
        </p:style>
      </p:sp>
      <p:sp>
        <p:nvSpPr>
          <p:cNvPr id="1667" name="Google Shape;1612;p44"/>
          <p:cNvSpPr/>
          <p:nvPr/>
        </p:nvSpPr>
        <p:spPr>
          <a:xfrm>
            <a:off x="4664520" y="4350240"/>
            <a:ext cx="217800" cy="280440"/>
          </a:xfrm>
          <a:custGeom>
            <a:avLst/>
            <a:gdLst/>
            <a:ahLst/>
            <a:rect l="l" t="t"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dk1"/>
          </a:solidFill>
          <a:ln w="0">
            <a:noFill/>
          </a:ln>
        </p:spPr>
        <p:style>
          <a:lnRef idx="0"/>
          <a:fillRef idx="0"/>
          <a:effectRef idx="0"/>
          <a:fontRef idx="minor"/>
        </p:style>
      </p:sp>
      <p:sp>
        <p:nvSpPr>
          <p:cNvPr id="1668" name="Google Shape;1613;p44"/>
          <p:cNvSpPr/>
          <p:nvPr/>
        </p:nvSpPr>
        <p:spPr>
          <a:xfrm>
            <a:off x="5295240" y="4368240"/>
            <a:ext cx="217800" cy="239760"/>
          </a:xfrm>
          <a:custGeom>
            <a:avLst/>
            <a:gdLst/>
            <a:ahLst/>
            <a:rect l="l" t="t"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dk1"/>
          </a:solidFill>
          <a:ln w="0">
            <a:noFill/>
          </a:ln>
        </p:spPr>
        <p:style>
          <a:lnRef idx="0"/>
          <a:fillRef idx="0"/>
          <a:effectRef idx="0"/>
          <a:fontRef idx="minor"/>
        </p:style>
      </p:sp>
      <p:sp>
        <p:nvSpPr>
          <p:cNvPr id="1669" name="Google Shape;1614;p44"/>
          <p:cNvSpPr/>
          <p:nvPr/>
        </p:nvSpPr>
        <p:spPr>
          <a:xfrm>
            <a:off x="5924160" y="4368240"/>
            <a:ext cx="258120" cy="239760"/>
          </a:xfrm>
          <a:custGeom>
            <a:avLst/>
            <a:gdLst/>
            <a:ahLst/>
            <a:rect l="l" t="t" r="r" b="b"/>
            <a:pathLst>
              <a:path w="59" h="55">
                <a:moveTo>
                  <a:pt x="10" y="37"/>
                </a:moveTo>
                <a:cubicBezTo>
                  <a:pt x="4" y="37"/>
                  <a:pt x="0" y="30"/>
                  <a:pt x="0" y="25"/>
                </a:cubicBezTo>
                <a:cubicBezTo>
                  <a:pt x="0" y="21"/>
                  <a:pt x="2" y="18"/>
                  <a:pt x="6" y="18"/>
                </a:cubicBezTo>
                <a:cubicBezTo>
                  <a:pt x="11" y="18"/>
                  <a:pt x="15" y="25"/>
                  <a:pt x="15" y="30"/>
                </a:cubicBezTo>
                <a:cubicBezTo>
                  <a:pt x="15" y="33"/>
                  <a:pt x="14" y="37"/>
                  <a:pt x="10" y="37"/>
                </a:cubicBezTo>
                <a:close/>
                <a:moveTo>
                  <a:pt x="50" y="50"/>
                </a:moveTo>
                <a:cubicBezTo>
                  <a:pt x="50" y="54"/>
                  <a:pt x="46" y="55"/>
                  <a:pt x="43" y="55"/>
                </a:cubicBezTo>
                <a:cubicBezTo>
                  <a:pt x="38" y="55"/>
                  <a:pt x="34" y="52"/>
                  <a:pt x="29" y="52"/>
                </a:cubicBezTo>
                <a:cubicBezTo>
                  <a:pt x="25" y="52"/>
                  <a:pt x="21" y="55"/>
                  <a:pt x="15" y="55"/>
                </a:cubicBezTo>
                <a:cubicBezTo>
                  <a:pt x="12" y="55"/>
                  <a:pt x="9" y="54"/>
                  <a:pt x="9" y="50"/>
                </a:cubicBezTo>
                <a:cubicBezTo>
                  <a:pt x="9" y="41"/>
                  <a:pt x="21" y="29"/>
                  <a:pt x="29" y="29"/>
                </a:cubicBezTo>
                <a:cubicBezTo>
                  <a:pt x="38" y="29"/>
                  <a:pt x="50" y="41"/>
                  <a:pt x="50" y="50"/>
                </a:cubicBezTo>
                <a:close/>
                <a:moveTo>
                  <a:pt x="21" y="21"/>
                </a:moveTo>
                <a:cubicBezTo>
                  <a:pt x="15" y="21"/>
                  <a:pt x="12" y="14"/>
                  <a:pt x="12" y="9"/>
                </a:cubicBezTo>
                <a:cubicBezTo>
                  <a:pt x="12" y="5"/>
                  <a:pt x="14" y="0"/>
                  <a:pt x="18" y="0"/>
                </a:cubicBezTo>
                <a:cubicBezTo>
                  <a:pt x="24" y="0"/>
                  <a:pt x="28" y="8"/>
                  <a:pt x="28" y="13"/>
                </a:cubicBezTo>
                <a:cubicBezTo>
                  <a:pt x="28" y="17"/>
                  <a:pt x="26" y="21"/>
                  <a:pt x="21" y="21"/>
                </a:cubicBezTo>
                <a:close/>
                <a:moveTo>
                  <a:pt x="31" y="13"/>
                </a:moveTo>
                <a:cubicBezTo>
                  <a:pt x="31" y="8"/>
                  <a:pt x="35" y="0"/>
                  <a:pt x="41" y="0"/>
                </a:cubicBezTo>
                <a:cubicBezTo>
                  <a:pt x="45" y="0"/>
                  <a:pt x="47" y="5"/>
                  <a:pt x="47" y="9"/>
                </a:cubicBezTo>
                <a:cubicBezTo>
                  <a:pt x="47" y="14"/>
                  <a:pt x="44" y="21"/>
                  <a:pt x="38" y="21"/>
                </a:cubicBezTo>
                <a:cubicBezTo>
                  <a:pt x="33" y="21"/>
                  <a:pt x="31" y="17"/>
                  <a:pt x="31" y="13"/>
                </a:cubicBezTo>
                <a:close/>
                <a:moveTo>
                  <a:pt x="59" y="25"/>
                </a:moveTo>
                <a:cubicBezTo>
                  <a:pt x="59" y="30"/>
                  <a:pt x="55" y="37"/>
                  <a:pt x="49" y="37"/>
                </a:cubicBezTo>
                <a:cubicBezTo>
                  <a:pt x="45" y="37"/>
                  <a:pt x="44" y="33"/>
                  <a:pt x="44" y="30"/>
                </a:cubicBezTo>
                <a:cubicBezTo>
                  <a:pt x="44" y="25"/>
                  <a:pt x="48" y="18"/>
                  <a:pt x="53" y="18"/>
                </a:cubicBezTo>
                <a:cubicBezTo>
                  <a:pt x="57" y="18"/>
                  <a:pt x="59" y="21"/>
                  <a:pt x="59" y="25"/>
                </a:cubicBezTo>
                <a:close/>
              </a:path>
            </a:pathLst>
          </a:custGeom>
          <a:solidFill>
            <a:schemeClr val="dk1"/>
          </a:solidFill>
          <a:ln w="0">
            <a:noFill/>
          </a:ln>
        </p:spPr>
        <p:style>
          <a:lnRef idx="0"/>
          <a:fillRef idx="0"/>
          <a:effectRef idx="0"/>
          <a:fontRef idx="minor"/>
        </p:style>
      </p:sp>
      <p:sp>
        <p:nvSpPr>
          <p:cNvPr id="1670" name="Google Shape;1615;p44"/>
          <p:cNvSpPr/>
          <p:nvPr/>
        </p:nvSpPr>
        <p:spPr>
          <a:xfrm>
            <a:off x="6554880" y="4368240"/>
            <a:ext cx="296640" cy="239760"/>
          </a:xfrm>
          <a:custGeom>
            <a:avLst/>
            <a:gdLst/>
            <a:ahLst/>
            <a:rect l="l" t="t" r="r" b="b"/>
            <a:pathLst>
              <a:path w="68" h="55">
                <a:moveTo>
                  <a:pt x="68" y="49"/>
                </a:moveTo>
                <a:cubicBezTo>
                  <a:pt x="68" y="53"/>
                  <a:pt x="66" y="55"/>
                  <a:pt x="63" y="55"/>
                </a:cubicBezTo>
                <a:cubicBezTo>
                  <a:pt x="5" y="55"/>
                  <a:pt x="5" y="55"/>
                  <a:pt x="5" y="55"/>
                </a:cubicBezTo>
                <a:cubicBezTo>
                  <a:pt x="2" y="55"/>
                  <a:pt x="0" y="53"/>
                  <a:pt x="0" y="49"/>
                </a:cubicBezTo>
                <a:cubicBezTo>
                  <a:pt x="0" y="6"/>
                  <a:pt x="0" y="6"/>
                  <a:pt x="0" y="6"/>
                </a:cubicBezTo>
                <a:cubicBezTo>
                  <a:pt x="0" y="3"/>
                  <a:pt x="2" y="0"/>
                  <a:pt x="5" y="0"/>
                </a:cubicBezTo>
                <a:cubicBezTo>
                  <a:pt x="63" y="0"/>
                  <a:pt x="63" y="0"/>
                  <a:pt x="63" y="0"/>
                </a:cubicBezTo>
                <a:cubicBezTo>
                  <a:pt x="66" y="0"/>
                  <a:pt x="68" y="3"/>
                  <a:pt x="68" y="6"/>
                </a:cubicBezTo>
                <a:lnTo>
                  <a:pt x="68" y="49"/>
                </a:lnTo>
                <a:close/>
                <a:moveTo>
                  <a:pt x="5" y="5"/>
                </a:moveTo>
                <a:cubicBezTo>
                  <a:pt x="5" y="5"/>
                  <a:pt x="4" y="5"/>
                  <a:pt x="4" y="6"/>
                </a:cubicBezTo>
                <a:cubicBezTo>
                  <a:pt x="4" y="49"/>
                  <a:pt x="4" y="49"/>
                  <a:pt x="4" y="49"/>
                </a:cubicBezTo>
                <a:cubicBezTo>
                  <a:pt x="4" y="50"/>
                  <a:pt x="5" y="51"/>
                  <a:pt x="5" y="51"/>
                </a:cubicBezTo>
                <a:cubicBezTo>
                  <a:pt x="63" y="51"/>
                  <a:pt x="63" y="51"/>
                  <a:pt x="63" y="51"/>
                </a:cubicBezTo>
                <a:cubicBezTo>
                  <a:pt x="63" y="51"/>
                  <a:pt x="64" y="50"/>
                  <a:pt x="64" y="49"/>
                </a:cubicBezTo>
                <a:cubicBezTo>
                  <a:pt x="64" y="6"/>
                  <a:pt x="64" y="6"/>
                  <a:pt x="64" y="6"/>
                </a:cubicBezTo>
                <a:cubicBezTo>
                  <a:pt x="64" y="5"/>
                  <a:pt x="63" y="5"/>
                  <a:pt x="63" y="5"/>
                </a:cubicBezTo>
                <a:lnTo>
                  <a:pt x="5" y="5"/>
                </a:lnTo>
                <a:close/>
                <a:moveTo>
                  <a:pt x="16" y="23"/>
                </a:moveTo>
                <a:cubicBezTo>
                  <a:pt x="12" y="23"/>
                  <a:pt x="9" y="20"/>
                  <a:pt x="9" y="16"/>
                </a:cubicBezTo>
                <a:cubicBezTo>
                  <a:pt x="9" y="13"/>
                  <a:pt x="12" y="9"/>
                  <a:pt x="16" y="9"/>
                </a:cubicBezTo>
                <a:cubicBezTo>
                  <a:pt x="20" y="9"/>
                  <a:pt x="23" y="13"/>
                  <a:pt x="23" y="16"/>
                </a:cubicBezTo>
                <a:cubicBezTo>
                  <a:pt x="23" y="20"/>
                  <a:pt x="20" y="23"/>
                  <a:pt x="16" y="23"/>
                </a:cubicBezTo>
                <a:close/>
                <a:moveTo>
                  <a:pt x="59" y="46"/>
                </a:moveTo>
                <a:cubicBezTo>
                  <a:pt x="9" y="46"/>
                  <a:pt x="9" y="46"/>
                  <a:pt x="9" y="46"/>
                </a:cubicBezTo>
                <a:cubicBezTo>
                  <a:pt x="9" y="39"/>
                  <a:pt x="9" y="39"/>
                  <a:pt x="9" y="39"/>
                </a:cubicBezTo>
                <a:cubicBezTo>
                  <a:pt x="20" y="28"/>
                  <a:pt x="20" y="28"/>
                  <a:pt x="20" y="28"/>
                </a:cubicBezTo>
                <a:cubicBezTo>
                  <a:pt x="26" y="33"/>
                  <a:pt x="26" y="33"/>
                  <a:pt x="26" y="33"/>
                </a:cubicBezTo>
                <a:cubicBezTo>
                  <a:pt x="44" y="15"/>
                  <a:pt x="44" y="15"/>
                  <a:pt x="44" y="15"/>
                </a:cubicBezTo>
                <a:cubicBezTo>
                  <a:pt x="59" y="30"/>
                  <a:pt x="59" y="30"/>
                  <a:pt x="59" y="30"/>
                </a:cubicBezTo>
                <a:lnTo>
                  <a:pt x="59" y="46"/>
                </a:lnTo>
                <a:close/>
              </a:path>
            </a:pathLst>
          </a:custGeom>
          <a:solidFill>
            <a:schemeClr val="dk1"/>
          </a:solidFill>
          <a:ln w="0">
            <a:noFill/>
          </a:ln>
        </p:spPr>
        <p:style>
          <a:lnRef idx="0"/>
          <a:fillRef idx="0"/>
          <a:effectRef idx="0"/>
          <a:fontRef idx="minor"/>
        </p:style>
      </p:sp>
      <p:sp>
        <p:nvSpPr>
          <p:cNvPr id="1671" name="Google Shape;1616;p44"/>
          <p:cNvSpPr/>
          <p:nvPr/>
        </p:nvSpPr>
        <p:spPr>
          <a:xfrm>
            <a:off x="7185600" y="4368240"/>
            <a:ext cx="239760" cy="239760"/>
          </a:xfrm>
          <a:custGeom>
            <a:avLst/>
            <a:gdLst/>
            <a:ahLst/>
            <a:rect l="l" t="t" r="r" b="b"/>
            <a:pathLst>
              <a:path w="55" h="55">
                <a:moveTo>
                  <a:pt x="27" y="55"/>
                </a:moveTo>
                <a:cubicBezTo>
                  <a:pt x="24" y="55"/>
                  <a:pt x="22" y="55"/>
                  <a:pt x="19" y="54"/>
                </a:cubicBezTo>
                <a:cubicBezTo>
                  <a:pt x="20" y="52"/>
                  <a:pt x="22" y="50"/>
                  <a:pt x="22" y="48"/>
                </a:cubicBezTo>
                <a:cubicBezTo>
                  <a:pt x="22" y="48"/>
                  <a:pt x="23" y="47"/>
                  <a:pt x="24" y="41"/>
                </a:cubicBezTo>
                <a:cubicBezTo>
                  <a:pt x="25" y="42"/>
                  <a:pt x="28" y="44"/>
                  <a:pt x="31" y="44"/>
                </a:cubicBezTo>
                <a:cubicBezTo>
                  <a:pt x="40" y="44"/>
                  <a:pt x="46" y="36"/>
                  <a:pt x="46" y="25"/>
                </a:cubicBezTo>
                <a:cubicBezTo>
                  <a:pt x="46" y="17"/>
                  <a:pt x="39" y="10"/>
                  <a:pt x="28" y="10"/>
                </a:cubicBezTo>
                <a:cubicBezTo>
                  <a:pt x="15" y="10"/>
                  <a:pt x="9" y="19"/>
                  <a:pt x="9" y="27"/>
                </a:cubicBezTo>
                <a:cubicBezTo>
                  <a:pt x="9" y="31"/>
                  <a:pt x="10" y="36"/>
                  <a:pt x="14" y="37"/>
                </a:cubicBezTo>
                <a:cubicBezTo>
                  <a:pt x="15" y="37"/>
                  <a:pt x="15" y="37"/>
                  <a:pt x="16" y="36"/>
                </a:cubicBezTo>
                <a:cubicBezTo>
                  <a:pt x="16" y="36"/>
                  <a:pt x="16" y="35"/>
                  <a:pt x="16" y="34"/>
                </a:cubicBezTo>
                <a:cubicBezTo>
                  <a:pt x="16" y="34"/>
                  <a:pt x="16" y="33"/>
                  <a:pt x="16" y="33"/>
                </a:cubicBezTo>
                <a:cubicBezTo>
                  <a:pt x="15" y="31"/>
                  <a:pt x="14" y="30"/>
                  <a:pt x="14" y="27"/>
                </a:cubicBezTo>
                <a:cubicBezTo>
                  <a:pt x="14" y="20"/>
                  <a:pt x="19" y="14"/>
                  <a:pt x="27" y="14"/>
                </a:cubicBezTo>
                <a:cubicBezTo>
                  <a:pt x="35" y="14"/>
                  <a:pt x="39" y="19"/>
                  <a:pt x="39" y="25"/>
                </a:cubicBezTo>
                <a:cubicBezTo>
                  <a:pt x="39" y="33"/>
                  <a:pt x="35" y="39"/>
                  <a:pt x="30" y="39"/>
                </a:cubicBezTo>
                <a:cubicBezTo>
                  <a:pt x="27" y="39"/>
                  <a:pt x="25" y="37"/>
                  <a:pt x="26" y="34"/>
                </a:cubicBezTo>
                <a:cubicBezTo>
                  <a:pt x="27" y="31"/>
                  <a:pt x="28" y="27"/>
                  <a:pt x="28" y="24"/>
                </a:cubicBezTo>
                <a:cubicBezTo>
                  <a:pt x="28" y="22"/>
                  <a:pt x="27" y="20"/>
                  <a:pt x="25" y="20"/>
                </a:cubicBezTo>
                <a:cubicBezTo>
                  <a:pt x="22" y="20"/>
                  <a:pt x="19" y="23"/>
                  <a:pt x="19" y="27"/>
                </a:cubicBezTo>
                <a:cubicBezTo>
                  <a:pt x="19" y="27"/>
                  <a:pt x="19" y="30"/>
                  <a:pt x="20" y="32"/>
                </a:cubicBezTo>
                <a:cubicBezTo>
                  <a:pt x="17" y="44"/>
                  <a:pt x="17" y="47"/>
                  <a:pt x="17" y="47"/>
                </a:cubicBezTo>
                <a:cubicBezTo>
                  <a:pt x="16" y="49"/>
                  <a:pt x="16" y="51"/>
                  <a:pt x="16" y="53"/>
                </a:cubicBezTo>
                <a:cubicBezTo>
                  <a:pt x="7" y="49"/>
                  <a:pt x="0" y="39"/>
                  <a:pt x="0" y="28"/>
                </a:cubicBezTo>
                <a:cubicBezTo>
                  <a:pt x="0" y="13"/>
                  <a:pt x="12" y="0"/>
                  <a:pt x="27" y="0"/>
                </a:cubicBezTo>
                <a:cubicBezTo>
                  <a:pt x="42" y="0"/>
                  <a:pt x="55" y="13"/>
                  <a:pt x="55" y="28"/>
                </a:cubicBezTo>
                <a:cubicBezTo>
                  <a:pt x="55" y="43"/>
                  <a:pt x="42" y="55"/>
                  <a:pt x="27" y="55"/>
                </a:cubicBezTo>
                <a:close/>
              </a:path>
            </a:pathLst>
          </a:custGeom>
          <a:solidFill>
            <a:schemeClr val="dk1"/>
          </a:solidFill>
          <a:ln w="0">
            <a:noFill/>
          </a:ln>
        </p:spPr>
        <p:style>
          <a:lnRef idx="0"/>
          <a:fillRef idx="0"/>
          <a:effectRef idx="0"/>
          <a:fontRef idx="minor"/>
        </p:style>
      </p:sp>
      <p:sp>
        <p:nvSpPr>
          <p:cNvPr id="1672" name="Google Shape;1617;p44"/>
          <p:cNvSpPr/>
          <p:nvPr/>
        </p:nvSpPr>
        <p:spPr>
          <a:xfrm>
            <a:off x="7814520" y="4368240"/>
            <a:ext cx="239760" cy="239760"/>
          </a:xfrm>
          <a:custGeom>
            <a:avLst/>
            <a:gdLst/>
            <a:ahLst/>
            <a:rect l="l" t="t" r="r" b="b"/>
            <a:pathLst>
              <a:path w="55" h="55">
                <a:moveTo>
                  <a:pt x="55" y="28"/>
                </a:moveTo>
                <a:cubicBezTo>
                  <a:pt x="55" y="43"/>
                  <a:pt x="42" y="55"/>
                  <a:pt x="27" y="55"/>
                </a:cubicBezTo>
                <a:cubicBezTo>
                  <a:pt x="12" y="55"/>
                  <a:pt x="0" y="43"/>
                  <a:pt x="0" y="28"/>
                </a:cubicBezTo>
                <a:cubicBezTo>
                  <a:pt x="0" y="13"/>
                  <a:pt x="12" y="0"/>
                  <a:pt x="27" y="0"/>
                </a:cubicBezTo>
                <a:cubicBezTo>
                  <a:pt x="42" y="0"/>
                  <a:pt x="55" y="13"/>
                  <a:pt x="55" y="28"/>
                </a:cubicBezTo>
                <a:close/>
                <a:moveTo>
                  <a:pt x="42" y="28"/>
                </a:moveTo>
                <a:cubicBezTo>
                  <a:pt x="42" y="27"/>
                  <a:pt x="42" y="26"/>
                  <a:pt x="41" y="26"/>
                </a:cubicBezTo>
                <a:cubicBezTo>
                  <a:pt x="21" y="14"/>
                  <a:pt x="21" y="14"/>
                  <a:pt x="21" y="14"/>
                </a:cubicBezTo>
                <a:cubicBezTo>
                  <a:pt x="21" y="14"/>
                  <a:pt x="20" y="14"/>
                  <a:pt x="19" y="14"/>
                </a:cubicBezTo>
                <a:cubicBezTo>
                  <a:pt x="18" y="15"/>
                  <a:pt x="18" y="16"/>
                  <a:pt x="18" y="16"/>
                </a:cubicBezTo>
                <a:cubicBezTo>
                  <a:pt x="18" y="39"/>
                  <a:pt x="18" y="39"/>
                  <a:pt x="18" y="39"/>
                </a:cubicBezTo>
                <a:cubicBezTo>
                  <a:pt x="18" y="40"/>
                  <a:pt x="18" y="41"/>
                  <a:pt x="19" y="41"/>
                </a:cubicBezTo>
                <a:cubicBezTo>
                  <a:pt x="20" y="41"/>
                  <a:pt x="20" y="41"/>
                  <a:pt x="20" y="41"/>
                </a:cubicBezTo>
                <a:cubicBezTo>
                  <a:pt x="21" y="41"/>
                  <a:pt x="21" y="41"/>
                  <a:pt x="21" y="41"/>
                </a:cubicBezTo>
                <a:cubicBezTo>
                  <a:pt x="41" y="30"/>
                  <a:pt x="41" y="30"/>
                  <a:pt x="41" y="30"/>
                </a:cubicBezTo>
                <a:cubicBezTo>
                  <a:pt x="42" y="29"/>
                  <a:pt x="42" y="29"/>
                  <a:pt x="42" y="28"/>
                </a:cubicBezTo>
                <a:close/>
              </a:path>
            </a:pathLst>
          </a:custGeom>
          <a:solidFill>
            <a:schemeClr val="dk1"/>
          </a:solidFill>
          <a:ln w="0">
            <a:noFill/>
          </a:ln>
        </p:spPr>
        <p:style>
          <a:lnRef idx="0"/>
          <a:fillRef idx="0"/>
          <a:effectRef idx="0"/>
          <a:fontRef idx="minor"/>
        </p:style>
      </p:sp>
      <p:sp>
        <p:nvSpPr>
          <p:cNvPr id="1673" name="Google Shape;1618;p44"/>
          <p:cNvSpPr/>
          <p:nvPr/>
        </p:nvSpPr>
        <p:spPr>
          <a:xfrm>
            <a:off x="8445240" y="4368240"/>
            <a:ext cx="239760" cy="239760"/>
          </a:xfrm>
          <a:custGeom>
            <a:avLst/>
            <a:gdLst/>
            <a:ahLst/>
            <a:rect l="l" t="t"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43" y="25"/>
                </a:moveTo>
                <a:cubicBezTo>
                  <a:pt x="43" y="24"/>
                  <a:pt x="42" y="23"/>
                  <a:pt x="41" y="23"/>
                </a:cubicBezTo>
                <a:cubicBezTo>
                  <a:pt x="32" y="23"/>
                  <a:pt x="32" y="23"/>
                  <a:pt x="32" y="23"/>
                </a:cubicBezTo>
                <a:cubicBezTo>
                  <a:pt x="32" y="14"/>
                  <a:pt x="32" y="14"/>
                  <a:pt x="32" y="14"/>
                </a:cubicBezTo>
                <a:cubicBezTo>
                  <a:pt x="32" y="13"/>
                  <a:pt x="31" y="12"/>
                  <a:pt x="29" y="12"/>
                </a:cubicBezTo>
                <a:cubicBezTo>
                  <a:pt x="25" y="12"/>
                  <a:pt x="25" y="12"/>
                  <a:pt x="25" y="12"/>
                </a:cubicBezTo>
                <a:cubicBezTo>
                  <a:pt x="24" y="12"/>
                  <a:pt x="23" y="13"/>
                  <a:pt x="23" y="14"/>
                </a:cubicBezTo>
                <a:cubicBezTo>
                  <a:pt x="23" y="23"/>
                  <a:pt x="23" y="23"/>
                  <a:pt x="23" y="23"/>
                </a:cubicBezTo>
                <a:cubicBezTo>
                  <a:pt x="13" y="23"/>
                  <a:pt x="13" y="23"/>
                  <a:pt x="13" y="23"/>
                </a:cubicBezTo>
                <a:cubicBezTo>
                  <a:pt x="12" y="23"/>
                  <a:pt x="11" y="24"/>
                  <a:pt x="11" y="25"/>
                </a:cubicBezTo>
                <a:cubicBezTo>
                  <a:pt x="11" y="30"/>
                  <a:pt x="11" y="30"/>
                  <a:pt x="11" y="30"/>
                </a:cubicBezTo>
                <a:cubicBezTo>
                  <a:pt x="11" y="31"/>
                  <a:pt x="12" y="32"/>
                  <a:pt x="13" y="32"/>
                </a:cubicBezTo>
                <a:cubicBezTo>
                  <a:pt x="23" y="32"/>
                  <a:pt x="23" y="32"/>
                  <a:pt x="23" y="32"/>
                </a:cubicBezTo>
                <a:cubicBezTo>
                  <a:pt x="23" y="41"/>
                  <a:pt x="23" y="41"/>
                  <a:pt x="23" y="41"/>
                </a:cubicBezTo>
                <a:cubicBezTo>
                  <a:pt x="23" y="43"/>
                  <a:pt x="24" y="44"/>
                  <a:pt x="25" y="44"/>
                </a:cubicBezTo>
                <a:cubicBezTo>
                  <a:pt x="29" y="44"/>
                  <a:pt x="29" y="44"/>
                  <a:pt x="29" y="44"/>
                </a:cubicBezTo>
                <a:cubicBezTo>
                  <a:pt x="31" y="44"/>
                  <a:pt x="32" y="43"/>
                  <a:pt x="32" y="41"/>
                </a:cubicBezTo>
                <a:cubicBezTo>
                  <a:pt x="32" y="32"/>
                  <a:pt x="32" y="32"/>
                  <a:pt x="32" y="32"/>
                </a:cubicBezTo>
                <a:cubicBezTo>
                  <a:pt x="41" y="32"/>
                  <a:pt x="41" y="32"/>
                  <a:pt x="41" y="32"/>
                </a:cubicBezTo>
                <a:cubicBezTo>
                  <a:pt x="42" y="32"/>
                  <a:pt x="43" y="31"/>
                  <a:pt x="43" y="30"/>
                </a:cubicBezTo>
                <a:lnTo>
                  <a:pt x="43" y="25"/>
                </a:lnTo>
                <a:close/>
              </a:path>
            </a:pathLst>
          </a:custGeom>
          <a:solidFill>
            <a:schemeClr val="dk1"/>
          </a:solidFill>
          <a:ln w="0">
            <a:noFill/>
          </a:ln>
        </p:spPr>
        <p:style>
          <a:lnRef idx="0"/>
          <a:fillRef idx="0"/>
          <a:effectRef idx="0"/>
          <a:fontRef idx="minor"/>
        </p:style>
      </p:sp>
      <p:sp>
        <p:nvSpPr>
          <p:cNvPr id="1674" name="Google Shape;1619;p44"/>
          <p:cNvSpPr/>
          <p:nvPr/>
        </p:nvSpPr>
        <p:spPr>
          <a:xfrm>
            <a:off x="9075960" y="4368240"/>
            <a:ext cx="258120" cy="239760"/>
          </a:xfrm>
          <a:custGeom>
            <a:avLst/>
            <a:gdLst/>
            <a:ahLst/>
            <a:rect l="l" t="t" r="r" b="b"/>
            <a:pathLst>
              <a:path w="59" h="55">
                <a:moveTo>
                  <a:pt x="59" y="45"/>
                </a:moveTo>
                <a:cubicBezTo>
                  <a:pt x="59" y="45"/>
                  <a:pt x="59" y="46"/>
                  <a:pt x="58" y="46"/>
                </a:cubicBezTo>
                <a:cubicBezTo>
                  <a:pt x="50" y="46"/>
                  <a:pt x="50" y="46"/>
                  <a:pt x="50" y="46"/>
                </a:cubicBezTo>
                <a:cubicBezTo>
                  <a:pt x="50" y="52"/>
                  <a:pt x="50" y="52"/>
                  <a:pt x="50" y="52"/>
                </a:cubicBezTo>
                <a:cubicBezTo>
                  <a:pt x="50" y="54"/>
                  <a:pt x="48" y="55"/>
                  <a:pt x="47" y="55"/>
                </a:cubicBezTo>
                <a:cubicBezTo>
                  <a:pt x="12" y="55"/>
                  <a:pt x="12" y="55"/>
                  <a:pt x="12" y="55"/>
                </a:cubicBezTo>
                <a:cubicBezTo>
                  <a:pt x="10" y="55"/>
                  <a:pt x="9" y="54"/>
                  <a:pt x="9" y="52"/>
                </a:cubicBezTo>
                <a:cubicBezTo>
                  <a:pt x="9" y="46"/>
                  <a:pt x="9" y="46"/>
                  <a:pt x="9" y="46"/>
                </a:cubicBezTo>
                <a:cubicBezTo>
                  <a:pt x="1" y="46"/>
                  <a:pt x="1" y="46"/>
                  <a:pt x="1" y="46"/>
                </a:cubicBezTo>
                <a:cubicBezTo>
                  <a:pt x="0" y="46"/>
                  <a:pt x="0" y="45"/>
                  <a:pt x="0" y="45"/>
                </a:cubicBezTo>
                <a:cubicBezTo>
                  <a:pt x="0" y="30"/>
                  <a:pt x="0" y="30"/>
                  <a:pt x="0" y="30"/>
                </a:cubicBezTo>
                <a:cubicBezTo>
                  <a:pt x="0" y="26"/>
                  <a:pt x="3" y="23"/>
                  <a:pt x="7" y="23"/>
                </a:cubicBezTo>
                <a:cubicBezTo>
                  <a:pt x="9" y="23"/>
                  <a:pt x="9" y="23"/>
                  <a:pt x="9" y="23"/>
                </a:cubicBezTo>
                <a:cubicBezTo>
                  <a:pt x="9" y="4"/>
                  <a:pt x="9" y="4"/>
                  <a:pt x="9" y="4"/>
                </a:cubicBezTo>
                <a:cubicBezTo>
                  <a:pt x="9" y="2"/>
                  <a:pt x="10" y="0"/>
                  <a:pt x="12" y="0"/>
                </a:cubicBezTo>
                <a:cubicBezTo>
                  <a:pt x="36" y="0"/>
                  <a:pt x="36" y="0"/>
                  <a:pt x="36" y="0"/>
                </a:cubicBezTo>
                <a:cubicBezTo>
                  <a:pt x="38" y="0"/>
                  <a:pt x="41" y="1"/>
                  <a:pt x="42" y="3"/>
                </a:cubicBezTo>
                <a:cubicBezTo>
                  <a:pt x="48" y="8"/>
                  <a:pt x="48" y="8"/>
                  <a:pt x="48" y="8"/>
                </a:cubicBezTo>
                <a:cubicBezTo>
                  <a:pt x="49" y="10"/>
                  <a:pt x="50" y="12"/>
                  <a:pt x="50" y="14"/>
                </a:cubicBezTo>
                <a:cubicBezTo>
                  <a:pt x="50" y="23"/>
                  <a:pt x="50" y="23"/>
                  <a:pt x="50" y="23"/>
                </a:cubicBezTo>
                <a:cubicBezTo>
                  <a:pt x="52" y="23"/>
                  <a:pt x="52" y="23"/>
                  <a:pt x="52" y="23"/>
                </a:cubicBezTo>
                <a:cubicBezTo>
                  <a:pt x="56" y="23"/>
                  <a:pt x="59" y="26"/>
                  <a:pt x="59" y="30"/>
                </a:cubicBezTo>
                <a:lnTo>
                  <a:pt x="59" y="45"/>
                </a:lnTo>
                <a:close/>
                <a:moveTo>
                  <a:pt x="45" y="28"/>
                </a:moveTo>
                <a:cubicBezTo>
                  <a:pt x="45" y="14"/>
                  <a:pt x="45" y="14"/>
                  <a:pt x="45" y="14"/>
                </a:cubicBezTo>
                <a:cubicBezTo>
                  <a:pt x="40" y="14"/>
                  <a:pt x="40" y="14"/>
                  <a:pt x="40" y="14"/>
                </a:cubicBezTo>
                <a:cubicBezTo>
                  <a:pt x="38" y="14"/>
                  <a:pt x="36" y="13"/>
                  <a:pt x="36" y="11"/>
                </a:cubicBezTo>
                <a:cubicBezTo>
                  <a:pt x="36" y="5"/>
                  <a:pt x="36" y="5"/>
                  <a:pt x="36" y="5"/>
                </a:cubicBezTo>
                <a:cubicBezTo>
                  <a:pt x="13" y="5"/>
                  <a:pt x="13" y="5"/>
                  <a:pt x="13" y="5"/>
                </a:cubicBezTo>
                <a:cubicBezTo>
                  <a:pt x="13" y="28"/>
                  <a:pt x="13" y="28"/>
                  <a:pt x="13" y="28"/>
                </a:cubicBezTo>
                <a:lnTo>
                  <a:pt x="45" y="28"/>
                </a:lnTo>
                <a:close/>
                <a:moveTo>
                  <a:pt x="45" y="51"/>
                </a:moveTo>
                <a:cubicBezTo>
                  <a:pt x="45" y="41"/>
                  <a:pt x="45" y="41"/>
                  <a:pt x="45" y="41"/>
                </a:cubicBezTo>
                <a:cubicBezTo>
                  <a:pt x="13" y="41"/>
                  <a:pt x="13" y="41"/>
                  <a:pt x="13" y="41"/>
                </a:cubicBezTo>
                <a:cubicBezTo>
                  <a:pt x="13" y="51"/>
                  <a:pt x="13" y="51"/>
                  <a:pt x="13" y="51"/>
                </a:cubicBezTo>
                <a:lnTo>
                  <a:pt x="45" y="51"/>
                </a:lnTo>
                <a:close/>
                <a:moveTo>
                  <a:pt x="52" y="28"/>
                </a:moveTo>
                <a:cubicBezTo>
                  <a:pt x="51" y="28"/>
                  <a:pt x="50" y="29"/>
                  <a:pt x="50" y="30"/>
                </a:cubicBezTo>
                <a:cubicBezTo>
                  <a:pt x="50" y="31"/>
                  <a:pt x="51" y="32"/>
                  <a:pt x="52" y="32"/>
                </a:cubicBezTo>
                <a:cubicBezTo>
                  <a:pt x="54" y="32"/>
                  <a:pt x="55" y="31"/>
                  <a:pt x="55" y="30"/>
                </a:cubicBezTo>
                <a:cubicBezTo>
                  <a:pt x="55" y="29"/>
                  <a:pt x="54" y="28"/>
                  <a:pt x="52" y="28"/>
                </a:cubicBezTo>
                <a:close/>
              </a:path>
            </a:pathLst>
          </a:custGeom>
          <a:solidFill>
            <a:schemeClr val="dk1"/>
          </a:solidFill>
          <a:ln w="0">
            <a:noFill/>
          </a:ln>
        </p:spPr>
        <p:style>
          <a:lnRef idx="0"/>
          <a:fillRef idx="0"/>
          <a:effectRef idx="0"/>
          <a:fontRef idx="minor"/>
        </p:style>
      </p:sp>
      <p:sp>
        <p:nvSpPr>
          <p:cNvPr id="1675" name="Google Shape;1620;p44"/>
          <p:cNvSpPr/>
          <p:nvPr/>
        </p:nvSpPr>
        <p:spPr>
          <a:xfrm>
            <a:off x="9706680" y="4350240"/>
            <a:ext cx="274320" cy="280440"/>
          </a:xfrm>
          <a:custGeom>
            <a:avLst/>
            <a:gdLst/>
            <a:ahLst/>
            <a:rect l="l" t="t" r="r" b="b"/>
            <a:pathLst>
              <a:path w="63" h="64">
                <a:moveTo>
                  <a:pt x="15" y="5"/>
                </a:moveTo>
                <a:cubicBezTo>
                  <a:pt x="16" y="5"/>
                  <a:pt x="16" y="5"/>
                  <a:pt x="16" y="5"/>
                </a:cubicBezTo>
                <a:cubicBezTo>
                  <a:pt x="15" y="6"/>
                  <a:pt x="1" y="22"/>
                  <a:pt x="14" y="34"/>
                </a:cubicBezTo>
                <a:cubicBezTo>
                  <a:pt x="20" y="41"/>
                  <a:pt x="25" y="35"/>
                  <a:pt x="25" y="35"/>
                </a:cubicBezTo>
                <a:cubicBezTo>
                  <a:pt x="30" y="28"/>
                  <a:pt x="25" y="19"/>
                  <a:pt x="25" y="19"/>
                </a:cubicBezTo>
                <a:cubicBezTo>
                  <a:pt x="24" y="15"/>
                  <a:pt x="19" y="13"/>
                  <a:pt x="19" y="13"/>
                </a:cubicBezTo>
                <a:cubicBezTo>
                  <a:pt x="23" y="9"/>
                  <a:pt x="23" y="9"/>
                  <a:pt x="23" y="9"/>
                </a:cubicBezTo>
                <a:cubicBezTo>
                  <a:pt x="26" y="11"/>
                  <a:pt x="29" y="14"/>
                  <a:pt x="29" y="14"/>
                </a:cubicBezTo>
                <a:cubicBezTo>
                  <a:pt x="29" y="10"/>
                  <a:pt x="26" y="6"/>
                  <a:pt x="26" y="6"/>
                </a:cubicBezTo>
                <a:cubicBezTo>
                  <a:pt x="32" y="0"/>
                  <a:pt x="32" y="0"/>
                  <a:pt x="32" y="0"/>
                </a:cubicBezTo>
                <a:cubicBezTo>
                  <a:pt x="37" y="6"/>
                  <a:pt x="37" y="6"/>
                  <a:pt x="37" y="6"/>
                </a:cubicBezTo>
                <a:cubicBezTo>
                  <a:pt x="35" y="10"/>
                  <a:pt x="35" y="14"/>
                  <a:pt x="35" y="14"/>
                </a:cubicBezTo>
                <a:cubicBezTo>
                  <a:pt x="36" y="11"/>
                  <a:pt x="40" y="9"/>
                  <a:pt x="40" y="9"/>
                </a:cubicBezTo>
                <a:cubicBezTo>
                  <a:pt x="44" y="13"/>
                  <a:pt x="44" y="13"/>
                  <a:pt x="44" y="13"/>
                </a:cubicBezTo>
                <a:cubicBezTo>
                  <a:pt x="40" y="14"/>
                  <a:pt x="38" y="18"/>
                  <a:pt x="38" y="18"/>
                </a:cubicBezTo>
                <a:cubicBezTo>
                  <a:pt x="36" y="22"/>
                  <a:pt x="34" y="30"/>
                  <a:pt x="38" y="35"/>
                </a:cubicBezTo>
                <a:cubicBezTo>
                  <a:pt x="42" y="41"/>
                  <a:pt x="49" y="35"/>
                  <a:pt x="49" y="35"/>
                </a:cubicBezTo>
                <a:cubicBezTo>
                  <a:pt x="63" y="23"/>
                  <a:pt x="48" y="6"/>
                  <a:pt x="48" y="6"/>
                </a:cubicBezTo>
                <a:cubicBezTo>
                  <a:pt x="47" y="5"/>
                  <a:pt x="48" y="5"/>
                  <a:pt x="48" y="5"/>
                </a:cubicBezTo>
                <a:cubicBezTo>
                  <a:pt x="55" y="10"/>
                  <a:pt x="63" y="16"/>
                  <a:pt x="63" y="32"/>
                </a:cubicBezTo>
                <a:cubicBezTo>
                  <a:pt x="63" y="50"/>
                  <a:pt x="50" y="64"/>
                  <a:pt x="32" y="64"/>
                </a:cubicBezTo>
                <a:cubicBezTo>
                  <a:pt x="14" y="64"/>
                  <a:pt x="0" y="49"/>
                  <a:pt x="0" y="31"/>
                </a:cubicBezTo>
                <a:cubicBezTo>
                  <a:pt x="1" y="21"/>
                  <a:pt x="6" y="11"/>
                  <a:pt x="15" y="5"/>
                </a:cubicBezTo>
                <a:close/>
              </a:path>
            </a:pathLst>
          </a:custGeom>
          <a:solidFill>
            <a:schemeClr val="dk1"/>
          </a:solidFill>
          <a:ln w="0">
            <a:noFill/>
          </a:ln>
        </p:spPr>
        <p:style>
          <a:lnRef idx="0"/>
          <a:fillRef idx="0"/>
          <a:effectRef idx="0"/>
          <a:fontRef idx="minor"/>
        </p:style>
      </p:sp>
      <p:sp>
        <p:nvSpPr>
          <p:cNvPr id="1676" name="Google Shape;1621;p44"/>
          <p:cNvSpPr/>
          <p:nvPr/>
        </p:nvSpPr>
        <p:spPr>
          <a:xfrm>
            <a:off x="10335600" y="4372560"/>
            <a:ext cx="239760" cy="235800"/>
          </a:xfrm>
          <a:custGeom>
            <a:avLst/>
            <a:gdLst/>
            <a:ahLst/>
            <a:rect l="l" t="t" r="r" b="b"/>
            <a:pathLst>
              <a:path w="55" h="54">
                <a:moveTo>
                  <a:pt x="23" y="17"/>
                </a:moveTo>
                <a:cubicBezTo>
                  <a:pt x="23" y="29"/>
                  <a:pt x="16" y="40"/>
                  <a:pt x="6" y="44"/>
                </a:cubicBezTo>
                <a:cubicBezTo>
                  <a:pt x="2" y="40"/>
                  <a:pt x="0" y="34"/>
                  <a:pt x="0" y="27"/>
                </a:cubicBezTo>
                <a:cubicBezTo>
                  <a:pt x="0" y="13"/>
                  <a:pt x="10" y="2"/>
                  <a:pt x="23" y="0"/>
                </a:cubicBezTo>
                <a:lnTo>
                  <a:pt x="23" y="17"/>
                </a:lnTo>
                <a:close/>
                <a:moveTo>
                  <a:pt x="27" y="54"/>
                </a:moveTo>
                <a:cubicBezTo>
                  <a:pt x="22" y="54"/>
                  <a:pt x="18" y="53"/>
                  <a:pt x="14" y="51"/>
                </a:cubicBezTo>
                <a:cubicBezTo>
                  <a:pt x="20" y="47"/>
                  <a:pt x="25" y="41"/>
                  <a:pt x="27" y="34"/>
                </a:cubicBezTo>
                <a:cubicBezTo>
                  <a:pt x="29" y="41"/>
                  <a:pt x="34" y="47"/>
                  <a:pt x="40" y="51"/>
                </a:cubicBezTo>
                <a:cubicBezTo>
                  <a:pt x="36" y="53"/>
                  <a:pt x="32" y="54"/>
                  <a:pt x="27" y="54"/>
                </a:cubicBezTo>
                <a:close/>
                <a:moveTo>
                  <a:pt x="48" y="44"/>
                </a:moveTo>
                <a:cubicBezTo>
                  <a:pt x="39" y="40"/>
                  <a:pt x="32" y="29"/>
                  <a:pt x="32" y="17"/>
                </a:cubicBezTo>
                <a:cubicBezTo>
                  <a:pt x="32" y="0"/>
                  <a:pt x="32" y="0"/>
                  <a:pt x="32" y="0"/>
                </a:cubicBezTo>
                <a:cubicBezTo>
                  <a:pt x="45" y="2"/>
                  <a:pt x="55" y="13"/>
                  <a:pt x="55" y="27"/>
                </a:cubicBezTo>
                <a:cubicBezTo>
                  <a:pt x="55" y="34"/>
                  <a:pt x="52" y="40"/>
                  <a:pt x="48" y="44"/>
                </a:cubicBezTo>
                <a:close/>
              </a:path>
            </a:pathLst>
          </a:custGeom>
          <a:solidFill>
            <a:schemeClr val="dk1"/>
          </a:solidFill>
          <a:ln w="0">
            <a:noFill/>
          </a:ln>
        </p:spPr>
        <p:style>
          <a:lnRef idx="0"/>
          <a:fillRef idx="0"/>
          <a:effectRef idx="0"/>
          <a:fontRef idx="minor"/>
        </p:style>
      </p:sp>
      <p:sp>
        <p:nvSpPr>
          <p:cNvPr id="1677" name="Google Shape;1622;p44"/>
          <p:cNvSpPr/>
          <p:nvPr/>
        </p:nvSpPr>
        <p:spPr>
          <a:xfrm>
            <a:off x="10966320" y="4358160"/>
            <a:ext cx="278280" cy="249840"/>
          </a:xfrm>
          <a:custGeom>
            <a:avLst/>
            <a:gdLst/>
            <a:ahLst/>
            <a:rect l="l" t="t"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dk1"/>
          </a:solidFill>
          <a:ln w="0">
            <a:noFill/>
          </a:ln>
        </p:spPr>
        <p:style>
          <a:lnRef idx="0"/>
          <a:fillRef idx="0"/>
          <a:effectRef idx="0"/>
          <a:fontRef idx="minor"/>
        </p:style>
      </p:sp>
      <p:sp>
        <p:nvSpPr>
          <p:cNvPr id="1678" name="Google Shape;1623;p44"/>
          <p:cNvSpPr/>
          <p:nvPr/>
        </p:nvSpPr>
        <p:spPr>
          <a:xfrm>
            <a:off x="11548440" y="4368240"/>
            <a:ext cx="252000" cy="258120"/>
          </a:xfrm>
          <a:custGeom>
            <a:avLst/>
            <a:gdLst/>
            <a:ahLst/>
            <a:rect l="l" t="t"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dk1"/>
          </a:solidFill>
          <a:ln w="0">
            <a:noFill/>
          </a:ln>
        </p:spPr>
        <p:style>
          <a:lnRef idx="0"/>
          <a:fillRef idx="0"/>
          <a:effectRef idx="0"/>
          <a:fontRef idx="minor"/>
        </p:style>
      </p:sp>
      <p:sp>
        <p:nvSpPr>
          <p:cNvPr id="1679" name="Google Shape;1624;p44"/>
          <p:cNvSpPr/>
          <p:nvPr/>
        </p:nvSpPr>
        <p:spPr>
          <a:xfrm>
            <a:off x="350280" y="4954680"/>
            <a:ext cx="280440" cy="217800"/>
          </a:xfrm>
          <a:custGeom>
            <a:avLst/>
            <a:gdLst/>
            <a:ahLst/>
            <a:rect l="l" t="t" r="r" b="b"/>
            <a:pathLst>
              <a:path w="64" h="5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1" y="0"/>
                  <a:pt x="43" y="0"/>
                  <a:pt x="44" y="1"/>
                </a:cubicBezTo>
                <a:cubicBezTo>
                  <a:pt x="44" y="1"/>
                  <a:pt x="44" y="1"/>
                  <a:pt x="45" y="2"/>
                </a:cubicBezTo>
                <a:cubicBezTo>
                  <a:pt x="45" y="2"/>
                  <a:pt x="45" y="2"/>
                  <a:pt x="44" y="3"/>
                </a:cubicBezTo>
                <a:cubicBezTo>
                  <a:pt x="42" y="4"/>
                  <a:pt x="42" y="4"/>
                  <a:pt x="42" y="4"/>
                </a:cubicBezTo>
                <a:cubicBezTo>
                  <a:pt x="42" y="5"/>
                  <a:pt x="42" y="5"/>
                  <a:pt x="41" y="5"/>
                </a:cubicBezTo>
                <a:cubicBezTo>
                  <a:pt x="41" y="5"/>
                  <a:pt x="40" y="4"/>
                  <a:pt x="40" y="4"/>
                </a:cubicBezTo>
                <a:cubicBezTo>
                  <a:pt x="10" y="4"/>
                  <a:pt x="10" y="4"/>
                  <a:pt x="10" y="4"/>
                </a:cubicBez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35"/>
                  <a:pt x="45" y="35"/>
                  <a:pt x="45" y="35"/>
                </a:cubicBezTo>
                <a:cubicBezTo>
                  <a:pt x="45" y="35"/>
                  <a:pt x="46" y="35"/>
                  <a:pt x="46" y="35"/>
                </a:cubicBezTo>
                <a:cubicBezTo>
                  <a:pt x="48" y="32"/>
                  <a:pt x="48" y="32"/>
                  <a:pt x="48" y="32"/>
                </a:cubicBezTo>
                <a:cubicBezTo>
                  <a:pt x="48" y="32"/>
                  <a:pt x="49" y="32"/>
                  <a:pt x="49" y="32"/>
                </a:cubicBezTo>
                <a:cubicBezTo>
                  <a:pt x="50" y="32"/>
                  <a:pt x="50" y="33"/>
                  <a:pt x="50" y="33"/>
                </a:cubicBezTo>
                <a:lnTo>
                  <a:pt x="50" y="40"/>
                </a:lnTo>
                <a:close/>
                <a:moveTo>
                  <a:pt x="57" y="17"/>
                </a:moveTo>
                <a:cubicBezTo>
                  <a:pt x="33" y="41"/>
                  <a:pt x="33" y="41"/>
                  <a:pt x="33" y="41"/>
                </a:cubicBezTo>
                <a:cubicBezTo>
                  <a:pt x="23" y="41"/>
                  <a:pt x="23" y="41"/>
                  <a:pt x="23" y="41"/>
                </a:cubicBezTo>
                <a:cubicBezTo>
                  <a:pt x="23" y="31"/>
                  <a:pt x="23" y="31"/>
                  <a:pt x="23" y="31"/>
                </a:cubicBezTo>
                <a:cubicBezTo>
                  <a:pt x="47" y="7"/>
                  <a:pt x="47" y="7"/>
                  <a:pt x="47" y="7"/>
                </a:cubicBezTo>
                <a:lnTo>
                  <a:pt x="57" y="17"/>
                </a:lnTo>
                <a:close/>
                <a:moveTo>
                  <a:pt x="36" y="33"/>
                </a:moveTo>
                <a:cubicBezTo>
                  <a:pt x="30" y="28"/>
                  <a:pt x="30" y="28"/>
                  <a:pt x="30" y="28"/>
                </a:cubicBezTo>
                <a:cubicBezTo>
                  <a:pt x="26" y="32"/>
                  <a:pt x="26" y="32"/>
                  <a:pt x="26" y="32"/>
                </a:cubicBezTo>
                <a:cubicBezTo>
                  <a:pt x="26" y="34"/>
                  <a:pt x="26" y="34"/>
                  <a:pt x="26" y="34"/>
                </a:cubicBezTo>
                <a:cubicBezTo>
                  <a:pt x="29" y="34"/>
                  <a:pt x="29" y="34"/>
                  <a:pt x="29" y="34"/>
                </a:cubicBezTo>
                <a:cubicBezTo>
                  <a:pt x="29" y="38"/>
                  <a:pt x="29" y="38"/>
                  <a:pt x="29" y="38"/>
                </a:cubicBezTo>
                <a:cubicBezTo>
                  <a:pt x="31" y="38"/>
                  <a:pt x="31" y="38"/>
                  <a:pt x="31" y="38"/>
                </a:cubicBezTo>
                <a:lnTo>
                  <a:pt x="36" y="33"/>
                </a:lnTo>
                <a:close/>
                <a:moveTo>
                  <a:pt x="46" y="12"/>
                </a:moveTo>
                <a:cubicBezTo>
                  <a:pt x="34" y="24"/>
                  <a:pt x="34" y="24"/>
                  <a:pt x="34" y="24"/>
                </a:cubicBezTo>
                <a:cubicBezTo>
                  <a:pt x="33" y="25"/>
                  <a:pt x="33" y="25"/>
                  <a:pt x="33" y="26"/>
                </a:cubicBezTo>
                <a:cubicBezTo>
                  <a:pt x="34" y="26"/>
                  <a:pt x="34" y="26"/>
                  <a:pt x="35" y="26"/>
                </a:cubicBezTo>
                <a:cubicBezTo>
                  <a:pt x="47" y="13"/>
                  <a:pt x="47" y="13"/>
                  <a:pt x="47" y="13"/>
                </a:cubicBezTo>
                <a:cubicBezTo>
                  <a:pt x="47" y="13"/>
                  <a:pt x="47" y="12"/>
                  <a:pt x="47" y="12"/>
                </a:cubicBezTo>
                <a:cubicBezTo>
                  <a:pt x="47" y="12"/>
                  <a:pt x="46" y="12"/>
                  <a:pt x="46" y="12"/>
                </a:cubicBezTo>
                <a:close/>
                <a:moveTo>
                  <a:pt x="59" y="15"/>
                </a:moveTo>
                <a:cubicBezTo>
                  <a:pt x="49" y="4"/>
                  <a:pt x="49" y="4"/>
                  <a:pt x="49" y="4"/>
                </a:cubicBezTo>
                <a:cubicBezTo>
                  <a:pt x="52" y="1"/>
                  <a:pt x="52" y="1"/>
                  <a:pt x="52" y="1"/>
                </a:cubicBezTo>
                <a:cubicBezTo>
                  <a:pt x="53" y="0"/>
                  <a:pt x="56" y="0"/>
                  <a:pt x="57" y="1"/>
                </a:cubicBezTo>
                <a:cubicBezTo>
                  <a:pt x="62" y="7"/>
                  <a:pt x="62" y="7"/>
                  <a:pt x="62" y="7"/>
                </a:cubicBezTo>
                <a:cubicBezTo>
                  <a:pt x="64" y="8"/>
                  <a:pt x="64" y="10"/>
                  <a:pt x="62" y="11"/>
                </a:cubicBezTo>
                <a:lnTo>
                  <a:pt x="59" y="15"/>
                </a:lnTo>
                <a:close/>
              </a:path>
            </a:pathLst>
          </a:custGeom>
          <a:solidFill>
            <a:schemeClr val="dk1"/>
          </a:solidFill>
          <a:ln w="0">
            <a:noFill/>
          </a:ln>
        </p:spPr>
        <p:style>
          <a:lnRef idx="0"/>
          <a:fillRef idx="0"/>
          <a:effectRef idx="0"/>
          <a:fontRef idx="minor"/>
        </p:style>
      </p:sp>
      <p:sp>
        <p:nvSpPr>
          <p:cNvPr id="1680" name="Google Shape;1625;p44"/>
          <p:cNvSpPr/>
          <p:nvPr/>
        </p:nvSpPr>
        <p:spPr>
          <a:xfrm>
            <a:off x="884160" y="4954680"/>
            <a:ext cx="217800" cy="217800"/>
          </a:xfrm>
          <a:custGeom>
            <a:avLst/>
            <a:gdLst/>
            <a:ahLst/>
            <a:rect l="l" t="t" r="r" b="b"/>
            <a:pathLst>
              <a:path w="50" h="50">
                <a:moveTo>
                  <a:pt x="49" y="49"/>
                </a:moveTo>
                <a:cubicBezTo>
                  <a:pt x="49" y="50"/>
                  <a:pt x="48" y="50"/>
                  <a:pt x="48" y="50"/>
                </a:cubicBezTo>
                <a:cubicBezTo>
                  <a:pt x="43" y="50"/>
                  <a:pt x="43" y="50"/>
                  <a:pt x="43" y="50"/>
                </a:cubicBezTo>
                <a:cubicBezTo>
                  <a:pt x="41" y="50"/>
                  <a:pt x="40" y="49"/>
                  <a:pt x="40" y="48"/>
                </a:cubicBezTo>
                <a:cubicBezTo>
                  <a:pt x="39" y="27"/>
                  <a:pt x="23" y="11"/>
                  <a:pt x="2" y="10"/>
                </a:cubicBezTo>
                <a:cubicBezTo>
                  <a:pt x="1" y="9"/>
                  <a:pt x="0" y="8"/>
                  <a:pt x="0" y="7"/>
                </a:cubicBezTo>
                <a:cubicBezTo>
                  <a:pt x="0" y="2"/>
                  <a:pt x="0" y="2"/>
                  <a:pt x="0" y="2"/>
                </a:cubicBezTo>
                <a:cubicBezTo>
                  <a:pt x="0" y="2"/>
                  <a:pt x="0" y="1"/>
                  <a:pt x="0" y="1"/>
                </a:cubicBezTo>
                <a:cubicBezTo>
                  <a:pt x="1" y="0"/>
                  <a:pt x="1" y="0"/>
                  <a:pt x="2" y="0"/>
                </a:cubicBezTo>
                <a:cubicBezTo>
                  <a:pt x="2" y="0"/>
                  <a:pt x="2" y="0"/>
                  <a:pt x="2" y="0"/>
                </a:cubicBezTo>
                <a:cubicBezTo>
                  <a:pt x="15" y="1"/>
                  <a:pt x="26" y="6"/>
                  <a:pt x="35" y="15"/>
                </a:cubicBezTo>
                <a:cubicBezTo>
                  <a:pt x="44" y="24"/>
                  <a:pt x="49" y="35"/>
                  <a:pt x="50" y="48"/>
                </a:cubicBezTo>
                <a:cubicBezTo>
                  <a:pt x="50" y="48"/>
                  <a:pt x="50" y="49"/>
                  <a:pt x="49" y="49"/>
                </a:cubicBezTo>
                <a:close/>
                <a:moveTo>
                  <a:pt x="31" y="49"/>
                </a:moveTo>
                <a:cubicBezTo>
                  <a:pt x="31" y="50"/>
                  <a:pt x="30" y="50"/>
                  <a:pt x="29" y="50"/>
                </a:cubicBezTo>
                <a:cubicBezTo>
                  <a:pt x="25" y="50"/>
                  <a:pt x="25" y="50"/>
                  <a:pt x="25" y="50"/>
                </a:cubicBezTo>
                <a:cubicBezTo>
                  <a:pt x="23" y="50"/>
                  <a:pt x="23" y="49"/>
                  <a:pt x="22" y="48"/>
                </a:cubicBezTo>
                <a:cubicBezTo>
                  <a:pt x="21" y="37"/>
                  <a:pt x="13" y="29"/>
                  <a:pt x="2" y="28"/>
                </a:cubicBezTo>
                <a:cubicBezTo>
                  <a:pt x="1" y="27"/>
                  <a:pt x="0" y="26"/>
                  <a:pt x="0" y="25"/>
                </a:cubicBezTo>
                <a:cubicBezTo>
                  <a:pt x="0" y="20"/>
                  <a:pt x="0" y="20"/>
                  <a:pt x="0" y="20"/>
                </a:cubicBezTo>
                <a:cubicBezTo>
                  <a:pt x="0" y="20"/>
                  <a:pt x="0" y="19"/>
                  <a:pt x="1" y="19"/>
                </a:cubicBezTo>
                <a:cubicBezTo>
                  <a:pt x="1" y="18"/>
                  <a:pt x="1" y="18"/>
                  <a:pt x="2" y="18"/>
                </a:cubicBezTo>
                <a:cubicBezTo>
                  <a:pt x="2" y="18"/>
                  <a:pt x="2" y="18"/>
                  <a:pt x="2" y="18"/>
                </a:cubicBezTo>
                <a:cubicBezTo>
                  <a:pt x="10" y="19"/>
                  <a:pt x="17" y="22"/>
                  <a:pt x="22" y="28"/>
                </a:cubicBezTo>
                <a:cubicBezTo>
                  <a:pt x="28" y="33"/>
                  <a:pt x="31" y="40"/>
                  <a:pt x="32" y="48"/>
                </a:cubicBezTo>
                <a:cubicBezTo>
                  <a:pt x="32" y="48"/>
                  <a:pt x="32" y="49"/>
                  <a:pt x="31" y="49"/>
                </a:cubicBezTo>
                <a:close/>
                <a:moveTo>
                  <a:pt x="7" y="50"/>
                </a:moveTo>
                <a:cubicBezTo>
                  <a:pt x="3" y="50"/>
                  <a:pt x="0" y="47"/>
                  <a:pt x="0" y="43"/>
                </a:cubicBezTo>
                <a:cubicBezTo>
                  <a:pt x="0" y="40"/>
                  <a:pt x="3" y="36"/>
                  <a:pt x="7" y="36"/>
                </a:cubicBezTo>
                <a:cubicBezTo>
                  <a:pt x="10" y="36"/>
                  <a:pt x="13" y="40"/>
                  <a:pt x="13" y="43"/>
                </a:cubicBezTo>
                <a:cubicBezTo>
                  <a:pt x="13" y="47"/>
                  <a:pt x="10" y="50"/>
                  <a:pt x="7" y="50"/>
                </a:cubicBezTo>
                <a:close/>
              </a:path>
            </a:pathLst>
          </a:custGeom>
          <a:solidFill>
            <a:schemeClr val="dk1"/>
          </a:solidFill>
          <a:ln w="0">
            <a:noFill/>
          </a:ln>
        </p:spPr>
        <p:style>
          <a:lnRef idx="0"/>
          <a:fillRef idx="0"/>
          <a:effectRef idx="0"/>
          <a:fontRef idx="minor"/>
        </p:style>
      </p:sp>
      <p:sp>
        <p:nvSpPr>
          <p:cNvPr id="1681" name="Google Shape;1626;p44"/>
          <p:cNvSpPr/>
          <p:nvPr/>
        </p:nvSpPr>
        <p:spPr>
          <a:xfrm>
            <a:off x="1512720" y="4954680"/>
            <a:ext cx="140760" cy="217800"/>
          </a:xfrm>
          <a:custGeom>
            <a:avLst/>
            <a:gdLst/>
            <a:ahLst/>
            <a:rect l="l" t="t" r="r" b="b"/>
            <a:pathLst>
              <a:path w="32" h="50">
                <a:moveTo>
                  <a:pt x="32" y="16"/>
                </a:moveTo>
                <a:cubicBezTo>
                  <a:pt x="32" y="16"/>
                  <a:pt x="31" y="17"/>
                  <a:pt x="31" y="17"/>
                </a:cubicBezTo>
                <a:cubicBezTo>
                  <a:pt x="25" y="17"/>
                  <a:pt x="25" y="17"/>
                  <a:pt x="25" y="17"/>
                </a:cubicBezTo>
                <a:cubicBezTo>
                  <a:pt x="24" y="24"/>
                  <a:pt x="18" y="28"/>
                  <a:pt x="10" y="29"/>
                </a:cubicBezTo>
                <a:cubicBezTo>
                  <a:pt x="16" y="35"/>
                  <a:pt x="21" y="42"/>
                  <a:pt x="27" y="48"/>
                </a:cubicBezTo>
                <a:cubicBezTo>
                  <a:pt x="27" y="49"/>
                  <a:pt x="27" y="49"/>
                  <a:pt x="27" y="50"/>
                </a:cubicBezTo>
                <a:cubicBezTo>
                  <a:pt x="27" y="50"/>
                  <a:pt x="26" y="50"/>
                  <a:pt x="26" y="50"/>
                </a:cubicBezTo>
                <a:cubicBezTo>
                  <a:pt x="19" y="50"/>
                  <a:pt x="19" y="50"/>
                  <a:pt x="19" y="50"/>
                </a:cubicBezTo>
                <a:cubicBezTo>
                  <a:pt x="18" y="50"/>
                  <a:pt x="18" y="50"/>
                  <a:pt x="18" y="50"/>
                </a:cubicBezTo>
                <a:cubicBezTo>
                  <a:pt x="12" y="43"/>
                  <a:pt x="7" y="37"/>
                  <a:pt x="0" y="29"/>
                </a:cubicBezTo>
                <a:cubicBezTo>
                  <a:pt x="0" y="29"/>
                  <a:pt x="0" y="29"/>
                  <a:pt x="0" y="29"/>
                </a:cubicBezTo>
                <a:cubicBezTo>
                  <a:pt x="0" y="24"/>
                  <a:pt x="0" y="24"/>
                  <a:pt x="0" y="24"/>
                </a:cubicBezTo>
                <a:cubicBezTo>
                  <a:pt x="0" y="23"/>
                  <a:pt x="0" y="23"/>
                  <a:pt x="1" y="23"/>
                </a:cubicBezTo>
                <a:cubicBezTo>
                  <a:pt x="5" y="23"/>
                  <a:pt x="5" y="23"/>
                  <a:pt x="5" y="23"/>
                </a:cubicBezTo>
                <a:cubicBezTo>
                  <a:pt x="11" y="23"/>
                  <a:pt x="15" y="21"/>
                  <a:pt x="16" y="17"/>
                </a:cubicBezTo>
                <a:cubicBezTo>
                  <a:pt x="1" y="17"/>
                  <a:pt x="1" y="17"/>
                  <a:pt x="1" y="17"/>
                </a:cubicBezTo>
                <a:cubicBezTo>
                  <a:pt x="0" y="17"/>
                  <a:pt x="0" y="16"/>
                  <a:pt x="0" y="16"/>
                </a:cubicBezTo>
                <a:cubicBezTo>
                  <a:pt x="0" y="12"/>
                  <a:pt x="0" y="12"/>
                  <a:pt x="0" y="12"/>
                </a:cubicBezTo>
                <a:cubicBezTo>
                  <a:pt x="0" y="11"/>
                  <a:pt x="0" y="11"/>
                  <a:pt x="1" y="11"/>
                </a:cubicBezTo>
                <a:cubicBezTo>
                  <a:pt x="16" y="11"/>
                  <a:pt x="16" y="11"/>
                  <a:pt x="16" y="11"/>
                </a:cubicBezTo>
                <a:cubicBezTo>
                  <a:pt x="14" y="8"/>
                  <a:pt x="11" y="7"/>
                  <a:pt x="6" y="7"/>
                </a:cubicBezTo>
                <a:cubicBezTo>
                  <a:pt x="1" y="7"/>
                  <a:pt x="1" y="7"/>
                  <a:pt x="1" y="7"/>
                </a:cubicBezTo>
                <a:cubicBezTo>
                  <a:pt x="0" y="7"/>
                  <a:pt x="0" y="6"/>
                  <a:pt x="0" y="6"/>
                </a:cubicBezTo>
                <a:cubicBezTo>
                  <a:pt x="0" y="1"/>
                  <a:pt x="0" y="1"/>
                  <a:pt x="0" y="1"/>
                </a:cubicBezTo>
                <a:cubicBezTo>
                  <a:pt x="0" y="0"/>
                  <a:pt x="0" y="0"/>
                  <a:pt x="1" y="0"/>
                </a:cubicBezTo>
                <a:cubicBezTo>
                  <a:pt x="31" y="0"/>
                  <a:pt x="31" y="0"/>
                  <a:pt x="31" y="0"/>
                </a:cubicBezTo>
                <a:cubicBezTo>
                  <a:pt x="31" y="0"/>
                  <a:pt x="32" y="0"/>
                  <a:pt x="32" y="1"/>
                </a:cubicBezTo>
                <a:cubicBezTo>
                  <a:pt x="32" y="5"/>
                  <a:pt x="32" y="5"/>
                  <a:pt x="32" y="5"/>
                </a:cubicBezTo>
                <a:cubicBezTo>
                  <a:pt x="32" y="5"/>
                  <a:pt x="31" y="6"/>
                  <a:pt x="31" y="6"/>
                </a:cubicBezTo>
                <a:cubicBezTo>
                  <a:pt x="22" y="6"/>
                  <a:pt x="22" y="6"/>
                  <a:pt x="22" y="6"/>
                </a:cubicBezTo>
                <a:cubicBezTo>
                  <a:pt x="23" y="7"/>
                  <a:pt x="24" y="9"/>
                  <a:pt x="25" y="11"/>
                </a:cubicBezTo>
                <a:cubicBezTo>
                  <a:pt x="31" y="11"/>
                  <a:pt x="31" y="11"/>
                  <a:pt x="31" y="11"/>
                </a:cubicBezTo>
                <a:cubicBezTo>
                  <a:pt x="31" y="11"/>
                  <a:pt x="32" y="11"/>
                  <a:pt x="32" y="12"/>
                </a:cubicBezTo>
                <a:lnTo>
                  <a:pt x="32" y="16"/>
                </a:lnTo>
                <a:close/>
              </a:path>
            </a:pathLst>
          </a:custGeom>
          <a:solidFill>
            <a:schemeClr val="dk1"/>
          </a:solidFill>
          <a:ln w="0">
            <a:noFill/>
          </a:ln>
        </p:spPr>
        <p:style>
          <a:lnRef idx="0"/>
          <a:fillRef idx="0"/>
          <a:effectRef idx="0"/>
          <a:fontRef idx="minor"/>
        </p:style>
      </p:sp>
      <p:sp>
        <p:nvSpPr>
          <p:cNvPr id="1682" name="Google Shape;1627;p44"/>
          <p:cNvSpPr/>
          <p:nvPr/>
        </p:nvSpPr>
        <p:spPr>
          <a:xfrm>
            <a:off x="2143440" y="4954680"/>
            <a:ext cx="258120" cy="255960"/>
          </a:xfrm>
          <a:custGeom>
            <a:avLst/>
            <a:gdLst/>
            <a:ahLst/>
            <a:rect l="l" t="t" r="r" b="b"/>
            <a:pathLst>
              <a:path w="59" h="59">
                <a:moveTo>
                  <a:pt x="55" y="59"/>
                </a:moveTo>
                <a:cubicBezTo>
                  <a:pt x="53" y="59"/>
                  <a:pt x="52" y="59"/>
                  <a:pt x="51" y="58"/>
                </a:cubicBezTo>
                <a:cubicBezTo>
                  <a:pt x="39" y="46"/>
                  <a:pt x="39" y="46"/>
                  <a:pt x="39" y="46"/>
                </a:cubicBezTo>
                <a:cubicBezTo>
                  <a:pt x="35" y="49"/>
                  <a:pt x="30" y="50"/>
                  <a:pt x="25" y="50"/>
                </a:cubicBezTo>
                <a:cubicBezTo>
                  <a:pt x="11" y="50"/>
                  <a:pt x="0" y="39"/>
                  <a:pt x="0" y="25"/>
                </a:cubicBezTo>
                <a:cubicBezTo>
                  <a:pt x="0" y="11"/>
                  <a:pt x="11" y="0"/>
                  <a:pt x="25" y="0"/>
                </a:cubicBezTo>
                <a:cubicBezTo>
                  <a:pt x="39" y="0"/>
                  <a:pt x="50" y="11"/>
                  <a:pt x="50" y="25"/>
                </a:cubicBezTo>
                <a:cubicBezTo>
                  <a:pt x="50" y="30"/>
                  <a:pt x="48" y="35"/>
                  <a:pt x="46" y="39"/>
                </a:cubicBezTo>
                <a:cubicBezTo>
                  <a:pt x="58" y="52"/>
                  <a:pt x="58" y="52"/>
                  <a:pt x="58" y="52"/>
                </a:cubicBezTo>
                <a:cubicBezTo>
                  <a:pt x="59" y="52"/>
                  <a:pt x="59" y="54"/>
                  <a:pt x="59" y="55"/>
                </a:cubicBezTo>
                <a:cubicBezTo>
                  <a:pt x="59" y="57"/>
                  <a:pt x="57" y="59"/>
                  <a:pt x="55" y="59"/>
                </a:cubicBezTo>
                <a:close/>
                <a:moveTo>
                  <a:pt x="25" y="9"/>
                </a:moveTo>
                <a:cubicBezTo>
                  <a:pt x="16" y="9"/>
                  <a:pt x="9" y="16"/>
                  <a:pt x="9" y="25"/>
                </a:cubicBezTo>
                <a:cubicBezTo>
                  <a:pt x="9" y="34"/>
                  <a:pt x="16" y="41"/>
                  <a:pt x="25" y="41"/>
                </a:cubicBezTo>
                <a:cubicBezTo>
                  <a:pt x="34" y="41"/>
                  <a:pt x="41" y="34"/>
                  <a:pt x="41" y="25"/>
                </a:cubicBezTo>
                <a:cubicBezTo>
                  <a:pt x="41" y="16"/>
                  <a:pt x="34" y="9"/>
                  <a:pt x="25" y="9"/>
                </a:cubicBezTo>
                <a:close/>
                <a:moveTo>
                  <a:pt x="36" y="26"/>
                </a:moveTo>
                <a:cubicBezTo>
                  <a:pt x="36" y="27"/>
                  <a:pt x="36" y="27"/>
                  <a:pt x="35" y="27"/>
                </a:cubicBezTo>
                <a:cubicBezTo>
                  <a:pt x="15" y="27"/>
                  <a:pt x="15" y="27"/>
                  <a:pt x="15" y="27"/>
                </a:cubicBezTo>
                <a:cubicBezTo>
                  <a:pt x="14" y="27"/>
                  <a:pt x="13" y="27"/>
                  <a:pt x="13" y="26"/>
                </a:cubicBezTo>
                <a:cubicBezTo>
                  <a:pt x="13" y="24"/>
                  <a:pt x="13" y="24"/>
                  <a:pt x="13" y="24"/>
                </a:cubicBezTo>
                <a:cubicBezTo>
                  <a:pt x="13" y="23"/>
                  <a:pt x="14" y="23"/>
                  <a:pt x="15" y="23"/>
                </a:cubicBezTo>
                <a:cubicBezTo>
                  <a:pt x="35" y="23"/>
                  <a:pt x="35" y="23"/>
                  <a:pt x="35" y="23"/>
                </a:cubicBezTo>
                <a:cubicBezTo>
                  <a:pt x="36" y="23"/>
                  <a:pt x="36" y="23"/>
                  <a:pt x="36" y="24"/>
                </a:cubicBezTo>
                <a:lnTo>
                  <a:pt x="36" y="26"/>
                </a:lnTo>
                <a:close/>
              </a:path>
            </a:pathLst>
          </a:custGeom>
          <a:solidFill>
            <a:schemeClr val="dk1"/>
          </a:solidFill>
          <a:ln w="0">
            <a:noFill/>
          </a:ln>
        </p:spPr>
        <p:style>
          <a:lnRef idx="0"/>
          <a:fillRef idx="0"/>
          <a:effectRef idx="0"/>
          <a:fontRef idx="minor"/>
        </p:style>
      </p:sp>
      <p:sp>
        <p:nvSpPr>
          <p:cNvPr id="1683" name="Google Shape;1628;p44"/>
          <p:cNvSpPr/>
          <p:nvPr/>
        </p:nvSpPr>
        <p:spPr>
          <a:xfrm>
            <a:off x="2774160" y="4944600"/>
            <a:ext cx="278280" cy="249840"/>
          </a:xfrm>
          <a:custGeom>
            <a:avLst/>
            <a:gdLst/>
            <a:ahLst/>
            <a:rect l="l" t="t" r="r" b="b"/>
            <a:pathLst>
              <a:path w="64" h="57">
                <a:moveTo>
                  <a:pt x="63" y="22"/>
                </a:moveTo>
                <a:cubicBezTo>
                  <a:pt x="45" y="40"/>
                  <a:pt x="45" y="40"/>
                  <a:pt x="45" y="40"/>
                </a:cubicBezTo>
                <a:cubicBezTo>
                  <a:pt x="44" y="41"/>
                  <a:pt x="44" y="41"/>
                  <a:pt x="43" y="41"/>
                </a:cubicBezTo>
                <a:cubicBezTo>
                  <a:pt x="42" y="41"/>
                  <a:pt x="41" y="40"/>
                  <a:pt x="41" y="38"/>
                </a:cubicBezTo>
                <a:cubicBezTo>
                  <a:pt x="41" y="29"/>
                  <a:pt x="41" y="29"/>
                  <a:pt x="41" y="29"/>
                </a:cubicBezTo>
                <a:cubicBezTo>
                  <a:pt x="33" y="29"/>
                  <a:pt x="33" y="29"/>
                  <a:pt x="33" y="29"/>
                </a:cubicBezTo>
                <a:cubicBezTo>
                  <a:pt x="18" y="29"/>
                  <a:pt x="7" y="32"/>
                  <a:pt x="7" y="49"/>
                </a:cubicBezTo>
                <a:cubicBezTo>
                  <a:pt x="7" y="51"/>
                  <a:pt x="7" y="52"/>
                  <a:pt x="8" y="54"/>
                </a:cubicBezTo>
                <a:cubicBezTo>
                  <a:pt x="8" y="54"/>
                  <a:pt x="8" y="55"/>
                  <a:pt x="8" y="56"/>
                </a:cubicBezTo>
                <a:cubicBezTo>
                  <a:pt x="8" y="56"/>
                  <a:pt x="7" y="57"/>
                  <a:pt x="7" y="57"/>
                </a:cubicBezTo>
                <a:cubicBezTo>
                  <a:pt x="6" y="57"/>
                  <a:pt x="6" y="57"/>
                  <a:pt x="6" y="56"/>
                </a:cubicBezTo>
                <a:cubicBezTo>
                  <a:pt x="5" y="55"/>
                  <a:pt x="5" y="54"/>
                  <a:pt x="4" y="53"/>
                </a:cubicBezTo>
                <a:cubicBezTo>
                  <a:pt x="2" y="49"/>
                  <a:pt x="0" y="42"/>
                  <a:pt x="0" y="37"/>
                </a:cubicBezTo>
                <a:cubicBezTo>
                  <a:pt x="0" y="33"/>
                  <a:pt x="0" y="29"/>
                  <a:pt x="2" y="25"/>
                </a:cubicBezTo>
                <a:cubicBezTo>
                  <a:pt x="7" y="13"/>
                  <a:pt x="21" y="11"/>
                  <a:pt x="33" y="11"/>
                </a:cubicBezTo>
                <a:cubicBezTo>
                  <a:pt x="41" y="11"/>
                  <a:pt x="41" y="11"/>
                  <a:pt x="41" y="11"/>
                </a:cubicBezTo>
                <a:cubicBezTo>
                  <a:pt x="41" y="2"/>
                  <a:pt x="41" y="2"/>
                  <a:pt x="41" y="2"/>
                </a:cubicBezTo>
                <a:cubicBezTo>
                  <a:pt x="41" y="1"/>
                  <a:pt x="42" y="0"/>
                  <a:pt x="43" y="0"/>
                </a:cubicBezTo>
                <a:cubicBezTo>
                  <a:pt x="44" y="0"/>
                  <a:pt x="44" y="0"/>
                  <a:pt x="45" y="0"/>
                </a:cubicBezTo>
                <a:cubicBezTo>
                  <a:pt x="63" y="19"/>
                  <a:pt x="63" y="19"/>
                  <a:pt x="63" y="19"/>
                </a:cubicBezTo>
                <a:cubicBezTo>
                  <a:pt x="63" y="19"/>
                  <a:pt x="64" y="20"/>
                  <a:pt x="64" y="20"/>
                </a:cubicBezTo>
                <a:cubicBezTo>
                  <a:pt x="64" y="21"/>
                  <a:pt x="63" y="21"/>
                  <a:pt x="63" y="22"/>
                </a:cubicBezTo>
                <a:close/>
              </a:path>
            </a:pathLst>
          </a:custGeom>
          <a:solidFill>
            <a:schemeClr val="dk1"/>
          </a:solidFill>
          <a:ln w="0">
            <a:noFill/>
          </a:ln>
        </p:spPr>
        <p:style>
          <a:lnRef idx="0"/>
          <a:fillRef idx="0"/>
          <a:effectRef idx="0"/>
          <a:fontRef idx="minor"/>
        </p:style>
      </p:sp>
      <p:sp>
        <p:nvSpPr>
          <p:cNvPr id="1684" name="Google Shape;1629;p44"/>
          <p:cNvSpPr/>
          <p:nvPr/>
        </p:nvSpPr>
        <p:spPr>
          <a:xfrm>
            <a:off x="3405240" y="4932360"/>
            <a:ext cx="255960" cy="239760"/>
          </a:xfrm>
          <a:custGeom>
            <a:avLst/>
            <a:gdLst/>
            <a:ahLst/>
            <a:rect l="l" t="t" r="r" b="b"/>
            <a:pathLst>
              <a:path w="59" h="55">
                <a:moveTo>
                  <a:pt x="50" y="45"/>
                </a:moveTo>
                <a:cubicBezTo>
                  <a:pt x="50" y="51"/>
                  <a:pt x="45" y="55"/>
                  <a:pt x="40" y="55"/>
                </a:cubicBezTo>
                <a:cubicBezTo>
                  <a:pt x="10" y="55"/>
                  <a:pt x="10" y="55"/>
                  <a:pt x="10" y="55"/>
                </a:cubicBezTo>
                <a:cubicBezTo>
                  <a:pt x="4" y="55"/>
                  <a:pt x="0" y="51"/>
                  <a:pt x="0" y="45"/>
                </a:cubicBezTo>
                <a:cubicBezTo>
                  <a:pt x="0" y="15"/>
                  <a:pt x="0" y="15"/>
                  <a:pt x="0" y="15"/>
                </a:cubicBezTo>
                <a:cubicBezTo>
                  <a:pt x="0" y="10"/>
                  <a:pt x="4" y="5"/>
                  <a:pt x="10" y="5"/>
                </a:cubicBezTo>
                <a:cubicBezTo>
                  <a:pt x="19" y="5"/>
                  <a:pt x="19" y="5"/>
                  <a:pt x="19" y="5"/>
                </a:cubicBezTo>
                <a:cubicBezTo>
                  <a:pt x="20" y="5"/>
                  <a:pt x="20" y="5"/>
                  <a:pt x="20" y="6"/>
                </a:cubicBezTo>
                <a:cubicBezTo>
                  <a:pt x="20" y="7"/>
                  <a:pt x="20" y="7"/>
                  <a:pt x="19" y="7"/>
                </a:cubicBezTo>
                <a:cubicBezTo>
                  <a:pt x="18" y="8"/>
                  <a:pt x="16" y="9"/>
                  <a:pt x="15" y="9"/>
                </a:cubicBezTo>
                <a:cubicBezTo>
                  <a:pt x="14" y="9"/>
                  <a:pt x="14" y="9"/>
                  <a:pt x="14" y="9"/>
                </a:cubicBezTo>
                <a:cubicBezTo>
                  <a:pt x="10" y="9"/>
                  <a:pt x="10" y="9"/>
                  <a:pt x="10" y="9"/>
                </a:cubicBezTo>
                <a:cubicBezTo>
                  <a:pt x="7" y="9"/>
                  <a:pt x="4" y="12"/>
                  <a:pt x="4" y="15"/>
                </a:cubicBezTo>
                <a:cubicBezTo>
                  <a:pt x="4" y="45"/>
                  <a:pt x="4" y="45"/>
                  <a:pt x="4" y="45"/>
                </a:cubicBezTo>
                <a:cubicBezTo>
                  <a:pt x="4" y="48"/>
                  <a:pt x="7" y="51"/>
                  <a:pt x="10" y="51"/>
                </a:cubicBezTo>
                <a:cubicBezTo>
                  <a:pt x="40" y="51"/>
                  <a:pt x="40" y="51"/>
                  <a:pt x="40" y="51"/>
                </a:cubicBezTo>
                <a:cubicBezTo>
                  <a:pt x="43" y="51"/>
                  <a:pt x="45" y="48"/>
                  <a:pt x="45" y="45"/>
                </a:cubicBezTo>
                <a:cubicBezTo>
                  <a:pt x="45" y="37"/>
                  <a:pt x="45" y="37"/>
                  <a:pt x="45" y="37"/>
                </a:cubicBezTo>
                <a:cubicBezTo>
                  <a:pt x="45" y="37"/>
                  <a:pt x="46" y="36"/>
                  <a:pt x="46" y="36"/>
                </a:cubicBezTo>
                <a:cubicBezTo>
                  <a:pt x="47" y="36"/>
                  <a:pt x="47" y="35"/>
                  <a:pt x="48" y="35"/>
                </a:cubicBezTo>
                <a:cubicBezTo>
                  <a:pt x="48" y="35"/>
                  <a:pt x="49" y="34"/>
                  <a:pt x="49" y="35"/>
                </a:cubicBezTo>
                <a:cubicBezTo>
                  <a:pt x="50" y="35"/>
                  <a:pt x="50" y="35"/>
                  <a:pt x="50" y="36"/>
                </a:cubicBezTo>
                <a:lnTo>
                  <a:pt x="50" y="45"/>
                </a:lnTo>
                <a:close/>
                <a:moveTo>
                  <a:pt x="45" y="32"/>
                </a:moveTo>
                <a:cubicBezTo>
                  <a:pt x="44" y="32"/>
                  <a:pt x="44" y="32"/>
                  <a:pt x="43" y="32"/>
                </a:cubicBezTo>
                <a:cubicBezTo>
                  <a:pt x="43" y="32"/>
                  <a:pt x="43" y="32"/>
                  <a:pt x="42" y="32"/>
                </a:cubicBezTo>
                <a:cubicBezTo>
                  <a:pt x="41" y="32"/>
                  <a:pt x="41" y="31"/>
                  <a:pt x="41" y="30"/>
                </a:cubicBezTo>
                <a:cubicBezTo>
                  <a:pt x="41" y="23"/>
                  <a:pt x="41" y="23"/>
                  <a:pt x="41" y="23"/>
                </a:cubicBezTo>
                <a:cubicBezTo>
                  <a:pt x="35" y="23"/>
                  <a:pt x="35" y="23"/>
                  <a:pt x="35" y="23"/>
                </a:cubicBezTo>
                <a:cubicBezTo>
                  <a:pt x="27" y="23"/>
                  <a:pt x="22" y="25"/>
                  <a:pt x="20" y="28"/>
                </a:cubicBezTo>
                <a:cubicBezTo>
                  <a:pt x="17" y="31"/>
                  <a:pt x="16" y="37"/>
                  <a:pt x="17" y="45"/>
                </a:cubicBezTo>
                <a:cubicBezTo>
                  <a:pt x="17" y="45"/>
                  <a:pt x="17" y="46"/>
                  <a:pt x="16" y="46"/>
                </a:cubicBezTo>
                <a:cubicBezTo>
                  <a:pt x="16" y="46"/>
                  <a:pt x="16" y="46"/>
                  <a:pt x="16" y="46"/>
                </a:cubicBezTo>
                <a:cubicBezTo>
                  <a:pt x="15" y="46"/>
                  <a:pt x="15" y="46"/>
                  <a:pt x="15" y="46"/>
                </a:cubicBezTo>
                <a:cubicBezTo>
                  <a:pt x="15" y="45"/>
                  <a:pt x="9" y="37"/>
                  <a:pt x="9" y="30"/>
                </a:cubicBezTo>
                <a:cubicBezTo>
                  <a:pt x="9" y="20"/>
                  <a:pt x="12" y="9"/>
                  <a:pt x="35" y="9"/>
                </a:cubicBezTo>
                <a:cubicBezTo>
                  <a:pt x="41" y="9"/>
                  <a:pt x="41" y="9"/>
                  <a:pt x="41" y="9"/>
                </a:cubicBezTo>
                <a:cubicBezTo>
                  <a:pt x="41" y="3"/>
                  <a:pt x="41" y="3"/>
                  <a:pt x="41" y="3"/>
                </a:cubicBezTo>
                <a:cubicBezTo>
                  <a:pt x="41" y="2"/>
                  <a:pt x="41" y="1"/>
                  <a:pt x="42" y="1"/>
                </a:cubicBezTo>
                <a:cubicBezTo>
                  <a:pt x="43" y="0"/>
                  <a:pt x="43" y="0"/>
                  <a:pt x="43" y="0"/>
                </a:cubicBezTo>
                <a:cubicBezTo>
                  <a:pt x="44" y="0"/>
                  <a:pt x="44" y="1"/>
                  <a:pt x="45" y="1"/>
                </a:cubicBezTo>
                <a:cubicBezTo>
                  <a:pt x="58" y="15"/>
                  <a:pt x="58" y="15"/>
                  <a:pt x="58" y="15"/>
                </a:cubicBezTo>
                <a:cubicBezTo>
                  <a:pt x="59" y="16"/>
                  <a:pt x="59" y="17"/>
                  <a:pt x="58" y="18"/>
                </a:cubicBezTo>
                <a:lnTo>
                  <a:pt x="45" y="32"/>
                </a:lnTo>
                <a:close/>
              </a:path>
            </a:pathLst>
          </a:custGeom>
          <a:solidFill>
            <a:schemeClr val="dk1"/>
          </a:solidFill>
          <a:ln w="0">
            <a:noFill/>
          </a:ln>
        </p:spPr>
        <p:style>
          <a:lnRef idx="0"/>
          <a:fillRef idx="0"/>
          <a:effectRef idx="0"/>
          <a:fontRef idx="minor"/>
        </p:style>
      </p:sp>
      <p:sp>
        <p:nvSpPr>
          <p:cNvPr id="1685" name="Google Shape;1630;p44"/>
          <p:cNvSpPr/>
          <p:nvPr/>
        </p:nvSpPr>
        <p:spPr>
          <a:xfrm>
            <a:off x="4033800" y="4970880"/>
            <a:ext cx="258120" cy="223560"/>
          </a:xfrm>
          <a:custGeom>
            <a:avLst/>
            <a:gdLst/>
            <a:ahLst/>
            <a:rect l="l" t="t"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dk1"/>
          </a:solidFill>
          <a:ln w="0">
            <a:noFill/>
          </a:ln>
        </p:spPr>
        <p:style>
          <a:lnRef idx="0"/>
          <a:fillRef idx="0"/>
          <a:effectRef idx="0"/>
          <a:fontRef idx="minor"/>
        </p:style>
      </p:sp>
      <p:sp>
        <p:nvSpPr>
          <p:cNvPr id="1686" name="Google Shape;1631;p44"/>
          <p:cNvSpPr/>
          <p:nvPr/>
        </p:nvSpPr>
        <p:spPr>
          <a:xfrm>
            <a:off x="4664520" y="4954680"/>
            <a:ext cx="278280" cy="239760"/>
          </a:xfrm>
          <a:custGeom>
            <a:avLst/>
            <a:gdLst/>
            <a:ahLst/>
            <a:rect l="l" t="t"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dk1"/>
          </a:solidFill>
          <a:ln w="0">
            <a:noFill/>
          </a:ln>
        </p:spPr>
        <p:style>
          <a:lnRef idx="0"/>
          <a:fillRef idx="0"/>
          <a:effectRef idx="0"/>
          <a:fontRef idx="minor"/>
        </p:style>
      </p:sp>
      <p:sp>
        <p:nvSpPr>
          <p:cNvPr id="1687" name="Google Shape;1632;p44"/>
          <p:cNvSpPr/>
          <p:nvPr/>
        </p:nvSpPr>
        <p:spPr>
          <a:xfrm>
            <a:off x="5295240" y="4932360"/>
            <a:ext cx="278280" cy="304560"/>
          </a:xfrm>
          <a:custGeom>
            <a:avLst/>
            <a:gdLst/>
            <a:ahLst/>
            <a:rect l="l" t="t" r="r" b="b"/>
            <a:pathLst>
              <a:path w="64" h="70">
                <a:moveTo>
                  <a:pt x="49" y="42"/>
                </a:moveTo>
                <a:cubicBezTo>
                  <a:pt x="56" y="66"/>
                  <a:pt x="32" y="70"/>
                  <a:pt x="33" y="58"/>
                </a:cubicBezTo>
                <a:cubicBezTo>
                  <a:pt x="33" y="58"/>
                  <a:pt x="33" y="51"/>
                  <a:pt x="33" y="46"/>
                </a:cubicBezTo>
                <a:cubicBezTo>
                  <a:pt x="32" y="46"/>
                  <a:pt x="32" y="46"/>
                  <a:pt x="31" y="45"/>
                </a:cubicBezTo>
                <a:cubicBezTo>
                  <a:pt x="31" y="51"/>
                  <a:pt x="31" y="58"/>
                  <a:pt x="31" y="58"/>
                </a:cubicBezTo>
                <a:cubicBezTo>
                  <a:pt x="31" y="70"/>
                  <a:pt x="7" y="66"/>
                  <a:pt x="14" y="42"/>
                </a:cubicBezTo>
                <a:cubicBezTo>
                  <a:pt x="7" y="39"/>
                  <a:pt x="3" y="36"/>
                  <a:pt x="1" y="33"/>
                </a:cubicBezTo>
                <a:cubicBezTo>
                  <a:pt x="0" y="31"/>
                  <a:pt x="1" y="29"/>
                  <a:pt x="3" y="31"/>
                </a:cubicBezTo>
                <a:cubicBezTo>
                  <a:pt x="3" y="31"/>
                  <a:pt x="3" y="31"/>
                  <a:pt x="4" y="31"/>
                </a:cubicBezTo>
                <a:cubicBezTo>
                  <a:pt x="4" y="7"/>
                  <a:pt x="4" y="7"/>
                  <a:pt x="4" y="7"/>
                </a:cubicBezTo>
                <a:cubicBezTo>
                  <a:pt x="4" y="3"/>
                  <a:pt x="6" y="0"/>
                  <a:pt x="9" y="0"/>
                </a:cubicBezTo>
                <a:cubicBezTo>
                  <a:pt x="54" y="0"/>
                  <a:pt x="54" y="0"/>
                  <a:pt x="54" y="0"/>
                </a:cubicBezTo>
                <a:cubicBezTo>
                  <a:pt x="57" y="0"/>
                  <a:pt x="60" y="3"/>
                  <a:pt x="60" y="7"/>
                </a:cubicBezTo>
                <a:cubicBezTo>
                  <a:pt x="60" y="31"/>
                  <a:pt x="60" y="31"/>
                  <a:pt x="60" y="31"/>
                </a:cubicBezTo>
                <a:cubicBezTo>
                  <a:pt x="60" y="31"/>
                  <a:pt x="60" y="31"/>
                  <a:pt x="61" y="31"/>
                </a:cubicBezTo>
                <a:cubicBezTo>
                  <a:pt x="63" y="29"/>
                  <a:pt x="64" y="31"/>
                  <a:pt x="63" y="33"/>
                </a:cubicBezTo>
                <a:cubicBezTo>
                  <a:pt x="60" y="36"/>
                  <a:pt x="56" y="39"/>
                  <a:pt x="49" y="42"/>
                </a:cubicBezTo>
                <a:close/>
                <a:moveTo>
                  <a:pt x="57" y="9"/>
                </a:moveTo>
                <a:cubicBezTo>
                  <a:pt x="57" y="5"/>
                  <a:pt x="56" y="4"/>
                  <a:pt x="52" y="4"/>
                </a:cubicBezTo>
                <a:cubicBezTo>
                  <a:pt x="12" y="4"/>
                  <a:pt x="12" y="4"/>
                  <a:pt x="12" y="4"/>
                </a:cubicBezTo>
                <a:cubicBezTo>
                  <a:pt x="8" y="4"/>
                  <a:pt x="7" y="5"/>
                  <a:pt x="7" y="9"/>
                </a:cubicBezTo>
                <a:cubicBezTo>
                  <a:pt x="7" y="33"/>
                  <a:pt x="7" y="33"/>
                  <a:pt x="7" y="33"/>
                </a:cubicBezTo>
                <a:cubicBezTo>
                  <a:pt x="15" y="38"/>
                  <a:pt x="23" y="37"/>
                  <a:pt x="27" y="37"/>
                </a:cubicBezTo>
                <a:cubicBezTo>
                  <a:pt x="28" y="37"/>
                  <a:pt x="29" y="37"/>
                  <a:pt x="30" y="38"/>
                </a:cubicBezTo>
                <a:cubicBezTo>
                  <a:pt x="30" y="38"/>
                  <a:pt x="30" y="38"/>
                  <a:pt x="30" y="38"/>
                </a:cubicBezTo>
                <a:cubicBezTo>
                  <a:pt x="31" y="39"/>
                  <a:pt x="32" y="39"/>
                  <a:pt x="33" y="40"/>
                </a:cubicBezTo>
                <a:cubicBezTo>
                  <a:pt x="33" y="38"/>
                  <a:pt x="34" y="37"/>
                  <a:pt x="37" y="37"/>
                </a:cubicBezTo>
                <a:cubicBezTo>
                  <a:pt x="41" y="37"/>
                  <a:pt x="48" y="38"/>
                  <a:pt x="57" y="33"/>
                </a:cubicBezTo>
                <a:lnTo>
                  <a:pt x="57" y="9"/>
                </a:lnTo>
                <a:close/>
                <a:moveTo>
                  <a:pt x="23" y="34"/>
                </a:moveTo>
                <a:cubicBezTo>
                  <a:pt x="19" y="34"/>
                  <a:pt x="16" y="31"/>
                  <a:pt x="16" y="27"/>
                </a:cubicBezTo>
                <a:cubicBezTo>
                  <a:pt x="16" y="23"/>
                  <a:pt x="19" y="20"/>
                  <a:pt x="23" y="20"/>
                </a:cubicBezTo>
                <a:cubicBezTo>
                  <a:pt x="27" y="20"/>
                  <a:pt x="31" y="23"/>
                  <a:pt x="31" y="27"/>
                </a:cubicBezTo>
                <a:cubicBezTo>
                  <a:pt x="31" y="31"/>
                  <a:pt x="27" y="34"/>
                  <a:pt x="23" y="34"/>
                </a:cubicBezTo>
                <a:close/>
                <a:moveTo>
                  <a:pt x="41" y="34"/>
                </a:moveTo>
                <a:cubicBezTo>
                  <a:pt x="37" y="34"/>
                  <a:pt x="33" y="31"/>
                  <a:pt x="33" y="27"/>
                </a:cubicBezTo>
                <a:cubicBezTo>
                  <a:pt x="33" y="23"/>
                  <a:pt x="37" y="20"/>
                  <a:pt x="41" y="20"/>
                </a:cubicBezTo>
                <a:cubicBezTo>
                  <a:pt x="45" y="20"/>
                  <a:pt x="49" y="23"/>
                  <a:pt x="49" y="27"/>
                </a:cubicBezTo>
                <a:cubicBezTo>
                  <a:pt x="49" y="31"/>
                  <a:pt x="45" y="34"/>
                  <a:pt x="41" y="34"/>
                </a:cubicBezTo>
                <a:close/>
              </a:path>
            </a:pathLst>
          </a:custGeom>
          <a:solidFill>
            <a:schemeClr val="dk1"/>
          </a:solidFill>
          <a:ln w="0">
            <a:noFill/>
          </a:ln>
        </p:spPr>
        <p:style>
          <a:lnRef idx="0"/>
          <a:fillRef idx="0"/>
          <a:effectRef idx="0"/>
          <a:fontRef idx="minor"/>
        </p:style>
      </p:sp>
      <p:sp>
        <p:nvSpPr>
          <p:cNvPr id="1688" name="Google Shape;1633;p44"/>
          <p:cNvSpPr/>
          <p:nvPr/>
        </p:nvSpPr>
        <p:spPr>
          <a:xfrm>
            <a:off x="5930280" y="4932360"/>
            <a:ext cx="252000" cy="278280"/>
          </a:xfrm>
          <a:custGeom>
            <a:avLst/>
            <a:gdLst/>
            <a:ahLst/>
            <a:rect l="l" t="t" r="r" b="b"/>
            <a:pathLst>
              <a:path w="58" h="64">
                <a:moveTo>
                  <a:pt x="25" y="53"/>
                </a:moveTo>
                <a:cubicBezTo>
                  <a:pt x="13" y="64"/>
                  <a:pt x="13" y="64"/>
                  <a:pt x="13" y="64"/>
                </a:cubicBezTo>
                <a:cubicBezTo>
                  <a:pt x="13" y="64"/>
                  <a:pt x="13" y="64"/>
                  <a:pt x="12" y="64"/>
                </a:cubicBezTo>
                <a:cubicBezTo>
                  <a:pt x="12" y="64"/>
                  <a:pt x="12" y="64"/>
                  <a:pt x="12" y="64"/>
                </a:cubicBezTo>
                <a:cubicBezTo>
                  <a:pt x="0" y="53"/>
                  <a:pt x="0" y="53"/>
                  <a:pt x="0" y="53"/>
                </a:cubicBezTo>
                <a:cubicBezTo>
                  <a:pt x="0" y="52"/>
                  <a:pt x="0" y="52"/>
                  <a:pt x="0" y="51"/>
                </a:cubicBezTo>
                <a:cubicBezTo>
                  <a:pt x="0" y="51"/>
                  <a:pt x="1" y="51"/>
                  <a:pt x="1" y="51"/>
                </a:cubicBezTo>
                <a:cubicBezTo>
                  <a:pt x="8" y="51"/>
                  <a:pt x="8" y="51"/>
                  <a:pt x="8" y="51"/>
                </a:cubicBezTo>
                <a:cubicBezTo>
                  <a:pt x="8" y="1"/>
                  <a:pt x="8" y="1"/>
                  <a:pt x="8" y="1"/>
                </a:cubicBezTo>
                <a:cubicBezTo>
                  <a:pt x="8" y="1"/>
                  <a:pt x="8" y="0"/>
                  <a:pt x="9" y="0"/>
                </a:cubicBezTo>
                <a:cubicBezTo>
                  <a:pt x="16" y="0"/>
                  <a:pt x="16" y="0"/>
                  <a:pt x="16" y="0"/>
                </a:cubicBezTo>
                <a:cubicBezTo>
                  <a:pt x="17" y="0"/>
                  <a:pt x="17" y="1"/>
                  <a:pt x="17" y="1"/>
                </a:cubicBezTo>
                <a:cubicBezTo>
                  <a:pt x="17" y="51"/>
                  <a:pt x="17" y="51"/>
                  <a:pt x="17" y="51"/>
                </a:cubicBezTo>
                <a:cubicBezTo>
                  <a:pt x="24" y="51"/>
                  <a:pt x="24" y="51"/>
                  <a:pt x="24" y="51"/>
                </a:cubicBezTo>
                <a:cubicBezTo>
                  <a:pt x="25" y="51"/>
                  <a:pt x="25" y="51"/>
                  <a:pt x="25" y="52"/>
                </a:cubicBezTo>
                <a:cubicBezTo>
                  <a:pt x="25" y="52"/>
                  <a:pt x="25" y="52"/>
                  <a:pt x="25" y="53"/>
                </a:cubicBezTo>
                <a:close/>
                <a:moveTo>
                  <a:pt x="58" y="28"/>
                </a:moveTo>
                <a:cubicBezTo>
                  <a:pt x="48" y="28"/>
                  <a:pt x="48" y="28"/>
                  <a:pt x="48" y="28"/>
                </a:cubicBezTo>
                <a:cubicBezTo>
                  <a:pt x="48" y="24"/>
                  <a:pt x="48" y="24"/>
                  <a:pt x="48" y="24"/>
                </a:cubicBezTo>
                <a:cubicBezTo>
                  <a:pt x="50" y="24"/>
                  <a:pt x="50" y="24"/>
                  <a:pt x="50" y="24"/>
                </a:cubicBezTo>
                <a:cubicBezTo>
                  <a:pt x="49" y="19"/>
                  <a:pt x="49" y="19"/>
                  <a:pt x="49" y="19"/>
                </a:cubicBezTo>
                <a:cubicBezTo>
                  <a:pt x="40" y="19"/>
                  <a:pt x="40" y="19"/>
                  <a:pt x="40" y="19"/>
                </a:cubicBezTo>
                <a:cubicBezTo>
                  <a:pt x="38" y="24"/>
                  <a:pt x="38" y="24"/>
                  <a:pt x="38" y="24"/>
                </a:cubicBezTo>
                <a:cubicBezTo>
                  <a:pt x="41" y="24"/>
                  <a:pt x="41" y="24"/>
                  <a:pt x="41" y="24"/>
                </a:cubicBezTo>
                <a:cubicBezTo>
                  <a:pt x="41" y="28"/>
                  <a:pt x="41" y="28"/>
                  <a:pt x="41" y="28"/>
                </a:cubicBezTo>
                <a:cubicBezTo>
                  <a:pt x="31" y="28"/>
                  <a:pt x="31" y="28"/>
                  <a:pt x="31" y="28"/>
                </a:cubicBezTo>
                <a:cubicBezTo>
                  <a:pt x="31" y="24"/>
                  <a:pt x="31" y="24"/>
                  <a:pt x="31" y="24"/>
                </a:cubicBezTo>
                <a:cubicBezTo>
                  <a:pt x="33" y="24"/>
                  <a:pt x="33" y="24"/>
                  <a:pt x="33" y="24"/>
                </a:cubicBezTo>
                <a:cubicBezTo>
                  <a:pt x="42" y="0"/>
                  <a:pt x="42" y="0"/>
                  <a:pt x="42" y="0"/>
                </a:cubicBezTo>
                <a:cubicBezTo>
                  <a:pt x="47" y="0"/>
                  <a:pt x="47" y="0"/>
                  <a:pt x="47" y="0"/>
                </a:cubicBezTo>
                <a:cubicBezTo>
                  <a:pt x="56" y="24"/>
                  <a:pt x="56" y="24"/>
                  <a:pt x="56" y="24"/>
                </a:cubicBezTo>
                <a:cubicBezTo>
                  <a:pt x="58" y="24"/>
                  <a:pt x="58" y="24"/>
                  <a:pt x="58" y="24"/>
                </a:cubicBezTo>
                <a:lnTo>
                  <a:pt x="58" y="28"/>
                </a:lnTo>
                <a:close/>
                <a:moveTo>
                  <a:pt x="55" y="64"/>
                </a:moveTo>
                <a:cubicBezTo>
                  <a:pt x="34" y="64"/>
                  <a:pt x="34" y="64"/>
                  <a:pt x="34" y="64"/>
                </a:cubicBezTo>
                <a:cubicBezTo>
                  <a:pt x="34" y="61"/>
                  <a:pt x="34" y="61"/>
                  <a:pt x="34" y="61"/>
                </a:cubicBezTo>
                <a:cubicBezTo>
                  <a:pt x="47" y="42"/>
                  <a:pt x="47" y="42"/>
                  <a:pt x="47" y="42"/>
                </a:cubicBezTo>
                <a:cubicBezTo>
                  <a:pt x="47" y="42"/>
                  <a:pt x="48" y="41"/>
                  <a:pt x="48" y="41"/>
                </a:cubicBezTo>
                <a:cubicBezTo>
                  <a:pt x="48" y="41"/>
                  <a:pt x="48" y="41"/>
                  <a:pt x="48" y="41"/>
                </a:cubicBezTo>
                <a:cubicBezTo>
                  <a:pt x="48" y="41"/>
                  <a:pt x="48" y="41"/>
                  <a:pt x="48" y="41"/>
                </a:cubicBezTo>
                <a:cubicBezTo>
                  <a:pt x="48" y="41"/>
                  <a:pt x="48" y="41"/>
                  <a:pt x="48" y="41"/>
                </a:cubicBezTo>
                <a:cubicBezTo>
                  <a:pt x="48" y="41"/>
                  <a:pt x="47" y="41"/>
                  <a:pt x="47" y="41"/>
                </a:cubicBezTo>
                <a:cubicBezTo>
                  <a:pt x="38" y="41"/>
                  <a:pt x="38" y="41"/>
                  <a:pt x="38" y="41"/>
                </a:cubicBezTo>
                <a:cubicBezTo>
                  <a:pt x="38" y="45"/>
                  <a:pt x="38" y="45"/>
                  <a:pt x="38" y="45"/>
                </a:cubicBezTo>
                <a:cubicBezTo>
                  <a:pt x="34" y="45"/>
                  <a:pt x="34" y="45"/>
                  <a:pt x="34" y="45"/>
                </a:cubicBezTo>
                <a:cubicBezTo>
                  <a:pt x="34" y="37"/>
                  <a:pt x="34" y="37"/>
                  <a:pt x="34" y="37"/>
                </a:cubicBezTo>
                <a:cubicBezTo>
                  <a:pt x="54" y="37"/>
                  <a:pt x="54" y="37"/>
                  <a:pt x="54" y="37"/>
                </a:cubicBezTo>
                <a:cubicBezTo>
                  <a:pt x="54" y="40"/>
                  <a:pt x="54" y="40"/>
                  <a:pt x="54" y="40"/>
                </a:cubicBezTo>
                <a:cubicBezTo>
                  <a:pt x="41" y="59"/>
                  <a:pt x="41" y="59"/>
                  <a:pt x="41" y="59"/>
                </a:cubicBezTo>
                <a:cubicBezTo>
                  <a:pt x="41" y="59"/>
                  <a:pt x="41" y="60"/>
                  <a:pt x="41" y="60"/>
                </a:cubicBezTo>
                <a:cubicBezTo>
                  <a:pt x="40" y="60"/>
                  <a:pt x="40" y="60"/>
                  <a:pt x="40" y="60"/>
                </a:cubicBezTo>
                <a:cubicBezTo>
                  <a:pt x="40" y="60"/>
                  <a:pt x="40" y="60"/>
                  <a:pt x="40" y="60"/>
                </a:cubicBezTo>
                <a:cubicBezTo>
                  <a:pt x="41" y="60"/>
                  <a:pt x="41" y="60"/>
                  <a:pt x="41" y="60"/>
                </a:cubicBezTo>
                <a:cubicBezTo>
                  <a:pt x="41" y="60"/>
                  <a:pt x="41" y="60"/>
                  <a:pt x="42" y="60"/>
                </a:cubicBezTo>
                <a:cubicBezTo>
                  <a:pt x="51" y="60"/>
                  <a:pt x="51" y="60"/>
                  <a:pt x="51" y="60"/>
                </a:cubicBezTo>
                <a:cubicBezTo>
                  <a:pt x="51" y="56"/>
                  <a:pt x="51" y="56"/>
                  <a:pt x="51" y="56"/>
                </a:cubicBezTo>
                <a:cubicBezTo>
                  <a:pt x="55" y="56"/>
                  <a:pt x="55" y="56"/>
                  <a:pt x="55" y="56"/>
                </a:cubicBezTo>
                <a:lnTo>
                  <a:pt x="55" y="64"/>
                </a:lnTo>
                <a:close/>
                <a:moveTo>
                  <a:pt x="48" y="15"/>
                </a:moveTo>
                <a:cubicBezTo>
                  <a:pt x="45" y="7"/>
                  <a:pt x="45" y="7"/>
                  <a:pt x="45" y="7"/>
                </a:cubicBezTo>
                <a:cubicBezTo>
                  <a:pt x="45" y="5"/>
                  <a:pt x="45" y="5"/>
                  <a:pt x="45" y="5"/>
                </a:cubicBezTo>
                <a:cubicBezTo>
                  <a:pt x="45" y="5"/>
                  <a:pt x="45" y="5"/>
                  <a:pt x="45" y="5"/>
                </a:cubicBezTo>
                <a:cubicBezTo>
                  <a:pt x="44" y="5"/>
                  <a:pt x="44" y="5"/>
                  <a:pt x="44" y="5"/>
                </a:cubicBezTo>
                <a:cubicBezTo>
                  <a:pt x="44" y="5"/>
                  <a:pt x="44" y="5"/>
                  <a:pt x="44" y="5"/>
                </a:cubicBezTo>
                <a:cubicBezTo>
                  <a:pt x="44" y="6"/>
                  <a:pt x="44" y="6"/>
                  <a:pt x="44" y="7"/>
                </a:cubicBezTo>
                <a:cubicBezTo>
                  <a:pt x="41" y="15"/>
                  <a:pt x="41" y="15"/>
                  <a:pt x="41" y="15"/>
                </a:cubicBezTo>
                <a:lnTo>
                  <a:pt x="48" y="15"/>
                </a:lnTo>
                <a:close/>
              </a:path>
            </a:pathLst>
          </a:custGeom>
          <a:solidFill>
            <a:schemeClr val="dk1"/>
          </a:solidFill>
          <a:ln w="0">
            <a:noFill/>
          </a:ln>
        </p:spPr>
        <p:style>
          <a:lnRef idx="0"/>
          <a:fillRef idx="0"/>
          <a:effectRef idx="0"/>
          <a:fontRef idx="minor"/>
        </p:style>
      </p:sp>
      <p:sp>
        <p:nvSpPr>
          <p:cNvPr id="1689" name="Google Shape;1634;p44"/>
          <p:cNvSpPr/>
          <p:nvPr/>
        </p:nvSpPr>
        <p:spPr>
          <a:xfrm>
            <a:off x="6554880" y="4962960"/>
            <a:ext cx="156960" cy="90360"/>
          </a:xfrm>
          <a:custGeom>
            <a:avLst/>
            <a:gdLst/>
            <a:ahLst/>
            <a:rect l="l" t="t" r="r" b="b"/>
            <a:pathLst>
              <a:path w="36" h="21">
                <a:moveTo>
                  <a:pt x="34" y="21"/>
                </a:moveTo>
                <a:cubicBezTo>
                  <a:pt x="2" y="21"/>
                  <a:pt x="2" y="21"/>
                  <a:pt x="2" y="21"/>
                </a:cubicBezTo>
                <a:cubicBezTo>
                  <a:pt x="1" y="21"/>
                  <a:pt x="0" y="20"/>
                  <a:pt x="0" y="18"/>
                </a:cubicBezTo>
                <a:cubicBezTo>
                  <a:pt x="0" y="18"/>
                  <a:pt x="0" y="17"/>
                  <a:pt x="0" y="17"/>
                </a:cubicBezTo>
                <a:cubicBezTo>
                  <a:pt x="16" y="1"/>
                  <a:pt x="16" y="1"/>
                  <a:pt x="16" y="1"/>
                </a:cubicBezTo>
                <a:cubicBezTo>
                  <a:pt x="17" y="0"/>
                  <a:pt x="17" y="0"/>
                  <a:pt x="18" y="0"/>
                </a:cubicBezTo>
                <a:cubicBezTo>
                  <a:pt x="19" y="0"/>
                  <a:pt x="19" y="0"/>
                  <a:pt x="20" y="1"/>
                </a:cubicBezTo>
                <a:cubicBezTo>
                  <a:pt x="36" y="17"/>
                  <a:pt x="36" y="17"/>
                  <a:pt x="36" y="17"/>
                </a:cubicBezTo>
                <a:cubicBezTo>
                  <a:pt x="36" y="17"/>
                  <a:pt x="36" y="18"/>
                  <a:pt x="36" y="18"/>
                </a:cubicBezTo>
                <a:cubicBezTo>
                  <a:pt x="36" y="20"/>
                  <a:pt x="35" y="21"/>
                  <a:pt x="34" y="21"/>
                </a:cubicBezTo>
                <a:close/>
              </a:path>
            </a:pathLst>
          </a:custGeom>
          <a:solidFill>
            <a:schemeClr val="dk1"/>
          </a:solidFill>
          <a:ln w="0">
            <a:noFill/>
          </a:ln>
        </p:spPr>
        <p:style>
          <a:lnRef idx="0"/>
          <a:fillRef idx="0"/>
          <a:effectRef idx="0"/>
          <a:fontRef idx="minor"/>
        </p:style>
      </p:sp>
      <p:sp>
        <p:nvSpPr>
          <p:cNvPr id="1690" name="Google Shape;1635;p44"/>
          <p:cNvSpPr/>
          <p:nvPr/>
        </p:nvSpPr>
        <p:spPr>
          <a:xfrm>
            <a:off x="7189920" y="4932360"/>
            <a:ext cx="225720" cy="278280"/>
          </a:xfrm>
          <a:custGeom>
            <a:avLst/>
            <a:gdLst/>
            <a:ahLst/>
            <a:rect l="l" t="t" r="r" b="b"/>
            <a:pathLst>
              <a:path w="52" h="64">
                <a:moveTo>
                  <a:pt x="25" y="53"/>
                </a:moveTo>
                <a:cubicBezTo>
                  <a:pt x="13" y="64"/>
                  <a:pt x="13" y="64"/>
                  <a:pt x="13" y="64"/>
                </a:cubicBezTo>
                <a:cubicBezTo>
                  <a:pt x="13" y="64"/>
                  <a:pt x="13" y="64"/>
                  <a:pt x="12" y="64"/>
                </a:cubicBezTo>
                <a:cubicBezTo>
                  <a:pt x="12" y="64"/>
                  <a:pt x="12" y="64"/>
                  <a:pt x="12" y="64"/>
                </a:cubicBezTo>
                <a:cubicBezTo>
                  <a:pt x="0" y="53"/>
                  <a:pt x="0" y="53"/>
                  <a:pt x="0" y="53"/>
                </a:cubicBezTo>
                <a:cubicBezTo>
                  <a:pt x="0" y="52"/>
                  <a:pt x="0" y="52"/>
                  <a:pt x="0" y="51"/>
                </a:cubicBezTo>
                <a:cubicBezTo>
                  <a:pt x="0" y="51"/>
                  <a:pt x="1" y="51"/>
                  <a:pt x="1" y="51"/>
                </a:cubicBezTo>
                <a:cubicBezTo>
                  <a:pt x="8" y="51"/>
                  <a:pt x="8" y="51"/>
                  <a:pt x="8" y="51"/>
                </a:cubicBezTo>
                <a:cubicBezTo>
                  <a:pt x="8" y="1"/>
                  <a:pt x="8" y="1"/>
                  <a:pt x="8" y="1"/>
                </a:cubicBezTo>
                <a:cubicBezTo>
                  <a:pt x="8" y="1"/>
                  <a:pt x="8" y="0"/>
                  <a:pt x="9" y="0"/>
                </a:cubicBezTo>
                <a:cubicBezTo>
                  <a:pt x="16" y="0"/>
                  <a:pt x="16" y="0"/>
                  <a:pt x="16" y="0"/>
                </a:cubicBezTo>
                <a:cubicBezTo>
                  <a:pt x="17" y="0"/>
                  <a:pt x="17" y="1"/>
                  <a:pt x="17" y="1"/>
                </a:cubicBezTo>
                <a:cubicBezTo>
                  <a:pt x="17" y="51"/>
                  <a:pt x="17" y="51"/>
                  <a:pt x="17" y="51"/>
                </a:cubicBezTo>
                <a:cubicBezTo>
                  <a:pt x="24" y="51"/>
                  <a:pt x="24" y="51"/>
                  <a:pt x="24" y="51"/>
                </a:cubicBezTo>
                <a:cubicBezTo>
                  <a:pt x="25" y="51"/>
                  <a:pt x="25" y="51"/>
                  <a:pt x="25" y="52"/>
                </a:cubicBezTo>
                <a:cubicBezTo>
                  <a:pt x="25" y="52"/>
                  <a:pt x="25" y="52"/>
                  <a:pt x="25" y="53"/>
                </a:cubicBezTo>
                <a:close/>
                <a:moveTo>
                  <a:pt x="39" y="28"/>
                </a:moveTo>
                <a:cubicBezTo>
                  <a:pt x="38" y="28"/>
                  <a:pt x="36" y="28"/>
                  <a:pt x="36" y="27"/>
                </a:cubicBezTo>
                <a:cubicBezTo>
                  <a:pt x="35" y="27"/>
                  <a:pt x="34" y="27"/>
                  <a:pt x="34" y="27"/>
                </a:cubicBezTo>
                <a:cubicBezTo>
                  <a:pt x="35" y="23"/>
                  <a:pt x="35" y="23"/>
                  <a:pt x="35" y="23"/>
                </a:cubicBezTo>
                <a:cubicBezTo>
                  <a:pt x="36" y="23"/>
                  <a:pt x="36" y="23"/>
                  <a:pt x="37" y="23"/>
                </a:cubicBezTo>
                <a:cubicBezTo>
                  <a:pt x="37" y="23"/>
                  <a:pt x="38" y="23"/>
                  <a:pt x="39" y="23"/>
                </a:cubicBezTo>
                <a:cubicBezTo>
                  <a:pt x="43" y="23"/>
                  <a:pt x="46" y="20"/>
                  <a:pt x="46" y="16"/>
                </a:cubicBezTo>
                <a:cubicBezTo>
                  <a:pt x="46" y="16"/>
                  <a:pt x="46" y="16"/>
                  <a:pt x="46" y="16"/>
                </a:cubicBezTo>
                <a:cubicBezTo>
                  <a:pt x="45" y="17"/>
                  <a:pt x="43" y="18"/>
                  <a:pt x="41" y="18"/>
                </a:cubicBezTo>
                <a:cubicBezTo>
                  <a:pt x="36" y="18"/>
                  <a:pt x="33" y="14"/>
                  <a:pt x="33" y="9"/>
                </a:cubicBezTo>
                <a:cubicBezTo>
                  <a:pt x="33" y="4"/>
                  <a:pt x="36" y="0"/>
                  <a:pt x="42" y="0"/>
                </a:cubicBezTo>
                <a:cubicBezTo>
                  <a:pt x="47" y="0"/>
                  <a:pt x="52" y="5"/>
                  <a:pt x="52" y="13"/>
                </a:cubicBezTo>
                <a:cubicBezTo>
                  <a:pt x="52" y="20"/>
                  <a:pt x="48" y="28"/>
                  <a:pt x="39" y="28"/>
                </a:cubicBezTo>
                <a:close/>
                <a:moveTo>
                  <a:pt x="51" y="64"/>
                </a:moveTo>
                <a:cubicBezTo>
                  <a:pt x="34" y="64"/>
                  <a:pt x="34" y="64"/>
                  <a:pt x="34" y="64"/>
                </a:cubicBezTo>
                <a:cubicBezTo>
                  <a:pt x="34" y="60"/>
                  <a:pt x="34" y="60"/>
                  <a:pt x="34" y="60"/>
                </a:cubicBezTo>
                <a:cubicBezTo>
                  <a:pt x="40" y="60"/>
                  <a:pt x="40" y="60"/>
                  <a:pt x="40" y="60"/>
                </a:cubicBezTo>
                <a:cubicBezTo>
                  <a:pt x="40" y="45"/>
                  <a:pt x="40" y="45"/>
                  <a:pt x="40" y="45"/>
                </a:cubicBezTo>
                <a:cubicBezTo>
                  <a:pt x="40" y="44"/>
                  <a:pt x="40" y="44"/>
                  <a:pt x="40" y="44"/>
                </a:cubicBezTo>
                <a:cubicBezTo>
                  <a:pt x="40" y="43"/>
                  <a:pt x="40" y="43"/>
                  <a:pt x="40" y="43"/>
                </a:cubicBezTo>
                <a:cubicBezTo>
                  <a:pt x="40" y="43"/>
                  <a:pt x="40" y="43"/>
                  <a:pt x="40" y="43"/>
                </a:cubicBezTo>
                <a:cubicBezTo>
                  <a:pt x="40" y="43"/>
                  <a:pt x="40" y="43"/>
                  <a:pt x="40" y="43"/>
                </a:cubicBezTo>
                <a:cubicBezTo>
                  <a:pt x="39" y="44"/>
                  <a:pt x="39" y="44"/>
                  <a:pt x="39" y="45"/>
                </a:cubicBezTo>
                <a:cubicBezTo>
                  <a:pt x="37" y="47"/>
                  <a:pt x="37" y="47"/>
                  <a:pt x="37" y="47"/>
                </a:cubicBezTo>
                <a:cubicBezTo>
                  <a:pt x="34" y="44"/>
                  <a:pt x="34" y="44"/>
                  <a:pt x="34" y="44"/>
                </a:cubicBezTo>
                <a:cubicBezTo>
                  <a:pt x="40" y="37"/>
                  <a:pt x="40" y="37"/>
                  <a:pt x="40" y="37"/>
                </a:cubicBezTo>
                <a:cubicBezTo>
                  <a:pt x="45" y="37"/>
                  <a:pt x="45" y="37"/>
                  <a:pt x="45" y="37"/>
                </a:cubicBezTo>
                <a:cubicBezTo>
                  <a:pt x="45" y="60"/>
                  <a:pt x="45" y="60"/>
                  <a:pt x="45" y="60"/>
                </a:cubicBezTo>
                <a:cubicBezTo>
                  <a:pt x="51" y="60"/>
                  <a:pt x="51" y="60"/>
                  <a:pt x="51" y="60"/>
                </a:cubicBezTo>
                <a:lnTo>
                  <a:pt x="51" y="64"/>
                </a:lnTo>
                <a:close/>
                <a:moveTo>
                  <a:pt x="42" y="5"/>
                </a:moveTo>
                <a:cubicBezTo>
                  <a:pt x="39" y="5"/>
                  <a:pt x="38" y="7"/>
                  <a:pt x="38" y="9"/>
                </a:cubicBezTo>
                <a:cubicBezTo>
                  <a:pt x="38" y="12"/>
                  <a:pt x="39" y="14"/>
                  <a:pt x="43" y="14"/>
                </a:cubicBezTo>
                <a:cubicBezTo>
                  <a:pt x="45" y="14"/>
                  <a:pt x="47" y="13"/>
                  <a:pt x="47" y="11"/>
                </a:cubicBezTo>
                <a:cubicBezTo>
                  <a:pt x="47" y="8"/>
                  <a:pt x="44" y="5"/>
                  <a:pt x="42" y="5"/>
                </a:cubicBezTo>
                <a:close/>
              </a:path>
            </a:pathLst>
          </a:custGeom>
          <a:solidFill>
            <a:schemeClr val="dk1"/>
          </a:solidFill>
          <a:ln w="0">
            <a:noFill/>
          </a:ln>
        </p:spPr>
        <p:style>
          <a:lnRef idx="0"/>
          <a:fillRef idx="0"/>
          <a:effectRef idx="0"/>
          <a:fontRef idx="minor"/>
        </p:style>
      </p:sp>
      <p:sp>
        <p:nvSpPr>
          <p:cNvPr id="1691" name="Google Shape;1636;p44"/>
          <p:cNvSpPr/>
          <p:nvPr/>
        </p:nvSpPr>
        <p:spPr>
          <a:xfrm>
            <a:off x="7814520" y="4944600"/>
            <a:ext cx="239760" cy="249840"/>
          </a:xfrm>
          <a:custGeom>
            <a:avLst/>
            <a:gdLst/>
            <a:ahLst/>
            <a:rect l="l" t="t" r="r" b="b"/>
            <a:pathLst>
              <a:path w="55" h="57">
                <a:moveTo>
                  <a:pt x="5" y="35"/>
                </a:moveTo>
                <a:cubicBezTo>
                  <a:pt x="2" y="35"/>
                  <a:pt x="0" y="32"/>
                  <a:pt x="0" y="29"/>
                </a:cubicBezTo>
                <a:cubicBezTo>
                  <a:pt x="0" y="26"/>
                  <a:pt x="2" y="24"/>
                  <a:pt x="5" y="24"/>
                </a:cubicBezTo>
                <a:cubicBezTo>
                  <a:pt x="9" y="24"/>
                  <a:pt x="11" y="26"/>
                  <a:pt x="11" y="29"/>
                </a:cubicBezTo>
                <a:cubicBezTo>
                  <a:pt x="11" y="32"/>
                  <a:pt x="9" y="35"/>
                  <a:pt x="5" y="35"/>
                </a:cubicBezTo>
                <a:close/>
                <a:moveTo>
                  <a:pt x="12" y="20"/>
                </a:moveTo>
                <a:cubicBezTo>
                  <a:pt x="9" y="20"/>
                  <a:pt x="6" y="17"/>
                  <a:pt x="6" y="13"/>
                </a:cubicBezTo>
                <a:cubicBezTo>
                  <a:pt x="6" y="10"/>
                  <a:pt x="9" y="7"/>
                  <a:pt x="12" y="7"/>
                </a:cubicBezTo>
                <a:cubicBezTo>
                  <a:pt x="16" y="7"/>
                  <a:pt x="19" y="10"/>
                  <a:pt x="19" y="13"/>
                </a:cubicBezTo>
                <a:cubicBezTo>
                  <a:pt x="19" y="17"/>
                  <a:pt x="16" y="20"/>
                  <a:pt x="12" y="20"/>
                </a:cubicBezTo>
                <a:close/>
                <a:moveTo>
                  <a:pt x="12" y="50"/>
                </a:moveTo>
                <a:cubicBezTo>
                  <a:pt x="9" y="50"/>
                  <a:pt x="7" y="48"/>
                  <a:pt x="7" y="45"/>
                </a:cubicBezTo>
                <a:cubicBezTo>
                  <a:pt x="7" y="42"/>
                  <a:pt x="9" y="40"/>
                  <a:pt x="12" y="40"/>
                </a:cubicBezTo>
                <a:cubicBezTo>
                  <a:pt x="15" y="40"/>
                  <a:pt x="17" y="42"/>
                  <a:pt x="17" y="45"/>
                </a:cubicBezTo>
                <a:cubicBezTo>
                  <a:pt x="17" y="48"/>
                  <a:pt x="15" y="50"/>
                  <a:pt x="12" y="50"/>
                </a:cubicBezTo>
                <a:close/>
                <a:moveTo>
                  <a:pt x="28" y="13"/>
                </a:moveTo>
                <a:cubicBezTo>
                  <a:pt x="25" y="13"/>
                  <a:pt x="21" y="10"/>
                  <a:pt x="21" y="6"/>
                </a:cubicBezTo>
                <a:cubicBezTo>
                  <a:pt x="21" y="3"/>
                  <a:pt x="25" y="0"/>
                  <a:pt x="28" y="0"/>
                </a:cubicBezTo>
                <a:cubicBezTo>
                  <a:pt x="32" y="0"/>
                  <a:pt x="35" y="3"/>
                  <a:pt x="35" y="6"/>
                </a:cubicBezTo>
                <a:cubicBezTo>
                  <a:pt x="35" y="10"/>
                  <a:pt x="32" y="13"/>
                  <a:pt x="28" y="13"/>
                </a:cubicBezTo>
                <a:close/>
                <a:moveTo>
                  <a:pt x="28" y="57"/>
                </a:moveTo>
                <a:cubicBezTo>
                  <a:pt x="26" y="57"/>
                  <a:pt x="24" y="55"/>
                  <a:pt x="24" y="52"/>
                </a:cubicBezTo>
                <a:cubicBezTo>
                  <a:pt x="24" y="50"/>
                  <a:pt x="26" y="48"/>
                  <a:pt x="28" y="48"/>
                </a:cubicBezTo>
                <a:cubicBezTo>
                  <a:pt x="31" y="48"/>
                  <a:pt x="33" y="50"/>
                  <a:pt x="33" y="52"/>
                </a:cubicBezTo>
                <a:cubicBezTo>
                  <a:pt x="33" y="55"/>
                  <a:pt x="31" y="57"/>
                  <a:pt x="28" y="57"/>
                </a:cubicBezTo>
                <a:close/>
                <a:moveTo>
                  <a:pt x="44" y="49"/>
                </a:moveTo>
                <a:cubicBezTo>
                  <a:pt x="42" y="49"/>
                  <a:pt x="40" y="48"/>
                  <a:pt x="40" y="45"/>
                </a:cubicBezTo>
                <a:cubicBezTo>
                  <a:pt x="40" y="43"/>
                  <a:pt x="42" y="41"/>
                  <a:pt x="44" y="41"/>
                </a:cubicBezTo>
                <a:cubicBezTo>
                  <a:pt x="47" y="41"/>
                  <a:pt x="48" y="43"/>
                  <a:pt x="48" y="45"/>
                </a:cubicBezTo>
                <a:cubicBezTo>
                  <a:pt x="48" y="48"/>
                  <a:pt x="47" y="49"/>
                  <a:pt x="44" y="49"/>
                </a:cubicBezTo>
                <a:close/>
                <a:moveTo>
                  <a:pt x="44" y="16"/>
                </a:moveTo>
                <a:cubicBezTo>
                  <a:pt x="43" y="16"/>
                  <a:pt x="41" y="15"/>
                  <a:pt x="41" y="13"/>
                </a:cubicBezTo>
                <a:cubicBezTo>
                  <a:pt x="41" y="12"/>
                  <a:pt x="43" y="10"/>
                  <a:pt x="44" y="10"/>
                </a:cubicBezTo>
                <a:cubicBezTo>
                  <a:pt x="46" y="10"/>
                  <a:pt x="47" y="12"/>
                  <a:pt x="47" y="13"/>
                </a:cubicBezTo>
                <a:cubicBezTo>
                  <a:pt x="47" y="15"/>
                  <a:pt x="46" y="16"/>
                  <a:pt x="44" y="16"/>
                </a:cubicBezTo>
                <a:close/>
                <a:moveTo>
                  <a:pt x="51" y="33"/>
                </a:moveTo>
                <a:cubicBezTo>
                  <a:pt x="49" y="33"/>
                  <a:pt x="48" y="31"/>
                  <a:pt x="48" y="29"/>
                </a:cubicBezTo>
                <a:cubicBezTo>
                  <a:pt x="48" y="27"/>
                  <a:pt x="49" y="26"/>
                  <a:pt x="51" y="26"/>
                </a:cubicBezTo>
                <a:cubicBezTo>
                  <a:pt x="53" y="26"/>
                  <a:pt x="55" y="27"/>
                  <a:pt x="55" y="29"/>
                </a:cubicBezTo>
                <a:cubicBezTo>
                  <a:pt x="55" y="31"/>
                  <a:pt x="53" y="33"/>
                  <a:pt x="51" y="33"/>
                </a:cubicBezTo>
                <a:close/>
              </a:path>
            </a:pathLst>
          </a:custGeom>
          <a:solidFill>
            <a:schemeClr val="dk1"/>
          </a:solidFill>
          <a:ln w="0">
            <a:noFill/>
          </a:ln>
        </p:spPr>
        <p:style>
          <a:lnRef idx="0"/>
          <a:fillRef idx="0"/>
          <a:effectRef idx="0"/>
          <a:fontRef idx="minor"/>
        </p:style>
      </p:sp>
      <p:sp>
        <p:nvSpPr>
          <p:cNvPr id="1692" name="Google Shape;1637;p44"/>
          <p:cNvSpPr/>
          <p:nvPr/>
        </p:nvSpPr>
        <p:spPr>
          <a:xfrm>
            <a:off x="8445240" y="4954680"/>
            <a:ext cx="217800" cy="217800"/>
          </a:xfrm>
          <a:custGeom>
            <a:avLst/>
            <a:gdLst/>
            <a:ahLst/>
            <a:rect l="l" t="t" r="r" b="b"/>
            <a:pathLst>
              <a:path w="50" h="5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5" y="0"/>
                  <a:pt x="50" y="5"/>
                  <a:pt x="50" y="10"/>
                </a:cubicBezTo>
                <a:lnTo>
                  <a:pt x="50" y="40"/>
                </a:lnTo>
                <a:close/>
                <a:moveTo>
                  <a:pt x="10" y="4"/>
                </a:move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10"/>
                  <a:pt x="45" y="10"/>
                  <a:pt x="45" y="10"/>
                </a:cubicBezTo>
                <a:cubicBezTo>
                  <a:pt x="45" y="7"/>
                  <a:pt x="43" y="4"/>
                  <a:pt x="40" y="4"/>
                </a:cubicBezTo>
                <a:lnTo>
                  <a:pt x="10" y="4"/>
                </a:lnTo>
                <a:close/>
              </a:path>
            </a:pathLst>
          </a:custGeom>
          <a:solidFill>
            <a:schemeClr val="dk1"/>
          </a:solidFill>
          <a:ln w="0">
            <a:noFill/>
          </a:ln>
        </p:spPr>
        <p:style>
          <a:lnRef idx="0"/>
          <a:fillRef idx="0"/>
          <a:effectRef idx="0"/>
          <a:fontRef idx="minor"/>
        </p:style>
      </p:sp>
      <p:sp>
        <p:nvSpPr>
          <p:cNvPr id="1693" name="Google Shape;1638;p44"/>
          <p:cNvSpPr/>
          <p:nvPr/>
        </p:nvSpPr>
        <p:spPr>
          <a:xfrm>
            <a:off x="9075960" y="4936680"/>
            <a:ext cx="126720" cy="248040"/>
          </a:xfrm>
          <a:custGeom>
            <a:avLst/>
            <a:gdLst/>
            <a:ahLst/>
            <a:rect l="l" t="t" r="r" b="b"/>
            <a:pathLst>
              <a:path w="29" h="57">
                <a:moveTo>
                  <a:pt x="29" y="48"/>
                </a:move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lnTo>
                  <a:pt x="29" y="48"/>
                </a:lnTo>
                <a:close/>
              </a:path>
            </a:pathLst>
          </a:custGeom>
          <a:solidFill>
            <a:schemeClr val="dk1"/>
          </a:solidFill>
          <a:ln w="0">
            <a:noFill/>
          </a:ln>
        </p:spPr>
        <p:style>
          <a:lnRef idx="0"/>
          <a:fillRef idx="0"/>
          <a:effectRef idx="0"/>
          <a:fontRef idx="minor"/>
        </p:style>
      </p:sp>
      <p:sp>
        <p:nvSpPr>
          <p:cNvPr id="1694" name="Google Shape;1639;p44"/>
          <p:cNvSpPr/>
          <p:nvPr/>
        </p:nvSpPr>
        <p:spPr>
          <a:xfrm>
            <a:off x="9706680" y="4936680"/>
            <a:ext cx="255960" cy="248040"/>
          </a:xfrm>
          <a:custGeom>
            <a:avLst/>
            <a:gdLst/>
            <a:ahLst/>
            <a:rect l="l" t="t"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chemeClr val="dk1"/>
          </a:solidFill>
          <a:ln w="0">
            <a:noFill/>
          </a:ln>
        </p:spPr>
        <p:style>
          <a:lnRef idx="0"/>
          <a:fillRef idx="0"/>
          <a:effectRef idx="0"/>
          <a:fontRef idx="minor"/>
        </p:style>
      </p:sp>
      <p:sp>
        <p:nvSpPr>
          <p:cNvPr id="1695" name="Google Shape;1640;p44"/>
          <p:cNvSpPr/>
          <p:nvPr/>
        </p:nvSpPr>
        <p:spPr>
          <a:xfrm>
            <a:off x="10335600" y="4948560"/>
            <a:ext cx="156960" cy="245880"/>
          </a:xfrm>
          <a:custGeom>
            <a:avLst/>
            <a:gdLst/>
            <a:ahLst/>
            <a:rect l="l" t="t" r="r" b="b"/>
            <a:pathLst>
              <a:path w="36" h="56">
                <a:moveTo>
                  <a:pt x="0" y="55"/>
                </a:moveTo>
                <a:cubicBezTo>
                  <a:pt x="0" y="2"/>
                  <a:pt x="0" y="2"/>
                  <a:pt x="0" y="2"/>
                </a:cubicBezTo>
                <a:cubicBezTo>
                  <a:pt x="0" y="1"/>
                  <a:pt x="0" y="0"/>
                  <a:pt x="1" y="1"/>
                </a:cubicBezTo>
                <a:cubicBezTo>
                  <a:pt x="27" y="27"/>
                  <a:pt x="27" y="27"/>
                  <a:pt x="27" y="27"/>
                </a:cubicBezTo>
                <a:cubicBezTo>
                  <a:pt x="27" y="27"/>
                  <a:pt x="27" y="27"/>
                  <a:pt x="27" y="27"/>
                </a:cubicBezTo>
                <a:cubicBezTo>
                  <a:pt x="27" y="3"/>
                  <a:pt x="27" y="3"/>
                  <a:pt x="27" y="3"/>
                </a:cubicBezTo>
                <a:cubicBezTo>
                  <a:pt x="27" y="2"/>
                  <a:pt x="28" y="1"/>
                  <a:pt x="29" y="1"/>
                </a:cubicBezTo>
                <a:cubicBezTo>
                  <a:pt x="34" y="1"/>
                  <a:pt x="34" y="1"/>
                  <a:pt x="34" y="1"/>
                </a:cubicBezTo>
                <a:cubicBezTo>
                  <a:pt x="35" y="1"/>
                  <a:pt x="36" y="2"/>
                  <a:pt x="36" y="3"/>
                </a:cubicBezTo>
                <a:cubicBezTo>
                  <a:pt x="36" y="53"/>
                  <a:pt x="36" y="53"/>
                  <a:pt x="36" y="53"/>
                </a:cubicBezTo>
                <a:cubicBezTo>
                  <a:pt x="36" y="55"/>
                  <a:pt x="35" y="56"/>
                  <a:pt x="34" y="56"/>
                </a:cubicBezTo>
                <a:cubicBezTo>
                  <a:pt x="29" y="56"/>
                  <a:pt x="29" y="56"/>
                  <a:pt x="29" y="56"/>
                </a:cubicBezTo>
                <a:cubicBezTo>
                  <a:pt x="28" y="56"/>
                  <a:pt x="27" y="55"/>
                  <a:pt x="27" y="53"/>
                </a:cubicBezTo>
                <a:cubicBezTo>
                  <a:pt x="27" y="29"/>
                  <a:pt x="27" y="29"/>
                  <a:pt x="27" y="29"/>
                </a:cubicBezTo>
                <a:cubicBezTo>
                  <a:pt x="27" y="30"/>
                  <a:pt x="27" y="30"/>
                  <a:pt x="27" y="30"/>
                </a:cubicBezTo>
                <a:cubicBezTo>
                  <a:pt x="1" y="55"/>
                  <a:pt x="1" y="55"/>
                  <a:pt x="1" y="55"/>
                </a:cubicBezTo>
                <a:cubicBezTo>
                  <a:pt x="0" y="56"/>
                  <a:pt x="0" y="56"/>
                  <a:pt x="0" y="55"/>
                </a:cubicBezTo>
                <a:close/>
              </a:path>
            </a:pathLst>
          </a:custGeom>
          <a:solidFill>
            <a:schemeClr val="dk1"/>
          </a:solidFill>
          <a:ln w="0">
            <a:noFill/>
          </a:ln>
        </p:spPr>
        <p:style>
          <a:lnRef idx="0"/>
          <a:fillRef idx="0"/>
          <a:effectRef idx="0"/>
          <a:fontRef idx="minor"/>
        </p:style>
      </p:sp>
      <p:sp>
        <p:nvSpPr>
          <p:cNvPr id="1696" name="Google Shape;1641;p44"/>
          <p:cNvSpPr/>
          <p:nvPr/>
        </p:nvSpPr>
        <p:spPr>
          <a:xfrm>
            <a:off x="10966320" y="4958640"/>
            <a:ext cx="296640" cy="231840"/>
          </a:xfrm>
          <a:custGeom>
            <a:avLst/>
            <a:gdLst/>
            <a:ahLst/>
            <a:rect l="l" t="t" r="r" b="b"/>
            <a:pathLst>
              <a:path w="68" h="53">
                <a:moveTo>
                  <a:pt x="38" y="16"/>
                </a:moveTo>
                <a:cubicBezTo>
                  <a:pt x="38" y="14"/>
                  <a:pt x="36" y="12"/>
                  <a:pt x="34" y="12"/>
                </a:cubicBezTo>
                <a:cubicBezTo>
                  <a:pt x="32" y="12"/>
                  <a:pt x="30" y="14"/>
                  <a:pt x="30" y="16"/>
                </a:cubicBezTo>
                <a:cubicBezTo>
                  <a:pt x="30" y="37"/>
                  <a:pt x="30" y="37"/>
                  <a:pt x="30" y="37"/>
                </a:cubicBezTo>
                <a:cubicBezTo>
                  <a:pt x="30" y="46"/>
                  <a:pt x="23" y="53"/>
                  <a:pt x="15" y="53"/>
                </a:cubicBezTo>
                <a:cubicBezTo>
                  <a:pt x="7" y="53"/>
                  <a:pt x="0" y="46"/>
                  <a:pt x="0" y="37"/>
                </a:cubicBezTo>
                <a:cubicBezTo>
                  <a:pt x="0" y="37"/>
                  <a:pt x="0" y="37"/>
                  <a:pt x="0" y="28"/>
                </a:cubicBezTo>
                <a:cubicBezTo>
                  <a:pt x="11" y="28"/>
                  <a:pt x="11" y="28"/>
                  <a:pt x="11" y="28"/>
                </a:cubicBezTo>
                <a:cubicBezTo>
                  <a:pt x="11" y="37"/>
                  <a:pt x="11" y="37"/>
                  <a:pt x="11" y="37"/>
                </a:cubicBezTo>
                <a:cubicBezTo>
                  <a:pt x="11" y="39"/>
                  <a:pt x="13" y="41"/>
                  <a:pt x="15" y="41"/>
                </a:cubicBezTo>
                <a:cubicBezTo>
                  <a:pt x="17" y="41"/>
                  <a:pt x="19" y="39"/>
                  <a:pt x="19" y="37"/>
                </a:cubicBezTo>
                <a:cubicBezTo>
                  <a:pt x="19" y="15"/>
                  <a:pt x="19" y="15"/>
                  <a:pt x="19" y="15"/>
                </a:cubicBezTo>
                <a:cubicBezTo>
                  <a:pt x="19" y="7"/>
                  <a:pt x="26" y="0"/>
                  <a:pt x="34" y="0"/>
                </a:cubicBezTo>
                <a:cubicBezTo>
                  <a:pt x="42" y="0"/>
                  <a:pt x="49" y="7"/>
                  <a:pt x="49" y="15"/>
                </a:cubicBezTo>
                <a:cubicBezTo>
                  <a:pt x="49" y="20"/>
                  <a:pt x="49" y="20"/>
                  <a:pt x="49" y="20"/>
                </a:cubicBezTo>
                <a:cubicBezTo>
                  <a:pt x="42" y="22"/>
                  <a:pt x="42" y="22"/>
                  <a:pt x="42" y="22"/>
                </a:cubicBezTo>
                <a:cubicBezTo>
                  <a:pt x="38" y="20"/>
                  <a:pt x="38" y="20"/>
                  <a:pt x="38" y="20"/>
                </a:cubicBezTo>
                <a:lnTo>
                  <a:pt x="38" y="16"/>
                </a:lnTo>
                <a:close/>
                <a:moveTo>
                  <a:pt x="68" y="28"/>
                </a:moveTo>
                <a:cubicBezTo>
                  <a:pt x="68" y="37"/>
                  <a:pt x="68" y="37"/>
                  <a:pt x="68" y="37"/>
                </a:cubicBezTo>
                <a:cubicBezTo>
                  <a:pt x="68" y="46"/>
                  <a:pt x="61" y="53"/>
                  <a:pt x="53" y="53"/>
                </a:cubicBezTo>
                <a:cubicBezTo>
                  <a:pt x="45" y="53"/>
                  <a:pt x="38" y="46"/>
                  <a:pt x="38" y="37"/>
                </a:cubicBezTo>
                <a:cubicBezTo>
                  <a:pt x="38" y="28"/>
                  <a:pt x="38" y="28"/>
                  <a:pt x="38" y="28"/>
                </a:cubicBezTo>
                <a:cubicBezTo>
                  <a:pt x="42" y="30"/>
                  <a:pt x="42" y="30"/>
                  <a:pt x="42" y="30"/>
                </a:cubicBezTo>
                <a:cubicBezTo>
                  <a:pt x="49" y="28"/>
                  <a:pt x="49" y="28"/>
                  <a:pt x="49" y="28"/>
                </a:cubicBezTo>
                <a:cubicBezTo>
                  <a:pt x="49" y="38"/>
                  <a:pt x="49" y="38"/>
                  <a:pt x="49" y="38"/>
                </a:cubicBezTo>
                <a:cubicBezTo>
                  <a:pt x="49" y="40"/>
                  <a:pt x="51" y="41"/>
                  <a:pt x="53" y="41"/>
                </a:cubicBezTo>
                <a:cubicBezTo>
                  <a:pt x="55" y="41"/>
                  <a:pt x="57" y="40"/>
                  <a:pt x="57" y="38"/>
                </a:cubicBezTo>
                <a:cubicBezTo>
                  <a:pt x="57" y="28"/>
                  <a:pt x="57" y="28"/>
                  <a:pt x="57" y="28"/>
                </a:cubicBezTo>
                <a:lnTo>
                  <a:pt x="68" y="28"/>
                </a:lnTo>
                <a:close/>
              </a:path>
            </a:pathLst>
          </a:custGeom>
          <a:solidFill>
            <a:schemeClr val="dk1"/>
          </a:solidFill>
          <a:ln w="0">
            <a:noFill/>
          </a:ln>
        </p:spPr>
        <p:style>
          <a:lnRef idx="0"/>
          <a:fillRef idx="0"/>
          <a:effectRef idx="0"/>
          <a:fontRef idx="minor"/>
        </p:style>
      </p:sp>
      <p:sp>
        <p:nvSpPr>
          <p:cNvPr id="1697" name="Google Shape;1642;p44"/>
          <p:cNvSpPr/>
          <p:nvPr/>
        </p:nvSpPr>
        <p:spPr>
          <a:xfrm>
            <a:off x="11548440" y="4932360"/>
            <a:ext cx="266040" cy="278280"/>
          </a:xfrm>
          <a:custGeom>
            <a:avLst/>
            <a:gdLst/>
            <a:ahLst/>
            <a:rect l="l" t="t" r="r" b="b"/>
            <a:pathLst>
              <a:path w="61" h="64">
                <a:moveTo>
                  <a:pt x="60" y="43"/>
                </a:moveTo>
                <a:cubicBezTo>
                  <a:pt x="50" y="46"/>
                  <a:pt x="50" y="46"/>
                  <a:pt x="50" y="46"/>
                </a:cubicBezTo>
                <a:cubicBezTo>
                  <a:pt x="50" y="57"/>
                  <a:pt x="50" y="57"/>
                  <a:pt x="50" y="57"/>
                </a:cubicBezTo>
                <a:cubicBezTo>
                  <a:pt x="50" y="58"/>
                  <a:pt x="50" y="58"/>
                  <a:pt x="50" y="58"/>
                </a:cubicBezTo>
                <a:cubicBezTo>
                  <a:pt x="49" y="58"/>
                  <a:pt x="49" y="59"/>
                  <a:pt x="49" y="58"/>
                </a:cubicBezTo>
                <a:cubicBezTo>
                  <a:pt x="38" y="55"/>
                  <a:pt x="38" y="55"/>
                  <a:pt x="38" y="55"/>
                </a:cubicBezTo>
                <a:cubicBezTo>
                  <a:pt x="32" y="64"/>
                  <a:pt x="32" y="64"/>
                  <a:pt x="32" y="64"/>
                </a:cubicBezTo>
                <a:cubicBezTo>
                  <a:pt x="31" y="64"/>
                  <a:pt x="31" y="64"/>
                  <a:pt x="31" y="64"/>
                </a:cubicBezTo>
                <a:cubicBezTo>
                  <a:pt x="30" y="64"/>
                  <a:pt x="30" y="64"/>
                  <a:pt x="30" y="64"/>
                </a:cubicBezTo>
                <a:cubicBezTo>
                  <a:pt x="23" y="55"/>
                  <a:pt x="23" y="55"/>
                  <a:pt x="23" y="55"/>
                </a:cubicBezTo>
                <a:cubicBezTo>
                  <a:pt x="13" y="58"/>
                  <a:pt x="13" y="58"/>
                  <a:pt x="13" y="58"/>
                </a:cubicBezTo>
                <a:cubicBezTo>
                  <a:pt x="13" y="59"/>
                  <a:pt x="12" y="58"/>
                  <a:pt x="12" y="58"/>
                </a:cubicBezTo>
                <a:cubicBezTo>
                  <a:pt x="12" y="58"/>
                  <a:pt x="11" y="58"/>
                  <a:pt x="11" y="57"/>
                </a:cubicBezTo>
                <a:cubicBezTo>
                  <a:pt x="11" y="46"/>
                  <a:pt x="11" y="46"/>
                  <a:pt x="11" y="46"/>
                </a:cubicBezTo>
                <a:cubicBezTo>
                  <a:pt x="1" y="43"/>
                  <a:pt x="1" y="43"/>
                  <a:pt x="1" y="43"/>
                </a:cubicBezTo>
                <a:cubicBezTo>
                  <a:pt x="1" y="43"/>
                  <a:pt x="0" y="43"/>
                  <a:pt x="0" y="42"/>
                </a:cubicBezTo>
                <a:cubicBezTo>
                  <a:pt x="0" y="42"/>
                  <a:pt x="0" y="41"/>
                  <a:pt x="0" y="41"/>
                </a:cubicBezTo>
                <a:cubicBezTo>
                  <a:pt x="7" y="32"/>
                  <a:pt x="7" y="32"/>
                  <a:pt x="7" y="32"/>
                </a:cubicBezTo>
                <a:cubicBezTo>
                  <a:pt x="0" y="23"/>
                  <a:pt x="0" y="23"/>
                  <a:pt x="0" y="23"/>
                </a:cubicBezTo>
                <a:cubicBezTo>
                  <a:pt x="0" y="23"/>
                  <a:pt x="0" y="23"/>
                  <a:pt x="0" y="22"/>
                </a:cubicBezTo>
                <a:cubicBezTo>
                  <a:pt x="0" y="22"/>
                  <a:pt x="1" y="22"/>
                  <a:pt x="1" y="22"/>
                </a:cubicBezTo>
                <a:cubicBezTo>
                  <a:pt x="11" y="18"/>
                  <a:pt x="11" y="18"/>
                  <a:pt x="11" y="18"/>
                </a:cubicBezTo>
                <a:cubicBezTo>
                  <a:pt x="11" y="7"/>
                  <a:pt x="11" y="7"/>
                  <a:pt x="11" y="7"/>
                </a:cubicBezTo>
                <a:cubicBezTo>
                  <a:pt x="11" y="7"/>
                  <a:pt x="12" y="7"/>
                  <a:pt x="12" y="6"/>
                </a:cubicBezTo>
                <a:cubicBezTo>
                  <a:pt x="12" y="6"/>
                  <a:pt x="13" y="6"/>
                  <a:pt x="13" y="6"/>
                </a:cubicBezTo>
                <a:cubicBezTo>
                  <a:pt x="23" y="10"/>
                  <a:pt x="23" y="10"/>
                  <a:pt x="23" y="10"/>
                </a:cubicBezTo>
                <a:cubicBezTo>
                  <a:pt x="30" y="1"/>
                  <a:pt x="30" y="1"/>
                  <a:pt x="30" y="1"/>
                </a:cubicBezTo>
                <a:cubicBezTo>
                  <a:pt x="30" y="0"/>
                  <a:pt x="31" y="0"/>
                  <a:pt x="32" y="1"/>
                </a:cubicBezTo>
                <a:cubicBezTo>
                  <a:pt x="38" y="10"/>
                  <a:pt x="38" y="10"/>
                  <a:pt x="38" y="10"/>
                </a:cubicBezTo>
                <a:cubicBezTo>
                  <a:pt x="49" y="6"/>
                  <a:pt x="49" y="6"/>
                  <a:pt x="49" y="6"/>
                </a:cubicBezTo>
                <a:cubicBezTo>
                  <a:pt x="49" y="6"/>
                  <a:pt x="49" y="6"/>
                  <a:pt x="50" y="6"/>
                </a:cubicBezTo>
                <a:cubicBezTo>
                  <a:pt x="50" y="7"/>
                  <a:pt x="50" y="7"/>
                  <a:pt x="50" y="7"/>
                </a:cubicBezTo>
                <a:cubicBezTo>
                  <a:pt x="50" y="18"/>
                  <a:pt x="50" y="18"/>
                  <a:pt x="50" y="18"/>
                </a:cubicBezTo>
                <a:cubicBezTo>
                  <a:pt x="60" y="22"/>
                  <a:pt x="60" y="22"/>
                  <a:pt x="60" y="22"/>
                </a:cubicBezTo>
                <a:cubicBezTo>
                  <a:pt x="61" y="22"/>
                  <a:pt x="61" y="22"/>
                  <a:pt x="61" y="22"/>
                </a:cubicBezTo>
                <a:cubicBezTo>
                  <a:pt x="61" y="23"/>
                  <a:pt x="61" y="23"/>
                  <a:pt x="61" y="23"/>
                </a:cubicBezTo>
                <a:cubicBezTo>
                  <a:pt x="55" y="32"/>
                  <a:pt x="55" y="32"/>
                  <a:pt x="55" y="32"/>
                </a:cubicBezTo>
                <a:cubicBezTo>
                  <a:pt x="61" y="41"/>
                  <a:pt x="61" y="41"/>
                  <a:pt x="61" y="41"/>
                </a:cubicBezTo>
                <a:cubicBezTo>
                  <a:pt x="61" y="41"/>
                  <a:pt x="61" y="42"/>
                  <a:pt x="61" y="42"/>
                </a:cubicBezTo>
                <a:cubicBezTo>
                  <a:pt x="61" y="43"/>
                  <a:pt x="61" y="43"/>
                  <a:pt x="60" y="43"/>
                </a:cubicBezTo>
                <a:close/>
                <a:moveTo>
                  <a:pt x="31" y="12"/>
                </a:moveTo>
                <a:cubicBezTo>
                  <a:pt x="19" y="12"/>
                  <a:pt x="10" y="21"/>
                  <a:pt x="10" y="32"/>
                </a:cubicBezTo>
                <a:cubicBezTo>
                  <a:pt x="10" y="44"/>
                  <a:pt x="19" y="53"/>
                  <a:pt x="31" y="53"/>
                </a:cubicBezTo>
                <a:cubicBezTo>
                  <a:pt x="42" y="53"/>
                  <a:pt x="51" y="44"/>
                  <a:pt x="51" y="32"/>
                </a:cubicBezTo>
                <a:cubicBezTo>
                  <a:pt x="51" y="21"/>
                  <a:pt x="42" y="12"/>
                  <a:pt x="31" y="12"/>
                </a:cubicBezTo>
                <a:close/>
              </a:path>
            </a:pathLst>
          </a:custGeom>
          <a:solidFill>
            <a:schemeClr val="dk1"/>
          </a:solidFill>
          <a:ln w="0">
            <a:noFill/>
          </a:ln>
        </p:spPr>
        <p:style>
          <a:lnRef idx="0"/>
          <a:fillRef idx="0"/>
          <a:effectRef idx="0"/>
          <a:fontRef idx="minor"/>
        </p:style>
      </p:sp>
      <p:sp>
        <p:nvSpPr>
          <p:cNvPr id="1698" name="Google Shape;1643;p44"/>
          <p:cNvSpPr/>
          <p:nvPr/>
        </p:nvSpPr>
        <p:spPr>
          <a:xfrm>
            <a:off x="350280" y="5536800"/>
            <a:ext cx="179280" cy="219600"/>
          </a:xfrm>
          <a:custGeom>
            <a:avLst/>
            <a:gdLst/>
            <a:ahLst/>
            <a:rect l="l" t="t"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dk1"/>
          </a:solidFill>
          <a:ln w="0">
            <a:noFill/>
          </a:ln>
        </p:spPr>
        <p:style>
          <a:lnRef idx="0"/>
          <a:fillRef idx="0"/>
          <a:effectRef idx="0"/>
          <a:fontRef idx="minor"/>
        </p:style>
      </p:sp>
      <p:sp>
        <p:nvSpPr>
          <p:cNvPr id="1699" name="Google Shape;1644;p44"/>
          <p:cNvSpPr/>
          <p:nvPr/>
        </p:nvSpPr>
        <p:spPr>
          <a:xfrm>
            <a:off x="884160" y="5536800"/>
            <a:ext cx="278280" cy="219600"/>
          </a:xfrm>
          <a:custGeom>
            <a:avLst/>
            <a:gdLst/>
            <a:ahLst/>
            <a:rect l="l" t="t" r="r" b="b"/>
            <a:pathLst>
              <a:path w="64" h="50">
                <a:moveTo>
                  <a:pt x="64" y="11"/>
                </a:moveTo>
                <a:cubicBezTo>
                  <a:pt x="64" y="12"/>
                  <a:pt x="63" y="13"/>
                  <a:pt x="61" y="13"/>
                </a:cubicBezTo>
                <a:cubicBezTo>
                  <a:pt x="2" y="13"/>
                  <a:pt x="2" y="13"/>
                  <a:pt x="2" y="13"/>
                </a:cubicBezTo>
                <a:cubicBezTo>
                  <a:pt x="1" y="13"/>
                  <a:pt x="0" y="12"/>
                  <a:pt x="0" y="11"/>
                </a:cubicBezTo>
                <a:cubicBezTo>
                  <a:pt x="0" y="2"/>
                  <a:pt x="0" y="2"/>
                  <a:pt x="0" y="2"/>
                </a:cubicBezTo>
                <a:cubicBezTo>
                  <a:pt x="0" y="1"/>
                  <a:pt x="1" y="0"/>
                  <a:pt x="2" y="0"/>
                </a:cubicBezTo>
                <a:cubicBezTo>
                  <a:pt x="61" y="0"/>
                  <a:pt x="61" y="0"/>
                  <a:pt x="61" y="0"/>
                </a:cubicBezTo>
                <a:cubicBezTo>
                  <a:pt x="63" y="0"/>
                  <a:pt x="64" y="1"/>
                  <a:pt x="64" y="2"/>
                </a:cubicBezTo>
                <a:lnTo>
                  <a:pt x="64" y="11"/>
                </a:lnTo>
                <a:close/>
                <a:moveTo>
                  <a:pt x="64" y="29"/>
                </a:moveTo>
                <a:cubicBezTo>
                  <a:pt x="64" y="30"/>
                  <a:pt x="63" y="32"/>
                  <a:pt x="61" y="32"/>
                </a:cubicBezTo>
                <a:cubicBezTo>
                  <a:pt x="2" y="32"/>
                  <a:pt x="2" y="32"/>
                  <a:pt x="2" y="32"/>
                </a:cubicBezTo>
                <a:cubicBezTo>
                  <a:pt x="1" y="32"/>
                  <a:pt x="0" y="30"/>
                  <a:pt x="0" y="29"/>
                </a:cubicBezTo>
                <a:cubicBezTo>
                  <a:pt x="0" y="20"/>
                  <a:pt x="0" y="20"/>
                  <a:pt x="0" y="20"/>
                </a:cubicBezTo>
                <a:cubicBezTo>
                  <a:pt x="0" y="19"/>
                  <a:pt x="1" y="18"/>
                  <a:pt x="2" y="18"/>
                </a:cubicBezTo>
                <a:cubicBezTo>
                  <a:pt x="61" y="18"/>
                  <a:pt x="61" y="18"/>
                  <a:pt x="61" y="18"/>
                </a:cubicBezTo>
                <a:cubicBezTo>
                  <a:pt x="63" y="18"/>
                  <a:pt x="64" y="19"/>
                  <a:pt x="64" y="20"/>
                </a:cubicBezTo>
                <a:lnTo>
                  <a:pt x="64" y="29"/>
                </a:lnTo>
                <a:close/>
                <a:moveTo>
                  <a:pt x="64" y="48"/>
                </a:moveTo>
                <a:cubicBezTo>
                  <a:pt x="64" y="49"/>
                  <a:pt x="63" y="50"/>
                  <a:pt x="61" y="50"/>
                </a:cubicBezTo>
                <a:cubicBezTo>
                  <a:pt x="2" y="50"/>
                  <a:pt x="2" y="50"/>
                  <a:pt x="2" y="50"/>
                </a:cubicBezTo>
                <a:cubicBezTo>
                  <a:pt x="1" y="50"/>
                  <a:pt x="0" y="49"/>
                  <a:pt x="0" y="48"/>
                </a:cubicBezTo>
                <a:cubicBezTo>
                  <a:pt x="0" y="38"/>
                  <a:pt x="0" y="38"/>
                  <a:pt x="0" y="38"/>
                </a:cubicBezTo>
                <a:cubicBezTo>
                  <a:pt x="0" y="37"/>
                  <a:pt x="1" y="36"/>
                  <a:pt x="2" y="36"/>
                </a:cubicBezTo>
                <a:cubicBezTo>
                  <a:pt x="61" y="36"/>
                  <a:pt x="61" y="36"/>
                  <a:pt x="61" y="36"/>
                </a:cubicBezTo>
                <a:cubicBezTo>
                  <a:pt x="63" y="36"/>
                  <a:pt x="64" y="37"/>
                  <a:pt x="64" y="38"/>
                </a:cubicBezTo>
                <a:lnTo>
                  <a:pt x="64" y="48"/>
                </a:lnTo>
                <a:close/>
                <a:moveTo>
                  <a:pt x="59" y="27"/>
                </a:moveTo>
                <a:cubicBezTo>
                  <a:pt x="59" y="22"/>
                  <a:pt x="59" y="22"/>
                  <a:pt x="59" y="22"/>
                </a:cubicBezTo>
                <a:cubicBezTo>
                  <a:pt x="23" y="22"/>
                  <a:pt x="23" y="22"/>
                  <a:pt x="23" y="22"/>
                </a:cubicBezTo>
                <a:cubicBezTo>
                  <a:pt x="23" y="27"/>
                  <a:pt x="23" y="27"/>
                  <a:pt x="23" y="27"/>
                </a:cubicBezTo>
                <a:lnTo>
                  <a:pt x="59" y="27"/>
                </a:lnTo>
                <a:close/>
                <a:moveTo>
                  <a:pt x="59" y="45"/>
                </a:moveTo>
                <a:cubicBezTo>
                  <a:pt x="59" y="41"/>
                  <a:pt x="59" y="41"/>
                  <a:pt x="59" y="41"/>
                </a:cubicBezTo>
                <a:cubicBezTo>
                  <a:pt x="36" y="41"/>
                  <a:pt x="36" y="41"/>
                  <a:pt x="36" y="41"/>
                </a:cubicBezTo>
                <a:cubicBezTo>
                  <a:pt x="36" y="45"/>
                  <a:pt x="36" y="45"/>
                  <a:pt x="36" y="45"/>
                </a:cubicBezTo>
                <a:lnTo>
                  <a:pt x="59" y="45"/>
                </a:lnTo>
                <a:close/>
                <a:moveTo>
                  <a:pt x="59" y="9"/>
                </a:moveTo>
                <a:cubicBezTo>
                  <a:pt x="59" y="4"/>
                  <a:pt x="59" y="4"/>
                  <a:pt x="59" y="4"/>
                </a:cubicBezTo>
                <a:cubicBezTo>
                  <a:pt x="45" y="4"/>
                  <a:pt x="45" y="4"/>
                  <a:pt x="45" y="4"/>
                </a:cubicBezTo>
                <a:cubicBezTo>
                  <a:pt x="45" y="9"/>
                  <a:pt x="45" y="9"/>
                  <a:pt x="45" y="9"/>
                </a:cubicBezTo>
                <a:lnTo>
                  <a:pt x="59" y="9"/>
                </a:lnTo>
                <a:close/>
              </a:path>
            </a:pathLst>
          </a:custGeom>
          <a:solidFill>
            <a:schemeClr val="dk1"/>
          </a:solidFill>
          <a:ln w="0">
            <a:noFill/>
          </a:ln>
        </p:spPr>
        <p:style>
          <a:lnRef idx="0"/>
          <a:fillRef idx="0"/>
          <a:effectRef idx="0"/>
          <a:fontRef idx="minor"/>
        </p:style>
      </p:sp>
      <p:sp>
        <p:nvSpPr>
          <p:cNvPr id="1700" name="Google Shape;1645;p44"/>
          <p:cNvSpPr/>
          <p:nvPr/>
        </p:nvSpPr>
        <p:spPr>
          <a:xfrm>
            <a:off x="1512720" y="5532840"/>
            <a:ext cx="280440" cy="244080"/>
          </a:xfrm>
          <a:custGeom>
            <a:avLst/>
            <a:gdLst/>
            <a:ahLst/>
            <a:rect l="l" t="t" r="r" b="b"/>
            <a:pathLst>
              <a:path w="64" h="56">
                <a:moveTo>
                  <a:pt x="5" y="2"/>
                </a:moveTo>
                <a:cubicBezTo>
                  <a:pt x="5" y="2"/>
                  <a:pt x="11" y="2"/>
                  <a:pt x="12" y="2"/>
                </a:cubicBezTo>
                <a:cubicBezTo>
                  <a:pt x="15" y="2"/>
                  <a:pt x="18" y="2"/>
                  <a:pt x="22" y="2"/>
                </a:cubicBezTo>
                <a:cubicBezTo>
                  <a:pt x="24" y="2"/>
                  <a:pt x="27" y="2"/>
                  <a:pt x="29" y="2"/>
                </a:cubicBezTo>
                <a:cubicBezTo>
                  <a:pt x="40" y="2"/>
                  <a:pt x="40" y="2"/>
                  <a:pt x="40" y="2"/>
                </a:cubicBezTo>
                <a:cubicBezTo>
                  <a:pt x="41" y="2"/>
                  <a:pt x="42" y="2"/>
                  <a:pt x="43" y="1"/>
                </a:cubicBezTo>
                <a:cubicBezTo>
                  <a:pt x="44" y="1"/>
                  <a:pt x="44" y="1"/>
                  <a:pt x="44" y="1"/>
                </a:cubicBezTo>
                <a:cubicBezTo>
                  <a:pt x="45" y="1"/>
                  <a:pt x="45" y="1"/>
                  <a:pt x="45" y="1"/>
                </a:cubicBezTo>
                <a:cubicBezTo>
                  <a:pt x="45" y="5"/>
                  <a:pt x="45" y="9"/>
                  <a:pt x="45" y="13"/>
                </a:cubicBezTo>
                <a:cubicBezTo>
                  <a:pt x="45" y="14"/>
                  <a:pt x="45" y="15"/>
                  <a:pt x="45" y="16"/>
                </a:cubicBezTo>
                <a:cubicBezTo>
                  <a:pt x="44" y="17"/>
                  <a:pt x="44" y="17"/>
                  <a:pt x="43" y="17"/>
                </a:cubicBezTo>
                <a:cubicBezTo>
                  <a:pt x="42" y="16"/>
                  <a:pt x="41" y="14"/>
                  <a:pt x="41" y="13"/>
                </a:cubicBezTo>
                <a:cubicBezTo>
                  <a:pt x="41" y="12"/>
                  <a:pt x="40" y="7"/>
                  <a:pt x="40" y="7"/>
                </a:cubicBezTo>
                <a:cubicBezTo>
                  <a:pt x="39" y="6"/>
                  <a:pt x="38" y="6"/>
                  <a:pt x="37" y="6"/>
                </a:cubicBezTo>
                <a:cubicBezTo>
                  <a:pt x="34" y="6"/>
                  <a:pt x="30" y="6"/>
                  <a:pt x="27" y="6"/>
                </a:cubicBezTo>
                <a:cubicBezTo>
                  <a:pt x="27" y="8"/>
                  <a:pt x="27" y="10"/>
                  <a:pt x="27" y="11"/>
                </a:cubicBezTo>
                <a:cubicBezTo>
                  <a:pt x="27" y="21"/>
                  <a:pt x="27" y="31"/>
                  <a:pt x="27" y="41"/>
                </a:cubicBezTo>
                <a:cubicBezTo>
                  <a:pt x="27" y="44"/>
                  <a:pt x="27" y="47"/>
                  <a:pt x="27" y="50"/>
                </a:cubicBezTo>
                <a:cubicBezTo>
                  <a:pt x="30" y="51"/>
                  <a:pt x="33" y="51"/>
                  <a:pt x="36" y="53"/>
                </a:cubicBezTo>
                <a:cubicBezTo>
                  <a:pt x="36" y="53"/>
                  <a:pt x="36" y="54"/>
                  <a:pt x="36" y="54"/>
                </a:cubicBezTo>
                <a:cubicBezTo>
                  <a:pt x="36" y="55"/>
                  <a:pt x="36" y="55"/>
                  <a:pt x="36" y="55"/>
                </a:cubicBezTo>
                <a:cubicBezTo>
                  <a:pt x="35" y="55"/>
                  <a:pt x="35" y="55"/>
                  <a:pt x="35" y="55"/>
                </a:cubicBezTo>
                <a:cubicBezTo>
                  <a:pt x="30" y="56"/>
                  <a:pt x="25" y="55"/>
                  <a:pt x="20" y="55"/>
                </a:cubicBezTo>
                <a:cubicBezTo>
                  <a:pt x="16" y="55"/>
                  <a:pt x="13" y="55"/>
                  <a:pt x="9" y="55"/>
                </a:cubicBezTo>
                <a:cubicBezTo>
                  <a:pt x="9" y="55"/>
                  <a:pt x="9" y="54"/>
                  <a:pt x="9" y="54"/>
                </a:cubicBezTo>
                <a:cubicBezTo>
                  <a:pt x="9" y="53"/>
                  <a:pt x="9" y="53"/>
                  <a:pt x="9" y="53"/>
                </a:cubicBezTo>
                <a:cubicBezTo>
                  <a:pt x="10" y="51"/>
                  <a:pt x="15" y="51"/>
                  <a:pt x="17" y="50"/>
                </a:cubicBezTo>
                <a:cubicBezTo>
                  <a:pt x="18" y="48"/>
                  <a:pt x="18" y="38"/>
                  <a:pt x="18" y="36"/>
                </a:cubicBezTo>
                <a:cubicBezTo>
                  <a:pt x="18" y="29"/>
                  <a:pt x="18" y="22"/>
                  <a:pt x="18" y="14"/>
                </a:cubicBezTo>
                <a:cubicBezTo>
                  <a:pt x="18" y="10"/>
                  <a:pt x="18" y="10"/>
                  <a:pt x="18" y="10"/>
                </a:cubicBezTo>
                <a:cubicBezTo>
                  <a:pt x="18" y="10"/>
                  <a:pt x="18" y="7"/>
                  <a:pt x="18" y="6"/>
                </a:cubicBezTo>
                <a:cubicBezTo>
                  <a:pt x="17" y="6"/>
                  <a:pt x="12" y="6"/>
                  <a:pt x="12" y="6"/>
                </a:cubicBezTo>
                <a:cubicBezTo>
                  <a:pt x="10" y="6"/>
                  <a:pt x="7" y="7"/>
                  <a:pt x="6" y="7"/>
                </a:cubicBezTo>
                <a:cubicBezTo>
                  <a:pt x="4" y="9"/>
                  <a:pt x="4" y="16"/>
                  <a:pt x="2" y="16"/>
                </a:cubicBezTo>
                <a:cubicBezTo>
                  <a:pt x="1" y="15"/>
                  <a:pt x="0" y="15"/>
                  <a:pt x="0" y="14"/>
                </a:cubicBezTo>
                <a:cubicBezTo>
                  <a:pt x="0" y="1"/>
                  <a:pt x="0" y="1"/>
                  <a:pt x="0" y="1"/>
                </a:cubicBezTo>
                <a:cubicBezTo>
                  <a:pt x="3" y="1"/>
                  <a:pt x="3" y="1"/>
                  <a:pt x="3" y="1"/>
                </a:cubicBezTo>
                <a:lnTo>
                  <a:pt x="5" y="2"/>
                </a:lnTo>
                <a:close/>
                <a:moveTo>
                  <a:pt x="63" y="48"/>
                </a:moveTo>
                <a:cubicBezTo>
                  <a:pt x="59" y="54"/>
                  <a:pt x="59" y="54"/>
                  <a:pt x="59" y="54"/>
                </a:cubicBezTo>
                <a:cubicBezTo>
                  <a:pt x="58" y="56"/>
                  <a:pt x="56" y="56"/>
                  <a:pt x="55" y="54"/>
                </a:cubicBezTo>
                <a:cubicBezTo>
                  <a:pt x="51" y="48"/>
                  <a:pt x="51" y="48"/>
                  <a:pt x="51" y="48"/>
                </a:cubicBezTo>
                <a:cubicBezTo>
                  <a:pt x="50" y="47"/>
                  <a:pt x="50" y="46"/>
                  <a:pt x="52" y="46"/>
                </a:cubicBezTo>
                <a:cubicBezTo>
                  <a:pt x="55" y="46"/>
                  <a:pt x="55" y="46"/>
                  <a:pt x="55" y="46"/>
                </a:cubicBezTo>
                <a:cubicBezTo>
                  <a:pt x="55" y="10"/>
                  <a:pt x="55" y="10"/>
                  <a:pt x="55" y="10"/>
                </a:cubicBezTo>
                <a:cubicBezTo>
                  <a:pt x="52" y="10"/>
                  <a:pt x="52" y="10"/>
                  <a:pt x="52" y="10"/>
                </a:cubicBezTo>
                <a:cubicBezTo>
                  <a:pt x="50" y="10"/>
                  <a:pt x="50" y="9"/>
                  <a:pt x="51" y="7"/>
                </a:cubicBezTo>
                <a:cubicBezTo>
                  <a:pt x="55" y="2"/>
                  <a:pt x="55" y="2"/>
                  <a:pt x="55" y="2"/>
                </a:cubicBezTo>
                <a:cubicBezTo>
                  <a:pt x="56" y="0"/>
                  <a:pt x="58" y="0"/>
                  <a:pt x="59" y="2"/>
                </a:cubicBezTo>
                <a:cubicBezTo>
                  <a:pt x="63" y="7"/>
                  <a:pt x="63" y="7"/>
                  <a:pt x="63" y="7"/>
                </a:cubicBezTo>
                <a:cubicBezTo>
                  <a:pt x="64" y="9"/>
                  <a:pt x="64" y="10"/>
                  <a:pt x="62" y="10"/>
                </a:cubicBezTo>
                <a:cubicBezTo>
                  <a:pt x="59" y="10"/>
                  <a:pt x="59" y="10"/>
                  <a:pt x="59" y="10"/>
                </a:cubicBezTo>
                <a:cubicBezTo>
                  <a:pt x="59" y="46"/>
                  <a:pt x="59" y="46"/>
                  <a:pt x="59" y="46"/>
                </a:cubicBezTo>
                <a:cubicBezTo>
                  <a:pt x="62" y="46"/>
                  <a:pt x="62" y="46"/>
                  <a:pt x="62" y="46"/>
                </a:cubicBezTo>
                <a:cubicBezTo>
                  <a:pt x="64" y="46"/>
                  <a:pt x="64" y="47"/>
                  <a:pt x="63" y="48"/>
                </a:cubicBezTo>
                <a:close/>
              </a:path>
            </a:pathLst>
          </a:custGeom>
          <a:solidFill>
            <a:schemeClr val="dk1"/>
          </a:solidFill>
          <a:ln w="0">
            <a:noFill/>
          </a:ln>
        </p:spPr>
        <p:style>
          <a:lnRef idx="0"/>
          <a:fillRef idx="0"/>
          <a:effectRef idx="0"/>
          <a:fontRef idx="minor"/>
        </p:style>
      </p:sp>
      <p:sp>
        <p:nvSpPr>
          <p:cNvPr id="1701" name="Google Shape;1646;p44"/>
          <p:cNvSpPr/>
          <p:nvPr/>
        </p:nvSpPr>
        <p:spPr>
          <a:xfrm>
            <a:off x="2143440" y="5536800"/>
            <a:ext cx="280440" cy="219600"/>
          </a:xfrm>
          <a:custGeom>
            <a:avLst/>
            <a:gdLst/>
            <a:ahLst/>
            <a:rect l="l" t="t" r="r" b="b"/>
            <a:pathLst>
              <a:path w="64" h="50">
                <a:moveTo>
                  <a:pt x="18" y="10"/>
                </a:moveTo>
                <a:cubicBezTo>
                  <a:pt x="18" y="12"/>
                  <a:pt x="17" y="13"/>
                  <a:pt x="15" y="13"/>
                </a:cubicBezTo>
                <a:cubicBezTo>
                  <a:pt x="3" y="13"/>
                  <a:pt x="3" y="13"/>
                  <a:pt x="3" y="13"/>
                </a:cubicBezTo>
                <a:cubicBezTo>
                  <a:pt x="1" y="13"/>
                  <a:pt x="0" y="12"/>
                  <a:pt x="0" y="10"/>
                </a:cubicBezTo>
                <a:cubicBezTo>
                  <a:pt x="0" y="3"/>
                  <a:pt x="0" y="3"/>
                  <a:pt x="0" y="3"/>
                </a:cubicBezTo>
                <a:cubicBezTo>
                  <a:pt x="0" y="1"/>
                  <a:pt x="1" y="0"/>
                  <a:pt x="3" y="0"/>
                </a:cubicBezTo>
                <a:cubicBezTo>
                  <a:pt x="15" y="0"/>
                  <a:pt x="15" y="0"/>
                  <a:pt x="15" y="0"/>
                </a:cubicBezTo>
                <a:cubicBezTo>
                  <a:pt x="17" y="0"/>
                  <a:pt x="18" y="1"/>
                  <a:pt x="18" y="3"/>
                </a:cubicBezTo>
                <a:lnTo>
                  <a:pt x="18" y="10"/>
                </a:lnTo>
                <a:close/>
                <a:moveTo>
                  <a:pt x="18" y="28"/>
                </a:moveTo>
                <a:cubicBezTo>
                  <a:pt x="18" y="30"/>
                  <a:pt x="17" y="32"/>
                  <a:pt x="15" y="32"/>
                </a:cubicBezTo>
                <a:cubicBezTo>
                  <a:pt x="3" y="32"/>
                  <a:pt x="3" y="32"/>
                  <a:pt x="3" y="32"/>
                </a:cubicBezTo>
                <a:cubicBezTo>
                  <a:pt x="1" y="32"/>
                  <a:pt x="0" y="30"/>
                  <a:pt x="0" y="28"/>
                </a:cubicBezTo>
                <a:cubicBezTo>
                  <a:pt x="0" y="21"/>
                  <a:pt x="0" y="21"/>
                  <a:pt x="0" y="21"/>
                </a:cubicBezTo>
                <a:cubicBezTo>
                  <a:pt x="0" y="19"/>
                  <a:pt x="1" y="18"/>
                  <a:pt x="3" y="18"/>
                </a:cubicBezTo>
                <a:cubicBezTo>
                  <a:pt x="15" y="18"/>
                  <a:pt x="15" y="18"/>
                  <a:pt x="15" y="18"/>
                </a:cubicBezTo>
                <a:cubicBezTo>
                  <a:pt x="17" y="18"/>
                  <a:pt x="18" y="19"/>
                  <a:pt x="18" y="21"/>
                </a:cubicBezTo>
                <a:lnTo>
                  <a:pt x="18" y="28"/>
                </a:lnTo>
                <a:close/>
                <a:moveTo>
                  <a:pt x="18" y="46"/>
                </a:moveTo>
                <a:cubicBezTo>
                  <a:pt x="18" y="48"/>
                  <a:pt x="17" y="50"/>
                  <a:pt x="15" y="50"/>
                </a:cubicBezTo>
                <a:cubicBezTo>
                  <a:pt x="3" y="50"/>
                  <a:pt x="3" y="50"/>
                  <a:pt x="3" y="50"/>
                </a:cubicBezTo>
                <a:cubicBezTo>
                  <a:pt x="1" y="50"/>
                  <a:pt x="0" y="48"/>
                  <a:pt x="0" y="46"/>
                </a:cubicBezTo>
                <a:cubicBezTo>
                  <a:pt x="0" y="40"/>
                  <a:pt x="0" y="40"/>
                  <a:pt x="0" y="40"/>
                </a:cubicBezTo>
                <a:cubicBezTo>
                  <a:pt x="0" y="38"/>
                  <a:pt x="1" y="36"/>
                  <a:pt x="3" y="36"/>
                </a:cubicBezTo>
                <a:cubicBezTo>
                  <a:pt x="15" y="36"/>
                  <a:pt x="15" y="36"/>
                  <a:pt x="15" y="36"/>
                </a:cubicBezTo>
                <a:cubicBezTo>
                  <a:pt x="17" y="36"/>
                  <a:pt x="18" y="38"/>
                  <a:pt x="18" y="40"/>
                </a:cubicBezTo>
                <a:lnTo>
                  <a:pt x="18" y="46"/>
                </a:lnTo>
                <a:close/>
                <a:moveTo>
                  <a:pt x="64" y="10"/>
                </a:moveTo>
                <a:cubicBezTo>
                  <a:pt x="64" y="12"/>
                  <a:pt x="62" y="13"/>
                  <a:pt x="60" y="13"/>
                </a:cubicBezTo>
                <a:cubicBezTo>
                  <a:pt x="26" y="13"/>
                  <a:pt x="26" y="13"/>
                  <a:pt x="26" y="13"/>
                </a:cubicBezTo>
                <a:cubicBezTo>
                  <a:pt x="24" y="13"/>
                  <a:pt x="23" y="12"/>
                  <a:pt x="23" y="10"/>
                </a:cubicBezTo>
                <a:cubicBezTo>
                  <a:pt x="23" y="3"/>
                  <a:pt x="23" y="3"/>
                  <a:pt x="23" y="3"/>
                </a:cubicBezTo>
                <a:cubicBezTo>
                  <a:pt x="23" y="1"/>
                  <a:pt x="24" y="0"/>
                  <a:pt x="26" y="0"/>
                </a:cubicBezTo>
                <a:cubicBezTo>
                  <a:pt x="60" y="0"/>
                  <a:pt x="60" y="0"/>
                  <a:pt x="60" y="0"/>
                </a:cubicBezTo>
                <a:cubicBezTo>
                  <a:pt x="62" y="0"/>
                  <a:pt x="64" y="1"/>
                  <a:pt x="64" y="3"/>
                </a:cubicBezTo>
                <a:lnTo>
                  <a:pt x="64" y="10"/>
                </a:lnTo>
                <a:close/>
                <a:moveTo>
                  <a:pt x="64" y="28"/>
                </a:moveTo>
                <a:cubicBezTo>
                  <a:pt x="64" y="30"/>
                  <a:pt x="62" y="32"/>
                  <a:pt x="60" y="32"/>
                </a:cubicBezTo>
                <a:cubicBezTo>
                  <a:pt x="26" y="32"/>
                  <a:pt x="26" y="32"/>
                  <a:pt x="26" y="32"/>
                </a:cubicBezTo>
                <a:cubicBezTo>
                  <a:pt x="24" y="32"/>
                  <a:pt x="23" y="30"/>
                  <a:pt x="23" y="28"/>
                </a:cubicBezTo>
                <a:cubicBezTo>
                  <a:pt x="23" y="21"/>
                  <a:pt x="23" y="21"/>
                  <a:pt x="23" y="21"/>
                </a:cubicBezTo>
                <a:cubicBezTo>
                  <a:pt x="23" y="19"/>
                  <a:pt x="24" y="18"/>
                  <a:pt x="26" y="18"/>
                </a:cubicBezTo>
                <a:cubicBezTo>
                  <a:pt x="60" y="18"/>
                  <a:pt x="60" y="18"/>
                  <a:pt x="60" y="18"/>
                </a:cubicBezTo>
                <a:cubicBezTo>
                  <a:pt x="62" y="18"/>
                  <a:pt x="64" y="19"/>
                  <a:pt x="64" y="21"/>
                </a:cubicBezTo>
                <a:lnTo>
                  <a:pt x="64" y="28"/>
                </a:lnTo>
                <a:close/>
                <a:moveTo>
                  <a:pt x="64" y="46"/>
                </a:moveTo>
                <a:cubicBezTo>
                  <a:pt x="64" y="48"/>
                  <a:pt x="62" y="50"/>
                  <a:pt x="60" y="50"/>
                </a:cubicBezTo>
                <a:cubicBezTo>
                  <a:pt x="26" y="50"/>
                  <a:pt x="26" y="50"/>
                  <a:pt x="26" y="50"/>
                </a:cubicBezTo>
                <a:cubicBezTo>
                  <a:pt x="24" y="50"/>
                  <a:pt x="23" y="48"/>
                  <a:pt x="23" y="46"/>
                </a:cubicBezTo>
                <a:cubicBezTo>
                  <a:pt x="23" y="40"/>
                  <a:pt x="23" y="40"/>
                  <a:pt x="23" y="40"/>
                </a:cubicBezTo>
                <a:cubicBezTo>
                  <a:pt x="23" y="38"/>
                  <a:pt x="24" y="36"/>
                  <a:pt x="26" y="36"/>
                </a:cubicBezTo>
                <a:cubicBezTo>
                  <a:pt x="60" y="36"/>
                  <a:pt x="60" y="36"/>
                  <a:pt x="60" y="36"/>
                </a:cubicBezTo>
                <a:cubicBezTo>
                  <a:pt x="62" y="36"/>
                  <a:pt x="64" y="38"/>
                  <a:pt x="64" y="40"/>
                </a:cubicBezTo>
                <a:lnTo>
                  <a:pt x="64" y="46"/>
                </a:lnTo>
                <a:close/>
              </a:path>
            </a:pathLst>
          </a:custGeom>
          <a:solidFill>
            <a:schemeClr val="dk1"/>
          </a:solidFill>
          <a:ln w="0">
            <a:noFill/>
          </a:ln>
        </p:spPr>
        <p:style>
          <a:lnRef idx="0"/>
          <a:fillRef idx="0"/>
          <a:effectRef idx="0"/>
          <a:fontRef idx="minor"/>
        </p:style>
      </p:sp>
      <p:sp>
        <p:nvSpPr>
          <p:cNvPr id="1702" name="Google Shape;1647;p44"/>
          <p:cNvSpPr/>
          <p:nvPr/>
        </p:nvSpPr>
        <p:spPr>
          <a:xfrm>
            <a:off x="2774160" y="5514840"/>
            <a:ext cx="239760" cy="258120"/>
          </a:xfrm>
          <a:custGeom>
            <a:avLst/>
            <a:gdLst/>
            <a:ahLst/>
            <a:rect l="l" t="t"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chemeClr val="dk1"/>
          </a:solidFill>
          <a:ln w="0">
            <a:noFill/>
          </a:ln>
        </p:spPr>
        <p:style>
          <a:lnRef idx="0"/>
          <a:fillRef idx="0"/>
          <a:effectRef idx="0"/>
          <a:fontRef idx="minor"/>
        </p:style>
      </p:sp>
      <p:sp>
        <p:nvSpPr>
          <p:cNvPr id="1703" name="Google Shape;1648;p44"/>
          <p:cNvSpPr/>
          <p:nvPr/>
        </p:nvSpPr>
        <p:spPr>
          <a:xfrm>
            <a:off x="3405240" y="5536800"/>
            <a:ext cx="239760" cy="235800"/>
          </a:xfrm>
          <a:custGeom>
            <a:avLst/>
            <a:gdLst/>
            <a:ahLst/>
            <a:rect l="l" t="t"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0" y="33"/>
                </a:moveTo>
                <a:cubicBezTo>
                  <a:pt x="34" y="27"/>
                  <a:pt x="34" y="27"/>
                  <a:pt x="34" y="27"/>
                </a:cubicBezTo>
                <a:cubicBezTo>
                  <a:pt x="40" y="20"/>
                  <a:pt x="40" y="20"/>
                  <a:pt x="40" y="20"/>
                </a:cubicBezTo>
                <a:cubicBezTo>
                  <a:pt x="41" y="20"/>
                  <a:pt x="41" y="19"/>
                  <a:pt x="41" y="19"/>
                </a:cubicBezTo>
                <a:cubicBezTo>
                  <a:pt x="41" y="18"/>
                  <a:pt x="41" y="18"/>
                  <a:pt x="40" y="17"/>
                </a:cubicBezTo>
                <a:cubicBezTo>
                  <a:pt x="37" y="14"/>
                  <a:pt x="37" y="14"/>
                  <a:pt x="37" y="14"/>
                </a:cubicBezTo>
                <a:cubicBezTo>
                  <a:pt x="36" y="14"/>
                  <a:pt x="36" y="13"/>
                  <a:pt x="35" y="13"/>
                </a:cubicBezTo>
                <a:cubicBezTo>
                  <a:pt x="35" y="13"/>
                  <a:pt x="34" y="14"/>
                  <a:pt x="34" y="14"/>
                </a:cubicBezTo>
                <a:cubicBezTo>
                  <a:pt x="27" y="20"/>
                  <a:pt x="27" y="20"/>
                  <a:pt x="27" y="20"/>
                </a:cubicBezTo>
                <a:cubicBezTo>
                  <a:pt x="21" y="14"/>
                  <a:pt x="21" y="14"/>
                  <a:pt x="21" y="14"/>
                </a:cubicBezTo>
                <a:cubicBezTo>
                  <a:pt x="20" y="14"/>
                  <a:pt x="20" y="13"/>
                  <a:pt x="19" y="13"/>
                </a:cubicBezTo>
                <a:cubicBezTo>
                  <a:pt x="19" y="13"/>
                  <a:pt x="18" y="14"/>
                  <a:pt x="17" y="14"/>
                </a:cubicBezTo>
                <a:cubicBezTo>
                  <a:pt x="14" y="17"/>
                  <a:pt x="14" y="17"/>
                  <a:pt x="14" y="17"/>
                </a:cubicBezTo>
                <a:cubicBezTo>
                  <a:pt x="14" y="18"/>
                  <a:pt x="14" y="18"/>
                  <a:pt x="14" y="19"/>
                </a:cubicBezTo>
                <a:cubicBezTo>
                  <a:pt x="14" y="19"/>
                  <a:pt x="14" y="20"/>
                  <a:pt x="14" y="20"/>
                </a:cubicBezTo>
                <a:cubicBezTo>
                  <a:pt x="21" y="27"/>
                  <a:pt x="21" y="27"/>
                  <a:pt x="21" y="27"/>
                </a:cubicBezTo>
                <a:cubicBezTo>
                  <a:pt x="14" y="33"/>
                  <a:pt x="14" y="33"/>
                  <a:pt x="14" y="33"/>
                </a:cubicBezTo>
                <a:cubicBezTo>
                  <a:pt x="14" y="34"/>
                  <a:pt x="14" y="34"/>
                  <a:pt x="14" y="35"/>
                </a:cubicBezTo>
                <a:cubicBezTo>
                  <a:pt x="14" y="36"/>
                  <a:pt x="14" y="36"/>
                  <a:pt x="14" y="37"/>
                </a:cubicBezTo>
                <a:cubicBezTo>
                  <a:pt x="17" y="40"/>
                  <a:pt x="17" y="40"/>
                  <a:pt x="17" y="40"/>
                </a:cubicBezTo>
                <a:cubicBezTo>
                  <a:pt x="18" y="40"/>
                  <a:pt x="19" y="41"/>
                  <a:pt x="19" y="41"/>
                </a:cubicBezTo>
                <a:cubicBezTo>
                  <a:pt x="20" y="41"/>
                  <a:pt x="20" y="40"/>
                  <a:pt x="21" y="40"/>
                </a:cubicBezTo>
                <a:cubicBezTo>
                  <a:pt x="27" y="33"/>
                  <a:pt x="27" y="33"/>
                  <a:pt x="27" y="33"/>
                </a:cubicBezTo>
                <a:cubicBezTo>
                  <a:pt x="34" y="40"/>
                  <a:pt x="34" y="40"/>
                  <a:pt x="34" y="40"/>
                </a:cubicBezTo>
                <a:cubicBezTo>
                  <a:pt x="34" y="40"/>
                  <a:pt x="35" y="41"/>
                  <a:pt x="35" y="41"/>
                </a:cubicBezTo>
                <a:cubicBezTo>
                  <a:pt x="36" y="41"/>
                  <a:pt x="36" y="40"/>
                  <a:pt x="37" y="40"/>
                </a:cubicBezTo>
                <a:cubicBezTo>
                  <a:pt x="40" y="37"/>
                  <a:pt x="40" y="37"/>
                  <a:pt x="40" y="37"/>
                </a:cubicBezTo>
                <a:cubicBezTo>
                  <a:pt x="41" y="36"/>
                  <a:pt x="41" y="36"/>
                  <a:pt x="41" y="35"/>
                </a:cubicBezTo>
                <a:cubicBezTo>
                  <a:pt x="41" y="34"/>
                  <a:pt x="41" y="34"/>
                  <a:pt x="40" y="33"/>
                </a:cubicBezTo>
                <a:close/>
              </a:path>
            </a:pathLst>
          </a:custGeom>
          <a:solidFill>
            <a:schemeClr val="dk1"/>
          </a:solidFill>
          <a:ln w="0">
            <a:noFill/>
          </a:ln>
        </p:spPr>
        <p:style>
          <a:lnRef idx="0"/>
          <a:fillRef idx="0"/>
          <a:effectRef idx="0"/>
          <a:fontRef idx="minor"/>
        </p:style>
      </p:sp>
      <p:sp>
        <p:nvSpPr>
          <p:cNvPr id="1704" name="Google Shape;1649;p44"/>
          <p:cNvSpPr/>
          <p:nvPr/>
        </p:nvSpPr>
        <p:spPr>
          <a:xfrm>
            <a:off x="4033800" y="5536800"/>
            <a:ext cx="239760" cy="235800"/>
          </a:xfrm>
          <a:custGeom>
            <a:avLst/>
            <a:gdLst/>
            <a:ahLst/>
            <a:rect l="l" t="t" r="r" b="b"/>
            <a:pathLst>
              <a:path w="55" h="54">
                <a:moveTo>
                  <a:pt x="55" y="44"/>
                </a:moveTo>
                <a:cubicBezTo>
                  <a:pt x="55" y="50"/>
                  <a:pt x="50" y="54"/>
                  <a:pt x="44" y="54"/>
                </a:cubicBezTo>
                <a:cubicBezTo>
                  <a:pt x="10" y="54"/>
                  <a:pt x="10" y="54"/>
                  <a:pt x="10" y="54"/>
                </a:cubicBezTo>
                <a:cubicBezTo>
                  <a:pt x="4" y="54"/>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45" y="10"/>
                </a:moveTo>
                <a:cubicBezTo>
                  <a:pt x="45" y="9"/>
                  <a:pt x="45" y="9"/>
                  <a:pt x="44" y="9"/>
                </a:cubicBezTo>
                <a:cubicBezTo>
                  <a:pt x="10" y="9"/>
                  <a:pt x="10" y="9"/>
                  <a:pt x="10" y="9"/>
                </a:cubicBezTo>
                <a:cubicBezTo>
                  <a:pt x="9" y="9"/>
                  <a:pt x="9" y="9"/>
                  <a:pt x="9" y="10"/>
                </a:cubicBezTo>
                <a:cubicBezTo>
                  <a:pt x="9" y="44"/>
                  <a:pt x="9" y="44"/>
                  <a:pt x="9" y="44"/>
                </a:cubicBezTo>
                <a:cubicBezTo>
                  <a:pt x="9" y="45"/>
                  <a:pt x="9" y="45"/>
                  <a:pt x="10" y="45"/>
                </a:cubicBezTo>
                <a:cubicBezTo>
                  <a:pt x="44" y="45"/>
                  <a:pt x="44" y="45"/>
                  <a:pt x="44" y="45"/>
                </a:cubicBezTo>
                <a:cubicBezTo>
                  <a:pt x="45" y="45"/>
                  <a:pt x="45" y="45"/>
                  <a:pt x="45" y="44"/>
                </a:cubicBezTo>
                <a:lnTo>
                  <a:pt x="45" y="10"/>
                </a:lnTo>
                <a:close/>
                <a:moveTo>
                  <a:pt x="36" y="38"/>
                </a:moveTo>
                <a:cubicBezTo>
                  <a:pt x="36" y="40"/>
                  <a:pt x="35" y="41"/>
                  <a:pt x="34" y="41"/>
                </a:cubicBezTo>
                <a:cubicBezTo>
                  <a:pt x="34" y="41"/>
                  <a:pt x="33" y="41"/>
                  <a:pt x="33" y="40"/>
                </a:cubicBezTo>
                <a:cubicBezTo>
                  <a:pt x="17" y="29"/>
                  <a:pt x="17" y="29"/>
                  <a:pt x="17" y="29"/>
                </a:cubicBezTo>
                <a:cubicBezTo>
                  <a:pt x="16" y="28"/>
                  <a:pt x="16" y="28"/>
                  <a:pt x="16" y="27"/>
                </a:cubicBezTo>
                <a:cubicBezTo>
                  <a:pt x="16" y="26"/>
                  <a:pt x="16" y="26"/>
                  <a:pt x="17" y="25"/>
                </a:cubicBezTo>
                <a:cubicBezTo>
                  <a:pt x="33" y="14"/>
                  <a:pt x="33" y="14"/>
                  <a:pt x="33" y="14"/>
                </a:cubicBezTo>
                <a:cubicBezTo>
                  <a:pt x="33" y="13"/>
                  <a:pt x="34" y="13"/>
                  <a:pt x="34" y="13"/>
                </a:cubicBezTo>
                <a:cubicBezTo>
                  <a:pt x="35" y="13"/>
                  <a:pt x="36" y="14"/>
                  <a:pt x="36" y="16"/>
                </a:cubicBezTo>
                <a:lnTo>
                  <a:pt x="36" y="38"/>
                </a:lnTo>
                <a:close/>
              </a:path>
            </a:pathLst>
          </a:custGeom>
          <a:solidFill>
            <a:schemeClr val="dk1"/>
          </a:solidFill>
          <a:ln w="0">
            <a:noFill/>
          </a:ln>
        </p:spPr>
        <p:style>
          <a:lnRef idx="0"/>
          <a:fillRef idx="0"/>
          <a:effectRef idx="0"/>
          <a:fontRef idx="minor"/>
        </p:style>
      </p:sp>
      <p:sp>
        <p:nvSpPr>
          <p:cNvPr id="1705" name="Google Shape;1650;p44"/>
          <p:cNvSpPr/>
          <p:nvPr/>
        </p:nvSpPr>
        <p:spPr>
          <a:xfrm>
            <a:off x="4664520" y="5536800"/>
            <a:ext cx="239760" cy="235800"/>
          </a:xfrm>
          <a:custGeom>
            <a:avLst/>
            <a:gdLst/>
            <a:ahLst/>
            <a:rect l="l" t="t" r="r" b="b"/>
            <a:pathLst>
              <a:path w="55" h="54">
                <a:moveTo>
                  <a:pt x="55" y="44"/>
                </a:moveTo>
                <a:cubicBezTo>
                  <a:pt x="55" y="50"/>
                  <a:pt x="50" y="54"/>
                  <a:pt x="44" y="54"/>
                </a:cubicBezTo>
                <a:cubicBezTo>
                  <a:pt x="10" y="54"/>
                  <a:pt x="10" y="54"/>
                  <a:pt x="10" y="54"/>
                </a:cubicBezTo>
                <a:cubicBezTo>
                  <a:pt x="4" y="54"/>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45" y="10"/>
                </a:moveTo>
                <a:cubicBezTo>
                  <a:pt x="45" y="9"/>
                  <a:pt x="45" y="9"/>
                  <a:pt x="44" y="9"/>
                </a:cubicBezTo>
                <a:cubicBezTo>
                  <a:pt x="10" y="9"/>
                  <a:pt x="10" y="9"/>
                  <a:pt x="10" y="9"/>
                </a:cubicBezTo>
                <a:cubicBezTo>
                  <a:pt x="9" y="9"/>
                  <a:pt x="9" y="9"/>
                  <a:pt x="9" y="10"/>
                </a:cubicBezTo>
                <a:cubicBezTo>
                  <a:pt x="9" y="44"/>
                  <a:pt x="9" y="44"/>
                  <a:pt x="9" y="44"/>
                </a:cubicBezTo>
                <a:cubicBezTo>
                  <a:pt x="9" y="45"/>
                  <a:pt x="9" y="45"/>
                  <a:pt x="10" y="45"/>
                </a:cubicBezTo>
                <a:cubicBezTo>
                  <a:pt x="44" y="45"/>
                  <a:pt x="44" y="45"/>
                  <a:pt x="44" y="45"/>
                </a:cubicBezTo>
                <a:cubicBezTo>
                  <a:pt x="45" y="45"/>
                  <a:pt x="45" y="45"/>
                  <a:pt x="45" y="44"/>
                </a:cubicBezTo>
                <a:lnTo>
                  <a:pt x="45" y="10"/>
                </a:lnTo>
                <a:close/>
                <a:moveTo>
                  <a:pt x="39" y="36"/>
                </a:moveTo>
                <a:cubicBezTo>
                  <a:pt x="16" y="36"/>
                  <a:pt x="16" y="36"/>
                  <a:pt x="16" y="36"/>
                </a:cubicBezTo>
                <a:cubicBezTo>
                  <a:pt x="15" y="36"/>
                  <a:pt x="14" y="36"/>
                  <a:pt x="14" y="35"/>
                </a:cubicBezTo>
                <a:cubicBezTo>
                  <a:pt x="13" y="34"/>
                  <a:pt x="13" y="33"/>
                  <a:pt x="14" y="32"/>
                </a:cubicBezTo>
                <a:cubicBezTo>
                  <a:pt x="25" y="16"/>
                  <a:pt x="25" y="16"/>
                  <a:pt x="25" y="16"/>
                </a:cubicBezTo>
                <a:cubicBezTo>
                  <a:pt x="26" y="16"/>
                  <a:pt x="26" y="16"/>
                  <a:pt x="27" y="16"/>
                </a:cubicBezTo>
                <a:cubicBezTo>
                  <a:pt x="28" y="16"/>
                  <a:pt x="29" y="16"/>
                  <a:pt x="29" y="16"/>
                </a:cubicBezTo>
                <a:cubicBezTo>
                  <a:pt x="40" y="32"/>
                  <a:pt x="40" y="32"/>
                  <a:pt x="40" y="32"/>
                </a:cubicBezTo>
                <a:cubicBezTo>
                  <a:pt x="41" y="33"/>
                  <a:pt x="41" y="34"/>
                  <a:pt x="41" y="35"/>
                </a:cubicBezTo>
                <a:cubicBezTo>
                  <a:pt x="40" y="36"/>
                  <a:pt x="39" y="36"/>
                  <a:pt x="39" y="36"/>
                </a:cubicBezTo>
                <a:close/>
              </a:path>
            </a:pathLst>
          </a:custGeom>
          <a:solidFill>
            <a:schemeClr val="dk1"/>
          </a:solidFill>
          <a:ln w="0">
            <a:noFill/>
          </a:ln>
        </p:spPr>
        <p:style>
          <a:lnRef idx="0"/>
          <a:fillRef idx="0"/>
          <a:effectRef idx="0"/>
          <a:fontRef idx="minor"/>
        </p:style>
      </p:sp>
      <p:sp>
        <p:nvSpPr>
          <p:cNvPr id="1706" name="Google Shape;1651;p44"/>
          <p:cNvSpPr/>
          <p:nvPr/>
        </p:nvSpPr>
        <p:spPr>
          <a:xfrm>
            <a:off x="5295240" y="5536800"/>
            <a:ext cx="239760" cy="235800"/>
          </a:xfrm>
          <a:custGeom>
            <a:avLst/>
            <a:gdLst/>
            <a:ahLst/>
            <a:rect l="l" t="t" r="r" b="b"/>
            <a:pathLst>
              <a:path w="55" h="54">
                <a:moveTo>
                  <a:pt x="55" y="52"/>
                </a:moveTo>
                <a:cubicBezTo>
                  <a:pt x="55" y="53"/>
                  <a:pt x="54" y="54"/>
                  <a:pt x="52" y="54"/>
                </a:cubicBezTo>
                <a:cubicBezTo>
                  <a:pt x="2" y="54"/>
                  <a:pt x="2" y="54"/>
                  <a:pt x="2" y="54"/>
                </a:cubicBezTo>
                <a:cubicBezTo>
                  <a:pt x="1" y="54"/>
                  <a:pt x="0" y="53"/>
                  <a:pt x="0" y="52"/>
                </a:cubicBezTo>
                <a:cubicBezTo>
                  <a:pt x="0" y="2"/>
                  <a:pt x="0" y="2"/>
                  <a:pt x="0" y="2"/>
                </a:cubicBezTo>
                <a:cubicBezTo>
                  <a:pt x="0" y="1"/>
                  <a:pt x="1" y="0"/>
                  <a:pt x="2" y="0"/>
                </a:cubicBezTo>
                <a:cubicBezTo>
                  <a:pt x="52" y="0"/>
                  <a:pt x="52" y="0"/>
                  <a:pt x="52" y="0"/>
                </a:cubicBezTo>
                <a:cubicBezTo>
                  <a:pt x="54" y="0"/>
                  <a:pt x="55" y="1"/>
                  <a:pt x="55" y="2"/>
                </a:cubicBezTo>
                <a:lnTo>
                  <a:pt x="55" y="52"/>
                </a:lnTo>
                <a:close/>
                <a:moveTo>
                  <a:pt x="25" y="6"/>
                </a:moveTo>
                <a:cubicBezTo>
                  <a:pt x="25" y="6"/>
                  <a:pt x="24" y="5"/>
                  <a:pt x="24" y="5"/>
                </a:cubicBezTo>
                <a:cubicBezTo>
                  <a:pt x="7" y="5"/>
                  <a:pt x="7" y="5"/>
                  <a:pt x="7" y="5"/>
                </a:cubicBezTo>
                <a:cubicBezTo>
                  <a:pt x="6" y="5"/>
                  <a:pt x="5" y="6"/>
                  <a:pt x="5" y="6"/>
                </a:cubicBezTo>
                <a:cubicBezTo>
                  <a:pt x="5" y="43"/>
                  <a:pt x="5" y="43"/>
                  <a:pt x="5" y="43"/>
                </a:cubicBezTo>
                <a:cubicBezTo>
                  <a:pt x="5" y="44"/>
                  <a:pt x="6" y="44"/>
                  <a:pt x="7" y="44"/>
                </a:cubicBezTo>
                <a:cubicBezTo>
                  <a:pt x="24" y="44"/>
                  <a:pt x="24" y="44"/>
                  <a:pt x="24" y="44"/>
                </a:cubicBezTo>
                <a:cubicBezTo>
                  <a:pt x="24" y="44"/>
                  <a:pt x="25" y="44"/>
                  <a:pt x="25" y="43"/>
                </a:cubicBezTo>
                <a:lnTo>
                  <a:pt x="25" y="6"/>
                </a:lnTo>
                <a:close/>
                <a:moveTo>
                  <a:pt x="49" y="6"/>
                </a:moveTo>
                <a:cubicBezTo>
                  <a:pt x="49" y="6"/>
                  <a:pt x="48" y="5"/>
                  <a:pt x="48" y="5"/>
                </a:cubicBezTo>
                <a:cubicBezTo>
                  <a:pt x="31" y="5"/>
                  <a:pt x="31" y="5"/>
                  <a:pt x="31" y="5"/>
                </a:cubicBezTo>
                <a:cubicBezTo>
                  <a:pt x="30" y="5"/>
                  <a:pt x="29" y="6"/>
                  <a:pt x="29" y="6"/>
                </a:cubicBezTo>
                <a:cubicBezTo>
                  <a:pt x="29" y="29"/>
                  <a:pt x="29" y="29"/>
                  <a:pt x="29" y="29"/>
                </a:cubicBezTo>
                <a:cubicBezTo>
                  <a:pt x="29" y="30"/>
                  <a:pt x="30" y="30"/>
                  <a:pt x="31" y="30"/>
                </a:cubicBezTo>
                <a:cubicBezTo>
                  <a:pt x="48" y="30"/>
                  <a:pt x="48" y="30"/>
                  <a:pt x="48" y="30"/>
                </a:cubicBezTo>
                <a:cubicBezTo>
                  <a:pt x="48" y="30"/>
                  <a:pt x="49" y="30"/>
                  <a:pt x="49" y="29"/>
                </a:cubicBezTo>
                <a:lnTo>
                  <a:pt x="49" y="6"/>
                </a:lnTo>
                <a:close/>
              </a:path>
            </a:pathLst>
          </a:custGeom>
          <a:solidFill>
            <a:schemeClr val="dk1"/>
          </a:solidFill>
          <a:ln w="0">
            <a:noFill/>
          </a:ln>
        </p:spPr>
        <p:style>
          <a:lnRef idx="0"/>
          <a:fillRef idx="0"/>
          <a:effectRef idx="0"/>
          <a:fontRef idx="minor"/>
        </p:style>
      </p:sp>
      <p:sp>
        <p:nvSpPr>
          <p:cNvPr id="1707" name="Google Shape;1652;p44"/>
          <p:cNvSpPr/>
          <p:nvPr/>
        </p:nvSpPr>
        <p:spPr>
          <a:xfrm>
            <a:off x="5924160" y="5536800"/>
            <a:ext cx="280440" cy="219600"/>
          </a:xfrm>
          <a:custGeom>
            <a:avLst/>
            <a:gdLst/>
            <a:ahLst/>
            <a:rect l="l" t="t" r="r" b="b"/>
            <a:pathLst>
              <a:path w="64" h="5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chemeClr val="dk1"/>
          </a:solidFill>
          <a:ln w="0">
            <a:noFill/>
          </a:ln>
        </p:spPr>
        <p:style>
          <a:lnRef idx="0"/>
          <a:fillRef idx="0"/>
          <a:effectRef idx="0"/>
          <a:fontRef idx="minor"/>
        </p:style>
      </p:sp>
      <p:sp>
        <p:nvSpPr>
          <p:cNvPr id="1708" name="Google Shape;1653;p44"/>
          <p:cNvSpPr/>
          <p:nvPr/>
        </p:nvSpPr>
        <p:spPr>
          <a:xfrm>
            <a:off x="6568920" y="5514840"/>
            <a:ext cx="248040" cy="258120"/>
          </a:xfrm>
          <a:custGeom>
            <a:avLst/>
            <a:gdLst/>
            <a:ahLst/>
            <a:rect l="l" t="t" r="r" b="b"/>
            <a:pathLst>
              <a:path w="123" h="128">
                <a:moveTo>
                  <a:pt x="123" y="78"/>
                </a:moveTo>
                <a:lnTo>
                  <a:pt x="90" y="113"/>
                </a:lnTo>
                <a:lnTo>
                  <a:pt x="64" y="113"/>
                </a:lnTo>
                <a:lnTo>
                  <a:pt x="47" y="128"/>
                </a:lnTo>
                <a:lnTo>
                  <a:pt x="32" y="128"/>
                </a:lnTo>
                <a:lnTo>
                  <a:pt x="32" y="113"/>
                </a:lnTo>
                <a:lnTo>
                  <a:pt x="0" y="113"/>
                </a:lnTo>
                <a:lnTo>
                  <a:pt x="0" y="22"/>
                </a:lnTo>
                <a:lnTo>
                  <a:pt x="8" y="0"/>
                </a:lnTo>
                <a:lnTo>
                  <a:pt x="123" y="0"/>
                </a:lnTo>
                <a:lnTo>
                  <a:pt x="123" y="78"/>
                </a:lnTo>
                <a:close/>
                <a:moveTo>
                  <a:pt x="112" y="74"/>
                </a:moveTo>
                <a:lnTo>
                  <a:pt x="112" y="11"/>
                </a:lnTo>
                <a:lnTo>
                  <a:pt x="19" y="11"/>
                </a:lnTo>
                <a:lnTo>
                  <a:pt x="19" y="94"/>
                </a:lnTo>
                <a:lnTo>
                  <a:pt x="45" y="94"/>
                </a:lnTo>
                <a:lnTo>
                  <a:pt x="45" y="109"/>
                </a:lnTo>
                <a:lnTo>
                  <a:pt x="62" y="94"/>
                </a:lnTo>
                <a:lnTo>
                  <a:pt x="93" y="94"/>
                </a:lnTo>
                <a:lnTo>
                  <a:pt x="112" y="74"/>
                </a:lnTo>
                <a:close/>
                <a:moveTo>
                  <a:pt x="62" y="68"/>
                </a:moveTo>
                <a:lnTo>
                  <a:pt x="51" y="68"/>
                </a:lnTo>
                <a:lnTo>
                  <a:pt x="51" y="33"/>
                </a:lnTo>
                <a:lnTo>
                  <a:pt x="62" y="33"/>
                </a:lnTo>
                <a:lnTo>
                  <a:pt x="62" y="68"/>
                </a:lnTo>
                <a:close/>
                <a:moveTo>
                  <a:pt x="93" y="68"/>
                </a:moveTo>
                <a:lnTo>
                  <a:pt x="82" y="68"/>
                </a:lnTo>
                <a:lnTo>
                  <a:pt x="82" y="33"/>
                </a:lnTo>
                <a:lnTo>
                  <a:pt x="93" y="33"/>
                </a:lnTo>
                <a:lnTo>
                  <a:pt x="93" y="68"/>
                </a:lnTo>
                <a:close/>
              </a:path>
            </a:pathLst>
          </a:custGeom>
          <a:solidFill>
            <a:schemeClr val="dk1"/>
          </a:solidFill>
          <a:ln w="0">
            <a:noFill/>
          </a:ln>
        </p:spPr>
        <p:style>
          <a:lnRef idx="0"/>
          <a:fillRef idx="0"/>
          <a:effectRef idx="0"/>
          <a:fontRef idx="minor"/>
        </p:style>
      </p:sp>
      <p:sp>
        <p:nvSpPr>
          <p:cNvPr id="1709" name="Google Shape;1654;p44"/>
          <p:cNvSpPr/>
          <p:nvPr/>
        </p:nvSpPr>
        <p:spPr>
          <a:xfrm>
            <a:off x="7185600" y="5536800"/>
            <a:ext cx="255960" cy="219600"/>
          </a:xfrm>
          <a:custGeom>
            <a:avLst/>
            <a:gdLst/>
            <a:ahLst/>
            <a:rect l="l" t="t" r="r" b="b"/>
            <a:pathLst>
              <a:path w="59" h="50">
                <a:moveTo>
                  <a:pt x="59" y="25"/>
                </a:moveTo>
                <a:cubicBezTo>
                  <a:pt x="59" y="26"/>
                  <a:pt x="58" y="27"/>
                  <a:pt x="57" y="27"/>
                </a:cubicBezTo>
                <a:cubicBezTo>
                  <a:pt x="55" y="27"/>
                  <a:pt x="55" y="27"/>
                  <a:pt x="55" y="27"/>
                </a:cubicBezTo>
                <a:cubicBezTo>
                  <a:pt x="53" y="27"/>
                  <a:pt x="52" y="26"/>
                  <a:pt x="52" y="25"/>
                </a:cubicBezTo>
                <a:cubicBezTo>
                  <a:pt x="52" y="16"/>
                  <a:pt x="52" y="16"/>
                  <a:pt x="52" y="16"/>
                </a:cubicBezTo>
                <a:cubicBezTo>
                  <a:pt x="52" y="10"/>
                  <a:pt x="48" y="6"/>
                  <a:pt x="43" y="6"/>
                </a:cubicBezTo>
                <a:cubicBezTo>
                  <a:pt x="38" y="6"/>
                  <a:pt x="34" y="10"/>
                  <a:pt x="34" y="16"/>
                </a:cubicBezTo>
                <a:cubicBezTo>
                  <a:pt x="34" y="22"/>
                  <a:pt x="34" y="22"/>
                  <a:pt x="34" y="22"/>
                </a:cubicBezTo>
                <a:cubicBezTo>
                  <a:pt x="37" y="22"/>
                  <a:pt x="37" y="22"/>
                  <a:pt x="37" y="22"/>
                </a:cubicBezTo>
                <a:cubicBezTo>
                  <a:pt x="39" y="22"/>
                  <a:pt x="41" y="24"/>
                  <a:pt x="41" y="26"/>
                </a:cubicBezTo>
                <a:cubicBezTo>
                  <a:pt x="41" y="46"/>
                  <a:pt x="41" y="46"/>
                  <a:pt x="41" y="46"/>
                </a:cubicBezTo>
                <a:cubicBezTo>
                  <a:pt x="41" y="48"/>
                  <a:pt x="39" y="50"/>
                  <a:pt x="37" y="50"/>
                </a:cubicBezTo>
                <a:cubicBezTo>
                  <a:pt x="3" y="50"/>
                  <a:pt x="3" y="50"/>
                  <a:pt x="3" y="50"/>
                </a:cubicBezTo>
                <a:cubicBezTo>
                  <a:pt x="1" y="50"/>
                  <a:pt x="0" y="48"/>
                  <a:pt x="0" y="46"/>
                </a:cubicBezTo>
                <a:cubicBezTo>
                  <a:pt x="0" y="26"/>
                  <a:pt x="0" y="26"/>
                  <a:pt x="0" y="26"/>
                </a:cubicBezTo>
                <a:cubicBezTo>
                  <a:pt x="0" y="24"/>
                  <a:pt x="1" y="22"/>
                  <a:pt x="3" y="22"/>
                </a:cubicBezTo>
                <a:cubicBezTo>
                  <a:pt x="27" y="22"/>
                  <a:pt x="27" y="22"/>
                  <a:pt x="27" y="22"/>
                </a:cubicBezTo>
                <a:cubicBezTo>
                  <a:pt x="27" y="16"/>
                  <a:pt x="27" y="16"/>
                  <a:pt x="27" y="16"/>
                </a:cubicBezTo>
                <a:cubicBezTo>
                  <a:pt x="27" y="7"/>
                  <a:pt x="34" y="0"/>
                  <a:pt x="43" y="0"/>
                </a:cubicBezTo>
                <a:cubicBezTo>
                  <a:pt x="52" y="0"/>
                  <a:pt x="59" y="7"/>
                  <a:pt x="59" y="16"/>
                </a:cubicBezTo>
                <a:lnTo>
                  <a:pt x="59" y="25"/>
                </a:lnTo>
                <a:close/>
              </a:path>
            </a:pathLst>
          </a:custGeom>
          <a:solidFill>
            <a:schemeClr val="dk1"/>
          </a:solidFill>
          <a:ln w="0">
            <a:noFill/>
          </a:ln>
        </p:spPr>
        <p:style>
          <a:lnRef idx="0"/>
          <a:fillRef idx="0"/>
          <a:effectRef idx="0"/>
          <a:fontRef idx="minor"/>
        </p:style>
      </p:sp>
      <p:sp>
        <p:nvSpPr>
          <p:cNvPr id="1710" name="Google Shape;1655;p44"/>
          <p:cNvSpPr/>
          <p:nvPr/>
        </p:nvSpPr>
        <p:spPr>
          <a:xfrm>
            <a:off x="7820640" y="5514840"/>
            <a:ext cx="146880" cy="280440"/>
          </a:xfrm>
          <a:custGeom>
            <a:avLst/>
            <a:gdLst/>
            <a:ahLst/>
            <a:rect l="l" t="t"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dk1"/>
          </a:solidFill>
          <a:ln w="0">
            <a:noFill/>
          </a:ln>
        </p:spPr>
        <p:style>
          <a:lnRef idx="0"/>
          <a:fillRef idx="0"/>
          <a:effectRef idx="0"/>
          <a:fontRef idx="minor"/>
        </p:style>
      </p:sp>
      <p:sp>
        <p:nvSpPr>
          <p:cNvPr id="1711" name="Google Shape;1656;p44"/>
          <p:cNvSpPr/>
          <p:nvPr/>
        </p:nvSpPr>
        <p:spPr>
          <a:xfrm>
            <a:off x="8445240" y="5536800"/>
            <a:ext cx="239760" cy="235800"/>
          </a:xfrm>
          <a:custGeom>
            <a:avLst/>
            <a:gdLst/>
            <a:ahLst/>
            <a:rect l="l" t="t" r="r" b="b"/>
            <a:pathLst>
              <a:path w="55" h="54">
                <a:moveTo>
                  <a:pt x="0" y="3"/>
                </a:moveTo>
                <a:cubicBezTo>
                  <a:pt x="0" y="0"/>
                  <a:pt x="0" y="0"/>
                  <a:pt x="0" y="0"/>
                </a:cubicBezTo>
                <a:cubicBezTo>
                  <a:pt x="0" y="0"/>
                  <a:pt x="1" y="0"/>
                  <a:pt x="1" y="0"/>
                </a:cubicBezTo>
                <a:cubicBezTo>
                  <a:pt x="2" y="0"/>
                  <a:pt x="4" y="0"/>
                  <a:pt x="5" y="0"/>
                </a:cubicBezTo>
                <a:cubicBezTo>
                  <a:pt x="9" y="0"/>
                  <a:pt x="11" y="0"/>
                  <a:pt x="11" y="0"/>
                </a:cubicBezTo>
                <a:cubicBezTo>
                  <a:pt x="13" y="0"/>
                  <a:pt x="15" y="0"/>
                  <a:pt x="17" y="0"/>
                </a:cubicBezTo>
                <a:cubicBezTo>
                  <a:pt x="19" y="0"/>
                  <a:pt x="21" y="0"/>
                  <a:pt x="22" y="0"/>
                </a:cubicBezTo>
                <a:cubicBezTo>
                  <a:pt x="24" y="0"/>
                  <a:pt x="25" y="0"/>
                  <a:pt x="25" y="0"/>
                </a:cubicBezTo>
                <a:cubicBezTo>
                  <a:pt x="25" y="0"/>
                  <a:pt x="25" y="0"/>
                  <a:pt x="25" y="0"/>
                </a:cubicBezTo>
                <a:cubicBezTo>
                  <a:pt x="25" y="2"/>
                  <a:pt x="25" y="2"/>
                  <a:pt x="25" y="2"/>
                </a:cubicBezTo>
                <a:cubicBezTo>
                  <a:pt x="25" y="3"/>
                  <a:pt x="25" y="3"/>
                  <a:pt x="25" y="3"/>
                </a:cubicBezTo>
                <a:cubicBezTo>
                  <a:pt x="24" y="3"/>
                  <a:pt x="23" y="3"/>
                  <a:pt x="21" y="3"/>
                </a:cubicBezTo>
                <a:cubicBezTo>
                  <a:pt x="20" y="3"/>
                  <a:pt x="19" y="3"/>
                  <a:pt x="18" y="4"/>
                </a:cubicBezTo>
                <a:cubicBezTo>
                  <a:pt x="18" y="4"/>
                  <a:pt x="18" y="6"/>
                  <a:pt x="18" y="9"/>
                </a:cubicBezTo>
                <a:cubicBezTo>
                  <a:pt x="18" y="10"/>
                  <a:pt x="18" y="10"/>
                  <a:pt x="18" y="11"/>
                </a:cubicBezTo>
                <a:cubicBezTo>
                  <a:pt x="18" y="19"/>
                  <a:pt x="18" y="19"/>
                  <a:pt x="18" y="19"/>
                </a:cubicBezTo>
                <a:cubicBezTo>
                  <a:pt x="18" y="29"/>
                  <a:pt x="18" y="29"/>
                  <a:pt x="18" y="29"/>
                </a:cubicBezTo>
                <a:cubicBezTo>
                  <a:pt x="18" y="32"/>
                  <a:pt x="19" y="34"/>
                  <a:pt x="20" y="36"/>
                </a:cubicBezTo>
                <a:cubicBezTo>
                  <a:pt x="21" y="38"/>
                  <a:pt x="22" y="39"/>
                  <a:pt x="24" y="39"/>
                </a:cubicBezTo>
                <a:cubicBezTo>
                  <a:pt x="26" y="41"/>
                  <a:pt x="28" y="41"/>
                  <a:pt x="30" y="41"/>
                </a:cubicBezTo>
                <a:cubicBezTo>
                  <a:pt x="32" y="41"/>
                  <a:pt x="35" y="41"/>
                  <a:pt x="37" y="40"/>
                </a:cubicBezTo>
                <a:cubicBezTo>
                  <a:pt x="38" y="40"/>
                  <a:pt x="39" y="39"/>
                  <a:pt x="40" y="38"/>
                </a:cubicBezTo>
                <a:cubicBezTo>
                  <a:pt x="41" y="37"/>
                  <a:pt x="42" y="37"/>
                  <a:pt x="43" y="36"/>
                </a:cubicBezTo>
                <a:cubicBezTo>
                  <a:pt x="43" y="35"/>
                  <a:pt x="44" y="33"/>
                  <a:pt x="44" y="32"/>
                </a:cubicBezTo>
                <a:cubicBezTo>
                  <a:pt x="45" y="30"/>
                  <a:pt x="45" y="27"/>
                  <a:pt x="45" y="24"/>
                </a:cubicBezTo>
                <a:cubicBezTo>
                  <a:pt x="45" y="17"/>
                  <a:pt x="45" y="17"/>
                  <a:pt x="44" y="9"/>
                </a:cubicBezTo>
                <a:cubicBezTo>
                  <a:pt x="44" y="7"/>
                  <a:pt x="44" y="7"/>
                  <a:pt x="44" y="7"/>
                </a:cubicBezTo>
                <a:cubicBezTo>
                  <a:pt x="44" y="5"/>
                  <a:pt x="44" y="4"/>
                  <a:pt x="43" y="4"/>
                </a:cubicBezTo>
                <a:cubicBezTo>
                  <a:pt x="42" y="3"/>
                  <a:pt x="41" y="3"/>
                  <a:pt x="40" y="3"/>
                </a:cubicBezTo>
                <a:cubicBezTo>
                  <a:pt x="37" y="3"/>
                  <a:pt x="37" y="3"/>
                  <a:pt x="37" y="3"/>
                </a:cubicBezTo>
                <a:cubicBezTo>
                  <a:pt x="36" y="3"/>
                  <a:pt x="36" y="3"/>
                  <a:pt x="36" y="3"/>
                </a:cubicBezTo>
                <a:cubicBezTo>
                  <a:pt x="36" y="0"/>
                  <a:pt x="36" y="0"/>
                  <a:pt x="36" y="0"/>
                </a:cubicBezTo>
                <a:cubicBezTo>
                  <a:pt x="39" y="0"/>
                  <a:pt x="39" y="0"/>
                  <a:pt x="39" y="0"/>
                </a:cubicBezTo>
                <a:cubicBezTo>
                  <a:pt x="47" y="0"/>
                  <a:pt x="47" y="0"/>
                  <a:pt x="47" y="0"/>
                </a:cubicBezTo>
                <a:cubicBezTo>
                  <a:pt x="49" y="0"/>
                  <a:pt x="51" y="0"/>
                  <a:pt x="54" y="0"/>
                </a:cubicBezTo>
                <a:cubicBezTo>
                  <a:pt x="54" y="0"/>
                  <a:pt x="54" y="0"/>
                  <a:pt x="54" y="0"/>
                </a:cubicBezTo>
                <a:cubicBezTo>
                  <a:pt x="55" y="0"/>
                  <a:pt x="55" y="1"/>
                  <a:pt x="55" y="1"/>
                </a:cubicBezTo>
                <a:cubicBezTo>
                  <a:pt x="55" y="2"/>
                  <a:pt x="55" y="2"/>
                  <a:pt x="54" y="3"/>
                </a:cubicBezTo>
                <a:cubicBezTo>
                  <a:pt x="53" y="3"/>
                  <a:pt x="52" y="3"/>
                  <a:pt x="51" y="3"/>
                </a:cubicBezTo>
                <a:cubicBezTo>
                  <a:pt x="50" y="3"/>
                  <a:pt x="49" y="3"/>
                  <a:pt x="49" y="4"/>
                </a:cubicBezTo>
                <a:cubicBezTo>
                  <a:pt x="48" y="4"/>
                  <a:pt x="48" y="4"/>
                  <a:pt x="48" y="5"/>
                </a:cubicBezTo>
                <a:cubicBezTo>
                  <a:pt x="48" y="6"/>
                  <a:pt x="48" y="6"/>
                  <a:pt x="48" y="7"/>
                </a:cubicBezTo>
                <a:cubicBezTo>
                  <a:pt x="48" y="7"/>
                  <a:pt x="48" y="8"/>
                  <a:pt x="49" y="21"/>
                </a:cubicBezTo>
                <a:cubicBezTo>
                  <a:pt x="49" y="27"/>
                  <a:pt x="49" y="30"/>
                  <a:pt x="48" y="32"/>
                </a:cubicBezTo>
                <a:cubicBezTo>
                  <a:pt x="48" y="34"/>
                  <a:pt x="48" y="35"/>
                  <a:pt x="47" y="36"/>
                </a:cubicBezTo>
                <a:cubicBezTo>
                  <a:pt x="46" y="38"/>
                  <a:pt x="45" y="40"/>
                  <a:pt x="43" y="41"/>
                </a:cubicBezTo>
                <a:cubicBezTo>
                  <a:pt x="41" y="42"/>
                  <a:pt x="39" y="43"/>
                  <a:pt x="37" y="44"/>
                </a:cubicBezTo>
                <a:cubicBezTo>
                  <a:pt x="34" y="45"/>
                  <a:pt x="31" y="45"/>
                  <a:pt x="27" y="45"/>
                </a:cubicBezTo>
                <a:cubicBezTo>
                  <a:pt x="23" y="45"/>
                  <a:pt x="20" y="45"/>
                  <a:pt x="17" y="44"/>
                </a:cubicBezTo>
                <a:cubicBezTo>
                  <a:pt x="14" y="42"/>
                  <a:pt x="12" y="41"/>
                  <a:pt x="11" y="39"/>
                </a:cubicBezTo>
                <a:cubicBezTo>
                  <a:pt x="9" y="37"/>
                  <a:pt x="8" y="35"/>
                  <a:pt x="8" y="32"/>
                </a:cubicBezTo>
                <a:cubicBezTo>
                  <a:pt x="8" y="30"/>
                  <a:pt x="7" y="27"/>
                  <a:pt x="7" y="24"/>
                </a:cubicBezTo>
                <a:cubicBezTo>
                  <a:pt x="7" y="12"/>
                  <a:pt x="7" y="12"/>
                  <a:pt x="7" y="12"/>
                </a:cubicBezTo>
                <a:cubicBezTo>
                  <a:pt x="7" y="7"/>
                  <a:pt x="7" y="5"/>
                  <a:pt x="7" y="4"/>
                </a:cubicBezTo>
                <a:cubicBezTo>
                  <a:pt x="6" y="3"/>
                  <a:pt x="4" y="3"/>
                  <a:pt x="1" y="3"/>
                </a:cubicBezTo>
                <a:cubicBezTo>
                  <a:pt x="1" y="3"/>
                  <a:pt x="0" y="3"/>
                  <a:pt x="0" y="3"/>
                </a:cubicBezTo>
                <a:close/>
                <a:moveTo>
                  <a:pt x="55" y="51"/>
                </a:moveTo>
                <a:cubicBezTo>
                  <a:pt x="55" y="50"/>
                  <a:pt x="54" y="50"/>
                  <a:pt x="53" y="50"/>
                </a:cubicBezTo>
                <a:cubicBezTo>
                  <a:pt x="1" y="50"/>
                  <a:pt x="1" y="50"/>
                  <a:pt x="1" y="50"/>
                </a:cubicBezTo>
                <a:cubicBezTo>
                  <a:pt x="0" y="50"/>
                  <a:pt x="0" y="50"/>
                  <a:pt x="0" y="51"/>
                </a:cubicBezTo>
                <a:cubicBezTo>
                  <a:pt x="0" y="53"/>
                  <a:pt x="0" y="53"/>
                  <a:pt x="0" y="53"/>
                </a:cubicBezTo>
                <a:cubicBezTo>
                  <a:pt x="0" y="54"/>
                  <a:pt x="0" y="54"/>
                  <a:pt x="1" y="54"/>
                </a:cubicBezTo>
                <a:cubicBezTo>
                  <a:pt x="53" y="54"/>
                  <a:pt x="53" y="54"/>
                  <a:pt x="53" y="54"/>
                </a:cubicBezTo>
                <a:cubicBezTo>
                  <a:pt x="54" y="54"/>
                  <a:pt x="55" y="54"/>
                  <a:pt x="55" y="53"/>
                </a:cubicBezTo>
                <a:lnTo>
                  <a:pt x="55" y="51"/>
                </a:lnTo>
                <a:close/>
              </a:path>
            </a:pathLst>
          </a:custGeom>
          <a:solidFill>
            <a:schemeClr val="dk1"/>
          </a:solidFill>
          <a:ln w="0">
            <a:noFill/>
          </a:ln>
        </p:spPr>
        <p:style>
          <a:lnRef idx="0"/>
          <a:fillRef idx="0"/>
          <a:effectRef idx="0"/>
          <a:fontRef idx="minor"/>
        </p:style>
      </p:sp>
      <p:sp>
        <p:nvSpPr>
          <p:cNvPr id="1712" name="Google Shape;1657;p44"/>
          <p:cNvSpPr/>
          <p:nvPr/>
        </p:nvSpPr>
        <p:spPr>
          <a:xfrm>
            <a:off x="9075960" y="5555160"/>
            <a:ext cx="278280" cy="201600"/>
          </a:xfrm>
          <a:custGeom>
            <a:avLst/>
            <a:gdLst/>
            <a:ahLst/>
            <a:rect l="l" t="t"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dk1"/>
          </a:solidFill>
          <a:ln w="0">
            <a:noFill/>
          </a:ln>
        </p:spPr>
        <p:style>
          <a:lnRef idx="0"/>
          <a:fillRef idx="0"/>
          <a:effectRef idx="0"/>
          <a:fontRef idx="minor"/>
        </p:style>
      </p:sp>
      <p:sp>
        <p:nvSpPr>
          <p:cNvPr id="1713" name="Google Shape;1658;p44"/>
          <p:cNvSpPr/>
          <p:nvPr/>
        </p:nvSpPr>
        <p:spPr>
          <a:xfrm>
            <a:off x="9706680" y="5559120"/>
            <a:ext cx="177120" cy="191520"/>
          </a:xfrm>
          <a:custGeom>
            <a:avLst/>
            <a:gdLst/>
            <a:ahLst/>
            <a:rect l="l" t="t" r="r" b="b"/>
            <a:pathLst>
              <a:path w="41" h="44">
                <a:moveTo>
                  <a:pt x="27" y="41"/>
                </a:moveTo>
                <a:cubicBezTo>
                  <a:pt x="27" y="43"/>
                  <a:pt x="26" y="44"/>
                  <a:pt x="25" y="44"/>
                </a:cubicBezTo>
                <a:cubicBezTo>
                  <a:pt x="24" y="44"/>
                  <a:pt x="24" y="43"/>
                  <a:pt x="23" y="43"/>
                </a:cubicBezTo>
                <a:cubicBezTo>
                  <a:pt x="11" y="31"/>
                  <a:pt x="11" y="31"/>
                  <a:pt x="11" y="31"/>
                </a:cubicBezTo>
                <a:cubicBezTo>
                  <a:pt x="2" y="31"/>
                  <a:pt x="2" y="31"/>
                  <a:pt x="2" y="31"/>
                </a:cubicBezTo>
                <a:cubicBezTo>
                  <a:pt x="1" y="31"/>
                  <a:pt x="0" y="30"/>
                  <a:pt x="0" y="29"/>
                </a:cubicBezTo>
                <a:cubicBezTo>
                  <a:pt x="0" y="15"/>
                  <a:pt x="0" y="15"/>
                  <a:pt x="0" y="15"/>
                </a:cubicBezTo>
                <a:cubicBezTo>
                  <a:pt x="0" y="14"/>
                  <a:pt x="1" y="13"/>
                  <a:pt x="2" y="13"/>
                </a:cubicBezTo>
                <a:cubicBezTo>
                  <a:pt x="11" y="13"/>
                  <a:pt x="11" y="13"/>
                  <a:pt x="11" y="13"/>
                </a:cubicBezTo>
                <a:cubicBezTo>
                  <a:pt x="23" y="1"/>
                  <a:pt x="23" y="1"/>
                  <a:pt x="23" y="1"/>
                </a:cubicBezTo>
                <a:cubicBezTo>
                  <a:pt x="24" y="0"/>
                  <a:pt x="24" y="0"/>
                  <a:pt x="25" y="0"/>
                </a:cubicBezTo>
                <a:cubicBezTo>
                  <a:pt x="26" y="0"/>
                  <a:pt x="27" y="1"/>
                  <a:pt x="27" y="3"/>
                </a:cubicBezTo>
                <a:lnTo>
                  <a:pt x="27" y="41"/>
                </a:lnTo>
                <a:close/>
                <a:moveTo>
                  <a:pt x="35" y="30"/>
                </a:moveTo>
                <a:cubicBezTo>
                  <a:pt x="35" y="30"/>
                  <a:pt x="35" y="31"/>
                  <a:pt x="34" y="31"/>
                </a:cubicBezTo>
                <a:cubicBezTo>
                  <a:pt x="33" y="31"/>
                  <a:pt x="32" y="30"/>
                  <a:pt x="32" y="28"/>
                </a:cubicBezTo>
                <a:cubicBezTo>
                  <a:pt x="32" y="26"/>
                  <a:pt x="36" y="26"/>
                  <a:pt x="36" y="22"/>
                </a:cubicBezTo>
                <a:cubicBezTo>
                  <a:pt x="36" y="18"/>
                  <a:pt x="32" y="18"/>
                  <a:pt x="32" y="16"/>
                </a:cubicBezTo>
                <a:cubicBezTo>
                  <a:pt x="32" y="14"/>
                  <a:pt x="33" y="13"/>
                  <a:pt x="34" y="13"/>
                </a:cubicBezTo>
                <a:cubicBezTo>
                  <a:pt x="35" y="13"/>
                  <a:pt x="35" y="13"/>
                  <a:pt x="35" y="14"/>
                </a:cubicBezTo>
                <a:cubicBezTo>
                  <a:pt x="39" y="15"/>
                  <a:pt x="41" y="18"/>
                  <a:pt x="41" y="22"/>
                </a:cubicBezTo>
                <a:cubicBezTo>
                  <a:pt x="41" y="26"/>
                  <a:pt x="39" y="29"/>
                  <a:pt x="35" y="30"/>
                </a:cubicBezTo>
                <a:close/>
              </a:path>
            </a:pathLst>
          </a:custGeom>
          <a:solidFill>
            <a:schemeClr val="dk1"/>
          </a:solidFill>
          <a:ln w="0">
            <a:noFill/>
          </a:ln>
        </p:spPr>
        <p:style>
          <a:lnRef idx="0"/>
          <a:fillRef idx="0"/>
          <a:effectRef idx="0"/>
          <a:fontRef idx="minor"/>
        </p:style>
      </p:sp>
      <p:sp>
        <p:nvSpPr>
          <p:cNvPr id="1714" name="Google Shape;1659;p44"/>
          <p:cNvSpPr/>
          <p:nvPr/>
        </p:nvSpPr>
        <p:spPr>
          <a:xfrm>
            <a:off x="10335600" y="5524920"/>
            <a:ext cx="318600" cy="262080"/>
          </a:xfrm>
          <a:custGeom>
            <a:avLst/>
            <a:gdLst/>
            <a:ahLst/>
            <a:rect l="l" t="t" r="r" b="b"/>
            <a:pathLst>
              <a:path w="73" h="60">
                <a:moveTo>
                  <a:pt x="49" y="18"/>
                </a:moveTo>
                <a:cubicBezTo>
                  <a:pt x="37" y="18"/>
                  <a:pt x="27" y="27"/>
                  <a:pt x="27" y="39"/>
                </a:cubicBezTo>
                <a:cubicBezTo>
                  <a:pt x="27" y="41"/>
                  <a:pt x="28" y="42"/>
                  <a:pt x="28" y="44"/>
                </a:cubicBezTo>
                <a:cubicBezTo>
                  <a:pt x="27" y="44"/>
                  <a:pt x="26" y="44"/>
                  <a:pt x="26" y="44"/>
                </a:cubicBezTo>
                <a:cubicBezTo>
                  <a:pt x="22" y="44"/>
                  <a:pt x="20" y="44"/>
                  <a:pt x="17" y="43"/>
                </a:cubicBezTo>
                <a:cubicBezTo>
                  <a:pt x="8" y="47"/>
                  <a:pt x="8" y="47"/>
                  <a:pt x="8" y="47"/>
                </a:cubicBezTo>
                <a:cubicBezTo>
                  <a:pt x="10" y="40"/>
                  <a:pt x="10" y="40"/>
                  <a:pt x="10" y="40"/>
                </a:cubicBezTo>
                <a:cubicBezTo>
                  <a:pt x="4" y="35"/>
                  <a:pt x="0" y="29"/>
                  <a:pt x="0" y="22"/>
                </a:cubicBezTo>
                <a:cubicBezTo>
                  <a:pt x="0" y="10"/>
                  <a:pt x="11" y="0"/>
                  <a:pt x="26" y="0"/>
                </a:cubicBezTo>
                <a:cubicBezTo>
                  <a:pt x="38" y="0"/>
                  <a:pt x="50" y="8"/>
                  <a:pt x="52" y="18"/>
                </a:cubicBezTo>
                <a:cubicBezTo>
                  <a:pt x="51" y="18"/>
                  <a:pt x="50" y="18"/>
                  <a:pt x="49" y="18"/>
                </a:cubicBezTo>
                <a:close/>
                <a:moveTo>
                  <a:pt x="17" y="11"/>
                </a:moveTo>
                <a:cubicBezTo>
                  <a:pt x="15" y="11"/>
                  <a:pt x="13" y="12"/>
                  <a:pt x="13" y="14"/>
                </a:cubicBezTo>
                <a:cubicBezTo>
                  <a:pt x="13" y="16"/>
                  <a:pt x="15" y="18"/>
                  <a:pt x="17" y="18"/>
                </a:cubicBezTo>
                <a:cubicBezTo>
                  <a:pt x="19" y="18"/>
                  <a:pt x="20" y="16"/>
                  <a:pt x="20" y="14"/>
                </a:cubicBezTo>
                <a:cubicBezTo>
                  <a:pt x="20" y="12"/>
                  <a:pt x="19" y="11"/>
                  <a:pt x="17" y="11"/>
                </a:cubicBezTo>
                <a:close/>
                <a:moveTo>
                  <a:pt x="64" y="53"/>
                </a:moveTo>
                <a:cubicBezTo>
                  <a:pt x="66" y="60"/>
                  <a:pt x="66" y="60"/>
                  <a:pt x="66" y="60"/>
                </a:cubicBezTo>
                <a:cubicBezTo>
                  <a:pt x="59" y="56"/>
                  <a:pt x="59" y="56"/>
                  <a:pt x="59" y="56"/>
                </a:cubicBezTo>
                <a:cubicBezTo>
                  <a:pt x="56" y="56"/>
                  <a:pt x="53" y="57"/>
                  <a:pt x="51" y="57"/>
                </a:cubicBezTo>
                <a:cubicBezTo>
                  <a:pt x="39" y="57"/>
                  <a:pt x="29" y="49"/>
                  <a:pt x="29" y="38"/>
                </a:cubicBezTo>
                <a:cubicBezTo>
                  <a:pt x="29" y="28"/>
                  <a:pt x="39" y="20"/>
                  <a:pt x="51" y="20"/>
                </a:cubicBezTo>
                <a:cubicBezTo>
                  <a:pt x="63" y="20"/>
                  <a:pt x="73" y="28"/>
                  <a:pt x="73" y="38"/>
                </a:cubicBezTo>
                <a:cubicBezTo>
                  <a:pt x="73" y="44"/>
                  <a:pt x="69" y="49"/>
                  <a:pt x="64" y="53"/>
                </a:cubicBezTo>
                <a:close/>
                <a:moveTo>
                  <a:pt x="35" y="11"/>
                </a:moveTo>
                <a:cubicBezTo>
                  <a:pt x="33" y="11"/>
                  <a:pt x="31" y="12"/>
                  <a:pt x="31" y="14"/>
                </a:cubicBezTo>
                <a:cubicBezTo>
                  <a:pt x="31" y="16"/>
                  <a:pt x="33" y="18"/>
                  <a:pt x="35" y="18"/>
                </a:cubicBezTo>
                <a:cubicBezTo>
                  <a:pt x="37" y="18"/>
                  <a:pt x="39" y="16"/>
                  <a:pt x="39" y="14"/>
                </a:cubicBezTo>
                <a:cubicBezTo>
                  <a:pt x="39" y="12"/>
                  <a:pt x="37" y="11"/>
                  <a:pt x="35" y="11"/>
                </a:cubicBezTo>
                <a:close/>
                <a:moveTo>
                  <a:pt x="44" y="30"/>
                </a:moveTo>
                <a:cubicBezTo>
                  <a:pt x="42" y="30"/>
                  <a:pt x="41" y="31"/>
                  <a:pt x="41" y="33"/>
                </a:cubicBezTo>
                <a:cubicBezTo>
                  <a:pt x="41" y="34"/>
                  <a:pt x="42" y="35"/>
                  <a:pt x="44" y="35"/>
                </a:cubicBezTo>
                <a:cubicBezTo>
                  <a:pt x="46" y="35"/>
                  <a:pt x="47" y="34"/>
                  <a:pt x="47" y="33"/>
                </a:cubicBezTo>
                <a:cubicBezTo>
                  <a:pt x="47" y="31"/>
                  <a:pt x="46" y="30"/>
                  <a:pt x="44" y="30"/>
                </a:cubicBezTo>
                <a:close/>
                <a:moveTo>
                  <a:pt x="58" y="30"/>
                </a:moveTo>
                <a:cubicBezTo>
                  <a:pt x="57" y="30"/>
                  <a:pt x="55" y="31"/>
                  <a:pt x="55" y="33"/>
                </a:cubicBezTo>
                <a:cubicBezTo>
                  <a:pt x="55" y="34"/>
                  <a:pt x="57" y="35"/>
                  <a:pt x="58" y="35"/>
                </a:cubicBezTo>
                <a:cubicBezTo>
                  <a:pt x="60" y="35"/>
                  <a:pt x="61" y="34"/>
                  <a:pt x="61" y="33"/>
                </a:cubicBezTo>
                <a:cubicBezTo>
                  <a:pt x="61" y="31"/>
                  <a:pt x="60" y="30"/>
                  <a:pt x="58" y="30"/>
                </a:cubicBezTo>
                <a:close/>
              </a:path>
            </a:pathLst>
          </a:custGeom>
          <a:solidFill>
            <a:schemeClr val="dk1"/>
          </a:solidFill>
          <a:ln w="0">
            <a:noFill/>
          </a:ln>
        </p:spPr>
        <p:style>
          <a:lnRef idx="0"/>
          <a:fillRef idx="0"/>
          <a:effectRef idx="0"/>
          <a:fontRef idx="minor"/>
        </p:style>
      </p:sp>
      <p:sp>
        <p:nvSpPr>
          <p:cNvPr id="1715" name="Google Shape;1660;p44"/>
          <p:cNvSpPr/>
          <p:nvPr/>
        </p:nvSpPr>
        <p:spPr>
          <a:xfrm>
            <a:off x="10970280" y="5536800"/>
            <a:ext cx="306720" cy="213480"/>
          </a:xfrm>
          <a:custGeom>
            <a:avLst/>
            <a:gdLst/>
            <a:ahLst/>
            <a:rect l="l" t="t" r="r" b="b"/>
            <a:pathLst>
              <a:path w="70" h="49">
                <a:moveTo>
                  <a:pt x="64" y="20"/>
                </a:moveTo>
                <a:cubicBezTo>
                  <a:pt x="55" y="13"/>
                  <a:pt x="46" y="9"/>
                  <a:pt x="35" y="9"/>
                </a:cubicBezTo>
                <a:cubicBezTo>
                  <a:pt x="24" y="9"/>
                  <a:pt x="15" y="13"/>
                  <a:pt x="7" y="20"/>
                </a:cubicBezTo>
                <a:cubicBezTo>
                  <a:pt x="7" y="20"/>
                  <a:pt x="7" y="20"/>
                  <a:pt x="6" y="20"/>
                </a:cubicBezTo>
                <a:cubicBezTo>
                  <a:pt x="5" y="20"/>
                  <a:pt x="0" y="15"/>
                  <a:pt x="0" y="14"/>
                </a:cubicBezTo>
                <a:cubicBezTo>
                  <a:pt x="0" y="14"/>
                  <a:pt x="0" y="14"/>
                  <a:pt x="1" y="13"/>
                </a:cubicBezTo>
                <a:cubicBezTo>
                  <a:pt x="10" y="4"/>
                  <a:pt x="23" y="0"/>
                  <a:pt x="35" y="0"/>
                </a:cubicBezTo>
                <a:cubicBezTo>
                  <a:pt x="48" y="0"/>
                  <a:pt x="61" y="4"/>
                  <a:pt x="70" y="13"/>
                </a:cubicBezTo>
                <a:cubicBezTo>
                  <a:pt x="70" y="14"/>
                  <a:pt x="70" y="14"/>
                  <a:pt x="70" y="14"/>
                </a:cubicBezTo>
                <a:cubicBezTo>
                  <a:pt x="70" y="15"/>
                  <a:pt x="65" y="20"/>
                  <a:pt x="64" y="20"/>
                </a:cubicBezTo>
                <a:cubicBezTo>
                  <a:pt x="64" y="20"/>
                  <a:pt x="64" y="20"/>
                  <a:pt x="64" y="20"/>
                </a:cubicBezTo>
                <a:close/>
                <a:moveTo>
                  <a:pt x="54" y="30"/>
                </a:moveTo>
                <a:cubicBezTo>
                  <a:pt x="48" y="25"/>
                  <a:pt x="43" y="22"/>
                  <a:pt x="35" y="22"/>
                </a:cubicBezTo>
                <a:cubicBezTo>
                  <a:pt x="25" y="22"/>
                  <a:pt x="16" y="30"/>
                  <a:pt x="16" y="30"/>
                </a:cubicBezTo>
                <a:cubicBezTo>
                  <a:pt x="15" y="30"/>
                  <a:pt x="10" y="25"/>
                  <a:pt x="10" y="24"/>
                </a:cubicBezTo>
                <a:cubicBezTo>
                  <a:pt x="10" y="24"/>
                  <a:pt x="10" y="23"/>
                  <a:pt x="10" y="23"/>
                </a:cubicBezTo>
                <a:cubicBezTo>
                  <a:pt x="17" y="17"/>
                  <a:pt x="26" y="13"/>
                  <a:pt x="35" y="13"/>
                </a:cubicBezTo>
                <a:cubicBezTo>
                  <a:pt x="44" y="13"/>
                  <a:pt x="54" y="17"/>
                  <a:pt x="60" y="23"/>
                </a:cubicBezTo>
                <a:cubicBezTo>
                  <a:pt x="61" y="23"/>
                  <a:pt x="61" y="24"/>
                  <a:pt x="61" y="24"/>
                </a:cubicBezTo>
                <a:cubicBezTo>
                  <a:pt x="61" y="25"/>
                  <a:pt x="56" y="30"/>
                  <a:pt x="55" y="30"/>
                </a:cubicBezTo>
                <a:cubicBezTo>
                  <a:pt x="54" y="30"/>
                  <a:pt x="54" y="30"/>
                  <a:pt x="54" y="30"/>
                </a:cubicBezTo>
                <a:close/>
                <a:moveTo>
                  <a:pt x="35" y="36"/>
                </a:moveTo>
                <a:cubicBezTo>
                  <a:pt x="30" y="36"/>
                  <a:pt x="26" y="40"/>
                  <a:pt x="26" y="40"/>
                </a:cubicBezTo>
                <a:cubicBezTo>
                  <a:pt x="25" y="40"/>
                  <a:pt x="20" y="35"/>
                  <a:pt x="20" y="34"/>
                </a:cubicBezTo>
                <a:cubicBezTo>
                  <a:pt x="20" y="33"/>
                  <a:pt x="20" y="33"/>
                  <a:pt x="20" y="33"/>
                </a:cubicBezTo>
                <a:cubicBezTo>
                  <a:pt x="24" y="29"/>
                  <a:pt x="30" y="27"/>
                  <a:pt x="35" y="27"/>
                </a:cubicBezTo>
                <a:cubicBezTo>
                  <a:pt x="41" y="27"/>
                  <a:pt x="47" y="29"/>
                  <a:pt x="51" y="33"/>
                </a:cubicBezTo>
                <a:cubicBezTo>
                  <a:pt x="51" y="33"/>
                  <a:pt x="51" y="33"/>
                  <a:pt x="51" y="34"/>
                </a:cubicBezTo>
                <a:cubicBezTo>
                  <a:pt x="51" y="35"/>
                  <a:pt x="46" y="40"/>
                  <a:pt x="45" y="40"/>
                </a:cubicBezTo>
                <a:cubicBezTo>
                  <a:pt x="44" y="40"/>
                  <a:pt x="41" y="36"/>
                  <a:pt x="35" y="36"/>
                </a:cubicBezTo>
                <a:close/>
                <a:moveTo>
                  <a:pt x="29" y="43"/>
                </a:moveTo>
                <a:cubicBezTo>
                  <a:pt x="29" y="42"/>
                  <a:pt x="34" y="41"/>
                  <a:pt x="35" y="41"/>
                </a:cubicBezTo>
                <a:cubicBezTo>
                  <a:pt x="37" y="41"/>
                  <a:pt x="41" y="42"/>
                  <a:pt x="41" y="43"/>
                </a:cubicBezTo>
                <a:cubicBezTo>
                  <a:pt x="41" y="44"/>
                  <a:pt x="36" y="49"/>
                  <a:pt x="35" y="49"/>
                </a:cubicBezTo>
                <a:cubicBezTo>
                  <a:pt x="34" y="49"/>
                  <a:pt x="29" y="44"/>
                  <a:pt x="29" y="43"/>
                </a:cubicBezTo>
                <a:close/>
              </a:path>
            </a:pathLst>
          </a:custGeom>
          <a:solidFill>
            <a:schemeClr val="dk1"/>
          </a:solidFill>
          <a:ln w="0">
            <a:noFill/>
          </a:ln>
        </p:spPr>
        <p:style>
          <a:lnRef idx="0"/>
          <a:fillRef idx="0"/>
          <a:effectRef idx="0"/>
          <a:fontRef idx="minor"/>
        </p:style>
      </p:sp>
      <p:sp>
        <p:nvSpPr>
          <p:cNvPr id="1716" name="Google Shape;1661;p44"/>
          <p:cNvSpPr/>
          <p:nvPr/>
        </p:nvSpPr>
        <p:spPr>
          <a:xfrm>
            <a:off x="11548440" y="5536800"/>
            <a:ext cx="252000" cy="254160"/>
          </a:xfrm>
          <a:custGeom>
            <a:avLst/>
            <a:gdLst/>
            <a:ahLst/>
            <a:rect l="l" t="t" r="r" b="b"/>
            <a:pathLst>
              <a:path w="58" h="58">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chemeClr val="dk1"/>
          </a:solidFill>
          <a:ln w="0">
            <a:noFill/>
          </a:ln>
        </p:spPr>
        <p:style>
          <a:lnRef idx="0"/>
          <a:fillRef idx="0"/>
          <a:effectRef idx="0"/>
          <a:fontRef idx="minor"/>
        </p:style>
      </p:sp>
      <p:sp>
        <p:nvSpPr>
          <p:cNvPr id="1717" name="Google Shape;1662;p44"/>
          <p:cNvSpPr/>
          <p:nvPr/>
        </p:nvSpPr>
        <p:spPr>
          <a:xfrm>
            <a:off x="1514880" y="4382640"/>
            <a:ext cx="239760" cy="195480"/>
          </a:xfrm>
          <a:custGeom>
            <a:avLst/>
            <a:gdLst/>
            <a:ahLst/>
            <a:rect l="l" t="t" r="r" b="b"/>
            <a:pathLst>
              <a:path w="55" h="45">
                <a:moveTo>
                  <a:pt x="55" y="7"/>
                </a:moveTo>
                <a:cubicBezTo>
                  <a:pt x="55" y="8"/>
                  <a:pt x="54" y="9"/>
                  <a:pt x="52" y="9"/>
                </a:cubicBezTo>
                <a:cubicBezTo>
                  <a:pt x="2" y="9"/>
                  <a:pt x="2" y="9"/>
                  <a:pt x="2" y="9"/>
                </a:cubicBezTo>
                <a:cubicBezTo>
                  <a:pt x="1" y="9"/>
                  <a:pt x="0" y="8"/>
                  <a:pt x="0" y="7"/>
                </a:cubicBezTo>
                <a:cubicBezTo>
                  <a:pt x="0" y="2"/>
                  <a:pt x="0" y="2"/>
                  <a:pt x="0" y="2"/>
                </a:cubicBezTo>
                <a:cubicBezTo>
                  <a:pt x="0" y="1"/>
                  <a:pt x="1" y="0"/>
                  <a:pt x="2" y="0"/>
                </a:cubicBezTo>
                <a:cubicBezTo>
                  <a:pt x="52" y="0"/>
                  <a:pt x="52" y="0"/>
                  <a:pt x="52" y="0"/>
                </a:cubicBezTo>
                <a:cubicBezTo>
                  <a:pt x="54" y="0"/>
                  <a:pt x="55" y="1"/>
                  <a:pt x="55" y="2"/>
                </a:cubicBezTo>
                <a:lnTo>
                  <a:pt x="55" y="7"/>
                </a:lnTo>
                <a:close/>
                <a:moveTo>
                  <a:pt x="55" y="25"/>
                </a:moveTo>
                <a:cubicBezTo>
                  <a:pt x="55" y="26"/>
                  <a:pt x="54" y="27"/>
                  <a:pt x="52" y="27"/>
                </a:cubicBezTo>
                <a:cubicBezTo>
                  <a:pt x="2" y="27"/>
                  <a:pt x="2" y="27"/>
                  <a:pt x="2" y="27"/>
                </a:cubicBezTo>
                <a:cubicBezTo>
                  <a:pt x="1" y="27"/>
                  <a:pt x="0" y="26"/>
                  <a:pt x="0" y="25"/>
                </a:cubicBezTo>
                <a:cubicBezTo>
                  <a:pt x="0" y="20"/>
                  <a:pt x="0" y="20"/>
                  <a:pt x="0" y="20"/>
                </a:cubicBezTo>
                <a:cubicBezTo>
                  <a:pt x="0" y="19"/>
                  <a:pt x="1" y="18"/>
                  <a:pt x="2" y="18"/>
                </a:cubicBezTo>
                <a:cubicBezTo>
                  <a:pt x="52" y="18"/>
                  <a:pt x="52" y="18"/>
                  <a:pt x="52" y="18"/>
                </a:cubicBezTo>
                <a:cubicBezTo>
                  <a:pt x="54" y="18"/>
                  <a:pt x="55" y="19"/>
                  <a:pt x="55" y="20"/>
                </a:cubicBezTo>
                <a:lnTo>
                  <a:pt x="55" y="25"/>
                </a:lnTo>
                <a:close/>
                <a:moveTo>
                  <a:pt x="55" y="43"/>
                </a:moveTo>
                <a:cubicBezTo>
                  <a:pt x="55" y="44"/>
                  <a:pt x="54" y="45"/>
                  <a:pt x="52" y="45"/>
                </a:cubicBezTo>
                <a:cubicBezTo>
                  <a:pt x="2" y="45"/>
                  <a:pt x="2" y="45"/>
                  <a:pt x="2" y="45"/>
                </a:cubicBezTo>
                <a:cubicBezTo>
                  <a:pt x="1" y="45"/>
                  <a:pt x="0" y="44"/>
                  <a:pt x="0" y="43"/>
                </a:cubicBezTo>
                <a:cubicBezTo>
                  <a:pt x="0" y="39"/>
                  <a:pt x="0" y="39"/>
                  <a:pt x="0" y="39"/>
                </a:cubicBezTo>
                <a:cubicBezTo>
                  <a:pt x="0" y="37"/>
                  <a:pt x="1" y="36"/>
                  <a:pt x="2" y="36"/>
                </a:cubicBezTo>
                <a:cubicBezTo>
                  <a:pt x="52" y="36"/>
                  <a:pt x="52" y="36"/>
                  <a:pt x="52" y="36"/>
                </a:cubicBezTo>
                <a:cubicBezTo>
                  <a:pt x="54" y="36"/>
                  <a:pt x="55" y="37"/>
                  <a:pt x="55" y="39"/>
                </a:cubicBezTo>
                <a:lnTo>
                  <a:pt x="55" y="43"/>
                </a:ln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18" name="Google Shape;1667;p45"/>
          <p:cNvSpPr/>
          <p:nvPr/>
        </p:nvSpPr>
        <p:spPr>
          <a:xfrm>
            <a:off x="564840" y="425880"/>
            <a:ext cx="285480" cy="223200"/>
          </a:xfrm>
          <a:custGeom>
            <a:avLst/>
            <a:gdLst/>
            <a:ahLst/>
            <a:rect l="l" t="t" r="r" b="b"/>
            <a:pathLst>
              <a:path w="68" h="53">
                <a:moveTo>
                  <a:pt x="68" y="7"/>
                </a:moveTo>
                <a:cubicBezTo>
                  <a:pt x="68" y="8"/>
                  <a:pt x="67" y="9"/>
                  <a:pt x="65" y="9"/>
                </a:cubicBezTo>
                <a:cubicBezTo>
                  <a:pt x="2" y="9"/>
                  <a:pt x="2" y="9"/>
                  <a:pt x="2" y="9"/>
                </a:cubicBezTo>
                <a:cubicBezTo>
                  <a:pt x="1" y="9"/>
                  <a:pt x="0" y="8"/>
                  <a:pt x="0" y="7"/>
                </a:cubicBezTo>
                <a:cubicBezTo>
                  <a:pt x="0" y="2"/>
                  <a:pt x="0" y="2"/>
                  <a:pt x="0" y="2"/>
                </a:cubicBezTo>
                <a:cubicBezTo>
                  <a:pt x="0" y="1"/>
                  <a:pt x="1" y="0"/>
                  <a:pt x="2" y="0"/>
                </a:cubicBezTo>
                <a:cubicBezTo>
                  <a:pt x="65" y="0"/>
                  <a:pt x="65" y="0"/>
                  <a:pt x="65" y="0"/>
                </a:cubicBezTo>
                <a:cubicBezTo>
                  <a:pt x="67" y="0"/>
                  <a:pt x="68" y="1"/>
                  <a:pt x="68" y="2"/>
                </a:cubicBezTo>
                <a:lnTo>
                  <a:pt x="68" y="7"/>
                </a:lnTo>
                <a:close/>
                <a:moveTo>
                  <a:pt x="68" y="21"/>
                </a:moveTo>
                <a:cubicBezTo>
                  <a:pt x="68" y="23"/>
                  <a:pt x="67" y="24"/>
                  <a:pt x="65" y="24"/>
                </a:cubicBezTo>
                <a:cubicBezTo>
                  <a:pt x="2" y="24"/>
                  <a:pt x="2" y="24"/>
                  <a:pt x="2" y="24"/>
                </a:cubicBezTo>
                <a:cubicBezTo>
                  <a:pt x="1" y="24"/>
                  <a:pt x="0" y="23"/>
                  <a:pt x="0" y="21"/>
                </a:cubicBezTo>
                <a:cubicBezTo>
                  <a:pt x="0" y="17"/>
                  <a:pt x="0" y="17"/>
                  <a:pt x="0" y="17"/>
                </a:cubicBezTo>
                <a:cubicBezTo>
                  <a:pt x="0" y="15"/>
                  <a:pt x="1" y="14"/>
                  <a:pt x="2" y="14"/>
                </a:cubicBezTo>
                <a:cubicBezTo>
                  <a:pt x="65" y="14"/>
                  <a:pt x="65" y="14"/>
                  <a:pt x="65" y="14"/>
                </a:cubicBezTo>
                <a:cubicBezTo>
                  <a:pt x="67" y="14"/>
                  <a:pt x="68" y="15"/>
                  <a:pt x="68" y="17"/>
                </a:cubicBezTo>
                <a:lnTo>
                  <a:pt x="68" y="21"/>
                </a:lnTo>
                <a:close/>
                <a:moveTo>
                  <a:pt x="68" y="36"/>
                </a:moveTo>
                <a:cubicBezTo>
                  <a:pt x="68" y="37"/>
                  <a:pt x="67" y="38"/>
                  <a:pt x="65" y="38"/>
                </a:cubicBezTo>
                <a:cubicBezTo>
                  <a:pt x="2" y="38"/>
                  <a:pt x="2" y="38"/>
                  <a:pt x="2" y="38"/>
                </a:cubicBezTo>
                <a:cubicBezTo>
                  <a:pt x="1" y="38"/>
                  <a:pt x="0" y="37"/>
                  <a:pt x="0" y="36"/>
                </a:cubicBezTo>
                <a:cubicBezTo>
                  <a:pt x="0" y="31"/>
                  <a:pt x="0" y="31"/>
                  <a:pt x="0" y="31"/>
                </a:cubicBezTo>
                <a:cubicBezTo>
                  <a:pt x="0" y="30"/>
                  <a:pt x="1" y="29"/>
                  <a:pt x="2" y="29"/>
                </a:cubicBezTo>
                <a:cubicBezTo>
                  <a:pt x="65" y="29"/>
                  <a:pt x="65" y="29"/>
                  <a:pt x="65" y="29"/>
                </a:cubicBezTo>
                <a:cubicBezTo>
                  <a:pt x="67" y="29"/>
                  <a:pt x="68" y="30"/>
                  <a:pt x="68" y="31"/>
                </a:cubicBezTo>
                <a:lnTo>
                  <a:pt x="68" y="36"/>
                </a:lnTo>
                <a:close/>
                <a:moveTo>
                  <a:pt x="68" y="51"/>
                </a:moveTo>
                <a:cubicBezTo>
                  <a:pt x="68" y="52"/>
                  <a:pt x="67" y="53"/>
                  <a:pt x="65" y="53"/>
                </a:cubicBezTo>
                <a:cubicBezTo>
                  <a:pt x="2" y="53"/>
                  <a:pt x="2" y="53"/>
                  <a:pt x="2" y="53"/>
                </a:cubicBezTo>
                <a:cubicBezTo>
                  <a:pt x="1" y="53"/>
                  <a:pt x="0" y="52"/>
                  <a:pt x="0" y="51"/>
                </a:cubicBezTo>
                <a:cubicBezTo>
                  <a:pt x="0" y="46"/>
                  <a:pt x="0" y="46"/>
                  <a:pt x="0" y="46"/>
                </a:cubicBezTo>
                <a:cubicBezTo>
                  <a:pt x="0" y="44"/>
                  <a:pt x="1" y="43"/>
                  <a:pt x="2" y="43"/>
                </a:cubicBezTo>
                <a:cubicBezTo>
                  <a:pt x="65" y="43"/>
                  <a:pt x="65" y="43"/>
                  <a:pt x="65" y="43"/>
                </a:cubicBezTo>
                <a:cubicBezTo>
                  <a:pt x="67" y="43"/>
                  <a:pt x="68" y="44"/>
                  <a:pt x="68" y="46"/>
                </a:cubicBezTo>
                <a:lnTo>
                  <a:pt x="68" y="51"/>
                </a:lnTo>
                <a:close/>
              </a:path>
            </a:pathLst>
          </a:custGeom>
          <a:solidFill>
            <a:schemeClr val="dk1"/>
          </a:solidFill>
          <a:ln w="0">
            <a:noFill/>
          </a:ln>
        </p:spPr>
        <p:style>
          <a:lnRef idx="0"/>
          <a:fillRef idx="0"/>
          <a:effectRef idx="0"/>
          <a:fontRef idx="minor"/>
        </p:style>
      </p:sp>
      <p:sp>
        <p:nvSpPr>
          <p:cNvPr id="1719" name="Google Shape;1668;p45"/>
          <p:cNvSpPr/>
          <p:nvPr/>
        </p:nvSpPr>
        <p:spPr>
          <a:xfrm>
            <a:off x="1082880" y="404280"/>
            <a:ext cx="285480" cy="281520"/>
          </a:xfrm>
          <a:custGeom>
            <a:avLst/>
            <a:gdLst/>
            <a:ahLst/>
            <a:rect l="l" t="t" r="r" b="b"/>
            <a:pathLst>
              <a:path w="68" h="67">
                <a:moveTo>
                  <a:pt x="68" y="58"/>
                </a:moveTo>
                <a:cubicBezTo>
                  <a:pt x="68" y="58"/>
                  <a:pt x="67" y="59"/>
                  <a:pt x="67" y="59"/>
                </a:cubicBezTo>
                <a:cubicBezTo>
                  <a:pt x="67" y="59"/>
                  <a:pt x="67" y="59"/>
                  <a:pt x="67" y="59"/>
                </a:cubicBezTo>
                <a:cubicBezTo>
                  <a:pt x="66" y="59"/>
                  <a:pt x="66" y="59"/>
                  <a:pt x="66" y="59"/>
                </a:cubicBezTo>
                <a:cubicBezTo>
                  <a:pt x="62" y="55"/>
                  <a:pt x="62" y="55"/>
                  <a:pt x="62" y="55"/>
                </a:cubicBezTo>
                <a:cubicBezTo>
                  <a:pt x="56" y="63"/>
                  <a:pt x="46" y="67"/>
                  <a:pt x="34" y="67"/>
                </a:cubicBezTo>
                <a:cubicBezTo>
                  <a:pt x="22" y="67"/>
                  <a:pt x="11" y="63"/>
                  <a:pt x="5" y="55"/>
                </a:cubicBezTo>
                <a:cubicBezTo>
                  <a:pt x="2" y="59"/>
                  <a:pt x="2" y="59"/>
                  <a:pt x="2" y="59"/>
                </a:cubicBezTo>
                <a:cubicBezTo>
                  <a:pt x="2" y="59"/>
                  <a:pt x="1" y="59"/>
                  <a:pt x="1" y="59"/>
                </a:cubicBezTo>
                <a:cubicBezTo>
                  <a:pt x="1" y="59"/>
                  <a:pt x="1" y="59"/>
                  <a:pt x="1" y="59"/>
                </a:cubicBezTo>
                <a:cubicBezTo>
                  <a:pt x="0" y="59"/>
                  <a:pt x="0" y="58"/>
                  <a:pt x="0" y="58"/>
                </a:cubicBezTo>
                <a:cubicBezTo>
                  <a:pt x="0" y="45"/>
                  <a:pt x="0" y="45"/>
                  <a:pt x="0" y="45"/>
                </a:cubicBezTo>
                <a:cubicBezTo>
                  <a:pt x="0" y="44"/>
                  <a:pt x="0" y="43"/>
                  <a:pt x="1" y="43"/>
                </a:cubicBezTo>
                <a:cubicBezTo>
                  <a:pt x="14" y="43"/>
                  <a:pt x="14" y="43"/>
                  <a:pt x="14" y="43"/>
                </a:cubicBezTo>
                <a:cubicBezTo>
                  <a:pt x="15" y="43"/>
                  <a:pt x="15" y="44"/>
                  <a:pt x="15" y="44"/>
                </a:cubicBezTo>
                <a:cubicBezTo>
                  <a:pt x="16" y="45"/>
                  <a:pt x="16" y="45"/>
                  <a:pt x="15" y="46"/>
                </a:cubicBezTo>
                <a:cubicBezTo>
                  <a:pt x="11" y="49"/>
                  <a:pt x="11" y="49"/>
                  <a:pt x="11" y="49"/>
                </a:cubicBezTo>
                <a:cubicBezTo>
                  <a:pt x="15" y="54"/>
                  <a:pt x="21" y="57"/>
                  <a:pt x="29" y="58"/>
                </a:cubicBezTo>
                <a:cubicBezTo>
                  <a:pt x="29" y="34"/>
                  <a:pt x="29" y="34"/>
                  <a:pt x="29" y="34"/>
                </a:cubicBezTo>
                <a:cubicBezTo>
                  <a:pt x="22" y="34"/>
                  <a:pt x="22" y="34"/>
                  <a:pt x="22" y="34"/>
                </a:cubicBezTo>
                <a:cubicBezTo>
                  <a:pt x="20" y="34"/>
                  <a:pt x="19" y="33"/>
                  <a:pt x="19" y="31"/>
                </a:cubicBezTo>
                <a:cubicBezTo>
                  <a:pt x="19" y="26"/>
                  <a:pt x="19" y="26"/>
                  <a:pt x="19" y="26"/>
                </a:cubicBezTo>
                <a:cubicBezTo>
                  <a:pt x="19" y="25"/>
                  <a:pt x="20" y="24"/>
                  <a:pt x="22" y="24"/>
                </a:cubicBezTo>
                <a:cubicBezTo>
                  <a:pt x="29" y="24"/>
                  <a:pt x="29" y="24"/>
                  <a:pt x="29" y="24"/>
                </a:cubicBezTo>
                <a:cubicBezTo>
                  <a:pt x="29" y="18"/>
                  <a:pt x="29" y="18"/>
                  <a:pt x="29" y="18"/>
                </a:cubicBezTo>
                <a:cubicBezTo>
                  <a:pt x="26" y="16"/>
                  <a:pt x="24" y="13"/>
                  <a:pt x="24" y="9"/>
                </a:cubicBezTo>
                <a:cubicBezTo>
                  <a:pt x="24" y="4"/>
                  <a:pt x="28" y="0"/>
                  <a:pt x="34" y="0"/>
                </a:cubicBezTo>
                <a:cubicBezTo>
                  <a:pt x="39" y="0"/>
                  <a:pt x="43" y="4"/>
                  <a:pt x="43" y="9"/>
                </a:cubicBezTo>
                <a:cubicBezTo>
                  <a:pt x="43" y="13"/>
                  <a:pt x="42" y="16"/>
                  <a:pt x="39" y="18"/>
                </a:cubicBezTo>
                <a:cubicBezTo>
                  <a:pt x="39" y="24"/>
                  <a:pt x="39" y="24"/>
                  <a:pt x="39" y="24"/>
                </a:cubicBezTo>
                <a:cubicBezTo>
                  <a:pt x="46" y="24"/>
                  <a:pt x="46" y="24"/>
                  <a:pt x="46" y="24"/>
                </a:cubicBezTo>
                <a:cubicBezTo>
                  <a:pt x="47" y="24"/>
                  <a:pt x="48" y="25"/>
                  <a:pt x="48" y="26"/>
                </a:cubicBezTo>
                <a:cubicBezTo>
                  <a:pt x="48" y="31"/>
                  <a:pt x="48" y="31"/>
                  <a:pt x="48" y="31"/>
                </a:cubicBezTo>
                <a:cubicBezTo>
                  <a:pt x="48" y="33"/>
                  <a:pt x="47" y="34"/>
                  <a:pt x="46" y="34"/>
                </a:cubicBezTo>
                <a:cubicBezTo>
                  <a:pt x="39" y="34"/>
                  <a:pt x="39" y="34"/>
                  <a:pt x="39" y="34"/>
                </a:cubicBezTo>
                <a:cubicBezTo>
                  <a:pt x="39" y="58"/>
                  <a:pt x="39" y="58"/>
                  <a:pt x="39" y="58"/>
                </a:cubicBezTo>
                <a:cubicBezTo>
                  <a:pt x="46" y="57"/>
                  <a:pt x="53" y="54"/>
                  <a:pt x="56" y="49"/>
                </a:cubicBezTo>
                <a:cubicBezTo>
                  <a:pt x="52" y="46"/>
                  <a:pt x="52" y="46"/>
                  <a:pt x="52" y="46"/>
                </a:cubicBezTo>
                <a:cubicBezTo>
                  <a:pt x="52" y="45"/>
                  <a:pt x="52" y="45"/>
                  <a:pt x="52" y="44"/>
                </a:cubicBezTo>
                <a:cubicBezTo>
                  <a:pt x="52" y="44"/>
                  <a:pt x="53" y="43"/>
                  <a:pt x="53" y="43"/>
                </a:cubicBezTo>
                <a:cubicBezTo>
                  <a:pt x="67" y="43"/>
                  <a:pt x="67" y="43"/>
                  <a:pt x="67" y="43"/>
                </a:cubicBezTo>
                <a:cubicBezTo>
                  <a:pt x="67" y="43"/>
                  <a:pt x="68" y="44"/>
                  <a:pt x="68" y="45"/>
                </a:cubicBezTo>
                <a:lnTo>
                  <a:pt x="68" y="58"/>
                </a:lnTo>
                <a:close/>
                <a:moveTo>
                  <a:pt x="34" y="7"/>
                </a:moveTo>
                <a:cubicBezTo>
                  <a:pt x="32" y="7"/>
                  <a:pt x="31" y="8"/>
                  <a:pt x="31" y="9"/>
                </a:cubicBezTo>
                <a:cubicBezTo>
                  <a:pt x="31" y="11"/>
                  <a:pt x="32" y="12"/>
                  <a:pt x="34" y="12"/>
                </a:cubicBezTo>
                <a:cubicBezTo>
                  <a:pt x="35" y="12"/>
                  <a:pt x="36" y="11"/>
                  <a:pt x="36" y="9"/>
                </a:cubicBezTo>
                <a:cubicBezTo>
                  <a:pt x="36" y="8"/>
                  <a:pt x="35" y="7"/>
                  <a:pt x="34" y="7"/>
                </a:cubicBezTo>
                <a:close/>
              </a:path>
            </a:pathLst>
          </a:custGeom>
          <a:solidFill>
            <a:schemeClr val="dk1"/>
          </a:solidFill>
          <a:ln w="0">
            <a:noFill/>
          </a:ln>
        </p:spPr>
        <p:style>
          <a:lnRef idx="0"/>
          <a:fillRef idx="0"/>
          <a:effectRef idx="0"/>
          <a:fontRef idx="minor"/>
        </p:style>
      </p:sp>
      <p:sp>
        <p:nvSpPr>
          <p:cNvPr id="1720" name="Google Shape;1669;p45"/>
          <p:cNvSpPr/>
          <p:nvPr/>
        </p:nvSpPr>
        <p:spPr>
          <a:xfrm>
            <a:off x="1694160" y="476280"/>
            <a:ext cx="155160" cy="158760"/>
          </a:xfrm>
          <a:custGeom>
            <a:avLst/>
            <a:gdLst/>
            <a:ahLst/>
            <a:rect l="l" t="t" r="r" b="b"/>
            <a:pathLst>
              <a:path w="37" h="38">
                <a:moveTo>
                  <a:pt x="22" y="36"/>
                </a:moveTo>
                <a:cubicBezTo>
                  <a:pt x="20" y="38"/>
                  <a:pt x="20" y="38"/>
                  <a:pt x="20" y="38"/>
                </a:cubicBezTo>
                <a:cubicBezTo>
                  <a:pt x="20" y="38"/>
                  <a:pt x="20" y="38"/>
                  <a:pt x="19" y="38"/>
                </a:cubicBezTo>
                <a:cubicBezTo>
                  <a:pt x="19" y="38"/>
                  <a:pt x="19" y="38"/>
                  <a:pt x="19" y="38"/>
                </a:cubicBezTo>
                <a:cubicBezTo>
                  <a:pt x="1" y="20"/>
                  <a:pt x="1" y="20"/>
                  <a:pt x="1" y="20"/>
                </a:cubicBezTo>
                <a:cubicBezTo>
                  <a:pt x="1" y="20"/>
                  <a:pt x="0" y="19"/>
                  <a:pt x="0" y="19"/>
                </a:cubicBezTo>
                <a:cubicBezTo>
                  <a:pt x="0" y="19"/>
                  <a:pt x="1" y="18"/>
                  <a:pt x="1" y="18"/>
                </a:cubicBezTo>
                <a:cubicBezTo>
                  <a:pt x="19" y="1"/>
                  <a:pt x="19" y="1"/>
                  <a:pt x="19" y="1"/>
                </a:cubicBezTo>
                <a:cubicBezTo>
                  <a:pt x="19" y="0"/>
                  <a:pt x="19" y="0"/>
                  <a:pt x="19" y="0"/>
                </a:cubicBezTo>
                <a:cubicBezTo>
                  <a:pt x="20" y="0"/>
                  <a:pt x="20" y="0"/>
                  <a:pt x="20" y="1"/>
                </a:cubicBezTo>
                <a:cubicBezTo>
                  <a:pt x="22" y="2"/>
                  <a:pt x="22" y="2"/>
                  <a:pt x="22" y="2"/>
                </a:cubicBezTo>
                <a:cubicBezTo>
                  <a:pt x="22" y="3"/>
                  <a:pt x="23" y="3"/>
                  <a:pt x="23" y="3"/>
                </a:cubicBezTo>
                <a:cubicBezTo>
                  <a:pt x="23" y="4"/>
                  <a:pt x="22" y="4"/>
                  <a:pt x="22" y="4"/>
                </a:cubicBezTo>
                <a:cubicBezTo>
                  <a:pt x="7" y="19"/>
                  <a:pt x="7" y="19"/>
                  <a:pt x="7" y="19"/>
                </a:cubicBezTo>
                <a:cubicBezTo>
                  <a:pt x="22" y="34"/>
                  <a:pt x="22" y="34"/>
                  <a:pt x="22" y="34"/>
                </a:cubicBezTo>
                <a:cubicBezTo>
                  <a:pt x="22" y="34"/>
                  <a:pt x="23" y="35"/>
                  <a:pt x="23" y="35"/>
                </a:cubicBezTo>
                <a:cubicBezTo>
                  <a:pt x="23" y="35"/>
                  <a:pt x="22" y="36"/>
                  <a:pt x="22" y="36"/>
                </a:cubicBezTo>
                <a:close/>
                <a:moveTo>
                  <a:pt x="37" y="36"/>
                </a:moveTo>
                <a:cubicBezTo>
                  <a:pt x="35" y="38"/>
                  <a:pt x="35" y="38"/>
                  <a:pt x="35" y="38"/>
                </a:cubicBezTo>
                <a:cubicBezTo>
                  <a:pt x="35" y="38"/>
                  <a:pt x="34" y="38"/>
                  <a:pt x="34" y="38"/>
                </a:cubicBezTo>
                <a:cubicBezTo>
                  <a:pt x="34" y="38"/>
                  <a:pt x="33" y="38"/>
                  <a:pt x="33" y="38"/>
                </a:cubicBezTo>
                <a:cubicBezTo>
                  <a:pt x="15" y="20"/>
                  <a:pt x="15" y="20"/>
                  <a:pt x="15" y="20"/>
                </a:cubicBezTo>
                <a:cubicBezTo>
                  <a:pt x="15" y="20"/>
                  <a:pt x="15" y="19"/>
                  <a:pt x="15" y="19"/>
                </a:cubicBezTo>
                <a:cubicBezTo>
                  <a:pt x="15" y="19"/>
                  <a:pt x="15" y="18"/>
                  <a:pt x="15" y="18"/>
                </a:cubicBezTo>
                <a:cubicBezTo>
                  <a:pt x="33" y="1"/>
                  <a:pt x="33" y="1"/>
                  <a:pt x="33" y="1"/>
                </a:cubicBezTo>
                <a:cubicBezTo>
                  <a:pt x="33" y="0"/>
                  <a:pt x="34" y="0"/>
                  <a:pt x="34" y="0"/>
                </a:cubicBezTo>
                <a:cubicBezTo>
                  <a:pt x="34" y="0"/>
                  <a:pt x="35" y="0"/>
                  <a:pt x="35" y="1"/>
                </a:cubicBezTo>
                <a:cubicBezTo>
                  <a:pt x="37" y="2"/>
                  <a:pt x="37" y="2"/>
                  <a:pt x="37" y="2"/>
                </a:cubicBezTo>
                <a:cubicBezTo>
                  <a:pt x="37" y="3"/>
                  <a:pt x="37" y="3"/>
                  <a:pt x="37" y="3"/>
                </a:cubicBezTo>
                <a:cubicBezTo>
                  <a:pt x="37" y="4"/>
                  <a:pt x="37" y="4"/>
                  <a:pt x="37" y="4"/>
                </a:cubicBezTo>
                <a:cubicBezTo>
                  <a:pt x="22" y="19"/>
                  <a:pt x="22" y="19"/>
                  <a:pt x="22" y="19"/>
                </a:cubicBezTo>
                <a:cubicBezTo>
                  <a:pt x="37" y="34"/>
                  <a:pt x="37" y="34"/>
                  <a:pt x="37" y="34"/>
                </a:cubicBezTo>
                <a:cubicBezTo>
                  <a:pt x="37" y="34"/>
                  <a:pt x="37" y="35"/>
                  <a:pt x="37" y="35"/>
                </a:cubicBezTo>
                <a:cubicBezTo>
                  <a:pt x="37" y="35"/>
                  <a:pt x="37" y="36"/>
                  <a:pt x="37" y="36"/>
                </a:cubicBezTo>
                <a:close/>
              </a:path>
            </a:pathLst>
          </a:custGeom>
          <a:solidFill>
            <a:schemeClr val="dk1"/>
          </a:solidFill>
          <a:ln w="0">
            <a:noFill/>
          </a:ln>
        </p:spPr>
        <p:style>
          <a:lnRef idx="0"/>
          <a:fillRef idx="0"/>
          <a:effectRef idx="0"/>
          <a:fontRef idx="minor"/>
        </p:style>
      </p:sp>
      <p:sp>
        <p:nvSpPr>
          <p:cNvPr id="1721" name="Google Shape;1670;p45"/>
          <p:cNvSpPr/>
          <p:nvPr/>
        </p:nvSpPr>
        <p:spPr>
          <a:xfrm>
            <a:off x="2299680" y="476280"/>
            <a:ext cx="96480" cy="158760"/>
          </a:xfrm>
          <a:custGeom>
            <a:avLst/>
            <a:gdLst/>
            <a:ahLst/>
            <a:rect l="l" t="t" r="r" b="b"/>
            <a:pathLst>
              <a:path w="23" h="38">
                <a:moveTo>
                  <a:pt x="22" y="4"/>
                </a:moveTo>
                <a:cubicBezTo>
                  <a:pt x="7" y="19"/>
                  <a:pt x="7" y="19"/>
                  <a:pt x="7" y="19"/>
                </a:cubicBezTo>
                <a:cubicBezTo>
                  <a:pt x="22" y="34"/>
                  <a:pt x="22" y="34"/>
                  <a:pt x="22" y="34"/>
                </a:cubicBezTo>
                <a:cubicBezTo>
                  <a:pt x="22" y="34"/>
                  <a:pt x="23" y="35"/>
                  <a:pt x="23" y="35"/>
                </a:cubicBezTo>
                <a:cubicBezTo>
                  <a:pt x="23" y="35"/>
                  <a:pt x="22" y="36"/>
                  <a:pt x="22" y="36"/>
                </a:cubicBezTo>
                <a:cubicBezTo>
                  <a:pt x="20" y="38"/>
                  <a:pt x="20" y="38"/>
                  <a:pt x="20" y="38"/>
                </a:cubicBezTo>
                <a:cubicBezTo>
                  <a:pt x="20" y="38"/>
                  <a:pt x="20" y="38"/>
                  <a:pt x="19" y="38"/>
                </a:cubicBezTo>
                <a:cubicBezTo>
                  <a:pt x="19" y="38"/>
                  <a:pt x="19" y="38"/>
                  <a:pt x="19" y="38"/>
                </a:cubicBezTo>
                <a:cubicBezTo>
                  <a:pt x="1" y="20"/>
                  <a:pt x="1" y="20"/>
                  <a:pt x="1" y="20"/>
                </a:cubicBezTo>
                <a:cubicBezTo>
                  <a:pt x="1" y="20"/>
                  <a:pt x="0" y="19"/>
                  <a:pt x="0" y="19"/>
                </a:cubicBezTo>
                <a:cubicBezTo>
                  <a:pt x="0" y="19"/>
                  <a:pt x="1" y="18"/>
                  <a:pt x="1" y="18"/>
                </a:cubicBezTo>
                <a:cubicBezTo>
                  <a:pt x="19" y="1"/>
                  <a:pt x="19" y="1"/>
                  <a:pt x="19" y="1"/>
                </a:cubicBezTo>
                <a:cubicBezTo>
                  <a:pt x="19" y="0"/>
                  <a:pt x="19" y="0"/>
                  <a:pt x="19" y="0"/>
                </a:cubicBezTo>
                <a:cubicBezTo>
                  <a:pt x="20" y="0"/>
                  <a:pt x="20" y="0"/>
                  <a:pt x="20" y="1"/>
                </a:cubicBezTo>
                <a:cubicBezTo>
                  <a:pt x="22" y="2"/>
                  <a:pt x="22" y="2"/>
                  <a:pt x="22" y="2"/>
                </a:cubicBezTo>
                <a:cubicBezTo>
                  <a:pt x="22" y="3"/>
                  <a:pt x="23" y="3"/>
                  <a:pt x="23" y="3"/>
                </a:cubicBezTo>
                <a:cubicBezTo>
                  <a:pt x="23" y="4"/>
                  <a:pt x="22" y="4"/>
                  <a:pt x="22" y="4"/>
                </a:cubicBezTo>
                <a:close/>
              </a:path>
            </a:pathLst>
          </a:custGeom>
          <a:solidFill>
            <a:schemeClr val="dk1"/>
          </a:solidFill>
          <a:ln w="0">
            <a:noFill/>
          </a:ln>
        </p:spPr>
        <p:style>
          <a:lnRef idx="0"/>
          <a:fillRef idx="0"/>
          <a:effectRef idx="0"/>
          <a:fontRef idx="minor"/>
        </p:style>
      </p:sp>
      <p:sp>
        <p:nvSpPr>
          <p:cNvPr id="1722" name="Google Shape;1671;p45"/>
          <p:cNvSpPr/>
          <p:nvPr/>
        </p:nvSpPr>
        <p:spPr>
          <a:xfrm>
            <a:off x="2910960" y="425880"/>
            <a:ext cx="263880" cy="244440"/>
          </a:xfrm>
          <a:custGeom>
            <a:avLst/>
            <a:gdLst/>
            <a:ahLst/>
            <a:rect l="l" t="t" r="r" b="b"/>
            <a:pathLst>
              <a:path w="63" h="58">
                <a:moveTo>
                  <a:pt x="63" y="12"/>
                </a:moveTo>
                <a:cubicBezTo>
                  <a:pt x="63" y="13"/>
                  <a:pt x="62" y="14"/>
                  <a:pt x="61" y="14"/>
                </a:cubicBezTo>
                <a:cubicBezTo>
                  <a:pt x="3" y="14"/>
                  <a:pt x="3" y="14"/>
                  <a:pt x="3" y="14"/>
                </a:cubicBezTo>
                <a:cubicBezTo>
                  <a:pt x="1" y="14"/>
                  <a:pt x="0" y="13"/>
                  <a:pt x="0" y="12"/>
                </a:cubicBezTo>
                <a:cubicBezTo>
                  <a:pt x="0" y="2"/>
                  <a:pt x="0" y="2"/>
                  <a:pt x="0" y="2"/>
                </a:cubicBezTo>
                <a:cubicBezTo>
                  <a:pt x="0" y="1"/>
                  <a:pt x="1" y="0"/>
                  <a:pt x="3" y="0"/>
                </a:cubicBezTo>
                <a:cubicBezTo>
                  <a:pt x="61" y="0"/>
                  <a:pt x="61" y="0"/>
                  <a:pt x="61" y="0"/>
                </a:cubicBezTo>
                <a:cubicBezTo>
                  <a:pt x="62" y="0"/>
                  <a:pt x="63" y="1"/>
                  <a:pt x="63" y="2"/>
                </a:cubicBezTo>
                <a:lnTo>
                  <a:pt x="63" y="12"/>
                </a:lnTo>
                <a:close/>
                <a:moveTo>
                  <a:pt x="61" y="55"/>
                </a:moveTo>
                <a:cubicBezTo>
                  <a:pt x="61" y="57"/>
                  <a:pt x="60" y="58"/>
                  <a:pt x="59" y="58"/>
                </a:cubicBezTo>
                <a:cubicBezTo>
                  <a:pt x="5" y="58"/>
                  <a:pt x="5" y="58"/>
                  <a:pt x="5" y="58"/>
                </a:cubicBezTo>
                <a:cubicBezTo>
                  <a:pt x="4" y="58"/>
                  <a:pt x="3" y="57"/>
                  <a:pt x="3" y="55"/>
                </a:cubicBezTo>
                <a:cubicBezTo>
                  <a:pt x="3" y="19"/>
                  <a:pt x="3" y="19"/>
                  <a:pt x="3" y="19"/>
                </a:cubicBezTo>
                <a:cubicBezTo>
                  <a:pt x="3" y="18"/>
                  <a:pt x="4" y="17"/>
                  <a:pt x="5" y="17"/>
                </a:cubicBezTo>
                <a:cubicBezTo>
                  <a:pt x="59" y="17"/>
                  <a:pt x="59" y="17"/>
                  <a:pt x="59" y="17"/>
                </a:cubicBezTo>
                <a:cubicBezTo>
                  <a:pt x="60" y="17"/>
                  <a:pt x="61" y="18"/>
                  <a:pt x="61" y="19"/>
                </a:cubicBezTo>
                <a:lnTo>
                  <a:pt x="61" y="55"/>
                </a:lnTo>
                <a:close/>
                <a:moveTo>
                  <a:pt x="37" y="24"/>
                </a:moveTo>
                <a:cubicBezTo>
                  <a:pt x="27" y="24"/>
                  <a:pt x="27" y="24"/>
                  <a:pt x="27" y="24"/>
                </a:cubicBezTo>
                <a:cubicBezTo>
                  <a:pt x="26" y="24"/>
                  <a:pt x="24" y="25"/>
                  <a:pt x="24" y="26"/>
                </a:cubicBezTo>
                <a:cubicBezTo>
                  <a:pt x="24" y="28"/>
                  <a:pt x="26" y="29"/>
                  <a:pt x="27" y="29"/>
                </a:cubicBezTo>
                <a:cubicBezTo>
                  <a:pt x="37" y="29"/>
                  <a:pt x="37" y="29"/>
                  <a:pt x="37" y="29"/>
                </a:cubicBezTo>
                <a:cubicBezTo>
                  <a:pt x="38" y="29"/>
                  <a:pt x="39" y="28"/>
                  <a:pt x="39" y="26"/>
                </a:cubicBezTo>
                <a:cubicBezTo>
                  <a:pt x="39" y="25"/>
                  <a:pt x="38" y="24"/>
                  <a:pt x="37" y="24"/>
                </a:cubicBezTo>
                <a:close/>
              </a:path>
            </a:pathLst>
          </a:custGeom>
          <a:solidFill>
            <a:schemeClr val="dk1"/>
          </a:solidFill>
          <a:ln w="0">
            <a:noFill/>
          </a:ln>
        </p:spPr>
        <p:style>
          <a:lnRef idx="0"/>
          <a:fillRef idx="0"/>
          <a:effectRef idx="0"/>
          <a:fontRef idx="minor"/>
        </p:style>
      </p:sp>
      <p:sp>
        <p:nvSpPr>
          <p:cNvPr id="1723" name="Google Shape;1672;p45"/>
          <p:cNvSpPr/>
          <p:nvPr/>
        </p:nvSpPr>
        <p:spPr>
          <a:xfrm>
            <a:off x="3508560" y="425880"/>
            <a:ext cx="246600" cy="244440"/>
          </a:xfrm>
          <a:custGeom>
            <a:avLst/>
            <a:gdLst/>
            <a:ahLst/>
            <a:rect l="l" t="t"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3" y="31"/>
                </a:moveTo>
                <a:cubicBezTo>
                  <a:pt x="30" y="43"/>
                  <a:pt x="30" y="43"/>
                  <a:pt x="30" y="43"/>
                </a:cubicBezTo>
                <a:cubicBezTo>
                  <a:pt x="30" y="43"/>
                  <a:pt x="30" y="43"/>
                  <a:pt x="30" y="43"/>
                </a:cubicBezTo>
                <a:cubicBezTo>
                  <a:pt x="29" y="43"/>
                  <a:pt x="29" y="43"/>
                  <a:pt x="29" y="43"/>
                </a:cubicBezTo>
                <a:cubicBezTo>
                  <a:pt x="17" y="31"/>
                  <a:pt x="17" y="31"/>
                  <a:pt x="17" y="31"/>
                </a:cubicBezTo>
                <a:cubicBezTo>
                  <a:pt x="16" y="30"/>
                  <a:pt x="16" y="30"/>
                  <a:pt x="16" y="29"/>
                </a:cubicBezTo>
                <a:cubicBezTo>
                  <a:pt x="16" y="29"/>
                  <a:pt x="17" y="29"/>
                  <a:pt x="17" y="29"/>
                </a:cubicBezTo>
                <a:cubicBezTo>
                  <a:pt x="25" y="29"/>
                  <a:pt x="25" y="29"/>
                  <a:pt x="25" y="29"/>
                </a:cubicBezTo>
                <a:cubicBezTo>
                  <a:pt x="25" y="15"/>
                  <a:pt x="25" y="15"/>
                  <a:pt x="25" y="15"/>
                </a:cubicBezTo>
                <a:cubicBezTo>
                  <a:pt x="25" y="15"/>
                  <a:pt x="25" y="14"/>
                  <a:pt x="26" y="14"/>
                </a:cubicBezTo>
                <a:cubicBezTo>
                  <a:pt x="33" y="14"/>
                  <a:pt x="33" y="14"/>
                  <a:pt x="33" y="14"/>
                </a:cubicBezTo>
                <a:cubicBezTo>
                  <a:pt x="34" y="14"/>
                  <a:pt x="34" y="15"/>
                  <a:pt x="34" y="15"/>
                </a:cubicBezTo>
                <a:cubicBezTo>
                  <a:pt x="34" y="29"/>
                  <a:pt x="34" y="29"/>
                  <a:pt x="34" y="29"/>
                </a:cubicBezTo>
                <a:cubicBezTo>
                  <a:pt x="42" y="29"/>
                  <a:pt x="42" y="29"/>
                  <a:pt x="42" y="29"/>
                </a:cubicBezTo>
                <a:cubicBezTo>
                  <a:pt x="42" y="29"/>
                  <a:pt x="43" y="29"/>
                  <a:pt x="43" y="30"/>
                </a:cubicBezTo>
                <a:cubicBezTo>
                  <a:pt x="43" y="30"/>
                  <a:pt x="43" y="31"/>
                  <a:pt x="43" y="31"/>
                </a:cubicBezTo>
                <a:close/>
              </a:path>
            </a:pathLst>
          </a:custGeom>
          <a:solidFill>
            <a:schemeClr val="dk1"/>
          </a:solidFill>
          <a:ln w="0">
            <a:noFill/>
          </a:ln>
        </p:spPr>
        <p:style>
          <a:lnRef idx="0"/>
          <a:fillRef idx="0"/>
          <a:effectRef idx="0"/>
          <a:fontRef idx="minor"/>
        </p:style>
      </p:sp>
      <p:sp>
        <p:nvSpPr>
          <p:cNvPr id="1724" name="Google Shape;1673;p45"/>
          <p:cNvSpPr/>
          <p:nvPr/>
        </p:nvSpPr>
        <p:spPr>
          <a:xfrm>
            <a:off x="4114080" y="425880"/>
            <a:ext cx="248400" cy="244440"/>
          </a:xfrm>
          <a:custGeom>
            <a:avLst/>
            <a:gdLst/>
            <a:ahLst/>
            <a:rect l="l" t="t"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7"/>
                </a:moveTo>
                <a:cubicBezTo>
                  <a:pt x="45" y="24"/>
                  <a:pt x="45" y="24"/>
                  <a:pt x="45" y="24"/>
                </a:cubicBezTo>
                <a:cubicBezTo>
                  <a:pt x="31" y="10"/>
                  <a:pt x="31" y="10"/>
                  <a:pt x="31" y="10"/>
                </a:cubicBezTo>
                <a:cubicBezTo>
                  <a:pt x="31" y="9"/>
                  <a:pt x="30" y="9"/>
                  <a:pt x="30" y="9"/>
                </a:cubicBezTo>
                <a:cubicBezTo>
                  <a:pt x="29" y="9"/>
                  <a:pt x="28" y="9"/>
                  <a:pt x="28" y="10"/>
                </a:cubicBezTo>
                <a:cubicBezTo>
                  <a:pt x="24" y="13"/>
                  <a:pt x="24" y="13"/>
                  <a:pt x="24" y="13"/>
                </a:cubicBezTo>
                <a:cubicBezTo>
                  <a:pt x="24" y="14"/>
                  <a:pt x="24" y="14"/>
                  <a:pt x="24" y="15"/>
                </a:cubicBezTo>
                <a:cubicBezTo>
                  <a:pt x="24" y="16"/>
                  <a:pt x="24" y="16"/>
                  <a:pt x="24" y="17"/>
                </a:cubicBezTo>
                <a:cubicBezTo>
                  <a:pt x="32" y="24"/>
                  <a:pt x="32" y="24"/>
                  <a:pt x="32" y="24"/>
                </a:cubicBezTo>
                <a:cubicBezTo>
                  <a:pt x="13" y="24"/>
                  <a:pt x="13" y="24"/>
                  <a:pt x="13" y="24"/>
                </a:cubicBezTo>
                <a:cubicBezTo>
                  <a:pt x="11" y="24"/>
                  <a:pt x="10" y="25"/>
                  <a:pt x="10" y="26"/>
                </a:cubicBezTo>
                <a:cubicBezTo>
                  <a:pt x="10" y="31"/>
                  <a:pt x="10" y="31"/>
                  <a:pt x="10" y="31"/>
                </a:cubicBezTo>
                <a:cubicBezTo>
                  <a:pt x="10" y="32"/>
                  <a:pt x="11" y="34"/>
                  <a:pt x="13" y="34"/>
                </a:cubicBezTo>
                <a:cubicBezTo>
                  <a:pt x="32" y="34"/>
                  <a:pt x="32" y="34"/>
                  <a:pt x="32" y="34"/>
                </a:cubicBezTo>
                <a:cubicBezTo>
                  <a:pt x="24" y="41"/>
                  <a:pt x="24" y="41"/>
                  <a:pt x="24" y="41"/>
                </a:cubicBezTo>
                <a:cubicBezTo>
                  <a:pt x="24" y="41"/>
                  <a:pt x="24" y="42"/>
                  <a:pt x="24" y="42"/>
                </a:cubicBezTo>
                <a:cubicBezTo>
                  <a:pt x="24" y="43"/>
                  <a:pt x="24" y="44"/>
                  <a:pt x="24" y="44"/>
                </a:cubicBezTo>
                <a:cubicBezTo>
                  <a:pt x="28" y="48"/>
                  <a:pt x="28" y="48"/>
                  <a:pt x="28" y="48"/>
                </a:cubicBezTo>
                <a:cubicBezTo>
                  <a:pt x="28" y="48"/>
                  <a:pt x="29" y="48"/>
                  <a:pt x="30" y="48"/>
                </a:cubicBezTo>
                <a:cubicBezTo>
                  <a:pt x="30" y="48"/>
                  <a:pt x="31" y="48"/>
                  <a:pt x="31" y="48"/>
                </a:cubicBezTo>
                <a:cubicBezTo>
                  <a:pt x="45" y="34"/>
                  <a:pt x="45" y="34"/>
                  <a:pt x="45" y="34"/>
                </a:cubicBezTo>
                <a:cubicBezTo>
                  <a:pt x="49" y="30"/>
                  <a:pt x="49" y="30"/>
                  <a:pt x="49" y="30"/>
                </a:cubicBezTo>
                <a:cubicBezTo>
                  <a:pt x="49" y="30"/>
                  <a:pt x="49" y="29"/>
                  <a:pt x="49" y="29"/>
                </a:cubicBezTo>
                <a:cubicBezTo>
                  <a:pt x="49" y="28"/>
                  <a:pt x="49" y="27"/>
                  <a:pt x="49" y="27"/>
                </a:cubicBezTo>
                <a:close/>
              </a:path>
            </a:pathLst>
          </a:custGeom>
          <a:solidFill>
            <a:schemeClr val="dk1"/>
          </a:solidFill>
          <a:ln w="0">
            <a:noFill/>
          </a:ln>
        </p:spPr>
        <p:style>
          <a:lnRef idx="0"/>
          <a:fillRef idx="0"/>
          <a:effectRef idx="0"/>
          <a:fontRef idx="minor"/>
        </p:style>
      </p:sp>
      <p:sp>
        <p:nvSpPr>
          <p:cNvPr id="1725" name="Google Shape;1674;p45"/>
          <p:cNvSpPr/>
          <p:nvPr/>
        </p:nvSpPr>
        <p:spPr>
          <a:xfrm>
            <a:off x="4721400" y="433440"/>
            <a:ext cx="234720" cy="248400"/>
          </a:xfrm>
          <a:custGeom>
            <a:avLst/>
            <a:gdLst/>
            <a:ahLst/>
            <a:rect l="l" t="t" r="r" b="b"/>
            <a:pathLst>
              <a:path w="56" h="59">
                <a:moveTo>
                  <a:pt x="55" y="33"/>
                </a:moveTo>
                <a:cubicBezTo>
                  <a:pt x="30" y="57"/>
                  <a:pt x="30" y="57"/>
                  <a:pt x="30" y="57"/>
                </a:cubicBezTo>
                <a:cubicBezTo>
                  <a:pt x="29" y="58"/>
                  <a:pt x="28" y="59"/>
                  <a:pt x="27" y="59"/>
                </a:cubicBezTo>
                <a:cubicBezTo>
                  <a:pt x="25" y="59"/>
                  <a:pt x="24" y="58"/>
                  <a:pt x="23" y="57"/>
                </a:cubicBezTo>
                <a:cubicBezTo>
                  <a:pt x="20" y="54"/>
                  <a:pt x="20" y="54"/>
                  <a:pt x="20" y="54"/>
                </a:cubicBezTo>
                <a:cubicBezTo>
                  <a:pt x="20" y="54"/>
                  <a:pt x="19" y="52"/>
                  <a:pt x="19" y="51"/>
                </a:cubicBezTo>
                <a:cubicBezTo>
                  <a:pt x="19" y="50"/>
                  <a:pt x="20" y="48"/>
                  <a:pt x="20" y="48"/>
                </a:cubicBezTo>
                <a:cubicBezTo>
                  <a:pt x="32" y="36"/>
                  <a:pt x="32" y="36"/>
                  <a:pt x="32" y="36"/>
                </a:cubicBezTo>
                <a:cubicBezTo>
                  <a:pt x="5" y="36"/>
                  <a:pt x="5" y="36"/>
                  <a:pt x="5" y="36"/>
                </a:cubicBezTo>
                <a:cubicBezTo>
                  <a:pt x="2" y="36"/>
                  <a:pt x="0" y="34"/>
                  <a:pt x="0" y="32"/>
                </a:cubicBezTo>
                <a:cubicBezTo>
                  <a:pt x="0" y="27"/>
                  <a:pt x="0" y="27"/>
                  <a:pt x="0" y="27"/>
                </a:cubicBezTo>
                <a:cubicBezTo>
                  <a:pt x="0" y="24"/>
                  <a:pt x="2" y="22"/>
                  <a:pt x="5" y="22"/>
                </a:cubicBezTo>
                <a:cubicBezTo>
                  <a:pt x="32" y="22"/>
                  <a:pt x="32" y="22"/>
                  <a:pt x="32" y="22"/>
                </a:cubicBezTo>
                <a:cubicBezTo>
                  <a:pt x="20" y="11"/>
                  <a:pt x="20" y="11"/>
                  <a:pt x="20" y="11"/>
                </a:cubicBezTo>
                <a:cubicBezTo>
                  <a:pt x="20" y="10"/>
                  <a:pt x="19" y="9"/>
                  <a:pt x="19" y="7"/>
                </a:cubicBezTo>
                <a:cubicBezTo>
                  <a:pt x="19" y="6"/>
                  <a:pt x="20" y="5"/>
                  <a:pt x="20" y="4"/>
                </a:cubicBezTo>
                <a:cubicBezTo>
                  <a:pt x="23" y="1"/>
                  <a:pt x="23" y="1"/>
                  <a:pt x="23" y="1"/>
                </a:cubicBezTo>
                <a:cubicBezTo>
                  <a:pt x="24" y="0"/>
                  <a:pt x="25" y="0"/>
                  <a:pt x="27" y="0"/>
                </a:cubicBezTo>
                <a:cubicBezTo>
                  <a:pt x="28" y="0"/>
                  <a:pt x="29" y="0"/>
                  <a:pt x="30" y="1"/>
                </a:cubicBezTo>
                <a:cubicBezTo>
                  <a:pt x="55" y="26"/>
                  <a:pt x="55" y="26"/>
                  <a:pt x="55" y="26"/>
                </a:cubicBezTo>
                <a:cubicBezTo>
                  <a:pt x="56" y="27"/>
                  <a:pt x="56" y="28"/>
                  <a:pt x="56" y="29"/>
                </a:cubicBezTo>
                <a:cubicBezTo>
                  <a:pt x="56" y="30"/>
                  <a:pt x="56" y="32"/>
                  <a:pt x="55" y="33"/>
                </a:cubicBezTo>
                <a:close/>
              </a:path>
            </a:pathLst>
          </a:custGeom>
          <a:solidFill>
            <a:schemeClr val="dk1"/>
          </a:solidFill>
          <a:ln w="0">
            <a:noFill/>
          </a:ln>
        </p:spPr>
        <p:style>
          <a:lnRef idx="0"/>
          <a:fillRef idx="0"/>
          <a:effectRef idx="0"/>
          <a:fontRef idx="minor"/>
        </p:style>
      </p:sp>
      <p:sp>
        <p:nvSpPr>
          <p:cNvPr id="1726" name="Google Shape;1675;p45"/>
          <p:cNvSpPr/>
          <p:nvPr/>
        </p:nvSpPr>
        <p:spPr>
          <a:xfrm>
            <a:off x="5326920" y="497880"/>
            <a:ext cx="285480" cy="100440"/>
          </a:xfrm>
          <a:custGeom>
            <a:avLst/>
            <a:gdLst/>
            <a:ahLst/>
            <a:rect l="l" t="t" r="r" b="b"/>
            <a:pathLst>
              <a:path w="68" h="24">
                <a:moveTo>
                  <a:pt x="68" y="13"/>
                </a:moveTo>
                <a:cubicBezTo>
                  <a:pt x="58" y="23"/>
                  <a:pt x="58" y="23"/>
                  <a:pt x="58" y="23"/>
                </a:cubicBezTo>
                <a:cubicBezTo>
                  <a:pt x="58" y="24"/>
                  <a:pt x="57" y="24"/>
                  <a:pt x="56" y="24"/>
                </a:cubicBezTo>
                <a:cubicBezTo>
                  <a:pt x="55" y="24"/>
                  <a:pt x="54" y="23"/>
                  <a:pt x="54" y="21"/>
                </a:cubicBezTo>
                <a:cubicBezTo>
                  <a:pt x="54" y="17"/>
                  <a:pt x="54" y="17"/>
                  <a:pt x="54" y="17"/>
                </a:cubicBezTo>
                <a:cubicBezTo>
                  <a:pt x="15" y="17"/>
                  <a:pt x="15" y="17"/>
                  <a:pt x="15" y="17"/>
                </a:cubicBezTo>
                <a:cubicBezTo>
                  <a:pt x="15" y="21"/>
                  <a:pt x="15" y="21"/>
                  <a:pt x="15" y="21"/>
                </a:cubicBezTo>
                <a:cubicBezTo>
                  <a:pt x="15" y="23"/>
                  <a:pt x="14" y="24"/>
                  <a:pt x="13" y="24"/>
                </a:cubicBezTo>
                <a:cubicBezTo>
                  <a:pt x="12" y="24"/>
                  <a:pt x="11" y="24"/>
                  <a:pt x="11" y="23"/>
                </a:cubicBezTo>
                <a:cubicBezTo>
                  <a:pt x="1" y="13"/>
                  <a:pt x="1" y="13"/>
                  <a:pt x="1" y="13"/>
                </a:cubicBezTo>
                <a:cubicBezTo>
                  <a:pt x="1" y="13"/>
                  <a:pt x="0" y="12"/>
                  <a:pt x="0" y="12"/>
                </a:cubicBezTo>
                <a:cubicBezTo>
                  <a:pt x="0" y="11"/>
                  <a:pt x="1" y="10"/>
                  <a:pt x="1" y="10"/>
                </a:cubicBezTo>
                <a:cubicBezTo>
                  <a:pt x="11" y="0"/>
                  <a:pt x="11" y="0"/>
                  <a:pt x="11" y="0"/>
                </a:cubicBezTo>
                <a:cubicBezTo>
                  <a:pt x="11" y="0"/>
                  <a:pt x="12" y="0"/>
                  <a:pt x="13" y="0"/>
                </a:cubicBezTo>
                <a:cubicBezTo>
                  <a:pt x="14" y="0"/>
                  <a:pt x="15" y="1"/>
                  <a:pt x="15" y="2"/>
                </a:cubicBezTo>
                <a:cubicBezTo>
                  <a:pt x="15" y="7"/>
                  <a:pt x="15" y="7"/>
                  <a:pt x="15" y="7"/>
                </a:cubicBezTo>
                <a:cubicBezTo>
                  <a:pt x="54" y="7"/>
                  <a:pt x="54" y="7"/>
                  <a:pt x="54" y="7"/>
                </a:cubicBezTo>
                <a:cubicBezTo>
                  <a:pt x="54" y="2"/>
                  <a:pt x="54" y="2"/>
                  <a:pt x="54" y="2"/>
                </a:cubicBezTo>
                <a:cubicBezTo>
                  <a:pt x="54" y="1"/>
                  <a:pt x="55" y="0"/>
                  <a:pt x="56" y="0"/>
                </a:cubicBezTo>
                <a:cubicBezTo>
                  <a:pt x="57" y="0"/>
                  <a:pt x="58" y="0"/>
                  <a:pt x="58" y="0"/>
                </a:cubicBezTo>
                <a:cubicBezTo>
                  <a:pt x="68" y="10"/>
                  <a:pt x="68" y="10"/>
                  <a:pt x="68" y="10"/>
                </a:cubicBezTo>
                <a:cubicBezTo>
                  <a:pt x="68" y="10"/>
                  <a:pt x="68" y="11"/>
                  <a:pt x="68" y="12"/>
                </a:cubicBezTo>
                <a:cubicBezTo>
                  <a:pt x="68" y="12"/>
                  <a:pt x="68" y="13"/>
                  <a:pt x="68" y="13"/>
                </a:cubicBezTo>
                <a:close/>
              </a:path>
            </a:pathLst>
          </a:custGeom>
          <a:solidFill>
            <a:schemeClr val="dk1"/>
          </a:solidFill>
          <a:ln w="0">
            <a:noFill/>
          </a:ln>
        </p:spPr>
        <p:style>
          <a:lnRef idx="0"/>
          <a:fillRef idx="0"/>
          <a:effectRef idx="0"/>
          <a:fontRef idx="minor"/>
        </p:style>
      </p:sp>
      <p:sp>
        <p:nvSpPr>
          <p:cNvPr id="1727" name="Google Shape;1676;p45"/>
          <p:cNvSpPr/>
          <p:nvPr/>
        </p:nvSpPr>
        <p:spPr>
          <a:xfrm>
            <a:off x="5932440" y="425880"/>
            <a:ext cx="328320" cy="252360"/>
          </a:xfrm>
          <a:custGeom>
            <a:avLst/>
            <a:gdLst/>
            <a:ahLst/>
            <a:rect l="l" t="t"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chemeClr val="dk1"/>
          </a:solidFill>
          <a:ln w="0">
            <a:noFill/>
          </a:ln>
        </p:spPr>
        <p:style>
          <a:lnRef idx="0"/>
          <a:fillRef idx="0"/>
          <a:effectRef idx="0"/>
          <a:fontRef idx="minor"/>
        </p:style>
      </p:sp>
      <p:sp>
        <p:nvSpPr>
          <p:cNvPr id="1728" name="Google Shape;1677;p45"/>
          <p:cNvSpPr/>
          <p:nvPr/>
        </p:nvSpPr>
        <p:spPr>
          <a:xfrm>
            <a:off x="6539760" y="425880"/>
            <a:ext cx="326520" cy="244440"/>
          </a:xfrm>
          <a:custGeom>
            <a:avLst/>
            <a:gdLst/>
            <a:ahLst/>
            <a:rect l="l" t="t"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dk1"/>
          </a:solidFill>
          <a:ln w="0">
            <a:noFill/>
          </a:ln>
        </p:spPr>
        <p:style>
          <a:lnRef idx="0"/>
          <a:fillRef idx="0"/>
          <a:effectRef idx="0"/>
          <a:fontRef idx="minor"/>
        </p:style>
      </p:sp>
      <p:sp>
        <p:nvSpPr>
          <p:cNvPr id="1729" name="Google Shape;1678;p45"/>
          <p:cNvSpPr/>
          <p:nvPr/>
        </p:nvSpPr>
        <p:spPr>
          <a:xfrm>
            <a:off x="7157160" y="425880"/>
            <a:ext cx="256320" cy="223200"/>
          </a:xfrm>
          <a:custGeom>
            <a:avLst/>
            <a:gdLst/>
            <a:ahLst/>
            <a:rect l="l" t="t" r="r" b="b"/>
            <a:pathLst>
              <a:path w="61" h="53">
                <a:moveTo>
                  <a:pt x="61" y="53"/>
                </a:moveTo>
                <a:cubicBezTo>
                  <a:pt x="17" y="53"/>
                  <a:pt x="17" y="53"/>
                  <a:pt x="17" y="53"/>
                </a:cubicBezTo>
                <a:cubicBezTo>
                  <a:pt x="17" y="46"/>
                  <a:pt x="17" y="46"/>
                  <a:pt x="17" y="46"/>
                </a:cubicBezTo>
                <a:cubicBezTo>
                  <a:pt x="22" y="38"/>
                  <a:pt x="22" y="38"/>
                  <a:pt x="22" y="38"/>
                </a:cubicBezTo>
                <a:cubicBezTo>
                  <a:pt x="21" y="38"/>
                  <a:pt x="17" y="38"/>
                  <a:pt x="17" y="38"/>
                </a:cubicBezTo>
                <a:cubicBezTo>
                  <a:pt x="9" y="38"/>
                  <a:pt x="2" y="32"/>
                  <a:pt x="2" y="24"/>
                </a:cubicBezTo>
                <a:cubicBezTo>
                  <a:pt x="2" y="12"/>
                  <a:pt x="2" y="12"/>
                  <a:pt x="2" y="12"/>
                </a:cubicBezTo>
                <a:cubicBezTo>
                  <a:pt x="0" y="9"/>
                  <a:pt x="0" y="9"/>
                  <a:pt x="0" y="9"/>
                </a:cubicBezTo>
                <a:cubicBezTo>
                  <a:pt x="1" y="4"/>
                  <a:pt x="1" y="4"/>
                  <a:pt x="1" y="4"/>
                </a:cubicBezTo>
                <a:cubicBezTo>
                  <a:pt x="19" y="4"/>
                  <a:pt x="19" y="4"/>
                  <a:pt x="19" y="4"/>
                </a:cubicBezTo>
                <a:cubicBezTo>
                  <a:pt x="21" y="0"/>
                  <a:pt x="21" y="0"/>
                  <a:pt x="21" y="0"/>
                </a:cubicBezTo>
                <a:cubicBezTo>
                  <a:pt x="57" y="0"/>
                  <a:pt x="57" y="0"/>
                  <a:pt x="57" y="0"/>
                </a:cubicBezTo>
                <a:cubicBezTo>
                  <a:pt x="58" y="7"/>
                  <a:pt x="58" y="7"/>
                  <a:pt x="58" y="7"/>
                </a:cubicBezTo>
                <a:cubicBezTo>
                  <a:pt x="56" y="8"/>
                  <a:pt x="56" y="8"/>
                  <a:pt x="56" y="8"/>
                </a:cubicBezTo>
                <a:cubicBezTo>
                  <a:pt x="56" y="38"/>
                  <a:pt x="56" y="38"/>
                  <a:pt x="56" y="38"/>
                </a:cubicBezTo>
                <a:cubicBezTo>
                  <a:pt x="61" y="46"/>
                  <a:pt x="61" y="46"/>
                  <a:pt x="61" y="46"/>
                </a:cubicBezTo>
                <a:lnTo>
                  <a:pt x="61" y="53"/>
                </a:lnTo>
                <a:close/>
                <a:moveTo>
                  <a:pt x="22" y="14"/>
                </a:moveTo>
                <a:cubicBezTo>
                  <a:pt x="12" y="14"/>
                  <a:pt x="12" y="14"/>
                  <a:pt x="12" y="14"/>
                </a:cubicBezTo>
                <a:cubicBezTo>
                  <a:pt x="12" y="19"/>
                  <a:pt x="12" y="24"/>
                  <a:pt x="12" y="24"/>
                </a:cubicBezTo>
                <a:cubicBezTo>
                  <a:pt x="12" y="27"/>
                  <a:pt x="14" y="29"/>
                  <a:pt x="17" y="29"/>
                </a:cubicBezTo>
                <a:cubicBezTo>
                  <a:pt x="20" y="29"/>
                  <a:pt x="21" y="29"/>
                  <a:pt x="22" y="29"/>
                </a:cubicBezTo>
                <a:lnTo>
                  <a:pt x="22" y="14"/>
                </a:lnTo>
                <a:close/>
              </a:path>
            </a:pathLst>
          </a:custGeom>
          <a:solidFill>
            <a:schemeClr val="dk1"/>
          </a:solidFill>
          <a:ln w="0">
            <a:noFill/>
          </a:ln>
        </p:spPr>
        <p:style>
          <a:lnRef idx="0"/>
          <a:fillRef idx="0"/>
          <a:effectRef idx="0"/>
          <a:fontRef idx="minor"/>
        </p:style>
      </p:sp>
      <p:sp>
        <p:nvSpPr>
          <p:cNvPr id="1730" name="Google Shape;1679;p45"/>
          <p:cNvSpPr/>
          <p:nvPr/>
        </p:nvSpPr>
        <p:spPr>
          <a:xfrm>
            <a:off x="7764480" y="404280"/>
            <a:ext cx="263880" cy="285480"/>
          </a:xfrm>
          <a:custGeom>
            <a:avLst/>
            <a:gdLst/>
            <a:ahLst/>
            <a:rect l="l" t="t"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56" y="53"/>
                </a:moveTo>
                <a:cubicBezTo>
                  <a:pt x="49" y="45"/>
                  <a:pt x="46" y="35"/>
                  <a:pt x="46" y="22"/>
                </a:cubicBezTo>
                <a:cubicBezTo>
                  <a:pt x="46" y="17"/>
                  <a:pt x="41" y="9"/>
                  <a:pt x="31" y="9"/>
                </a:cubicBezTo>
                <a:cubicBezTo>
                  <a:pt x="22" y="9"/>
                  <a:pt x="17" y="17"/>
                  <a:pt x="17" y="22"/>
                </a:cubicBezTo>
                <a:cubicBezTo>
                  <a:pt x="17" y="35"/>
                  <a:pt x="14" y="45"/>
                  <a:pt x="7" y="53"/>
                </a:cubicBezTo>
                <a:lnTo>
                  <a:pt x="56" y="53"/>
                </a:ln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dk1"/>
          </a:solidFill>
          <a:ln w="0">
            <a:noFill/>
          </a:ln>
        </p:spPr>
        <p:style>
          <a:lnRef idx="0"/>
          <a:fillRef idx="0"/>
          <a:effectRef idx="0"/>
          <a:fontRef idx="minor"/>
        </p:style>
      </p:sp>
      <p:sp>
        <p:nvSpPr>
          <p:cNvPr id="1731" name="Google Shape;1680;p45"/>
          <p:cNvSpPr/>
          <p:nvPr/>
        </p:nvSpPr>
        <p:spPr>
          <a:xfrm>
            <a:off x="8358120" y="404280"/>
            <a:ext cx="285480" cy="285480"/>
          </a:xfrm>
          <a:custGeom>
            <a:avLst/>
            <a:gdLst/>
            <a:ahLst/>
            <a:rect l="l" t="t" r="r" b="b"/>
            <a:pathLst>
              <a:path w="68" h="68">
                <a:moveTo>
                  <a:pt x="26" y="41"/>
                </a:moveTo>
                <a:cubicBezTo>
                  <a:pt x="26" y="42"/>
                  <a:pt x="25" y="43"/>
                  <a:pt x="24" y="43"/>
                </a:cubicBezTo>
                <a:cubicBezTo>
                  <a:pt x="24" y="65"/>
                  <a:pt x="24" y="65"/>
                  <a:pt x="24" y="65"/>
                </a:cubicBezTo>
                <a:cubicBezTo>
                  <a:pt x="24" y="67"/>
                  <a:pt x="23" y="68"/>
                  <a:pt x="22" y="68"/>
                </a:cubicBezTo>
                <a:cubicBezTo>
                  <a:pt x="2" y="68"/>
                  <a:pt x="2" y="68"/>
                  <a:pt x="2" y="68"/>
                </a:cubicBezTo>
                <a:cubicBezTo>
                  <a:pt x="1" y="68"/>
                  <a:pt x="0" y="67"/>
                  <a:pt x="0" y="65"/>
                </a:cubicBezTo>
                <a:cubicBezTo>
                  <a:pt x="0" y="46"/>
                  <a:pt x="0" y="46"/>
                  <a:pt x="0" y="46"/>
                </a:cubicBezTo>
                <a:cubicBezTo>
                  <a:pt x="9" y="13"/>
                  <a:pt x="9" y="13"/>
                  <a:pt x="9" y="13"/>
                </a:cubicBezTo>
                <a:cubicBezTo>
                  <a:pt x="9" y="12"/>
                  <a:pt x="10" y="12"/>
                  <a:pt x="10" y="12"/>
                </a:cubicBezTo>
                <a:cubicBezTo>
                  <a:pt x="26" y="12"/>
                  <a:pt x="26" y="12"/>
                  <a:pt x="26" y="12"/>
                </a:cubicBezTo>
                <a:lnTo>
                  <a:pt x="26" y="41"/>
                </a:lnTo>
                <a:close/>
                <a:moveTo>
                  <a:pt x="28" y="9"/>
                </a:moveTo>
                <a:cubicBezTo>
                  <a:pt x="14" y="9"/>
                  <a:pt x="14" y="9"/>
                  <a:pt x="14" y="9"/>
                </a:cubicBezTo>
                <a:cubicBezTo>
                  <a:pt x="14" y="1"/>
                  <a:pt x="14" y="1"/>
                  <a:pt x="14" y="1"/>
                </a:cubicBezTo>
                <a:cubicBezTo>
                  <a:pt x="14" y="0"/>
                  <a:pt x="15" y="0"/>
                  <a:pt x="16" y="0"/>
                </a:cubicBezTo>
                <a:cubicBezTo>
                  <a:pt x="26" y="0"/>
                  <a:pt x="26" y="0"/>
                  <a:pt x="26" y="0"/>
                </a:cubicBezTo>
                <a:cubicBezTo>
                  <a:pt x="27" y="0"/>
                  <a:pt x="28" y="0"/>
                  <a:pt x="28" y="1"/>
                </a:cubicBezTo>
                <a:lnTo>
                  <a:pt x="28" y="9"/>
                </a:lnTo>
                <a:close/>
                <a:moveTo>
                  <a:pt x="39" y="39"/>
                </a:moveTo>
                <a:cubicBezTo>
                  <a:pt x="29" y="39"/>
                  <a:pt x="29" y="39"/>
                  <a:pt x="29" y="39"/>
                </a:cubicBezTo>
                <a:cubicBezTo>
                  <a:pt x="29" y="12"/>
                  <a:pt x="29" y="12"/>
                  <a:pt x="29" y="12"/>
                </a:cubicBezTo>
                <a:cubicBezTo>
                  <a:pt x="39" y="12"/>
                  <a:pt x="39" y="12"/>
                  <a:pt x="39" y="12"/>
                </a:cubicBezTo>
                <a:lnTo>
                  <a:pt x="39" y="39"/>
                </a:lnTo>
                <a:close/>
                <a:moveTo>
                  <a:pt x="53" y="9"/>
                </a:moveTo>
                <a:cubicBezTo>
                  <a:pt x="40" y="9"/>
                  <a:pt x="40" y="9"/>
                  <a:pt x="40" y="9"/>
                </a:cubicBezTo>
                <a:cubicBezTo>
                  <a:pt x="40" y="1"/>
                  <a:pt x="40" y="1"/>
                  <a:pt x="40" y="1"/>
                </a:cubicBezTo>
                <a:cubicBezTo>
                  <a:pt x="40" y="0"/>
                  <a:pt x="40" y="0"/>
                  <a:pt x="41" y="0"/>
                </a:cubicBezTo>
                <a:cubicBezTo>
                  <a:pt x="52" y="0"/>
                  <a:pt x="52" y="0"/>
                  <a:pt x="52" y="0"/>
                </a:cubicBezTo>
                <a:cubicBezTo>
                  <a:pt x="53" y="0"/>
                  <a:pt x="53" y="0"/>
                  <a:pt x="53" y="1"/>
                </a:cubicBezTo>
                <a:lnTo>
                  <a:pt x="53" y="9"/>
                </a:lnTo>
                <a:close/>
                <a:moveTo>
                  <a:pt x="68" y="65"/>
                </a:moveTo>
                <a:cubicBezTo>
                  <a:pt x="68" y="67"/>
                  <a:pt x="67" y="68"/>
                  <a:pt x="65" y="68"/>
                </a:cubicBezTo>
                <a:cubicBezTo>
                  <a:pt x="46" y="68"/>
                  <a:pt x="46" y="68"/>
                  <a:pt x="46" y="68"/>
                </a:cubicBezTo>
                <a:cubicBezTo>
                  <a:pt x="45" y="68"/>
                  <a:pt x="43" y="67"/>
                  <a:pt x="43" y="65"/>
                </a:cubicBezTo>
                <a:cubicBezTo>
                  <a:pt x="43" y="43"/>
                  <a:pt x="43" y="43"/>
                  <a:pt x="43" y="43"/>
                </a:cubicBezTo>
                <a:cubicBezTo>
                  <a:pt x="42" y="43"/>
                  <a:pt x="41" y="42"/>
                  <a:pt x="41" y="41"/>
                </a:cubicBezTo>
                <a:cubicBezTo>
                  <a:pt x="41" y="12"/>
                  <a:pt x="41" y="12"/>
                  <a:pt x="41" y="12"/>
                </a:cubicBezTo>
                <a:cubicBezTo>
                  <a:pt x="57" y="12"/>
                  <a:pt x="57" y="12"/>
                  <a:pt x="57" y="12"/>
                </a:cubicBezTo>
                <a:cubicBezTo>
                  <a:pt x="58" y="12"/>
                  <a:pt x="58" y="12"/>
                  <a:pt x="58" y="13"/>
                </a:cubicBezTo>
                <a:cubicBezTo>
                  <a:pt x="68" y="46"/>
                  <a:pt x="68" y="46"/>
                  <a:pt x="68" y="46"/>
                </a:cubicBezTo>
                <a:lnTo>
                  <a:pt x="68" y="65"/>
                </a:lnTo>
                <a:close/>
              </a:path>
            </a:pathLst>
          </a:custGeom>
          <a:solidFill>
            <a:schemeClr val="dk1"/>
          </a:solidFill>
          <a:ln w="0">
            <a:noFill/>
          </a:ln>
        </p:spPr>
        <p:style>
          <a:lnRef idx="0"/>
          <a:fillRef idx="0"/>
          <a:effectRef idx="0"/>
          <a:fontRef idx="minor"/>
        </p:style>
      </p:sp>
      <p:sp>
        <p:nvSpPr>
          <p:cNvPr id="1732" name="Google Shape;1681;p45"/>
          <p:cNvSpPr/>
          <p:nvPr/>
        </p:nvSpPr>
        <p:spPr>
          <a:xfrm>
            <a:off x="8971560" y="425880"/>
            <a:ext cx="194040" cy="263880"/>
          </a:xfrm>
          <a:custGeom>
            <a:avLst/>
            <a:gdLst/>
            <a:ahLst/>
            <a:rect l="l" t="t" r="r" b="b"/>
            <a:pathLst>
              <a:path w="46" h="63">
                <a:moveTo>
                  <a:pt x="37" y="29"/>
                </a:moveTo>
                <a:cubicBezTo>
                  <a:pt x="43" y="30"/>
                  <a:pt x="46" y="33"/>
                  <a:pt x="45" y="41"/>
                </a:cubicBezTo>
                <a:cubicBezTo>
                  <a:pt x="45" y="50"/>
                  <a:pt x="38" y="53"/>
                  <a:pt x="28" y="53"/>
                </a:cubicBezTo>
                <a:cubicBezTo>
                  <a:pt x="28" y="63"/>
                  <a:pt x="28" y="63"/>
                  <a:pt x="28" y="63"/>
                </a:cubicBezTo>
                <a:cubicBezTo>
                  <a:pt x="22" y="63"/>
                  <a:pt x="22" y="63"/>
                  <a:pt x="22" y="63"/>
                </a:cubicBezTo>
                <a:cubicBezTo>
                  <a:pt x="22" y="53"/>
                  <a:pt x="22" y="53"/>
                  <a:pt x="22" y="53"/>
                </a:cubicBezTo>
                <a:cubicBezTo>
                  <a:pt x="21" y="53"/>
                  <a:pt x="19" y="53"/>
                  <a:pt x="17" y="53"/>
                </a:cubicBezTo>
                <a:cubicBezTo>
                  <a:pt x="17" y="63"/>
                  <a:pt x="17" y="63"/>
                  <a:pt x="17" y="63"/>
                </a:cubicBezTo>
                <a:cubicBezTo>
                  <a:pt x="12" y="63"/>
                  <a:pt x="12" y="63"/>
                  <a:pt x="12" y="63"/>
                </a:cubicBezTo>
                <a:cubicBezTo>
                  <a:pt x="12" y="53"/>
                  <a:pt x="12" y="53"/>
                  <a:pt x="12" y="53"/>
                </a:cubicBezTo>
                <a:cubicBezTo>
                  <a:pt x="10" y="53"/>
                  <a:pt x="9" y="53"/>
                  <a:pt x="7" y="53"/>
                </a:cubicBezTo>
                <a:cubicBezTo>
                  <a:pt x="0" y="53"/>
                  <a:pt x="0" y="53"/>
                  <a:pt x="0" y="53"/>
                </a:cubicBezTo>
                <a:cubicBezTo>
                  <a:pt x="1" y="46"/>
                  <a:pt x="1" y="46"/>
                  <a:pt x="1" y="46"/>
                </a:cubicBezTo>
                <a:cubicBezTo>
                  <a:pt x="5" y="46"/>
                  <a:pt x="5" y="46"/>
                  <a:pt x="5" y="46"/>
                </a:cubicBezTo>
                <a:cubicBezTo>
                  <a:pt x="7" y="46"/>
                  <a:pt x="7" y="45"/>
                  <a:pt x="7" y="44"/>
                </a:cubicBezTo>
                <a:cubicBezTo>
                  <a:pt x="7" y="29"/>
                  <a:pt x="7" y="29"/>
                  <a:pt x="7" y="29"/>
                </a:cubicBezTo>
                <a:cubicBezTo>
                  <a:pt x="8" y="29"/>
                  <a:pt x="8" y="29"/>
                  <a:pt x="8" y="29"/>
                </a:cubicBezTo>
                <a:cubicBezTo>
                  <a:pt x="8" y="29"/>
                  <a:pt x="8" y="29"/>
                  <a:pt x="7" y="29"/>
                </a:cubicBezTo>
                <a:cubicBezTo>
                  <a:pt x="7" y="18"/>
                  <a:pt x="7" y="18"/>
                  <a:pt x="7" y="18"/>
                </a:cubicBezTo>
                <a:cubicBezTo>
                  <a:pt x="7" y="17"/>
                  <a:pt x="6" y="15"/>
                  <a:pt x="4" y="15"/>
                </a:cubicBezTo>
                <a:cubicBezTo>
                  <a:pt x="4" y="15"/>
                  <a:pt x="4" y="15"/>
                  <a:pt x="0" y="15"/>
                </a:cubicBezTo>
                <a:cubicBezTo>
                  <a:pt x="0" y="9"/>
                  <a:pt x="0" y="9"/>
                  <a:pt x="0" y="9"/>
                </a:cubicBezTo>
                <a:cubicBezTo>
                  <a:pt x="8" y="9"/>
                  <a:pt x="8" y="9"/>
                  <a:pt x="8" y="9"/>
                </a:cubicBezTo>
                <a:cubicBezTo>
                  <a:pt x="9" y="9"/>
                  <a:pt x="10" y="9"/>
                  <a:pt x="12" y="9"/>
                </a:cubicBezTo>
                <a:cubicBezTo>
                  <a:pt x="12" y="0"/>
                  <a:pt x="12" y="0"/>
                  <a:pt x="12" y="0"/>
                </a:cubicBezTo>
                <a:cubicBezTo>
                  <a:pt x="17" y="0"/>
                  <a:pt x="17" y="0"/>
                  <a:pt x="17" y="0"/>
                </a:cubicBezTo>
                <a:cubicBezTo>
                  <a:pt x="17" y="9"/>
                  <a:pt x="17" y="9"/>
                  <a:pt x="17" y="9"/>
                </a:cubicBezTo>
                <a:cubicBezTo>
                  <a:pt x="19" y="9"/>
                  <a:pt x="21" y="9"/>
                  <a:pt x="22" y="9"/>
                </a:cubicBezTo>
                <a:cubicBezTo>
                  <a:pt x="22" y="0"/>
                  <a:pt x="22" y="0"/>
                  <a:pt x="22" y="0"/>
                </a:cubicBezTo>
                <a:cubicBezTo>
                  <a:pt x="28" y="0"/>
                  <a:pt x="28" y="0"/>
                  <a:pt x="28" y="0"/>
                </a:cubicBezTo>
                <a:cubicBezTo>
                  <a:pt x="28" y="9"/>
                  <a:pt x="28" y="9"/>
                  <a:pt x="28" y="9"/>
                </a:cubicBezTo>
                <a:cubicBezTo>
                  <a:pt x="35" y="10"/>
                  <a:pt x="41" y="12"/>
                  <a:pt x="42" y="19"/>
                </a:cubicBezTo>
                <a:cubicBezTo>
                  <a:pt x="43" y="24"/>
                  <a:pt x="40" y="27"/>
                  <a:pt x="37" y="29"/>
                </a:cubicBezTo>
                <a:close/>
                <a:moveTo>
                  <a:pt x="18" y="16"/>
                </a:moveTo>
                <a:cubicBezTo>
                  <a:pt x="18" y="27"/>
                  <a:pt x="18" y="27"/>
                  <a:pt x="18" y="27"/>
                </a:cubicBezTo>
                <a:cubicBezTo>
                  <a:pt x="21" y="27"/>
                  <a:pt x="31" y="28"/>
                  <a:pt x="31" y="22"/>
                </a:cubicBezTo>
                <a:cubicBezTo>
                  <a:pt x="31" y="15"/>
                  <a:pt x="21" y="16"/>
                  <a:pt x="18" y="16"/>
                </a:cubicBezTo>
                <a:close/>
                <a:moveTo>
                  <a:pt x="18" y="33"/>
                </a:moveTo>
                <a:cubicBezTo>
                  <a:pt x="18" y="46"/>
                  <a:pt x="18" y="46"/>
                  <a:pt x="18" y="46"/>
                </a:cubicBezTo>
                <a:cubicBezTo>
                  <a:pt x="22" y="46"/>
                  <a:pt x="34" y="47"/>
                  <a:pt x="34" y="40"/>
                </a:cubicBezTo>
                <a:cubicBezTo>
                  <a:pt x="34" y="32"/>
                  <a:pt x="22" y="33"/>
                  <a:pt x="18" y="33"/>
                </a:cubicBezTo>
                <a:close/>
              </a:path>
            </a:pathLst>
          </a:custGeom>
          <a:solidFill>
            <a:schemeClr val="dk1"/>
          </a:solidFill>
          <a:ln w="0">
            <a:noFill/>
          </a:ln>
        </p:spPr>
        <p:style>
          <a:lnRef idx="0"/>
          <a:fillRef idx="0"/>
          <a:effectRef idx="0"/>
          <a:fontRef idx="minor"/>
        </p:style>
      </p:sp>
      <p:sp>
        <p:nvSpPr>
          <p:cNvPr id="1733" name="Google Shape;1682;p45"/>
          <p:cNvSpPr/>
          <p:nvPr/>
        </p:nvSpPr>
        <p:spPr>
          <a:xfrm>
            <a:off x="9569160" y="417960"/>
            <a:ext cx="270000" cy="252360"/>
          </a:xfrm>
          <a:custGeom>
            <a:avLst/>
            <a:gdLst/>
            <a:ahLst/>
            <a:rect l="l" t="t" r="r" b="b"/>
            <a:pathLst>
              <a:path w="64" h="60">
                <a:moveTo>
                  <a:pt x="63" y="20"/>
                </a:moveTo>
                <a:cubicBezTo>
                  <a:pt x="53" y="54"/>
                  <a:pt x="53" y="54"/>
                  <a:pt x="53" y="54"/>
                </a:cubicBezTo>
                <a:cubicBezTo>
                  <a:pt x="52" y="57"/>
                  <a:pt x="49" y="60"/>
                  <a:pt x="45" y="60"/>
                </a:cubicBezTo>
                <a:cubicBezTo>
                  <a:pt x="10" y="60"/>
                  <a:pt x="10" y="60"/>
                  <a:pt x="10" y="60"/>
                </a:cubicBezTo>
                <a:cubicBezTo>
                  <a:pt x="6" y="60"/>
                  <a:pt x="2" y="57"/>
                  <a:pt x="1" y="53"/>
                </a:cubicBezTo>
                <a:cubicBezTo>
                  <a:pt x="0" y="51"/>
                  <a:pt x="0" y="49"/>
                  <a:pt x="1" y="48"/>
                </a:cubicBezTo>
                <a:cubicBezTo>
                  <a:pt x="1" y="47"/>
                  <a:pt x="1" y="46"/>
                  <a:pt x="1" y="46"/>
                </a:cubicBezTo>
                <a:cubicBezTo>
                  <a:pt x="1" y="45"/>
                  <a:pt x="1" y="44"/>
                  <a:pt x="1" y="44"/>
                </a:cubicBezTo>
                <a:cubicBezTo>
                  <a:pt x="1" y="43"/>
                  <a:pt x="2" y="42"/>
                  <a:pt x="2" y="41"/>
                </a:cubicBezTo>
                <a:cubicBezTo>
                  <a:pt x="4" y="40"/>
                  <a:pt x="5" y="36"/>
                  <a:pt x="5" y="34"/>
                </a:cubicBezTo>
                <a:cubicBezTo>
                  <a:pt x="5" y="34"/>
                  <a:pt x="5" y="33"/>
                  <a:pt x="5" y="32"/>
                </a:cubicBezTo>
                <a:cubicBezTo>
                  <a:pt x="5" y="32"/>
                  <a:pt x="6" y="31"/>
                  <a:pt x="7" y="30"/>
                </a:cubicBezTo>
                <a:cubicBezTo>
                  <a:pt x="8" y="29"/>
                  <a:pt x="9" y="25"/>
                  <a:pt x="9" y="23"/>
                </a:cubicBezTo>
                <a:cubicBezTo>
                  <a:pt x="9" y="23"/>
                  <a:pt x="9" y="22"/>
                  <a:pt x="9" y="21"/>
                </a:cubicBezTo>
                <a:cubicBezTo>
                  <a:pt x="9" y="20"/>
                  <a:pt x="10" y="20"/>
                  <a:pt x="11" y="19"/>
                </a:cubicBezTo>
                <a:cubicBezTo>
                  <a:pt x="12" y="18"/>
                  <a:pt x="13" y="14"/>
                  <a:pt x="13" y="12"/>
                </a:cubicBezTo>
                <a:cubicBezTo>
                  <a:pt x="13" y="12"/>
                  <a:pt x="13" y="11"/>
                  <a:pt x="13" y="10"/>
                </a:cubicBezTo>
                <a:cubicBezTo>
                  <a:pt x="13" y="10"/>
                  <a:pt x="14" y="9"/>
                  <a:pt x="15" y="8"/>
                </a:cubicBezTo>
                <a:cubicBezTo>
                  <a:pt x="16" y="6"/>
                  <a:pt x="17" y="0"/>
                  <a:pt x="22" y="2"/>
                </a:cubicBezTo>
                <a:cubicBezTo>
                  <a:pt x="22" y="2"/>
                  <a:pt x="22" y="2"/>
                  <a:pt x="22" y="2"/>
                </a:cubicBezTo>
                <a:cubicBezTo>
                  <a:pt x="22" y="2"/>
                  <a:pt x="23" y="2"/>
                  <a:pt x="23" y="2"/>
                </a:cubicBezTo>
                <a:cubicBezTo>
                  <a:pt x="52" y="2"/>
                  <a:pt x="52" y="2"/>
                  <a:pt x="52" y="2"/>
                </a:cubicBezTo>
                <a:cubicBezTo>
                  <a:pt x="54" y="2"/>
                  <a:pt x="56" y="2"/>
                  <a:pt x="57" y="4"/>
                </a:cubicBezTo>
                <a:cubicBezTo>
                  <a:pt x="58" y="5"/>
                  <a:pt x="58" y="7"/>
                  <a:pt x="57" y="9"/>
                </a:cubicBezTo>
                <a:cubicBezTo>
                  <a:pt x="47" y="43"/>
                  <a:pt x="47" y="43"/>
                  <a:pt x="47" y="43"/>
                </a:cubicBezTo>
                <a:cubicBezTo>
                  <a:pt x="45" y="49"/>
                  <a:pt x="44" y="50"/>
                  <a:pt x="39" y="50"/>
                </a:cubicBezTo>
                <a:cubicBezTo>
                  <a:pt x="6" y="50"/>
                  <a:pt x="6" y="50"/>
                  <a:pt x="6" y="50"/>
                </a:cubicBezTo>
                <a:cubicBezTo>
                  <a:pt x="6" y="50"/>
                  <a:pt x="5" y="50"/>
                  <a:pt x="5" y="51"/>
                </a:cubicBezTo>
                <a:cubicBezTo>
                  <a:pt x="5" y="51"/>
                  <a:pt x="5" y="52"/>
                  <a:pt x="5" y="52"/>
                </a:cubicBezTo>
                <a:cubicBezTo>
                  <a:pt x="6" y="55"/>
                  <a:pt x="8" y="55"/>
                  <a:pt x="10" y="55"/>
                </a:cubicBezTo>
                <a:cubicBezTo>
                  <a:pt x="45" y="55"/>
                  <a:pt x="45" y="55"/>
                  <a:pt x="45" y="55"/>
                </a:cubicBezTo>
                <a:cubicBezTo>
                  <a:pt x="47" y="55"/>
                  <a:pt x="48" y="54"/>
                  <a:pt x="49" y="53"/>
                </a:cubicBezTo>
                <a:cubicBezTo>
                  <a:pt x="60" y="15"/>
                  <a:pt x="60" y="15"/>
                  <a:pt x="60" y="15"/>
                </a:cubicBezTo>
                <a:cubicBezTo>
                  <a:pt x="60" y="15"/>
                  <a:pt x="60" y="14"/>
                  <a:pt x="60" y="13"/>
                </a:cubicBezTo>
                <a:cubicBezTo>
                  <a:pt x="61" y="14"/>
                  <a:pt x="62" y="14"/>
                  <a:pt x="63" y="15"/>
                </a:cubicBezTo>
                <a:cubicBezTo>
                  <a:pt x="64" y="16"/>
                  <a:pt x="64" y="18"/>
                  <a:pt x="63" y="20"/>
                </a:cubicBezTo>
                <a:close/>
                <a:moveTo>
                  <a:pt x="20" y="26"/>
                </a:moveTo>
                <a:cubicBezTo>
                  <a:pt x="43" y="26"/>
                  <a:pt x="43" y="26"/>
                  <a:pt x="43" y="26"/>
                </a:cubicBezTo>
                <a:cubicBezTo>
                  <a:pt x="44" y="26"/>
                  <a:pt x="44" y="25"/>
                  <a:pt x="45" y="25"/>
                </a:cubicBezTo>
                <a:cubicBezTo>
                  <a:pt x="45" y="22"/>
                  <a:pt x="45" y="22"/>
                  <a:pt x="45" y="22"/>
                </a:cubicBezTo>
                <a:cubicBezTo>
                  <a:pt x="46" y="22"/>
                  <a:pt x="45" y="21"/>
                  <a:pt x="45" y="21"/>
                </a:cubicBezTo>
                <a:cubicBezTo>
                  <a:pt x="22" y="21"/>
                  <a:pt x="22" y="21"/>
                  <a:pt x="22" y="21"/>
                </a:cubicBezTo>
                <a:cubicBezTo>
                  <a:pt x="21" y="21"/>
                  <a:pt x="20" y="22"/>
                  <a:pt x="20" y="22"/>
                </a:cubicBezTo>
                <a:cubicBezTo>
                  <a:pt x="19" y="25"/>
                  <a:pt x="19" y="25"/>
                  <a:pt x="19" y="25"/>
                </a:cubicBezTo>
                <a:cubicBezTo>
                  <a:pt x="19" y="25"/>
                  <a:pt x="19" y="26"/>
                  <a:pt x="20" y="26"/>
                </a:cubicBezTo>
                <a:close/>
                <a:moveTo>
                  <a:pt x="23" y="16"/>
                </a:moveTo>
                <a:cubicBezTo>
                  <a:pt x="46" y="16"/>
                  <a:pt x="46" y="16"/>
                  <a:pt x="46" y="16"/>
                </a:cubicBezTo>
                <a:cubicBezTo>
                  <a:pt x="47" y="16"/>
                  <a:pt x="48" y="16"/>
                  <a:pt x="48" y="15"/>
                </a:cubicBezTo>
                <a:cubicBezTo>
                  <a:pt x="49" y="12"/>
                  <a:pt x="49" y="12"/>
                  <a:pt x="49" y="12"/>
                </a:cubicBezTo>
                <a:cubicBezTo>
                  <a:pt x="49" y="12"/>
                  <a:pt x="48" y="11"/>
                  <a:pt x="48" y="11"/>
                </a:cubicBezTo>
                <a:cubicBezTo>
                  <a:pt x="25" y="11"/>
                  <a:pt x="25" y="11"/>
                  <a:pt x="25" y="11"/>
                </a:cubicBezTo>
                <a:cubicBezTo>
                  <a:pt x="24" y="11"/>
                  <a:pt x="23" y="12"/>
                  <a:pt x="23" y="12"/>
                </a:cubicBezTo>
                <a:cubicBezTo>
                  <a:pt x="22" y="15"/>
                  <a:pt x="22" y="15"/>
                  <a:pt x="22" y="15"/>
                </a:cubicBezTo>
                <a:cubicBezTo>
                  <a:pt x="22" y="16"/>
                  <a:pt x="22" y="16"/>
                  <a:pt x="23" y="16"/>
                </a:cubicBezTo>
                <a:close/>
              </a:path>
            </a:pathLst>
          </a:custGeom>
          <a:solidFill>
            <a:schemeClr val="dk1"/>
          </a:solidFill>
          <a:ln w="0">
            <a:noFill/>
          </a:ln>
        </p:spPr>
        <p:style>
          <a:lnRef idx="0"/>
          <a:fillRef idx="0"/>
          <a:effectRef idx="0"/>
          <a:fontRef idx="minor"/>
        </p:style>
      </p:sp>
      <p:sp>
        <p:nvSpPr>
          <p:cNvPr id="1734" name="Google Shape;1683;p45"/>
          <p:cNvSpPr/>
          <p:nvPr/>
        </p:nvSpPr>
        <p:spPr>
          <a:xfrm>
            <a:off x="10184400" y="425880"/>
            <a:ext cx="191880" cy="263880"/>
          </a:xfrm>
          <a:custGeom>
            <a:avLst/>
            <a:gdLst/>
            <a:ahLst/>
            <a:rect l="l" t="t" r="r" b="b"/>
            <a:pathLst>
              <a:path w="46" h="63">
                <a:moveTo>
                  <a:pt x="37" y="29"/>
                </a:moveTo>
                <a:cubicBezTo>
                  <a:pt x="43" y="30"/>
                  <a:pt x="46" y="33"/>
                  <a:pt x="45" y="41"/>
                </a:cubicBezTo>
                <a:cubicBezTo>
                  <a:pt x="45" y="50"/>
                  <a:pt x="38" y="53"/>
                  <a:pt x="28" y="53"/>
                </a:cubicBezTo>
                <a:cubicBezTo>
                  <a:pt x="28" y="63"/>
                  <a:pt x="28" y="63"/>
                  <a:pt x="28" y="63"/>
                </a:cubicBezTo>
                <a:cubicBezTo>
                  <a:pt x="22" y="63"/>
                  <a:pt x="22" y="63"/>
                  <a:pt x="22" y="63"/>
                </a:cubicBezTo>
                <a:cubicBezTo>
                  <a:pt x="22" y="53"/>
                  <a:pt x="22" y="53"/>
                  <a:pt x="22" y="53"/>
                </a:cubicBezTo>
                <a:cubicBezTo>
                  <a:pt x="21" y="53"/>
                  <a:pt x="19" y="53"/>
                  <a:pt x="17" y="53"/>
                </a:cubicBezTo>
                <a:cubicBezTo>
                  <a:pt x="17" y="63"/>
                  <a:pt x="17" y="63"/>
                  <a:pt x="17" y="63"/>
                </a:cubicBezTo>
                <a:cubicBezTo>
                  <a:pt x="12" y="63"/>
                  <a:pt x="12" y="63"/>
                  <a:pt x="12" y="63"/>
                </a:cubicBezTo>
                <a:cubicBezTo>
                  <a:pt x="12" y="53"/>
                  <a:pt x="12" y="53"/>
                  <a:pt x="12" y="53"/>
                </a:cubicBezTo>
                <a:cubicBezTo>
                  <a:pt x="10" y="53"/>
                  <a:pt x="9" y="53"/>
                  <a:pt x="7" y="53"/>
                </a:cubicBezTo>
                <a:cubicBezTo>
                  <a:pt x="0" y="53"/>
                  <a:pt x="0" y="53"/>
                  <a:pt x="0" y="53"/>
                </a:cubicBezTo>
                <a:cubicBezTo>
                  <a:pt x="1" y="46"/>
                  <a:pt x="1" y="46"/>
                  <a:pt x="1" y="46"/>
                </a:cubicBezTo>
                <a:cubicBezTo>
                  <a:pt x="5" y="46"/>
                  <a:pt x="5" y="46"/>
                  <a:pt x="5" y="46"/>
                </a:cubicBezTo>
                <a:cubicBezTo>
                  <a:pt x="7" y="46"/>
                  <a:pt x="7" y="45"/>
                  <a:pt x="7" y="44"/>
                </a:cubicBezTo>
                <a:cubicBezTo>
                  <a:pt x="7" y="29"/>
                  <a:pt x="7" y="29"/>
                  <a:pt x="7" y="29"/>
                </a:cubicBezTo>
                <a:cubicBezTo>
                  <a:pt x="8" y="29"/>
                  <a:pt x="8" y="29"/>
                  <a:pt x="8" y="29"/>
                </a:cubicBezTo>
                <a:cubicBezTo>
                  <a:pt x="8" y="29"/>
                  <a:pt x="8" y="29"/>
                  <a:pt x="7" y="29"/>
                </a:cubicBezTo>
                <a:cubicBezTo>
                  <a:pt x="7" y="18"/>
                  <a:pt x="7" y="18"/>
                  <a:pt x="7" y="18"/>
                </a:cubicBezTo>
                <a:cubicBezTo>
                  <a:pt x="7" y="17"/>
                  <a:pt x="6" y="15"/>
                  <a:pt x="4" y="15"/>
                </a:cubicBezTo>
                <a:cubicBezTo>
                  <a:pt x="4" y="15"/>
                  <a:pt x="4" y="15"/>
                  <a:pt x="0" y="15"/>
                </a:cubicBezTo>
                <a:cubicBezTo>
                  <a:pt x="0" y="9"/>
                  <a:pt x="0" y="9"/>
                  <a:pt x="0" y="9"/>
                </a:cubicBezTo>
                <a:cubicBezTo>
                  <a:pt x="8" y="9"/>
                  <a:pt x="8" y="9"/>
                  <a:pt x="8" y="9"/>
                </a:cubicBezTo>
                <a:cubicBezTo>
                  <a:pt x="9" y="9"/>
                  <a:pt x="10" y="9"/>
                  <a:pt x="12" y="9"/>
                </a:cubicBezTo>
                <a:cubicBezTo>
                  <a:pt x="12" y="0"/>
                  <a:pt x="12" y="0"/>
                  <a:pt x="12" y="0"/>
                </a:cubicBezTo>
                <a:cubicBezTo>
                  <a:pt x="17" y="0"/>
                  <a:pt x="17" y="0"/>
                  <a:pt x="17" y="0"/>
                </a:cubicBezTo>
                <a:cubicBezTo>
                  <a:pt x="17" y="9"/>
                  <a:pt x="17" y="9"/>
                  <a:pt x="17" y="9"/>
                </a:cubicBezTo>
                <a:cubicBezTo>
                  <a:pt x="19" y="9"/>
                  <a:pt x="21" y="9"/>
                  <a:pt x="22" y="9"/>
                </a:cubicBezTo>
                <a:cubicBezTo>
                  <a:pt x="22" y="0"/>
                  <a:pt x="22" y="0"/>
                  <a:pt x="22" y="0"/>
                </a:cubicBezTo>
                <a:cubicBezTo>
                  <a:pt x="28" y="0"/>
                  <a:pt x="28" y="0"/>
                  <a:pt x="28" y="0"/>
                </a:cubicBezTo>
                <a:cubicBezTo>
                  <a:pt x="28" y="9"/>
                  <a:pt x="28" y="9"/>
                  <a:pt x="28" y="9"/>
                </a:cubicBezTo>
                <a:cubicBezTo>
                  <a:pt x="35" y="10"/>
                  <a:pt x="41" y="12"/>
                  <a:pt x="42" y="19"/>
                </a:cubicBezTo>
                <a:cubicBezTo>
                  <a:pt x="43" y="24"/>
                  <a:pt x="40" y="27"/>
                  <a:pt x="37" y="29"/>
                </a:cubicBezTo>
                <a:close/>
                <a:moveTo>
                  <a:pt x="18" y="16"/>
                </a:moveTo>
                <a:cubicBezTo>
                  <a:pt x="18" y="27"/>
                  <a:pt x="18" y="27"/>
                  <a:pt x="18" y="27"/>
                </a:cubicBezTo>
                <a:cubicBezTo>
                  <a:pt x="21" y="27"/>
                  <a:pt x="31" y="28"/>
                  <a:pt x="31" y="22"/>
                </a:cubicBezTo>
                <a:cubicBezTo>
                  <a:pt x="31" y="15"/>
                  <a:pt x="21" y="16"/>
                  <a:pt x="18" y="16"/>
                </a:cubicBezTo>
                <a:close/>
                <a:moveTo>
                  <a:pt x="18" y="33"/>
                </a:moveTo>
                <a:cubicBezTo>
                  <a:pt x="18" y="46"/>
                  <a:pt x="18" y="46"/>
                  <a:pt x="18" y="46"/>
                </a:cubicBezTo>
                <a:cubicBezTo>
                  <a:pt x="22" y="46"/>
                  <a:pt x="34" y="47"/>
                  <a:pt x="34" y="40"/>
                </a:cubicBezTo>
                <a:cubicBezTo>
                  <a:pt x="34" y="32"/>
                  <a:pt x="22" y="33"/>
                  <a:pt x="18" y="33"/>
                </a:cubicBezTo>
                <a:close/>
              </a:path>
            </a:pathLst>
          </a:custGeom>
          <a:solidFill>
            <a:schemeClr val="dk1"/>
          </a:solidFill>
          <a:ln w="0">
            <a:noFill/>
          </a:ln>
        </p:spPr>
        <p:style>
          <a:lnRef idx="0"/>
          <a:fillRef idx="0"/>
          <a:effectRef idx="0"/>
          <a:fontRef idx="minor"/>
        </p:style>
      </p:sp>
      <p:sp>
        <p:nvSpPr>
          <p:cNvPr id="1735" name="Google Shape;1684;p45"/>
          <p:cNvSpPr/>
          <p:nvPr/>
        </p:nvSpPr>
        <p:spPr>
          <a:xfrm>
            <a:off x="10782000" y="425880"/>
            <a:ext cx="285480" cy="248400"/>
          </a:xfrm>
          <a:custGeom>
            <a:avLst/>
            <a:gdLst/>
            <a:ahLst/>
            <a:rect l="l" t="t"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dk1"/>
          </a:solidFill>
          <a:ln w="0">
            <a:noFill/>
          </a:ln>
        </p:spPr>
        <p:style>
          <a:lnRef idx="0"/>
          <a:fillRef idx="0"/>
          <a:effectRef idx="0"/>
          <a:fontRef idx="minor"/>
        </p:style>
      </p:sp>
      <p:sp>
        <p:nvSpPr>
          <p:cNvPr id="1736" name="Google Shape;1685;p45"/>
          <p:cNvSpPr/>
          <p:nvPr/>
        </p:nvSpPr>
        <p:spPr>
          <a:xfrm>
            <a:off x="11323440" y="404280"/>
            <a:ext cx="266040" cy="285480"/>
          </a:xfrm>
          <a:custGeom>
            <a:avLst/>
            <a:gdLst/>
            <a:ahLst/>
            <a:rect l="l" t="t"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dk1"/>
          </a:solidFill>
          <a:ln w="0">
            <a:noFill/>
          </a:ln>
        </p:spPr>
        <p:style>
          <a:lnRef idx="0"/>
          <a:fillRef idx="0"/>
          <a:effectRef idx="0"/>
          <a:fontRef idx="minor"/>
        </p:style>
      </p:sp>
      <p:sp>
        <p:nvSpPr>
          <p:cNvPr id="1737" name="Google Shape;1686;p45"/>
          <p:cNvSpPr/>
          <p:nvPr/>
        </p:nvSpPr>
        <p:spPr>
          <a:xfrm>
            <a:off x="564840" y="897120"/>
            <a:ext cx="285480" cy="244440"/>
          </a:xfrm>
          <a:custGeom>
            <a:avLst/>
            <a:gdLst/>
            <a:ahLst/>
            <a:rect l="l" t="t" r="r" b="b"/>
            <a:pathLst>
              <a:path w="68" h="58">
                <a:moveTo>
                  <a:pt x="68" y="53"/>
                </a:moveTo>
                <a:cubicBezTo>
                  <a:pt x="68" y="56"/>
                  <a:pt x="66" y="58"/>
                  <a:pt x="63" y="58"/>
                </a:cubicBezTo>
                <a:cubicBezTo>
                  <a:pt x="5" y="58"/>
                  <a:pt x="5" y="58"/>
                  <a:pt x="5" y="58"/>
                </a:cubicBezTo>
                <a:cubicBezTo>
                  <a:pt x="2" y="58"/>
                  <a:pt x="0" y="56"/>
                  <a:pt x="0" y="53"/>
                </a:cubicBezTo>
                <a:cubicBezTo>
                  <a:pt x="0" y="4"/>
                  <a:pt x="0" y="4"/>
                  <a:pt x="0" y="4"/>
                </a:cubicBezTo>
                <a:cubicBezTo>
                  <a:pt x="0" y="2"/>
                  <a:pt x="2" y="0"/>
                  <a:pt x="5" y="0"/>
                </a:cubicBezTo>
                <a:cubicBezTo>
                  <a:pt x="63" y="0"/>
                  <a:pt x="63" y="0"/>
                  <a:pt x="63" y="0"/>
                </a:cubicBezTo>
                <a:cubicBezTo>
                  <a:pt x="66" y="0"/>
                  <a:pt x="68" y="2"/>
                  <a:pt x="68" y="4"/>
                </a:cubicBezTo>
                <a:lnTo>
                  <a:pt x="68" y="53"/>
                </a:lnTo>
                <a:close/>
                <a:moveTo>
                  <a:pt x="63" y="14"/>
                </a:moveTo>
                <a:cubicBezTo>
                  <a:pt x="63" y="10"/>
                  <a:pt x="63" y="10"/>
                  <a:pt x="63" y="10"/>
                </a:cubicBezTo>
                <a:cubicBezTo>
                  <a:pt x="63" y="4"/>
                  <a:pt x="63" y="4"/>
                  <a:pt x="63" y="4"/>
                </a:cubicBezTo>
                <a:cubicBezTo>
                  <a:pt x="31" y="4"/>
                  <a:pt x="31" y="4"/>
                  <a:pt x="31" y="4"/>
                </a:cubicBezTo>
                <a:cubicBezTo>
                  <a:pt x="29" y="9"/>
                  <a:pt x="29" y="9"/>
                  <a:pt x="29" y="9"/>
                </a:cubicBezTo>
                <a:cubicBezTo>
                  <a:pt x="5" y="9"/>
                  <a:pt x="5" y="9"/>
                  <a:pt x="5" y="9"/>
                </a:cubicBezTo>
                <a:cubicBezTo>
                  <a:pt x="5" y="14"/>
                  <a:pt x="5" y="14"/>
                  <a:pt x="5" y="14"/>
                </a:cubicBezTo>
                <a:lnTo>
                  <a:pt x="63" y="14"/>
                </a:lnTo>
                <a:close/>
                <a:moveTo>
                  <a:pt x="63" y="53"/>
                </a:moveTo>
                <a:cubicBezTo>
                  <a:pt x="63" y="48"/>
                  <a:pt x="63" y="48"/>
                  <a:pt x="63" y="48"/>
                </a:cubicBezTo>
                <a:cubicBezTo>
                  <a:pt x="5" y="48"/>
                  <a:pt x="5" y="48"/>
                  <a:pt x="5" y="48"/>
                </a:cubicBezTo>
                <a:cubicBezTo>
                  <a:pt x="5" y="53"/>
                  <a:pt x="5" y="53"/>
                  <a:pt x="5" y="53"/>
                </a:cubicBezTo>
                <a:lnTo>
                  <a:pt x="63" y="53"/>
                </a:lnTo>
                <a:close/>
                <a:moveTo>
                  <a:pt x="24" y="7"/>
                </a:moveTo>
                <a:cubicBezTo>
                  <a:pt x="24" y="2"/>
                  <a:pt x="24" y="2"/>
                  <a:pt x="24" y="2"/>
                </a:cubicBezTo>
                <a:cubicBezTo>
                  <a:pt x="9" y="2"/>
                  <a:pt x="9" y="2"/>
                  <a:pt x="9" y="2"/>
                </a:cubicBezTo>
                <a:cubicBezTo>
                  <a:pt x="9" y="7"/>
                  <a:pt x="9" y="7"/>
                  <a:pt x="9" y="7"/>
                </a:cubicBezTo>
                <a:lnTo>
                  <a:pt x="24" y="7"/>
                </a:lnTo>
                <a:close/>
                <a:moveTo>
                  <a:pt x="34" y="17"/>
                </a:moveTo>
                <a:cubicBezTo>
                  <a:pt x="26" y="17"/>
                  <a:pt x="19" y="23"/>
                  <a:pt x="19" y="31"/>
                </a:cubicBezTo>
                <a:cubicBezTo>
                  <a:pt x="19" y="39"/>
                  <a:pt x="26" y="46"/>
                  <a:pt x="34" y="46"/>
                </a:cubicBezTo>
                <a:cubicBezTo>
                  <a:pt x="42" y="46"/>
                  <a:pt x="48" y="39"/>
                  <a:pt x="48" y="31"/>
                </a:cubicBezTo>
                <a:cubicBezTo>
                  <a:pt x="48" y="23"/>
                  <a:pt x="42" y="17"/>
                  <a:pt x="34" y="17"/>
                </a:cubicBezTo>
                <a:close/>
                <a:moveTo>
                  <a:pt x="34" y="41"/>
                </a:moveTo>
                <a:cubicBezTo>
                  <a:pt x="28" y="41"/>
                  <a:pt x="24" y="37"/>
                  <a:pt x="24" y="31"/>
                </a:cubicBezTo>
                <a:cubicBezTo>
                  <a:pt x="24" y="26"/>
                  <a:pt x="28" y="21"/>
                  <a:pt x="34" y="21"/>
                </a:cubicBezTo>
                <a:cubicBezTo>
                  <a:pt x="39" y="21"/>
                  <a:pt x="43" y="26"/>
                  <a:pt x="43" y="31"/>
                </a:cubicBezTo>
                <a:cubicBezTo>
                  <a:pt x="43" y="37"/>
                  <a:pt x="39" y="41"/>
                  <a:pt x="34" y="41"/>
                </a:cubicBezTo>
                <a:close/>
                <a:moveTo>
                  <a:pt x="34" y="25"/>
                </a:moveTo>
                <a:cubicBezTo>
                  <a:pt x="30" y="25"/>
                  <a:pt x="28" y="28"/>
                  <a:pt x="28" y="31"/>
                </a:cubicBezTo>
                <a:cubicBezTo>
                  <a:pt x="28" y="32"/>
                  <a:pt x="28" y="32"/>
                  <a:pt x="29" y="32"/>
                </a:cubicBezTo>
                <a:cubicBezTo>
                  <a:pt x="30" y="32"/>
                  <a:pt x="30" y="32"/>
                  <a:pt x="30" y="31"/>
                </a:cubicBezTo>
                <a:cubicBezTo>
                  <a:pt x="30" y="29"/>
                  <a:pt x="32" y="27"/>
                  <a:pt x="34" y="27"/>
                </a:cubicBezTo>
                <a:cubicBezTo>
                  <a:pt x="34" y="27"/>
                  <a:pt x="35" y="27"/>
                  <a:pt x="35" y="26"/>
                </a:cubicBezTo>
                <a:cubicBezTo>
                  <a:pt x="35" y="26"/>
                  <a:pt x="34" y="25"/>
                  <a:pt x="34" y="25"/>
                </a:cubicBezTo>
                <a:close/>
              </a:path>
            </a:pathLst>
          </a:custGeom>
          <a:solidFill>
            <a:schemeClr val="dk1"/>
          </a:solidFill>
          <a:ln w="0">
            <a:noFill/>
          </a:ln>
        </p:spPr>
        <p:style>
          <a:lnRef idx="0"/>
          <a:fillRef idx="0"/>
          <a:effectRef idx="0"/>
          <a:fontRef idx="minor"/>
        </p:style>
      </p:sp>
      <p:sp>
        <p:nvSpPr>
          <p:cNvPr id="1738" name="Google Shape;1687;p45"/>
          <p:cNvSpPr/>
          <p:nvPr/>
        </p:nvSpPr>
        <p:spPr>
          <a:xfrm>
            <a:off x="1082880" y="936000"/>
            <a:ext cx="92880" cy="162720"/>
          </a:xfrm>
          <a:custGeom>
            <a:avLst/>
            <a:gdLst/>
            <a:ahLst/>
            <a:rect l="l" t="t" r="r" b="b"/>
            <a:pathLst>
              <a:path w="22" h="39">
                <a:moveTo>
                  <a:pt x="22" y="21"/>
                </a:moveTo>
                <a:cubicBezTo>
                  <a:pt x="5" y="38"/>
                  <a:pt x="5" y="38"/>
                  <a:pt x="5" y="38"/>
                </a:cubicBezTo>
                <a:cubicBezTo>
                  <a:pt x="4" y="39"/>
                  <a:pt x="4" y="39"/>
                  <a:pt x="3" y="39"/>
                </a:cubicBezTo>
                <a:cubicBezTo>
                  <a:pt x="2" y="39"/>
                  <a:pt x="0" y="38"/>
                  <a:pt x="0" y="37"/>
                </a:cubicBezTo>
                <a:cubicBezTo>
                  <a:pt x="0" y="3"/>
                  <a:pt x="0" y="3"/>
                  <a:pt x="0" y="3"/>
                </a:cubicBezTo>
                <a:cubicBezTo>
                  <a:pt x="0" y="1"/>
                  <a:pt x="2" y="0"/>
                  <a:pt x="3" y="0"/>
                </a:cubicBezTo>
                <a:cubicBezTo>
                  <a:pt x="4" y="0"/>
                  <a:pt x="4" y="1"/>
                  <a:pt x="5" y="1"/>
                </a:cubicBezTo>
                <a:cubicBezTo>
                  <a:pt x="22" y="18"/>
                  <a:pt x="22" y="18"/>
                  <a:pt x="22" y="18"/>
                </a:cubicBezTo>
                <a:cubicBezTo>
                  <a:pt x="22" y="18"/>
                  <a:pt x="22" y="19"/>
                  <a:pt x="22" y="20"/>
                </a:cubicBezTo>
                <a:cubicBezTo>
                  <a:pt x="22" y="20"/>
                  <a:pt x="22" y="21"/>
                  <a:pt x="22" y="21"/>
                </a:cubicBezTo>
                <a:close/>
              </a:path>
            </a:pathLst>
          </a:custGeom>
          <a:solidFill>
            <a:schemeClr val="dk1"/>
          </a:solidFill>
          <a:ln w="0">
            <a:noFill/>
          </a:ln>
        </p:spPr>
        <p:style>
          <a:lnRef idx="0"/>
          <a:fillRef idx="0"/>
          <a:effectRef idx="0"/>
          <a:fontRef idx="minor"/>
        </p:style>
      </p:sp>
      <p:sp>
        <p:nvSpPr>
          <p:cNvPr id="1739" name="Google Shape;1688;p45"/>
          <p:cNvSpPr/>
          <p:nvPr/>
        </p:nvSpPr>
        <p:spPr>
          <a:xfrm>
            <a:off x="1690200" y="897120"/>
            <a:ext cx="2426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1" y="38"/>
                </a:moveTo>
                <a:cubicBezTo>
                  <a:pt x="17" y="38"/>
                  <a:pt x="17" y="38"/>
                  <a:pt x="17" y="38"/>
                </a:cubicBezTo>
                <a:cubicBezTo>
                  <a:pt x="16" y="38"/>
                  <a:pt x="15" y="38"/>
                  <a:pt x="15" y="37"/>
                </a:cubicBezTo>
                <a:cubicBezTo>
                  <a:pt x="14" y="36"/>
                  <a:pt x="14" y="35"/>
                  <a:pt x="15" y="35"/>
                </a:cubicBezTo>
                <a:cubicBezTo>
                  <a:pt x="27" y="18"/>
                  <a:pt x="27" y="18"/>
                  <a:pt x="27" y="18"/>
                </a:cubicBezTo>
                <a:cubicBezTo>
                  <a:pt x="27" y="17"/>
                  <a:pt x="28" y="17"/>
                  <a:pt x="29" y="17"/>
                </a:cubicBezTo>
                <a:cubicBezTo>
                  <a:pt x="30" y="17"/>
                  <a:pt x="30" y="17"/>
                  <a:pt x="31" y="18"/>
                </a:cubicBezTo>
                <a:cubicBezTo>
                  <a:pt x="43" y="35"/>
                  <a:pt x="43" y="35"/>
                  <a:pt x="43" y="35"/>
                </a:cubicBezTo>
                <a:cubicBezTo>
                  <a:pt x="44" y="35"/>
                  <a:pt x="44" y="36"/>
                  <a:pt x="43" y="37"/>
                </a:cubicBezTo>
                <a:cubicBezTo>
                  <a:pt x="43" y="38"/>
                  <a:pt x="42" y="38"/>
                  <a:pt x="41" y="38"/>
                </a:cubicBezTo>
                <a:close/>
              </a:path>
            </a:pathLst>
          </a:custGeom>
          <a:solidFill>
            <a:schemeClr val="dk1"/>
          </a:solidFill>
          <a:ln w="0">
            <a:noFill/>
          </a:ln>
        </p:spPr>
        <p:style>
          <a:lnRef idx="0"/>
          <a:fillRef idx="0"/>
          <a:effectRef idx="0"/>
          <a:fontRef idx="minor"/>
        </p:style>
      </p:sp>
      <p:sp>
        <p:nvSpPr>
          <p:cNvPr id="1740" name="Google Shape;1689;p45"/>
          <p:cNvSpPr/>
          <p:nvPr/>
        </p:nvSpPr>
        <p:spPr>
          <a:xfrm>
            <a:off x="3530160" y="926280"/>
            <a:ext cx="246600" cy="190080"/>
          </a:xfrm>
          <a:custGeom>
            <a:avLst/>
            <a:gdLst/>
            <a:ahLst/>
            <a:rect l="l" t="t"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dk1"/>
          </a:solidFill>
          <a:ln w="0">
            <a:noFill/>
          </a:ln>
        </p:spPr>
        <p:style>
          <a:lnRef idx="0"/>
          <a:fillRef idx="0"/>
          <a:effectRef idx="0"/>
          <a:fontRef idx="minor"/>
        </p:style>
      </p:sp>
      <p:sp>
        <p:nvSpPr>
          <p:cNvPr id="1741" name="Google Shape;1690;p45"/>
          <p:cNvSpPr/>
          <p:nvPr/>
        </p:nvSpPr>
        <p:spPr>
          <a:xfrm>
            <a:off x="4114080" y="897120"/>
            <a:ext cx="270000" cy="223200"/>
          </a:xfrm>
          <a:custGeom>
            <a:avLst/>
            <a:gdLst/>
            <a:ahLst/>
            <a:rect l="l" t="t" r="r" b="b"/>
            <a:pathLst>
              <a:path w="64" h="53">
                <a:moveTo>
                  <a:pt x="54" y="42"/>
                </a:moveTo>
                <a:cubicBezTo>
                  <a:pt x="54" y="48"/>
                  <a:pt x="49" y="53"/>
                  <a:pt x="43" y="53"/>
                </a:cubicBezTo>
                <a:cubicBezTo>
                  <a:pt x="11" y="53"/>
                  <a:pt x="11" y="53"/>
                  <a:pt x="11" y="53"/>
                </a:cubicBezTo>
                <a:cubicBezTo>
                  <a:pt x="5" y="53"/>
                  <a:pt x="0" y="48"/>
                  <a:pt x="0" y="42"/>
                </a:cubicBezTo>
                <a:cubicBezTo>
                  <a:pt x="0" y="10"/>
                  <a:pt x="0" y="10"/>
                  <a:pt x="0" y="10"/>
                </a:cubicBezTo>
                <a:cubicBezTo>
                  <a:pt x="0" y="4"/>
                  <a:pt x="5" y="0"/>
                  <a:pt x="11" y="0"/>
                </a:cubicBezTo>
                <a:cubicBezTo>
                  <a:pt x="43" y="0"/>
                  <a:pt x="43" y="0"/>
                  <a:pt x="43" y="0"/>
                </a:cubicBezTo>
                <a:cubicBezTo>
                  <a:pt x="44" y="0"/>
                  <a:pt x="46" y="0"/>
                  <a:pt x="47" y="0"/>
                </a:cubicBezTo>
                <a:cubicBezTo>
                  <a:pt x="48" y="1"/>
                  <a:pt x="48" y="1"/>
                  <a:pt x="48" y="1"/>
                </a:cubicBezTo>
                <a:cubicBezTo>
                  <a:pt x="48" y="2"/>
                  <a:pt x="48" y="2"/>
                  <a:pt x="48" y="2"/>
                </a:cubicBezTo>
                <a:cubicBezTo>
                  <a:pt x="46" y="4"/>
                  <a:pt x="46" y="4"/>
                  <a:pt x="46" y="4"/>
                </a:cubicBezTo>
                <a:cubicBezTo>
                  <a:pt x="46" y="5"/>
                  <a:pt x="45" y="5"/>
                  <a:pt x="45" y="5"/>
                </a:cubicBezTo>
                <a:cubicBezTo>
                  <a:pt x="45" y="5"/>
                  <a:pt x="45" y="5"/>
                  <a:pt x="45" y="5"/>
                </a:cubicBezTo>
                <a:cubicBezTo>
                  <a:pt x="44" y="4"/>
                  <a:pt x="44" y="4"/>
                  <a:pt x="43" y="4"/>
                </a:cubicBezTo>
                <a:cubicBezTo>
                  <a:pt x="11" y="4"/>
                  <a:pt x="11" y="4"/>
                  <a:pt x="11" y="4"/>
                </a:cubicBezTo>
                <a:cubicBezTo>
                  <a:pt x="8" y="4"/>
                  <a:pt x="5" y="7"/>
                  <a:pt x="5" y="10"/>
                </a:cubicBezTo>
                <a:cubicBezTo>
                  <a:pt x="5" y="42"/>
                  <a:pt x="5" y="42"/>
                  <a:pt x="5" y="42"/>
                </a:cubicBezTo>
                <a:cubicBezTo>
                  <a:pt x="5" y="45"/>
                  <a:pt x="8" y="48"/>
                  <a:pt x="11" y="48"/>
                </a:cubicBezTo>
                <a:cubicBezTo>
                  <a:pt x="43" y="48"/>
                  <a:pt x="43" y="48"/>
                  <a:pt x="43" y="48"/>
                </a:cubicBezTo>
                <a:cubicBezTo>
                  <a:pt x="46" y="48"/>
                  <a:pt x="49" y="45"/>
                  <a:pt x="49" y="42"/>
                </a:cubicBezTo>
                <a:cubicBezTo>
                  <a:pt x="49" y="32"/>
                  <a:pt x="49" y="32"/>
                  <a:pt x="49" y="32"/>
                </a:cubicBezTo>
                <a:cubicBezTo>
                  <a:pt x="49" y="32"/>
                  <a:pt x="49" y="32"/>
                  <a:pt x="49" y="32"/>
                </a:cubicBezTo>
                <a:cubicBezTo>
                  <a:pt x="52" y="29"/>
                  <a:pt x="52" y="29"/>
                  <a:pt x="52" y="29"/>
                </a:cubicBezTo>
                <a:cubicBezTo>
                  <a:pt x="52" y="29"/>
                  <a:pt x="52" y="29"/>
                  <a:pt x="53" y="29"/>
                </a:cubicBezTo>
                <a:cubicBezTo>
                  <a:pt x="53" y="29"/>
                  <a:pt x="53" y="29"/>
                  <a:pt x="53" y="29"/>
                </a:cubicBezTo>
                <a:cubicBezTo>
                  <a:pt x="54" y="29"/>
                  <a:pt x="54" y="30"/>
                  <a:pt x="54" y="30"/>
                </a:cubicBezTo>
                <a:lnTo>
                  <a:pt x="54" y="42"/>
                </a:lnTo>
                <a:close/>
                <a:moveTo>
                  <a:pt x="32" y="42"/>
                </a:moveTo>
                <a:cubicBezTo>
                  <a:pt x="31" y="44"/>
                  <a:pt x="29" y="44"/>
                  <a:pt x="27" y="42"/>
                </a:cubicBezTo>
                <a:cubicBezTo>
                  <a:pt x="11" y="26"/>
                  <a:pt x="11" y="26"/>
                  <a:pt x="11" y="26"/>
                </a:cubicBezTo>
                <a:cubicBezTo>
                  <a:pt x="10" y="25"/>
                  <a:pt x="10" y="23"/>
                  <a:pt x="11" y="22"/>
                </a:cubicBezTo>
                <a:cubicBezTo>
                  <a:pt x="15" y="18"/>
                  <a:pt x="15" y="18"/>
                  <a:pt x="15" y="18"/>
                </a:cubicBezTo>
                <a:cubicBezTo>
                  <a:pt x="16" y="16"/>
                  <a:pt x="18" y="16"/>
                  <a:pt x="20" y="18"/>
                </a:cubicBezTo>
                <a:cubicBezTo>
                  <a:pt x="30" y="27"/>
                  <a:pt x="30" y="27"/>
                  <a:pt x="30" y="27"/>
                </a:cubicBezTo>
                <a:cubicBezTo>
                  <a:pt x="54" y="3"/>
                  <a:pt x="54" y="3"/>
                  <a:pt x="54" y="3"/>
                </a:cubicBezTo>
                <a:cubicBezTo>
                  <a:pt x="55" y="2"/>
                  <a:pt x="57" y="2"/>
                  <a:pt x="58" y="3"/>
                </a:cubicBezTo>
                <a:cubicBezTo>
                  <a:pt x="63" y="7"/>
                  <a:pt x="63" y="7"/>
                  <a:pt x="63" y="7"/>
                </a:cubicBezTo>
                <a:cubicBezTo>
                  <a:pt x="64" y="8"/>
                  <a:pt x="64" y="10"/>
                  <a:pt x="63" y="11"/>
                </a:cubicBezTo>
                <a:lnTo>
                  <a:pt x="32" y="42"/>
                </a:lnTo>
                <a:close/>
              </a:path>
            </a:pathLst>
          </a:custGeom>
          <a:solidFill>
            <a:schemeClr val="dk1"/>
          </a:solidFill>
          <a:ln w="0">
            <a:noFill/>
          </a:ln>
        </p:spPr>
        <p:style>
          <a:lnRef idx="0"/>
          <a:fillRef idx="0"/>
          <a:effectRef idx="0"/>
          <a:fontRef idx="minor"/>
        </p:style>
      </p:sp>
      <p:sp>
        <p:nvSpPr>
          <p:cNvPr id="1742" name="Google Shape;1691;p45"/>
          <p:cNvSpPr/>
          <p:nvPr/>
        </p:nvSpPr>
        <p:spPr>
          <a:xfrm>
            <a:off x="4721400" y="897120"/>
            <a:ext cx="2426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48" y="34"/>
                </a:moveTo>
                <a:cubicBezTo>
                  <a:pt x="49" y="33"/>
                  <a:pt x="49" y="32"/>
                  <a:pt x="48" y="31"/>
                </a:cubicBezTo>
                <a:cubicBezTo>
                  <a:pt x="31" y="13"/>
                  <a:pt x="31" y="13"/>
                  <a:pt x="31" y="13"/>
                </a:cubicBezTo>
                <a:cubicBezTo>
                  <a:pt x="30" y="12"/>
                  <a:pt x="28" y="12"/>
                  <a:pt x="27" y="13"/>
                </a:cubicBezTo>
                <a:cubicBezTo>
                  <a:pt x="10" y="31"/>
                  <a:pt x="10" y="31"/>
                  <a:pt x="10" y="31"/>
                </a:cubicBezTo>
                <a:cubicBezTo>
                  <a:pt x="9" y="32"/>
                  <a:pt x="9" y="33"/>
                  <a:pt x="10" y="34"/>
                </a:cubicBezTo>
                <a:cubicBezTo>
                  <a:pt x="14" y="38"/>
                  <a:pt x="14" y="38"/>
                  <a:pt x="14" y="38"/>
                </a:cubicBezTo>
                <a:cubicBezTo>
                  <a:pt x="15" y="39"/>
                  <a:pt x="16" y="39"/>
                  <a:pt x="17" y="38"/>
                </a:cubicBezTo>
                <a:cubicBezTo>
                  <a:pt x="29" y="26"/>
                  <a:pt x="29" y="26"/>
                  <a:pt x="29" y="26"/>
                </a:cubicBezTo>
                <a:cubicBezTo>
                  <a:pt x="41" y="38"/>
                  <a:pt x="41" y="38"/>
                  <a:pt x="41" y="38"/>
                </a:cubicBezTo>
                <a:cubicBezTo>
                  <a:pt x="42" y="39"/>
                  <a:pt x="43" y="39"/>
                  <a:pt x="44" y="38"/>
                </a:cubicBezTo>
                <a:lnTo>
                  <a:pt x="48" y="34"/>
                </a:lnTo>
                <a:close/>
              </a:path>
            </a:pathLst>
          </a:custGeom>
          <a:solidFill>
            <a:schemeClr val="dk1"/>
          </a:solidFill>
          <a:ln w="0">
            <a:noFill/>
          </a:ln>
        </p:spPr>
        <p:style>
          <a:lnRef idx="0"/>
          <a:fillRef idx="0"/>
          <a:effectRef idx="0"/>
          <a:fontRef idx="minor"/>
        </p:style>
      </p:sp>
      <p:sp>
        <p:nvSpPr>
          <p:cNvPr id="1743" name="Google Shape;1692;p45"/>
          <p:cNvSpPr/>
          <p:nvPr/>
        </p:nvSpPr>
        <p:spPr>
          <a:xfrm>
            <a:off x="5344560" y="951480"/>
            <a:ext cx="254160" cy="164880"/>
          </a:xfrm>
          <a:custGeom>
            <a:avLst/>
            <a:gdLst/>
            <a:ahLst/>
            <a:rect l="l" t="t" r="r" b="b"/>
            <a:pathLst>
              <a:path w="61" h="39">
                <a:moveTo>
                  <a:pt x="54" y="38"/>
                </a:moveTo>
                <a:cubicBezTo>
                  <a:pt x="53" y="39"/>
                  <a:pt x="52" y="39"/>
                  <a:pt x="51" y="38"/>
                </a:cubicBezTo>
                <a:cubicBezTo>
                  <a:pt x="30" y="18"/>
                  <a:pt x="30" y="18"/>
                  <a:pt x="30" y="18"/>
                </a:cubicBezTo>
                <a:cubicBezTo>
                  <a:pt x="10" y="38"/>
                  <a:pt x="10" y="38"/>
                  <a:pt x="10" y="38"/>
                </a:cubicBezTo>
                <a:cubicBezTo>
                  <a:pt x="9" y="39"/>
                  <a:pt x="8" y="39"/>
                  <a:pt x="7" y="38"/>
                </a:cubicBezTo>
                <a:cubicBezTo>
                  <a:pt x="1" y="32"/>
                  <a:pt x="1" y="32"/>
                  <a:pt x="1" y="32"/>
                </a:cubicBezTo>
                <a:cubicBezTo>
                  <a:pt x="0" y="31"/>
                  <a:pt x="0" y="30"/>
                  <a:pt x="1" y="29"/>
                </a:cubicBezTo>
                <a:cubicBezTo>
                  <a:pt x="29" y="1"/>
                  <a:pt x="29" y="1"/>
                  <a:pt x="29" y="1"/>
                </a:cubicBezTo>
                <a:cubicBezTo>
                  <a:pt x="30" y="0"/>
                  <a:pt x="31" y="0"/>
                  <a:pt x="32" y="1"/>
                </a:cubicBezTo>
                <a:cubicBezTo>
                  <a:pt x="60" y="29"/>
                  <a:pt x="60" y="29"/>
                  <a:pt x="60" y="29"/>
                </a:cubicBezTo>
                <a:cubicBezTo>
                  <a:pt x="61" y="30"/>
                  <a:pt x="61" y="31"/>
                  <a:pt x="60" y="32"/>
                </a:cubicBezTo>
                <a:lnTo>
                  <a:pt x="54" y="38"/>
                </a:lnTo>
                <a:close/>
              </a:path>
            </a:pathLst>
          </a:custGeom>
          <a:solidFill>
            <a:schemeClr val="dk1"/>
          </a:solidFill>
          <a:ln w="0">
            <a:noFill/>
          </a:ln>
        </p:spPr>
        <p:style>
          <a:lnRef idx="0"/>
          <a:fillRef idx="0"/>
          <a:effectRef idx="0"/>
          <a:fontRef idx="minor"/>
        </p:style>
      </p:sp>
      <p:sp>
        <p:nvSpPr>
          <p:cNvPr id="1744" name="Google Shape;1693;p45"/>
          <p:cNvSpPr/>
          <p:nvPr/>
        </p:nvSpPr>
        <p:spPr>
          <a:xfrm>
            <a:off x="5932440" y="877320"/>
            <a:ext cx="285480" cy="285480"/>
          </a:xfrm>
          <a:custGeom>
            <a:avLst/>
            <a:gdLst/>
            <a:ahLst/>
            <a:rect l="l" t="t" r="r" b="b"/>
            <a:pathLst>
              <a:path w="68" h="68">
                <a:moveTo>
                  <a:pt x="34" y="68"/>
                </a:moveTo>
                <a:cubicBezTo>
                  <a:pt x="15" y="68"/>
                  <a:pt x="0" y="52"/>
                  <a:pt x="0" y="34"/>
                </a:cubicBezTo>
                <a:cubicBezTo>
                  <a:pt x="0" y="17"/>
                  <a:pt x="12" y="2"/>
                  <a:pt x="29" y="0"/>
                </a:cubicBezTo>
                <a:cubicBezTo>
                  <a:pt x="29" y="10"/>
                  <a:pt x="29" y="10"/>
                  <a:pt x="29" y="10"/>
                </a:cubicBezTo>
                <a:cubicBezTo>
                  <a:pt x="18" y="12"/>
                  <a:pt x="9" y="22"/>
                  <a:pt x="9" y="34"/>
                </a:cubicBezTo>
                <a:cubicBezTo>
                  <a:pt x="9" y="47"/>
                  <a:pt x="20" y="58"/>
                  <a:pt x="34" y="58"/>
                </a:cubicBezTo>
                <a:cubicBezTo>
                  <a:pt x="47" y="58"/>
                  <a:pt x="58" y="47"/>
                  <a:pt x="58" y="34"/>
                </a:cubicBezTo>
                <a:cubicBezTo>
                  <a:pt x="58" y="22"/>
                  <a:pt x="50" y="12"/>
                  <a:pt x="39" y="10"/>
                </a:cubicBezTo>
                <a:cubicBezTo>
                  <a:pt x="39" y="0"/>
                  <a:pt x="39" y="0"/>
                  <a:pt x="39" y="0"/>
                </a:cubicBezTo>
                <a:cubicBezTo>
                  <a:pt x="55" y="2"/>
                  <a:pt x="68" y="17"/>
                  <a:pt x="68" y="34"/>
                </a:cubicBezTo>
                <a:cubicBezTo>
                  <a:pt x="68" y="52"/>
                  <a:pt x="53" y="68"/>
                  <a:pt x="34" y="68"/>
                </a:cubicBezTo>
                <a:close/>
              </a:path>
            </a:pathLst>
          </a:custGeom>
          <a:solidFill>
            <a:schemeClr val="dk1"/>
          </a:solidFill>
          <a:ln w="0">
            <a:noFill/>
          </a:ln>
        </p:spPr>
        <p:style>
          <a:lnRef idx="0"/>
          <a:fillRef idx="0"/>
          <a:effectRef idx="0"/>
          <a:fontRef idx="minor"/>
        </p:style>
      </p:sp>
      <p:sp>
        <p:nvSpPr>
          <p:cNvPr id="1745" name="Google Shape;1694;p45"/>
          <p:cNvSpPr/>
          <p:nvPr/>
        </p:nvSpPr>
        <p:spPr>
          <a:xfrm>
            <a:off x="6559200" y="936000"/>
            <a:ext cx="190080" cy="188280"/>
          </a:xfrm>
          <a:custGeom>
            <a:avLst/>
            <a:gdLst/>
            <a:ahLst/>
            <a:rect l="l" t="t" r="r" b="b"/>
            <a:pathLst>
              <a:path w="45" h="45">
                <a:moveTo>
                  <a:pt x="44" y="38"/>
                </a:moveTo>
                <a:cubicBezTo>
                  <a:pt x="38" y="44"/>
                  <a:pt x="38" y="44"/>
                  <a:pt x="38" y="44"/>
                </a:cubicBezTo>
                <a:cubicBezTo>
                  <a:pt x="38" y="44"/>
                  <a:pt x="37" y="45"/>
                  <a:pt x="36" y="45"/>
                </a:cubicBezTo>
                <a:cubicBezTo>
                  <a:pt x="35" y="45"/>
                  <a:pt x="34" y="44"/>
                  <a:pt x="33" y="44"/>
                </a:cubicBezTo>
                <a:cubicBezTo>
                  <a:pt x="22" y="32"/>
                  <a:pt x="22" y="32"/>
                  <a:pt x="22" y="32"/>
                </a:cubicBezTo>
                <a:cubicBezTo>
                  <a:pt x="11" y="44"/>
                  <a:pt x="11" y="44"/>
                  <a:pt x="11" y="44"/>
                </a:cubicBezTo>
                <a:cubicBezTo>
                  <a:pt x="10" y="44"/>
                  <a:pt x="9" y="45"/>
                  <a:pt x="8" y="45"/>
                </a:cubicBezTo>
                <a:cubicBezTo>
                  <a:pt x="7" y="45"/>
                  <a:pt x="7" y="44"/>
                  <a:pt x="6" y="44"/>
                </a:cubicBezTo>
                <a:cubicBezTo>
                  <a:pt x="1" y="38"/>
                  <a:pt x="1" y="38"/>
                  <a:pt x="1" y="38"/>
                </a:cubicBezTo>
                <a:cubicBezTo>
                  <a:pt x="0" y="38"/>
                  <a:pt x="0" y="37"/>
                  <a:pt x="0" y="36"/>
                </a:cubicBezTo>
                <a:cubicBezTo>
                  <a:pt x="0" y="35"/>
                  <a:pt x="0" y="34"/>
                  <a:pt x="1" y="33"/>
                </a:cubicBezTo>
                <a:cubicBezTo>
                  <a:pt x="12" y="22"/>
                  <a:pt x="12" y="22"/>
                  <a:pt x="12" y="22"/>
                </a:cubicBezTo>
                <a:cubicBezTo>
                  <a:pt x="1" y="11"/>
                  <a:pt x="1" y="11"/>
                  <a:pt x="1" y="11"/>
                </a:cubicBezTo>
                <a:cubicBezTo>
                  <a:pt x="0" y="10"/>
                  <a:pt x="0" y="9"/>
                  <a:pt x="0" y="8"/>
                </a:cubicBezTo>
                <a:cubicBezTo>
                  <a:pt x="0" y="7"/>
                  <a:pt x="0" y="6"/>
                  <a:pt x="1" y="6"/>
                </a:cubicBezTo>
                <a:cubicBezTo>
                  <a:pt x="6" y="1"/>
                  <a:pt x="6" y="1"/>
                  <a:pt x="6" y="1"/>
                </a:cubicBezTo>
                <a:cubicBezTo>
                  <a:pt x="7" y="0"/>
                  <a:pt x="7" y="0"/>
                  <a:pt x="8" y="0"/>
                </a:cubicBezTo>
                <a:cubicBezTo>
                  <a:pt x="9" y="0"/>
                  <a:pt x="10" y="0"/>
                  <a:pt x="11" y="1"/>
                </a:cubicBezTo>
                <a:cubicBezTo>
                  <a:pt x="22" y="12"/>
                  <a:pt x="22" y="12"/>
                  <a:pt x="22" y="12"/>
                </a:cubicBezTo>
                <a:cubicBezTo>
                  <a:pt x="33" y="1"/>
                  <a:pt x="33" y="1"/>
                  <a:pt x="33" y="1"/>
                </a:cubicBezTo>
                <a:cubicBezTo>
                  <a:pt x="34" y="0"/>
                  <a:pt x="35" y="0"/>
                  <a:pt x="36" y="0"/>
                </a:cubicBezTo>
                <a:cubicBezTo>
                  <a:pt x="37" y="0"/>
                  <a:pt x="38" y="0"/>
                  <a:pt x="38" y="1"/>
                </a:cubicBezTo>
                <a:cubicBezTo>
                  <a:pt x="44" y="6"/>
                  <a:pt x="44" y="6"/>
                  <a:pt x="44" y="6"/>
                </a:cubicBezTo>
                <a:cubicBezTo>
                  <a:pt x="44" y="6"/>
                  <a:pt x="45" y="7"/>
                  <a:pt x="45" y="8"/>
                </a:cubicBezTo>
                <a:cubicBezTo>
                  <a:pt x="45" y="9"/>
                  <a:pt x="44" y="10"/>
                  <a:pt x="44" y="11"/>
                </a:cubicBezTo>
                <a:cubicBezTo>
                  <a:pt x="32" y="22"/>
                  <a:pt x="32" y="22"/>
                  <a:pt x="32" y="22"/>
                </a:cubicBezTo>
                <a:cubicBezTo>
                  <a:pt x="44" y="33"/>
                  <a:pt x="44" y="33"/>
                  <a:pt x="44" y="33"/>
                </a:cubicBezTo>
                <a:cubicBezTo>
                  <a:pt x="44" y="34"/>
                  <a:pt x="45" y="35"/>
                  <a:pt x="45" y="36"/>
                </a:cubicBezTo>
                <a:cubicBezTo>
                  <a:pt x="45" y="37"/>
                  <a:pt x="44" y="38"/>
                  <a:pt x="44" y="38"/>
                </a:cubicBezTo>
                <a:close/>
              </a:path>
            </a:pathLst>
          </a:custGeom>
          <a:solidFill>
            <a:schemeClr val="dk1"/>
          </a:solidFill>
          <a:ln w="0">
            <a:noFill/>
          </a:ln>
        </p:spPr>
        <p:style>
          <a:lnRef idx="0"/>
          <a:fillRef idx="0"/>
          <a:effectRef idx="0"/>
          <a:fontRef idx="minor"/>
        </p:style>
      </p:sp>
      <p:sp>
        <p:nvSpPr>
          <p:cNvPr id="1746" name="Google Shape;1695;p45"/>
          <p:cNvSpPr/>
          <p:nvPr/>
        </p:nvSpPr>
        <p:spPr>
          <a:xfrm>
            <a:off x="7145280" y="897120"/>
            <a:ext cx="162720" cy="223200"/>
          </a:xfrm>
          <a:custGeom>
            <a:avLst/>
            <a:gdLst/>
            <a:ahLst/>
            <a:rect l="l" t="t" r="r" b="b"/>
            <a:pathLst>
              <a:path w="39" h="53">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chemeClr val="dk1"/>
          </a:solidFill>
          <a:ln w="0">
            <a:noFill/>
          </a:ln>
        </p:spPr>
        <p:style>
          <a:lnRef idx="0"/>
          <a:fillRef idx="0"/>
          <a:effectRef idx="0"/>
          <a:fontRef idx="minor"/>
        </p:style>
      </p:sp>
      <p:sp>
        <p:nvSpPr>
          <p:cNvPr id="1747" name="Google Shape;1696;p45"/>
          <p:cNvSpPr/>
          <p:nvPr/>
        </p:nvSpPr>
        <p:spPr>
          <a:xfrm>
            <a:off x="7750800" y="914400"/>
            <a:ext cx="299160" cy="227160"/>
          </a:xfrm>
          <a:custGeom>
            <a:avLst/>
            <a:gdLst/>
            <a:ahLst/>
            <a:rect l="l" t="t" r="r" b="b"/>
            <a:pathLst>
              <a:path w="71" h="54">
                <a:moveTo>
                  <a:pt x="68" y="44"/>
                </a:moveTo>
                <a:cubicBezTo>
                  <a:pt x="68" y="49"/>
                  <a:pt x="64" y="54"/>
                  <a:pt x="59" y="54"/>
                </a:cubicBezTo>
                <a:cubicBezTo>
                  <a:pt x="10" y="54"/>
                  <a:pt x="10" y="54"/>
                  <a:pt x="10" y="54"/>
                </a:cubicBezTo>
                <a:cubicBezTo>
                  <a:pt x="5" y="54"/>
                  <a:pt x="0" y="49"/>
                  <a:pt x="0" y="44"/>
                </a:cubicBezTo>
                <a:lnTo>
                  <a:pt x="68" y="44"/>
                </a:lnTo>
                <a:close/>
                <a:moveTo>
                  <a:pt x="56" y="30"/>
                </a:moveTo>
                <a:cubicBezTo>
                  <a:pt x="54" y="30"/>
                  <a:pt x="54" y="30"/>
                  <a:pt x="54" y="30"/>
                </a:cubicBezTo>
                <a:cubicBezTo>
                  <a:pt x="54" y="31"/>
                  <a:pt x="54" y="31"/>
                  <a:pt x="54" y="31"/>
                </a:cubicBezTo>
                <a:cubicBezTo>
                  <a:pt x="54" y="35"/>
                  <a:pt x="50" y="39"/>
                  <a:pt x="45" y="39"/>
                </a:cubicBezTo>
                <a:cubicBezTo>
                  <a:pt x="19" y="39"/>
                  <a:pt x="19" y="39"/>
                  <a:pt x="19" y="39"/>
                </a:cubicBezTo>
                <a:cubicBezTo>
                  <a:pt x="14" y="39"/>
                  <a:pt x="10" y="35"/>
                  <a:pt x="10" y="31"/>
                </a:cubicBezTo>
                <a:cubicBezTo>
                  <a:pt x="10" y="3"/>
                  <a:pt x="10" y="3"/>
                  <a:pt x="10" y="3"/>
                </a:cubicBezTo>
                <a:cubicBezTo>
                  <a:pt x="10" y="2"/>
                  <a:pt x="11" y="0"/>
                  <a:pt x="13" y="0"/>
                </a:cubicBezTo>
                <a:cubicBezTo>
                  <a:pt x="56" y="0"/>
                  <a:pt x="56" y="0"/>
                  <a:pt x="56" y="0"/>
                </a:cubicBezTo>
                <a:cubicBezTo>
                  <a:pt x="64" y="0"/>
                  <a:pt x="71" y="7"/>
                  <a:pt x="71" y="15"/>
                </a:cubicBezTo>
                <a:cubicBezTo>
                  <a:pt x="71" y="23"/>
                  <a:pt x="64" y="30"/>
                  <a:pt x="56" y="30"/>
                </a:cubicBezTo>
                <a:close/>
                <a:moveTo>
                  <a:pt x="56" y="8"/>
                </a:moveTo>
                <a:cubicBezTo>
                  <a:pt x="54" y="8"/>
                  <a:pt x="54" y="8"/>
                  <a:pt x="54" y="8"/>
                </a:cubicBezTo>
                <a:cubicBezTo>
                  <a:pt x="54" y="22"/>
                  <a:pt x="54" y="22"/>
                  <a:pt x="54" y="22"/>
                </a:cubicBezTo>
                <a:cubicBezTo>
                  <a:pt x="56" y="22"/>
                  <a:pt x="56" y="22"/>
                  <a:pt x="56" y="22"/>
                </a:cubicBezTo>
                <a:cubicBezTo>
                  <a:pt x="60" y="22"/>
                  <a:pt x="64" y="19"/>
                  <a:pt x="64" y="15"/>
                </a:cubicBezTo>
                <a:cubicBezTo>
                  <a:pt x="64" y="11"/>
                  <a:pt x="60" y="8"/>
                  <a:pt x="56" y="8"/>
                </a:cubicBezTo>
                <a:close/>
              </a:path>
            </a:pathLst>
          </a:custGeom>
          <a:solidFill>
            <a:schemeClr val="dk1"/>
          </a:solidFill>
          <a:ln w="0">
            <a:noFill/>
          </a:ln>
        </p:spPr>
        <p:style>
          <a:lnRef idx="0"/>
          <a:fillRef idx="0"/>
          <a:effectRef idx="0"/>
          <a:fontRef idx="minor"/>
        </p:style>
      </p:sp>
      <p:sp>
        <p:nvSpPr>
          <p:cNvPr id="1748" name="Google Shape;1697;p45"/>
          <p:cNvSpPr/>
          <p:nvPr/>
        </p:nvSpPr>
        <p:spPr>
          <a:xfrm>
            <a:off x="8358120" y="914400"/>
            <a:ext cx="285480" cy="248400"/>
          </a:xfrm>
          <a:custGeom>
            <a:avLst/>
            <a:gdLst/>
            <a:ahLst/>
            <a:rect l="l" t="t" r="r" b="b"/>
            <a:pathLst>
              <a:path w="68" h="59">
                <a:moveTo>
                  <a:pt x="34" y="49"/>
                </a:moveTo>
                <a:cubicBezTo>
                  <a:pt x="33" y="49"/>
                  <a:pt x="31" y="49"/>
                  <a:pt x="29" y="49"/>
                </a:cubicBezTo>
                <a:cubicBezTo>
                  <a:pt x="24" y="53"/>
                  <a:pt x="18" y="56"/>
                  <a:pt x="11" y="58"/>
                </a:cubicBezTo>
                <a:cubicBezTo>
                  <a:pt x="10" y="58"/>
                  <a:pt x="9" y="59"/>
                  <a:pt x="7" y="59"/>
                </a:cubicBezTo>
                <a:cubicBezTo>
                  <a:pt x="6" y="59"/>
                  <a:pt x="6" y="58"/>
                  <a:pt x="5" y="57"/>
                </a:cubicBezTo>
                <a:cubicBezTo>
                  <a:pt x="5" y="57"/>
                  <a:pt x="5" y="57"/>
                  <a:pt x="5" y="57"/>
                </a:cubicBezTo>
                <a:cubicBezTo>
                  <a:pt x="5" y="56"/>
                  <a:pt x="6" y="56"/>
                  <a:pt x="6" y="55"/>
                </a:cubicBezTo>
                <a:cubicBezTo>
                  <a:pt x="9" y="52"/>
                  <a:pt x="11" y="50"/>
                  <a:pt x="13" y="44"/>
                </a:cubicBezTo>
                <a:cubicBezTo>
                  <a:pt x="5" y="39"/>
                  <a:pt x="0" y="32"/>
                  <a:pt x="0" y="25"/>
                </a:cubicBezTo>
                <a:cubicBezTo>
                  <a:pt x="0" y="11"/>
                  <a:pt x="16" y="0"/>
                  <a:pt x="34" y="0"/>
                </a:cubicBezTo>
                <a:cubicBezTo>
                  <a:pt x="53" y="0"/>
                  <a:pt x="68" y="11"/>
                  <a:pt x="68" y="25"/>
                </a:cubicBezTo>
                <a:cubicBezTo>
                  <a:pt x="68" y="38"/>
                  <a:pt x="53" y="49"/>
                  <a:pt x="34" y="49"/>
                </a:cubicBezTo>
                <a:close/>
              </a:path>
            </a:pathLst>
          </a:custGeom>
          <a:solidFill>
            <a:schemeClr val="dk1"/>
          </a:solidFill>
          <a:ln w="0">
            <a:noFill/>
          </a:ln>
        </p:spPr>
        <p:style>
          <a:lnRef idx="0"/>
          <a:fillRef idx="0"/>
          <a:effectRef idx="0"/>
          <a:fontRef idx="minor"/>
        </p:style>
      </p:sp>
      <p:sp>
        <p:nvSpPr>
          <p:cNvPr id="1749" name="Google Shape;1698;p45"/>
          <p:cNvSpPr/>
          <p:nvPr/>
        </p:nvSpPr>
        <p:spPr>
          <a:xfrm>
            <a:off x="8963640" y="897120"/>
            <a:ext cx="2426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8"/>
                </a:moveTo>
                <a:cubicBezTo>
                  <a:pt x="18" y="8"/>
                  <a:pt x="8" y="17"/>
                  <a:pt x="8" y="29"/>
                </a:cubicBezTo>
                <a:cubicBezTo>
                  <a:pt x="8" y="40"/>
                  <a:pt x="18" y="49"/>
                  <a:pt x="29" y="49"/>
                </a:cubicBezTo>
                <a:cubicBezTo>
                  <a:pt x="40" y="49"/>
                  <a:pt x="50" y="40"/>
                  <a:pt x="50" y="29"/>
                </a:cubicBezTo>
                <a:cubicBezTo>
                  <a:pt x="50" y="17"/>
                  <a:pt x="40" y="8"/>
                  <a:pt x="29" y="8"/>
                </a:cubicBezTo>
                <a:close/>
                <a:moveTo>
                  <a:pt x="39" y="34"/>
                </a:moveTo>
                <a:cubicBezTo>
                  <a:pt x="19" y="44"/>
                  <a:pt x="19" y="44"/>
                  <a:pt x="19" y="44"/>
                </a:cubicBezTo>
                <a:cubicBezTo>
                  <a:pt x="19" y="23"/>
                  <a:pt x="19" y="23"/>
                  <a:pt x="19" y="23"/>
                </a:cubicBezTo>
                <a:cubicBezTo>
                  <a:pt x="39" y="14"/>
                  <a:pt x="39" y="14"/>
                  <a:pt x="39" y="14"/>
                </a:cubicBezTo>
                <a:lnTo>
                  <a:pt x="39" y="34"/>
                </a:lnTo>
                <a:close/>
                <a:moveTo>
                  <a:pt x="34" y="31"/>
                </a:moveTo>
                <a:cubicBezTo>
                  <a:pt x="24" y="26"/>
                  <a:pt x="24" y="26"/>
                  <a:pt x="24" y="26"/>
                </a:cubicBezTo>
                <a:cubicBezTo>
                  <a:pt x="24" y="36"/>
                  <a:pt x="24" y="36"/>
                  <a:pt x="24" y="36"/>
                </a:cubicBezTo>
                <a:lnTo>
                  <a:pt x="34" y="31"/>
                </a:lnTo>
                <a:close/>
              </a:path>
            </a:pathLst>
          </a:custGeom>
          <a:solidFill>
            <a:schemeClr val="dk1"/>
          </a:solidFill>
          <a:ln w="0">
            <a:noFill/>
          </a:ln>
        </p:spPr>
        <p:style>
          <a:lnRef idx="0"/>
          <a:fillRef idx="0"/>
          <a:effectRef idx="0"/>
          <a:fontRef idx="minor"/>
        </p:style>
      </p:sp>
      <p:sp>
        <p:nvSpPr>
          <p:cNvPr id="1750" name="Google Shape;1699;p45"/>
          <p:cNvSpPr/>
          <p:nvPr/>
        </p:nvSpPr>
        <p:spPr>
          <a:xfrm>
            <a:off x="9569160" y="897120"/>
            <a:ext cx="306720" cy="244440"/>
          </a:xfrm>
          <a:custGeom>
            <a:avLst/>
            <a:gdLst/>
            <a:ahLst/>
            <a:rect l="l" t="t" r="r" b="b"/>
            <a:pathLst>
              <a:path w="73" h="58">
                <a:moveTo>
                  <a:pt x="73" y="6"/>
                </a:moveTo>
                <a:cubicBezTo>
                  <a:pt x="73" y="52"/>
                  <a:pt x="73" y="52"/>
                  <a:pt x="73" y="52"/>
                </a:cubicBez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close/>
                <a:moveTo>
                  <a:pt x="5" y="6"/>
                </a:moveTo>
                <a:cubicBezTo>
                  <a:pt x="5" y="14"/>
                  <a:pt x="5" y="14"/>
                  <a:pt x="5" y="14"/>
                </a:cubicBezTo>
                <a:cubicBezTo>
                  <a:pt x="68" y="14"/>
                  <a:pt x="68" y="14"/>
                  <a:pt x="68" y="14"/>
                </a:cubicBezTo>
                <a:cubicBezTo>
                  <a:pt x="68" y="6"/>
                  <a:pt x="68" y="6"/>
                  <a:pt x="68" y="6"/>
                </a:cubicBezTo>
                <a:cubicBezTo>
                  <a:pt x="68" y="5"/>
                  <a:pt x="68" y="4"/>
                  <a:pt x="67" y="4"/>
                </a:cubicBezTo>
                <a:cubicBezTo>
                  <a:pt x="7" y="4"/>
                  <a:pt x="7" y="4"/>
                  <a:pt x="7" y="4"/>
                </a:cubicBezTo>
                <a:cubicBezTo>
                  <a:pt x="6" y="4"/>
                  <a:pt x="5" y="5"/>
                  <a:pt x="5" y="6"/>
                </a:cubicBezTo>
                <a:close/>
                <a:moveTo>
                  <a:pt x="68" y="52"/>
                </a:moveTo>
                <a:cubicBezTo>
                  <a:pt x="68" y="29"/>
                  <a:pt x="68" y="29"/>
                  <a:pt x="68" y="29"/>
                </a:cubicBezTo>
                <a:cubicBezTo>
                  <a:pt x="5" y="29"/>
                  <a:pt x="5" y="29"/>
                  <a:pt x="5" y="29"/>
                </a:cubicBezTo>
                <a:cubicBezTo>
                  <a:pt x="5" y="52"/>
                  <a:pt x="5" y="52"/>
                  <a:pt x="5" y="52"/>
                </a:cubicBezTo>
                <a:cubicBezTo>
                  <a:pt x="5" y="52"/>
                  <a:pt x="6" y="53"/>
                  <a:pt x="7" y="53"/>
                </a:cubicBezTo>
                <a:cubicBezTo>
                  <a:pt x="67" y="53"/>
                  <a:pt x="67" y="53"/>
                  <a:pt x="67" y="53"/>
                </a:cubicBezTo>
                <a:cubicBezTo>
                  <a:pt x="68" y="53"/>
                  <a:pt x="68" y="52"/>
                  <a:pt x="68" y="52"/>
                </a:cubicBezTo>
                <a:close/>
                <a:moveTo>
                  <a:pt x="10" y="43"/>
                </a:moveTo>
                <a:cubicBezTo>
                  <a:pt x="20" y="43"/>
                  <a:pt x="20" y="43"/>
                  <a:pt x="20" y="43"/>
                </a:cubicBezTo>
                <a:cubicBezTo>
                  <a:pt x="20" y="48"/>
                  <a:pt x="20" y="48"/>
                  <a:pt x="20" y="48"/>
                </a:cubicBezTo>
                <a:cubicBezTo>
                  <a:pt x="10" y="48"/>
                  <a:pt x="10" y="48"/>
                  <a:pt x="10" y="48"/>
                </a:cubicBezTo>
                <a:lnTo>
                  <a:pt x="10" y="43"/>
                </a:lnTo>
                <a:close/>
                <a:moveTo>
                  <a:pt x="25" y="43"/>
                </a:moveTo>
                <a:cubicBezTo>
                  <a:pt x="39" y="43"/>
                  <a:pt x="39" y="43"/>
                  <a:pt x="39" y="43"/>
                </a:cubicBezTo>
                <a:cubicBezTo>
                  <a:pt x="39" y="48"/>
                  <a:pt x="39" y="48"/>
                  <a:pt x="39" y="48"/>
                </a:cubicBezTo>
                <a:cubicBezTo>
                  <a:pt x="25" y="48"/>
                  <a:pt x="25" y="48"/>
                  <a:pt x="25" y="48"/>
                </a:cubicBezTo>
                <a:lnTo>
                  <a:pt x="25" y="43"/>
                </a:lnTo>
                <a:close/>
              </a:path>
            </a:pathLst>
          </a:custGeom>
          <a:solidFill>
            <a:schemeClr val="dk1"/>
          </a:solidFill>
          <a:ln w="0">
            <a:noFill/>
          </a:ln>
        </p:spPr>
        <p:style>
          <a:lnRef idx="0"/>
          <a:fillRef idx="0"/>
          <a:effectRef idx="0"/>
          <a:fontRef idx="minor"/>
        </p:style>
      </p:sp>
      <p:sp>
        <p:nvSpPr>
          <p:cNvPr id="1751" name="Google Shape;1700;p45"/>
          <p:cNvSpPr/>
          <p:nvPr/>
        </p:nvSpPr>
        <p:spPr>
          <a:xfrm>
            <a:off x="10176480" y="897120"/>
            <a:ext cx="263880" cy="266040"/>
          </a:xfrm>
          <a:custGeom>
            <a:avLst/>
            <a:gdLst/>
            <a:ahLst/>
            <a:rect l="l" t="t"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dk1"/>
          </a:solidFill>
          <a:ln w="0">
            <a:noFill/>
          </a:ln>
        </p:spPr>
        <p:style>
          <a:lnRef idx="0"/>
          <a:fillRef idx="0"/>
          <a:effectRef idx="0"/>
          <a:fontRef idx="minor"/>
        </p:style>
      </p:sp>
      <p:sp>
        <p:nvSpPr>
          <p:cNvPr id="1752" name="Google Shape;1701;p45"/>
          <p:cNvSpPr/>
          <p:nvPr/>
        </p:nvSpPr>
        <p:spPr>
          <a:xfrm>
            <a:off x="10782000" y="914400"/>
            <a:ext cx="285480" cy="227160"/>
          </a:xfrm>
          <a:custGeom>
            <a:avLst/>
            <a:gdLst/>
            <a:ahLst/>
            <a:rect l="l" t="t" r="r" b="b"/>
            <a:pathLst>
              <a:path w="68" h="54">
                <a:moveTo>
                  <a:pt x="63" y="53"/>
                </a:moveTo>
                <a:cubicBezTo>
                  <a:pt x="63" y="53"/>
                  <a:pt x="62" y="54"/>
                  <a:pt x="61" y="54"/>
                </a:cubicBezTo>
                <a:cubicBezTo>
                  <a:pt x="8" y="54"/>
                  <a:pt x="8" y="54"/>
                  <a:pt x="8" y="54"/>
                </a:cubicBezTo>
                <a:cubicBezTo>
                  <a:pt x="7" y="54"/>
                  <a:pt x="6" y="53"/>
                  <a:pt x="6" y="53"/>
                </a:cubicBezTo>
                <a:cubicBezTo>
                  <a:pt x="2" y="47"/>
                  <a:pt x="0" y="41"/>
                  <a:pt x="0" y="34"/>
                </a:cubicBezTo>
                <a:cubicBezTo>
                  <a:pt x="0" y="16"/>
                  <a:pt x="16" y="0"/>
                  <a:pt x="34" y="0"/>
                </a:cubicBezTo>
                <a:cubicBezTo>
                  <a:pt x="53" y="0"/>
                  <a:pt x="68" y="16"/>
                  <a:pt x="68" y="34"/>
                </a:cubicBezTo>
                <a:cubicBezTo>
                  <a:pt x="68" y="41"/>
                  <a:pt x="67" y="47"/>
                  <a:pt x="63" y="53"/>
                </a:cubicBezTo>
                <a:close/>
                <a:moveTo>
                  <a:pt x="10" y="30"/>
                </a:moveTo>
                <a:cubicBezTo>
                  <a:pt x="7" y="30"/>
                  <a:pt x="5" y="32"/>
                  <a:pt x="5" y="34"/>
                </a:cubicBezTo>
                <a:cubicBezTo>
                  <a:pt x="5" y="37"/>
                  <a:pt x="7" y="39"/>
                  <a:pt x="10" y="39"/>
                </a:cubicBezTo>
                <a:cubicBezTo>
                  <a:pt x="13" y="39"/>
                  <a:pt x="15" y="37"/>
                  <a:pt x="15" y="34"/>
                </a:cubicBezTo>
                <a:cubicBezTo>
                  <a:pt x="15" y="32"/>
                  <a:pt x="13" y="30"/>
                  <a:pt x="10" y="30"/>
                </a:cubicBezTo>
                <a:close/>
                <a:moveTo>
                  <a:pt x="17" y="13"/>
                </a:moveTo>
                <a:cubicBezTo>
                  <a:pt x="15" y="13"/>
                  <a:pt x="13" y="15"/>
                  <a:pt x="13" y="17"/>
                </a:cubicBezTo>
                <a:cubicBezTo>
                  <a:pt x="13" y="20"/>
                  <a:pt x="15" y="22"/>
                  <a:pt x="17" y="22"/>
                </a:cubicBezTo>
                <a:cubicBezTo>
                  <a:pt x="20" y="22"/>
                  <a:pt x="22" y="20"/>
                  <a:pt x="22" y="17"/>
                </a:cubicBezTo>
                <a:cubicBezTo>
                  <a:pt x="22" y="15"/>
                  <a:pt x="20" y="13"/>
                  <a:pt x="17" y="13"/>
                </a:cubicBezTo>
                <a:close/>
                <a:moveTo>
                  <a:pt x="42" y="21"/>
                </a:moveTo>
                <a:cubicBezTo>
                  <a:pt x="43" y="20"/>
                  <a:pt x="42" y="19"/>
                  <a:pt x="41" y="18"/>
                </a:cubicBezTo>
                <a:cubicBezTo>
                  <a:pt x="39" y="18"/>
                  <a:pt x="38" y="19"/>
                  <a:pt x="38" y="20"/>
                </a:cubicBezTo>
                <a:cubicBezTo>
                  <a:pt x="34" y="34"/>
                  <a:pt x="34" y="34"/>
                  <a:pt x="34" y="34"/>
                </a:cubicBezTo>
                <a:cubicBezTo>
                  <a:pt x="31" y="35"/>
                  <a:pt x="28" y="37"/>
                  <a:pt x="27" y="40"/>
                </a:cubicBezTo>
                <a:cubicBezTo>
                  <a:pt x="26" y="44"/>
                  <a:pt x="29" y="48"/>
                  <a:pt x="33" y="49"/>
                </a:cubicBezTo>
                <a:cubicBezTo>
                  <a:pt x="37" y="50"/>
                  <a:pt x="40" y="47"/>
                  <a:pt x="42" y="44"/>
                </a:cubicBezTo>
                <a:cubicBezTo>
                  <a:pt x="42" y="40"/>
                  <a:pt x="41" y="37"/>
                  <a:pt x="39" y="36"/>
                </a:cubicBezTo>
                <a:lnTo>
                  <a:pt x="42" y="21"/>
                </a:lnTo>
                <a:close/>
                <a:moveTo>
                  <a:pt x="34" y="5"/>
                </a:moveTo>
                <a:cubicBezTo>
                  <a:pt x="32" y="5"/>
                  <a:pt x="30" y="7"/>
                  <a:pt x="30" y="10"/>
                </a:cubicBezTo>
                <a:cubicBezTo>
                  <a:pt x="30" y="13"/>
                  <a:pt x="32" y="15"/>
                  <a:pt x="34" y="15"/>
                </a:cubicBezTo>
                <a:cubicBezTo>
                  <a:pt x="37" y="15"/>
                  <a:pt x="39" y="13"/>
                  <a:pt x="39" y="10"/>
                </a:cubicBezTo>
                <a:cubicBezTo>
                  <a:pt x="39" y="7"/>
                  <a:pt x="37" y="5"/>
                  <a:pt x="34" y="5"/>
                </a:cubicBezTo>
                <a:close/>
                <a:moveTo>
                  <a:pt x="51" y="13"/>
                </a:moveTo>
                <a:cubicBezTo>
                  <a:pt x="49" y="13"/>
                  <a:pt x="47" y="15"/>
                  <a:pt x="47" y="17"/>
                </a:cubicBezTo>
                <a:cubicBezTo>
                  <a:pt x="47" y="20"/>
                  <a:pt x="49" y="22"/>
                  <a:pt x="51" y="22"/>
                </a:cubicBezTo>
                <a:cubicBezTo>
                  <a:pt x="54" y="22"/>
                  <a:pt x="56" y="20"/>
                  <a:pt x="56" y="17"/>
                </a:cubicBezTo>
                <a:cubicBezTo>
                  <a:pt x="56" y="15"/>
                  <a:pt x="54" y="13"/>
                  <a:pt x="51" y="13"/>
                </a:cubicBezTo>
                <a:close/>
                <a:moveTo>
                  <a:pt x="59" y="30"/>
                </a:moveTo>
                <a:cubicBezTo>
                  <a:pt x="56" y="30"/>
                  <a:pt x="54" y="32"/>
                  <a:pt x="54" y="34"/>
                </a:cubicBezTo>
                <a:cubicBezTo>
                  <a:pt x="54" y="37"/>
                  <a:pt x="56" y="39"/>
                  <a:pt x="59" y="39"/>
                </a:cubicBezTo>
                <a:cubicBezTo>
                  <a:pt x="61" y="39"/>
                  <a:pt x="64" y="37"/>
                  <a:pt x="64" y="34"/>
                </a:cubicBezTo>
                <a:cubicBezTo>
                  <a:pt x="64" y="32"/>
                  <a:pt x="61" y="30"/>
                  <a:pt x="59" y="30"/>
                </a:cubicBezTo>
                <a:close/>
              </a:path>
            </a:pathLst>
          </a:custGeom>
          <a:solidFill>
            <a:schemeClr val="dk1"/>
          </a:solidFill>
          <a:ln w="0">
            <a:noFill/>
          </a:ln>
        </p:spPr>
        <p:style>
          <a:lnRef idx="0"/>
          <a:fillRef idx="0"/>
          <a:effectRef idx="0"/>
          <a:fontRef idx="minor"/>
        </p:style>
      </p:sp>
      <p:sp>
        <p:nvSpPr>
          <p:cNvPr id="1753" name="Google Shape;1702;p45"/>
          <p:cNvSpPr/>
          <p:nvPr/>
        </p:nvSpPr>
        <p:spPr>
          <a:xfrm>
            <a:off x="11323440" y="877320"/>
            <a:ext cx="306720" cy="263880"/>
          </a:xfrm>
          <a:custGeom>
            <a:avLst/>
            <a:gdLst/>
            <a:ahLst/>
            <a:rect l="l" t="t"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dk1"/>
          </a:solidFill>
          <a:ln w="0">
            <a:noFill/>
          </a:ln>
        </p:spPr>
        <p:style>
          <a:lnRef idx="0"/>
          <a:fillRef idx="0"/>
          <a:effectRef idx="0"/>
          <a:fontRef idx="minor"/>
        </p:style>
      </p:sp>
      <p:sp>
        <p:nvSpPr>
          <p:cNvPr id="1754" name="Google Shape;1703;p45"/>
          <p:cNvSpPr/>
          <p:nvPr/>
        </p:nvSpPr>
        <p:spPr>
          <a:xfrm>
            <a:off x="564840" y="1370160"/>
            <a:ext cx="242640" cy="2426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8" y="29"/>
                </a:moveTo>
                <a:cubicBezTo>
                  <a:pt x="8" y="40"/>
                  <a:pt x="18" y="49"/>
                  <a:pt x="29" y="49"/>
                </a:cubicBezTo>
                <a:cubicBezTo>
                  <a:pt x="40" y="49"/>
                  <a:pt x="50" y="40"/>
                  <a:pt x="50" y="29"/>
                </a:cubicBezTo>
                <a:cubicBezTo>
                  <a:pt x="50" y="17"/>
                  <a:pt x="40" y="8"/>
                  <a:pt x="29" y="8"/>
                </a:cubicBezTo>
                <a:cubicBezTo>
                  <a:pt x="18" y="8"/>
                  <a:pt x="8" y="17"/>
                  <a:pt x="8" y="29"/>
                </a:cubicBezTo>
                <a:close/>
                <a:moveTo>
                  <a:pt x="29" y="38"/>
                </a:moveTo>
                <a:cubicBezTo>
                  <a:pt x="24" y="38"/>
                  <a:pt x="19" y="34"/>
                  <a:pt x="19" y="29"/>
                </a:cubicBezTo>
                <a:cubicBezTo>
                  <a:pt x="19" y="23"/>
                  <a:pt x="24" y="19"/>
                  <a:pt x="29" y="19"/>
                </a:cubicBezTo>
                <a:cubicBezTo>
                  <a:pt x="34" y="19"/>
                  <a:pt x="39" y="23"/>
                  <a:pt x="39" y="29"/>
                </a:cubicBezTo>
                <a:cubicBezTo>
                  <a:pt x="39" y="34"/>
                  <a:pt x="34" y="38"/>
                  <a:pt x="29" y="38"/>
                </a:cubicBezTo>
                <a:close/>
              </a:path>
            </a:pathLst>
          </a:custGeom>
          <a:solidFill>
            <a:schemeClr val="dk1"/>
          </a:solidFill>
          <a:ln w="0">
            <a:noFill/>
          </a:ln>
        </p:spPr>
        <p:style>
          <a:lnRef idx="0"/>
          <a:fillRef idx="0"/>
          <a:effectRef idx="0"/>
          <a:fontRef idx="minor"/>
        </p:style>
      </p:sp>
      <p:sp>
        <p:nvSpPr>
          <p:cNvPr id="1755" name="Google Shape;1704;p45"/>
          <p:cNvSpPr/>
          <p:nvPr/>
        </p:nvSpPr>
        <p:spPr>
          <a:xfrm>
            <a:off x="1082880" y="1348560"/>
            <a:ext cx="244440" cy="281520"/>
          </a:xfrm>
          <a:custGeom>
            <a:avLst/>
            <a:gdLst/>
            <a:ahLst/>
            <a:rect l="l" t="t" r="r" b="b"/>
            <a:pathLst>
              <a:path w="58" h="67">
                <a:moveTo>
                  <a:pt x="29" y="67"/>
                </a:moveTo>
                <a:cubicBezTo>
                  <a:pt x="14" y="67"/>
                  <a:pt x="0" y="55"/>
                  <a:pt x="0" y="38"/>
                </a:cubicBezTo>
                <a:cubicBezTo>
                  <a:pt x="0" y="22"/>
                  <a:pt x="13" y="14"/>
                  <a:pt x="15" y="13"/>
                </a:cubicBezTo>
                <a:cubicBezTo>
                  <a:pt x="18" y="11"/>
                  <a:pt x="20" y="10"/>
                  <a:pt x="23" y="8"/>
                </a:cubicBezTo>
                <a:cubicBezTo>
                  <a:pt x="25" y="7"/>
                  <a:pt x="26" y="5"/>
                  <a:pt x="27" y="0"/>
                </a:cubicBezTo>
                <a:cubicBezTo>
                  <a:pt x="29" y="3"/>
                  <a:pt x="32" y="6"/>
                  <a:pt x="34" y="8"/>
                </a:cubicBezTo>
                <a:cubicBezTo>
                  <a:pt x="37" y="10"/>
                  <a:pt x="40" y="11"/>
                  <a:pt x="43" y="13"/>
                </a:cubicBezTo>
                <a:cubicBezTo>
                  <a:pt x="45" y="14"/>
                  <a:pt x="58" y="22"/>
                  <a:pt x="58" y="39"/>
                </a:cubicBezTo>
                <a:cubicBezTo>
                  <a:pt x="58" y="56"/>
                  <a:pt x="45" y="67"/>
                  <a:pt x="29" y="67"/>
                </a:cubicBezTo>
                <a:close/>
                <a:moveTo>
                  <a:pt x="52" y="40"/>
                </a:moveTo>
                <a:cubicBezTo>
                  <a:pt x="49" y="40"/>
                  <a:pt x="43" y="46"/>
                  <a:pt x="40" y="46"/>
                </a:cubicBezTo>
                <a:cubicBezTo>
                  <a:pt x="36" y="46"/>
                  <a:pt x="31" y="38"/>
                  <a:pt x="23" y="39"/>
                </a:cubicBezTo>
                <a:cubicBezTo>
                  <a:pt x="17" y="39"/>
                  <a:pt x="12" y="43"/>
                  <a:pt x="12" y="48"/>
                </a:cubicBezTo>
                <a:cubicBezTo>
                  <a:pt x="12" y="51"/>
                  <a:pt x="13" y="53"/>
                  <a:pt x="15" y="55"/>
                </a:cubicBezTo>
                <a:cubicBezTo>
                  <a:pt x="17" y="55"/>
                  <a:pt x="18" y="56"/>
                  <a:pt x="22" y="56"/>
                </a:cubicBezTo>
                <a:cubicBezTo>
                  <a:pt x="28" y="56"/>
                  <a:pt x="36" y="48"/>
                  <a:pt x="40" y="48"/>
                </a:cubicBezTo>
                <a:cubicBezTo>
                  <a:pt x="43" y="48"/>
                  <a:pt x="47" y="55"/>
                  <a:pt x="50" y="56"/>
                </a:cubicBezTo>
                <a:cubicBezTo>
                  <a:pt x="51" y="56"/>
                  <a:pt x="52" y="55"/>
                  <a:pt x="54" y="53"/>
                </a:cubicBezTo>
                <a:cubicBezTo>
                  <a:pt x="55" y="50"/>
                  <a:pt x="56" y="47"/>
                  <a:pt x="56" y="45"/>
                </a:cubicBezTo>
                <a:cubicBezTo>
                  <a:pt x="56" y="43"/>
                  <a:pt x="55" y="40"/>
                  <a:pt x="52" y="40"/>
                </a:cubicBezTo>
                <a:close/>
                <a:moveTo>
                  <a:pt x="43" y="60"/>
                </a:moveTo>
                <a:cubicBezTo>
                  <a:pt x="42" y="61"/>
                  <a:pt x="39" y="62"/>
                  <a:pt x="35" y="62"/>
                </a:cubicBezTo>
                <a:cubicBezTo>
                  <a:pt x="31" y="62"/>
                  <a:pt x="29" y="61"/>
                  <a:pt x="28" y="60"/>
                </a:cubicBezTo>
                <a:cubicBezTo>
                  <a:pt x="27" y="60"/>
                  <a:pt x="27" y="60"/>
                  <a:pt x="27" y="60"/>
                </a:cubicBezTo>
                <a:cubicBezTo>
                  <a:pt x="27" y="60"/>
                  <a:pt x="26" y="60"/>
                  <a:pt x="26" y="60"/>
                </a:cubicBezTo>
                <a:cubicBezTo>
                  <a:pt x="26" y="61"/>
                  <a:pt x="26" y="61"/>
                  <a:pt x="26" y="62"/>
                </a:cubicBezTo>
                <a:cubicBezTo>
                  <a:pt x="29" y="64"/>
                  <a:pt x="34" y="64"/>
                  <a:pt x="37" y="64"/>
                </a:cubicBezTo>
                <a:cubicBezTo>
                  <a:pt x="41" y="63"/>
                  <a:pt x="43" y="61"/>
                  <a:pt x="44" y="61"/>
                </a:cubicBezTo>
                <a:cubicBezTo>
                  <a:pt x="44" y="61"/>
                  <a:pt x="44" y="60"/>
                  <a:pt x="44" y="60"/>
                </a:cubicBezTo>
                <a:cubicBezTo>
                  <a:pt x="44" y="60"/>
                  <a:pt x="44" y="59"/>
                  <a:pt x="43" y="60"/>
                </a:cubicBezTo>
                <a:close/>
                <a:moveTo>
                  <a:pt x="41" y="53"/>
                </a:moveTo>
                <a:cubicBezTo>
                  <a:pt x="40" y="53"/>
                  <a:pt x="39" y="53"/>
                  <a:pt x="38" y="53"/>
                </a:cubicBezTo>
                <a:cubicBezTo>
                  <a:pt x="37" y="53"/>
                  <a:pt x="37" y="53"/>
                  <a:pt x="36" y="53"/>
                </a:cubicBezTo>
                <a:cubicBezTo>
                  <a:pt x="34" y="53"/>
                  <a:pt x="33" y="55"/>
                  <a:pt x="33" y="55"/>
                </a:cubicBezTo>
                <a:cubicBezTo>
                  <a:pt x="32" y="56"/>
                  <a:pt x="32" y="56"/>
                  <a:pt x="32" y="57"/>
                </a:cubicBezTo>
                <a:cubicBezTo>
                  <a:pt x="32" y="57"/>
                  <a:pt x="33" y="57"/>
                  <a:pt x="34" y="56"/>
                </a:cubicBezTo>
                <a:cubicBezTo>
                  <a:pt x="35" y="55"/>
                  <a:pt x="36" y="54"/>
                  <a:pt x="38" y="54"/>
                </a:cubicBezTo>
                <a:cubicBezTo>
                  <a:pt x="40" y="54"/>
                  <a:pt x="41" y="55"/>
                  <a:pt x="41" y="56"/>
                </a:cubicBezTo>
                <a:cubicBezTo>
                  <a:pt x="42" y="57"/>
                  <a:pt x="42" y="57"/>
                  <a:pt x="42" y="57"/>
                </a:cubicBezTo>
                <a:cubicBezTo>
                  <a:pt x="43" y="57"/>
                  <a:pt x="43" y="56"/>
                  <a:pt x="43" y="56"/>
                </a:cubicBezTo>
                <a:cubicBezTo>
                  <a:pt x="42" y="55"/>
                  <a:pt x="42" y="54"/>
                  <a:pt x="41" y="53"/>
                </a:cubicBezTo>
                <a:close/>
              </a:path>
            </a:pathLst>
          </a:custGeom>
          <a:solidFill>
            <a:schemeClr val="dk1"/>
          </a:solidFill>
          <a:ln w="0">
            <a:noFill/>
          </a:ln>
        </p:spPr>
        <p:style>
          <a:lnRef idx="0"/>
          <a:fillRef idx="0"/>
          <a:effectRef idx="0"/>
          <a:fontRef idx="minor"/>
        </p:style>
      </p:sp>
      <p:sp>
        <p:nvSpPr>
          <p:cNvPr id="1756" name="Google Shape;1705;p45"/>
          <p:cNvSpPr/>
          <p:nvPr/>
        </p:nvSpPr>
        <p:spPr>
          <a:xfrm>
            <a:off x="1785600" y="1383840"/>
            <a:ext cx="57600" cy="221400"/>
          </a:xfrm>
          <a:custGeom>
            <a:avLst/>
            <a:gdLst/>
            <a:ahLst/>
            <a:rect l="l" t="t" r="r" b="b"/>
            <a:pathLst>
              <a:path w="14" h="53">
                <a:moveTo>
                  <a:pt x="14" y="10"/>
                </a:moveTo>
                <a:cubicBezTo>
                  <a:pt x="14" y="12"/>
                  <a:pt x="13" y="14"/>
                  <a:pt x="11" y="14"/>
                </a:cubicBezTo>
                <a:cubicBezTo>
                  <a:pt x="3" y="14"/>
                  <a:pt x="3" y="14"/>
                  <a:pt x="3" y="14"/>
                </a:cubicBezTo>
                <a:cubicBezTo>
                  <a:pt x="1" y="14"/>
                  <a:pt x="0" y="12"/>
                  <a:pt x="0" y="10"/>
                </a:cubicBezTo>
                <a:cubicBezTo>
                  <a:pt x="0" y="3"/>
                  <a:pt x="0" y="3"/>
                  <a:pt x="0" y="3"/>
                </a:cubicBezTo>
                <a:cubicBezTo>
                  <a:pt x="0" y="1"/>
                  <a:pt x="1" y="0"/>
                  <a:pt x="3" y="0"/>
                </a:cubicBezTo>
                <a:cubicBezTo>
                  <a:pt x="11" y="0"/>
                  <a:pt x="11" y="0"/>
                  <a:pt x="11" y="0"/>
                </a:cubicBezTo>
                <a:cubicBezTo>
                  <a:pt x="13" y="0"/>
                  <a:pt x="14" y="1"/>
                  <a:pt x="14" y="3"/>
                </a:cubicBezTo>
                <a:lnTo>
                  <a:pt x="14" y="10"/>
                </a:lnTo>
                <a:close/>
                <a:moveTo>
                  <a:pt x="14" y="30"/>
                </a:moveTo>
                <a:cubicBezTo>
                  <a:pt x="14" y="32"/>
                  <a:pt x="13" y="34"/>
                  <a:pt x="11" y="34"/>
                </a:cubicBezTo>
                <a:cubicBezTo>
                  <a:pt x="3" y="34"/>
                  <a:pt x="3" y="34"/>
                  <a:pt x="3" y="34"/>
                </a:cubicBezTo>
                <a:cubicBezTo>
                  <a:pt x="1" y="34"/>
                  <a:pt x="0" y="32"/>
                  <a:pt x="0" y="30"/>
                </a:cubicBezTo>
                <a:cubicBezTo>
                  <a:pt x="0" y="23"/>
                  <a:pt x="0" y="23"/>
                  <a:pt x="0" y="23"/>
                </a:cubicBezTo>
                <a:cubicBezTo>
                  <a:pt x="0" y="21"/>
                  <a:pt x="1" y="19"/>
                  <a:pt x="3" y="19"/>
                </a:cubicBezTo>
                <a:cubicBezTo>
                  <a:pt x="11" y="19"/>
                  <a:pt x="11" y="19"/>
                  <a:pt x="11" y="19"/>
                </a:cubicBezTo>
                <a:cubicBezTo>
                  <a:pt x="13" y="19"/>
                  <a:pt x="14" y="21"/>
                  <a:pt x="14" y="23"/>
                </a:cubicBezTo>
                <a:lnTo>
                  <a:pt x="14" y="30"/>
                </a:lnTo>
                <a:close/>
                <a:moveTo>
                  <a:pt x="14" y="49"/>
                </a:moveTo>
                <a:cubicBezTo>
                  <a:pt x="14" y="51"/>
                  <a:pt x="13" y="53"/>
                  <a:pt x="11" y="53"/>
                </a:cubicBezTo>
                <a:cubicBezTo>
                  <a:pt x="3" y="53"/>
                  <a:pt x="3" y="53"/>
                  <a:pt x="3" y="53"/>
                </a:cubicBezTo>
                <a:cubicBezTo>
                  <a:pt x="1" y="53"/>
                  <a:pt x="0" y="51"/>
                  <a:pt x="0" y="49"/>
                </a:cubicBezTo>
                <a:cubicBezTo>
                  <a:pt x="0" y="42"/>
                  <a:pt x="0" y="42"/>
                  <a:pt x="0" y="42"/>
                </a:cubicBezTo>
                <a:cubicBezTo>
                  <a:pt x="0" y="40"/>
                  <a:pt x="1" y="38"/>
                  <a:pt x="3" y="38"/>
                </a:cubicBezTo>
                <a:cubicBezTo>
                  <a:pt x="11" y="38"/>
                  <a:pt x="11" y="38"/>
                  <a:pt x="11" y="38"/>
                </a:cubicBezTo>
                <a:cubicBezTo>
                  <a:pt x="13" y="38"/>
                  <a:pt x="14" y="40"/>
                  <a:pt x="14" y="42"/>
                </a:cubicBezTo>
                <a:lnTo>
                  <a:pt x="14" y="49"/>
                </a:lnTo>
                <a:close/>
              </a:path>
            </a:pathLst>
          </a:custGeom>
          <a:solidFill>
            <a:schemeClr val="dk1"/>
          </a:solidFill>
          <a:ln w="0">
            <a:noFill/>
          </a:ln>
        </p:spPr>
        <p:style>
          <a:lnRef idx="0"/>
          <a:fillRef idx="0"/>
          <a:effectRef idx="0"/>
          <a:fontRef idx="minor"/>
        </p:style>
      </p:sp>
      <p:sp>
        <p:nvSpPr>
          <p:cNvPr id="1757" name="Google Shape;1706;p45"/>
          <p:cNvSpPr/>
          <p:nvPr/>
        </p:nvSpPr>
        <p:spPr>
          <a:xfrm>
            <a:off x="2295720" y="1370160"/>
            <a:ext cx="244440" cy="242640"/>
          </a:xfrm>
          <a:custGeom>
            <a:avLst/>
            <a:gdLst/>
            <a:ahLst/>
            <a:rect l="l" t="t" r="r" b="b"/>
            <a:pathLst>
              <a:path w="58" h="58">
                <a:moveTo>
                  <a:pt x="58" y="10"/>
                </a:moveTo>
                <a:cubicBezTo>
                  <a:pt x="58" y="47"/>
                  <a:pt x="58" y="47"/>
                  <a:pt x="58" y="47"/>
                </a:cubicBez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close/>
                <a:moveTo>
                  <a:pt x="45" y="14"/>
                </a:moveTo>
                <a:cubicBezTo>
                  <a:pt x="13" y="14"/>
                  <a:pt x="13" y="14"/>
                  <a:pt x="13" y="14"/>
                </a:cubicBezTo>
                <a:cubicBezTo>
                  <a:pt x="11" y="14"/>
                  <a:pt x="9" y="16"/>
                  <a:pt x="9" y="18"/>
                </a:cubicBezTo>
                <a:cubicBezTo>
                  <a:pt x="9" y="20"/>
                  <a:pt x="12" y="22"/>
                  <a:pt x="13" y="23"/>
                </a:cubicBezTo>
                <a:cubicBezTo>
                  <a:pt x="17" y="25"/>
                  <a:pt x="20" y="27"/>
                  <a:pt x="23" y="30"/>
                </a:cubicBezTo>
                <a:cubicBezTo>
                  <a:pt x="25" y="31"/>
                  <a:pt x="27" y="32"/>
                  <a:pt x="29" y="32"/>
                </a:cubicBezTo>
                <a:cubicBezTo>
                  <a:pt x="31" y="32"/>
                  <a:pt x="33" y="31"/>
                  <a:pt x="34" y="30"/>
                </a:cubicBezTo>
                <a:cubicBezTo>
                  <a:pt x="38" y="27"/>
                  <a:pt x="41" y="25"/>
                  <a:pt x="45" y="23"/>
                </a:cubicBezTo>
                <a:cubicBezTo>
                  <a:pt x="46" y="22"/>
                  <a:pt x="48" y="20"/>
                  <a:pt x="48" y="18"/>
                </a:cubicBezTo>
                <a:cubicBezTo>
                  <a:pt x="48" y="16"/>
                  <a:pt x="47" y="14"/>
                  <a:pt x="45" y="14"/>
                </a:cubicBezTo>
                <a:close/>
                <a:moveTo>
                  <a:pt x="48" y="23"/>
                </a:moveTo>
                <a:cubicBezTo>
                  <a:pt x="48" y="24"/>
                  <a:pt x="47" y="25"/>
                  <a:pt x="46" y="25"/>
                </a:cubicBezTo>
                <a:cubicBezTo>
                  <a:pt x="42" y="28"/>
                  <a:pt x="39" y="30"/>
                  <a:pt x="35" y="32"/>
                </a:cubicBezTo>
                <a:cubicBezTo>
                  <a:pt x="33" y="33"/>
                  <a:pt x="31" y="35"/>
                  <a:pt x="29" y="35"/>
                </a:cubicBezTo>
                <a:cubicBezTo>
                  <a:pt x="27" y="35"/>
                  <a:pt x="24" y="33"/>
                  <a:pt x="23" y="32"/>
                </a:cubicBezTo>
                <a:cubicBezTo>
                  <a:pt x="19" y="30"/>
                  <a:pt x="15" y="28"/>
                  <a:pt x="12" y="25"/>
                </a:cubicBezTo>
                <a:cubicBezTo>
                  <a:pt x="11" y="25"/>
                  <a:pt x="10" y="24"/>
                  <a:pt x="9" y="23"/>
                </a:cubicBezTo>
                <a:cubicBezTo>
                  <a:pt x="9" y="40"/>
                  <a:pt x="9" y="40"/>
                  <a:pt x="9" y="40"/>
                </a:cubicBezTo>
                <a:cubicBezTo>
                  <a:pt x="9" y="42"/>
                  <a:pt x="11" y="43"/>
                  <a:pt x="13" y="43"/>
                </a:cubicBezTo>
                <a:cubicBezTo>
                  <a:pt x="45" y="43"/>
                  <a:pt x="45" y="43"/>
                  <a:pt x="45" y="43"/>
                </a:cubicBezTo>
                <a:cubicBezTo>
                  <a:pt x="47" y="43"/>
                  <a:pt x="48" y="42"/>
                  <a:pt x="48" y="40"/>
                </a:cubicBezTo>
                <a:lnTo>
                  <a:pt x="48" y="23"/>
                </a:lnTo>
                <a:close/>
              </a:path>
            </a:pathLst>
          </a:custGeom>
          <a:solidFill>
            <a:schemeClr val="dk1"/>
          </a:solidFill>
          <a:ln w="0">
            <a:noFill/>
          </a:ln>
        </p:spPr>
        <p:style>
          <a:lnRef idx="0"/>
          <a:fillRef idx="0"/>
          <a:effectRef idx="0"/>
          <a:fontRef idx="minor"/>
        </p:style>
      </p:sp>
      <p:sp>
        <p:nvSpPr>
          <p:cNvPr id="1758" name="Google Shape;1707;p45"/>
          <p:cNvSpPr/>
          <p:nvPr/>
        </p:nvSpPr>
        <p:spPr>
          <a:xfrm>
            <a:off x="2901240" y="1395360"/>
            <a:ext cx="285480" cy="213480"/>
          </a:xfrm>
          <a:custGeom>
            <a:avLst/>
            <a:gdLst/>
            <a:ahLst/>
            <a:rect l="l" t="t" r="r" b="b"/>
            <a:pathLst>
              <a:path w="68" h="51">
                <a:moveTo>
                  <a:pt x="68" y="14"/>
                </a:moveTo>
                <a:cubicBezTo>
                  <a:pt x="56" y="26"/>
                  <a:pt x="56" y="26"/>
                  <a:pt x="56" y="26"/>
                </a:cubicBezTo>
                <a:cubicBezTo>
                  <a:pt x="56" y="26"/>
                  <a:pt x="55" y="26"/>
                  <a:pt x="55" y="26"/>
                </a:cubicBezTo>
                <a:cubicBezTo>
                  <a:pt x="54" y="26"/>
                  <a:pt x="54" y="26"/>
                  <a:pt x="54" y="25"/>
                </a:cubicBezTo>
                <a:cubicBezTo>
                  <a:pt x="54" y="18"/>
                  <a:pt x="54" y="18"/>
                  <a:pt x="54" y="18"/>
                </a:cubicBezTo>
                <a:cubicBezTo>
                  <a:pt x="2" y="18"/>
                  <a:pt x="2" y="18"/>
                  <a:pt x="2" y="18"/>
                </a:cubicBezTo>
                <a:cubicBezTo>
                  <a:pt x="1" y="18"/>
                  <a:pt x="0" y="17"/>
                  <a:pt x="0" y="17"/>
                </a:cubicBezTo>
                <a:cubicBezTo>
                  <a:pt x="0" y="9"/>
                  <a:pt x="0" y="9"/>
                  <a:pt x="0" y="9"/>
                </a:cubicBezTo>
                <a:cubicBezTo>
                  <a:pt x="0" y="9"/>
                  <a:pt x="1" y="8"/>
                  <a:pt x="2" y="8"/>
                </a:cubicBezTo>
                <a:cubicBezTo>
                  <a:pt x="54" y="8"/>
                  <a:pt x="54" y="8"/>
                  <a:pt x="54" y="8"/>
                </a:cubicBezTo>
                <a:cubicBezTo>
                  <a:pt x="54" y="1"/>
                  <a:pt x="54" y="1"/>
                  <a:pt x="54" y="1"/>
                </a:cubicBezTo>
                <a:cubicBezTo>
                  <a:pt x="54" y="0"/>
                  <a:pt x="54" y="0"/>
                  <a:pt x="55" y="0"/>
                </a:cubicBezTo>
                <a:cubicBezTo>
                  <a:pt x="55" y="0"/>
                  <a:pt x="56" y="0"/>
                  <a:pt x="56" y="0"/>
                </a:cubicBezTo>
                <a:cubicBezTo>
                  <a:pt x="68" y="12"/>
                  <a:pt x="68" y="12"/>
                  <a:pt x="68" y="12"/>
                </a:cubicBezTo>
                <a:cubicBezTo>
                  <a:pt x="68" y="12"/>
                  <a:pt x="68" y="13"/>
                  <a:pt x="68" y="13"/>
                </a:cubicBezTo>
                <a:cubicBezTo>
                  <a:pt x="68" y="13"/>
                  <a:pt x="68" y="14"/>
                  <a:pt x="68" y="14"/>
                </a:cubicBezTo>
                <a:close/>
                <a:moveTo>
                  <a:pt x="68" y="41"/>
                </a:moveTo>
                <a:cubicBezTo>
                  <a:pt x="68" y="42"/>
                  <a:pt x="68" y="42"/>
                  <a:pt x="67" y="42"/>
                </a:cubicBezTo>
                <a:cubicBezTo>
                  <a:pt x="15" y="42"/>
                  <a:pt x="15" y="42"/>
                  <a:pt x="15" y="42"/>
                </a:cubicBezTo>
                <a:cubicBezTo>
                  <a:pt x="15" y="49"/>
                  <a:pt x="15" y="49"/>
                  <a:pt x="15" y="49"/>
                </a:cubicBezTo>
                <a:cubicBezTo>
                  <a:pt x="15" y="50"/>
                  <a:pt x="14" y="51"/>
                  <a:pt x="14" y="51"/>
                </a:cubicBezTo>
                <a:cubicBezTo>
                  <a:pt x="13" y="51"/>
                  <a:pt x="13" y="50"/>
                  <a:pt x="13" y="50"/>
                </a:cubicBezTo>
                <a:cubicBezTo>
                  <a:pt x="1" y="38"/>
                  <a:pt x="1" y="38"/>
                  <a:pt x="1" y="38"/>
                </a:cubicBezTo>
                <a:cubicBezTo>
                  <a:pt x="1" y="38"/>
                  <a:pt x="0" y="38"/>
                  <a:pt x="0" y="37"/>
                </a:cubicBezTo>
                <a:cubicBezTo>
                  <a:pt x="0" y="37"/>
                  <a:pt x="1" y="37"/>
                  <a:pt x="1" y="36"/>
                </a:cubicBezTo>
                <a:cubicBezTo>
                  <a:pt x="13" y="24"/>
                  <a:pt x="13" y="24"/>
                  <a:pt x="13" y="24"/>
                </a:cubicBezTo>
                <a:cubicBezTo>
                  <a:pt x="13" y="24"/>
                  <a:pt x="13" y="24"/>
                  <a:pt x="14" y="24"/>
                </a:cubicBezTo>
                <a:cubicBezTo>
                  <a:pt x="14" y="24"/>
                  <a:pt x="15" y="24"/>
                  <a:pt x="15" y="25"/>
                </a:cubicBezTo>
                <a:cubicBezTo>
                  <a:pt x="15" y="32"/>
                  <a:pt x="15" y="32"/>
                  <a:pt x="15" y="32"/>
                </a:cubicBezTo>
                <a:cubicBezTo>
                  <a:pt x="67" y="32"/>
                  <a:pt x="67" y="32"/>
                  <a:pt x="67" y="32"/>
                </a:cubicBezTo>
                <a:cubicBezTo>
                  <a:pt x="68" y="32"/>
                  <a:pt x="68" y="33"/>
                  <a:pt x="68" y="34"/>
                </a:cubicBezTo>
                <a:lnTo>
                  <a:pt x="68" y="41"/>
                </a:lnTo>
                <a:close/>
              </a:path>
            </a:pathLst>
          </a:custGeom>
          <a:solidFill>
            <a:schemeClr val="dk1"/>
          </a:solidFill>
          <a:ln w="0">
            <a:noFill/>
          </a:ln>
        </p:spPr>
        <p:style>
          <a:lnRef idx="0"/>
          <a:fillRef idx="0"/>
          <a:effectRef idx="0"/>
          <a:fontRef idx="minor"/>
        </p:style>
      </p:sp>
      <p:sp>
        <p:nvSpPr>
          <p:cNvPr id="1759" name="Google Shape;1708;p45"/>
          <p:cNvSpPr/>
          <p:nvPr/>
        </p:nvSpPr>
        <p:spPr>
          <a:xfrm>
            <a:off x="3508560" y="1370160"/>
            <a:ext cx="246600" cy="242640"/>
          </a:xfrm>
          <a:custGeom>
            <a:avLst/>
            <a:gdLst/>
            <a:ahLst/>
            <a:rect l="l" t="t" r="r" b="b"/>
            <a:pathLst>
              <a:path w="59" h="58">
                <a:moveTo>
                  <a:pt x="29" y="36"/>
                </a:moveTo>
                <a:cubicBezTo>
                  <a:pt x="16" y="48"/>
                  <a:pt x="16" y="48"/>
                  <a:pt x="16" y="48"/>
                </a:cubicBezTo>
                <a:cubicBezTo>
                  <a:pt x="22" y="54"/>
                  <a:pt x="22" y="54"/>
                  <a:pt x="22" y="54"/>
                </a:cubicBezTo>
                <a:cubicBezTo>
                  <a:pt x="22" y="54"/>
                  <a:pt x="22" y="55"/>
                  <a:pt x="22" y="55"/>
                </a:cubicBezTo>
                <a:cubicBezTo>
                  <a:pt x="22" y="57"/>
                  <a:pt x="21" y="58"/>
                  <a:pt x="20" y="58"/>
                </a:cubicBezTo>
                <a:cubicBezTo>
                  <a:pt x="3" y="58"/>
                  <a:pt x="3" y="58"/>
                  <a:pt x="3" y="58"/>
                </a:cubicBezTo>
                <a:cubicBezTo>
                  <a:pt x="2" y="58"/>
                  <a:pt x="0" y="57"/>
                  <a:pt x="0" y="55"/>
                </a:cubicBezTo>
                <a:cubicBezTo>
                  <a:pt x="0" y="38"/>
                  <a:pt x="0" y="38"/>
                  <a:pt x="0" y="38"/>
                </a:cubicBezTo>
                <a:cubicBezTo>
                  <a:pt x="0" y="37"/>
                  <a:pt x="2" y="36"/>
                  <a:pt x="3" y="36"/>
                </a:cubicBezTo>
                <a:cubicBezTo>
                  <a:pt x="4" y="36"/>
                  <a:pt x="4" y="36"/>
                  <a:pt x="5" y="37"/>
                </a:cubicBezTo>
                <a:cubicBezTo>
                  <a:pt x="10" y="42"/>
                  <a:pt x="10" y="42"/>
                  <a:pt x="10" y="42"/>
                </a:cubicBezTo>
                <a:cubicBezTo>
                  <a:pt x="23" y="30"/>
                  <a:pt x="23" y="30"/>
                  <a:pt x="23" y="30"/>
                </a:cubicBezTo>
                <a:cubicBezTo>
                  <a:pt x="23" y="29"/>
                  <a:pt x="23" y="29"/>
                  <a:pt x="24" y="29"/>
                </a:cubicBezTo>
                <a:cubicBezTo>
                  <a:pt x="24" y="29"/>
                  <a:pt x="24" y="29"/>
                  <a:pt x="24" y="30"/>
                </a:cubicBezTo>
                <a:cubicBezTo>
                  <a:pt x="29" y="34"/>
                  <a:pt x="29" y="34"/>
                  <a:pt x="29" y="34"/>
                </a:cubicBezTo>
                <a:cubicBezTo>
                  <a:pt x="29" y="34"/>
                  <a:pt x="29" y="34"/>
                  <a:pt x="29" y="35"/>
                </a:cubicBezTo>
                <a:cubicBezTo>
                  <a:pt x="29" y="35"/>
                  <a:pt x="29" y="35"/>
                  <a:pt x="29" y="36"/>
                </a:cubicBezTo>
                <a:close/>
                <a:moveTo>
                  <a:pt x="59" y="19"/>
                </a:moveTo>
                <a:cubicBezTo>
                  <a:pt x="59" y="20"/>
                  <a:pt x="58" y="21"/>
                  <a:pt x="56" y="21"/>
                </a:cubicBezTo>
                <a:cubicBezTo>
                  <a:pt x="56" y="21"/>
                  <a:pt x="55" y="21"/>
                  <a:pt x="55" y="21"/>
                </a:cubicBezTo>
                <a:cubicBezTo>
                  <a:pt x="49" y="15"/>
                  <a:pt x="49" y="15"/>
                  <a:pt x="49" y="15"/>
                </a:cubicBezTo>
                <a:cubicBezTo>
                  <a:pt x="37" y="28"/>
                  <a:pt x="37" y="28"/>
                  <a:pt x="37" y="28"/>
                </a:cubicBezTo>
                <a:cubicBezTo>
                  <a:pt x="36" y="28"/>
                  <a:pt x="36" y="28"/>
                  <a:pt x="36" y="28"/>
                </a:cubicBezTo>
                <a:cubicBezTo>
                  <a:pt x="35" y="28"/>
                  <a:pt x="35" y="28"/>
                  <a:pt x="35" y="28"/>
                </a:cubicBezTo>
                <a:cubicBezTo>
                  <a:pt x="30" y="24"/>
                  <a:pt x="30" y="24"/>
                  <a:pt x="30" y="24"/>
                </a:cubicBezTo>
                <a:cubicBezTo>
                  <a:pt x="30" y="23"/>
                  <a:pt x="30" y="23"/>
                  <a:pt x="30" y="23"/>
                </a:cubicBezTo>
                <a:cubicBezTo>
                  <a:pt x="30" y="22"/>
                  <a:pt x="30" y="22"/>
                  <a:pt x="30" y="22"/>
                </a:cubicBezTo>
                <a:cubicBezTo>
                  <a:pt x="43" y="9"/>
                  <a:pt x="43" y="9"/>
                  <a:pt x="43" y="9"/>
                </a:cubicBezTo>
                <a:cubicBezTo>
                  <a:pt x="38" y="4"/>
                  <a:pt x="38" y="4"/>
                  <a:pt x="38" y="4"/>
                </a:cubicBezTo>
                <a:cubicBezTo>
                  <a:pt x="37" y="3"/>
                  <a:pt x="37" y="3"/>
                  <a:pt x="37" y="2"/>
                </a:cubicBezTo>
                <a:cubicBezTo>
                  <a:pt x="37" y="1"/>
                  <a:pt x="38" y="0"/>
                  <a:pt x="39" y="0"/>
                </a:cubicBezTo>
                <a:cubicBezTo>
                  <a:pt x="56" y="0"/>
                  <a:pt x="56" y="0"/>
                  <a:pt x="56" y="0"/>
                </a:cubicBezTo>
                <a:cubicBezTo>
                  <a:pt x="58" y="0"/>
                  <a:pt x="59" y="1"/>
                  <a:pt x="59" y="2"/>
                </a:cubicBezTo>
                <a:lnTo>
                  <a:pt x="59" y="19"/>
                </a:lnTo>
                <a:close/>
              </a:path>
            </a:pathLst>
          </a:custGeom>
          <a:solidFill>
            <a:schemeClr val="dk1"/>
          </a:solidFill>
          <a:ln w="0">
            <a:noFill/>
          </a:ln>
        </p:spPr>
        <p:style>
          <a:lnRef idx="0"/>
          <a:fillRef idx="0"/>
          <a:effectRef idx="0"/>
          <a:fontRef idx="minor"/>
        </p:style>
      </p:sp>
      <p:sp>
        <p:nvSpPr>
          <p:cNvPr id="1760" name="Google Shape;1709;p45"/>
          <p:cNvSpPr/>
          <p:nvPr/>
        </p:nvSpPr>
        <p:spPr>
          <a:xfrm>
            <a:off x="4114080" y="1395360"/>
            <a:ext cx="285480" cy="213480"/>
          </a:xfrm>
          <a:custGeom>
            <a:avLst/>
            <a:gdLst/>
            <a:ahLst/>
            <a:rect l="l" t="t" r="r" b="b"/>
            <a:pathLst>
              <a:path w="68" h="51">
                <a:moveTo>
                  <a:pt x="50" y="4"/>
                </a:moveTo>
                <a:cubicBezTo>
                  <a:pt x="42" y="18"/>
                  <a:pt x="34" y="32"/>
                  <a:pt x="26" y="47"/>
                </a:cubicBezTo>
                <a:cubicBezTo>
                  <a:pt x="24" y="50"/>
                  <a:pt x="24" y="50"/>
                  <a:pt x="24" y="50"/>
                </a:cubicBezTo>
                <a:cubicBezTo>
                  <a:pt x="24" y="50"/>
                  <a:pt x="24" y="51"/>
                  <a:pt x="23" y="51"/>
                </a:cubicBezTo>
                <a:cubicBezTo>
                  <a:pt x="22" y="51"/>
                  <a:pt x="19" y="48"/>
                  <a:pt x="18" y="48"/>
                </a:cubicBezTo>
                <a:cubicBezTo>
                  <a:pt x="18" y="48"/>
                  <a:pt x="17" y="47"/>
                  <a:pt x="17" y="47"/>
                </a:cubicBezTo>
                <a:cubicBezTo>
                  <a:pt x="17" y="46"/>
                  <a:pt x="19" y="44"/>
                  <a:pt x="19" y="44"/>
                </a:cubicBezTo>
                <a:cubicBezTo>
                  <a:pt x="12" y="40"/>
                  <a:pt x="6" y="35"/>
                  <a:pt x="1" y="28"/>
                </a:cubicBezTo>
                <a:cubicBezTo>
                  <a:pt x="1" y="27"/>
                  <a:pt x="0" y="26"/>
                  <a:pt x="0" y="25"/>
                </a:cubicBezTo>
                <a:cubicBezTo>
                  <a:pt x="0" y="24"/>
                  <a:pt x="1" y="23"/>
                  <a:pt x="1" y="23"/>
                </a:cubicBezTo>
                <a:cubicBezTo>
                  <a:pt x="9" y="11"/>
                  <a:pt x="20" y="3"/>
                  <a:pt x="34" y="3"/>
                </a:cubicBezTo>
                <a:cubicBezTo>
                  <a:pt x="37" y="3"/>
                  <a:pt x="39" y="3"/>
                  <a:pt x="41" y="4"/>
                </a:cubicBezTo>
                <a:cubicBezTo>
                  <a:pt x="43" y="0"/>
                  <a:pt x="43" y="0"/>
                  <a:pt x="43" y="0"/>
                </a:cubicBezTo>
                <a:cubicBezTo>
                  <a:pt x="44" y="0"/>
                  <a:pt x="44" y="0"/>
                  <a:pt x="44" y="0"/>
                </a:cubicBezTo>
                <a:cubicBezTo>
                  <a:pt x="45" y="0"/>
                  <a:pt x="49" y="2"/>
                  <a:pt x="49" y="2"/>
                </a:cubicBezTo>
                <a:cubicBezTo>
                  <a:pt x="50" y="3"/>
                  <a:pt x="50" y="3"/>
                  <a:pt x="50" y="3"/>
                </a:cubicBezTo>
                <a:cubicBezTo>
                  <a:pt x="50" y="3"/>
                  <a:pt x="50" y="4"/>
                  <a:pt x="50" y="4"/>
                </a:cubicBezTo>
                <a:close/>
                <a:moveTo>
                  <a:pt x="24" y="34"/>
                </a:moveTo>
                <a:cubicBezTo>
                  <a:pt x="20" y="31"/>
                  <a:pt x="17" y="26"/>
                  <a:pt x="17" y="20"/>
                </a:cubicBezTo>
                <a:cubicBezTo>
                  <a:pt x="17" y="17"/>
                  <a:pt x="18" y="14"/>
                  <a:pt x="20" y="12"/>
                </a:cubicBezTo>
                <a:cubicBezTo>
                  <a:pt x="14" y="15"/>
                  <a:pt x="9" y="20"/>
                  <a:pt x="5" y="25"/>
                </a:cubicBezTo>
                <a:cubicBezTo>
                  <a:pt x="9" y="31"/>
                  <a:pt x="15" y="36"/>
                  <a:pt x="22" y="39"/>
                </a:cubicBezTo>
                <a:lnTo>
                  <a:pt x="24" y="34"/>
                </a:lnTo>
                <a:close/>
                <a:moveTo>
                  <a:pt x="34" y="9"/>
                </a:moveTo>
                <a:cubicBezTo>
                  <a:pt x="28" y="9"/>
                  <a:pt x="23" y="14"/>
                  <a:pt x="23" y="20"/>
                </a:cubicBezTo>
                <a:cubicBezTo>
                  <a:pt x="23" y="21"/>
                  <a:pt x="24" y="22"/>
                  <a:pt x="25" y="22"/>
                </a:cubicBezTo>
                <a:cubicBezTo>
                  <a:pt x="26" y="22"/>
                  <a:pt x="27" y="21"/>
                  <a:pt x="27" y="20"/>
                </a:cubicBezTo>
                <a:cubicBezTo>
                  <a:pt x="27" y="16"/>
                  <a:pt x="30" y="12"/>
                  <a:pt x="34" y="12"/>
                </a:cubicBezTo>
                <a:cubicBezTo>
                  <a:pt x="35" y="12"/>
                  <a:pt x="36" y="12"/>
                  <a:pt x="36" y="11"/>
                </a:cubicBezTo>
                <a:cubicBezTo>
                  <a:pt x="36" y="10"/>
                  <a:pt x="35" y="9"/>
                  <a:pt x="34" y="9"/>
                </a:cubicBezTo>
                <a:close/>
                <a:moveTo>
                  <a:pt x="68" y="28"/>
                </a:moveTo>
                <a:cubicBezTo>
                  <a:pt x="67" y="30"/>
                  <a:pt x="65" y="32"/>
                  <a:pt x="64" y="33"/>
                </a:cubicBezTo>
                <a:cubicBezTo>
                  <a:pt x="56" y="42"/>
                  <a:pt x="46" y="47"/>
                  <a:pt x="34" y="47"/>
                </a:cubicBezTo>
                <a:cubicBezTo>
                  <a:pt x="37" y="42"/>
                  <a:pt x="37" y="42"/>
                  <a:pt x="37" y="42"/>
                </a:cubicBezTo>
                <a:cubicBezTo>
                  <a:pt x="48" y="41"/>
                  <a:pt x="58" y="34"/>
                  <a:pt x="64" y="25"/>
                </a:cubicBezTo>
                <a:cubicBezTo>
                  <a:pt x="61" y="21"/>
                  <a:pt x="57" y="17"/>
                  <a:pt x="53" y="14"/>
                </a:cubicBezTo>
                <a:cubicBezTo>
                  <a:pt x="55" y="10"/>
                  <a:pt x="55" y="10"/>
                  <a:pt x="55" y="10"/>
                </a:cubicBezTo>
                <a:cubicBezTo>
                  <a:pt x="60" y="13"/>
                  <a:pt x="65" y="18"/>
                  <a:pt x="68" y="23"/>
                </a:cubicBezTo>
                <a:cubicBezTo>
                  <a:pt x="68" y="23"/>
                  <a:pt x="68" y="24"/>
                  <a:pt x="68" y="25"/>
                </a:cubicBezTo>
                <a:cubicBezTo>
                  <a:pt x="68" y="26"/>
                  <a:pt x="68" y="27"/>
                  <a:pt x="68" y="28"/>
                </a:cubicBezTo>
                <a:close/>
                <a:moveTo>
                  <a:pt x="41" y="36"/>
                </a:moveTo>
                <a:cubicBezTo>
                  <a:pt x="51" y="17"/>
                  <a:pt x="51" y="17"/>
                  <a:pt x="51" y="17"/>
                </a:cubicBezTo>
                <a:cubicBezTo>
                  <a:pt x="51" y="18"/>
                  <a:pt x="51" y="19"/>
                  <a:pt x="51" y="20"/>
                </a:cubicBezTo>
                <a:cubicBezTo>
                  <a:pt x="51" y="27"/>
                  <a:pt x="47" y="34"/>
                  <a:pt x="41" y="36"/>
                </a:cubicBezTo>
                <a:close/>
              </a:path>
            </a:pathLst>
          </a:custGeom>
          <a:solidFill>
            <a:schemeClr val="dk1"/>
          </a:solidFill>
          <a:ln w="0">
            <a:noFill/>
          </a:ln>
        </p:spPr>
        <p:style>
          <a:lnRef idx="0"/>
          <a:fillRef idx="0"/>
          <a:effectRef idx="0"/>
          <a:fontRef idx="minor"/>
        </p:style>
      </p:sp>
      <p:sp>
        <p:nvSpPr>
          <p:cNvPr id="1761" name="Google Shape;1710;p45"/>
          <p:cNvSpPr/>
          <p:nvPr/>
        </p:nvSpPr>
        <p:spPr>
          <a:xfrm>
            <a:off x="4721400" y="1366200"/>
            <a:ext cx="285480" cy="246600"/>
          </a:xfrm>
          <a:custGeom>
            <a:avLst/>
            <a:gdLst/>
            <a:ahLst/>
            <a:rect l="l" t="t" r="r" b="b"/>
            <a:pathLst>
              <a:path w="68" h="59">
                <a:moveTo>
                  <a:pt x="68" y="2"/>
                </a:moveTo>
                <a:cubicBezTo>
                  <a:pt x="68" y="58"/>
                  <a:pt x="68" y="58"/>
                  <a:pt x="68" y="58"/>
                </a:cubicBezTo>
                <a:cubicBezTo>
                  <a:pt x="68" y="59"/>
                  <a:pt x="68" y="59"/>
                  <a:pt x="67" y="58"/>
                </a:cubicBezTo>
                <a:cubicBezTo>
                  <a:pt x="40" y="31"/>
                  <a:pt x="40" y="31"/>
                  <a:pt x="40" y="31"/>
                </a:cubicBezTo>
                <a:cubicBezTo>
                  <a:pt x="40" y="31"/>
                  <a:pt x="39" y="31"/>
                  <a:pt x="39" y="31"/>
                </a:cubicBezTo>
                <a:cubicBezTo>
                  <a:pt x="39" y="58"/>
                  <a:pt x="39" y="58"/>
                  <a:pt x="39" y="58"/>
                </a:cubicBezTo>
                <a:cubicBezTo>
                  <a:pt x="39" y="59"/>
                  <a:pt x="39" y="59"/>
                  <a:pt x="38" y="58"/>
                </a:cubicBezTo>
                <a:cubicBezTo>
                  <a:pt x="11" y="31"/>
                  <a:pt x="11" y="31"/>
                  <a:pt x="11" y="31"/>
                </a:cubicBezTo>
                <a:cubicBezTo>
                  <a:pt x="10" y="31"/>
                  <a:pt x="10" y="31"/>
                  <a:pt x="10" y="31"/>
                </a:cubicBezTo>
                <a:cubicBezTo>
                  <a:pt x="10" y="56"/>
                  <a:pt x="10" y="56"/>
                  <a:pt x="10" y="56"/>
                </a:cubicBezTo>
                <a:cubicBezTo>
                  <a:pt x="10" y="58"/>
                  <a:pt x="9" y="59"/>
                  <a:pt x="8" y="59"/>
                </a:cubicBezTo>
                <a:cubicBezTo>
                  <a:pt x="3" y="59"/>
                  <a:pt x="3" y="59"/>
                  <a:pt x="3" y="59"/>
                </a:cubicBezTo>
                <a:cubicBezTo>
                  <a:pt x="2" y="59"/>
                  <a:pt x="0" y="58"/>
                  <a:pt x="0" y="56"/>
                </a:cubicBezTo>
                <a:cubicBezTo>
                  <a:pt x="0" y="3"/>
                  <a:pt x="0" y="3"/>
                  <a:pt x="0" y="3"/>
                </a:cubicBezTo>
                <a:cubicBezTo>
                  <a:pt x="0" y="2"/>
                  <a:pt x="2" y="1"/>
                  <a:pt x="3" y="1"/>
                </a:cubicBezTo>
                <a:cubicBezTo>
                  <a:pt x="8" y="1"/>
                  <a:pt x="8" y="1"/>
                  <a:pt x="8" y="1"/>
                </a:cubicBezTo>
                <a:cubicBezTo>
                  <a:pt x="9" y="1"/>
                  <a:pt x="10" y="2"/>
                  <a:pt x="10" y="3"/>
                </a:cubicBezTo>
                <a:cubicBezTo>
                  <a:pt x="10" y="29"/>
                  <a:pt x="10" y="29"/>
                  <a:pt x="10" y="29"/>
                </a:cubicBezTo>
                <a:cubicBezTo>
                  <a:pt x="10" y="28"/>
                  <a:pt x="10" y="28"/>
                  <a:pt x="11" y="28"/>
                </a:cubicBezTo>
                <a:cubicBezTo>
                  <a:pt x="38" y="1"/>
                  <a:pt x="38" y="1"/>
                  <a:pt x="38" y="1"/>
                </a:cubicBezTo>
                <a:cubicBezTo>
                  <a:pt x="39" y="0"/>
                  <a:pt x="39" y="0"/>
                  <a:pt x="39" y="2"/>
                </a:cubicBezTo>
                <a:cubicBezTo>
                  <a:pt x="39" y="29"/>
                  <a:pt x="39" y="29"/>
                  <a:pt x="39" y="29"/>
                </a:cubicBezTo>
                <a:cubicBezTo>
                  <a:pt x="39" y="28"/>
                  <a:pt x="40" y="28"/>
                  <a:pt x="40" y="28"/>
                </a:cubicBezTo>
                <a:cubicBezTo>
                  <a:pt x="67" y="1"/>
                  <a:pt x="67" y="1"/>
                  <a:pt x="67" y="1"/>
                </a:cubicBezTo>
                <a:cubicBezTo>
                  <a:pt x="68" y="0"/>
                  <a:pt x="68" y="0"/>
                  <a:pt x="68" y="2"/>
                </a:cubicBezTo>
                <a:close/>
              </a:path>
            </a:pathLst>
          </a:custGeom>
          <a:solidFill>
            <a:schemeClr val="dk1"/>
          </a:solidFill>
          <a:ln w="0">
            <a:noFill/>
          </a:ln>
        </p:spPr>
        <p:style>
          <a:lnRef idx="0"/>
          <a:fillRef idx="0"/>
          <a:effectRef idx="0"/>
          <a:fontRef idx="minor"/>
        </p:style>
      </p:sp>
      <p:sp>
        <p:nvSpPr>
          <p:cNvPr id="1762" name="Google Shape;1711;p45"/>
          <p:cNvSpPr/>
          <p:nvPr/>
        </p:nvSpPr>
        <p:spPr>
          <a:xfrm>
            <a:off x="5326920" y="1406880"/>
            <a:ext cx="306720" cy="184320"/>
          </a:xfrm>
          <a:custGeom>
            <a:avLst/>
            <a:gdLst/>
            <a:ahLst/>
            <a:rect l="l" t="t" r="r" b="b"/>
            <a:pathLst>
              <a:path w="73" h="44">
                <a:moveTo>
                  <a:pt x="62" y="26"/>
                </a:moveTo>
                <a:cubicBezTo>
                  <a:pt x="49" y="27"/>
                  <a:pt x="49" y="27"/>
                  <a:pt x="49" y="27"/>
                </a:cubicBezTo>
                <a:cubicBezTo>
                  <a:pt x="41" y="29"/>
                  <a:pt x="41" y="29"/>
                  <a:pt x="41" y="29"/>
                </a:cubicBezTo>
                <a:cubicBezTo>
                  <a:pt x="38" y="29"/>
                  <a:pt x="38" y="29"/>
                  <a:pt x="38" y="29"/>
                </a:cubicBezTo>
                <a:cubicBezTo>
                  <a:pt x="27" y="43"/>
                  <a:pt x="27" y="43"/>
                  <a:pt x="27" y="43"/>
                </a:cubicBezTo>
                <a:cubicBezTo>
                  <a:pt x="30" y="43"/>
                  <a:pt x="30" y="43"/>
                  <a:pt x="30" y="43"/>
                </a:cubicBezTo>
                <a:cubicBezTo>
                  <a:pt x="31" y="43"/>
                  <a:pt x="32" y="43"/>
                  <a:pt x="32" y="43"/>
                </a:cubicBezTo>
                <a:cubicBezTo>
                  <a:pt x="32" y="44"/>
                  <a:pt x="31" y="44"/>
                  <a:pt x="30" y="44"/>
                </a:cubicBezTo>
                <a:cubicBezTo>
                  <a:pt x="26" y="44"/>
                  <a:pt x="26" y="44"/>
                  <a:pt x="26" y="44"/>
                </a:cubicBezTo>
                <a:cubicBezTo>
                  <a:pt x="20" y="44"/>
                  <a:pt x="20" y="44"/>
                  <a:pt x="20" y="44"/>
                </a:cubicBezTo>
                <a:cubicBezTo>
                  <a:pt x="17" y="44"/>
                  <a:pt x="17" y="44"/>
                  <a:pt x="17" y="44"/>
                </a:cubicBezTo>
                <a:cubicBezTo>
                  <a:pt x="17" y="43"/>
                  <a:pt x="17" y="43"/>
                  <a:pt x="17" y="43"/>
                </a:cubicBezTo>
                <a:cubicBezTo>
                  <a:pt x="20" y="43"/>
                  <a:pt x="20" y="43"/>
                  <a:pt x="20" y="43"/>
                </a:cubicBezTo>
                <a:cubicBezTo>
                  <a:pt x="20" y="27"/>
                  <a:pt x="20" y="27"/>
                  <a:pt x="20" y="27"/>
                </a:cubicBezTo>
                <a:cubicBezTo>
                  <a:pt x="14" y="27"/>
                  <a:pt x="14" y="27"/>
                  <a:pt x="14" y="27"/>
                </a:cubicBezTo>
                <a:cubicBezTo>
                  <a:pt x="7" y="35"/>
                  <a:pt x="7" y="35"/>
                  <a:pt x="7" y="35"/>
                </a:cubicBezTo>
                <a:cubicBezTo>
                  <a:pt x="3" y="35"/>
                  <a:pt x="3" y="35"/>
                  <a:pt x="3" y="35"/>
                </a:cubicBezTo>
                <a:cubicBezTo>
                  <a:pt x="2" y="34"/>
                  <a:pt x="2" y="34"/>
                  <a:pt x="2" y="34"/>
                </a:cubicBezTo>
                <a:cubicBezTo>
                  <a:pt x="2" y="27"/>
                  <a:pt x="2" y="27"/>
                  <a:pt x="2" y="27"/>
                </a:cubicBezTo>
                <a:cubicBezTo>
                  <a:pt x="3" y="27"/>
                  <a:pt x="3" y="27"/>
                  <a:pt x="3" y="27"/>
                </a:cubicBezTo>
                <a:cubicBezTo>
                  <a:pt x="3" y="26"/>
                  <a:pt x="3" y="26"/>
                  <a:pt x="3" y="26"/>
                </a:cubicBezTo>
                <a:cubicBezTo>
                  <a:pt x="8" y="26"/>
                  <a:pt x="8" y="26"/>
                  <a:pt x="8" y="26"/>
                </a:cubicBezTo>
                <a:cubicBezTo>
                  <a:pt x="8" y="25"/>
                  <a:pt x="8" y="25"/>
                  <a:pt x="8" y="25"/>
                </a:cubicBezTo>
                <a:cubicBezTo>
                  <a:pt x="0" y="25"/>
                  <a:pt x="0" y="25"/>
                  <a:pt x="0" y="25"/>
                </a:cubicBezTo>
                <a:cubicBezTo>
                  <a:pt x="0" y="20"/>
                  <a:pt x="0" y="20"/>
                  <a:pt x="0" y="20"/>
                </a:cubicBezTo>
                <a:cubicBezTo>
                  <a:pt x="8" y="19"/>
                  <a:pt x="8" y="19"/>
                  <a:pt x="8" y="19"/>
                </a:cubicBezTo>
                <a:cubicBezTo>
                  <a:pt x="8" y="18"/>
                  <a:pt x="8" y="18"/>
                  <a:pt x="8" y="18"/>
                </a:cubicBezTo>
                <a:cubicBezTo>
                  <a:pt x="3" y="18"/>
                  <a:pt x="3" y="18"/>
                  <a:pt x="3" y="18"/>
                </a:cubicBezTo>
                <a:cubicBezTo>
                  <a:pt x="3" y="17"/>
                  <a:pt x="3" y="17"/>
                  <a:pt x="3" y="17"/>
                </a:cubicBezTo>
                <a:cubicBezTo>
                  <a:pt x="2" y="17"/>
                  <a:pt x="2" y="17"/>
                  <a:pt x="2" y="17"/>
                </a:cubicBezTo>
                <a:cubicBezTo>
                  <a:pt x="2" y="10"/>
                  <a:pt x="2" y="10"/>
                  <a:pt x="2" y="10"/>
                </a:cubicBezTo>
                <a:cubicBezTo>
                  <a:pt x="3" y="9"/>
                  <a:pt x="3" y="9"/>
                  <a:pt x="3" y="9"/>
                </a:cubicBezTo>
                <a:cubicBezTo>
                  <a:pt x="7" y="9"/>
                  <a:pt x="7" y="9"/>
                  <a:pt x="7" y="9"/>
                </a:cubicBezTo>
                <a:cubicBezTo>
                  <a:pt x="14" y="17"/>
                  <a:pt x="14" y="17"/>
                  <a:pt x="14" y="17"/>
                </a:cubicBezTo>
                <a:cubicBezTo>
                  <a:pt x="20" y="17"/>
                  <a:pt x="20" y="17"/>
                  <a:pt x="20" y="17"/>
                </a:cubicBezTo>
                <a:cubicBezTo>
                  <a:pt x="20" y="1"/>
                  <a:pt x="20" y="1"/>
                  <a:pt x="20" y="1"/>
                </a:cubicBezTo>
                <a:cubicBezTo>
                  <a:pt x="17" y="1"/>
                  <a:pt x="17" y="1"/>
                  <a:pt x="17" y="1"/>
                </a:cubicBezTo>
                <a:cubicBezTo>
                  <a:pt x="17" y="0"/>
                  <a:pt x="17" y="0"/>
                  <a:pt x="17" y="0"/>
                </a:cubicBezTo>
                <a:cubicBezTo>
                  <a:pt x="20" y="0"/>
                  <a:pt x="20" y="0"/>
                  <a:pt x="20" y="0"/>
                </a:cubicBezTo>
                <a:cubicBezTo>
                  <a:pt x="26" y="0"/>
                  <a:pt x="26" y="0"/>
                  <a:pt x="26" y="0"/>
                </a:cubicBezTo>
                <a:cubicBezTo>
                  <a:pt x="30" y="0"/>
                  <a:pt x="30" y="0"/>
                  <a:pt x="30" y="0"/>
                </a:cubicBezTo>
                <a:cubicBezTo>
                  <a:pt x="31" y="0"/>
                  <a:pt x="32" y="1"/>
                  <a:pt x="32" y="1"/>
                </a:cubicBezTo>
                <a:cubicBezTo>
                  <a:pt x="32" y="1"/>
                  <a:pt x="31" y="1"/>
                  <a:pt x="30" y="1"/>
                </a:cubicBezTo>
                <a:cubicBezTo>
                  <a:pt x="27" y="1"/>
                  <a:pt x="27" y="1"/>
                  <a:pt x="27" y="1"/>
                </a:cubicBezTo>
                <a:cubicBezTo>
                  <a:pt x="38" y="15"/>
                  <a:pt x="38" y="15"/>
                  <a:pt x="38" y="15"/>
                </a:cubicBezTo>
                <a:cubicBezTo>
                  <a:pt x="41" y="15"/>
                  <a:pt x="41" y="15"/>
                  <a:pt x="41" y="15"/>
                </a:cubicBezTo>
                <a:cubicBezTo>
                  <a:pt x="49" y="17"/>
                  <a:pt x="49" y="17"/>
                  <a:pt x="49" y="17"/>
                </a:cubicBezTo>
                <a:cubicBezTo>
                  <a:pt x="62" y="18"/>
                  <a:pt x="62" y="18"/>
                  <a:pt x="62" y="18"/>
                </a:cubicBezTo>
                <a:cubicBezTo>
                  <a:pt x="73" y="21"/>
                  <a:pt x="73" y="22"/>
                  <a:pt x="73" y="22"/>
                </a:cubicBezTo>
                <a:cubicBezTo>
                  <a:pt x="73" y="22"/>
                  <a:pt x="73" y="23"/>
                  <a:pt x="62" y="26"/>
                </a:cubicBezTo>
                <a:close/>
              </a:path>
            </a:pathLst>
          </a:custGeom>
          <a:solidFill>
            <a:schemeClr val="dk1"/>
          </a:solidFill>
          <a:ln w="0">
            <a:noFill/>
          </a:ln>
        </p:spPr>
        <p:style>
          <a:lnRef idx="0"/>
          <a:fillRef idx="0"/>
          <a:effectRef idx="0"/>
          <a:fontRef idx="minor"/>
        </p:style>
      </p:sp>
      <p:sp>
        <p:nvSpPr>
          <p:cNvPr id="1763" name="Google Shape;1712;p45"/>
          <p:cNvSpPr/>
          <p:nvPr/>
        </p:nvSpPr>
        <p:spPr>
          <a:xfrm>
            <a:off x="5932440" y="1348560"/>
            <a:ext cx="244440" cy="285480"/>
          </a:xfrm>
          <a:custGeom>
            <a:avLst/>
            <a:gdLst/>
            <a:ahLst/>
            <a:rect l="l" t="t"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20" y="29"/>
                </a:moveTo>
                <a:cubicBezTo>
                  <a:pt x="22" y="30"/>
                  <a:pt x="22" y="30"/>
                  <a:pt x="22" y="30"/>
                </a:cubicBezTo>
                <a:cubicBezTo>
                  <a:pt x="22" y="30"/>
                  <a:pt x="22" y="31"/>
                  <a:pt x="22" y="32"/>
                </a:cubicBezTo>
                <a:cubicBezTo>
                  <a:pt x="15" y="41"/>
                  <a:pt x="15" y="41"/>
                  <a:pt x="15" y="41"/>
                </a:cubicBezTo>
                <a:cubicBezTo>
                  <a:pt x="22" y="50"/>
                  <a:pt x="22" y="50"/>
                  <a:pt x="22" y="50"/>
                </a:cubicBezTo>
                <a:cubicBezTo>
                  <a:pt x="22" y="51"/>
                  <a:pt x="22" y="52"/>
                  <a:pt x="22" y="52"/>
                </a:cubicBezTo>
                <a:cubicBezTo>
                  <a:pt x="20" y="53"/>
                  <a:pt x="20" y="53"/>
                  <a:pt x="20" y="53"/>
                </a:cubicBezTo>
                <a:cubicBezTo>
                  <a:pt x="19" y="54"/>
                  <a:pt x="18" y="54"/>
                  <a:pt x="18" y="53"/>
                </a:cubicBezTo>
                <a:cubicBezTo>
                  <a:pt x="9" y="42"/>
                  <a:pt x="9" y="42"/>
                  <a:pt x="9" y="42"/>
                </a:cubicBezTo>
                <a:cubicBezTo>
                  <a:pt x="9" y="41"/>
                  <a:pt x="9" y="41"/>
                  <a:pt x="9" y="40"/>
                </a:cubicBezTo>
                <a:cubicBezTo>
                  <a:pt x="18" y="29"/>
                  <a:pt x="18" y="29"/>
                  <a:pt x="18" y="29"/>
                </a:cubicBezTo>
                <a:cubicBezTo>
                  <a:pt x="18" y="28"/>
                  <a:pt x="19" y="28"/>
                  <a:pt x="20" y="29"/>
                </a:cubicBezTo>
                <a:close/>
                <a:moveTo>
                  <a:pt x="24" y="56"/>
                </a:moveTo>
                <a:cubicBezTo>
                  <a:pt x="29" y="25"/>
                  <a:pt x="29" y="25"/>
                  <a:pt x="29" y="25"/>
                </a:cubicBezTo>
                <a:cubicBezTo>
                  <a:pt x="29" y="24"/>
                  <a:pt x="30" y="24"/>
                  <a:pt x="31" y="24"/>
                </a:cubicBezTo>
                <a:cubicBezTo>
                  <a:pt x="33" y="24"/>
                  <a:pt x="33" y="24"/>
                  <a:pt x="33" y="24"/>
                </a:cubicBezTo>
                <a:cubicBezTo>
                  <a:pt x="34" y="24"/>
                  <a:pt x="34" y="25"/>
                  <a:pt x="34" y="26"/>
                </a:cubicBezTo>
                <a:cubicBezTo>
                  <a:pt x="29" y="57"/>
                  <a:pt x="29" y="57"/>
                  <a:pt x="29" y="57"/>
                </a:cubicBezTo>
                <a:cubicBezTo>
                  <a:pt x="29" y="58"/>
                  <a:pt x="28" y="58"/>
                  <a:pt x="27" y="58"/>
                </a:cubicBezTo>
                <a:cubicBezTo>
                  <a:pt x="25" y="58"/>
                  <a:pt x="25" y="58"/>
                  <a:pt x="25" y="58"/>
                </a:cubicBezTo>
                <a:cubicBezTo>
                  <a:pt x="24" y="58"/>
                  <a:pt x="24" y="57"/>
                  <a:pt x="24" y="56"/>
                </a:cubicBezTo>
                <a:close/>
                <a:moveTo>
                  <a:pt x="48" y="42"/>
                </a:moveTo>
                <a:cubicBezTo>
                  <a:pt x="40" y="53"/>
                  <a:pt x="40" y="53"/>
                  <a:pt x="40" y="53"/>
                </a:cubicBezTo>
                <a:cubicBezTo>
                  <a:pt x="39" y="54"/>
                  <a:pt x="39" y="54"/>
                  <a:pt x="38" y="53"/>
                </a:cubicBezTo>
                <a:cubicBezTo>
                  <a:pt x="36" y="52"/>
                  <a:pt x="36" y="52"/>
                  <a:pt x="36" y="52"/>
                </a:cubicBezTo>
                <a:cubicBezTo>
                  <a:pt x="36" y="52"/>
                  <a:pt x="36" y="51"/>
                  <a:pt x="36" y="50"/>
                </a:cubicBezTo>
                <a:cubicBezTo>
                  <a:pt x="43" y="41"/>
                  <a:pt x="43" y="41"/>
                  <a:pt x="43" y="41"/>
                </a:cubicBezTo>
                <a:cubicBezTo>
                  <a:pt x="36" y="32"/>
                  <a:pt x="36" y="32"/>
                  <a:pt x="36" y="32"/>
                </a:cubicBezTo>
                <a:cubicBezTo>
                  <a:pt x="36" y="31"/>
                  <a:pt x="36" y="30"/>
                  <a:pt x="36" y="30"/>
                </a:cubicBezTo>
                <a:cubicBezTo>
                  <a:pt x="38" y="29"/>
                  <a:pt x="38" y="29"/>
                  <a:pt x="38" y="29"/>
                </a:cubicBezTo>
                <a:cubicBezTo>
                  <a:pt x="39" y="28"/>
                  <a:pt x="39" y="28"/>
                  <a:pt x="40" y="29"/>
                </a:cubicBezTo>
                <a:cubicBezTo>
                  <a:pt x="48" y="40"/>
                  <a:pt x="48" y="40"/>
                  <a:pt x="48" y="40"/>
                </a:cubicBezTo>
                <a:cubicBezTo>
                  <a:pt x="49" y="41"/>
                  <a:pt x="49" y="41"/>
                  <a:pt x="48" y="42"/>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w="0">
            <a:noFill/>
          </a:ln>
        </p:spPr>
        <p:style>
          <a:lnRef idx="0"/>
          <a:fillRef idx="0"/>
          <a:effectRef idx="0"/>
          <a:fontRef idx="minor"/>
        </p:style>
      </p:sp>
      <p:sp>
        <p:nvSpPr>
          <p:cNvPr id="1764" name="Google Shape;1713;p45"/>
          <p:cNvSpPr/>
          <p:nvPr/>
        </p:nvSpPr>
        <p:spPr>
          <a:xfrm>
            <a:off x="6539760" y="1348560"/>
            <a:ext cx="246600" cy="285480"/>
          </a:xfrm>
          <a:custGeom>
            <a:avLst/>
            <a:gdLst/>
            <a:ahLst/>
            <a:rect l="l" t="t" r="r" b="b"/>
            <a:pathLst>
              <a:path w="59" h="68">
                <a:moveTo>
                  <a:pt x="59" y="20"/>
                </a:moveTo>
                <a:cubicBezTo>
                  <a:pt x="59" y="64"/>
                  <a:pt x="59" y="64"/>
                  <a:pt x="59" y="64"/>
                </a:cubicBezTo>
                <a:cubicBezTo>
                  <a:pt x="59" y="66"/>
                  <a:pt x="57" y="68"/>
                  <a:pt x="55" y="68"/>
                </a:cubicBezTo>
                <a:cubicBezTo>
                  <a:pt x="4" y="68"/>
                  <a:pt x="4" y="68"/>
                  <a:pt x="4" y="68"/>
                </a:cubicBezTo>
                <a:cubicBezTo>
                  <a:pt x="2" y="68"/>
                  <a:pt x="0" y="66"/>
                  <a:pt x="0" y="64"/>
                </a:cubicBezTo>
                <a:cubicBezTo>
                  <a:pt x="0" y="3"/>
                  <a:pt x="0" y="3"/>
                  <a:pt x="0" y="3"/>
                </a:cubicBezTo>
                <a:cubicBezTo>
                  <a:pt x="0" y="1"/>
                  <a:pt x="2" y="0"/>
                  <a:pt x="4" y="0"/>
                </a:cubicBezTo>
                <a:cubicBezTo>
                  <a:pt x="38" y="0"/>
                  <a:pt x="38" y="0"/>
                  <a:pt x="38" y="0"/>
                </a:cubicBezTo>
                <a:cubicBezTo>
                  <a:pt x="40" y="0"/>
                  <a:pt x="43" y="1"/>
                  <a:pt x="44" y="2"/>
                </a:cubicBezTo>
                <a:cubicBezTo>
                  <a:pt x="56" y="14"/>
                  <a:pt x="56" y="14"/>
                  <a:pt x="56" y="14"/>
                </a:cubicBezTo>
                <a:cubicBezTo>
                  <a:pt x="58" y="16"/>
                  <a:pt x="59" y="18"/>
                  <a:pt x="59" y="20"/>
                </a:cubicBezTo>
                <a:close/>
                <a:moveTo>
                  <a:pt x="54" y="24"/>
                </a:moveTo>
                <a:cubicBezTo>
                  <a:pt x="38" y="24"/>
                  <a:pt x="38" y="24"/>
                  <a:pt x="38" y="24"/>
                </a:cubicBezTo>
                <a:cubicBezTo>
                  <a:pt x="36" y="24"/>
                  <a:pt x="34" y="22"/>
                  <a:pt x="34" y="20"/>
                </a:cubicBezTo>
                <a:cubicBezTo>
                  <a:pt x="34" y="5"/>
                  <a:pt x="34" y="5"/>
                  <a:pt x="34" y="5"/>
                </a:cubicBezTo>
                <a:cubicBezTo>
                  <a:pt x="5" y="5"/>
                  <a:pt x="5" y="5"/>
                  <a:pt x="5" y="5"/>
                </a:cubicBezTo>
                <a:cubicBezTo>
                  <a:pt x="5" y="63"/>
                  <a:pt x="5" y="63"/>
                  <a:pt x="5" y="63"/>
                </a:cubicBezTo>
                <a:cubicBezTo>
                  <a:pt x="54" y="63"/>
                  <a:pt x="54" y="63"/>
                  <a:pt x="54" y="63"/>
                </a:cubicBezTo>
                <a:lnTo>
                  <a:pt x="54" y="24"/>
                </a:lnTo>
                <a:close/>
                <a:moveTo>
                  <a:pt x="39" y="19"/>
                </a:moveTo>
                <a:cubicBezTo>
                  <a:pt x="54" y="19"/>
                  <a:pt x="54" y="19"/>
                  <a:pt x="54" y="19"/>
                </a:cubicBezTo>
                <a:cubicBezTo>
                  <a:pt x="53" y="18"/>
                  <a:pt x="53" y="18"/>
                  <a:pt x="53" y="18"/>
                </a:cubicBezTo>
                <a:cubicBezTo>
                  <a:pt x="41" y="6"/>
                  <a:pt x="41" y="6"/>
                  <a:pt x="41" y="6"/>
                </a:cubicBezTo>
                <a:cubicBezTo>
                  <a:pt x="41" y="5"/>
                  <a:pt x="40" y="5"/>
                  <a:pt x="39" y="5"/>
                </a:cubicBezTo>
                <a:lnTo>
                  <a:pt x="39" y="19"/>
                </a:lnTo>
                <a:close/>
              </a:path>
            </a:pathLst>
          </a:custGeom>
          <a:solidFill>
            <a:schemeClr val="dk1"/>
          </a:solidFill>
          <a:ln w="0">
            <a:noFill/>
          </a:ln>
        </p:spPr>
        <p:style>
          <a:lnRef idx="0"/>
          <a:fillRef idx="0"/>
          <a:effectRef idx="0"/>
          <a:fontRef idx="minor"/>
        </p:style>
      </p:sp>
      <p:sp>
        <p:nvSpPr>
          <p:cNvPr id="1765" name="Google Shape;1714;p45"/>
          <p:cNvSpPr/>
          <p:nvPr/>
        </p:nvSpPr>
        <p:spPr>
          <a:xfrm>
            <a:off x="7145280" y="1348560"/>
            <a:ext cx="242640" cy="285480"/>
          </a:xfrm>
          <a:custGeom>
            <a:avLst/>
            <a:gdLst/>
            <a:ahLst/>
            <a:rect l="l" t="t"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16" y="58"/>
                </a:moveTo>
                <a:cubicBezTo>
                  <a:pt x="28" y="58"/>
                  <a:pt x="28" y="58"/>
                  <a:pt x="28" y="58"/>
                </a:cubicBezTo>
                <a:cubicBezTo>
                  <a:pt x="28" y="54"/>
                  <a:pt x="28" y="54"/>
                  <a:pt x="28" y="54"/>
                </a:cubicBezTo>
                <a:cubicBezTo>
                  <a:pt x="24" y="54"/>
                  <a:pt x="24" y="54"/>
                  <a:pt x="24" y="54"/>
                </a:cubicBezTo>
                <a:cubicBezTo>
                  <a:pt x="24" y="48"/>
                  <a:pt x="24" y="48"/>
                  <a:pt x="24" y="48"/>
                </a:cubicBezTo>
                <a:cubicBezTo>
                  <a:pt x="30" y="48"/>
                  <a:pt x="30" y="48"/>
                  <a:pt x="30" y="48"/>
                </a:cubicBezTo>
                <a:cubicBezTo>
                  <a:pt x="31" y="48"/>
                  <a:pt x="33" y="48"/>
                  <a:pt x="34" y="47"/>
                </a:cubicBezTo>
                <a:cubicBezTo>
                  <a:pt x="38" y="46"/>
                  <a:pt x="40" y="42"/>
                  <a:pt x="40" y="38"/>
                </a:cubicBezTo>
                <a:cubicBezTo>
                  <a:pt x="40" y="34"/>
                  <a:pt x="38" y="31"/>
                  <a:pt x="34" y="30"/>
                </a:cubicBezTo>
                <a:cubicBezTo>
                  <a:pt x="33" y="29"/>
                  <a:pt x="31" y="29"/>
                  <a:pt x="30" y="29"/>
                </a:cubicBezTo>
                <a:cubicBezTo>
                  <a:pt x="16" y="29"/>
                  <a:pt x="16" y="29"/>
                  <a:pt x="16" y="29"/>
                </a:cubicBezTo>
                <a:cubicBezTo>
                  <a:pt x="16" y="33"/>
                  <a:pt x="16" y="33"/>
                  <a:pt x="16" y="33"/>
                </a:cubicBezTo>
                <a:cubicBezTo>
                  <a:pt x="19" y="33"/>
                  <a:pt x="19" y="33"/>
                  <a:pt x="19" y="33"/>
                </a:cubicBezTo>
                <a:cubicBezTo>
                  <a:pt x="19" y="54"/>
                  <a:pt x="19" y="54"/>
                  <a:pt x="19" y="54"/>
                </a:cubicBezTo>
                <a:cubicBezTo>
                  <a:pt x="16" y="54"/>
                  <a:pt x="16" y="54"/>
                  <a:pt x="16" y="54"/>
                </a:cubicBezTo>
                <a:lnTo>
                  <a:pt x="16" y="58"/>
                </a:lnTo>
                <a:close/>
                <a:moveTo>
                  <a:pt x="24" y="43"/>
                </a:moveTo>
                <a:cubicBezTo>
                  <a:pt x="24" y="33"/>
                  <a:pt x="24" y="33"/>
                  <a:pt x="24" y="33"/>
                </a:cubicBezTo>
                <a:cubicBezTo>
                  <a:pt x="29" y="33"/>
                  <a:pt x="29" y="33"/>
                  <a:pt x="29" y="33"/>
                </a:cubicBezTo>
                <a:cubicBezTo>
                  <a:pt x="30" y="33"/>
                  <a:pt x="31" y="33"/>
                  <a:pt x="32" y="34"/>
                </a:cubicBezTo>
                <a:cubicBezTo>
                  <a:pt x="34" y="35"/>
                  <a:pt x="34" y="36"/>
                  <a:pt x="34" y="38"/>
                </a:cubicBezTo>
                <a:cubicBezTo>
                  <a:pt x="34" y="40"/>
                  <a:pt x="34" y="42"/>
                  <a:pt x="32" y="43"/>
                </a:cubicBezTo>
                <a:cubicBezTo>
                  <a:pt x="31" y="43"/>
                  <a:pt x="30" y="43"/>
                  <a:pt x="29" y="43"/>
                </a:cubicBezTo>
                <a:lnTo>
                  <a:pt x="24" y="43"/>
                </a:ln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w="0">
            <a:noFill/>
          </a:ln>
        </p:spPr>
        <p:style>
          <a:lnRef idx="0"/>
          <a:fillRef idx="0"/>
          <a:effectRef idx="0"/>
          <a:fontRef idx="minor"/>
        </p:style>
      </p:sp>
      <p:sp>
        <p:nvSpPr>
          <p:cNvPr id="1766" name="Google Shape;1715;p45"/>
          <p:cNvSpPr/>
          <p:nvPr/>
        </p:nvSpPr>
        <p:spPr>
          <a:xfrm>
            <a:off x="7750800" y="1348560"/>
            <a:ext cx="244440" cy="285480"/>
          </a:xfrm>
          <a:custGeom>
            <a:avLst/>
            <a:gdLst/>
            <a:ahLst/>
            <a:rect l="l" t="t"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34" y="34"/>
                </a:moveTo>
                <a:cubicBezTo>
                  <a:pt x="34" y="48"/>
                  <a:pt x="34" y="48"/>
                  <a:pt x="34" y="48"/>
                </a:cubicBezTo>
                <a:cubicBezTo>
                  <a:pt x="34" y="51"/>
                  <a:pt x="32" y="53"/>
                  <a:pt x="29" y="53"/>
                </a:cubicBezTo>
                <a:cubicBezTo>
                  <a:pt x="14" y="53"/>
                  <a:pt x="14" y="53"/>
                  <a:pt x="14" y="53"/>
                </a:cubicBezTo>
                <a:cubicBezTo>
                  <a:pt x="12" y="53"/>
                  <a:pt x="9" y="51"/>
                  <a:pt x="9" y="48"/>
                </a:cubicBezTo>
                <a:cubicBezTo>
                  <a:pt x="9" y="34"/>
                  <a:pt x="9" y="34"/>
                  <a:pt x="9" y="34"/>
                </a:cubicBezTo>
                <a:cubicBezTo>
                  <a:pt x="9" y="31"/>
                  <a:pt x="12" y="29"/>
                  <a:pt x="14" y="29"/>
                </a:cubicBezTo>
                <a:cubicBezTo>
                  <a:pt x="29" y="29"/>
                  <a:pt x="29" y="29"/>
                  <a:pt x="29" y="29"/>
                </a:cubicBezTo>
                <a:cubicBezTo>
                  <a:pt x="32" y="29"/>
                  <a:pt x="34" y="31"/>
                  <a:pt x="34" y="34"/>
                </a:cubicBezTo>
                <a:close/>
                <a:moveTo>
                  <a:pt x="48" y="30"/>
                </a:moveTo>
                <a:cubicBezTo>
                  <a:pt x="48" y="52"/>
                  <a:pt x="48" y="52"/>
                  <a:pt x="48" y="52"/>
                </a:cubicBezTo>
                <a:cubicBezTo>
                  <a:pt x="48" y="52"/>
                  <a:pt x="48" y="53"/>
                  <a:pt x="48" y="53"/>
                </a:cubicBezTo>
                <a:cubicBezTo>
                  <a:pt x="47" y="53"/>
                  <a:pt x="47" y="53"/>
                  <a:pt x="47" y="53"/>
                </a:cubicBezTo>
                <a:cubicBezTo>
                  <a:pt x="47" y="53"/>
                  <a:pt x="46" y="53"/>
                  <a:pt x="46" y="53"/>
                </a:cubicBezTo>
                <a:cubicBezTo>
                  <a:pt x="36" y="43"/>
                  <a:pt x="36" y="43"/>
                  <a:pt x="36" y="43"/>
                </a:cubicBezTo>
                <a:cubicBezTo>
                  <a:pt x="36" y="39"/>
                  <a:pt x="36" y="39"/>
                  <a:pt x="36" y="39"/>
                </a:cubicBezTo>
                <a:cubicBezTo>
                  <a:pt x="46" y="29"/>
                  <a:pt x="46" y="29"/>
                  <a:pt x="46" y="29"/>
                </a:cubicBezTo>
                <a:cubicBezTo>
                  <a:pt x="46" y="29"/>
                  <a:pt x="47" y="29"/>
                  <a:pt x="47" y="29"/>
                </a:cubicBezTo>
                <a:cubicBezTo>
                  <a:pt x="47" y="29"/>
                  <a:pt x="47" y="29"/>
                  <a:pt x="48" y="29"/>
                </a:cubicBezTo>
                <a:cubicBezTo>
                  <a:pt x="48" y="29"/>
                  <a:pt x="48" y="30"/>
                  <a:pt x="48" y="30"/>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w="0">
            <a:noFill/>
          </a:ln>
        </p:spPr>
        <p:style>
          <a:lnRef idx="0"/>
          <a:fillRef idx="0"/>
          <a:effectRef idx="0"/>
          <a:fontRef idx="minor"/>
        </p:style>
      </p:sp>
      <p:sp>
        <p:nvSpPr>
          <p:cNvPr id="1767" name="Google Shape;1716;p45"/>
          <p:cNvSpPr/>
          <p:nvPr/>
        </p:nvSpPr>
        <p:spPr>
          <a:xfrm>
            <a:off x="8358120" y="1370160"/>
            <a:ext cx="304920" cy="263880"/>
          </a:xfrm>
          <a:custGeom>
            <a:avLst/>
            <a:gdLst/>
            <a:ahLst/>
            <a:rect l="l" t="t"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dk1"/>
          </a:solidFill>
          <a:ln w="0">
            <a:noFill/>
          </a:ln>
        </p:spPr>
        <p:style>
          <a:lnRef idx="0"/>
          <a:fillRef idx="0"/>
          <a:effectRef idx="0"/>
          <a:fontRef idx="minor"/>
        </p:style>
      </p:sp>
      <p:sp>
        <p:nvSpPr>
          <p:cNvPr id="1768" name="Google Shape;1717;p45"/>
          <p:cNvSpPr/>
          <p:nvPr/>
        </p:nvSpPr>
        <p:spPr>
          <a:xfrm>
            <a:off x="8975520" y="1370160"/>
            <a:ext cx="273960" cy="242640"/>
          </a:xfrm>
          <a:custGeom>
            <a:avLst/>
            <a:gdLst/>
            <a:ahLst/>
            <a:rect l="l" t="t"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dk1"/>
          </a:solidFill>
          <a:ln w="0">
            <a:noFill/>
          </a:ln>
        </p:spPr>
        <p:style>
          <a:lnRef idx="0"/>
          <a:fillRef idx="0"/>
          <a:effectRef idx="0"/>
          <a:fontRef idx="minor"/>
        </p:style>
      </p:sp>
      <p:sp>
        <p:nvSpPr>
          <p:cNvPr id="1769" name="Google Shape;1718;p45"/>
          <p:cNvSpPr/>
          <p:nvPr/>
        </p:nvSpPr>
        <p:spPr>
          <a:xfrm>
            <a:off x="9582840" y="1370160"/>
            <a:ext cx="242640" cy="242640"/>
          </a:xfrm>
          <a:custGeom>
            <a:avLst/>
            <a:gdLst/>
            <a:ahLst/>
            <a:rect l="l" t="t"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dk1"/>
          </a:solidFill>
          <a:ln w="0">
            <a:noFill/>
          </a:ln>
        </p:spPr>
        <p:style>
          <a:lnRef idx="0"/>
          <a:fillRef idx="0"/>
          <a:effectRef idx="0"/>
          <a:fontRef idx="minor"/>
        </p:style>
      </p:sp>
      <p:sp>
        <p:nvSpPr>
          <p:cNvPr id="1770" name="Google Shape;1719;p45"/>
          <p:cNvSpPr/>
          <p:nvPr/>
        </p:nvSpPr>
        <p:spPr>
          <a:xfrm>
            <a:off x="10176480" y="1370160"/>
            <a:ext cx="263880" cy="221400"/>
          </a:xfrm>
          <a:custGeom>
            <a:avLst/>
            <a:gdLst/>
            <a:ahLst/>
            <a:rect l="l" t="t" r="r" b="b"/>
            <a:pathLst>
              <a:path w="63" h="53">
                <a:moveTo>
                  <a:pt x="63" y="44"/>
                </a:moveTo>
                <a:cubicBezTo>
                  <a:pt x="63" y="49"/>
                  <a:pt x="59" y="53"/>
                  <a:pt x="54" y="53"/>
                </a:cubicBezTo>
                <a:cubicBezTo>
                  <a:pt x="8" y="53"/>
                  <a:pt x="8" y="53"/>
                  <a:pt x="8" y="53"/>
                </a:cubicBezTo>
                <a:cubicBezTo>
                  <a:pt x="4" y="53"/>
                  <a:pt x="0" y="49"/>
                  <a:pt x="0" y="44"/>
                </a:cubicBezTo>
                <a:cubicBezTo>
                  <a:pt x="0" y="8"/>
                  <a:pt x="0" y="8"/>
                  <a:pt x="0" y="8"/>
                </a:cubicBezTo>
                <a:cubicBezTo>
                  <a:pt x="0" y="3"/>
                  <a:pt x="4" y="0"/>
                  <a:pt x="8" y="0"/>
                </a:cubicBezTo>
                <a:cubicBezTo>
                  <a:pt x="20" y="0"/>
                  <a:pt x="20" y="0"/>
                  <a:pt x="20" y="0"/>
                </a:cubicBezTo>
                <a:cubicBezTo>
                  <a:pt x="25" y="0"/>
                  <a:pt x="29" y="3"/>
                  <a:pt x="29" y="8"/>
                </a:cubicBezTo>
                <a:cubicBezTo>
                  <a:pt x="29" y="9"/>
                  <a:pt x="29" y="9"/>
                  <a:pt x="29" y="9"/>
                </a:cubicBezTo>
                <a:cubicBezTo>
                  <a:pt x="54" y="9"/>
                  <a:pt x="54" y="9"/>
                  <a:pt x="54" y="9"/>
                </a:cubicBezTo>
                <a:cubicBezTo>
                  <a:pt x="59" y="9"/>
                  <a:pt x="63" y="13"/>
                  <a:pt x="63" y="18"/>
                </a:cubicBezTo>
                <a:lnTo>
                  <a:pt x="63" y="44"/>
                </a:lnTo>
                <a:close/>
                <a:moveTo>
                  <a:pt x="58" y="18"/>
                </a:moveTo>
                <a:cubicBezTo>
                  <a:pt x="58" y="16"/>
                  <a:pt x="56" y="14"/>
                  <a:pt x="54" y="14"/>
                </a:cubicBezTo>
                <a:cubicBezTo>
                  <a:pt x="28" y="14"/>
                  <a:pt x="28" y="14"/>
                  <a:pt x="28" y="14"/>
                </a:cubicBezTo>
                <a:cubicBezTo>
                  <a:pt x="26" y="14"/>
                  <a:pt x="24" y="12"/>
                  <a:pt x="24" y="10"/>
                </a:cubicBezTo>
                <a:cubicBezTo>
                  <a:pt x="24" y="8"/>
                  <a:pt x="24" y="8"/>
                  <a:pt x="24" y="8"/>
                </a:cubicBezTo>
                <a:cubicBezTo>
                  <a:pt x="24" y="6"/>
                  <a:pt x="22" y="4"/>
                  <a:pt x="20" y="4"/>
                </a:cubicBezTo>
                <a:cubicBezTo>
                  <a:pt x="8" y="4"/>
                  <a:pt x="8" y="4"/>
                  <a:pt x="8" y="4"/>
                </a:cubicBezTo>
                <a:cubicBezTo>
                  <a:pt x="6" y="4"/>
                  <a:pt x="5" y="6"/>
                  <a:pt x="5" y="8"/>
                </a:cubicBezTo>
                <a:cubicBezTo>
                  <a:pt x="5" y="44"/>
                  <a:pt x="5" y="44"/>
                  <a:pt x="5" y="44"/>
                </a:cubicBezTo>
                <a:cubicBezTo>
                  <a:pt x="5" y="47"/>
                  <a:pt x="6" y="48"/>
                  <a:pt x="8" y="48"/>
                </a:cubicBezTo>
                <a:cubicBezTo>
                  <a:pt x="54" y="48"/>
                  <a:pt x="54" y="48"/>
                  <a:pt x="54" y="48"/>
                </a:cubicBezTo>
                <a:cubicBezTo>
                  <a:pt x="56" y="48"/>
                  <a:pt x="58" y="47"/>
                  <a:pt x="58" y="44"/>
                </a:cubicBezTo>
                <a:lnTo>
                  <a:pt x="58" y="18"/>
                </a:lnTo>
                <a:close/>
              </a:path>
            </a:pathLst>
          </a:custGeom>
          <a:solidFill>
            <a:schemeClr val="dk1"/>
          </a:solidFill>
          <a:ln w="0">
            <a:noFill/>
          </a:ln>
        </p:spPr>
        <p:style>
          <a:lnRef idx="0"/>
          <a:fillRef idx="0"/>
          <a:effectRef idx="0"/>
          <a:fontRef idx="minor"/>
        </p:style>
      </p:sp>
      <p:sp>
        <p:nvSpPr>
          <p:cNvPr id="1771" name="Google Shape;1720;p45"/>
          <p:cNvSpPr/>
          <p:nvPr/>
        </p:nvSpPr>
        <p:spPr>
          <a:xfrm>
            <a:off x="10782000" y="1366200"/>
            <a:ext cx="248400" cy="246600"/>
          </a:xfrm>
          <a:custGeom>
            <a:avLst/>
            <a:gdLst/>
            <a:ahLst/>
            <a:rect l="l" t="t" r="r" b="b"/>
            <a:pathLst>
              <a:path w="59" h="59">
                <a:moveTo>
                  <a:pt x="0" y="58"/>
                </a:moveTo>
                <a:cubicBezTo>
                  <a:pt x="0" y="2"/>
                  <a:pt x="0" y="2"/>
                  <a:pt x="0" y="2"/>
                </a:cubicBezTo>
                <a:cubicBezTo>
                  <a:pt x="0" y="0"/>
                  <a:pt x="1" y="0"/>
                  <a:pt x="2" y="1"/>
                </a:cubicBezTo>
                <a:cubicBezTo>
                  <a:pt x="29" y="28"/>
                  <a:pt x="29" y="28"/>
                  <a:pt x="29" y="28"/>
                </a:cubicBezTo>
                <a:cubicBezTo>
                  <a:pt x="29" y="28"/>
                  <a:pt x="29" y="28"/>
                  <a:pt x="30" y="29"/>
                </a:cubicBezTo>
                <a:cubicBezTo>
                  <a:pt x="30" y="2"/>
                  <a:pt x="30" y="2"/>
                  <a:pt x="30" y="2"/>
                </a:cubicBezTo>
                <a:cubicBezTo>
                  <a:pt x="30" y="0"/>
                  <a:pt x="30" y="0"/>
                  <a:pt x="31" y="1"/>
                </a:cubicBezTo>
                <a:cubicBezTo>
                  <a:pt x="58" y="28"/>
                  <a:pt x="58" y="28"/>
                  <a:pt x="58" y="28"/>
                </a:cubicBezTo>
                <a:cubicBezTo>
                  <a:pt x="59" y="29"/>
                  <a:pt x="59" y="30"/>
                  <a:pt x="58" y="31"/>
                </a:cubicBezTo>
                <a:cubicBezTo>
                  <a:pt x="31" y="58"/>
                  <a:pt x="31" y="58"/>
                  <a:pt x="31" y="58"/>
                </a:cubicBezTo>
                <a:cubicBezTo>
                  <a:pt x="30" y="59"/>
                  <a:pt x="30" y="59"/>
                  <a:pt x="30" y="58"/>
                </a:cubicBezTo>
                <a:cubicBezTo>
                  <a:pt x="30" y="31"/>
                  <a:pt x="30" y="31"/>
                  <a:pt x="30" y="31"/>
                </a:cubicBezTo>
                <a:cubicBezTo>
                  <a:pt x="29" y="31"/>
                  <a:pt x="29" y="31"/>
                  <a:pt x="29" y="31"/>
                </a:cubicBezTo>
                <a:cubicBezTo>
                  <a:pt x="2" y="58"/>
                  <a:pt x="2" y="58"/>
                  <a:pt x="2" y="58"/>
                </a:cubicBezTo>
                <a:cubicBezTo>
                  <a:pt x="1" y="59"/>
                  <a:pt x="0" y="59"/>
                  <a:pt x="0" y="58"/>
                </a:cubicBezTo>
                <a:close/>
              </a:path>
            </a:pathLst>
          </a:custGeom>
          <a:solidFill>
            <a:schemeClr val="dk1"/>
          </a:solidFill>
          <a:ln w="0">
            <a:noFill/>
          </a:ln>
        </p:spPr>
        <p:style>
          <a:lnRef idx="0"/>
          <a:fillRef idx="0"/>
          <a:effectRef idx="0"/>
          <a:fontRef idx="minor"/>
        </p:style>
      </p:sp>
      <p:sp>
        <p:nvSpPr>
          <p:cNvPr id="1772" name="Google Shape;1721;p45"/>
          <p:cNvSpPr/>
          <p:nvPr/>
        </p:nvSpPr>
        <p:spPr>
          <a:xfrm>
            <a:off x="11323440" y="1428480"/>
            <a:ext cx="306720" cy="162720"/>
          </a:xfrm>
          <a:custGeom>
            <a:avLst/>
            <a:gdLst/>
            <a:ahLst/>
            <a:rect l="l" t="t" r="r" b="b"/>
            <a:pathLst>
              <a:path w="73" h="39">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dk1"/>
          </a:solidFill>
          <a:ln w="0">
            <a:noFill/>
          </a:ln>
        </p:spPr>
        <p:style>
          <a:lnRef idx="0"/>
          <a:fillRef idx="0"/>
          <a:effectRef idx="0"/>
          <a:fontRef idx="minor"/>
        </p:style>
      </p:sp>
      <p:sp>
        <p:nvSpPr>
          <p:cNvPr id="1773" name="Google Shape;1722;p45"/>
          <p:cNvSpPr/>
          <p:nvPr/>
        </p:nvSpPr>
        <p:spPr>
          <a:xfrm>
            <a:off x="564840" y="1841040"/>
            <a:ext cx="242640" cy="244440"/>
          </a:xfrm>
          <a:custGeom>
            <a:avLst/>
            <a:gdLst/>
            <a:ahLst/>
            <a:rect l="l" t="t"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dk1"/>
          </a:solidFill>
          <a:ln w="0">
            <a:noFill/>
          </a:ln>
        </p:spPr>
        <p:style>
          <a:lnRef idx="0"/>
          <a:fillRef idx="0"/>
          <a:effectRef idx="0"/>
          <a:fontRef idx="minor"/>
        </p:style>
      </p:sp>
      <p:sp>
        <p:nvSpPr>
          <p:cNvPr id="1774" name="Google Shape;1723;p45"/>
          <p:cNvSpPr/>
          <p:nvPr/>
        </p:nvSpPr>
        <p:spPr>
          <a:xfrm>
            <a:off x="1082880" y="1841040"/>
            <a:ext cx="2444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27" y="19"/>
                </a:moveTo>
                <a:cubicBezTo>
                  <a:pt x="25" y="20"/>
                  <a:pt x="23" y="20"/>
                  <a:pt x="22" y="20"/>
                </a:cubicBezTo>
                <a:cubicBezTo>
                  <a:pt x="20" y="19"/>
                  <a:pt x="19" y="19"/>
                  <a:pt x="17" y="19"/>
                </a:cubicBezTo>
                <a:cubicBezTo>
                  <a:pt x="13" y="19"/>
                  <a:pt x="10" y="22"/>
                  <a:pt x="10" y="27"/>
                </a:cubicBezTo>
                <a:cubicBezTo>
                  <a:pt x="10" y="29"/>
                  <a:pt x="11" y="32"/>
                  <a:pt x="14" y="33"/>
                </a:cubicBezTo>
                <a:cubicBezTo>
                  <a:pt x="14" y="33"/>
                  <a:pt x="14" y="33"/>
                  <a:pt x="14" y="33"/>
                </a:cubicBezTo>
                <a:cubicBezTo>
                  <a:pt x="12" y="34"/>
                  <a:pt x="12" y="35"/>
                  <a:pt x="12" y="36"/>
                </a:cubicBezTo>
                <a:cubicBezTo>
                  <a:pt x="12" y="38"/>
                  <a:pt x="13" y="39"/>
                  <a:pt x="14" y="39"/>
                </a:cubicBezTo>
                <a:cubicBezTo>
                  <a:pt x="14" y="39"/>
                  <a:pt x="14" y="39"/>
                  <a:pt x="14" y="39"/>
                </a:cubicBezTo>
                <a:cubicBezTo>
                  <a:pt x="11" y="40"/>
                  <a:pt x="9" y="42"/>
                  <a:pt x="9" y="45"/>
                </a:cubicBezTo>
                <a:cubicBezTo>
                  <a:pt x="9" y="50"/>
                  <a:pt x="14" y="51"/>
                  <a:pt x="18" y="51"/>
                </a:cubicBezTo>
                <a:cubicBezTo>
                  <a:pt x="23" y="51"/>
                  <a:pt x="27" y="49"/>
                  <a:pt x="27" y="44"/>
                </a:cubicBezTo>
                <a:cubicBezTo>
                  <a:pt x="27" y="40"/>
                  <a:pt x="23" y="39"/>
                  <a:pt x="20" y="38"/>
                </a:cubicBezTo>
                <a:cubicBezTo>
                  <a:pt x="19" y="38"/>
                  <a:pt x="17" y="37"/>
                  <a:pt x="17" y="36"/>
                </a:cubicBezTo>
                <a:cubicBezTo>
                  <a:pt x="17" y="35"/>
                  <a:pt x="18" y="34"/>
                  <a:pt x="19" y="34"/>
                </a:cubicBezTo>
                <a:cubicBezTo>
                  <a:pt x="23" y="33"/>
                  <a:pt x="25" y="30"/>
                  <a:pt x="25" y="26"/>
                </a:cubicBezTo>
                <a:cubicBezTo>
                  <a:pt x="25" y="26"/>
                  <a:pt x="25" y="25"/>
                  <a:pt x="25" y="24"/>
                </a:cubicBezTo>
                <a:cubicBezTo>
                  <a:pt x="26" y="24"/>
                  <a:pt x="26" y="24"/>
                  <a:pt x="27" y="24"/>
                </a:cubicBezTo>
                <a:lnTo>
                  <a:pt x="27" y="19"/>
                </a:lnTo>
                <a:close/>
                <a:moveTo>
                  <a:pt x="18" y="47"/>
                </a:moveTo>
                <a:cubicBezTo>
                  <a:pt x="17" y="47"/>
                  <a:pt x="14" y="47"/>
                  <a:pt x="14" y="44"/>
                </a:cubicBezTo>
                <a:cubicBezTo>
                  <a:pt x="14" y="42"/>
                  <a:pt x="16" y="42"/>
                  <a:pt x="18" y="42"/>
                </a:cubicBezTo>
                <a:cubicBezTo>
                  <a:pt x="20" y="42"/>
                  <a:pt x="22" y="42"/>
                  <a:pt x="22" y="44"/>
                </a:cubicBezTo>
                <a:cubicBezTo>
                  <a:pt x="22" y="46"/>
                  <a:pt x="20" y="47"/>
                  <a:pt x="18" y="47"/>
                </a:cubicBezTo>
                <a:close/>
                <a:moveTo>
                  <a:pt x="18" y="30"/>
                </a:moveTo>
                <a:cubicBezTo>
                  <a:pt x="16" y="30"/>
                  <a:pt x="15" y="29"/>
                  <a:pt x="15" y="27"/>
                </a:cubicBezTo>
                <a:cubicBezTo>
                  <a:pt x="15" y="25"/>
                  <a:pt x="16" y="23"/>
                  <a:pt x="18" y="23"/>
                </a:cubicBezTo>
                <a:cubicBezTo>
                  <a:pt x="20" y="23"/>
                  <a:pt x="20" y="25"/>
                  <a:pt x="20" y="27"/>
                </a:cubicBezTo>
                <a:cubicBezTo>
                  <a:pt x="20" y="29"/>
                  <a:pt x="20" y="30"/>
                  <a:pt x="18" y="30"/>
                </a:cubicBezTo>
                <a:close/>
                <a:moveTo>
                  <a:pt x="32" y="9"/>
                </a:moveTo>
                <a:cubicBezTo>
                  <a:pt x="30" y="9"/>
                  <a:pt x="28" y="10"/>
                  <a:pt x="28" y="12"/>
                </a:cubicBezTo>
                <a:cubicBezTo>
                  <a:pt x="28" y="14"/>
                  <a:pt x="30" y="16"/>
                  <a:pt x="32" y="16"/>
                </a:cubicBezTo>
                <a:cubicBezTo>
                  <a:pt x="33" y="16"/>
                  <a:pt x="35" y="14"/>
                  <a:pt x="35" y="12"/>
                </a:cubicBezTo>
                <a:cubicBezTo>
                  <a:pt x="35" y="11"/>
                  <a:pt x="34" y="9"/>
                  <a:pt x="32" y="9"/>
                </a:cubicBezTo>
                <a:close/>
                <a:moveTo>
                  <a:pt x="34" y="40"/>
                </a:moveTo>
                <a:cubicBezTo>
                  <a:pt x="34" y="39"/>
                  <a:pt x="34" y="38"/>
                  <a:pt x="34" y="37"/>
                </a:cubicBezTo>
                <a:cubicBezTo>
                  <a:pt x="34" y="22"/>
                  <a:pt x="34" y="22"/>
                  <a:pt x="34" y="22"/>
                </a:cubicBezTo>
                <a:cubicBezTo>
                  <a:pt x="34" y="21"/>
                  <a:pt x="34" y="20"/>
                  <a:pt x="34" y="19"/>
                </a:cubicBezTo>
                <a:cubicBezTo>
                  <a:pt x="29" y="19"/>
                  <a:pt x="29" y="19"/>
                  <a:pt x="29" y="19"/>
                </a:cubicBezTo>
                <a:cubicBezTo>
                  <a:pt x="29" y="20"/>
                  <a:pt x="29" y="21"/>
                  <a:pt x="29" y="22"/>
                </a:cubicBezTo>
                <a:cubicBezTo>
                  <a:pt x="29" y="37"/>
                  <a:pt x="29" y="37"/>
                  <a:pt x="29" y="37"/>
                </a:cubicBezTo>
                <a:cubicBezTo>
                  <a:pt x="29" y="38"/>
                  <a:pt x="29" y="39"/>
                  <a:pt x="29" y="40"/>
                </a:cubicBezTo>
                <a:lnTo>
                  <a:pt x="34" y="40"/>
                </a:lnTo>
                <a:close/>
                <a:moveTo>
                  <a:pt x="48" y="35"/>
                </a:moveTo>
                <a:cubicBezTo>
                  <a:pt x="48" y="35"/>
                  <a:pt x="47" y="35"/>
                  <a:pt x="46" y="35"/>
                </a:cubicBezTo>
                <a:cubicBezTo>
                  <a:pt x="44" y="35"/>
                  <a:pt x="44" y="34"/>
                  <a:pt x="44" y="32"/>
                </a:cubicBezTo>
                <a:cubicBezTo>
                  <a:pt x="44" y="24"/>
                  <a:pt x="44" y="24"/>
                  <a:pt x="44" y="24"/>
                </a:cubicBezTo>
                <a:cubicBezTo>
                  <a:pt x="46" y="24"/>
                  <a:pt x="46" y="24"/>
                  <a:pt x="46" y="24"/>
                </a:cubicBezTo>
                <a:cubicBezTo>
                  <a:pt x="46" y="24"/>
                  <a:pt x="47" y="24"/>
                  <a:pt x="48" y="24"/>
                </a:cubicBezTo>
                <a:cubicBezTo>
                  <a:pt x="48" y="19"/>
                  <a:pt x="48" y="19"/>
                  <a:pt x="48" y="19"/>
                </a:cubicBezTo>
                <a:cubicBezTo>
                  <a:pt x="44" y="19"/>
                  <a:pt x="44" y="19"/>
                  <a:pt x="44" y="19"/>
                </a:cubicBezTo>
                <a:cubicBezTo>
                  <a:pt x="44" y="18"/>
                  <a:pt x="44" y="17"/>
                  <a:pt x="44" y="15"/>
                </a:cubicBezTo>
                <a:cubicBezTo>
                  <a:pt x="39" y="15"/>
                  <a:pt x="39" y="15"/>
                  <a:pt x="39" y="15"/>
                </a:cubicBezTo>
                <a:cubicBezTo>
                  <a:pt x="39" y="16"/>
                  <a:pt x="39" y="17"/>
                  <a:pt x="39" y="18"/>
                </a:cubicBezTo>
                <a:cubicBezTo>
                  <a:pt x="39" y="19"/>
                  <a:pt x="39" y="19"/>
                  <a:pt x="39" y="19"/>
                </a:cubicBezTo>
                <a:cubicBezTo>
                  <a:pt x="36" y="19"/>
                  <a:pt x="36" y="19"/>
                  <a:pt x="36" y="19"/>
                </a:cubicBezTo>
                <a:cubicBezTo>
                  <a:pt x="36" y="24"/>
                  <a:pt x="36" y="24"/>
                  <a:pt x="36" y="24"/>
                </a:cubicBezTo>
                <a:cubicBezTo>
                  <a:pt x="37" y="24"/>
                  <a:pt x="37" y="24"/>
                  <a:pt x="38" y="24"/>
                </a:cubicBezTo>
                <a:cubicBezTo>
                  <a:pt x="38" y="24"/>
                  <a:pt x="38" y="24"/>
                  <a:pt x="39" y="24"/>
                </a:cubicBezTo>
                <a:cubicBezTo>
                  <a:pt x="39" y="24"/>
                  <a:pt x="39" y="24"/>
                  <a:pt x="39" y="24"/>
                </a:cubicBezTo>
                <a:cubicBezTo>
                  <a:pt x="39" y="24"/>
                  <a:pt x="39" y="24"/>
                  <a:pt x="39" y="24"/>
                </a:cubicBezTo>
                <a:cubicBezTo>
                  <a:pt x="39" y="32"/>
                  <a:pt x="39" y="32"/>
                  <a:pt x="39" y="32"/>
                </a:cubicBezTo>
                <a:cubicBezTo>
                  <a:pt x="39" y="36"/>
                  <a:pt x="39" y="40"/>
                  <a:pt x="44" y="40"/>
                </a:cubicBezTo>
                <a:cubicBezTo>
                  <a:pt x="46" y="40"/>
                  <a:pt x="47" y="40"/>
                  <a:pt x="48" y="39"/>
                </a:cubicBezTo>
                <a:lnTo>
                  <a:pt x="48" y="35"/>
                </a:lnTo>
                <a:close/>
              </a:path>
            </a:pathLst>
          </a:custGeom>
          <a:solidFill>
            <a:schemeClr val="dk1"/>
          </a:solidFill>
          <a:ln w="0">
            <a:noFill/>
          </a:ln>
        </p:spPr>
        <p:style>
          <a:lnRef idx="0"/>
          <a:fillRef idx="0"/>
          <a:effectRef idx="0"/>
          <a:fontRef idx="minor"/>
        </p:style>
      </p:sp>
      <p:sp>
        <p:nvSpPr>
          <p:cNvPr id="1775" name="Google Shape;1724;p45"/>
          <p:cNvSpPr/>
          <p:nvPr/>
        </p:nvSpPr>
        <p:spPr>
          <a:xfrm>
            <a:off x="1690200" y="1841040"/>
            <a:ext cx="2426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42" y="26"/>
                </a:moveTo>
                <a:cubicBezTo>
                  <a:pt x="43" y="25"/>
                  <a:pt x="45" y="20"/>
                  <a:pt x="41" y="18"/>
                </a:cubicBezTo>
                <a:cubicBezTo>
                  <a:pt x="37" y="16"/>
                  <a:pt x="34" y="17"/>
                  <a:pt x="33" y="19"/>
                </a:cubicBezTo>
                <a:cubicBezTo>
                  <a:pt x="32" y="20"/>
                  <a:pt x="31" y="21"/>
                  <a:pt x="29" y="21"/>
                </a:cubicBezTo>
                <a:cubicBezTo>
                  <a:pt x="27" y="21"/>
                  <a:pt x="26" y="20"/>
                  <a:pt x="25" y="19"/>
                </a:cubicBezTo>
                <a:cubicBezTo>
                  <a:pt x="24" y="17"/>
                  <a:pt x="21" y="16"/>
                  <a:pt x="17" y="18"/>
                </a:cubicBezTo>
                <a:cubicBezTo>
                  <a:pt x="14" y="20"/>
                  <a:pt x="15" y="25"/>
                  <a:pt x="16" y="26"/>
                </a:cubicBezTo>
                <a:cubicBezTo>
                  <a:pt x="29" y="44"/>
                  <a:pt x="29" y="44"/>
                  <a:pt x="29" y="44"/>
                </a:cubicBezTo>
                <a:lnTo>
                  <a:pt x="42" y="26"/>
                </a:lnTo>
                <a:close/>
              </a:path>
            </a:pathLst>
          </a:custGeom>
          <a:solidFill>
            <a:schemeClr val="dk1"/>
          </a:solidFill>
          <a:ln w="0">
            <a:noFill/>
          </a:ln>
        </p:spPr>
        <p:style>
          <a:lnRef idx="0"/>
          <a:fillRef idx="0"/>
          <a:effectRef idx="0"/>
          <a:fontRef idx="minor"/>
        </p:style>
      </p:sp>
      <p:sp>
        <p:nvSpPr>
          <p:cNvPr id="1776" name="Google Shape;1725;p45"/>
          <p:cNvSpPr/>
          <p:nvPr/>
        </p:nvSpPr>
        <p:spPr>
          <a:xfrm>
            <a:off x="2303640" y="1819800"/>
            <a:ext cx="252360" cy="266040"/>
          </a:xfrm>
          <a:custGeom>
            <a:avLst/>
            <a:gdLst/>
            <a:ahLst/>
            <a:rect l="l" t="t"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dk1"/>
          </a:solidFill>
          <a:ln w="0">
            <a:noFill/>
          </a:ln>
        </p:spPr>
        <p:style>
          <a:lnRef idx="0"/>
          <a:fillRef idx="0"/>
          <a:effectRef idx="0"/>
          <a:fontRef idx="minor"/>
        </p:style>
      </p:sp>
      <p:sp>
        <p:nvSpPr>
          <p:cNvPr id="1777" name="Google Shape;1726;p45"/>
          <p:cNvSpPr/>
          <p:nvPr/>
        </p:nvSpPr>
        <p:spPr>
          <a:xfrm>
            <a:off x="2901240" y="1819800"/>
            <a:ext cx="306720" cy="285480"/>
          </a:xfrm>
          <a:custGeom>
            <a:avLst/>
            <a:gdLst/>
            <a:ahLst/>
            <a:rect l="l" t="t"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dk1"/>
          </a:solidFill>
          <a:ln w="0">
            <a:noFill/>
          </a:ln>
        </p:spPr>
        <p:style>
          <a:lnRef idx="0"/>
          <a:fillRef idx="0"/>
          <a:effectRef idx="0"/>
          <a:fontRef idx="minor"/>
        </p:style>
      </p:sp>
      <p:sp>
        <p:nvSpPr>
          <p:cNvPr id="1778" name="Google Shape;1727;p45"/>
          <p:cNvSpPr/>
          <p:nvPr/>
        </p:nvSpPr>
        <p:spPr>
          <a:xfrm>
            <a:off x="3508560" y="1841040"/>
            <a:ext cx="285480" cy="244440"/>
          </a:xfrm>
          <a:custGeom>
            <a:avLst/>
            <a:gdLst/>
            <a:ahLst/>
            <a:rect l="l" t="t" r="r" b="b"/>
            <a:pathLst>
              <a:path w="68" h="58">
                <a:moveTo>
                  <a:pt x="68" y="48"/>
                </a:moveTo>
                <a:cubicBezTo>
                  <a:pt x="68" y="51"/>
                  <a:pt x="66" y="53"/>
                  <a:pt x="64" y="53"/>
                </a:cubicBezTo>
                <a:cubicBezTo>
                  <a:pt x="53" y="53"/>
                  <a:pt x="53" y="53"/>
                  <a:pt x="53" y="53"/>
                </a:cubicBezTo>
                <a:cubicBezTo>
                  <a:pt x="50" y="53"/>
                  <a:pt x="47" y="54"/>
                  <a:pt x="44" y="55"/>
                </a:cubicBezTo>
                <a:cubicBezTo>
                  <a:pt x="40" y="57"/>
                  <a:pt x="36" y="58"/>
                  <a:pt x="32" y="58"/>
                </a:cubicBezTo>
                <a:cubicBezTo>
                  <a:pt x="25" y="58"/>
                  <a:pt x="20" y="54"/>
                  <a:pt x="20" y="47"/>
                </a:cubicBezTo>
                <a:cubicBezTo>
                  <a:pt x="20" y="46"/>
                  <a:pt x="20" y="46"/>
                  <a:pt x="20" y="46"/>
                </a:cubicBezTo>
                <a:cubicBezTo>
                  <a:pt x="19" y="45"/>
                  <a:pt x="18" y="42"/>
                  <a:pt x="18" y="40"/>
                </a:cubicBezTo>
                <a:cubicBezTo>
                  <a:pt x="18" y="39"/>
                  <a:pt x="18" y="39"/>
                  <a:pt x="18" y="38"/>
                </a:cubicBezTo>
                <a:cubicBezTo>
                  <a:pt x="17" y="37"/>
                  <a:pt x="17" y="35"/>
                  <a:pt x="17" y="34"/>
                </a:cubicBezTo>
                <a:cubicBezTo>
                  <a:pt x="10" y="34"/>
                  <a:pt x="10" y="34"/>
                  <a:pt x="10" y="34"/>
                </a:cubicBezTo>
                <a:cubicBezTo>
                  <a:pt x="5" y="34"/>
                  <a:pt x="0" y="29"/>
                  <a:pt x="0" y="24"/>
                </a:cubicBezTo>
                <a:cubicBezTo>
                  <a:pt x="0" y="19"/>
                  <a:pt x="5" y="14"/>
                  <a:pt x="10" y="14"/>
                </a:cubicBezTo>
                <a:cubicBezTo>
                  <a:pt x="24" y="14"/>
                  <a:pt x="24" y="14"/>
                  <a:pt x="24" y="14"/>
                </a:cubicBezTo>
                <a:cubicBezTo>
                  <a:pt x="24" y="13"/>
                  <a:pt x="24" y="11"/>
                  <a:pt x="24" y="9"/>
                </a:cubicBezTo>
                <a:cubicBezTo>
                  <a:pt x="24" y="3"/>
                  <a:pt x="28" y="0"/>
                  <a:pt x="34" y="0"/>
                </a:cubicBezTo>
                <a:cubicBezTo>
                  <a:pt x="40" y="0"/>
                  <a:pt x="41" y="6"/>
                  <a:pt x="43" y="10"/>
                </a:cubicBezTo>
                <a:cubicBezTo>
                  <a:pt x="45" y="11"/>
                  <a:pt x="46" y="13"/>
                  <a:pt x="47" y="14"/>
                </a:cubicBezTo>
                <a:cubicBezTo>
                  <a:pt x="48" y="16"/>
                  <a:pt x="51" y="19"/>
                  <a:pt x="53" y="19"/>
                </a:cubicBezTo>
                <a:cubicBezTo>
                  <a:pt x="64" y="19"/>
                  <a:pt x="64" y="19"/>
                  <a:pt x="64" y="19"/>
                </a:cubicBezTo>
                <a:cubicBezTo>
                  <a:pt x="66" y="19"/>
                  <a:pt x="68" y="21"/>
                  <a:pt x="68" y="24"/>
                </a:cubicBezTo>
                <a:lnTo>
                  <a:pt x="68" y="48"/>
                </a:lnTo>
                <a:close/>
                <a:moveTo>
                  <a:pt x="54" y="48"/>
                </a:moveTo>
                <a:cubicBezTo>
                  <a:pt x="54" y="24"/>
                  <a:pt x="54" y="24"/>
                  <a:pt x="54" y="24"/>
                </a:cubicBezTo>
                <a:cubicBezTo>
                  <a:pt x="53" y="24"/>
                  <a:pt x="53" y="24"/>
                  <a:pt x="53" y="24"/>
                </a:cubicBezTo>
                <a:cubicBezTo>
                  <a:pt x="49" y="24"/>
                  <a:pt x="46" y="20"/>
                  <a:pt x="44" y="18"/>
                </a:cubicBezTo>
                <a:cubicBezTo>
                  <a:pt x="42" y="16"/>
                  <a:pt x="41" y="14"/>
                  <a:pt x="39" y="12"/>
                </a:cubicBezTo>
                <a:cubicBezTo>
                  <a:pt x="39" y="11"/>
                  <a:pt x="38" y="10"/>
                  <a:pt x="38" y="10"/>
                </a:cubicBezTo>
                <a:cubicBezTo>
                  <a:pt x="37" y="9"/>
                  <a:pt x="35" y="4"/>
                  <a:pt x="34" y="4"/>
                </a:cubicBezTo>
                <a:cubicBezTo>
                  <a:pt x="31" y="4"/>
                  <a:pt x="28" y="6"/>
                  <a:pt x="28" y="9"/>
                </a:cubicBezTo>
                <a:cubicBezTo>
                  <a:pt x="28" y="14"/>
                  <a:pt x="32" y="17"/>
                  <a:pt x="32" y="19"/>
                </a:cubicBezTo>
                <a:cubicBezTo>
                  <a:pt x="10" y="19"/>
                  <a:pt x="10" y="19"/>
                  <a:pt x="10" y="19"/>
                </a:cubicBezTo>
                <a:cubicBezTo>
                  <a:pt x="8" y="19"/>
                  <a:pt x="5" y="21"/>
                  <a:pt x="5" y="24"/>
                </a:cubicBezTo>
                <a:cubicBezTo>
                  <a:pt x="5" y="26"/>
                  <a:pt x="8" y="29"/>
                  <a:pt x="10" y="29"/>
                </a:cubicBezTo>
                <a:cubicBezTo>
                  <a:pt x="23" y="29"/>
                  <a:pt x="23" y="29"/>
                  <a:pt x="23" y="29"/>
                </a:cubicBezTo>
                <a:cubicBezTo>
                  <a:pt x="22" y="30"/>
                  <a:pt x="21" y="31"/>
                  <a:pt x="21" y="33"/>
                </a:cubicBezTo>
                <a:cubicBezTo>
                  <a:pt x="21" y="34"/>
                  <a:pt x="22" y="36"/>
                  <a:pt x="23" y="37"/>
                </a:cubicBezTo>
                <a:cubicBezTo>
                  <a:pt x="23" y="38"/>
                  <a:pt x="23" y="39"/>
                  <a:pt x="23" y="40"/>
                </a:cubicBezTo>
                <a:cubicBezTo>
                  <a:pt x="23" y="41"/>
                  <a:pt x="24" y="44"/>
                  <a:pt x="25" y="45"/>
                </a:cubicBezTo>
                <a:cubicBezTo>
                  <a:pt x="25" y="45"/>
                  <a:pt x="25" y="46"/>
                  <a:pt x="25" y="47"/>
                </a:cubicBezTo>
                <a:cubicBezTo>
                  <a:pt x="25" y="51"/>
                  <a:pt x="28" y="53"/>
                  <a:pt x="32" y="53"/>
                </a:cubicBezTo>
                <a:cubicBezTo>
                  <a:pt x="40" y="53"/>
                  <a:pt x="46" y="48"/>
                  <a:pt x="53" y="48"/>
                </a:cubicBezTo>
                <a:lnTo>
                  <a:pt x="54" y="48"/>
                </a:lnTo>
                <a:close/>
                <a:moveTo>
                  <a:pt x="61" y="43"/>
                </a:moveTo>
                <a:cubicBezTo>
                  <a:pt x="60" y="43"/>
                  <a:pt x="59" y="44"/>
                  <a:pt x="59" y="46"/>
                </a:cubicBezTo>
                <a:cubicBezTo>
                  <a:pt x="59" y="47"/>
                  <a:pt x="60" y="48"/>
                  <a:pt x="61" y="48"/>
                </a:cubicBezTo>
                <a:cubicBezTo>
                  <a:pt x="63" y="48"/>
                  <a:pt x="64" y="47"/>
                  <a:pt x="64" y="46"/>
                </a:cubicBezTo>
                <a:cubicBezTo>
                  <a:pt x="64" y="44"/>
                  <a:pt x="63" y="43"/>
                  <a:pt x="61" y="43"/>
                </a:cubicBezTo>
                <a:close/>
              </a:path>
            </a:pathLst>
          </a:custGeom>
          <a:solidFill>
            <a:schemeClr val="dk1"/>
          </a:solidFill>
          <a:ln w="0">
            <a:noFill/>
          </a:ln>
        </p:spPr>
        <p:style>
          <a:lnRef idx="0"/>
          <a:fillRef idx="0"/>
          <a:effectRef idx="0"/>
          <a:fontRef idx="minor"/>
        </p:style>
      </p:sp>
      <p:sp>
        <p:nvSpPr>
          <p:cNvPr id="1779" name="Google Shape;1728;p45"/>
          <p:cNvSpPr/>
          <p:nvPr/>
        </p:nvSpPr>
        <p:spPr>
          <a:xfrm>
            <a:off x="4122000" y="1841040"/>
            <a:ext cx="266040" cy="244440"/>
          </a:xfrm>
          <a:custGeom>
            <a:avLst/>
            <a:gdLst/>
            <a:ahLst/>
            <a:rect l="l" t="t" r="r" b="b"/>
            <a:pathLst>
              <a:path w="63" h="58">
                <a:moveTo>
                  <a:pt x="52" y="58"/>
                </a:moveTo>
                <a:cubicBezTo>
                  <a:pt x="48" y="58"/>
                  <a:pt x="45" y="58"/>
                  <a:pt x="41" y="58"/>
                </a:cubicBezTo>
                <a:cubicBezTo>
                  <a:pt x="40" y="58"/>
                  <a:pt x="40" y="56"/>
                  <a:pt x="40" y="55"/>
                </a:cubicBezTo>
                <a:cubicBezTo>
                  <a:pt x="40" y="52"/>
                  <a:pt x="43" y="53"/>
                  <a:pt x="45" y="52"/>
                </a:cubicBezTo>
                <a:cubicBezTo>
                  <a:pt x="47" y="51"/>
                  <a:pt x="47" y="48"/>
                  <a:pt x="47" y="47"/>
                </a:cubicBezTo>
                <a:cubicBezTo>
                  <a:pt x="47" y="32"/>
                  <a:pt x="47" y="32"/>
                  <a:pt x="47" y="32"/>
                </a:cubicBezTo>
                <a:cubicBezTo>
                  <a:pt x="47" y="32"/>
                  <a:pt x="47" y="31"/>
                  <a:pt x="47" y="31"/>
                </a:cubicBezTo>
                <a:cubicBezTo>
                  <a:pt x="46" y="31"/>
                  <a:pt x="45" y="31"/>
                  <a:pt x="45" y="31"/>
                </a:cubicBezTo>
                <a:cubicBezTo>
                  <a:pt x="19" y="31"/>
                  <a:pt x="19" y="31"/>
                  <a:pt x="19" y="31"/>
                </a:cubicBezTo>
                <a:cubicBezTo>
                  <a:pt x="18" y="31"/>
                  <a:pt x="18" y="31"/>
                  <a:pt x="17" y="31"/>
                </a:cubicBezTo>
                <a:cubicBezTo>
                  <a:pt x="17" y="31"/>
                  <a:pt x="17" y="32"/>
                  <a:pt x="17" y="32"/>
                </a:cubicBezTo>
                <a:cubicBezTo>
                  <a:pt x="17" y="46"/>
                  <a:pt x="17" y="46"/>
                  <a:pt x="17" y="46"/>
                </a:cubicBezTo>
                <a:cubicBezTo>
                  <a:pt x="17" y="47"/>
                  <a:pt x="17" y="51"/>
                  <a:pt x="18" y="52"/>
                </a:cubicBezTo>
                <a:cubicBezTo>
                  <a:pt x="20" y="53"/>
                  <a:pt x="25" y="52"/>
                  <a:pt x="25" y="55"/>
                </a:cubicBezTo>
                <a:cubicBezTo>
                  <a:pt x="25" y="56"/>
                  <a:pt x="24" y="58"/>
                  <a:pt x="23" y="58"/>
                </a:cubicBezTo>
                <a:cubicBezTo>
                  <a:pt x="19" y="58"/>
                  <a:pt x="16" y="58"/>
                  <a:pt x="12" y="58"/>
                </a:cubicBezTo>
                <a:cubicBezTo>
                  <a:pt x="9" y="58"/>
                  <a:pt x="6" y="58"/>
                  <a:pt x="3" y="58"/>
                </a:cubicBezTo>
                <a:cubicBezTo>
                  <a:pt x="2" y="58"/>
                  <a:pt x="1" y="56"/>
                  <a:pt x="1" y="55"/>
                </a:cubicBezTo>
                <a:cubicBezTo>
                  <a:pt x="1" y="52"/>
                  <a:pt x="4" y="53"/>
                  <a:pt x="6" y="52"/>
                </a:cubicBezTo>
                <a:cubicBezTo>
                  <a:pt x="8" y="51"/>
                  <a:pt x="8" y="48"/>
                  <a:pt x="8" y="47"/>
                </a:cubicBezTo>
                <a:cubicBezTo>
                  <a:pt x="8" y="45"/>
                  <a:pt x="8" y="45"/>
                  <a:pt x="8" y="45"/>
                </a:cubicBezTo>
                <a:cubicBezTo>
                  <a:pt x="8" y="14"/>
                  <a:pt x="8" y="14"/>
                  <a:pt x="8" y="14"/>
                </a:cubicBezTo>
                <a:cubicBezTo>
                  <a:pt x="8" y="12"/>
                  <a:pt x="8" y="6"/>
                  <a:pt x="6" y="5"/>
                </a:cubicBezTo>
                <a:cubicBezTo>
                  <a:pt x="4" y="4"/>
                  <a:pt x="0" y="6"/>
                  <a:pt x="0" y="2"/>
                </a:cubicBezTo>
                <a:cubicBezTo>
                  <a:pt x="0" y="1"/>
                  <a:pt x="1" y="0"/>
                  <a:pt x="2" y="0"/>
                </a:cubicBezTo>
                <a:cubicBezTo>
                  <a:pt x="5" y="0"/>
                  <a:pt x="9" y="0"/>
                  <a:pt x="12" y="0"/>
                </a:cubicBezTo>
                <a:cubicBezTo>
                  <a:pt x="16" y="0"/>
                  <a:pt x="19" y="0"/>
                  <a:pt x="22" y="0"/>
                </a:cubicBezTo>
                <a:cubicBezTo>
                  <a:pt x="23" y="0"/>
                  <a:pt x="24" y="1"/>
                  <a:pt x="24" y="2"/>
                </a:cubicBezTo>
                <a:cubicBezTo>
                  <a:pt x="24" y="5"/>
                  <a:pt x="20" y="4"/>
                  <a:pt x="18" y="5"/>
                </a:cubicBezTo>
                <a:cubicBezTo>
                  <a:pt x="17" y="6"/>
                  <a:pt x="17" y="10"/>
                  <a:pt x="17" y="11"/>
                </a:cubicBezTo>
                <a:cubicBezTo>
                  <a:pt x="17" y="23"/>
                  <a:pt x="17" y="23"/>
                  <a:pt x="17" y="23"/>
                </a:cubicBezTo>
                <a:cubicBezTo>
                  <a:pt x="17" y="24"/>
                  <a:pt x="17" y="24"/>
                  <a:pt x="17" y="24"/>
                </a:cubicBezTo>
                <a:cubicBezTo>
                  <a:pt x="18" y="25"/>
                  <a:pt x="18" y="25"/>
                  <a:pt x="19" y="25"/>
                </a:cubicBezTo>
                <a:cubicBezTo>
                  <a:pt x="45" y="25"/>
                  <a:pt x="45" y="25"/>
                  <a:pt x="45" y="25"/>
                </a:cubicBezTo>
                <a:cubicBezTo>
                  <a:pt x="46" y="25"/>
                  <a:pt x="46" y="25"/>
                  <a:pt x="47" y="24"/>
                </a:cubicBezTo>
                <a:cubicBezTo>
                  <a:pt x="47" y="24"/>
                  <a:pt x="47" y="24"/>
                  <a:pt x="47" y="23"/>
                </a:cubicBezTo>
                <a:cubicBezTo>
                  <a:pt x="47" y="11"/>
                  <a:pt x="47" y="11"/>
                  <a:pt x="47" y="11"/>
                </a:cubicBezTo>
                <a:cubicBezTo>
                  <a:pt x="47" y="10"/>
                  <a:pt x="47" y="6"/>
                  <a:pt x="45" y="5"/>
                </a:cubicBezTo>
                <a:cubicBezTo>
                  <a:pt x="43" y="4"/>
                  <a:pt x="40" y="5"/>
                  <a:pt x="40" y="2"/>
                </a:cubicBezTo>
                <a:cubicBezTo>
                  <a:pt x="40" y="1"/>
                  <a:pt x="40" y="0"/>
                  <a:pt x="41" y="0"/>
                </a:cubicBezTo>
                <a:cubicBezTo>
                  <a:pt x="45" y="0"/>
                  <a:pt x="48" y="0"/>
                  <a:pt x="52" y="0"/>
                </a:cubicBezTo>
                <a:cubicBezTo>
                  <a:pt x="55" y="0"/>
                  <a:pt x="58" y="0"/>
                  <a:pt x="61" y="0"/>
                </a:cubicBezTo>
                <a:cubicBezTo>
                  <a:pt x="63" y="0"/>
                  <a:pt x="63" y="1"/>
                  <a:pt x="63" y="2"/>
                </a:cubicBezTo>
                <a:cubicBezTo>
                  <a:pt x="63" y="6"/>
                  <a:pt x="59" y="4"/>
                  <a:pt x="57" y="5"/>
                </a:cubicBezTo>
                <a:cubicBezTo>
                  <a:pt x="56" y="6"/>
                  <a:pt x="56" y="10"/>
                  <a:pt x="56" y="11"/>
                </a:cubicBezTo>
                <a:cubicBezTo>
                  <a:pt x="56" y="47"/>
                  <a:pt x="56" y="47"/>
                  <a:pt x="56" y="47"/>
                </a:cubicBezTo>
                <a:cubicBezTo>
                  <a:pt x="56" y="48"/>
                  <a:pt x="56" y="51"/>
                  <a:pt x="57" y="52"/>
                </a:cubicBezTo>
                <a:cubicBezTo>
                  <a:pt x="59" y="53"/>
                  <a:pt x="63" y="52"/>
                  <a:pt x="63" y="55"/>
                </a:cubicBezTo>
                <a:cubicBezTo>
                  <a:pt x="63" y="56"/>
                  <a:pt x="63" y="58"/>
                  <a:pt x="62" y="58"/>
                </a:cubicBezTo>
                <a:cubicBezTo>
                  <a:pt x="58" y="58"/>
                  <a:pt x="55" y="58"/>
                  <a:pt x="52" y="58"/>
                </a:cubicBezTo>
                <a:close/>
              </a:path>
            </a:pathLst>
          </a:custGeom>
          <a:solidFill>
            <a:schemeClr val="dk1"/>
          </a:solidFill>
          <a:ln w="0">
            <a:noFill/>
          </a:ln>
        </p:spPr>
        <p:style>
          <a:lnRef idx="0"/>
          <a:fillRef idx="0"/>
          <a:effectRef idx="0"/>
          <a:fontRef idx="minor"/>
        </p:style>
      </p:sp>
      <p:sp>
        <p:nvSpPr>
          <p:cNvPr id="1780" name="Google Shape;1729;p45"/>
          <p:cNvSpPr/>
          <p:nvPr/>
        </p:nvSpPr>
        <p:spPr>
          <a:xfrm>
            <a:off x="4721400" y="1841040"/>
            <a:ext cx="242640" cy="244440"/>
          </a:xfrm>
          <a:custGeom>
            <a:avLst/>
            <a:gdLst/>
            <a:ahLst/>
            <a:rect l="l" t="t"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dk1"/>
          </a:solidFill>
          <a:ln w="0">
            <a:noFill/>
          </a:ln>
        </p:spPr>
        <p:style>
          <a:lnRef idx="0"/>
          <a:fillRef idx="0"/>
          <a:effectRef idx="0"/>
          <a:fontRef idx="minor"/>
        </p:style>
      </p:sp>
      <p:sp>
        <p:nvSpPr>
          <p:cNvPr id="1781" name="Google Shape;1730;p45"/>
          <p:cNvSpPr/>
          <p:nvPr/>
        </p:nvSpPr>
        <p:spPr>
          <a:xfrm>
            <a:off x="5326920" y="1841040"/>
            <a:ext cx="217440" cy="223200"/>
          </a:xfrm>
          <a:custGeom>
            <a:avLst/>
            <a:gdLst/>
            <a:ahLst/>
            <a:rect l="l" t="t" r="r" b="b"/>
            <a:pathLst>
              <a:path w="52" h="53">
                <a:moveTo>
                  <a:pt x="37" y="37"/>
                </a:moveTo>
                <a:cubicBezTo>
                  <a:pt x="37" y="38"/>
                  <a:pt x="37" y="38"/>
                  <a:pt x="36" y="38"/>
                </a:cubicBezTo>
                <a:cubicBezTo>
                  <a:pt x="30" y="38"/>
                  <a:pt x="30" y="38"/>
                  <a:pt x="30" y="38"/>
                </a:cubicBezTo>
                <a:cubicBezTo>
                  <a:pt x="29" y="38"/>
                  <a:pt x="29" y="38"/>
                  <a:pt x="29" y="37"/>
                </a:cubicBezTo>
                <a:cubicBezTo>
                  <a:pt x="29" y="18"/>
                  <a:pt x="29" y="18"/>
                  <a:pt x="29" y="18"/>
                </a:cubicBezTo>
                <a:cubicBezTo>
                  <a:pt x="29" y="13"/>
                  <a:pt x="24" y="8"/>
                  <a:pt x="19" y="8"/>
                </a:cubicBezTo>
                <a:cubicBezTo>
                  <a:pt x="8" y="8"/>
                  <a:pt x="8" y="8"/>
                  <a:pt x="8" y="8"/>
                </a:cubicBezTo>
                <a:cubicBezTo>
                  <a:pt x="8" y="52"/>
                  <a:pt x="8" y="52"/>
                  <a:pt x="8" y="52"/>
                </a:cubicBezTo>
                <a:cubicBezTo>
                  <a:pt x="8" y="52"/>
                  <a:pt x="8" y="53"/>
                  <a:pt x="7" y="53"/>
                </a:cubicBezTo>
                <a:cubicBezTo>
                  <a:pt x="1" y="53"/>
                  <a:pt x="1" y="53"/>
                  <a:pt x="1" y="53"/>
                </a:cubicBezTo>
                <a:cubicBezTo>
                  <a:pt x="0" y="53"/>
                  <a:pt x="0" y="52"/>
                  <a:pt x="0" y="52"/>
                </a:cubicBezTo>
                <a:cubicBezTo>
                  <a:pt x="0" y="1"/>
                  <a:pt x="0" y="1"/>
                  <a:pt x="0" y="1"/>
                </a:cubicBezTo>
                <a:cubicBezTo>
                  <a:pt x="0" y="0"/>
                  <a:pt x="0" y="0"/>
                  <a:pt x="1" y="0"/>
                </a:cubicBezTo>
                <a:cubicBezTo>
                  <a:pt x="19" y="0"/>
                  <a:pt x="19" y="0"/>
                  <a:pt x="19" y="0"/>
                </a:cubicBezTo>
                <a:cubicBezTo>
                  <a:pt x="29" y="0"/>
                  <a:pt x="37" y="8"/>
                  <a:pt x="37" y="18"/>
                </a:cubicBezTo>
                <a:lnTo>
                  <a:pt x="37" y="37"/>
                </a:lnTo>
                <a:close/>
                <a:moveTo>
                  <a:pt x="52" y="34"/>
                </a:moveTo>
                <a:cubicBezTo>
                  <a:pt x="52" y="45"/>
                  <a:pt x="44" y="53"/>
                  <a:pt x="33" y="53"/>
                </a:cubicBezTo>
                <a:cubicBezTo>
                  <a:pt x="16" y="53"/>
                  <a:pt x="16" y="53"/>
                  <a:pt x="16" y="53"/>
                </a:cubicBezTo>
                <a:cubicBezTo>
                  <a:pt x="15" y="53"/>
                  <a:pt x="14" y="52"/>
                  <a:pt x="14" y="52"/>
                </a:cubicBezTo>
                <a:cubicBezTo>
                  <a:pt x="14" y="15"/>
                  <a:pt x="14" y="15"/>
                  <a:pt x="14" y="15"/>
                </a:cubicBezTo>
                <a:cubicBezTo>
                  <a:pt x="14" y="15"/>
                  <a:pt x="15" y="14"/>
                  <a:pt x="16" y="14"/>
                </a:cubicBezTo>
                <a:cubicBezTo>
                  <a:pt x="22" y="14"/>
                  <a:pt x="22" y="14"/>
                  <a:pt x="22" y="14"/>
                </a:cubicBezTo>
                <a:cubicBezTo>
                  <a:pt x="22" y="14"/>
                  <a:pt x="23" y="15"/>
                  <a:pt x="23" y="15"/>
                </a:cubicBezTo>
                <a:cubicBezTo>
                  <a:pt x="23" y="44"/>
                  <a:pt x="23" y="44"/>
                  <a:pt x="23" y="44"/>
                </a:cubicBezTo>
                <a:cubicBezTo>
                  <a:pt x="33" y="44"/>
                  <a:pt x="33" y="44"/>
                  <a:pt x="33" y="44"/>
                </a:cubicBezTo>
                <a:cubicBezTo>
                  <a:pt x="39" y="44"/>
                  <a:pt x="43" y="40"/>
                  <a:pt x="43" y="34"/>
                </a:cubicBezTo>
                <a:cubicBezTo>
                  <a:pt x="43" y="1"/>
                  <a:pt x="43" y="1"/>
                  <a:pt x="43" y="1"/>
                </a:cubicBezTo>
                <a:cubicBezTo>
                  <a:pt x="43" y="0"/>
                  <a:pt x="44" y="0"/>
                  <a:pt x="45" y="0"/>
                </a:cubicBezTo>
                <a:cubicBezTo>
                  <a:pt x="51" y="0"/>
                  <a:pt x="51" y="0"/>
                  <a:pt x="51" y="0"/>
                </a:cubicBezTo>
                <a:cubicBezTo>
                  <a:pt x="51" y="0"/>
                  <a:pt x="52" y="0"/>
                  <a:pt x="52" y="1"/>
                </a:cubicBezTo>
                <a:lnTo>
                  <a:pt x="52" y="34"/>
                </a:lnTo>
                <a:close/>
              </a:path>
            </a:pathLst>
          </a:custGeom>
          <a:solidFill>
            <a:schemeClr val="dk1"/>
          </a:solidFill>
          <a:ln w="0">
            <a:noFill/>
          </a:ln>
        </p:spPr>
        <p:style>
          <a:lnRef idx="0"/>
          <a:fillRef idx="0"/>
          <a:effectRef idx="0"/>
          <a:fontRef idx="minor"/>
        </p:style>
      </p:sp>
      <p:sp>
        <p:nvSpPr>
          <p:cNvPr id="1782" name="Google Shape;1731;p45"/>
          <p:cNvSpPr/>
          <p:nvPr/>
        </p:nvSpPr>
        <p:spPr>
          <a:xfrm>
            <a:off x="5932440" y="1841040"/>
            <a:ext cx="100440" cy="223200"/>
          </a:xfrm>
          <a:custGeom>
            <a:avLst/>
            <a:gdLst/>
            <a:ahLst/>
            <a:rect l="l" t="t" r="r" b="b"/>
            <a:pathLst>
              <a:path w="24" h="53">
                <a:moveTo>
                  <a:pt x="24" y="51"/>
                </a:moveTo>
                <a:cubicBezTo>
                  <a:pt x="24" y="52"/>
                  <a:pt x="23" y="53"/>
                  <a:pt x="22" y="53"/>
                </a:cubicBezTo>
                <a:cubicBezTo>
                  <a:pt x="2" y="53"/>
                  <a:pt x="2" y="53"/>
                  <a:pt x="2" y="53"/>
                </a:cubicBezTo>
                <a:cubicBezTo>
                  <a:pt x="1" y="53"/>
                  <a:pt x="0" y="52"/>
                  <a:pt x="0" y="51"/>
                </a:cubicBezTo>
                <a:cubicBezTo>
                  <a:pt x="0" y="46"/>
                  <a:pt x="0" y="46"/>
                  <a:pt x="0" y="46"/>
                </a:cubicBezTo>
                <a:cubicBezTo>
                  <a:pt x="0" y="44"/>
                  <a:pt x="1" y="43"/>
                  <a:pt x="2" y="43"/>
                </a:cubicBezTo>
                <a:cubicBezTo>
                  <a:pt x="5" y="43"/>
                  <a:pt x="5" y="43"/>
                  <a:pt x="5" y="43"/>
                </a:cubicBezTo>
                <a:cubicBezTo>
                  <a:pt x="5" y="29"/>
                  <a:pt x="5" y="29"/>
                  <a:pt x="5" y="29"/>
                </a:cubicBezTo>
                <a:cubicBezTo>
                  <a:pt x="2" y="29"/>
                  <a:pt x="2" y="29"/>
                  <a:pt x="2" y="29"/>
                </a:cubicBezTo>
                <a:cubicBezTo>
                  <a:pt x="1" y="29"/>
                  <a:pt x="0" y="28"/>
                  <a:pt x="0" y="26"/>
                </a:cubicBezTo>
                <a:cubicBezTo>
                  <a:pt x="0" y="21"/>
                  <a:pt x="0" y="21"/>
                  <a:pt x="0" y="21"/>
                </a:cubicBezTo>
                <a:cubicBezTo>
                  <a:pt x="0" y="20"/>
                  <a:pt x="1" y="19"/>
                  <a:pt x="2" y="19"/>
                </a:cubicBezTo>
                <a:cubicBezTo>
                  <a:pt x="17" y="19"/>
                  <a:pt x="17" y="19"/>
                  <a:pt x="17" y="19"/>
                </a:cubicBezTo>
                <a:cubicBezTo>
                  <a:pt x="18" y="19"/>
                  <a:pt x="19" y="20"/>
                  <a:pt x="19" y="21"/>
                </a:cubicBezTo>
                <a:cubicBezTo>
                  <a:pt x="19" y="43"/>
                  <a:pt x="19" y="43"/>
                  <a:pt x="19" y="43"/>
                </a:cubicBezTo>
                <a:cubicBezTo>
                  <a:pt x="22" y="43"/>
                  <a:pt x="22" y="43"/>
                  <a:pt x="22" y="43"/>
                </a:cubicBezTo>
                <a:cubicBezTo>
                  <a:pt x="23" y="43"/>
                  <a:pt x="24" y="44"/>
                  <a:pt x="24" y="46"/>
                </a:cubicBezTo>
                <a:lnTo>
                  <a:pt x="24" y="51"/>
                </a:lnTo>
                <a:close/>
                <a:moveTo>
                  <a:pt x="19" y="9"/>
                </a:moveTo>
                <a:cubicBezTo>
                  <a:pt x="19" y="11"/>
                  <a:pt x="18" y="12"/>
                  <a:pt x="17" y="12"/>
                </a:cubicBezTo>
                <a:cubicBezTo>
                  <a:pt x="7" y="12"/>
                  <a:pt x="7" y="12"/>
                  <a:pt x="7" y="12"/>
                </a:cubicBezTo>
                <a:cubicBezTo>
                  <a:pt x="6" y="12"/>
                  <a:pt x="5" y="11"/>
                  <a:pt x="5" y="9"/>
                </a:cubicBezTo>
                <a:cubicBezTo>
                  <a:pt x="5" y="2"/>
                  <a:pt x="5" y="2"/>
                  <a:pt x="5" y="2"/>
                </a:cubicBezTo>
                <a:cubicBezTo>
                  <a:pt x="5" y="1"/>
                  <a:pt x="6" y="0"/>
                  <a:pt x="7" y="0"/>
                </a:cubicBezTo>
                <a:cubicBezTo>
                  <a:pt x="17" y="0"/>
                  <a:pt x="17" y="0"/>
                  <a:pt x="17" y="0"/>
                </a:cubicBezTo>
                <a:cubicBezTo>
                  <a:pt x="18" y="0"/>
                  <a:pt x="19" y="1"/>
                  <a:pt x="19" y="2"/>
                </a:cubicBezTo>
                <a:lnTo>
                  <a:pt x="19" y="9"/>
                </a:lnTo>
                <a:close/>
              </a:path>
            </a:pathLst>
          </a:custGeom>
          <a:solidFill>
            <a:schemeClr val="dk1"/>
          </a:solidFill>
          <a:ln w="0">
            <a:noFill/>
          </a:ln>
        </p:spPr>
        <p:style>
          <a:lnRef idx="0"/>
          <a:fillRef idx="0"/>
          <a:effectRef idx="0"/>
          <a:fontRef idx="minor"/>
        </p:style>
      </p:sp>
      <p:sp>
        <p:nvSpPr>
          <p:cNvPr id="1783" name="Google Shape;1732;p45"/>
          <p:cNvSpPr/>
          <p:nvPr/>
        </p:nvSpPr>
        <p:spPr>
          <a:xfrm>
            <a:off x="6539760" y="1819800"/>
            <a:ext cx="304920" cy="285480"/>
          </a:xfrm>
          <a:custGeom>
            <a:avLst/>
            <a:gdLst/>
            <a:ahLst/>
            <a:rect l="l" t="t" r="r" b="b"/>
            <a:pathLst>
              <a:path w="73" h="68">
                <a:moveTo>
                  <a:pt x="73" y="14"/>
                </a:moveTo>
                <a:cubicBezTo>
                  <a:pt x="73" y="19"/>
                  <a:pt x="73" y="19"/>
                  <a:pt x="73" y="19"/>
                </a:cubicBezTo>
                <a:cubicBezTo>
                  <a:pt x="68" y="19"/>
                  <a:pt x="68" y="19"/>
                  <a:pt x="68" y="19"/>
                </a:cubicBezTo>
                <a:cubicBezTo>
                  <a:pt x="68" y="20"/>
                  <a:pt x="67" y="22"/>
                  <a:pt x="65" y="22"/>
                </a:cubicBezTo>
                <a:cubicBezTo>
                  <a:pt x="7" y="22"/>
                  <a:pt x="7" y="22"/>
                  <a:pt x="7" y="22"/>
                </a:cubicBezTo>
                <a:cubicBezTo>
                  <a:pt x="6" y="22"/>
                  <a:pt x="5" y="20"/>
                  <a:pt x="5" y="19"/>
                </a:cubicBezTo>
                <a:cubicBezTo>
                  <a:pt x="0" y="19"/>
                  <a:pt x="0" y="19"/>
                  <a:pt x="0" y="19"/>
                </a:cubicBezTo>
                <a:cubicBezTo>
                  <a:pt x="0" y="14"/>
                  <a:pt x="0" y="14"/>
                  <a:pt x="0" y="14"/>
                </a:cubicBezTo>
                <a:cubicBezTo>
                  <a:pt x="36" y="0"/>
                  <a:pt x="36" y="0"/>
                  <a:pt x="36" y="0"/>
                </a:cubicBezTo>
                <a:lnTo>
                  <a:pt x="73" y="14"/>
                </a:lnTo>
                <a:close/>
                <a:moveTo>
                  <a:pt x="73" y="63"/>
                </a:moveTo>
                <a:cubicBezTo>
                  <a:pt x="73" y="68"/>
                  <a:pt x="73" y="68"/>
                  <a:pt x="73" y="68"/>
                </a:cubicBezTo>
                <a:cubicBezTo>
                  <a:pt x="0" y="68"/>
                  <a:pt x="0" y="68"/>
                  <a:pt x="0" y="68"/>
                </a:cubicBezTo>
                <a:cubicBezTo>
                  <a:pt x="0" y="63"/>
                  <a:pt x="0" y="63"/>
                  <a:pt x="0" y="63"/>
                </a:cubicBezTo>
                <a:cubicBezTo>
                  <a:pt x="0" y="62"/>
                  <a:pt x="1" y="60"/>
                  <a:pt x="2" y="60"/>
                </a:cubicBezTo>
                <a:cubicBezTo>
                  <a:pt x="70" y="60"/>
                  <a:pt x="70" y="60"/>
                  <a:pt x="70" y="60"/>
                </a:cubicBezTo>
                <a:cubicBezTo>
                  <a:pt x="71" y="60"/>
                  <a:pt x="73" y="62"/>
                  <a:pt x="73" y="63"/>
                </a:cubicBezTo>
                <a:close/>
                <a:moveTo>
                  <a:pt x="19" y="24"/>
                </a:moveTo>
                <a:cubicBezTo>
                  <a:pt x="19" y="53"/>
                  <a:pt x="19" y="53"/>
                  <a:pt x="19" y="53"/>
                </a:cubicBezTo>
                <a:cubicBezTo>
                  <a:pt x="24" y="53"/>
                  <a:pt x="24" y="53"/>
                  <a:pt x="24" y="53"/>
                </a:cubicBezTo>
                <a:cubicBezTo>
                  <a:pt x="24" y="24"/>
                  <a:pt x="24" y="24"/>
                  <a:pt x="24" y="24"/>
                </a:cubicBezTo>
                <a:cubicBezTo>
                  <a:pt x="34" y="24"/>
                  <a:pt x="34" y="24"/>
                  <a:pt x="34" y="24"/>
                </a:cubicBezTo>
                <a:cubicBezTo>
                  <a:pt x="34" y="53"/>
                  <a:pt x="34" y="53"/>
                  <a:pt x="34" y="53"/>
                </a:cubicBezTo>
                <a:cubicBezTo>
                  <a:pt x="39" y="53"/>
                  <a:pt x="39" y="53"/>
                  <a:pt x="39" y="53"/>
                </a:cubicBezTo>
                <a:cubicBezTo>
                  <a:pt x="39" y="24"/>
                  <a:pt x="39" y="24"/>
                  <a:pt x="39" y="24"/>
                </a:cubicBezTo>
                <a:cubicBezTo>
                  <a:pt x="48" y="24"/>
                  <a:pt x="48" y="24"/>
                  <a:pt x="48" y="24"/>
                </a:cubicBezTo>
                <a:cubicBezTo>
                  <a:pt x="48" y="53"/>
                  <a:pt x="48" y="53"/>
                  <a:pt x="48" y="53"/>
                </a:cubicBezTo>
                <a:cubicBezTo>
                  <a:pt x="53" y="53"/>
                  <a:pt x="53" y="53"/>
                  <a:pt x="53" y="53"/>
                </a:cubicBezTo>
                <a:cubicBezTo>
                  <a:pt x="53" y="24"/>
                  <a:pt x="53" y="24"/>
                  <a:pt x="53" y="24"/>
                </a:cubicBezTo>
                <a:cubicBezTo>
                  <a:pt x="63" y="24"/>
                  <a:pt x="63" y="24"/>
                  <a:pt x="63" y="24"/>
                </a:cubicBezTo>
                <a:cubicBezTo>
                  <a:pt x="63" y="53"/>
                  <a:pt x="63" y="53"/>
                  <a:pt x="63" y="53"/>
                </a:cubicBezTo>
                <a:cubicBezTo>
                  <a:pt x="65" y="53"/>
                  <a:pt x="65" y="53"/>
                  <a:pt x="65" y="53"/>
                </a:cubicBezTo>
                <a:cubicBezTo>
                  <a:pt x="67" y="53"/>
                  <a:pt x="68" y="54"/>
                  <a:pt x="68" y="56"/>
                </a:cubicBezTo>
                <a:cubicBezTo>
                  <a:pt x="68" y="58"/>
                  <a:pt x="68" y="58"/>
                  <a:pt x="68" y="58"/>
                </a:cubicBezTo>
                <a:cubicBezTo>
                  <a:pt x="5" y="58"/>
                  <a:pt x="5" y="58"/>
                  <a:pt x="5" y="58"/>
                </a:cubicBezTo>
                <a:cubicBezTo>
                  <a:pt x="5" y="56"/>
                  <a:pt x="5" y="56"/>
                  <a:pt x="5" y="56"/>
                </a:cubicBezTo>
                <a:cubicBezTo>
                  <a:pt x="5" y="54"/>
                  <a:pt x="6" y="53"/>
                  <a:pt x="7" y="53"/>
                </a:cubicBezTo>
                <a:cubicBezTo>
                  <a:pt x="9" y="53"/>
                  <a:pt x="9" y="53"/>
                  <a:pt x="9" y="53"/>
                </a:cubicBezTo>
                <a:cubicBezTo>
                  <a:pt x="9" y="24"/>
                  <a:pt x="9" y="24"/>
                  <a:pt x="9" y="24"/>
                </a:cubicBezTo>
                <a:lnTo>
                  <a:pt x="19" y="24"/>
                </a:lnTo>
                <a:close/>
              </a:path>
            </a:pathLst>
          </a:custGeom>
          <a:solidFill>
            <a:schemeClr val="dk1"/>
          </a:solidFill>
          <a:ln w="0">
            <a:noFill/>
          </a:ln>
        </p:spPr>
        <p:style>
          <a:lnRef idx="0"/>
          <a:fillRef idx="0"/>
          <a:effectRef idx="0"/>
          <a:fontRef idx="minor"/>
        </p:style>
      </p:sp>
      <p:sp>
        <p:nvSpPr>
          <p:cNvPr id="1784" name="Google Shape;1733;p45"/>
          <p:cNvSpPr/>
          <p:nvPr/>
        </p:nvSpPr>
        <p:spPr>
          <a:xfrm>
            <a:off x="7145280" y="1841040"/>
            <a:ext cx="162720" cy="223200"/>
          </a:xfrm>
          <a:custGeom>
            <a:avLst/>
            <a:gdLst/>
            <a:ahLst/>
            <a:rect l="l" t="t" r="r" b="b"/>
            <a:pathLst>
              <a:path w="39" h="53">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chemeClr val="dk1"/>
          </a:solidFill>
          <a:ln w="0">
            <a:noFill/>
          </a:ln>
        </p:spPr>
        <p:style>
          <a:lnRef idx="0"/>
          <a:fillRef idx="0"/>
          <a:effectRef idx="0"/>
          <a:fontRef idx="minor"/>
        </p:style>
      </p:sp>
      <p:sp>
        <p:nvSpPr>
          <p:cNvPr id="1785" name="Google Shape;1734;p45"/>
          <p:cNvSpPr/>
          <p:nvPr/>
        </p:nvSpPr>
        <p:spPr>
          <a:xfrm>
            <a:off x="7750800" y="1841040"/>
            <a:ext cx="285480" cy="223200"/>
          </a:xfrm>
          <a:custGeom>
            <a:avLst/>
            <a:gdLst/>
            <a:ahLst/>
            <a:rect l="l" t="t" r="r" b="b"/>
            <a:pathLst>
              <a:path w="68" h="53">
                <a:moveTo>
                  <a:pt x="68" y="27"/>
                </a:moveTo>
                <a:cubicBezTo>
                  <a:pt x="68" y="28"/>
                  <a:pt x="67" y="29"/>
                  <a:pt x="67" y="29"/>
                </a:cubicBezTo>
                <a:cubicBezTo>
                  <a:pt x="58" y="29"/>
                  <a:pt x="58" y="29"/>
                  <a:pt x="58" y="29"/>
                </a:cubicBezTo>
                <a:cubicBezTo>
                  <a:pt x="52" y="52"/>
                  <a:pt x="52" y="52"/>
                  <a:pt x="52" y="52"/>
                </a:cubicBezTo>
                <a:cubicBezTo>
                  <a:pt x="52" y="53"/>
                  <a:pt x="52" y="53"/>
                  <a:pt x="51" y="53"/>
                </a:cubicBezTo>
                <a:cubicBezTo>
                  <a:pt x="45" y="53"/>
                  <a:pt x="45" y="53"/>
                  <a:pt x="45" y="53"/>
                </a:cubicBezTo>
                <a:cubicBezTo>
                  <a:pt x="45" y="53"/>
                  <a:pt x="44" y="53"/>
                  <a:pt x="44" y="52"/>
                </a:cubicBezTo>
                <a:cubicBezTo>
                  <a:pt x="38" y="29"/>
                  <a:pt x="38" y="29"/>
                  <a:pt x="38" y="29"/>
                </a:cubicBezTo>
                <a:cubicBezTo>
                  <a:pt x="30" y="29"/>
                  <a:pt x="30" y="29"/>
                  <a:pt x="30" y="29"/>
                </a:cubicBezTo>
                <a:cubicBezTo>
                  <a:pt x="23" y="52"/>
                  <a:pt x="23" y="52"/>
                  <a:pt x="23" y="52"/>
                </a:cubicBezTo>
                <a:cubicBezTo>
                  <a:pt x="23" y="53"/>
                  <a:pt x="23" y="53"/>
                  <a:pt x="22" y="53"/>
                </a:cubicBezTo>
                <a:cubicBezTo>
                  <a:pt x="16" y="53"/>
                  <a:pt x="16" y="53"/>
                  <a:pt x="16" y="53"/>
                </a:cubicBezTo>
                <a:cubicBezTo>
                  <a:pt x="16" y="53"/>
                  <a:pt x="15" y="53"/>
                  <a:pt x="15" y="52"/>
                </a:cubicBezTo>
                <a:cubicBezTo>
                  <a:pt x="9" y="29"/>
                  <a:pt x="9" y="29"/>
                  <a:pt x="9" y="29"/>
                </a:cubicBezTo>
                <a:cubicBezTo>
                  <a:pt x="1" y="29"/>
                  <a:pt x="1" y="29"/>
                  <a:pt x="1" y="29"/>
                </a:cubicBezTo>
                <a:cubicBezTo>
                  <a:pt x="0" y="29"/>
                  <a:pt x="0" y="28"/>
                  <a:pt x="0" y="27"/>
                </a:cubicBezTo>
                <a:cubicBezTo>
                  <a:pt x="0" y="25"/>
                  <a:pt x="0" y="25"/>
                  <a:pt x="0" y="25"/>
                </a:cubicBezTo>
                <a:cubicBezTo>
                  <a:pt x="0" y="24"/>
                  <a:pt x="0" y="24"/>
                  <a:pt x="1" y="24"/>
                </a:cubicBezTo>
                <a:cubicBezTo>
                  <a:pt x="8" y="24"/>
                  <a:pt x="8" y="24"/>
                  <a:pt x="8" y="24"/>
                </a:cubicBezTo>
                <a:cubicBezTo>
                  <a:pt x="6" y="19"/>
                  <a:pt x="6" y="19"/>
                  <a:pt x="6" y="19"/>
                </a:cubicBezTo>
                <a:cubicBezTo>
                  <a:pt x="1" y="19"/>
                  <a:pt x="1" y="19"/>
                  <a:pt x="1" y="19"/>
                </a:cubicBezTo>
                <a:cubicBezTo>
                  <a:pt x="0" y="19"/>
                  <a:pt x="0" y="18"/>
                  <a:pt x="0" y="18"/>
                </a:cubicBezTo>
                <a:cubicBezTo>
                  <a:pt x="0" y="15"/>
                  <a:pt x="0" y="15"/>
                  <a:pt x="0" y="15"/>
                </a:cubicBezTo>
                <a:cubicBezTo>
                  <a:pt x="0" y="15"/>
                  <a:pt x="0" y="14"/>
                  <a:pt x="1" y="14"/>
                </a:cubicBezTo>
                <a:cubicBezTo>
                  <a:pt x="5" y="14"/>
                  <a:pt x="5" y="14"/>
                  <a:pt x="5" y="14"/>
                </a:cubicBezTo>
                <a:cubicBezTo>
                  <a:pt x="2" y="1"/>
                  <a:pt x="2" y="1"/>
                  <a:pt x="2" y="1"/>
                </a:cubicBezTo>
                <a:cubicBezTo>
                  <a:pt x="2" y="1"/>
                  <a:pt x="2" y="0"/>
                  <a:pt x="2" y="0"/>
                </a:cubicBezTo>
                <a:cubicBezTo>
                  <a:pt x="2" y="0"/>
                  <a:pt x="3" y="0"/>
                  <a:pt x="3" y="0"/>
                </a:cubicBezTo>
                <a:cubicBezTo>
                  <a:pt x="8" y="0"/>
                  <a:pt x="8" y="0"/>
                  <a:pt x="8" y="0"/>
                </a:cubicBezTo>
                <a:cubicBezTo>
                  <a:pt x="9" y="0"/>
                  <a:pt x="9" y="0"/>
                  <a:pt x="9" y="0"/>
                </a:cubicBezTo>
                <a:cubicBezTo>
                  <a:pt x="13" y="14"/>
                  <a:pt x="13" y="14"/>
                  <a:pt x="13" y="14"/>
                </a:cubicBezTo>
                <a:cubicBezTo>
                  <a:pt x="26" y="14"/>
                  <a:pt x="26" y="14"/>
                  <a:pt x="26" y="14"/>
                </a:cubicBezTo>
                <a:cubicBezTo>
                  <a:pt x="30" y="0"/>
                  <a:pt x="30" y="0"/>
                  <a:pt x="30" y="0"/>
                </a:cubicBezTo>
                <a:cubicBezTo>
                  <a:pt x="30" y="0"/>
                  <a:pt x="31" y="0"/>
                  <a:pt x="31" y="0"/>
                </a:cubicBezTo>
                <a:cubicBezTo>
                  <a:pt x="36" y="0"/>
                  <a:pt x="36" y="0"/>
                  <a:pt x="36" y="0"/>
                </a:cubicBezTo>
                <a:cubicBezTo>
                  <a:pt x="37" y="0"/>
                  <a:pt x="37" y="0"/>
                  <a:pt x="37" y="0"/>
                </a:cubicBezTo>
                <a:cubicBezTo>
                  <a:pt x="41" y="14"/>
                  <a:pt x="41" y="14"/>
                  <a:pt x="41" y="14"/>
                </a:cubicBezTo>
                <a:cubicBezTo>
                  <a:pt x="55" y="14"/>
                  <a:pt x="55" y="14"/>
                  <a:pt x="55" y="14"/>
                </a:cubicBezTo>
                <a:cubicBezTo>
                  <a:pt x="58" y="0"/>
                  <a:pt x="58" y="0"/>
                  <a:pt x="58" y="0"/>
                </a:cubicBezTo>
                <a:cubicBezTo>
                  <a:pt x="58" y="0"/>
                  <a:pt x="59" y="0"/>
                  <a:pt x="59" y="0"/>
                </a:cubicBezTo>
                <a:cubicBezTo>
                  <a:pt x="65" y="0"/>
                  <a:pt x="65" y="0"/>
                  <a:pt x="65" y="0"/>
                </a:cubicBezTo>
                <a:cubicBezTo>
                  <a:pt x="65" y="0"/>
                  <a:pt x="65" y="0"/>
                  <a:pt x="66" y="0"/>
                </a:cubicBezTo>
                <a:cubicBezTo>
                  <a:pt x="66" y="0"/>
                  <a:pt x="66" y="1"/>
                  <a:pt x="66" y="1"/>
                </a:cubicBezTo>
                <a:cubicBezTo>
                  <a:pt x="62" y="14"/>
                  <a:pt x="62" y="14"/>
                  <a:pt x="62" y="14"/>
                </a:cubicBezTo>
                <a:cubicBezTo>
                  <a:pt x="67" y="14"/>
                  <a:pt x="67" y="14"/>
                  <a:pt x="67" y="14"/>
                </a:cubicBezTo>
                <a:cubicBezTo>
                  <a:pt x="67" y="14"/>
                  <a:pt x="68" y="15"/>
                  <a:pt x="68" y="15"/>
                </a:cubicBezTo>
                <a:cubicBezTo>
                  <a:pt x="68" y="18"/>
                  <a:pt x="68" y="18"/>
                  <a:pt x="68" y="18"/>
                </a:cubicBezTo>
                <a:cubicBezTo>
                  <a:pt x="68" y="18"/>
                  <a:pt x="67" y="19"/>
                  <a:pt x="67" y="19"/>
                </a:cubicBezTo>
                <a:cubicBezTo>
                  <a:pt x="61" y="19"/>
                  <a:pt x="61" y="19"/>
                  <a:pt x="61" y="19"/>
                </a:cubicBezTo>
                <a:cubicBezTo>
                  <a:pt x="60" y="24"/>
                  <a:pt x="60" y="24"/>
                  <a:pt x="60" y="24"/>
                </a:cubicBezTo>
                <a:cubicBezTo>
                  <a:pt x="67" y="24"/>
                  <a:pt x="67" y="24"/>
                  <a:pt x="67" y="24"/>
                </a:cubicBezTo>
                <a:cubicBezTo>
                  <a:pt x="67" y="24"/>
                  <a:pt x="68" y="24"/>
                  <a:pt x="68" y="25"/>
                </a:cubicBezTo>
                <a:lnTo>
                  <a:pt x="68" y="27"/>
                </a:lnTo>
                <a:close/>
                <a:moveTo>
                  <a:pt x="25" y="19"/>
                </a:moveTo>
                <a:cubicBezTo>
                  <a:pt x="14" y="19"/>
                  <a:pt x="14" y="19"/>
                  <a:pt x="14" y="19"/>
                </a:cubicBezTo>
                <a:cubicBezTo>
                  <a:pt x="15" y="24"/>
                  <a:pt x="15" y="24"/>
                  <a:pt x="15" y="24"/>
                </a:cubicBezTo>
                <a:cubicBezTo>
                  <a:pt x="24" y="24"/>
                  <a:pt x="24" y="24"/>
                  <a:pt x="24" y="24"/>
                </a:cubicBezTo>
                <a:lnTo>
                  <a:pt x="25" y="19"/>
                </a:lnTo>
                <a:close/>
                <a:moveTo>
                  <a:pt x="22" y="29"/>
                </a:moveTo>
                <a:cubicBezTo>
                  <a:pt x="16" y="29"/>
                  <a:pt x="16" y="29"/>
                  <a:pt x="16" y="29"/>
                </a:cubicBezTo>
                <a:cubicBezTo>
                  <a:pt x="19" y="40"/>
                  <a:pt x="19" y="40"/>
                  <a:pt x="19" y="40"/>
                </a:cubicBezTo>
                <a:cubicBezTo>
                  <a:pt x="19" y="40"/>
                  <a:pt x="19" y="40"/>
                  <a:pt x="19" y="40"/>
                </a:cubicBezTo>
                <a:cubicBezTo>
                  <a:pt x="19" y="40"/>
                  <a:pt x="19" y="40"/>
                  <a:pt x="19" y="40"/>
                </a:cubicBezTo>
                <a:lnTo>
                  <a:pt x="22" y="29"/>
                </a:lnTo>
                <a:close/>
                <a:moveTo>
                  <a:pt x="36" y="24"/>
                </a:moveTo>
                <a:cubicBezTo>
                  <a:pt x="35" y="19"/>
                  <a:pt x="35" y="19"/>
                  <a:pt x="35" y="19"/>
                </a:cubicBezTo>
                <a:cubicBezTo>
                  <a:pt x="32" y="19"/>
                  <a:pt x="32" y="19"/>
                  <a:pt x="32" y="19"/>
                </a:cubicBezTo>
                <a:cubicBezTo>
                  <a:pt x="31" y="24"/>
                  <a:pt x="31" y="24"/>
                  <a:pt x="31" y="24"/>
                </a:cubicBezTo>
                <a:lnTo>
                  <a:pt x="36" y="24"/>
                </a:lnTo>
                <a:close/>
                <a:moveTo>
                  <a:pt x="53" y="19"/>
                </a:moveTo>
                <a:cubicBezTo>
                  <a:pt x="42" y="19"/>
                  <a:pt x="42" y="19"/>
                  <a:pt x="42" y="19"/>
                </a:cubicBezTo>
                <a:cubicBezTo>
                  <a:pt x="43" y="24"/>
                  <a:pt x="43" y="24"/>
                  <a:pt x="43" y="24"/>
                </a:cubicBezTo>
                <a:cubicBezTo>
                  <a:pt x="52" y="24"/>
                  <a:pt x="52" y="24"/>
                  <a:pt x="52" y="24"/>
                </a:cubicBezTo>
                <a:lnTo>
                  <a:pt x="53" y="19"/>
                </a:lnTo>
                <a:close/>
                <a:moveTo>
                  <a:pt x="51" y="29"/>
                </a:moveTo>
                <a:cubicBezTo>
                  <a:pt x="45" y="29"/>
                  <a:pt x="45" y="29"/>
                  <a:pt x="45" y="29"/>
                </a:cubicBezTo>
                <a:cubicBezTo>
                  <a:pt x="48" y="40"/>
                  <a:pt x="48" y="40"/>
                  <a:pt x="48" y="40"/>
                </a:cubicBezTo>
                <a:cubicBezTo>
                  <a:pt x="48" y="40"/>
                  <a:pt x="48" y="40"/>
                  <a:pt x="48" y="40"/>
                </a:cubicBezTo>
                <a:cubicBezTo>
                  <a:pt x="48" y="40"/>
                  <a:pt x="48" y="40"/>
                  <a:pt x="48" y="40"/>
                </a:cubicBezTo>
                <a:lnTo>
                  <a:pt x="51" y="29"/>
                </a:lnTo>
                <a:close/>
              </a:path>
            </a:pathLst>
          </a:custGeom>
          <a:solidFill>
            <a:schemeClr val="dk1"/>
          </a:solidFill>
          <a:ln w="0">
            <a:noFill/>
          </a:ln>
        </p:spPr>
        <p:style>
          <a:lnRef idx="0"/>
          <a:fillRef idx="0"/>
          <a:effectRef idx="0"/>
          <a:fontRef idx="minor"/>
        </p:style>
      </p:sp>
      <p:sp>
        <p:nvSpPr>
          <p:cNvPr id="1786" name="Google Shape;1735;p45"/>
          <p:cNvSpPr/>
          <p:nvPr/>
        </p:nvSpPr>
        <p:spPr>
          <a:xfrm>
            <a:off x="8358120" y="1841040"/>
            <a:ext cx="2426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5" y="26"/>
                </a:moveTo>
                <a:cubicBezTo>
                  <a:pt x="43" y="25"/>
                  <a:pt x="41" y="24"/>
                  <a:pt x="41" y="22"/>
                </a:cubicBezTo>
                <a:cubicBezTo>
                  <a:pt x="41" y="22"/>
                  <a:pt x="40" y="21"/>
                  <a:pt x="40" y="21"/>
                </a:cubicBezTo>
                <a:cubicBezTo>
                  <a:pt x="40" y="19"/>
                  <a:pt x="42" y="18"/>
                  <a:pt x="44" y="18"/>
                </a:cubicBezTo>
                <a:cubicBezTo>
                  <a:pt x="45" y="18"/>
                  <a:pt x="46" y="18"/>
                  <a:pt x="46" y="19"/>
                </a:cubicBezTo>
                <a:cubicBezTo>
                  <a:pt x="46" y="19"/>
                  <a:pt x="46" y="19"/>
                  <a:pt x="46" y="19"/>
                </a:cubicBezTo>
                <a:cubicBezTo>
                  <a:pt x="47" y="19"/>
                  <a:pt x="47" y="20"/>
                  <a:pt x="48" y="21"/>
                </a:cubicBezTo>
                <a:cubicBezTo>
                  <a:pt x="51" y="18"/>
                  <a:pt x="51" y="18"/>
                  <a:pt x="51" y="18"/>
                </a:cubicBezTo>
                <a:cubicBezTo>
                  <a:pt x="51" y="17"/>
                  <a:pt x="50" y="16"/>
                  <a:pt x="49" y="15"/>
                </a:cubicBezTo>
                <a:cubicBezTo>
                  <a:pt x="48" y="14"/>
                  <a:pt x="46" y="14"/>
                  <a:pt x="44" y="14"/>
                </a:cubicBezTo>
                <a:cubicBezTo>
                  <a:pt x="40" y="14"/>
                  <a:pt x="36" y="17"/>
                  <a:pt x="36" y="21"/>
                </a:cubicBezTo>
                <a:cubicBezTo>
                  <a:pt x="36" y="21"/>
                  <a:pt x="36" y="21"/>
                  <a:pt x="36" y="22"/>
                </a:cubicBezTo>
                <a:cubicBezTo>
                  <a:pt x="37" y="27"/>
                  <a:pt x="39" y="29"/>
                  <a:pt x="44" y="30"/>
                </a:cubicBezTo>
                <a:cubicBezTo>
                  <a:pt x="46" y="31"/>
                  <a:pt x="50" y="32"/>
                  <a:pt x="50" y="34"/>
                </a:cubicBezTo>
                <a:cubicBezTo>
                  <a:pt x="50" y="35"/>
                  <a:pt x="50" y="35"/>
                  <a:pt x="50" y="35"/>
                </a:cubicBezTo>
                <a:cubicBezTo>
                  <a:pt x="50" y="38"/>
                  <a:pt x="47" y="39"/>
                  <a:pt x="44" y="39"/>
                </a:cubicBezTo>
                <a:cubicBezTo>
                  <a:pt x="41" y="39"/>
                  <a:pt x="39" y="36"/>
                  <a:pt x="38" y="34"/>
                </a:cubicBezTo>
                <a:cubicBezTo>
                  <a:pt x="34" y="25"/>
                  <a:pt x="33" y="14"/>
                  <a:pt x="20" y="14"/>
                </a:cubicBezTo>
                <a:cubicBezTo>
                  <a:pt x="12" y="14"/>
                  <a:pt x="5" y="21"/>
                  <a:pt x="5" y="29"/>
                </a:cubicBezTo>
                <a:cubicBezTo>
                  <a:pt x="5" y="29"/>
                  <a:pt x="5" y="29"/>
                  <a:pt x="5" y="29"/>
                </a:cubicBezTo>
                <a:cubicBezTo>
                  <a:pt x="5" y="37"/>
                  <a:pt x="11" y="44"/>
                  <a:pt x="20" y="44"/>
                </a:cubicBezTo>
                <a:cubicBezTo>
                  <a:pt x="24" y="44"/>
                  <a:pt x="27" y="43"/>
                  <a:pt x="30" y="40"/>
                </a:cubicBezTo>
                <a:cubicBezTo>
                  <a:pt x="31" y="39"/>
                  <a:pt x="31" y="38"/>
                  <a:pt x="31" y="38"/>
                </a:cubicBezTo>
                <a:cubicBezTo>
                  <a:pt x="29" y="34"/>
                  <a:pt x="29" y="34"/>
                  <a:pt x="29" y="34"/>
                </a:cubicBezTo>
                <a:cubicBezTo>
                  <a:pt x="27" y="38"/>
                  <a:pt x="24" y="39"/>
                  <a:pt x="20" y="39"/>
                </a:cubicBezTo>
                <a:cubicBezTo>
                  <a:pt x="14" y="39"/>
                  <a:pt x="10" y="34"/>
                  <a:pt x="10" y="28"/>
                </a:cubicBezTo>
                <a:cubicBezTo>
                  <a:pt x="10" y="23"/>
                  <a:pt x="14" y="18"/>
                  <a:pt x="20" y="18"/>
                </a:cubicBezTo>
                <a:cubicBezTo>
                  <a:pt x="26" y="18"/>
                  <a:pt x="28" y="21"/>
                  <a:pt x="30" y="27"/>
                </a:cubicBezTo>
                <a:cubicBezTo>
                  <a:pt x="33" y="33"/>
                  <a:pt x="35" y="44"/>
                  <a:pt x="44" y="44"/>
                </a:cubicBezTo>
                <a:cubicBezTo>
                  <a:pt x="50" y="44"/>
                  <a:pt x="54" y="40"/>
                  <a:pt x="54" y="35"/>
                </a:cubicBezTo>
                <a:cubicBezTo>
                  <a:pt x="54" y="29"/>
                  <a:pt x="50" y="27"/>
                  <a:pt x="45" y="26"/>
                </a:cubicBezTo>
                <a:close/>
              </a:path>
            </a:pathLst>
          </a:custGeom>
          <a:solidFill>
            <a:schemeClr val="dk1"/>
          </a:solidFill>
          <a:ln w="0">
            <a:noFill/>
          </a:ln>
        </p:spPr>
        <p:style>
          <a:lnRef idx="0"/>
          <a:fillRef idx="0"/>
          <a:effectRef idx="0"/>
          <a:fontRef idx="minor"/>
        </p:style>
      </p:sp>
      <p:sp>
        <p:nvSpPr>
          <p:cNvPr id="1787" name="Google Shape;1736;p45"/>
          <p:cNvSpPr/>
          <p:nvPr/>
        </p:nvSpPr>
        <p:spPr>
          <a:xfrm>
            <a:off x="8963640" y="1858680"/>
            <a:ext cx="162720" cy="227160"/>
          </a:xfrm>
          <a:custGeom>
            <a:avLst/>
            <a:gdLst/>
            <a:ahLst/>
            <a:rect l="l" t="t" r="r" b="b"/>
            <a:pathLst>
              <a:path w="39" h="54">
                <a:moveTo>
                  <a:pt x="28" y="0"/>
                </a:moveTo>
                <a:cubicBezTo>
                  <a:pt x="28" y="0"/>
                  <a:pt x="29" y="1"/>
                  <a:pt x="29" y="2"/>
                </a:cubicBezTo>
                <a:cubicBezTo>
                  <a:pt x="29" y="34"/>
                  <a:pt x="29" y="34"/>
                  <a:pt x="29" y="34"/>
                </a:cubicBezTo>
                <a:cubicBezTo>
                  <a:pt x="36" y="34"/>
                  <a:pt x="36" y="34"/>
                  <a:pt x="36" y="34"/>
                </a:cubicBezTo>
                <a:cubicBezTo>
                  <a:pt x="37" y="34"/>
                  <a:pt x="38" y="35"/>
                  <a:pt x="38" y="36"/>
                </a:cubicBezTo>
                <a:cubicBezTo>
                  <a:pt x="39" y="37"/>
                  <a:pt x="39" y="38"/>
                  <a:pt x="38" y="38"/>
                </a:cubicBezTo>
                <a:cubicBezTo>
                  <a:pt x="26" y="53"/>
                  <a:pt x="26" y="53"/>
                  <a:pt x="26" y="53"/>
                </a:cubicBezTo>
                <a:cubicBezTo>
                  <a:pt x="25" y="54"/>
                  <a:pt x="23" y="54"/>
                  <a:pt x="22" y="53"/>
                </a:cubicBezTo>
                <a:cubicBezTo>
                  <a:pt x="10" y="38"/>
                  <a:pt x="10" y="38"/>
                  <a:pt x="10" y="38"/>
                </a:cubicBezTo>
                <a:cubicBezTo>
                  <a:pt x="9" y="38"/>
                  <a:pt x="9" y="37"/>
                  <a:pt x="10" y="36"/>
                </a:cubicBezTo>
                <a:cubicBezTo>
                  <a:pt x="10" y="35"/>
                  <a:pt x="11" y="34"/>
                  <a:pt x="12" y="34"/>
                </a:cubicBezTo>
                <a:cubicBezTo>
                  <a:pt x="19" y="34"/>
                  <a:pt x="19" y="34"/>
                  <a:pt x="19" y="34"/>
                </a:cubicBezTo>
                <a:cubicBezTo>
                  <a:pt x="19" y="10"/>
                  <a:pt x="19" y="10"/>
                  <a:pt x="19" y="10"/>
                </a:cubicBezTo>
                <a:cubicBezTo>
                  <a:pt x="7" y="10"/>
                  <a:pt x="7" y="10"/>
                  <a:pt x="7" y="10"/>
                </a:cubicBezTo>
                <a:cubicBezTo>
                  <a:pt x="7" y="10"/>
                  <a:pt x="6" y="10"/>
                  <a:pt x="6" y="10"/>
                </a:cubicBezTo>
                <a:cubicBezTo>
                  <a:pt x="0" y="2"/>
                  <a:pt x="0" y="2"/>
                  <a:pt x="0" y="2"/>
                </a:cubicBezTo>
                <a:cubicBezTo>
                  <a:pt x="0" y="2"/>
                  <a:pt x="0" y="2"/>
                  <a:pt x="0" y="1"/>
                </a:cubicBezTo>
                <a:cubicBezTo>
                  <a:pt x="0" y="1"/>
                  <a:pt x="1" y="0"/>
                  <a:pt x="1" y="0"/>
                </a:cubicBezTo>
                <a:lnTo>
                  <a:pt x="28" y="0"/>
                </a:lnTo>
                <a:close/>
              </a:path>
            </a:pathLst>
          </a:custGeom>
          <a:solidFill>
            <a:schemeClr val="dk1"/>
          </a:solidFill>
          <a:ln w="0">
            <a:noFill/>
          </a:ln>
        </p:spPr>
        <p:style>
          <a:lnRef idx="0"/>
          <a:fillRef idx="0"/>
          <a:effectRef idx="0"/>
          <a:fontRef idx="minor"/>
        </p:style>
      </p:sp>
      <p:sp>
        <p:nvSpPr>
          <p:cNvPr id="1788" name="Google Shape;1737;p45"/>
          <p:cNvSpPr/>
          <p:nvPr/>
        </p:nvSpPr>
        <p:spPr>
          <a:xfrm>
            <a:off x="9569160" y="1819800"/>
            <a:ext cx="285480" cy="285480"/>
          </a:xfrm>
          <a:custGeom>
            <a:avLst/>
            <a:gdLst/>
            <a:ahLst/>
            <a:rect l="l" t="t"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dk1"/>
          </a:solidFill>
          <a:ln w="0">
            <a:noFill/>
          </a:ln>
        </p:spPr>
        <p:style>
          <a:lnRef idx="0"/>
          <a:fillRef idx="0"/>
          <a:effectRef idx="0"/>
          <a:fontRef idx="minor"/>
        </p:style>
      </p:sp>
      <p:sp>
        <p:nvSpPr>
          <p:cNvPr id="1789" name="Google Shape;1738;p45"/>
          <p:cNvSpPr/>
          <p:nvPr/>
        </p:nvSpPr>
        <p:spPr>
          <a:xfrm>
            <a:off x="10180440" y="1819800"/>
            <a:ext cx="260280" cy="260280"/>
          </a:xfrm>
          <a:custGeom>
            <a:avLst/>
            <a:gdLst/>
            <a:ahLst/>
            <a:rect l="l" t="t" r="r" b="b"/>
            <a:pathLst>
              <a:path w="62" h="62">
                <a:moveTo>
                  <a:pt x="59" y="54"/>
                </a:moveTo>
                <a:cubicBezTo>
                  <a:pt x="53" y="59"/>
                  <a:pt x="53" y="59"/>
                  <a:pt x="53" y="59"/>
                </a:cubicBezTo>
                <a:cubicBezTo>
                  <a:pt x="51" y="61"/>
                  <a:pt x="48" y="62"/>
                  <a:pt x="45" y="62"/>
                </a:cubicBezTo>
                <a:cubicBezTo>
                  <a:pt x="43" y="62"/>
                  <a:pt x="40" y="61"/>
                  <a:pt x="38" y="59"/>
                </a:cubicBezTo>
                <a:cubicBezTo>
                  <a:pt x="30" y="51"/>
                  <a:pt x="30" y="51"/>
                  <a:pt x="30" y="51"/>
                </a:cubicBezTo>
                <a:cubicBezTo>
                  <a:pt x="28" y="49"/>
                  <a:pt x="27" y="46"/>
                  <a:pt x="27" y="43"/>
                </a:cubicBezTo>
                <a:cubicBezTo>
                  <a:pt x="27" y="40"/>
                  <a:pt x="28" y="38"/>
                  <a:pt x="30" y="36"/>
                </a:cubicBezTo>
                <a:cubicBezTo>
                  <a:pt x="27" y="32"/>
                  <a:pt x="27" y="32"/>
                  <a:pt x="27" y="32"/>
                </a:cubicBezTo>
                <a:cubicBezTo>
                  <a:pt x="25" y="34"/>
                  <a:pt x="22" y="36"/>
                  <a:pt x="19" y="36"/>
                </a:cubicBezTo>
                <a:cubicBezTo>
                  <a:pt x="16" y="36"/>
                  <a:pt x="13" y="34"/>
                  <a:pt x="11" y="32"/>
                </a:cubicBezTo>
                <a:cubicBezTo>
                  <a:pt x="3" y="24"/>
                  <a:pt x="3" y="24"/>
                  <a:pt x="3" y="24"/>
                </a:cubicBezTo>
                <a:cubicBezTo>
                  <a:pt x="1" y="22"/>
                  <a:pt x="0" y="20"/>
                  <a:pt x="0" y="17"/>
                </a:cubicBezTo>
                <a:cubicBezTo>
                  <a:pt x="0" y="14"/>
                  <a:pt x="1" y="11"/>
                  <a:pt x="3" y="9"/>
                </a:cubicBezTo>
                <a:cubicBezTo>
                  <a:pt x="9" y="3"/>
                  <a:pt x="9" y="3"/>
                  <a:pt x="9" y="3"/>
                </a:cubicBezTo>
                <a:cubicBezTo>
                  <a:pt x="11" y="1"/>
                  <a:pt x="14" y="0"/>
                  <a:pt x="17" y="0"/>
                </a:cubicBezTo>
                <a:cubicBezTo>
                  <a:pt x="19" y="0"/>
                  <a:pt x="22" y="1"/>
                  <a:pt x="24" y="4"/>
                </a:cubicBezTo>
                <a:cubicBezTo>
                  <a:pt x="32" y="11"/>
                  <a:pt x="32" y="11"/>
                  <a:pt x="32" y="11"/>
                </a:cubicBezTo>
                <a:cubicBezTo>
                  <a:pt x="34" y="13"/>
                  <a:pt x="35" y="16"/>
                  <a:pt x="35" y="19"/>
                </a:cubicBezTo>
                <a:cubicBezTo>
                  <a:pt x="35" y="22"/>
                  <a:pt x="34" y="25"/>
                  <a:pt x="32" y="27"/>
                </a:cubicBezTo>
                <a:cubicBezTo>
                  <a:pt x="35" y="30"/>
                  <a:pt x="35" y="30"/>
                  <a:pt x="35" y="30"/>
                </a:cubicBezTo>
                <a:cubicBezTo>
                  <a:pt x="37" y="28"/>
                  <a:pt x="40" y="27"/>
                  <a:pt x="43" y="27"/>
                </a:cubicBezTo>
                <a:cubicBezTo>
                  <a:pt x="46" y="27"/>
                  <a:pt x="49" y="28"/>
                  <a:pt x="51" y="30"/>
                </a:cubicBezTo>
                <a:cubicBezTo>
                  <a:pt x="59" y="38"/>
                  <a:pt x="59" y="38"/>
                  <a:pt x="59" y="38"/>
                </a:cubicBezTo>
                <a:cubicBezTo>
                  <a:pt x="61" y="40"/>
                  <a:pt x="62" y="43"/>
                  <a:pt x="62" y="46"/>
                </a:cubicBezTo>
                <a:cubicBezTo>
                  <a:pt x="62" y="49"/>
                  <a:pt x="61" y="52"/>
                  <a:pt x="59" y="54"/>
                </a:cubicBezTo>
                <a:close/>
                <a:moveTo>
                  <a:pt x="27" y="17"/>
                </a:moveTo>
                <a:cubicBezTo>
                  <a:pt x="19" y="9"/>
                  <a:pt x="19" y="9"/>
                  <a:pt x="19" y="9"/>
                </a:cubicBezTo>
                <a:cubicBezTo>
                  <a:pt x="18" y="8"/>
                  <a:pt x="18" y="8"/>
                  <a:pt x="17" y="8"/>
                </a:cubicBezTo>
                <a:cubicBezTo>
                  <a:pt x="16" y="8"/>
                  <a:pt x="15" y="8"/>
                  <a:pt x="14" y="9"/>
                </a:cubicBezTo>
                <a:cubicBezTo>
                  <a:pt x="8" y="14"/>
                  <a:pt x="8" y="14"/>
                  <a:pt x="8" y="14"/>
                </a:cubicBezTo>
                <a:cubicBezTo>
                  <a:pt x="8" y="15"/>
                  <a:pt x="7" y="16"/>
                  <a:pt x="7" y="17"/>
                </a:cubicBezTo>
                <a:cubicBezTo>
                  <a:pt x="7" y="18"/>
                  <a:pt x="8" y="19"/>
                  <a:pt x="8" y="19"/>
                </a:cubicBezTo>
                <a:cubicBezTo>
                  <a:pt x="16" y="27"/>
                  <a:pt x="16" y="27"/>
                  <a:pt x="16" y="27"/>
                </a:cubicBezTo>
                <a:cubicBezTo>
                  <a:pt x="17" y="28"/>
                  <a:pt x="18" y="28"/>
                  <a:pt x="19" y="28"/>
                </a:cubicBezTo>
                <a:cubicBezTo>
                  <a:pt x="20" y="28"/>
                  <a:pt x="21" y="28"/>
                  <a:pt x="22" y="27"/>
                </a:cubicBezTo>
                <a:cubicBezTo>
                  <a:pt x="20" y="26"/>
                  <a:pt x="19" y="25"/>
                  <a:pt x="19" y="23"/>
                </a:cubicBezTo>
                <a:cubicBezTo>
                  <a:pt x="19" y="21"/>
                  <a:pt x="21" y="19"/>
                  <a:pt x="23" y="19"/>
                </a:cubicBezTo>
                <a:cubicBezTo>
                  <a:pt x="24" y="19"/>
                  <a:pt x="26" y="21"/>
                  <a:pt x="27" y="22"/>
                </a:cubicBezTo>
                <a:cubicBezTo>
                  <a:pt x="28" y="21"/>
                  <a:pt x="28" y="20"/>
                  <a:pt x="28" y="19"/>
                </a:cubicBezTo>
                <a:cubicBezTo>
                  <a:pt x="28" y="18"/>
                  <a:pt x="28" y="17"/>
                  <a:pt x="27" y="17"/>
                </a:cubicBezTo>
                <a:close/>
                <a:moveTo>
                  <a:pt x="54" y="43"/>
                </a:moveTo>
                <a:cubicBezTo>
                  <a:pt x="46" y="35"/>
                  <a:pt x="46" y="35"/>
                  <a:pt x="46" y="35"/>
                </a:cubicBezTo>
                <a:cubicBezTo>
                  <a:pt x="45" y="35"/>
                  <a:pt x="44" y="34"/>
                  <a:pt x="43" y="34"/>
                </a:cubicBezTo>
                <a:cubicBezTo>
                  <a:pt x="42" y="34"/>
                  <a:pt x="41" y="35"/>
                  <a:pt x="40" y="36"/>
                </a:cubicBezTo>
                <a:cubicBezTo>
                  <a:pt x="42" y="37"/>
                  <a:pt x="43" y="38"/>
                  <a:pt x="43" y="40"/>
                </a:cubicBezTo>
                <a:cubicBezTo>
                  <a:pt x="43" y="42"/>
                  <a:pt x="42" y="43"/>
                  <a:pt x="40" y="43"/>
                </a:cubicBezTo>
                <a:cubicBezTo>
                  <a:pt x="38" y="43"/>
                  <a:pt x="37" y="42"/>
                  <a:pt x="35" y="41"/>
                </a:cubicBezTo>
                <a:cubicBezTo>
                  <a:pt x="34" y="41"/>
                  <a:pt x="34" y="42"/>
                  <a:pt x="34" y="43"/>
                </a:cubicBezTo>
                <a:cubicBezTo>
                  <a:pt x="34" y="44"/>
                  <a:pt x="34" y="45"/>
                  <a:pt x="35" y="46"/>
                </a:cubicBezTo>
                <a:cubicBezTo>
                  <a:pt x="43" y="54"/>
                  <a:pt x="43" y="54"/>
                  <a:pt x="43" y="54"/>
                </a:cubicBezTo>
                <a:cubicBezTo>
                  <a:pt x="44" y="55"/>
                  <a:pt x="45" y="55"/>
                  <a:pt x="45" y="55"/>
                </a:cubicBezTo>
                <a:cubicBezTo>
                  <a:pt x="46" y="55"/>
                  <a:pt x="47" y="55"/>
                  <a:pt x="48" y="54"/>
                </a:cubicBezTo>
                <a:cubicBezTo>
                  <a:pt x="54" y="48"/>
                  <a:pt x="54" y="48"/>
                  <a:pt x="54" y="48"/>
                </a:cubicBezTo>
                <a:cubicBezTo>
                  <a:pt x="54" y="48"/>
                  <a:pt x="55" y="47"/>
                  <a:pt x="55" y="46"/>
                </a:cubicBezTo>
                <a:cubicBezTo>
                  <a:pt x="55" y="45"/>
                  <a:pt x="54" y="44"/>
                  <a:pt x="54" y="43"/>
                </a:cubicBezTo>
                <a:close/>
              </a:path>
            </a:pathLst>
          </a:custGeom>
          <a:solidFill>
            <a:schemeClr val="dk1"/>
          </a:solidFill>
          <a:ln w="0">
            <a:noFill/>
          </a:ln>
        </p:spPr>
        <p:style>
          <a:lnRef idx="0"/>
          <a:fillRef idx="0"/>
          <a:effectRef idx="0"/>
          <a:fontRef idx="minor"/>
        </p:style>
      </p:sp>
      <p:sp>
        <p:nvSpPr>
          <p:cNvPr id="1790" name="Google Shape;1739;p45"/>
          <p:cNvSpPr/>
          <p:nvPr/>
        </p:nvSpPr>
        <p:spPr>
          <a:xfrm>
            <a:off x="10782000" y="1841040"/>
            <a:ext cx="285480" cy="223200"/>
          </a:xfrm>
          <a:custGeom>
            <a:avLst/>
            <a:gdLst/>
            <a:ahLst/>
            <a:rect l="l" t="t" r="r" b="b"/>
            <a:pathLst>
              <a:path w="68" h="53">
                <a:moveTo>
                  <a:pt x="10" y="8"/>
                </a:moveTo>
                <a:cubicBezTo>
                  <a:pt x="10" y="9"/>
                  <a:pt x="10" y="9"/>
                  <a:pt x="9" y="9"/>
                </a:cubicBezTo>
                <a:cubicBezTo>
                  <a:pt x="2" y="9"/>
                  <a:pt x="2" y="9"/>
                  <a:pt x="2" y="9"/>
                </a:cubicBezTo>
                <a:cubicBezTo>
                  <a:pt x="1" y="9"/>
                  <a:pt x="0" y="9"/>
                  <a:pt x="0" y="8"/>
                </a:cubicBezTo>
                <a:cubicBezTo>
                  <a:pt x="0" y="1"/>
                  <a:pt x="0" y="1"/>
                  <a:pt x="0" y="1"/>
                </a:cubicBezTo>
                <a:cubicBezTo>
                  <a:pt x="0" y="0"/>
                  <a:pt x="1" y="0"/>
                  <a:pt x="2" y="0"/>
                </a:cubicBezTo>
                <a:cubicBezTo>
                  <a:pt x="9" y="0"/>
                  <a:pt x="9" y="0"/>
                  <a:pt x="9" y="0"/>
                </a:cubicBezTo>
                <a:cubicBezTo>
                  <a:pt x="10" y="0"/>
                  <a:pt x="10" y="0"/>
                  <a:pt x="10" y="1"/>
                </a:cubicBezTo>
                <a:lnTo>
                  <a:pt x="10" y="8"/>
                </a:lnTo>
                <a:close/>
                <a:moveTo>
                  <a:pt x="10" y="23"/>
                </a:moveTo>
                <a:cubicBezTo>
                  <a:pt x="10" y="23"/>
                  <a:pt x="10" y="24"/>
                  <a:pt x="9" y="24"/>
                </a:cubicBezTo>
                <a:cubicBezTo>
                  <a:pt x="2" y="24"/>
                  <a:pt x="2" y="24"/>
                  <a:pt x="2" y="24"/>
                </a:cubicBezTo>
                <a:cubicBezTo>
                  <a:pt x="1" y="24"/>
                  <a:pt x="0" y="23"/>
                  <a:pt x="0" y="23"/>
                </a:cubicBezTo>
                <a:cubicBezTo>
                  <a:pt x="0" y="15"/>
                  <a:pt x="0" y="15"/>
                  <a:pt x="0" y="15"/>
                </a:cubicBezTo>
                <a:cubicBezTo>
                  <a:pt x="0" y="15"/>
                  <a:pt x="1" y="14"/>
                  <a:pt x="2" y="14"/>
                </a:cubicBezTo>
                <a:cubicBezTo>
                  <a:pt x="9" y="14"/>
                  <a:pt x="9" y="14"/>
                  <a:pt x="9" y="14"/>
                </a:cubicBezTo>
                <a:cubicBezTo>
                  <a:pt x="10" y="14"/>
                  <a:pt x="10" y="15"/>
                  <a:pt x="10" y="15"/>
                </a:cubicBezTo>
                <a:lnTo>
                  <a:pt x="10" y="23"/>
                </a:lnTo>
                <a:close/>
                <a:moveTo>
                  <a:pt x="10" y="37"/>
                </a:moveTo>
                <a:cubicBezTo>
                  <a:pt x="10" y="38"/>
                  <a:pt x="10" y="38"/>
                  <a:pt x="9" y="38"/>
                </a:cubicBezTo>
                <a:cubicBezTo>
                  <a:pt x="2" y="38"/>
                  <a:pt x="2" y="38"/>
                  <a:pt x="2" y="38"/>
                </a:cubicBezTo>
                <a:cubicBezTo>
                  <a:pt x="1" y="38"/>
                  <a:pt x="0" y="38"/>
                  <a:pt x="0" y="37"/>
                </a:cubicBezTo>
                <a:cubicBezTo>
                  <a:pt x="0" y="30"/>
                  <a:pt x="0" y="30"/>
                  <a:pt x="0" y="30"/>
                </a:cubicBezTo>
                <a:cubicBezTo>
                  <a:pt x="0" y="29"/>
                  <a:pt x="1" y="29"/>
                  <a:pt x="2" y="29"/>
                </a:cubicBezTo>
                <a:cubicBezTo>
                  <a:pt x="9" y="29"/>
                  <a:pt x="9" y="29"/>
                  <a:pt x="9" y="29"/>
                </a:cubicBezTo>
                <a:cubicBezTo>
                  <a:pt x="10" y="29"/>
                  <a:pt x="10" y="29"/>
                  <a:pt x="10" y="30"/>
                </a:cubicBezTo>
                <a:lnTo>
                  <a:pt x="10" y="37"/>
                </a:lnTo>
                <a:close/>
                <a:moveTo>
                  <a:pt x="10" y="52"/>
                </a:moveTo>
                <a:cubicBezTo>
                  <a:pt x="10" y="52"/>
                  <a:pt x="10" y="53"/>
                  <a:pt x="9" y="53"/>
                </a:cubicBezTo>
                <a:cubicBezTo>
                  <a:pt x="2" y="53"/>
                  <a:pt x="2" y="53"/>
                  <a:pt x="2" y="53"/>
                </a:cubicBezTo>
                <a:cubicBezTo>
                  <a:pt x="1" y="53"/>
                  <a:pt x="0" y="52"/>
                  <a:pt x="0" y="52"/>
                </a:cubicBezTo>
                <a:cubicBezTo>
                  <a:pt x="0" y="44"/>
                  <a:pt x="0" y="44"/>
                  <a:pt x="0" y="44"/>
                </a:cubicBezTo>
                <a:cubicBezTo>
                  <a:pt x="0" y="44"/>
                  <a:pt x="1" y="43"/>
                  <a:pt x="2" y="43"/>
                </a:cubicBezTo>
                <a:cubicBezTo>
                  <a:pt x="9" y="43"/>
                  <a:pt x="9" y="43"/>
                  <a:pt x="9" y="43"/>
                </a:cubicBezTo>
                <a:cubicBezTo>
                  <a:pt x="10" y="43"/>
                  <a:pt x="10" y="44"/>
                  <a:pt x="10" y="44"/>
                </a:cubicBezTo>
                <a:lnTo>
                  <a:pt x="10" y="52"/>
                </a:lnTo>
                <a:close/>
                <a:moveTo>
                  <a:pt x="68" y="8"/>
                </a:moveTo>
                <a:cubicBezTo>
                  <a:pt x="68" y="9"/>
                  <a:pt x="68" y="9"/>
                  <a:pt x="67" y="9"/>
                </a:cubicBezTo>
                <a:cubicBezTo>
                  <a:pt x="16" y="9"/>
                  <a:pt x="16" y="9"/>
                  <a:pt x="16" y="9"/>
                </a:cubicBezTo>
                <a:cubicBezTo>
                  <a:pt x="16" y="9"/>
                  <a:pt x="15" y="9"/>
                  <a:pt x="15" y="8"/>
                </a:cubicBezTo>
                <a:cubicBezTo>
                  <a:pt x="15" y="1"/>
                  <a:pt x="15" y="1"/>
                  <a:pt x="15" y="1"/>
                </a:cubicBezTo>
                <a:cubicBezTo>
                  <a:pt x="15" y="0"/>
                  <a:pt x="16" y="0"/>
                  <a:pt x="16" y="0"/>
                </a:cubicBezTo>
                <a:cubicBezTo>
                  <a:pt x="67" y="0"/>
                  <a:pt x="67" y="0"/>
                  <a:pt x="67" y="0"/>
                </a:cubicBezTo>
                <a:cubicBezTo>
                  <a:pt x="68" y="0"/>
                  <a:pt x="68" y="0"/>
                  <a:pt x="68" y="1"/>
                </a:cubicBezTo>
                <a:lnTo>
                  <a:pt x="68" y="8"/>
                </a:lnTo>
                <a:close/>
                <a:moveTo>
                  <a:pt x="68" y="23"/>
                </a:moveTo>
                <a:cubicBezTo>
                  <a:pt x="68" y="23"/>
                  <a:pt x="68" y="24"/>
                  <a:pt x="67" y="24"/>
                </a:cubicBezTo>
                <a:cubicBezTo>
                  <a:pt x="16" y="24"/>
                  <a:pt x="16" y="24"/>
                  <a:pt x="16" y="24"/>
                </a:cubicBezTo>
                <a:cubicBezTo>
                  <a:pt x="16" y="24"/>
                  <a:pt x="15" y="23"/>
                  <a:pt x="15" y="23"/>
                </a:cubicBezTo>
                <a:cubicBezTo>
                  <a:pt x="15" y="15"/>
                  <a:pt x="15" y="15"/>
                  <a:pt x="15" y="15"/>
                </a:cubicBezTo>
                <a:cubicBezTo>
                  <a:pt x="15" y="15"/>
                  <a:pt x="16" y="14"/>
                  <a:pt x="16" y="14"/>
                </a:cubicBezTo>
                <a:cubicBezTo>
                  <a:pt x="67" y="14"/>
                  <a:pt x="67" y="14"/>
                  <a:pt x="67" y="14"/>
                </a:cubicBezTo>
                <a:cubicBezTo>
                  <a:pt x="68" y="14"/>
                  <a:pt x="68" y="15"/>
                  <a:pt x="68" y="15"/>
                </a:cubicBezTo>
                <a:lnTo>
                  <a:pt x="68" y="23"/>
                </a:lnTo>
                <a:close/>
                <a:moveTo>
                  <a:pt x="68" y="37"/>
                </a:moveTo>
                <a:cubicBezTo>
                  <a:pt x="68" y="38"/>
                  <a:pt x="68" y="38"/>
                  <a:pt x="67" y="38"/>
                </a:cubicBezTo>
                <a:cubicBezTo>
                  <a:pt x="16" y="38"/>
                  <a:pt x="16" y="38"/>
                  <a:pt x="16" y="38"/>
                </a:cubicBezTo>
                <a:cubicBezTo>
                  <a:pt x="16" y="38"/>
                  <a:pt x="15" y="38"/>
                  <a:pt x="15" y="37"/>
                </a:cubicBezTo>
                <a:cubicBezTo>
                  <a:pt x="15" y="30"/>
                  <a:pt x="15" y="30"/>
                  <a:pt x="15" y="30"/>
                </a:cubicBezTo>
                <a:cubicBezTo>
                  <a:pt x="15" y="29"/>
                  <a:pt x="16" y="29"/>
                  <a:pt x="16" y="29"/>
                </a:cubicBezTo>
                <a:cubicBezTo>
                  <a:pt x="67" y="29"/>
                  <a:pt x="67" y="29"/>
                  <a:pt x="67" y="29"/>
                </a:cubicBezTo>
                <a:cubicBezTo>
                  <a:pt x="68" y="29"/>
                  <a:pt x="68" y="29"/>
                  <a:pt x="68" y="30"/>
                </a:cubicBezTo>
                <a:lnTo>
                  <a:pt x="68" y="37"/>
                </a:lnTo>
                <a:close/>
                <a:moveTo>
                  <a:pt x="68" y="52"/>
                </a:moveTo>
                <a:cubicBezTo>
                  <a:pt x="68" y="52"/>
                  <a:pt x="68" y="53"/>
                  <a:pt x="67" y="53"/>
                </a:cubicBezTo>
                <a:cubicBezTo>
                  <a:pt x="16" y="53"/>
                  <a:pt x="16" y="53"/>
                  <a:pt x="16" y="53"/>
                </a:cubicBezTo>
                <a:cubicBezTo>
                  <a:pt x="16" y="53"/>
                  <a:pt x="15" y="52"/>
                  <a:pt x="15" y="52"/>
                </a:cubicBezTo>
                <a:cubicBezTo>
                  <a:pt x="15" y="44"/>
                  <a:pt x="15" y="44"/>
                  <a:pt x="15" y="44"/>
                </a:cubicBezTo>
                <a:cubicBezTo>
                  <a:pt x="15" y="44"/>
                  <a:pt x="16" y="43"/>
                  <a:pt x="16" y="43"/>
                </a:cubicBezTo>
                <a:cubicBezTo>
                  <a:pt x="67" y="43"/>
                  <a:pt x="67" y="43"/>
                  <a:pt x="67" y="43"/>
                </a:cubicBezTo>
                <a:cubicBezTo>
                  <a:pt x="68" y="43"/>
                  <a:pt x="68" y="44"/>
                  <a:pt x="68" y="44"/>
                </a:cubicBezTo>
                <a:lnTo>
                  <a:pt x="68" y="52"/>
                </a:lnTo>
                <a:close/>
              </a:path>
            </a:pathLst>
          </a:custGeom>
          <a:solidFill>
            <a:schemeClr val="dk1"/>
          </a:solidFill>
          <a:ln w="0">
            <a:noFill/>
          </a:ln>
        </p:spPr>
        <p:style>
          <a:lnRef idx="0"/>
          <a:fillRef idx="0"/>
          <a:effectRef idx="0"/>
          <a:fontRef idx="minor"/>
        </p:style>
      </p:sp>
      <p:sp>
        <p:nvSpPr>
          <p:cNvPr id="1791" name="Google Shape;1740;p45"/>
          <p:cNvSpPr/>
          <p:nvPr/>
        </p:nvSpPr>
        <p:spPr>
          <a:xfrm>
            <a:off x="11323440" y="1858680"/>
            <a:ext cx="223200" cy="227160"/>
          </a:xfrm>
          <a:custGeom>
            <a:avLst/>
            <a:gdLst/>
            <a:ahLst/>
            <a:rect l="l" t="t" r="r" b="b"/>
            <a:pathLst>
              <a:path w="53" h="54">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chemeClr val="dk1"/>
          </a:solidFill>
          <a:ln w="0">
            <a:noFill/>
          </a:ln>
        </p:spPr>
        <p:style>
          <a:lnRef idx="0"/>
          <a:fillRef idx="0"/>
          <a:effectRef idx="0"/>
          <a:fontRef idx="minor"/>
        </p:style>
      </p:sp>
      <p:sp>
        <p:nvSpPr>
          <p:cNvPr id="1792" name="Google Shape;1741;p45"/>
          <p:cNvSpPr/>
          <p:nvPr/>
        </p:nvSpPr>
        <p:spPr>
          <a:xfrm>
            <a:off x="564840" y="2372760"/>
            <a:ext cx="273960" cy="122040"/>
          </a:xfrm>
          <a:custGeom>
            <a:avLst/>
            <a:gdLst/>
            <a:ahLst/>
            <a:rect l="l" t="t" r="r" b="b"/>
            <a:pathLst>
              <a:path w="65" h="29">
                <a:moveTo>
                  <a:pt x="65" y="16"/>
                </a:moveTo>
                <a:cubicBezTo>
                  <a:pt x="50" y="29"/>
                  <a:pt x="50" y="29"/>
                  <a:pt x="50" y="29"/>
                </a:cubicBezTo>
                <a:cubicBezTo>
                  <a:pt x="50" y="29"/>
                  <a:pt x="50" y="29"/>
                  <a:pt x="49" y="29"/>
                </a:cubicBezTo>
                <a:cubicBezTo>
                  <a:pt x="49" y="29"/>
                  <a:pt x="48" y="29"/>
                  <a:pt x="48" y="28"/>
                </a:cubicBezTo>
                <a:cubicBezTo>
                  <a:pt x="48" y="20"/>
                  <a:pt x="48" y="20"/>
                  <a:pt x="48" y="20"/>
                </a:cubicBezTo>
                <a:cubicBezTo>
                  <a:pt x="1" y="20"/>
                  <a:pt x="1" y="20"/>
                  <a:pt x="1" y="20"/>
                </a:cubicBezTo>
                <a:cubicBezTo>
                  <a:pt x="0" y="20"/>
                  <a:pt x="0" y="19"/>
                  <a:pt x="0" y="18"/>
                </a:cubicBezTo>
                <a:cubicBezTo>
                  <a:pt x="0" y="11"/>
                  <a:pt x="0" y="11"/>
                  <a:pt x="0" y="11"/>
                </a:cubicBezTo>
                <a:cubicBezTo>
                  <a:pt x="0" y="10"/>
                  <a:pt x="0" y="10"/>
                  <a:pt x="1" y="10"/>
                </a:cubicBezTo>
                <a:cubicBezTo>
                  <a:pt x="48" y="10"/>
                  <a:pt x="48" y="10"/>
                  <a:pt x="48" y="10"/>
                </a:cubicBezTo>
                <a:cubicBezTo>
                  <a:pt x="48" y="1"/>
                  <a:pt x="48" y="1"/>
                  <a:pt x="48" y="1"/>
                </a:cubicBezTo>
                <a:cubicBezTo>
                  <a:pt x="48" y="1"/>
                  <a:pt x="49" y="0"/>
                  <a:pt x="49" y="0"/>
                </a:cubicBezTo>
                <a:cubicBezTo>
                  <a:pt x="50" y="0"/>
                  <a:pt x="50" y="0"/>
                  <a:pt x="50" y="0"/>
                </a:cubicBezTo>
                <a:cubicBezTo>
                  <a:pt x="65" y="14"/>
                  <a:pt x="65" y="14"/>
                  <a:pt x="65" y="14"/>
                </a:cubicBezTo>
                <a:cubicBezTo>
                  <a:pt x="65" y="14"/>
                  <a:pt x="65" y="14"/>
                  <a:pt x="65" y="15"/>
                </a:cubicBezTo>
                <a:cubicBezTo>
                  <a:pt x="65" y="15"/>
                  <a:pt x="65" y="15"/>
                  <a:pt x="65" y="16"/>
                </a:cubicBezTo>
                <a:close/>
              </a:path>
            </a:pathLst>
          </a:custGeom>
          <a:solidFill>
            <a:schemeClr val="dk1"/>
          </a:solidFill>
          <a:ln w="0">
            <a:noFill/>
          </a:ln>
        </p:spPr>
        <p:style>
          <a:lnRef idx="0"/>
          <a:fillRef idx="0"/>
          <a:effectRef idx="0"/>
          <a:fontRef idx="minor"/>
        </p:style>
      </p:sp>
      <p:sp>
        <p:nvSpPr>
          <p:cNvPr id="1793" name="Google Shape;1742;p45"/>
          <p:cNvSpPr/>
          <p:nvPr/>
        </p:nvSpPr>
        <p:spPr>
          <a:xfrm>
            <a:off x="1082880" y="2300760"/>
            <a:ext cx="285480" cy="256320"/>
          </a:xfrm>
          <a:custGeom>
            <a:avLst/>
            <a:gdLst/>
            <a:ahLst/>
            <a:rect l="l" t="t" r="r" b="b"/>
            <a:pathLst>
              <a:path w="68" h="61">
                <a:moveTo>
                  <a:pt x="68" y="24"/>
                </a:moveTo>
                <a:cubicBezTo>
                  <a:pt x="48" y="43"/>
                  <a:pt x="48" y="43"/>
                  <a:pt x="48" y="43"/>
                </a:cubicBezTo>
                <a:cubicBezTo>
                  <a:pt x="48" y="44"/>
                  <a:pt x="47" y="44"/>
                  <a:pt x="47" y="44"/>
                </a:cubicBezTo>
                <a:cubicBezTo>
                  <a:pt x="45" y="44"/>
                  <a:pt x="44" y="43"/>
                  <a:pt x="44" y="41"/>
                </a:cubicBezTo>
                <a:cubicBezTo>
                  <a:pt x="44" y="32"/>
                  <a:pt x="44" y="32"/>
                  <a:pt x="44" y="32"/>
                </a:cubicBezTo>
                <a:cubicBezTo>
                  <a:pt x="36" y="32"/>
                  <a:pt x="36" y="32"/>
                  <a:pt x="36" y="32"/>
                </a:cubicBezTo>
                <a:cubicBezTo>
                  <a:pt x="19" y="32"/>
                  <a:pt x="9" y="35"/>
                  <a:pt x="9" y="53"/>
                </a:cubicBezTo>
                <a:cubicBezTo>
                  <a:pt x="9" y="55"/>
                  <a:pt x="9" y="56"/>
                  <a:pt x="9" y="58"/>
                </a:cubicBezTo>
                <a:cubicBezTo>
                  <a:pt x="9" y="58"/>
                  <a:pt x="9" y="59"/>
                  <a:pt x="9" y="60"/>
                </a:cubicBezTo>
                <a:cubicBezTo>
                  <a:pt x="9" y="60"/>
                  <a:pt x="8" y="61"/>
                  <a:pt x="8" y="61"/>
                </a:cubicBezTo>
                <a:cubicBezTo>
                  <a:pt x="7" y="61"/>
                  <a:pt x="7" y="61"/>
                  <a:pt x="7" y="60"/>
                </a:cubicBezTo>
                <a:cubicBezTo>
                  <a:pt x="6" y="59"/>
                  <a:pt x="6" y="58"/>
                  <a:pt x="5" y="57"/>
                </a:cubicBezTo>
                <a:cubicBezTo>
                  <a:pt x="3" y="52"/>
                  <a:pt x="0" y="46"/>
                  <a:pt x="0" y="40"/>
                </a:cubicBezTo>
                <a:cubicBezTo>
                  <a:pt x="0" y="36"/>
                  <a:pt x="1" y="32"/>
                  <a:pt x="2" y="28"/>
                </a:cubicBezTo>
                <a:cubicBezTo>
                  <a:pt x="8" y="14"/>
                  <a:pt x="23" y="12"/>
                  <a:pt x="36" y="12"/>
                </a:cubicBezTo>
                <a:cubicBezTo>
                  <a:pt x="44" y="12"/>
                  <a:pt x="44" y="12"/>
                  <a:pt x="44" y="12"/>
                </a:cubicBezTo>
                <a:cubicBezTo>
                  <a:pt x="44" y="3"/>
                  <a:pt x="44" y="3"/>
                  <a:pt x="44" y="3"/>
                </a:cubicBezTo>
                <a:cubicBezTo>
                  <a:pt x="44" y="1"/>
                  <a:pt x="45" y="0"/>
                  <a:pt x="47" y="0"/>
                </a:cubicBezTo>
                <a:cubicBezTo>
                  <a:pt x="47" y="0"/>
                  <a:pt x="48" y="0"/>
                  <a:pt x="48" y="1"/>
                </a:cubicBezTo>
                <a:cubicBezTo>
                  <a:pt x="68" y="20"/>
                  <a:pt x="68" y="20"/>
                  <a:pt x="68" y="20"/>
                </a:cubicBezTo>
                <a:cubicBezTo>
                  <a:pt x="68" y="21"/>
                  <a:pt x="68" y="21"/>
                  <a:pt x="68" y="22"/>
                </a:cubicBezTo>
                <a:cubicBezTo>
                  <a:pt x="68" y="23"/>
                  <a:pt x="68" y="23"/>
                  <a:pt x="68" y="24"/>
                </a:cubicBezTo>
                <a:close/>
              </a:path>
            </a:pathLst>
          </a:custGeom>
          <a:solidFill>
            <a:schemeClr val="dk1"/>
          </a:solidFill>
          <a:ln w="0">
            <a:noFill/>
          </a:ln>
        </p:spPr>
        <p:style>
          <a:lnRef idx="0"/>
          <a:fillRef idx="0"/>
          <a:effectRef idx="0"/>
          <a:fontRef idx="minor"/>
        </p:style>
      </p:sp>
      <p:sp>
        <p:nvSpPr>
          <p:cNvPr id="1794" name="Google Shape;1743;p45"/>
          <p:cNvSpPr/>
          <p:nvPr/>
        </p:nvSpPr>
        <p:spPr>
          <a:xfrm>
            <a:off x="1785600" y="2312280"/>
            <a:ext cx="162720" cy="244440"/>
          </a:xfrm>
          <a:custGeom>
            <a:avLst/>
            <a:gdLst/>
            <a:ahLst/>
            <a:rect l="l" t="t"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dk1"/>
          </a:solidFill>
          <a:ln w="0">
            <a:noFill/>
          </a:ln>
        </p:spPr>
        <p:style>
          <a:lnRef idx="0"/>
          <a:fillRef idx="0"/>
          <a:effectRef idx="0"/>
          <a:fontRef idx="minor"/>
        </p:style>
      </p:sp>
      <p:sp>
        <p:nvSpPr>
          <p:cNvPr id="1795" name="Google Shape;1744;p45"/>
          <p:cNvSpPr/>
          <p:nvPr/>
        </p:nvSpPr>
        <p:spPr>
          <a:xfrm>
            <a:off x="2295720" y="2312280"/>
            <a:ext cx="2444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4"/>
                </a:moveTo>
                <a:cubicBezTo>
                  <a:pt x="16" y="4"/>
                  <a:pt x="5" y="15"/>
                  <a:pt x="5" y="29"/>
                </a:cubicBezTo>
                <a:cubicBezTo>
                  <a:pt x="5" y="42"/>
                  <a:pt x="16" y="53"/>
                  <a:pt x="29" y="53"/>
                </a:cubicBezTo>
                <a:cubicBezTo>
                  <a:pt x="42" y="53"/>
                  <a:pt x="53" y="42"/>
                  <a:pt x="53" y="29"/>
                </a:cubicBezTo>
                <a:cubicBezTo>
                  <a:pt x="53" y="15"/>
                  <a:pt x="42" y="4"/>
                  <a:pt x="29" y="4"/>
                </a:cubicBezTo>
                <a:close/>
                <a:moveTo>
                  <a:pt x="19" y="24"/>
                </a:moveTo>
                <a:cubicBezTo>
                  <a:pt x="17" y="24"/>
                  <a:pt x="14" y="22"/>
                  <a:pt x="14" y="19"/>
                </a:cubicBezTo>
                <a:cubicBezTo>
                  <a:pt x="14" y="16"/>
                  <a:pt x="17" y="14"/>
                  <a:pt x="19" y="14"/>
                </a:cubicBezTo>
                <a:cubicBezTo>
                  <a:pt x="22" y="14"/>
                  <a:pt x="24" y="16"/>
                  <a:pt x="24" y="19"/>
                </a:cubicBezTo>
                <a:cubicBezTo>
                  <a:pt x="24" y="22"/>
                  <a:pt x="22" y="24"/>
                  <a:pt x="19" y="24"/>
                </a:cubicBezTo>
                <a:close/>
                <a:moveTo>
                  <a:pt x="41" y="38"/>
                </a:moveTo>
                <a:cubicBezTo>
                  <a:pt x="17" y="38"/>
                  <a:pt x="17" y="38"/>
                  <a:pt x="17" y="38"/>
                </a:cubicBezTo>
                <a:cubicBezTo>
                  <a:pt x="15" y="38"/>
                  <a:pt x="14" y="37"/>
                  <a:pt x="14" y="36"/>
                </a:cubicBezTo>
                <a:cubicBezTo>
                  <a:pt x="14" y="35"/>
                  <a:pt x="15" y="34"/>
                  <a:pt x="17" y="34"/>
                </a:cubicBezTo>
                <a:cubicBezTo>
                  <a:pt x="41" y="34"/>
                  <a:pt x="41" y="34"/>
                  <a:pt x="41" y="34"/>
                </a:cubicBezTo>
                <a:cubicBezTo>
                  <a:pt x="42" y="34"/>
                  <a:pt x="43" y="35"/>
                  <a:pt x="43" y="36"/>
                </a:cubicBezTo>
                <a:cubicBezTo>
                  <a:pt x="43" y="37"/>
                  <a:pt x="42" y="38"/>
                  <a:pt x="41" y="38"/>
                </a:cubicBezTo>
                <a:close/>
                <a:moveTo>
                  <a:pt x="39" y="24"/>
                </a:moveTo>
                <a:cubicBezTo>
                  <a:pt x="36" y="24"/>
                  <a:pt x="34" y="22"/>
                  <a:pt x="34" y="19"/>
                </a:cubicBezTo>
                <a:cubicBezTo>
                  <a:pt x="34" y="16"/>
                  <a:pt x="36" y="14"/>
                  <a:pt x="39" y="14"/>
                </a:cubicBezTo>
                <a:cubicBezTo>
                  <a:pt x="41" y="14"/>
                  <a:pt x="43" y="16"/>
                  <a:pt x="43" y="19"/>
                </a:cubicBezTo>
                <a:cubicBezTo>
                  <a:pt x="43" y="22"/>
                  <a:pt x="41" y="24"/>
                  <a:pt x="39" y="24"/>
                </a:cubicBezTo>
                <a:close/>
              </a:path>
            </a:pathLst>
          </a:custGeom>
          <a:solidFill>
            <a:schemeClr val="dk1"/>
          </a:solidFill>
          <a:ln w="0">
            <a:noFill/>
          </a:ln>
        </p:spPr>
        <p:style>
          <a:lnRef idx="0"/>
          <a:fillRef idx="0"/>
          <a:effectRef idx="0"/>
          <a:fontRef idx="minor"/>
        </p:style>
      </p:sp>
      <p:sp>
        <p:nvSpPr>
          <p:cNvPr id="1796" name="Google Shape;1745;p45"/>
          <p:cNvSpPr/>
          <p:nvPr/>
        </p:nvSpPr>
        <p:spPr>
          <a:xfrm>
            <a:off x="2901240" y="2312280"/>
            <a:ext cx="248400" cy="244440"/>
          </a:xfrm>
          <a:custGeom>
            <a:avLst/>
            <a:gdLst/>
            <a:ahLst/>
            <a:rect l="l" t="t"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7" y="26"/>
                </a:moveTo>
                <a:cubicBezTo>
                  <a:pt x="47" y="25"/>
                  <a:pt x="46" y="24"/>
                  <a:pt x="44" y="24"/>
                </a:cubicBezTo>
                <a:cubicBezTo>
                  <a:pt x="15" y="24"/>
                  <a:pt x="15" y="24"/>
                  <a:pt x="15" y="24"/>
                </a:cubicBezTo>
                <a:cubicBezTo>
                  <a:pt x="14" y="24"/>
                  <a:pt x="13" y="25"/>
                  <a:pt x="13" y="26"/>
                </a:cubicBezTo>
                <a:cubicBezTo>
                  <a:pt x="13" y="31"/>
                  <a:pt x="13" y="31"/>
                  <a:pt x="13" y="31"/>
                </a:cubicBezTo>
                <a:cubicBezTo>
                  <a:pt x="13" y="32"/>
                  <a:pt x="14" y="34"/>
                  <a:pt x="15" y="34"/>
                </a:cubicBezTo>
                <a:cubicBezTo>
                  <a:pt x="44" y="34"/>
                  <a:pt x="44" y="34"/>
                  <a:pt x="44" y="34"/>
                </a:cubicBezTo>
                <a:cubicBezTo>
                  <a:pt x="46" y="34"/>
                  <a:pt x="47" y="32"/>
                  <a:pt x="47" y="31"/>
                </a:cubicBezTo>
                <a:lnTo>
                  <a:pt x="47" y="26"/>
                </a:lnTo>
                <a:close/>
              </a:path>
            </a:pathLst>
          </a:custGeom>
          <a:solidFill>
            <a:schemeClr val="dk1"/>
          </a:solidFill>
          <a:ln w="0">
            <a:noFill/>
          </a:ln>
        </p:spPr>
        <p:style>
          <a:lnRef idx="0"/>
          <a:fillRef idx="0"/>
          <a:effectRef idx="0"/>
          <a:fontRef idx="minor"/>
        </p:style>
      </p:sp>
      <p:sp>
        <p:nvSpPr>
          <p:cNvPr id="1797" name="Google Shape;1746;p45"/>
          <p:cNvSpPr/>
          <p:nvPr/>
        </p:nvSpPr>
        <p:spPr>
          <a:xfrm>
            <a:off x="3600000" y="2329920"/>
            <a:ext cx="122040" cy="205560"/>
          </a:xfrm>
          <a:custGeom>
            <a:avLst/>
            <a:gdLst/>
            <a:ahLst/>
            <a:rect l="l" t="t"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dk1"/>
          </a:solidFill>
          <a:ln w="0">
            <a:noFill/>
          </a:ln>
        </p:spPr>
        <p:style>
          <a:lnRef idx="0"/>
          <a:fillRef idx="0"/>
          <a:effectRef idx="0"/>
          <a:fontRef idx="minor"/>
        </p:style>
      </p:sp>
      <p:sp>
        <p:nvSpPr>
          <p:cNvPr id="1798" name="Google Shape;1747;p45"/>
          <p:cNvSpPr/>
          <p:nvPr/>
        </p:nvSpPr>
        <p:spPr>
          <a:xfrm>
            <a:off x="4114080" y="2312280"/>
            <a:ext cx="248400" cy="266040"/>
          </a:xfrm>
          <a:custGeom>
            <a:avLst/>
            <a:gdLst/>
            <a:ahLst/>
            <a:rect l="l" t="t" r="r" b="b"/>
            <a:pathLst>
              <a:path w="59" h="63">
                <a:moveTo>
                  <a:pt x="59" y="46"/>
                </a:moveTo>
                <a:cubicBezTo>
                  <a:pt x="59" y="51"/>
                  <a:pt x="51" y="53"/>
                  <a:pt x="47" y="53"/>
                </a:cubicBezTo>
                <a:cubicBezTo>
                  <a:pt x="42" y="53"/>
                  <a:pt x="34" y="51"/>
                  <a:pt x="34" y="46"/>
                </a:cubicBezTo>
                <a:cubicBezTo>
                  <a:pt x="34" y="40"/>
                  <a:pt x="42" y="38"/>
                  <a:pt x="47" y="38"/>
                </a:cubicBezTo>
                <a:cubicBezTo>
                  <a:pt x="49" y="38"/>
                  <a:pt x="52" y="39"/>
                  <a:pt x="54" y="40"/>
                </a:cubicBezTo>
                <a:cubicBezTo>
                  <a:pt x="54" y="20"/>
                  <a:pt x="54" y="20"/>
                  <a:pt x="54" y="20"/>
                </a:cubicBezTo>
                <a:cubicBezTo>
                  <a:pt x="25" y="29"/>
                  <a:pt x="25" y="29"/>
                  <a:pt x="25" y="29"/>
                </a:cubicBezTo>
                <a:cubicBezTo>
                  <a:pt x="25" y="55"/>
                  <a:pt x="25" y="55"/>
                  <a:pt x="25" y="55"/>
                </a:cubicBezTo>
                <a:cubicBezTo>
                  <a:pt x="25" y="61"/>
                  <a:pt x="17" y="63"/>
                  <a:pt x="13" y="63"/>
                </a:cubicBezTo>
                <a:cubicBezTo>
                  <a:pt x="8" y="63"/>
                  <a:pt x="0" y="61"/>
                  <a:pt x="0" y="55"/>
                </a:cubicBezTo>
                <a:cubicBezTo>
                  <a:pt x="0" y="50"/>
                  <a:pt x="8" y="48"/>
                  <a:pt x="13" y="48"/>
                </a:cubicBezTo>
                <a:cubicBezTo>
                  <a:pt x="15" y="48"/>
                  <a:pt x="18" y="49"/>
                  <a:pt x="20" y="50"/>
                </a:cubicBezTo>
                <a:cubicBezTo>
                  <a:pt x="20" y="13"/>
                  <a:pt x="20" y="13"/>
                  <a:pt x="20" y="13"/>
                </a:cubicBezTo>
                <a:cubicBezTo>
                  <a:pt x="20" y="11"/>
                  <a:pt x="21" y="10"/>
                  <a:pt x="22" y="9"/>
                </a:cubicBezTo>
                <a:cubicBezTo>
                  <a:pt x="54" y="0"/>
                  <a:pt x="54" y="0"/>
                  <a:pt x="54" y="0"/>
                </a:cubicBezTo>
                <a:cubicBezTo>
                  <a:pt x="54" y="0"/>
                  <a:pt x="55" y="0"/>
                  <a:pt x="55" y="0"/>
                </a:cubicBezTo>
                <a:cubicBezTo>
                  <a:pt x="57" y="0"/>
                  <a:pt x="59" y="1"/>
                  <a:pt x="59" y="3"/>
                </a:cubicBezTo>
                <a:lnTo>
                  <a:pt x="59" y="46"/>
                </a:lnTo>
                <a:close/>
              </a:path>
            </a:pathLst>
          </a:custGeom>
          <a:solidFill>
            <a:schemeClr val="dk1"/>
          </a:solidFill>
          <a:ln w="0">
            <a:noFill/>
          </a:ln>
        </p:spPr>
        <p:style>
          <a:lnRef idx="0"/>
          <a:fillRef idx="0"/>
          <a:effectRef idx="0"/>
          <a:fontRef idx="minor"/>
        </p:style>
      </p:sp>
      <p:sp>
        <p:nvSpPr>
          <p:cNvPr id="1799" name="Google Shape;1748;p45"/>
          <p:cNvSpPr/>
          <p:nvPr/>
        </p:nvSpPr>
        <p:spPr>
          <a:xfrm>
            <a:off x="4721400" y="2312280"/>
            <a:ext cx="285480" cy="223200"/>
          </a:xfrm>
          <a:custGeom>
            <a:avLst/>
            <a:gdLst/>
            <a:ahLst/>
            <a:rect l="l" t="t" r="r" b="b"/>
            <a:pathLst>
              <a:path w="68" h="53">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15" y="37"/>
                </a:moveTo>
                <a:cubicBezTo>
                  <a:pt x="15" y="38"/>
                  <a:pt x="14" y="38"/>
                  <a:pt x="14" y="38"/>
                </a:cubicBezTo>
                <a:cubicBezTo>
                  <a:pt x="13" y="38"/>
                  <a:pt x="13" y="38"/>
                  <a:pt x="13" y="38"/>
                </a:cubicBezTo>
                <a:cubicBezTo>
                  <a:pt x="2" y="27"/>
                  <a:pt x="2" y="27"/>
                  <a:pt x="2" y="27"/>
                </a:cubicBezTo>
                <a:cubicBezTo>
                  <a:pt x="2" y="27"/>
                  <a:pt x="2" y="27"/>
                  <a:pt x="2" y="26"/>
                </a:cubicBezTo>
                <a:cubicBezTo>
                  <a:pt x="2" y="26"/>
                  <a:pt x="2" y="26"/>
                  <a:pt x="2" y="25"/>
                </a:cubicBezTo>
                <a:cubicBezTo>
                  <a:pt x="13" y="14"/>
                  <a:pt x="13" y="14"/>
                  <a:pt x="13" y="14"/>
                </a:cubicBezTo>
                <a:cubicBezTo>
                  <a:pt x="13" y="14"/>
                  <a:pt x="13" y="14"/>
                  <a:pt x="14" y="14"/>
                </a:cubicBezTo>
                <a:cubicBezTo>
                  <a:pt x="14" y="14"/>
                  <a:pt x="15" y="15"/>
                  <a:pt x="15" y="15"/>
                </a:cubicBezTo>
                <a:lnTo>
                  <a:pt x="15" y="37"/>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chemeClr val="dk1"/>
          </a:solidFill>
          <a:ln w="0">
            <a:noFill/>
          </a:ln>
        </p:spPr>
        <p:style>
          <a:lnRef idx="0"/>
          <a:fillRef idx="0"/>
          <a:effectRef idx="0"/>
          <a:fontRef idx="minor"/>
        </p:style>
      </p:sp>
      <p:sp>
        <p:nvSpPr>
          <p:cNvPr id="1800" name="Google Shape;1749;p45"/>
          <p:cNvSpPr/>
          <p:nvPr/>
        </p:nvSpPr>
        <p:spPr>
          <a:xfrm>
            <a:off x="5326920" y="2292840"/>
            <a:ext cx="285480" cy="285480"/>
          </a:xfrm>
          <a:custGeom>
            <a:avLst/>
            <a:gdLst/>
            <a:ahLst/>
            <a:rect l="l" t="t"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dk1"/>
          </a:solidFill>
          <a:ln w="0">
            <a:noFill/>
          </a:ln>
        </p:spPr>
        <p:style>
          <a:lnRef idx="0"/>
          <a:fillRef idx="0"/>
          <a:effectRef idx="0"/>
          <a:fontRef idx="minor"/>
        </p:style>
      </p:sp>
      <p:sp>
        <p:nvSpPr>
          <p:cNvPr id="1801" name="Google Shape;1750;p45"/>
          <p:cNvSpPr/>
          <p:nvPr/>
        </p:nvSpPr>
        <p:spPr>
          <a:xfrm>
            <a:off x="5932440" y="2312280"/>
            <a:ext cx="248400" cy="244440"/>
          </a:xfrm>
          <a:custGeom>
            <a:avLst/>
            <a:gdLst/>
            <a:ahLst/>
            <a:rect l="l" t="t" r="r" b="b"/>
            <a:pathLst>
              <a:path w="59" h="58">
                <a:moveTo>
                  <a:pt x="25" y="55"/>
                </a:moveTo>
                <a:cubicBezTo>
                  <a:pt x="25" y="57"/>
                  <a:pt x="24" y="58"/>
                  <a:pt x="22" y="58"/>
                </a:cubicBezTo>
                <a:cubicBezTo>
                  <a:pt x="3" y="58"/>
                  <a:pt x="3" y="58"/>
                  <a:pt x="3" y="58"/>
                </a:cubicBezTo>
                <a:cubicBezTo>
                  <a:pt x="2" y="58"/>
                  <a:pt x="0" y="57"/>
                  <a:pt x="0" y="55"/>
                </a:cubicBezTo>
                <a:cubicBezTo>
                  <a:pt x="0" y="2"/>
                  <a:pt x="0" y="2"/>
                  <a:pt x="0" y="2"/>
                </a:cubicBezTo>
                <a:cubicBezTo>
                  <a:pt x="0" y="1"/>
                  <a:pt x="2" y="0"/>
                  <a:pt x="3" y="0"/>
                </a:cubicBezTo>
                <a:cubicBezTo>
                  <a:pt x="22" y="0"/>
                  <a:pt x="22" y="0"/>
                  <a:pt x="22" y="0"/>
                </a:cubicBezTo>
                <a:cubicBezTo>
                  <a:pt x="24" y="0"/>
                  <a:pt x="25" y="1"/>
                  <a:pt x="25" y="2"/>
                </a:cubicBezTo>
                <a:lnTo>
                  <a:pt x="25" y="55"/>
                </a:lnTo>
                <a:close/>
                <a:moveTo>
                  <a:pt x="59" y="55"/>
                </a:moveTo>
                <a:cubicBezTo>
                  <a:pt x="59" y="57"/>
                  <a:pt x="58" y="58"/>
                  <a:pt x="56" y="58"/>
                </a:cubicBezTo>
                <a:cubicBezTo>
                  <a:pt x="37" y="58"/>
                  <a:pt x="37" y="58"/>
                  <a:pt x="37" y="58"/>
                </a:cubicBezTo>
                <a:cubicBezTo>
                  <a:pt x="36" y="58"/>
                  <a:pt x="34" y="57"/>
                  <a:pt x="34" y="55"/>
                </a:cubicBezTo>
                <a:cubicBezTo>
                  <a:pt x="34" y="2"/>
                  <a:pt x="34" y="2"/>
                  <a:pt x="34" y="2"/>
                </a:cubicBezTo>
                <a:cubicBezTo>
                  <a:pt x="34" y="1"/>
                  <a:pt x="36" y="0"/>
                  <a:pt x="37" y="0"/>
                </a:cubicBezTo>
                <a:cubicBezTo>
                  <a:pt x="56" y="0"/>
                  <a:pt x="56" y="0"/>
                  <a:pt x="56" y="0"/>
                </a:cubicBezTo>
                <a:cubicBezTo>
                  <a:pt x="58" y="0"/>
                  <a:pt x="59" y="1"/>
                  <a:pt x="59" y="2"/>
                </a:cubicBezTo>
                <a:lnTo>
                  <a:pt x="59" y="55"/>
                </a:lnTo>
                <a:close/>
              </a:path>
            </a:pathLst>
          </a:custGeom>
          <a:solidFill>
            <a:schemeClr val="dk1"/>
          </a:solidFill>
          <a:ln w="0">
            <a:noFill/>
          </a:ln>
        </p:spPr>
        <p:style>
          <a:lnRef idx="0"/>
          <a:fillRef idx="0"/>
          <a:effectRef idx="0"/>
          <a:fontRef idx="minor"/>
        </p:style>
      </p:sp>
      <p:sp>
        <p:nvSpPr>
          <p:cNvPr id="1802" name="Google Shape;1751;p45"/>
          <p:cNvSpPr/>
          <p:nvPr/>
        </p:nvSpPr>
        <p:spPr>
          <a:xfrm>
            <a:off x="6539760" y="2312280"/>
            <a:ext cx="2426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1" y="27"/>
                </a:moveTo>
                <a:cubicBezTo>
                  <a:pt x="30" y="17"/>
                  <a:pt x="30" y="17"/>
                  <a:pt x="30" y="17"/>
                </a:cubicBezTo>
                <a:cubicBezTo>
                  <a:pt x="9" y="37"/>
                  <a:pt x="9" y="37"/>
                  <a:pt x="9" y="37"/>
                </a:cubicBezTo>
                <a:cubicBezTo>
                  <a:pt x="9" y="48"/>
                  <a:pt x="9" y="48"/>
                  <a:pt x="9" y="48"/>
                </a:cubicBezTo>
                <a:cubicBezTo>
                  <a:pt x="20" y="48"/>
                  <a:pt x="20" y="48"/>
                  <a:pt x="20" y="48"/>
                </a:cubicBezTo>
                <a:lnTo>
                  <a:pt x="41" y="27"/>
                </a:lnTo>
                <a:close/>
                <a:moveTo>
                  <a:pt x="21" y="43"/>
                </a:moveTo>
                <a:cubicBezTo>
                  <a:pt x="19" y="44"/>
                  <a:pt x="19" y="44"/>
                  <a:pt x="19" y="44"/>
                </a:cubicBezTo>
                <a:cubicBezTo>
                  <a:pt x="17" y="44"/>
                  <a:pt x="17" y="44"/>
                  <a:pt x="17" y="44"/>
                </a:cubicBezTo>
                <a:cubicBezTo>
                  <a:pt x="17" y="41"/>
                  <a:pt x="17" y="41"/>
                  <a:pt x="17" y="41"/>
                </a:cubicBezTo>
                <a:cubicBezTo>
                  <a:pt x="13" y="41"/>
                  <a:pt x="13" y="41"/>
                  <a:pt x="13" y="41"/>
                </a:cubicBezTo>
                <a:cubicBezTo>
                  <a:pt x="13" y="39"/>
                  <a:pt x="13" y="39"/>
                  <a:pt x="13" y="39"/>
                </a:cubicBezTo>
                <a:cubicBezTo>
                  <a:pt x="15" y="37"/>
                  <a:pt x="15" y="37"/>
                  <a:pt x="15" y="37"/>
                </a:cubicBezTo>
                <a:lnTo>
                  <a:pt x="21" y="43"/>
                </a:lnTo>
                <a:close/>
                <a:moveTo>
                  <a:pt x="31" y="23"/>
                </a:moveTo>
                <a:cubicBezTo>
                  <a:pt x="20" y="34"/>
                  <a:pt x="20" y="34"/>
                  <a:pt x="20" y="34"/>
                </a:cubicBezTo>
                <a:cubicBezTo>
                  <a:pt x="19" y="34"/>
                  <a:pt x="19" y="35"/>
                  <a:pt x="19" y="34"/>
                </a:cubicBezTo>
                <a:cubicBezTo>
                  <a:pt x="18" y="34"/>
                  <a:pt x="18" y="33"/>
                  <a:pt x="19" y="33"/>
                </a:cubicBezTo>
                <a:cubicBezTo>
                  <a:pt x="30" y="22"/>
                  <a:pt x="30" y="22"/>
                  <a:pt x="30" y="22"/>
                </a:cubicBezTo>
                <a:cubicBezTo>
                  <a:pt x="30" y="22"/>
                  <a:pt x="31" y="22"/>
                  <a:pt x="31" y="22"/>
                </a:cubicBezTo>
                <a:cubicBezTo>
                  <a:pt x="31" y="22"/>
                  <a:pt x="31" y="23"/>
                  <a:pt x="31" y="23"/>
                </a:cubicBezTo>
                <a:close/>
                <a:moveTo>
                  <a:pt x="47" y="22"/>
                </a:moveTo>
                <a:cubicBezTo>
                  <a:pt x="48" y="20"/>
                  <a:pt x="48" y="18"/>
                  <a:pt x="47" y="16"/>
                </a:cubicBezTo>
                <a:cubicBezTo>
                  <a:pt x="41" y="11"/>
                  <a:pt x="41" y="11"/>
                  <a:pt x="41" y="11"/>
                </a:cubicBezTo>
                <a:cubicBezTo>
                  <a:pt x="40" y="9"/>
                  <a:pt x="37" y="9"/>
                  <a:pt x="36" y="11"/>
                </a:cubicBezTo>
                <a:cubicBezTo>
                  <a:pt x="33" y="14"/>
                  <a:pt x="33" y="14"/>
                  <a:pt x="33" y="14"/>
                </a:cubicBezTo>
                <a:cubicBezTo>
                  <a:pt x="43" y="25"/>
                  <a:pt x="43" y="25"/>
                  <a:pt x="43" y="25"/>
                </a:cubicBezTo>
                <a:lnTo>
                  <a:pt x="47" y="22"/>
                </a:lnTo>
                <a:close/>
              </a:path>
            </a:pathLst>
          </a:custGeom>
          <a:solidFill>
            <a:schemeClr val="dk1"/>
          </a:solidFill>
          <a:ln w="0">
            <a:noFill/>
          </a:ln>
        </p:spPr>
        <p:style>
          <a:lnRef idx="0"/>
          <a:fillRef idx="0"/>
          <a:effectRef idx="0"/>
          <a:fontRef idx="minor"/>
        </p:style>
      </p:sp>
      <p:sp>
        <p:nvSpPr>
          <p:cNvPr id="1803" name="Google Shape;1752;p45"/>
          <p:cNvSpPr/>
          <p:nvPr/>
        </p:nvSpPr>
        <p:spPr>
          <a:xfrm>
            <a:off x="7145280" y="2312280"/>
            <a:ext cx="306720" cy="244440"/>
          </a:xfrm>
          <a:custGeom>
            <a:avLst/>
            <a:gdLst/>
            <a:ahLst/>
            <a:rect l="l" t="t"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dk1"/>
          </a:solidFill>
          <a:ln w="0">
            <a:noFill/>
          </a:ln>
        </p:spPr>
        <p:style>
          <a:lnRef idx="0"/>
          <a:fillRef idx="0"/>
          <a:effectRef idx="0"/>
          <a:fontRef idx="minor"/>
        </p:style>
      </p:sp>
      <p:sp>
        <p:nvSpPr>
          <p:cNvPr id="1804" name="Google Shape;1753;p45"/>
          <p:cNvSpPr/>
          <p:nvPr/>
        </p:nvSpPr>
        <p:spPr>
          <a:xfrm>
            <a:off x="7754760" y="2292840"/>
            <a:ext cx="316800" cy="281520"/>
          </a:xfrm>
          <a:custGeom>
            <a:avLst/>
            <a:gdLst/>
            <a:ahLst/>
            <a:rect l="l" t="t" r="r" b="b"/>
            <a:pathLst>
              <a:path w="75" h="67">
                <a:moveTo>
                  <a:pt x="65" y="50"/>
                </a:moveTo>
                <a:cubicBezTo>
                  <a:pt x="68" y="55"/>
                  <a:pt x="71" y="57"/>
                  <a:pt x="75" y="61"/>
                </a:cubicBezTo>
                <a:cubicBezTo>
                  <a:pt x="70" y="63"/>
                  <a:pt x="65" y="65"/>
                  <a:pt x="61" y="67"/>
                </a:cubicBezTo>
                <a:cubicBezTo>
                  <a:pt x="54" y="61"/>
                  <a:pt x="58" y="37"/>
                  <a:pt x="46" y="37"/>
                </a:cubicBezTo>
                <a:cubicBezTo>
                  <a:pt x="46" y="37"/>
                  <a:pt x="46" y="37"/>
                  <a:pt x="46" y="37"/>
                </a:cubicBezTo>
                <a:cubicBezTo>
                  <a:pt x="46" y="37"/>
                  <a:pt x="46" y="37"/>
                  <a:pt x="46" y="37"/>
                </a:cubicBezTo>
                <a:cubicBezTo>
                  <a:pt x="46" y="37"/>
                  <a:pt x="46" y="37"/>
                  <a:pt x="46" y="37"/>
                </a:cubicBezTo>
                <a:cubicBezTo>
                  <a:pt x="49" y="40"/>
                  <a:pt x="50" y="41"/>
                  <a:pt x="51" y="45"/>
                </a:cubicBezTo>
                <a:cubicBezTo>
                  <a:pt x="51" y="46"/>
                  <a:pt x="51" y="46"/>
                  <a:pt x="51" y="46"/>
                </a:cubicBezTo>
                <a:cubicBezTo>
                  <a:pt x="51" y="49"/>
                  <a:pt x="50" y="52"/>
                  <a:pt x="49" y="55"/>
                </a:cubicBezTo>
                <a:cubicBezTo>
                  <a:pt x="47" y="55"/>
                  <a:pt x="44" y="56"/>
                  <a:pt x="42" y="56"/>
                </a:cubicBezTo>
                <a:cubicBezTo>
                  <a:pt x="41" y="56"/>
                  <a:pt x="40" y="55"/>
                  <a:pt x="39" y="55"/>
                </a:cubicBezTo>
                <a:cubicBezTo>
                  <a:pt x="39" y="55"/>
                  <a:pt x="39" y="54"/>
                  <a:pt x="39" y="53"/>
                </a:cubicBezTo>
                <a:cubicBezTo>
                  <a:pt x="39" y="52"/>
                  <a:pt x="39" y="51"/>
                  <a:pt x="39" y="50"/>
                </a:cubicBezTo>
                <a:cubicBezTo>
                  <a:pt x="39" y="48"/>
                  <a:pt x="44" y="46"/>
                  <a:pt x="43" y="44"/>
                </a:cubicBezTo>
                <a:cubicBezTo>
                  <a:pt x="43" y="44"/>
                  <a:pt x="42" y="44"/>
                  <a:pt x="42" y="45"/>
                </a:cubicBezTo>
                <a:cubicBezTo>
                  <a:pt x="40" y="47"/>
                  <a:pt x="36" y="50"/>
                  <a:pt x="32" y="50"/>
                </a:cubicBezTo>
                <a:cubicBezTo>
                  <a:pt x="30" y="50"/>
                  <a:pt x="25" y="41"/>
                  <a:pt x="22" y="39"/>
                </a:cubicBezTo>
                <a:cubicBezTo>
                  <a:pt x="22" y="39"/>
                  <a:pt x="22" y="38"/>
                  <a:pt x="21" y="38"/>
                </a:cubicBezTo>
                <a:cubicBezTo>
                  <a:pt x="19" y="38"/>
                  <a:pt x="3" y="42"/>
                  <a:pt x="2" y="42"/>
                </a:cubicBezTo>
                <a:cubicBezTo>
                  <a:pt x="1" y="42"/>
                  <a:pt x="0" y="42"/>
                  <a:pt x="0" y="41"/>
                </a:cubicBezTo>
                <a:cubicBezTo>
                  <a:pt x="0" y="40"/>
                  <a:pt x="1" y="39"/>
                  <a:pt x="1" y="39"/>
                </a:cubicBezTo>
                <a:cubicBezTo>
                  <a:pt x="20" y="35"/>
                  <a:pt x="20" y="35"/>
                  <a:pt x="20" y="35"/>
                </a:cubicBezTo>
                <a:cubicBezTo>
                  <a:pt x="19" y="33"/>
                  <a:pt x="22" y="33"/>
                  <a:pt x="23" y="32"/>
                </a:cubicBezTo>
                <a:cubicBezTo>
                  <a:pt x="23" y="32"/>
                  <a:pt x="24" y="32"/>
                  <a:pt x="24" y="32"/>
                </a:cubicBezTo>
                <a:cubicBezTo>
                  <a:pt x="25" y="32"/>
                  <a:pt x="26" y="33"/>
                  <a:pt x="26" y="34"/>
                </a:cubicBezTo>
                <a:cubicBezTo>
                  <a:pt x="27" y="34"/>
                  <a:pt x="32" y="32"/>
                  <a:pt x="32" y="32"/>
                </a:cubicBezTo>
                <a:cubicBezTo>
                  <a:pt x="33" y="32"/>
                  <a:pt x="34" y="33"/>
                  <a:pt x="34" y="34"/>
                </a:cubicBezTo>
                <a:cubicBezTo>
                  <a:pt x="34" y="35"/>
                  <a:pt x="34" y="35"/>
                  <a:pt x="33" y="35"/>
                </a:cubicBezTo>
                <a:cubicBezTo>
                  <a:pt x="26" y="37"/>
                  <a:pt x="26" y="37"/>
                  <a:pt x="26" y="37"/>
                </a:cubicBezTo>
                <a:cubicBezTo>
                  <a:pt x="26" y="38"/>
                  <a:pt x="26" y="38"/>
                  <a:pt x="26" y="38"/>
                </a:cubicBezTo>
                <a:cubicBezTo>
                  <a:pt x="26" y="39"/>
                  <a:pt x="32" y="45"/>
                  <a:pt x="33" y="45"/>
                </a:cubicBezTo>
                <a:cubicBezTo>
                  <a:pt x="35" y="45"/>
                  <a:pt x="40" y="40"/>
                  <a:pt x="40" y="38"/>
                </a:cubicBezTo>
                <a:cubicBezTo>
                  <a:pt x="40" y="33"/>
                  <a:pt x="34" y="36"/>
                  <a:pt x="34" y="33"/>
                </a:cubicBezTo>
                <a:cubicBezTo>
                  <a:pt x="34" y="33"/>
                  <a:pt x="35" y="32"/>
                  <a:pt x="35" y="32"/>
                </a:cubicBezTo>
                <a:cubicBezTo>
                  <a:pt x="32" y="31"/>
                  <a:pt x="32" y="31"/>
                  <a:pt x="32" y="31"/>
                </a:cubicBezTo>
                <a:cubicBezTo>
                  <a:pt x="33" y="30"/>
                  <a:pt x="34" y="28"/>
                  <a:pt x="34" y="27"/>
                </a:cubicBezTo>
                <a:cubicBezTo>
                  <a:pt x="34" y="26"/>
                  <a:pt x="34" y="25"/>
                  <a:pt x="34" y="24"/>
                </a:cubicBezTo>
                <a:cubicBezTo>
                  <a:pt x="36" y="24"/>
                  <a:pt x="37" y="24"/>
                  <a:pt x="39" y="24"/>
                </a:cubicBezTo>
                <a:cubicBezTo>
                  <a:pt x="47" y="24"/>
                  <a:pt x="45" y="25"/>
                  <a:pt x="48" y="31"/>
                </a:cubicBezTo>
                <a:cubicBezTo>
                  <a:pt x="50" y="30"/>
                  <a:pt x="50" y="30"/>
                  <a:pt x="50" y="30"/>
                </a:cubicBezTo>
                <a:cubicBezTo>
                  <a:pt x="49" y="35"/>
                  <a:pt x="45" y="32"/>
                  <a:pt x="45" y="34"/>
                </a:cubicBezTo>
                <a:cubicBezTo>
                  <a:pt x="45" y="35"/>
                  <a:pt x="45" y="35"/>
                  <a:pt x="45" y="35"/>
                </a:cubicBezTo>
                <a:cubicBezTo>
                  <a:pt x="55" y="35"/>
                  <a:pt x="60" y="43"/>
                  <a:pt x="65" y="50"/>
                </a:cubicBezTo>
                <a:close/>
                <a:moveTo>
                  <a:pt x="28" y="33"/>
                </a:moveTo>
                <a:cubicBezTo>
                  <a:pt x="28" y="32"/>
                  <a:pt x="28" y="32"/>
                  <a:pt x="28" y="32"/>
                </a:cubicBezTo>
                <a:cubicBezTo>
                  <a:pt x="29" y="32"/>
                  <a:pt x="29" y="32"/>
                  <a:pt x="30" y="32"/>
                </a:cubicBezTo>
                <a:cubicBezTo>
                  <a:pt x="31" y="32"/>
                  <a:pt x="31" y="32"/>
                  <a:pt x="32" y="32"/>
                </a:cubicBezTo>
                <a:lnTo>
                  <a:pt x="28" y="33"/>
                </a:lnTo>
                <a:close/>
                <a:moveTo>
                  <a:pt x="32" y="36"/>
                </a:moveTo>
                <a:cubicBezTo>
                  <a:pt x="36" y="43"/>
                  <a:pt x="36" y="43"/>
                  <a:pt x="36" y="43"/>
                </a:cubicBezTo>
                <a:cubicBezTo>
                  <a:pt x="33" y="45"/>
                  <a:pt x="33" y="45"/>
                  <a:pt x="33" y="45"/>
                </a:cubicBezTo>
                <a:cubicBezTo>
                  <a:pt x="30" y="36"/>
                  <a:pt x="30" y="36"/>
                  <a:pt x="30" y="36"/>
                </a:cubicBezTo>
                <a:lnTo>
                  <a:pt x="32" y="36"/>
                </a:lnTo>
                <a:close/>
                <a:moveTo>
                  <a:pt x="44" y="23"/>
                </a:moveTo>
                <a:cubicBezTo>
                  <a:pt x="44" y="23"/>
                  <a:pt x="42" y="23"/>
                  <a:pt x="40" y="23"/>
                </a:cubicBezTo>
                <a:cubicBezTo>
                  <a:pt x="37" y="23"/>
                  <a:pt x="34" y="23"/>
                  <a:pt x="31" y="24"/>
                </a:cubicBezTo>
                <a:cubicBezTo>
                  <a:pt x="32" y="23"/>
                  <a:pt x="33" y="22"/>
                  <a:pt x="35" y="22"/>
                </a:cubicBezTo>
                <a:cubicBezTo>
                  <a:pt x="38" y="20"/>
                  <a:pt x="40" y="18"/>
                  <a:pt x="43" y="15"/>
                </a:cubicBezTo>
                <a:cubicBezTo>
                  <a:pt x="44" y="16"/>
                  <a:pt x="44" y="18"/>
                  <a:pt x="46" y="18"/>
                </a:cubicBezTo>
                <a:cubicBezTo>
                  <a:pt x="47" y="18"/>
                  <a:pt x="47" y="18"/>
                  <a:pt x="47" y="18"/>
                </a:cubicBezTo>
                <a:cubicBezTo>
                  <a:pt x="47" y="21"/>
                  <a:pt x="47" y="21"/>
                  <a:pt x="47" y="21"/>
                </a:cubicBezTo>
                <a:cubicBezTo>
                  <a:pt x="48" y="21"/>
                  <a:pt x="48" y="21"/>
                  <a:pt x="48" y="21"/>
                </a:cubicBezTo>
                <a:cubicBezTo>
                  <a:pt x="53" y="19"/>
                  <a:pt x="57" y="17"/>
                  <a:pt x="62" y="14"/>
                </a:cubicBezTo>
                <a:cubicBezTo>
                  <a:pt x="68" y="9"/>
                  <a:pt x="69" y="7"/>
                  <a:pt x="72" y="0"/>
                </a:cubicBezTo>
                <a:cubicBezTo>
                  <a:pt x="73" y="0"/>
                  <a:pt x="73" y="0"/>
                  <a:pt x="73" y="0"/>
                </a:cubicBezTo>
                <a:cubicBezTo>
                  <a:pt x="73" y="2"/>
                  <a:pt x="72" y="4"/>
                  <a:pt x="71" y="5"/>
                </a:cubicBezTo>
                <a:cubicBezTo>
                  <a:pt x="67" y="14"/>
                  <a:pt x="61" y="19"/>
                  <a:pt x="52" y="21"/>
                </a:cubicBezTo>
                <a:cubicBezTo>
                  <a:pt x="50" y="21"/>
                  <a:pt x="48" y="21"/>
                  <a:pt x="47" y="22"/>
                </a:cubicBezTo>
                <a:cubicBezTo>
                  <a:pt x="47" y="23"/>
                  <a:pt x="48" y="24"/>
                  <a:pt x="48" y="25"/>
                </a:cubicBezTo>
                <a:cubicBezTo>
                  <a:pt x="48" y="25"/>
                  <a:pt x="48" y="26"/>
                  <a:pt x="47" y="26"/>
                </a:cubicBezTo>
                <a:cubicBezTo>
                  <a:pt x="46" y="24"/>
                  <a:pt x="45" y="23"/>
                  <a:pt x="44" y="23"/>
                </a:cubicBezTo>
                <a:close/>
                <a:moveTo>
                  <a:pt x="40" y="56"/>
                </a:moveTo>
                <a:cubicBezTo>
                  <a:pt x="41" y="59"/>
                  <a:pt x="41" y="59"/>
                  <a:pt x="41" y="59"/>
                </a:cubicBezTo>
                <a:cubicBezTo>
                  <a:pt x="39" y="60"/>
                  <a:pt x="39" y="60"/>
                  <a:pt x="39" y="60"/>
                </a:cubicBezTo>
                <a:cubicBezTo>
                  <a:pt x="39" y="56"/>
                  <a:pt x="39" y="56"/>
                  <a:pt x="39" y="56"/>
                </a:cubicBezTo>
                <a:lnTo>
                  <a:pt x="40" y="56"/>
                </a:lnTo>
                <a:close/>
                <a:moveTo>
                  <a:pt x="50" y="58"/>
                </a:moveTo>
                <a:cubicBezTo>
                  <a:pt x="51" y="58"/>
                  <a:pt x="53" y="64"/>
                  <a:pt x="54" y="66"/>
                </a:cubicBezTo>
                <a:cubicBezTo>
                  <a:pt x="51" y="67"/>
                  <a:pt x="48" y="67"/>
                  <a:pt x="45" y="67"/>
                </a:cubicBezTo>
                <a:cubicBezTo>
                  <a:pt x="43" y="67"/>
                  <a:pt x="42" y="67"/>
                  <a:pt x="40" y="67"/>
                </a:cubicBezTo>
                <a:cubicBezTo>
                  <a:pt x="39" y="61"/>
                  <a:pt x="39" y="61"/>
                  <a:pt x="39" y="61"/>
                </a:cubicBezTo>
                <a:cubicBezTo>
                  <a:pt x="41" y="60"/>
                  <a:pt x="47" y="58"/>
                  <a:pt x="50" y="58"/>
                </a:cubicBezTo>
                <a:close/>
                <a:moveTo>
                  <a:pt x="49" y="57"/>
                </a:moveTo>
                <a:cubicBezTo>
                  <a:pt x="49" y="58"/>
                  <a:pt x="43" y="58"/>
                  <a:pt x="41" y="59"/>
                </a:cubicBezTo>
                <a:cubicBezTo>
                  <a:pt x="41" y="57"/>
                  <a:pt x="41" y="57"/>
                  <a:pt x="41" y="57"/>
                </a:cubicBezTo>
                <a:cubicBezTo>
                  <a:pt x="43" y="57"/>
                  <a:pt x="46" y="56"/>
                  <a:pt x="48" y="56"/>
                </a:cubicBezTo>
                <a:cubicBezTo>
                  <a:pt x="49" y="56"/>
                  <a:pt x="49" y="56"/>
                  <a:pt x="49" y="56"/>
                </a:cubicBezTo>
                <a:cubicBezTo>
                  <a:pt x="49" y="56"/>
                  <a:pt x="49" y="56"/>
                  <a:pt x="49" y="57"/>
                </a:cubicBezTo>
                <a:close/>
                <a:moveTo>
                  <a:pt x="73" y="0"/>
                </a:moveTo>
                <a:cubicBezTo>
                  <a:pt x="73" y="0"/>
                  <a:pt x="73" y="0"/>
                  <a:pt x="73" y="0"/>
                </a:cubicBezTo>
                <a:cubicBezTo>
                  <a:pt x="73" y="0"/>
                  <a:pt x="73" y="0"/>
                  <a:pt x="73" y="0"/>
                </a:cubicBezTo>
                <a:cubicBezTo>
                  <a:pt x="73" y="0"/>
                  <a:pt x="73" y="0"/>
                  <a:pt x="73" y="0"/>
                </a:cubicBezTo>
                <a:close/>
                <a:moveTo>
                  <a:pt x="73" y="0"/>
                </a:moveTo>
                <a:cubicBezTo>
                  <a:pt x="73" y="0"/>
                  <a:pt x="73" y="0"/>
                  <a:pt x="73" y="0"/>
                </a:cubicBezTo>
                <a:close/>
                <a:moveTo>
                  <a:pt x="73" y="0"/>
                </a:moveTo>
                <a:cubicBezTo>
                  <a:pt x="73" y="0"/>
                  <a:pt x="73" y="0"/>
                  <a:pt x="73" y="0"/>
                </a:cubicBezTo>
                <a:close/>
              </a:path>
            </a:pathLst>
          </a:custGeom>
          <a:solidFill>
            <a:schemeClr val="dk1"/>
          </a:solidFill>
          <a:ln w="0">
            <a:noFill/>
          </a:ln>
        </p:spPr>
        <p:style>
          <a:lnRef idx="0"/>
          <a:fillRef idx="0"/>
          <a:effectRef idx="0"/>
          <a:fontRef idx="minor"/>
        </p:style>
      </p:sp>
      <p:sp>
        <p:nvSpPr>
          <p:cNvPr id="1805" name="Google Shape;1754;p45"/>
          <p:cNvSpPr/>
          <p:nvPr/>
        </p:nvSpPr>
        <p:spPr>
          <a:xfrm>
            <a:off x="8358120" y="2308320"/>
            <a:ext cx="225000" cy="252360"/>
          </a:xfrm>
          <a:custGeom>
            <a:avLst/>
            <a:gdLst/>
            <a:ahLst/>
            <a:rect l="l" t="t" r="r" b="b"/>
            <a:pathLst>
              <a:path w="54" h="60">
                <a:moveTo>
                  <a:pt x="3" y="59"/>
                </a:moveTo>
                <a:cubicBezTo>
                  <a:pt x="1" y="60"/>
                  <a:pt x="0" y="59"/>
                  <a:pt x="0" y="58"/>
                </a:cubicBezTo>
                <a:cubicBezTo>
                  <a:pt x="0" y="2"/>
                  <a:pt x="0" y="2"/>
                  <a:pt x="0" y="2"/>
                </a:cubicBezTo>
                <a:cubicBezTo>
                  <a:pt x="0" y="0"/>
                  <a:pt x="1" y="0"/>
                  <a:pt x="3" y="1"/>
                </a:cubicBezTo>
                <a:cubicBezTo>
                  <a:pt x="53" y="29"/>
                  <a:pt x="53" y="29"/>
                  <a:pt x="53" y="29"/>
                </a:cubicBezTo>
                <a:cubicBezTo>
                  <a:pt x="54" y="29"/>
                  <a:pt x="54" y="30"/>
                  <a:pt x="53" y="31"/>
                </a:cubicBezTo>
                <a:lnTo>
                  <a:pt x="3" y="59"/>
                </a:lnTo>
                <a:close/>
              </a:path>
            </a:pathLst>
          </a:custGeom>
          <a:solidFill>
            <a:schemeClr val="dk1"/>
          </a:solidFill>
          <a:ln w="0">
            <a:noFill/>
          </a:ln>
        </p:spPr>
        <p:style>
          <a:lnRef idx="0"/>
          <a:fillRef idx="0"/>
          <a:effectRef idx="0"/>
          <a:fontRef idx="minor"/>
        </p:style>
      </p:sp>
      <p:sp>
        <p:nvSpPr>
          <p:cNvPr id="1806" name="Google Shape;1755;p45"/>
          <p:cNvSpPr/>
          <p:nvPr/>
        </p:nvSpPr>
        <p:spPr>
          <a:xfrm>
            <a:off x="8963640" y="2312280"/>
            <a:ext cx="227160" cy="223200"/>
          </a:xfrm>
          <a:custGeom>
            <a:avLst/>
            <a:gdLst/>
            <a:ahLst/>
            <a:rect l="l" t="t" r="r" b="b"/>
            <a:pathLst>
              <a:path w="54" h="53">
                <a:moveTo>
                  <a:pt x="54" y="30"/>
                </a:moveTo>
                <a:cubicBezTo>
                  <a:pt x="54" y="32"/>
                  <a:pt x="52" y="34"/>
                  <a:pt x="50" y="34"/>
                </a:cubicBezTo>
                <a:cubicBezTo>
                  <a:pt x="34" y="34"/>
                  <a:pt x="34" y="34"/>
                  <a:pt x="34" y="34"/>
                </a:cubicBezTo>
                <a:cubicBezTo>
                  <a:pt x="34" y="49"/>
                  <a:pt x="34" y="49"/>
                  <a:pt x="34" y="49"/>
                </a:cubicBezTo>
                <a:cubicBezTo>
                  <a:pt x="34" y="51"/>
                  <a:pt x="33" y="53"/>
                  <a:pt x="31" y="53"/>
                </a:cubicBezTo>
                <a:cubicBezTo>
                  <a:pt x="24" y="53"/>
                  <a:pt x="24" y="53"/>
                  <a:pt x="24" y="53"/>
                </a:cubicBezTo>
                <a:cubicBezTo>
                  <a:pt x="22" y="53"/>
                  <a:pt x="20" y="51"/>
                  <a:pt x="20" y="49"/>
                </a:cubicBezTo>
                <a:cubicBezTo>
                  <a:pt x="20" y="34"/>
                  <a:pt x="20" y="34"/>
                  <a:pt x="20" y="34"/>
                </a:cubicBezTo>
                <a:cubicBezTo>
                  <a:pt x="4" y="34"/>
                  <a:pt x="4" y="34"/>
                  <a:pt x="4" y="34"/>
                </a:cubicBezTo>
                <a:cubicBezTo>
                  <a:pt x="2" y="34"/>
                  <a:pt x="0" y="32"/>
                  <a:pt x="0" y="30"/>
                </a:cubicBezTo>
                <a:cubicBezTo>
                  <a:pt x="0" y="23"/>
                  <a:pt x="0" y="23"/>
                  <a:pt x="0" y="23"/>
                </a:cubicBezTo>
                <a:cubicBezTo>
                  <a:pt x="0" y="21"/>
                  <a:pt x="2" y="19"/>
                  <a:pt x="4" y="19"/>
                </a:cubicBezTo>
                <a:cubicBezTo>
                  <a:pt x="20" y="19"/>
                  <a:pt x="20" y="19"/>
                  <a:pt x="20" y="19"/>
                </a:cubicBezTo>
                <a:cubicBezTo>
                  <a:pt x="20" y="3"/>
                  <a:pt x="20" y="3"/>
                  <a:pt x="20" y="3"/>
                </a:cubicBezTo>
                <a:cubicBezTo>
                  <a:pt x="20" y="1"/>
                  <a:pt x="22" y="0"/>
                  <a:pt x="24" y="0"/>
                </a:cubicBezTo>
                <a:cubicBezTo>
                  <a:pt x="31" y="0"/>
                  <a:pt x="31" y="0"/>
                  <a:pt x="31" y="0"/>
                </a:cubicBezTo>
                <a:cubicBezTo>
                  <a:pt x="33" y="0"/>
                  <a:pt x="34" y="1"/>
                  <a:pt x="34" y="3"/>
                </a:cubicBezTo>
                <a:cubicBezTo>
                  <a:pt x="34" y="19"/>
                  <a:pt x="34" y="19"/>
                  <a:pt x="34" y="19"/>
                </a:cubicBezTo>
                <a:cubicBezTo>
                  <a:pt x="50" y="19"/>
                  <a:pt x="50" y="19"/>
                  <a:pt x="50" y="19"/>
                </a:cubicBezTo>
                <a:cubicBezTo>
                  <a:pt x="52" y="19"/>
                  <a:pt x="54" y="21"/>
                  <a:pt x="54" y="23"/>
                </a:cubicBezTo>
                <a:lnTo>
                  <a:pt x="54" y="30"/>
                </a:lnTo>
                <a:close/>
              </a:path>
            </a:pathLst>
          </a:custGeom>
          <a:solidFill>
            <a:schemeClr val="dk1"/>
          </a:solidFill>
          <a:ln w="0">
            <a:noFill/>
          </a:ln>
        </p:spPr>
        <p:style>
          <a:lnRef idx="0"/>
          <a:fillRef idx="0"/>
          <a:effectRef idx="0"/>
          <a:fontRef idx="minor"/>
        </p:style>
      </p:sp>
      <p:sp>
        <p:nvSpPr>
          <p:cNvPr id="1807" name="Google Shape;1756;p45"/>
          <p:cNvSpPr/>
          <p:nvPr/>
        </p:nvSpPr>
        <p:spPr>
          <a:xfrm>
            <a:off x="9569160" y="2292840"/>
            <a:ext cx="248400" cy="263880"/>
          </a:xfrm>
          <a:custGeom>
            <a:avLst/>
            <a:gdLst/>
            <a:ahLst/>
            <a:rect l="l" t="t"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chemeClr val="dk1"/>
          </a:solidFill>
          <a:ln w="0">
            <a:noFill/>
          </a:ln>
        </p:spPr>
        <p:style>
          <a:lnRef idx="0"/>
          <a:fillRef idx="0"/>
          <a:effectRef idx="0"/>
          <a:fontRef idx="minor"/>
        </p:style>
      </p:sp>
      <p:sp>
        <p:nvSpPr>
          <p:cNvPr id="1808" name="Google Shape;1757;p45"/>
          <p:cNvSpPr/>
          <p:nvPr/>
        </p:nvSpPr>
        <p:spPr>
          <a:xfrm>
            <a:off x="10176480" y="2312280"/>
            <a:ext cx="225000" cy="223200"/>
          </a:xfrm>
          <a:custGeom>
            <a:avLst/>
            <a:gdLst/>
            <a:ahLst/>
            <a:rect l="l" t="t" r="r" b="b"/>
            <a:pathLst>
              <a:path w="116" h="115">
                <a:moveTo>
                  <a:pt x="54" y="52"/>
                </a:moveTo>
                <a:lnTo>
                  <a:pt x="0" y="52"/>
                </a:lnTo>
                <a:lnTo>
                  <a:pt x="0" y="0"/>
                </a:lnTo>
                <a:lnTo>
                  <a:pt x="54" y="0"/>
                </a:lnTo>
                <a:lnTo>
                  <a:pt x="54" y="52"/>
                </a:lnTo>
                <a:close/>
                <a:moveTo>
                  <a:pt x="54" y="115"/>
                </a:moveTo>
                <a:lnTo>
                  <a:pt x="0" y="115"/>
                </a:lnTo>
                <a:lnTo>
                  <a:pt x="0" y="63"/>
                </a:lnTo>
                <a:lnTo>
                  <a:pt x="54" y="63"/>
                </a:lnTo>
                <a:lnTo>
                  <a:pt x="54" y="115"/>
                </a:lnTo>
                <a:close/>
                <a:moveTo>
                  <a:pt x="43" y="42"/>
                </a:moveTo>
                <a:lnTo>
                  <a:pt x="43" y="9"/>
                </a:lnTo>
                <a:lnTo>
                  <a:pt x="10" y="9"/>
                </a:lnTo>
                <a:lnTo>
                  <a:pt x="10" y="42"/>
                </a:lnTo>
                <a:lnTo>
                  <a:pt x="43" y="42"/>
                </a:lnTo>
                <a:close/>
                <a:moveTo>
                  <a:pt x="43" y="104"/>
                </a:moveTo>
                <a:lnTo>
                  <a:pt x="43" y="74"/>
                </a:lnTo>
                <a:lnTo>
                  <a:pt x="10" y="74"/>
                </a:lnTo>
                <a:lnTo>
                  <a:pt x="10" y="104"/>
                </a:lnTo>
                <a:lnTo>
                  <a:pt x="43" y="104"/>
                </a:lnTo>
                <a:close/>
                <a:moveTo>
                  <a:pt x="32" y="31"/>
                </a:moveTo>
                <a:lnTo>
                  <a:pt x="21" y="31"/>
                </a:lnTo>
                <a:lnTo>
                  <a:pt x="21" y="20"/>
                </a:lnTo>
                <a:lnTo>
                  <a:pt x="32" y="20"/>
                </a:lnTo>
                <a:lnTo>
                  <a:pt x="32" y="31"/>
                </a:lnTo>
                <a:close/>
                <a:moveTo>
                  <a:pt x="32" y="94"/>
                </a:moveTo>
                <a:lnTo>
                  <a:pt x="21" y="94"/>
                </a:lnTo>
                <a:lnTo>
                  <a:pt x="21" y="83"/>
                </a:lnTo>
                <a:lnTo>
                  <a:pt x="32" y="83"/>
                </a:lnTo>
                <a:lnTo>
                  <a:pt x="32" y="94"/>
                </a:lnTo>
                <a:close/>
                <a:moveTo>
                  <a:pt x="116" y="52"/>
                </a:moveTo>
                <a:lnTo>
                  <a:pt x="65" y="52"/>
                </a:lnTo>
                <a:lnTo>
                  <a:pt x="65" y="0"/>
                </a:lnTo>
                <a:lnTo>
                  <a:pt x="116" y="0"/>
                </a:lnTo>
                <a:lnTo>
                  <a:pt x="116" y="52"/>
                </a:lnTo>
                <a:close/>
                <a:moveTo>
                  <a:pt x="116" y="94"/>
                </a:moveTo>
                <a:lnTo>
                  <a:pt x="84" y="94"/>
                </a:lnTo>
                <a:lnTo>
                  <a:pt x="84" y="83"/>
                </a:lnTo>
                <a:lnTo>
                  <a:pt x="73" y="83"/>
                </a:lnTo>
                <a:lnTo>
                  <a:pt x="73" y="115"/>
                </a:lnTo>
                <a:lnTo>
                  <a:pt x="65" y="115"/>
                </a:lnTo>
                <a:lnTo>
                  <a:pt x="65" y="63"/>
                </a:lnTo>
                <a:lnTo>
                  <a:pt x="95" y="63"/>
                </a:lnTo>
                <a:lnTo>
                  <a:pt x="95" y="74"/>
                </a:lnTo>
                <a:lnTo>
                  <a:pt x="106" y="74"/>
                </a:lnTo>
                <a:lnTo>
                  <a:pt x="106" y="63"/>
                </a:lnTo>
                <a:lnTo>
                  <a:pt x="116" y="63"/>
                </a:lnTo>
                <a:lnTo>
                  <a:pt x="116" y="94"/>
                </a:lnTo>
                <a:close/>
                <a:moveTo>
                  <a:pt x="106" y="42"/>
                </a:moveTo>
                <a:lnTo>
                  <a:pt x="106" y="9"/>
                </a:lnTo>
                <a:lnTo>
                  <a:pt x="73" y="9"/>
                </a:lnTo>
                <a:lnTo>
                  <a:pt x="73" y="42"/>
                </a:lnTo>
                <a:lnTo>
                  <a:pt x="106" y="42"/>
                </a:lnTo>
                <a:close/>
                <a:moveTo>
                  <a:pt x="95" y="31"/>
                </a:moveTo>
                <a:lnTo>
                  <a:pt x="84" y="31"/>
                </a:lnTo>
                <a:lnTo>
                  <a:pt x="84" y="20"/>
                </a:lnTo>
                <a:lnTo>
                  <a:pt x="95" y="20"/>
                </a:lnTo>
                <a:lnTo>
                  <a:pt x="95" y="31"/>
                </a:lnTo>
                <a:close/>
                <a:moveTo>
                  <a:pt x="95" y="115"/>
                </a:moveTo>
                <a:lnTo>
                  <a:pt x="84" y="115"/>
                </a:lnTo>
                <a:lnTo>
                  <a:pt x="84" y="104"/>
                </a:lnTo>
                <a:lnTo>
                  <a:pt x="95" y="104"/>
                </a:lnTo>
                <a:lnTo>
                  <a:pt x="95" y="115"/>
                </a:lnTo>
                <a:close/>
                <a:moveTo>
                  <a:pt x="116" y="115"/>
                </a:moveTo>
                <a:lnTo>
                  <a:pt x="106" y="115"/>
                </a:lnTo>
                <a:lnTo>
                  <a:pt x="106" y="104"/>
                </a:lnTo>
                <a:lnTo>
                  <a:pt x="116" y="104"/>
                </a:lnTo>
                <a:lnTo>
                  <a:pt x="116" y="115"/>
                </a:lnTo>
                <a:close/>
              </a:path>
            </a:pathLst>
          </a:custGeom>
          <a:solidFill>
            <a:schemeClr val="dk1"/>
          </a:solidFill>
          <a:ln w="0">
            <a:noFill/>
          </a:ln>
        </p:spPr>
        <p:style>
          <a:lnRef idx="0"/>
          <a:fillRef idx="0"/>
          <a:effectRef idx="0"/>
          <a:fontRef idx="minor"/>
        </p:style>
      </p:sp>
      <p:sp>
        <p:nvSpPr>
          <p:cNvPr id="1809" name="Google Shape;1758;p45"/>
          <p:cNvSpPr/>
          <p:nvPr/>
        </p:nvSpPr>
        <p:spPr>
          <a:xfrm>
            <a:off x="10782000" y="2312280"/>
            <a:ext cx="263880" cy="223200"/>
          </a:xfrm>
          <a:custGeom>
            <a:avLst/>
            <a:gdLst/>
            <a:ahLst/>
            <a:rect l="l" t="t" r="r" b="b"/>
            <a:pathLst>
              <a:path w="63" h="53">
                <a:moveTo>
                  <a:pt x="29" y="34"/>
                </a:moveTo>
                <a:cubicBezTo>
                  <a:pt x="29" y="44"/>
                  <a:pt x="20" y="53"/>
                  <a:pt x="9" y="53"/>
                </a:cubicBezTo>
                <a:cubicBezTo>
                  <a:pt x="7" y="53"/>
                  <a:pt x="7" y="53"/>
                  <a:pt x="7" y="53"/>
                </a:cubicBezTo>
                <a:cubicBezTo>
                  <a:pt x="6" y="53"/>
                  <a:pt x="5" y="52"/>
                  <a:pt x="5" y="51"/>
                </a:cubicBezTo>
                <a:cubicBezTo>
                  <a:pt x="5" y="46"/>
                  <a:pt x="5" y="46"/>
                  <a:pt x="5" y="46"/>
                </a:cubicBezTo>
                <a:cubicBezTo>
                  <a:pt x="5" y="44"/>
                  <a:pt x="6" y="43"/>
                  <a:pt x="7" y="43"/>
                </a:cubicBezTo>
                <a:cubicBezTo>
                  <a:pt x="9" y="43"/>
                  <a:pt x="9" y="43"/>
                  <a:pt x="9" y="43"/>
                </a:cubicBezTo>
                <a:cubicBezTo>
                  <a:pt x="15" y="43"/>
                  <a:pt x="19" y="39"/>
                  <a:pt x="19" y="34"/>
                </a:cubicBezTo>
                <a:cubicBezTo>
                  <a:pt x="19" y="32"/>
                  <a:pt x="19" y="32"/>
                  <a:pt x="19" y="32"/>
                </a:cubicBezTo>
                <a:cubicBezTo>
                  <a:pt x="19" y="30"/>
                  <a:pt x="18" y="29"/>
                  <a:pt x="16" y="29"/>
                </a:cubicBezTo>
                <a:cubicBezTo>
                  <a:pt x="7" y="29"/>
                  <a:pt x="7" y="29"/>
                  <a:pt x="7" y="29"/>
                </a:cubicBezTo>
                <a:cubicBezTo>
                  <a:pt x="3" y="29"/>
                  <a:pt x="0" y="25"/>
                  <a:pt x="0" y="21"/>
                </a:cubicBezTo>
                <a:cubicBezTo>
                  <a:pt x="0" y="7"/>
                  <a:pt x="0" y="7"/>
                  <a:pt x="0" y="7"/>
                </a:cubicBezTo>
                <a:cubicBezTo>
                  <a:pt x="0" y="3"/>
                  <a:pt x="3" y="0"/>
                  <a:pt x="7" y="0"/>
                </a:cubicBezTo>
                <a:cubicBezTo>
                  <a:pt x="22" y="0"/>
                  <a:pt x="22" y="0"/>
                  <a:pt x="22" y="0"/>
                </a:cubicBezTo>
                <a:cubicBezTo>
                  <a:pt x="26" y="0"/>
                  <a:pt x="29" y="3"/>
                  <a:pt x="29" y="7"/>
                </a:cubicBezTo>
                <a:lnTo>
                  <a:pt x="29" y="34"/>
                </a:lnTo>
                <a:close/>
                <a:moveTo>
                  <a:pt x="63" y="34"/>
                </a:moveTo>
                <a:cubicBezTo>
                  <a:pt x="63" y="44"/>
                  <a:pt x="54" y="53"/>
                  <a:pt x="43" y="53"/>
                </a:cubicBezTo>
                <a:cubicBezTo>
                  <a:pt x="41" y="53"/>
                  <a:pt x="41" y="53"/>
                  <a:pt x="41" y="53"/>
                </a:cubicBezTo>
                <a:cubicBezTo>
                  <a:pt x="40" y="53"/>
                  <a:pt x="39" y="52"/>
                  <a:pt x="39" y="51"/>
                </a:cubicBezTo>
                <a:cubicBezTo>
                  <a:pt x="39" y="46"/>
                  <a:pt x="39" y="46"/>
                  <a:pt x="39" y="46"/>
                </a:cubicBezTo>
                <a:cubicBezTo>
                  <a:pt x="39" y="44"/>
                  <a:pt x="40" y="43"/>
                  <a:pt x="41" y="43"/>
                </a:cubicBezTo>
                <a:cubicBezTo>
                  <a:pt x="43" y="43"/>
                  <a:pt x="43" y="43"/>
                  <a:pt x="43" y="43"/>
                </a:cubicBezTo>
                <a:cubicBezTo>
                  <a:pt x="49" y="43"/>
                  <a:pt x="53" y="39"/>
                  <a:pt x="53" y="34"/>
                </a:cubicBezTo>
                <a:cubicBezTo>
                  <a:pt x="53" y="32"/>
                  <a:pt x="53" y="32"/>
                  <a:pt x="53" y="32"/>
                </a:cubicBezTo>
                <a:cubicBezTo>
                  <a:pt x="53" y="30"/>
                  <a:pt x="52" y="29"/>
                  <a:pt x="50" y="29"/>
                </a:cubicBezTo>
                <a:cubicBezTo>
                  <a:pt x="41" y="29"/>
                  <a:pt x="41" y="29"/>
                  <a:pt x="41" y="29"/>
                </a:cubicBezTo>
                <a:cubicBezTo>
                  <a:pt x="37" y="29"/>
                  <a:pt x="34" y="25"/>
                  <a:pt x="34" y="21"/>
                </a:cubicBezTo>
                <a:cubicBezTo>
                  <a:pt x="34" y="7"/>
                  <a:pt x="34" y="7"/>
                  <a:pt x="34" y="7"/>
                </a:cubicBezTo>
                <a:cubicBezTo>
                  <a:pt x="34" y="3"/>
                  <a:pt x="37" y="0"/>
                  <a:pt x="41" y="0"/>
                </a:cubicBezTo>
                <a:cubicBezTo>
                  <a:pt x="56" y="0"/>
                  <a:pt x="56" y="0"/>
                  <a:pt x="56" y="0"/>
                </a:cubicBezTo>
                <a:cubicBezTo>
                  <a:pt x="60" y="0"/>
                  <a:pt x="63" y="3"/>
                  <a:pt x="63" y="7"/>
                </a:cubicBezTo>
                <a:lnTo>
                  <a:pt x="63" y="34"/>
                </a:lnTo>
                <a:close/>
              </a:path>
            </a:pathLst>
          </a:custGeom>
          <a:solidFill>
            <a:schemeClr val="dk1"/>
          </a:solidFill>
          <a:ln w="0">
            <a:noFill/>
          </a:ln>
        </p:spPr>
        <p:style>
          <a:lnRef idx="0"/>
          <a:fillRef idx="0"/>
          <a:effectRef idx="0"/>
          <a:fontRef idx="minor"/>
        </p:style>
      </p:sp>
      <p:sp>
        <p:nvSpPr>
          <p:cNvPr id="1810" name="Google Shape;1759;p45"/>
          <p:cNvSpPr/>
          <p:nvPr/>
        </p:nvSpPr>
        <p:spPr>
          <a:xfrm>
            <a:off x="11323440" y="2292840"/>
            <a:ext cx="285480" cy="267840"/>
          </a:xfrm>
          <a:custGeom>
            <a:avLst/>
            <a:gdLst/>
            <a:ahLst/>
            <a:rect l="l" t="t"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dk1"/>
          </a:solidFill>
          <a:ln w="0">
            <a:noFill/>
          </a:ln>
        </p:spPr>
        <p:style>
          <a:lnRef idx="0"/>
          <a:fillRef idx="0"/>
          <a:effectRef idx="0"/>
          <a:fontRef idx="minor"/>
        </p:style>
      </p:sp>
      <p:sp>
        <p:nvSpPr>
          <p:cNvPr id="1811" name="Google Shape;1760;p45"/>
          <p:cNvSpPr/>
          <p:nvPr/>
        </p:nvSpPr>
        <p:spPr>
          <a:xfrm>
            <a:off x="582480" y="2822400"/>
            <a:ext cx="188280" cy="190080"/>
          </a:xfrm>
          <a:custGeom>
            <a:avLst/>
            <a:gdLst/>
            <a:ahLst/>
            <a:rect l="l" t="t" r="r" b="b"/>
            <a:pathLst>
              <a:path w="45" h="45">
                <a:moveTo>
                  <a:pt x="44" y="38"/>
                </a:moveTo>
                <a:cubicBezTo>
                  <a:pt x="39" y="44"/>
                  <a:pt x="39" y="44"/>
                  <a:pt x="39" y="44"/>
                </a:cubicBezTo>
                <a:cubicBezTo>
                  <a:pt x="38" y="44"/>
                  <a:pt x="37" y="45"/>
                  <a:pt x="36" y="45"/>
                </a:cubicBezTo>
                <a:cubicBezTo>
                  <a:pt x="35" y="45"/>
                  <a:pt x="34" y="44"/>
                  <a:pt x="34" y="44"/>
                </a:cubicBezTo>
                <a:cubicBezTo>
                  <a:pt x="22" y="32"/>
                  <a:pt x="22" y="32"/>
                  <a:pt x="22" y="32"/>
                </a:cubicBezTo>
                <a:cubicBezTo>
                  <a:pt x="11" y="44"/>
                  <a:pt x="11" y="44"/>
                  <a:pt x="11" y="44"/>
                </a:cubicBezTo>
                <a:cubicBezTo>
                  <a:pt x="11" y="44"/>
                  <a:pt x="10" y="45"/>
                  <a:pt x="9" y="45"/>
                </a:cubicBezTo>
                <a:cubicBezTo>
                  <a:pt x="8" y="45"/>
                  <a:pt x="7" y="44"/>
                  <a:pt x="6" y="44"/>
                </a:cubicBezTo>
                <a:cubicBezTo>
                  <a:pt x="1" y="38"/>
                  <a:pt x="1" y="38"/>
                  <a:pt x="1" y="38"/>
                </a:cubicBezTo>
                <a:cubicBezTo>
                  <a:pt x="0" y="38"/>
                  <a:pt x="0" y="37"/>
                  <a:pt x="0" y="36"/>
                </a:cubicBezTo>
                <a:cubicBezTo>
                  <a:pt x="0" y="35"/>
                  <a:pt x="0" y="34"/>
                  <a:pt x="1" y="33"/>
                </a:cubicBezTo>
                <a:cubicBezTo>
                  <a:pt x="12" y="22"/>
                  <a:pt x="12" y="22"/>
                  <a:pt x="12" y="22"/>
                </a:cubicBezTo>
                <a:cubicBezTo>
                  <a:pt x="1" y="11"/>
                  <a:pt x="1" y="11"/>
                  <a:pt x="1" y="11"/>
                </a:cubicBezTo>
                <a:cubicBezTo>
                  <a:pt x="0" y="10"/>
                  <a:pt x="0" y="9"/>
                  <a:pt x="0" y="8"/>
                </a:cubicBezTo>
                <a:cubicBezTo>
                  <a:pt x="0" y="7"/>
                  <a:pt x="0" y="6"/>
                  <a:pt x="1" y="6"/>
                </a:cubicBezTo>
                <a:cubicBezTo>
                  <a:pt x="6" y="1"/>
                  <a:pt x="6" y="1"/>
                  <a:pt x="6" y="1"/>
                </a:cubicBezTo>
                <a:cubicBezTo>
                  <a:pt x="7" y="0"/>
                  <a:pt x="8" y="0"/>
                  <a:pt x="9" y="0"/>
                </a:cubicBezTo>
                <a:cubicBezTo>
                  <a:pt x="10" y="0"/>
                  <a:pt x="11" y="0"/>
                  <a:pt x="11" y="1"/>
                </a:cubicBezTo>
                <a:cubicBezTo>
                  <a:pt x="22" y="12"/>
                  <a:pt x="22" y="12"/>
                  <a:pt x="22" y="12"/>
                </a:cubicBezTo>
                <a:cubicBezTo>
                  <a:pt x="34" y="1"/>
                  <a:pt x="34" y="1"/>
                  <a:pt x="34" y="1"/>
                </a:cubicBezTo>
                <a:cubicBezTo>
                  <a:pt x="34" y="0"/>
                  <a:pt x="35" y="0"/>
                  <a:pt x="36" y="0"/>
                </a:cubicBezTo>
                <a:cubicBezTo>
                  <a:pt x="37" y="0"/>
                  <a:pt x="38" y="0"/>
                  <a:pt x="39" y="1"/>
                </a:cubicBezTo>
                <a:cubicBezTo>
                  <a:pt x="44" y="6"/>
                  <a:pt x="44" y="6"/>
                  <a:pt x="44" y="6"/>
                </a:cubicBezTo>
                <a:cubicBezTo>
                  <a:pt x="45" y="6"/>
                  <a:pt x="45" y="7"/>
                  <a:pt x="45" y="8"/>
                </a:cubicBezTo>
                <a:cubicBezTo>
                  <a:pt x="45" y="9"/>
                  <a:pt x="45" y="10"/>
                  <a:pt x="44" y="11"/>
                </a:cubicBezTo>
                <a:cubicBezTo>
                  <a:pt x="33" y="22"/>
                  <a:pt x="33" y="22"/>
                  <a:pt x="33" y="22"/>
                </a:cubicBezTo>
                <a:cubicBezTo>
                  <a:pt x="44" y="33"/>
                  <a:pt x="44" y="33"/>
                  <a:pt x="44" y="33"/>
                </a:cubicBezTo>
                <a:cubicBezTo>
                  <a:pt x="45" y="34"/>
                  <a:pt x="45" y="35"/>
                  <a:pt x="45" y="36"/>
                </a:cubicBezTo>
                <a:cubicBezTo>
                  <a:pt x="45" y="37"/>
                  <a:pt x="45" y="38"/>
                  <a:pt x="44" y="38"/>
                </a:cubicBezTo>
                <a:close/>
              </a:path>
            </a:pathLst>
          </a:custGeom>
          <a:solidFill>
            <a:schemeClr val="dk1"/>
          </a:solidFill>
          <a:ln w="0">
            <a:noFill/>
          </a:ln>
        </p:spPr>
        <p:style>
          <a:lnRef idx="0"/>
          <a:fillRef idx="0"/>
          <a:effectRef idx="0"/>
          <a:fontRef idx="minor"/>
        </p:style>
      </p:sp>
      <p:sp>
        <p:nvSpPr>
          <p:cNvPr id="1812" name="Google Shape;1761;p45"/>
          <p:cNvSpPr/>
          <p:nvPr/>
        </p:nvSpPr>
        <p:spPr>
          <a:xfrm>
            <a:off x="1082880" y="2771640"/>
            <a:ext cx="285480" cy="256320"/>
          </a:xfrm>
          <a:custGeom>
            <a:avLst/>
            <a:gdLst/>
            <a:ahLst/>
            <a:rect l="l" t="t" r="r" b="b"/>
            <a:pathLst>
              <a:path w="68" h="61">
                <a:moveTo>
                  <a:pt x="63" y="57"/>
                </a:moveTo>
                <a:cubicBezTo>
                  <a:pt x="63" y="58"/>
                  <a:pt x="62" y="59"/>
                  <a:pt x="62" y="60"/>
                </a:cubicBezTo>
                <a:cubicBezTo>
                  <a:pt x="61" y="61"/>
                  <a:pt x="61" y="61"/>
                  <a:pt x="61" y="61"/>
                </a:cubicBezTo>
                <a:cubicBezTo>
                  <a:pt x="60" y="61"/>
                  <a:pt x="59" y="60"/>
                  <a:pt x="59" y="60"/>
                </a:cubicBezTo>
                <a:cubicBezTo>
                  <a:pt x="59" y="59"/>
                  <a:pt x="59" y="58"/>
                  <a:pt x="59" y="58"/>
                </a:cubicBezTo>
                <a:cubicBezTo>
                  <a:pt x="60" y="56"/>
                  <a:pt x="60" y="55"/>
                  <a:pt x="60" y="53"/>
                </a:cubicBezTo>
                <a:cubicBezTo>
                  <a:pt x="60" y="35"/>
                  <a:pt x="49" y="32"/>
                  <a:pt x="33" y="32"/>
                </a:cubicBezTo>
                <a:cubicBezTo>
                  <a:pt x="24" y="32"/>
                  <a:pt x="24" y="32"/>
                  <a:pt x="24" y="32"/>
                </a:cubicBezTo>
                <a:cubicBezTo>
                  <a:pt x="24" y="41"/>
                  <a:pt x="24" y="41"/>
                  <a:pt x="24" y="41"/>
                </a:cubicBezTo>
                <a:cubicBezTo>
                  <a:pt x="24" y="43"/>
                  <a:pt x="23" y="44"/>
                  <a:pt x="22" y="44"/>
                </a:cubicBezTo>
                <a:cubicBezTo>
                  <a:pt x="21" y="44"/>
                  <a:pt x="20" y="44"/>
                  <a:pt x="20" y="43"/>
                </a:cubicBezTo>
                <a:cubicBezTo>
                  <a:pt x="0" y="24"/>
                  <a:pt x="0" y="24"/>
                  <a:pt x="0" y="24"/>
                </a:cubicBezTo>
                <a:cubicBezTo>
                  <a:pt x="0" y="23"/>
                  <a:pt x="0" y="23"/>
                  <a:pt x="0" y="22"/>
                </a:cubicBezTo>
                <a:cubicBezTo>
                  <a:pt x="0" y="21"/>
                  <a:pt x="0" y="21"/>
                  <a:pt x="0" y="20"/>
                </a:cubicBezTo>
                <a:cubicBezTo>
                  <a:pt x="20" y="1"/>
                  <a:pt x="20" y="1"/>
                  <a:pt x="20" y="1"/>
                </a:cubicBezTo>
                <a:cubicBezTo>
                  <a:pt x="20" y="0"/>
                  <a:pt x="21" y="0"/>
                  <a:pt x="22" y="0"/>
                </a:cubicBezTo>
                <a:cubicBezTo>
                  <a:pt x="23" y="0"/>
                  <a:pt x="24" y="1"/>
                  <a:pt x="24" y="3"/>
                </a:cubicBezTo>
                <a:cubicBezTo>
                  <a:pt x="24" y="12"/>
                  <a:pt x="24" y="12"/>
                  <a:pt x="24" y="12"/>
                </a:cubicBezTo>
                <a:cubicBezTo>
                  <a:pt x="33" y="12"/>
                  <a:pt x="33" y="12"/>
                  <a:pt x="33" y="12"/>
                </a:cubicBezTo>
                <a:cubicBezTo>
                  <a:pt x="45" y="12"/>
                  <a:pt x="61" y="14"/>
                  <a:pt x="66" y="28"/>
                </a:cubicBezTo>
                <a:cubicBezTo>
                  <a:pt x="67" y="32"/>
                  <a:pt x="68" y="36"/>
                  <a:pt x="68" y="40"/>
                </a:cubicBezTo>
                <a:cubicBezTo>
                  <a:pt x="68" y="46"/>
                  <a:pt x="65" y="52"/>
                  <a:pt x="63" y="57"/>
                </a:cubicBezTo>
                <a:close/>
              </a:path>
            </a:pathLst>
          </a:custGeom>
          <a:solidFill>
            <a:schemeClr val="dk1"/>
          </a:solidFill>
          <a:ln w="0">
            <a:noFill/>
          </a:ln>
        </p:spPr>
        <p:style>
          <a:lnRef idx="0"/>
          <a:fillRef idx="0"/>
          <a:effectRef idx="0"/>
          <a:fontRef idx="minor"/>
        </p:style>
      </p:sp>
      <p:sp>
        <p:nvSpPr>
          <p:cNvPr id="1813" name="Google Shape;1762;p45"/>
          <p:cNvSpPr/>
          <p:nvPr/>
        </p:nvSpPr>
        <p:spPr>
          <a:xfrm>
            <a:off x="1698120" y="2802960"/>
            <a:ext cx="289440" cy="205560"/>
          </a:xfrm>
          <a:custGeom>
            <a:avLst/>
            <a:gdLst/>
            <a:ahLst/>
            <a:rect l="l" t="t" r="r" b="b"/>
            <a:pathLst>
              <a:path w="69" h="49">
                <a:moveTo>
                  <a:pt x="68" y="49"/>
                </a:moveTo>
                <a:cubicBezTo>
                  <a:pt x="41" y="49"/>
                  <a:pt x="41" y="49"/>
                  <a:pt x="41" y="49"/>
                </a:cubicBezTo>
                <a:cubicBezTo>
                  <a:pt x="42" y="49"/>
                  <a:pt x="42" y="48"/>
                  <a:pt x="42" y="48"/>
                </a:cubicBezTo>
                <a:cubicBezTo>
                  <a:pt x="41" y="38"/>
                  <a:pt x="41" y="38"/>
                  <a:pt x="41" y="38"/>
                </a:cubicBezTo>
                <a:cubicBezTo>
                  <a:pt x="41" y="37"/>
                  <a:pt x="41" y="37"/>
                  <a:pt x="40" y="37"/>
                </a:cubicBezTo>
                <a:cubicBezTo>
                  <a:pt x="30" y="37"/>
                  <a:pt x="30" y="37"/>
                  <a:pt x="30" y="37"/>
                </a:cubicBezTo>
                <a:cubicBezTo>
                  <a:pt x="29" y="37"/>
                  <a:pt x="28" y="37"/>
                  <a:pt x="28" y="38"/>
                </a:cubicBezTo>
                <a:cubicBezTo>
                  <a:pt x="28" y="48"/>
                  <a:pt x="28" y="48"/>
                  <a:pt x="28" y="48"/>
                </a:cubicBezTo>
                <a:cubicBezTo>
                  <a:pt x="28" y="48"/>
                  <a:pt x="28" y="49"/>
                  <a:pt x="29" y="49"/>
                </a:cubicBezTo>
                <a:cubicBezTo>
                  <a:pt x="2" y="49"/>
                  <a:pt x="2" y="49"/>
                  <a:pt x="2" y="49"/>
                </a:cubicBezTo>
                <a:cubicBezTo>
                  <a:pt x="1" y="49"/>
                  <a:pt x="0" y="47"/>
                  <a:pt x="0" y="46"/>
                </a:cubicBezTo>
                <a:cubicBezTo>
                  <a:pt x="0" y="45"/>
                  <a:pt x="1" y="43"/>
                  <a:pt x="1" y="42"/>
                </a:cubicBezTo>
                <a:cubicBezTo>
                  <a:pt x="17" y="2"/>
                  <a:pt x="17" y="2"/>
                  <a:pt x="17" y="2"/>
                </a:cubicBezTo>
                <a:cubicBezTo>
                  <a:pt x="18" y="1"/>
                  <a:pt x="19" y="0"/>
                  <a:pt x="20" y="0"/>
                </a:cubicBezTo>
                <a:cubicBezTo>
                  <a:pt x="32" y="0"/>
                  <a:pt x="32" y="0"/>
                  <a:pt x="32" y="0"/>
                </a:cubicBezTo>
                <a:cubicBezTo>
                  <a:pt x="32" y="0"/>
                  <a:pt x="31" y="1"/>
                  <a:pt x="31" y="2"/>
                </a:cubicBezTo>
                <a:cubicBezTo>
                  <a:pt x="31" y="9"/>
                  <a:pt x="31" y="9"/>
                  <a:pt x="31" y="9"/>
                </a:cubicBezTo>
                <a:cubicBezTo>
                  <a:pt x="31" y="10"/>
                  <a:pt x="31" y="10"/>
                  <a:pt x="32" y="10"/>
                </a:cubicBezTo>
                <a:cubicBezTo>
                  <a:pt x="38" y="10"/>
                  <a:pt x="38" y="10"/>
                  <a:pt x="38" y="10"/>
                </a:cubicBezTo>
                <a:cubicBezTo>
                  <a:pt x="39" y="10"/>
                  <a:pt x="39" y="10"/>
                  <a:pt x="39" y="9"/>
                </a:cubicBezTo>
                <a:cubicBezTo>
                  <a:pt x="39" y="2"/>
                  <a:pt x="39" y="2"/>
                  <a:pt x="39" y="2"/>
                </a:cubicBezTo>
                <a:cubicBezTo>
                  <a:pt x="39" y="1"/>
                  <a:pt x="38" y="0"/>
                  <a:pt x="37" y="0"/>
                </a:cubicBezTo>
                <a:cubicBezTo>
                  <a:pt x="50" y="0"/>
                  <a:pt x="50" y="0"/>
                  <a:pt x="50" y="0"/>
                </a:cubicBezTo>
                <a:cubicBezTo>
                  <a:pt x="51" y="0"/>
                  <a:pt x="52" y="1"/>
                  <a:pt x="53" y="2"/>
                </a:cubicBezTo>
                <a:cubicBezTo>
                  <a:pt x="68" y="42"/>
                  <a:pt x="68" y="42"/>
                  <a:pt x="68" y="42"/>
                </a:cubicBezTo>
                <a:cubicBezTo>
                  <a:pt x="69" y="43"/>
                  <a:pt x="69" y="45"/>
                  <a:pt x="69" y="46"/>
                </a:cubicBezTo>
                <a:cubicBezTo>
                  <a:pt x="69" y="47"/>
                  <a:pt x="69" y="49"/>
                  <a:pt x="68" y="49"/>
                </a:cubicBezTo>
                <a:close/>
                <a:moveTo>
                  <a:pt x="41" y="28"/>
                </a:moveTo>
                <a:cubicBezTo>
                  <a:pt x="40" y="16"/>
                  <a:pt x="40" y="16"/>
                  <a:pt x="40" y="16"/>
                </a:cubicBezTo>
                <a:cubicBezTo>
                  <a:pt x="40" y="16"/>
                  <a:pt x="39" y="15"/>
                  <a:pt x="38" y="15"/>
                </a:cubicBezTo>
                <a:cubicBezTo>
                  <a:pt x="31" y="15"/>
                  <a:pt x="31" y="15"/>
                  <a:pt x="31" y="15"/>
                </a:cubicBezTo>
                <a:cubicBezTo>
                  <a:pt x="31" y="15"/>
                  <a:pt x="30" y="16"/>
                  <a:pt x="30" y="16"/>
                </a:cubicBezTo>
                <a:cubicBezTo>
                  <a:pt x="29" y="28"/>
                  <a:pt x="29" y="28"/>
                  <a:pt x="29" y="28"/>
                </a:cubicBezTo>
                <a:cubicBezTo>
                  <a:pt x="29" y="29"/>
                  <a:pt x="29" y="29"/>
                  <a:pt x="29" y="29"/>
                </a:cubicBezTo>
                <a:cubicBezTo>
                  <a:pt x="29" y="29"/>
                  <a:pt x="30" y="30"/>
                  <a:pt x="30" y="30"/>
                </a:cubicBezTo>
                <a:cubicBezTo>
                  <a:pt x="40" y="30"/>
                  <a:pt x="40" y="30"/>
                  <a:pt x="40" y="30"/>
                </a:cubicBezTo>
                <a:cubicBezTo>
                  <a:pt x="40" y="30"/>
                  <a:pt x="41" y="29"/>
                  <a:pt x="41" y="29"/>
                </a:cubicBezTo>
                <a:lnTo>
                  <a:pt x="41" y="28"/>
                </a:lnTo>
                <a:close/>
              </a:path>
            </a:pathLst>
          </a:custGeom>
          <a:solidFill>
            <a:schemeClr val="dk1"/>
          </a:solidFill>
          <a:ln w="0">
            <a:noFill/>
          </a:ln>
        </p:spPr>
        <p:style>
          <a:lnRef idx="0"/>
          <a:fillRef idx="0"/>
          <a:effectRef idx="0"/>
          <a:fontRef idx="minor"/>
        </p:style>
      </p:sp>
      <p:sp>
        <p:nvSpPr>
          <p:cNvPr id="1814" name="Google Shape;1763;p45"/>
          <p:cNvSpPr/>
          <p:nvPr/>
        </p:nvSpPr>
        <p:spPr>
          <a:xfrm>
            <a:off x="2295720" y="2785320"/>
            <a:ext cx="201600" cy="223200"/>
          </a:xfrm>
          <a:custGeom>
            <a:avLst/>
            <a:gdLst/>
            <a:ahLst/>
            <a:rect l="l" t="t" r="r" b="b"/>
            <a:pathLst>
              <a:path w="48" h="53">
                <a:moveTo>
                  <a:pt x="31" y="33"/>
                </a:moveTo>
                <a:cubicBezTo>
                  <a:pt x="18" y="33"/>
                  <a:pt x="18" y="33"/>
                  <a:pt x="18" y="33"/>
                </a:cubicBezTo>
                <a:cubicBezTo>
                  <a:pt x="18" y="37"/>
                  <a:pt x="18" y="37"/>
                  <a:pt x="18" y="37"/>
                </a:cubicBezTo>
                <a:cubicBezTo>
                  <a:pt x="37" y="37"/>
                  <a:pt x="37" y="37"/>
                  <a:pt x="37" y="37"/>
                </a:cubicBezTo>
                <a:cubicBezTo>
                  <a:pt x="38" y="37"/>
                  <a:pt x="39" y="38"/>
                  <a:pt x="39" y="38"/>
                </a:cubicBezTo>
                <a:cubicBezTo>
                  <a:pt x="39" y="43"/>
                  <a:pt x="39" y="43"/>
                  <a:pt x="39" y="43"/>
                </a:cubicBezTo>
                <a:cubicBezTo>
                  <a:pt x="39" y="44"/>
                  <a:pt x="38" y="44"/>
                  <a:pt x="37" y="44"/>
                </a:cubicBezTo>
                <a:cubicBezTo>
                  <a:pt x="18" y="44"/>
                  <a:pt x="18" y="44"/>
                  <a:pt x="18" y="44"/>
                </a:cubicBezTo>
                <a:cubicBezTo>
                  <a:pt x="18" y="52"/>
                  <a:pt x="18" y="52"/>
                  <a:pt x="18" y="52"/>
                </a:cubicBezTo>
                <a:cubicBezTo>
                  <a:pt x="18" y="52"/>
                  <a:pt x="18" y="53"/>
                  <a:pt x="17" y="53"/>
                </a:cubicBezTo>
                <a:cubicBezTo>
                  <a:pt x="11" y="53"/>
                  <a:pt x="11" y="53"/>
                  <a:pt x="11" y="53"/>
                </a:cubicBezTo>
                <a:cubicBezTo>
                  <a:pt x="10" y="53"/>
                  <a:pt x="9" y="52"/>
                  <a:pt x="9" y="52"/>
                </a:cubicBezTo>
                <a:cubicBezTo>
                  <a:pt x="9" y="44"/>
                  <a:pt x="9" y="44"/>
                  <a:pt x="9" y="44"/>
                </a:cubicBezTo>
                <a:cubicBezTo>
                  <a:pt x="1" y="44"/>
                  <a:pt x="1" y="44"/>
                  <a:pt x="1" y="44"/>
                </a:cubicBezTo>
                <a:cubicBezTo>
                  <a:pt x="0" y="44"/>
                  <a:pt x="0" y="44"/>
                  <a:pt x="0" y="43"/>
                </a:cubicBezTo>
                <a:cubicBezTo>
                  <a:pt x="0" y="38"/>
                  <a:pt x="0" y="38"/>
                  <a:pt x="0" y="38"/>
                </a:cubicBezTo>
                <a:cubicBezTo>
                  <a:pt x="0" y="38"/>
                  <a:pt x="0" y="37"/>
                  <a:pt x="1" y="37"/>
                </a:cubicBezTo>
                <a:cubicBezTo>
                  <a:pt x="9" y="37"/>
                  <a:pt x="9" y="37"/>
                  <a:pt x="9" y="37"/>
                </a:cubicBezTo>
                <a:cubicBezTo>
                  <a:pt x="9" y="33"/>
                  <a:pt x="9" y="33"/>
                  <a:pt x="9" y="33"/>
                </a:cubicBezTo>
                <a:cubicBezTo>
                  <a:pt x="1" y="33"/>
                  <a:pt x="1" y="33"/>
                  <a:pt x="1" y="33"/>
                </a:cubicBezTo>
                <a:cubicBezTo>
                  <a:pt x="0" y="33"/>
                  <a:pt x="0" y="32"/>
                  <a:pt x="0" y="32"/>
                </a:cubicBezTo>
                <a:cubicBezTo>
                  <a:pt x="0" y="26"/>
                  <a:pt x="0" y="26"/>
                  <a:pt x="0" y="26"/>
                </a:cubicBezTo>
                <a:cubicBezTo>
                  <a:pt x="0" y="25"/>
                  <a:pt x="0" y="25"/>
                  <a:pt x="1" y="25"/>
                </a:cubicBezTo>
                <a:cubicBezTo>
                  <a:pt x="9" y="25"/>
                  <a:pt x="9" y="25"/>
                  <a:pt x="9" y="25"/>
                </a:cubicBezTo>
                <a:cubicBezTo>
                  <a:pt x="9" y="1"/>
                  <a:pt x="9" y="1"/>
                  <a:pt x="9" y="1"/>
                </a:cubicBezTo>
                <a:cubicBezTo>
                  <a:pt x="9" y="0"/>
                  <a:pt x="10" y="0"/>
                  <a:pt x="11" y="0"/>
                </a:cubicBezTo>
                <a:cubicBezTo>
                  <a:pt x="31" y="0"/>
                  <a:pt x="31" y="0"/>
                  <a:pt x="31" y="0"/>
                </a:cubicBezTo>
                <a:cubicBezTo>
                  <a:pt x="41" y="0"/>
                  <a:pt x="48" y="6"/>
                  <a:pt x="48" y="16"/>
                </a:cubicBezTo>
                <a:cubicBezTo>
                  <a:pt x="48" y="26"/>
                  <a:pt x="41" y="33"/>
                  <a:pt x="31" y="33"/>
                </a:cubicBezTo>
                <a:close/>
                <a:moveTo>
                  <a:pt x="30" y="8"/>
                </a:moveTo>
                <a:cubicBezTo>
                  <a:pt x="18" y="8"/>
                  <a:pt x="18" y="8"/>
                  <a:pt x="18" y="8"/>
                </a:cubicBezTo>
                <a:cubicBezTo>
                  <a:pt x="18" y="25"/>
                  <a:pt x="18" y="25"/>
                  <a:pt x="18" y="25"/>
                </a:cubicBezTo>
                <a:cubicBezTo>
                  <a:pt x="30" y="25"/>
                  <a:pt x="30" y="25"/>
                  <a:pt x="30" y="25"/>
                </a:cubicBezTo>
                <a:cubicBezTo>
                  <a:pt x="36" y="25"/>
                  <a:pt x="39" y="21"/>
                  <a:pt x="39" y="16"/>
                </a:cubicBezTo>
                <a:cubicBezTo>
                  <a:pt x="39" y="11"/>
                  <a:pt x="36" y="8"/>
                  <a:pt x="30" y="8"/>
                </a:cubicBezTo>
                <a:close/>
              </a:path>
            </a:pathLst>
          </a:custGeom>
          <a:solidFill>
            <a:schemeClr val="dk1"/>
          </a:solidFill>
          <a:ln w="0">
            <a:noFill/>
          </a:ln>
        </p:spPr>
        <p:style>
          <a:lnRef idx="0"/>
          <a:fillRef idx="0"/>
          <a:effectRef idx="0"/>
          <a:fontRef idx="minor"/>
        </p:style>
      </p:sp>
      <p:sp>
        <p:nvSpPr>
          <p:cNvPr id="1815" name="Google Shape;1764;p45"/>
          <p:cNvSpPr/>
          <p:nvPr/>
        </p:nvSpPr>
        <p:spPr>
          <a:xfrm>
            <a:off x="2901240" y="2785320"/>
            <a:ext cx="201600" cy="223200"/>
          </a:xfrm>
          <a:custGeom>
            <a:avLst/>
            <a:gdLst/>
            <a:ahLst/>
            <a:rect l="l" t="t" r="r" b="b"/>
            <a:pathLst>
              <a:path w="48" h="53">
                <a:moveTo>
                  <a:pt x="31" y="33"/>
                </a:moveTo>
                <a:cubicBezTo>
                  <a:pt x="18" y="33"/>
                  <a:pt x="18" y="33"/>
                  <a:pt x="18" y="33"/>
                </a:cubicBezTo>
                <a:cubicBezTo>
                  <a:pt x="18" y="37"/>
                  <a:pt x="18" y="37"/>
                  <a:pt x="18" y="37"/>
                </a:cubicBezTo>
                <a:cubicBezTo>
                  <a:pt x="37" y="37"/>
                  <a:pt x="37" y="37"/>
                  <a:pt x="37" y="37"/>
                </a:cubicBezTo>
                <a:cubicBezTo>
                  <a:pt x="38" y="37"/>
                  <a:pt x="39" y="38"/>
                  <a:pt x="39" y="38"/>
                </a:cubicBezTo>
                <a:cubicBezTo>
                  <a:pt x="39" y="43"/>
                  <a:pt x="39" y="43"/>
                  <a:pt x="39" y="43"/>
                </a:cubicBezTo>
                <a:cubicBezTo>
                  <a:pt x="39" y="44"/>
                  <a:pt x="38" y="44"/>
                  <a:pt x="37" y="44"/>
                </a:cubicBezTo>
                <a:cubicBezTo>
                  <a:pt x="18" y="44"/>
                  <a:pt x="18" y="44"/>
                  <a:pt x="18" y="44"/>
                </a:cubicBezTo>
                <a:cubicBezTo>
                  <a:pt x="18" y="52"/>
                  <a:pt x="18" y="52"/>
                  <a:pt x="18" y="52"/>
                </a:cubicBezTo>
                <a:cubicBezTo>
                  <a:pt x="18" y="52"/>
                  <a:pt x="18" y="53"/>
                  <a:pt x="17" y="53"/>
                </a:cubicBezTo>
                <a:cubicBezTo>
                  <a:pt x="11" y="53"/>
                  <a:pt x="11" y="53"/>
                  <a:pt x="11" y="53"/>
                </a:cubicBezTo>
                <a:cubicBezTo>
                  <a:pt x="10" y="53"/>
                  <a:pt x="9" y="52"/>
                  <a:pt x="9" y="52"/>
                </a:cubicBezTo>
                <a:cubicBezTo>
                  <a:pt x="9" y="44"/>
                  <a:pt x="9" y="44"/>
                  <a:pt x="9" y="44"/>
                </a:cubicBezTo>
                <a:cubicBezTo>
                  <a:pt x="1" y="44"/>
                  <a:pt x="1" y="44"/>
                  <a:pt x="1" y="44"/>
                </a:cubicBezTo>
                <a:cubicBezTo>
                  <a:pt x="0" y="44"/>
                  <a:pt x="0" y="44"/>
                  <a:pt x="0" y="43"/>
                </a:cubicBezTo>
                <a:cubicBezTo>
                  <a:pt x="0" y="38"/>
                  <a:pt x="0" y="38"/>
                  <a:pt x="0" y="38"/>
                </a:cubicBezTo>
                <a:cubicBezTo>
                  <a:pt x="0" y="38"/>
                  <a:pt x="0" y="37"/>
                  <a:pt x="1" y="37"/>
                </a:cubicBezTo>
                <a:cubicBezTo>
                  <a:pt x="9" y="37"/>
                  <a:pt x="9" y="37"/>
                  <a:pt x="9" y="37"/>
                </a:cubicBezTo>
                <a:cubicBezTo>
                  <a:pt x="9" y="33"/>
                  <a:pt x="9" y="33"/>
                  <a:pt x="9" y="33"/>
                </a:cubicBezTo>
                <a:cubicBezTo>
                  <a:pt x="1" y="33"/>
                  <a:pt x="1" y="33"/>
                  <a:pt x="1" y="33"/>
                </a:cubicBezTo>
                <a:cubicBezTo>
                  <a:pt x="0" y="33"/>
                  <a:pt x="0" y="32"/>
                  <a:pt x="0" y="32"/>
                </a:cubicBezTo>
                <a:cubicBezTo>
                  <a:pt x="0" y="26"/>
                  <a:pt x="0" y="26"/>
                  <a:pt x="0" y="26"/>
                </a:cubicBezTo>
                <a:cubicBezTo>
                  <a:pt x="0" y="25"/>
                  <a:pt x="0" y="25"/>
                  <a:pt x="1" y="25"/>
                </a:cubicBezTo>
                <a:cubicBezTo>
                  <a:pt x="9" y="25"/>
                  <a:pt x="9" y="25"/>
                  <a:pt x="9" y="25"/>
                </a:cubicBezTo>
                <a:cubicBezTo>
                  <a:pt x="9" y="1"/>
                  <a:pt x="9" y="1"/>
                  <a:pt x="9" y="1"/>
                </a:cubicBezTo>
                <a:cubicBezTo>
                  <a:pt x="9" y="0"/>
                  <a:pt x="10" y="0"/>
                  <a:pt x="11" y="0"/>
                </a:cubicBezTo>
                <a:cubicBezTo>
                  <a:pt x="31" y="0"/>
                  <a:pt x="31" y="0"/>
                  <a:pt x="31" y="0"/>
                </a:cubicBezTo>
                <a:cubicBezTo>
                  <a:pt x="41" y="0"/>
                  <a:pt x="48" y="6"/>
                  <a:pt x="48" y="16"/>
                </a:cubicBezTo>
                <a:cubicBezTo>
                  <a:pt x="48" y="26"/>
                  <a:pt x="41" y="33"/>
                  <a:pt x="31" y="33"/>
                </a:cubicBezTo>
                <a:close/>
                <a:moveTo>
                  <a:pt x="30" y="8"/>
                </a:moveTo>
                <a:cubicBezTo>
                  <a:pt x="18" y="8"/>
                  <a:pt x="18" y="8"/>
                  <a:pt x="18" y="8"/>
                </a:cubicBezTo>
                <a:cubicBezTo>
                  <a:pt x="18" y="25"/>
                  <a:pt x="18" y="25"/>
                  <a:pt x="18" y="25"/>
                </a:cubicBezTo>
                <a:cubicBezTo>
                  <a:pt x="30" y="25"/>
                  <a:pt x="30" y="25"/>
                  <a:pt x="30" y="25"/>
                </a:cubicBezTo>
                <a:cubicBezTo>
                  <a:pt x="36" y="25"/>
                  <a:pt x="39" y="21"/>
                  <a:pt x="39" y="16"/>
                </a:cubicBezTo>
                <a:cubicBezTo>
                  <a:pt x="39" y="11"/>
                  <a:pt x="36" y="8"/>
                  <a:pt x="30" y="8"/>
                </a:cubicBezTo>
                <a:close/>
              </a:path>
            </a:pathLst>
          </a:custGeom>
          <a:solidFill>
            <a:schemeClr val="dk1"/>
          </a:solidFill>
          <a:ln w="0">
            <a:noFill/>
          </a:ln>
        </p:spPr>
        <p:style>
          <a:lnRef idx="0"/>
          <a:fillRef idx="0"/>
          <a:effectRef idx="0"/>
          <a:fontRef idx="minor"/>
        </p:style>
      </p:sp>
      <p:sp>
        <p:nvSpPr>
          <p:cNvPr id="1816" name="Google Shape;1765;p45"/>
          <p:cNvSpPr/>
          <p:nvPr/>
        </p:nvSpPr>
        <p:spPr>
          <a:xfrm>
            <a:off x="3508560" y="2785320"/>
            <a:ext cx="267840" cy="263880"/>
          </a:xfrm>
          <a:custGeom>
            <a:avLst/>
            <a:gdLst/>
            <a:ahLst/>
            <a:rect l="l" t="t"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dk1"/>
          </a:solidFill>
          <a:ln w="0">
            <a:noFill/>
          </a:ln>
        </p:spPr>
        <p:style>
          <a:lnRef idx="0"/>
          <a:fillRef idx="0"/>
          <a:effectRef idx="0"/>
          <a:fontRef idx="minor"/>
        </p:style>
      </p:sp>
      <p:sp>
        <p:nvSpPr>
          <p:cNvPr id="1817" name="Google Shape;1766;p45"/>
          <p:cNvSpPr/>
          <p:nvPr/>
        </p:nvSpPr>
        <p:spPr>
          <a:xfrm>
            <a:off x="4114080" y="2764080"/>
            <a:ext cx="285480" cy="285480"/>
          </a:xfrm>
          <a:custGeom>
            <a:avLst/>
            <a:gdLst/>
            <a:ahLst/>
            <a:rect l="l" t="t"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dk1"/>
          </a:solidFill>
          <a:ln w="0">
            <a:noFill/>
          </a:ln>
        </p:spPr>
        <p:style>
          <a:lnRef idx="0"/>
          <a:fillRef idx="0"/>
          <a:effectRef idx="0"/>
          <a:fontRef idx="minor"/>
        </p:style>
      </p:sp>
      <p:sp>
        <p:nvSpPr>
          <p:cNvPr id="1818" name="Google Shape;1767;p45"/>
          <p:cNvSpPr/>
          <p:nvPr/>
        </p:nvSpPr>
        <p:spPr>
          <a:xfrm>
            <a:off x="4721400" y="2785320"/>
            <a:ext cx="242640" cy="2426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51" y="23"/>
                </a:moveTo>
                <a:cubicBezTo>
                  <a:pt x="52" y="22"/>
                  <a:pt x="52" y="21"/>
                  <a:pt x="51" y="20"/>
                </a:cubicBezTo>
                <a:cubicBezTo>
                  <a:pt x="38" y="6"/>
                  <a:pt x="38" y="6"/>
                  <a:pt x="38" y="6"/>
                </a:cubicBezTo>
                <a:cubicBezTo>
                  <a:pt x="37" y="6"/>
                  <a:pt x="36" y="5"/>
                  <a:pt x="35" y="6"/>
                </a:cubicBezTo>
                <a:cubicBezTo>
                  <a:pt x="34" y="6"/>
                  <a:pt x="34" y="7"/>
                  <a:pt x="34" y="8"/>
                </a:cubicBezTo>
                <a:cubicBezTo>
                  <a:pt x="34" y="14"/>
                  <a:pt x="34" y="14"/>
                  <a:pt x="34" y="14"/>
                </a:cubicBezTo>
                <a:cubicBezTo>
                  <a:pt x="12" y="14"/>
                  <a:pt x="9" y="27"/>
                  <a:pt x="9" y="36"/>
                </a:cubicBezTo>
                <a:cubicBezTo>
                  <a:pt x="9" y="44"/>
                  <a:pt x="16" y="51"/>
                  <a:pt x="16" y="51"/>
                </a:cubicBezTo>
                <a:cubicBezTo>
                  <a:pt x="16" y="52"/>
                  <a:pt x="16" y="52"/>
                  <a:pt x="17" y="52"/>
                </a:cubicBezTo>
                <a:cubicBezTo>
                  <a:pt x="17" y="52"/>
                  <a:pt x="17" y="52"/>
                  <a:pt x="17" y="52"/>
                </a:cubicBezTo>
                <a:cubicBezTo>
                  <a:pt x="18" y="51"/>
                  <a:pt x="18" y="51"/>
                  <a:pt x="18" y="50"/>
                </a:cubicBezTo>
                <a:cubicBezTo>
                  <a:pt x="17" y="41"/>
                  <a:pt x="18" y="36"/>
                  <a:pt x="20" y="32"/>
                </a:cubicBezTo>
                <a:cubicBezTo>
                  <a:pt x="23" y="30"/>
                  <a:pt x="27" y="29"/>
                  <a:pt x="34" y="29"/>
                </a:cubicBezTo>
                <a:cubicBezTo>
                  <a:pt x="34" y="35"/>
                  <a:pt x="34" y="35"/>
                  <a:pt x="34" y="35"/>
                </a:cubicBezTo>
                <a:cubicBezTo>
                  <a:pt x="34" y="36"/>
                  <a:pt x="34" y="37"/>
                  <a:pt x="35" y="37"/>
                </a:cubicBezTo>
                <a:cubicBezTo>
                  <a:pt x="36" y="37"/>
                  <a:pt x="36" y="37"/>
                  <a:pt x="36" y="37"/>
                </a:cubicBezTo>
                <a:cubicBezTo>
                  <a:pt x="37" y="37"/>
                  <a:pt x="37" y="37"/>
                  <a:pt x="38" y="36"/>
                </a:cubicBezTo>
                <a:lnTo>
                  <a:pt x="51" y="23"/>
                </a:lnTo>
                <a:close/>
              </a:path>
            </a:pathLst>
          </a:custGeom>
          <a:solidFill>
            <a:schemeClr val="dk1"/>
          </a:solidFill>
          <a:ln w="0">
            <a:noFill/>
          </a:ln>
        </p:spPr>
        <p:style>
          <a:lnRef idx="0"/>
          <a:fillRef idx="0"/>
          <a:effectRef idx="0"/>
          <a:fontRef idx="minor"/>
        </p:style>
      </p:sp>
      <p:sp>
        <p:nvSpPr>
          <p:cNvPr id="1819" name="Google Shape;1768;p45"/>
          <p:cNvSpPr/>
          <p:nvPr/>
        </p:nvSpPr>
        <p:spPr>
          <a:xfrm>
            <a:off x="5326920" y="2785320"/>
            <a:ext cx="201600" cy="242640"/>
          </a:xfrm>
          <a:custGeom>
            <a:avLst/>
            <a:gdLst/>
            <a:ahLst/>
            <a:rect l="l" t="t" r="r" b="b"/>
            <a:pathLst>
              <a:path w="48" h="58">
                <a:moveTo>
                  <a:pt x="48" y="31"/>
                </a:moveTo>
                <a:cubicBezTo>
                  <a:pt x="48" y="47"/>
                  <a:pt x="26" y="57"/>
                  <a:pt x="25" y="58"/>
                </a:cubicBezTo>
                <a:cubicBezTo>
                  <a:pt x="25" y="58"/>
                  <a:pt x="24" y="58"/>
                  <a:pt x="24" y="58"/>
                </a:cubicBezTo>
                <a:cubicBezTo>
                  <a:pt x="24" y="58"/>
                  <a:pt x="23" y="58"/>
                  <a:pt x="23" y="58"/>
                </a:cubicBezTo>
                <a:cubicBezTo>
                  <a:pt x="22" y="57"/>
                  <a:pt x="0" y="47"/>
                  <a:pt x="0" y="31"/>
                </a:cubicBezTo>
                <a:cubicBezTo>
                  <a:pt x="0" y="2"/>
                  <a:pt x="0" y="2"/>
                  <a:pt x="0" y="2"/>
                </a:cubicBezTo>
                <a:cubicBezTo>
                  <a:pt x="0" y="1"/>
                  <a:pt x="1" y="0"/>
                  <a:pt x="2" y="0"/>
                </a:cubicBezTo>
                <a:cubicBezTo>
                  <a:pt x="46" y="0"/>
                  <a:pt x="46" y="0"/>
                  <a:pt x="46" y="0"/>
                </a:cubicBezTo>
                <a:cubicBezTo>
                  <a:pt x="47" y="0"/>
                  <a:pt x="48" y="1"/>
                  <a:pt x="48" y="2"/>
                </a:cubicBezTo>
                <a:lnTo>
                  <a:pt x="48" y="31"/>
                </a:lnTo>
                <a:close/>
                <a:moveTo>
                  <a:pt x="41" y="7"/>
                </a:moveTo>
                <a:cubicBezTo>
                  <a:pt x="24" y="7"/>
                  <a:pt x="24" y="7"/>
                  <a:pt x="24" y="7"/>
                </a:cubicBezTo>
                <a:cubicBezTo>
                  <a:pt x="24" y="50"/>
                  <a:pt x="24" y="50"/>
                  <a:pt x="24" y="50"/>
                </a:cubicBezTo>
                <a:cubicBezTo>
                  <a:pt x="26" y="49"/>
                  <a:pt x="29" y="47"/>
                  <a:pt x="32" y="45"/>
                </a:cubicBezTo>
                <a:cubicBezTo>
                  <a:pt x="36" y="42"/>
                  <a:pt x="41" y="37"/>
                  <a:pt x="41" y="31"/>
                </a:cubicBezTo>
                <a:lnTo>
                  <a:pt x="41" y="7"/>
                </a:lnTo>
                <a:close/>
              </a:path>
            </a:pathLst>
          </a:custGeom>
          <a:solidFill>
            <a:schemeClr val="dk1"/>
          </a:solidFill>
          <a:ln w="0">
            <a:noFill/>
          </a:ln>
        </p:spPr>
        <p:style>
          <a:lnRef idx="0"/>
          <a:fillRef idx="0"/>
          <a:effectRef idx="0"/>
          <a:fontRef idx="minor"/>
        </p:style>
      </p:sp>
      <p:sp>
        <p:nvSpPr>
          <p:cNvPr id="1820" name="Google Shape;1769;p45"/>
          <p:cNvSpPr/>
          <p:nvPr/>
        </p:nvSpPr>
        <p:spPr>
          <a:xfrm>
            <a:off x="5932440" y="2785320"/>
            <a:ext cx="285480" cy="242640"/>
          </a:xfrm>
          <a:custGeom>
            <a:avLst/>
            <a:gdLst/>
            <a:ahLst/>
            <a:rect l="l" t="t" r="r" b="b"/>
            <a:pathLst>
              <a:path w="68" h="58">
                <a:moveTo>
                  <a:pt x="10" y="57"/>
                </a:moveTo>
                <a:cubicBezTo>
                  <a:pt x="10" y="57"/>
                  <a:pt x="10" y="58"/>
                  <a:pt x="9" y="58"/>
                </a:cubicBezTo>
                <a:cubicBezTo>
                  <a:pt x="2" y="58"/>
                  <a:pt x="2" y="58"/>
                  <a:pt x="2" y="58"/>
                </a:cubicBezTo>
                <a:cubicBezTo>
                  <a:pt x="1" y="58"/>
                  <a:pt x="0" y="57"/>
                  <a:pt x="0" y="57"/>
                </a:cubicBezTo>
                <a:cubicBezTo>
                  <a:pt x="0" y="49"/>
                  <a:pt x="0" y="49"/>
                  <a:pt x="0" y="49"/>
                </a:cubicBezTo>
                <a:cubicBezTo>
                  <a:pt x="0" y="49"/>
                  <a:pt x="1" y="48"/>
                  <a:pt x="2" y="48"/>
                </a:cubicBezTo>
                <a:cubicBezTo>
                  <a:pt x="9" y="48"/>
                  <a:pt x="9" y="48"/>
                  <a:pt x="9" y="48"/>
                </a:cubicBezTo>
                <a:cubicBezTo>
                  <a:pt x="10" y="48"/>
                  <a:pt x="10" y="49"/>
                  <a:pt x="10" y="49"/>
                </a:cubicBezTo>
                <a:lnTo>
                  <a:pt x="10" y="57"/>
                </a:lnTo>
                <a:close/>
                <a:moveTo>
                  <a:pt x="25" y="57"/>
                </a:moveTo>
                <a:cubicBezTo>
                  <a:pt x="25" y="57"/>
                  <a:pt x="24" y="58"/>
                  <a:pt x="24" y="58"/>
                </a:cubicBezTo>
                <a:cubicBezTo>
                  <a:pt x="16" y="58"/>
                  <a:pt x="16" y="58"/>
                  <a:pt x="16" y="58"/>
                </a:cubicBezTo>
                <a:cubicBezTo>
                  <a:pt x="16" y="58"/>
                  <a:pt x="15" y="57"/>
                  <a:pt x="15" y="57"/>
                </a:cubicBezTo>
                <a:cubicBezTo>
                  <a:pt x="15" y="44"/>
                  <a:pt x="15" y="44"/>
                  <a:pt x="15" y="44"/>
                </a:cubicBezTo>
                <a:cubicBezTo>
                  <a:pt x="15" y="44"/>
                  <a:pt x="16" y="43"/>
                  <a:pt x="16" y="43"/>
                </a:cubicBezTo>
                <a:cubicBezTo>
                  <a:pt x="24" y="43"/>
                  <a:pt x="24" y="43"/>
                  <a:pt x="24" y="43"/>
                </a:cubicBezTo>
                <a:cubicBezTo>
                  <a:pt x="24" y="43"/>
                  <a:pt x="25" y="44"/>
                  <a:pt x="25" y="44"/>
                </a:cubicBezTo>
                <a:lnTo>
                  <a:pt x="25" y="57"/>
                </a:lnTo>
                <a:close/>
                <a:moveTo>
                  <a:pt x="39" y="57"/>
                </a:moveTo>
                <a:cubicBezTo>
                  <a:pt x="39" y="57"/>
                  <a:pt x="39" y="58"/>
                  <a:pt x="38" y="58"/>
                </a:cubicBezTo>
                <a:cubicBezTo>
                  <a:pt x="31" y="58"/>
                  <a:pt x="31" y="58"/>
                  <a:pt x="31" y="58"/>
                </a:cubicBezTo>
                <a:cubicBezTo>
                  <a:pt x="30" y="58"/>
                  <a:pt x="30" y="57"/>
                  <a:pt x="30" y="57"/>
                </a:cubicBezTo>
                <a:cubicBezTo>
                  <a:pt x="30" y="35"/>
                  <a:pt x="30" y="35"/>
                  <a:pt x="30" y="35"/>
                </a:cubicBezTo>
                <a:cubicBezTo>
                  <a:pt x="30" y="34"/>
                  <a:pt x="30" y="34"/>
                  <a:pt x="31" y="34"/>
                </a:cubicBezTo>
                <a:cubicBezTo>
                  <a:pt x="38" y="34"/>
                  <a:pt x="38" y="34"/>
                  <a:pt x="38" y="34"/>
                </a:cubicBezTo>
                <a:cubicBezTo>
                  <a:pt x="39" y="34"/>
                  <a:pt x="39" y="34"/>
                  <a:pt x="39" y="35"/>
                </a:cubicBezTo>
                <a:lnTo>
                  <a:pt x="39" y="57"/>
                </a:lnTo>
                <a:close/>
                <a:moveTo>
                  <a:pt x="54" y="57"/>
                </a:moveTo>
                <a:cubicBezTo>
                  <a:pt x="54" y="57"/>
                  <a:pt x="53" y="58"/>
                  <a:pt x="53" y="58"/>
                </a:cubicBezTo>
                <a:cubicBezTo>
                  <a:pt x="45" y="58"/>
                  <a:pt x="45" y="58"/>
                  <a:pt x="45" y="58"/>
                </a:cubicBezTo>
                <a:cubicBezTo>
                  <a:pt x="45" y="58"/>
                  <a:pt x="44" y="57"/>
                  <a:pt x="44" y="57"/>
                </a:cubicBezTo>
                <a:cubicBezTo>
                  <a:pt x="44" y="20"/>
                  <a:pt x="44" y="20"/>
                  <a:pt x="44" y="20"/>
                </a:cubicBezTo>
                <a:cubicBezTo>
                  <a:pt x="44" y="20"/>
                  <a:pt x="45" y="19"/>
                  <a:pt x="45" y="19"/>
                </a:cubicBezTo>
                <a:cubicBezTo>
                  <a:pt x="53" y="19"/>
                  <a:pt x="53" y="19"/>
                  <a:pt x="53" y="19"/>
                </a:cubicBezTo>
                <a:cubicBezTo>
                  <a:pt x="53" y="19"/>
                  <a:pt x="54" y="20"/>
                  <a:pt x="54" y="20"/>
                </a:cubicBezTo>
                <a:lnTo>
                  <a:pt x="54" y="57"/>
                </a:lnTo>
                <a:close/>
                <a:moveTo>
                  <a:pt x="68" y="57"/>
                </a:moveTo>
                <a:cubicBezTo>
                  <a:pt x="68" y="57"/>
                  <a:pt x="68" y="58"/>
                  <a:pt x="67" y="58"/>
                </a:cubicBezTo>
                <a:cubicBezTo>
                  <a:pt x="60" y="58"/>
                  <a:pt x="60" y="58"/>
                  <a:pt x="60" y="58"/>
                </a:cubicBezTo>
                <a:cubicBezTo>
                  <a:pt x="59" y="58"/>
                  <a:pt x="59" y="57"/>
                  <a:pt x="59" y="57"/>
                </a:cubicBezTo>
                <a:cubicBezTo>
                  <a:pt x="59" y="1"/>
                  <a:pt x="59" y="1"/>
                  <a:pt x="59" y="1"/>
                </a:cubicBezTo>
                <a:cubicBezTo>
                  <a:pt x="59" y="0"/>
                  <a:pt x="59" y="0"/>
                  <a:pt x="60" y="0"/>
                </a:cubicBezTo>
                <a:cubicBezTo>
                  <a:pt x="67" y="0"/>
                  <a:pt x="67" y="0"/>
                  <a:pt x="67" y="0"/>
                </a:cubicBezTo>
                <a:cubicBezTo>
                  <a:pt x="68" y="0"/>
                  <a:pt x="68" y="0"/>
                  <a:pt x="68" y="1"/>
                </a:cubicBezTo>
                <a:lnTo>
                  <a:pt x="68" y="57"/>
                </a:lnTo>
                <a:close/>
              </a:path>
            </a:pathLst>
          </a:custGeom>
          <a:solidFill>
            <a:schemeClr val="dk1"/>
          </a:solidFill>
          <a:ln w="0">
            <a:noFill/>
          </a:ln>
        </p:spPr>
        <p:style>
          <a:lnRef idx="0"/>
          <a:fillRef idx="0"/>
          <a:effectRef idx="0"/>
          <a:fontRef idx="minor"/>
        </p:style>
      </p:sp>
      <p:sp>
        <p:nvSpPr>
          <p:cNvPr id="1821" name="Google Shape;1770;p45"/>
          <p:cNvSpPr/>
          <p:nvPr/>
        </p:nvSpPr>
        <p:spPr>
          <a:xfrm>
            <a:off x="6539760" y="2802960"/>
            <a:ext cx="242640" cy="225000"/>
          </a:xfrm>
          <a:custGeom>
            <a:avLst/>
            <a:gdLst/>
            <a:ahLst/>
            <a:rect l="l" t="t" r="r" b="b"/>
            <a:pathLst>
              <a:path w="58" h="54">
                <a:moveTo>
                  <a:pt x="8" y="10"/>
                </a:moveTo>
                <a:cubicBezTo>
                  <a:pt x="0" y="10"/>
                  <a:pt x="0" y="10"/>
                  <a:pt x="0" y="10"/>
                </a:cubicBezTo>
                <a:cubicBezTo>
                  <a:pt x="0" y="5"/>
                  <a:pt x="0" y="5"/>
                  <a:pt x="0" y="5"/>
                </a:cubicBezTo>
                <a:cubicBezTo>
                  <a:pt x="8" y="5"/>
                  <a:pt x="8" y="5"/>
                  <a:pt x="8" y="5"/>
                </a:cubicBezTo>
                <a:lnTo>
                  <a:pt x="8" y="10"/>
                </a:lnTo>
                <a:close/>
                <a:moveTo>
                  <a:pt x="33" y="30"/>
                </a:moveTo>
                <a:cubicBezTo>
                  <a:pt x="0" y="30"/>
                  <a:pt x="0" y="30"/>
                  <a:pt x="0" y="30"/>
                </a:cubicBezTo>
                <a:cubicBezTo>
                  <a:pt x="0" y="25"/>
                  <a:pt x="0" y="25"/>
                  <a:pt x="0" y="25"/>
                </a:cubicBezTo>
                <a:cubicBezTo>
                  <a:pt x="33" y="25"/>
                  <a:pt x="33" y="25"/>
                  <a:pt x="33" y="25"/>
                </a:cubicBezTo>
                <a:lnTo>
                  <a:pt x="33" y="30"/>
                </a:lnTo>
                <a:close/>
                <a:moveTo>
                  <a:pt x="13" y="49"/>
                </a:moveTo>
                <a:cubicBezTo>
                  <a:pt x="0" y="49"/>
                  <a:pt x="0" y="49"/>
                  <a:pt x="0" y="49"/>
                </a:cubicBezTo>
                <a:cubicBezTo>
                  <a:pt x="0" y="44"/>
                  <a:pt x="0" y="44"/>
                  <a:pt x="0" y="44"/>
                </a:cubicBezTo>
                <a:cubicBezTo>
                  <a:pt x="13" y="44"/>
                  <a:pt x="13" y="44"/>
                  <a:pt x="13" y="44"/>
                </a:cubicBezTo>
                <a:lnTo>
                  <a:pt x="13" y="49"/>
                </a:lnTo>
                <a:close/>
                <a:moveTo>
                  <a:pt x="24" y="3"/>
                </a:moveTo>
                <a:cubicBezTo>
                  <a:pt x="24" y="13"/>
                  <a:pt x="24" y="13"/>
                  <a:pt x="24" y="13"/>
                </a:cubicBezTo>
                <a:cubicBezTo>
                  <a:pt x="24" y="14"/>
                  <a:pt x="23" y="15"/>
                  <a:pt x="22" y="15"/>
                </a:cubicBezTo>
                <a:cubicBezTo>
                  <a:pt x="12" y="15"/>
                  <a:pt x="12" y="15"/>
                  <a:pt x="12" y="15"/>
                </a:cubicBezTo>
                <a:cubicBezTo>
                  <a:pt x="11" y="15"/>
                  <a:pt x="9" y="14"/>
                  <a:pt x="9" y="13"/>
                </a:cubicBezTo>
                <a:cubicBezTo>
                  <a:pt x="9" y="3"/>
                  <a:pt x="9" y="3"/>
                  <a:pt x="9" y="3"/>
                </a:cubicBezTo>
                <a:cubicBezTo>
                  <a:pt x="9" y="2"/>
                  <a:pt x="11" y="0"/>
                  <a:pt x="12" y="0"/>
                </a:cubicBezTo>
                <a:cubicBezTo>
                  <a:pt x="22" y="0"/>
                  <a:pt x="22" y="0"/>
                  <a:pt x="22" y="0"/>
                </a:cubicBezTo>
                <a:cubicBezTo>
                  <a:pt x="23" y="0"/>
                  <a:pt x="24" y="2"/>
                  <a:pt x="24" y="3"/>
                </a:cubicBezTo>
                <a:close/>
                <a:moveTo>
                  <a:pt x="29" y="42"/>
                </a:moveTo>
                <a:cubicBezTo>
                  <a:pt x="29" y="51"/>
                  <a:pt x="29" y="51"/>
                  <a:pt x="29" y="51"/>
                </a:cubicBezTo>
                <a:cubicBezTo>
                  <a:pt x="29" y="53"/>
                  <a:pt x="28" y="54"/>
                  <a:pt x="26" y="54"/>
                </a:cubicBezTo>
                <a:cubicBezTo>
                  <a:pt x="17" y="54"/>
                  <a:pt x="17" y="54"/>
                  <a:pt x="17" y="54"/>
                </a:cubicBezTo>
                <a:cubicBezTo>
                  <a:pt x="15" y="54"/>
                  <a:pt x="14" y="53"/>
                  <a:pt x="14" y="51"/>
                </a:cubicBezTo>
                <a:cubicBezTo>
                  <a:pt x="14" y="42"/>
                  <a:pt x="14" y="42"/>
                  <a:pt x="14" y="42"/>
                </a:cubicBezTo>
                <a:cubicBezTo>
                  <a:pt x="14" y="40"/>
                  <a:pt x="15" y="39"/>
                  <a:pt x="17" y="39"/>
                </a:cubicBezTo>
                <a:cubicBezTo>
                  <a:pt x="26" y="39"/>
                  <a:pt x="26" y="39"/>
                  <a:pt x="26" y="39"/>
                </a:cubicBezTo>
                <a:cubicBezTo>
                  <a:pt x="28" y="39"/>
                  <a:pt x="29" y="40"/>
                  <a:pt x="29" y="42"/>
                </a:cubicBezTo>
                <a:close/>
                <a:moveTo>
                  <a:pt x="58" y="10"/>
                </a:moveTo>
                <a:cubicBezTo>
                  <a:pt x="25" y="10"/>
                  <a:pt x="25" y="10"/>
                  <a:pt x="25" y="10"/>
                </a:cubicBezTo>
                <a:cubicBezTo>
                  <a:pt x="25" y="5"/>
                  <a:pt x="25" y="5"/>
                  <a:pt x="25" y="5"/>
                </a:cubicBezTo>
                <a:cubicBezTo>
                  <a:pt x="58" y="5"/>
                  <a:pt x="58" y="5"/>
                  <a:pt x="58" y="5"/>
                </a:cubicBezTo>
                <a:lnTo>
                  <a:pt x="58" y="10"/>
                </a:lnTo>
                <a:close/>
                <a:moveTo>
                  <a:pt x="58" y="49"/>
                </a:moveTo>
                <a:cubicBezTo>
                  <a:pt x="30" y="49"/>
                  <a:pt x="30" y="49"/>
                  <a:pt x="30" y="49"/>
                </a:cubicBezTo>
                <a:cubicBezTo>
                  <a:pt x="30" y="44"/>
                  <a:pt x="30" y="44"/>
                  <a:pt x="30" y="44"/>
                </a:cubicBezTo>
                <a:cubicBezTo>
                  <a:pt x="58" y="44"/>
                  <a:pt x="58" y="44"/>
                  <a:pt x="58" y="44"/>
                </a:cubicBezTo>
                <a:lnTo>
                  <a:pt x="58" y="49"/>
                </a:lnTo>
                <a:close/>
                <a:moveTo>
                  <a:pt x="48" y="22"/>
                </a:moveTo>
                <a:cubicBezTo>
                  <a:pt x="48" y="32"/>
                  <a:pt x="48" y="32"/>
                  <a:pt x="48" y="32"/>
                </a:cubicBezTo>
                <a:cubicBezTo>
                  <a:pt x="48" y="33"/>
                  <a:pt x="47" y="34"/>
                  <a:pt x="46" y="34"/>
                </a:cubicBezTo>
                <a:cubicBezTo>
                  <a:pt x="36" y="34"/>
                  <a:pt x="36" y="34"/>
                  <a:pt x="36" y="34"/>
                </a:cubicBezTo>
                <a:cubicBezTo>
                  <a:pt x="35" y="34"/>
                  <a:pt x="34" y="33"/>
                  <a:pt x="34" y="32"/>
                </a:cubicBezTo>
                <a:cubicBezTo>
                  <a:pt x="34" y="22"/>
                  <a:pt x="34" y="22"/>
                  <a:pt x="34" y="22"/>
                </a:cubicBezTo>
                <a:cubicBezTo>
                  <a:pt x="34" y="21"/>
                  <a:pt x="35" y="20"/>
                  <a:pt x="36" y="20"/>
                </a:cubicBezTo>
                <a:cubicBezTo>
                  <a:pt x="46" y="20"/>
                  <a:pt x="46" y="20"/>
                  <a:pt x="46" y="20"/>
                </a:cubicBezTo>
                <a:cubicBezTo>
                  <a:pt x="47" y="20"/>
                  <a:pt x="48" y="21"/>
                  <a:pt x="48" y="22"/>
                </a:cubicBezTo>
                <a:close/>
                <a:moveTo>
                  <a:pt x="58" y="30"/>
                </a:moveTo>
                <a:cubicBezTo>
                  <a:pt x="50" y="30"/>
                  <a:pt x="50" y="30"/>
                  <a:pt x="50" y="30"/>
                </a:cubicBezTo>
                <a:cubicBezTo>
                  <a:pt x="50" y="25"/>
                  <a:pt x="50" y="25"/>
                  <a:pt x="50" y="25"/>
                </a:cubicBezTo>
                <a:cubicBezTo>
                  <a:pt x="58" y="25"/>
                  <a:pt x="58" y="25"/>
                  <a:pt x="58" y="25"/>
                </a:cubicBezTo>
                <a:lnTo>
                  <a:pt x="58" y="30"/>
                </a:lnTo>
                <a:close/>
              </a:path>
            </a:pathLst>
          </a:custGeom>
          <a:solidFill>
            <a:schemeClr val="dk1"/>
          </a:solidFill>
          <a:ln w="0">
            <a:noFill/>
          </a:ln>
        </p:spPr>
        <p:style>
          <a:lnRef idx="0"/>
          <a:fillRef idx="0"/>
          <a:effectRef idx="0"/>
          <a:fontRef idx="minor"/>
        </p:style>
      </p:sp>
      <p:sp>
        <p:nvSpPr>
          <p:cNvPr id="1822" name="Google Shape;1771;p45"/>
          <p:cNvSpPr/>
          <p:nvPr/>
        </p:nvSpPr>
        <p:spPr>
          <a:xfrm>
            <a:off x="7145280" y="2793240"/>
            <a:ext cx="162720" cy="223200"/>
          </a:xfrm>
          <a:custGeom>
            <a:avLst/>
            <a:gdLst/>
            <a:ahLst/>
            <a:rect l="l" t="t" r="r" b="b"/>
            <a:pathLst>
              <a:path w="39" h="53">
                <a:moveTo>
                  <a:pt x="37" y="22"/>
                </a:moveTo>
                <a:cubicBezTo>
                  <a:pt x="3" y="22"/>
                  <a:pt x="3" y="22"/>
                  <a:pt x="3" y="22"/>
                </a:cubicBezTo>
                <a:cubicBezTo>
                  <a:pt x="2" y="22"/>
                  <a:pt x="0" y="21"/>
                  <a:pt x="0" y="19"/>
                </a:cubicBezTo>
                <a:cubicBezTo>
                  <a:pt x="0" y="19"/>
                  <a:pt x="1" y="18"/>
                  <a:pt x="1" y="18"/>
                </a:cubicBezTo>
                <a:cubicBezTo>
                  <a:pt x="18" y="1"/>
                  <a:pt x="18" y="1"/>
                  <a:pt x="18" y="1"/>
                </a:cubicBezTo>
                <a:cubicBezTo>
                  <a:pt x="19" y="0"/>
                  <a:pt x="19" y="0"/>
                  <a:pt x="20" y="0"/>
                </a:cubicBezTo>
                <a:cubicBezTo>
                  <a:pt x="21" y="0"/>
                  <a:pt x="21" y="0"/>
                  <a:pt x="22" y="1"/>
                </a:cubicBezTo>
                <a:cubicBezTo>
                  <a:pt x="39" y="18"/>
                  <a:pt x="39" y="18"/>
                  <a:pt x="39" y="18"/>
                </a:cubicBezTo>
                <a:cubicBezTo>
                  <a:pt x="39" y="18"/>
                  <a:pt x="39" y="19"/>
                  <a:pt x="39" y="19"/>
                </a:cubicBezTo>
                <a:cubicBezTo>
                  <a:pt x="39" y="21"/>
                  <a:pt x="38" y="22"/>
                  <a:pt x="37" y="22"/>
                </a:cubicBezTo>
                <a:close/>
                <a:moveTo>
                  <a:pt x="39" y="36"/>
                </a:moveTo>
                <a:cubicBezTo>
                  <a:pt x="22" y="53"/>
                  <a:pt x="22" y="53"/>
                  <a:pt x="22" y="53"/>
                </a:cubicBezTo>
                <a:cubicBezTo>
                  <a:pt x="21" y="53"/>
                  <a:pt x="21" y="53"/>
                  <a:pt x="20" y="53"/>
                </a:cubicBezTo>
                <a:cubicBezTo>
                  <a:pt x="19" y="53"/>
                  <a:pt x="19" y="53"/>
                  <a:pt x="18" y="53"/>
                </a:cubicBezTo>
                <a:cubicBezTo>
                  <a:pt x="1" y="36"/>
                  <a:pt x="1" y="36"/>
                  <a:pt x="1" y="36"/>
                </a:cubicBezTo>
                <a:cubicBezTo>
                  <a:pt x="1" y="35"/>
                  <a:pt x="0" y="35"/>
                  <a:pt x="0" y="34"/>
                </a:cubicBezTo>
                <a:cubicBezTo>
                  <a:pt x="0" y="33"/>
                  <a:pt x="2" y="32"/>
                  <a:pt x="3" y="32"/>
                </a:cubicBezTo>
                <a:cubicBezTo>
                  <a:pt x="37" y="32"/>
                  <a:pt x="37" y="32"/>
                  <a:pt x="37" y="32"/>
                </a:cubicBezTo>
                <a:cubicBezTo>
                  <a:pt x="38" y="32"/>
                  <a:pt x="39" y="33"/>
                  <a:pt x="39" y="34"/>
                </a:cubicBezTo>
                <a:cubicBezTo>
                  <a:pt x="39" y="35"/>
                  <a:pt x="39" y="35"/>
                  <a:pt x="39" y="36"/>
                </a:cubicBezTo>
                <a:close/>
              </a:path>
            </a:pathLst>
          </a:custGeom>
          <a:solidFill>
            <a:schemeClr val="dk1"/>
          </a:solidFill>
          <a:ln w="0">
            <a:noFill/>
          </a:ln>
        </p:spPr>
        <p:style>
          <a:lnRef idx="0"/>
          <a:fillRef idx="0"/>
          <a:effectRef idx="0"/>
          <a:fontRef idx="minor"/>
        </p:style>
      </p:sp>
      <p:sp>
        <p:nvSpPr>
          <p:cNvPr id="1823" name="Google Shape;1772;p45"/>
          <p:cNvSpPr/>
          <p:nvPr/>
        </p:nvSpPr>
        <p:spPr>
          <a:xfrm>
            <a:off x="7754760" y="2764080"/>
            <a:ext cx="281520" cy="285480"/>
          </a:xfrm>
          <a:custGeom>
            <a:avLst/>
            <a:gdLst/>
            <a:ahLst/>
            <a:rect l="l" t="t" r="r" b="b"/>
            <a:pathLst>
              <a:path w="67" h="68">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67" y="8"/>
                </a:moveTo>
                <a:cubicBezTo>
                  <a:pt x="67" y="9"/>
                  <a:pt x="66" y="9"/>
                  <a:pt x="66" y="9"/>
                </a:cubicBezTo>
                <a:cubicBezTo>
                  <a:pt x="34" y="9"/>
                  <a:pt x="34" y="9"/>
                  <a:pt x="34" y="9"/>
                </a:cubicBezTo>
                <a:cubicBezTo>
                  <a:pt x="33" y="9"/>
                  <a:pt x="33" y="9"/>
                  <a:pt x="33" y="8"/>
                </a:cubicBezTo>
                <a:cubicBezTo>
                  <a:pt x="33" y="1"/>
                  <a:pt x="33" y="1"/>
                  <a:pt x="33" y="1"/>
                </a:cubicBezTo>
                <a:cubicBezTo>
                  <a:pt x="33" y="0"/>
                  <a:pt x="33" y="0"/>
                  <a:pt x="34" y="0"/>
                </a:cubicBezTo>
                <a:cubicBezTo>
                  <a:pt x="66" y="0"/>
                  <a:pt x="66" y="0"/>
                  <a:pt x="66" y="0"/>
                </a:cubicBezTo>
                <a:cubicBezTo>
                  <a:pt x="66" y="0"/>
                  <a:pt x="67" y="0"/>
                  <a:pt x="67" y="1"/>
                </a:cubicBezTo>
                <a:lnTo>
                  <a:pt x="67" y="8"/>
                </a:lnTo>
                <a:close/>
                <a:moveTo>
                  <a:pt x="60" y="28"/>
                </a:moveTo>
                <a:cubicBezTo>
                  <a:pt x="60" y="28"/>
                  <a:pt x="59" y="29"/>
                  <a:pt x="58" y="29"/>
                </a:cubicBezTo>
                <a:cubicBezTo>
                  <a:pt x="34" y="29"/>
                  <a:pt x="34" y="29"/>
                  <a:pt x="34" y="29"/>
                </a:cubicBezTo>
                <a:cubicBezTo>
                  <a:pt x="33" y="29"/>
                  <a:pt x="33" y="28"/>
                  <a:pt x="33" y="28"/>
                </a:cubicBezTo>
                <a:cubicBezTo>
                  <a:pt x="33" y="20"/>
                  <a:pt x="33" y="20"/>
                  <a:pt x="33" y="20"/>
                </a:cubicBezTo>
                <a:cubicBezTo>
                  <a:pt x="33" y="20"/>
                  <a:pt x="33" y="19"/>
                  <a:pt x="34" y="19"/>
                </a:cubicBezTo>
                <a:cubicBezTo>
                  <a:pt x="58" y="19"/>
                  <a:pt x="58" y="19"/>
                  <a:pt x="58" y="19"/>
                </a:cubicBezTo>
                <a:cubicBezTo>
                  <a:pt x="59" y="19"/>
                  <a:pt x="60" y="20"/>
                  <a:pt x="60" y="20"/>
                </a:cubicBezTo>
                <a:lnTo>
                  <a:pt x="60" y="28"/>
                </a:lnTo>
                <a:close/>
                <a:moveTo>
                  <a:pt x="52" y="47"/>
                </a:moveTo>
                <a:cubicBezTo>
                  <a:pt x="52" y="48"/>
                  <a:pt x="52" y="48"/>
                  <a:pt x="51" y="48"/>
                </a:cubicBezTo>
                <a:cubicBezTo>
                  <a:pt x="34" y="48"/>
                  <a:pt x="34" y="48"/>
                  <a:pt x="34" y="48"/>
                </a:cubicBezTo>
                <a:cubicBezTo>
                  <a:pt x="33" y="48"/>
                  <a:pt x="33" y="48"/>
                  <a:pt x="33" y="47"/>
                </a:cubicBezTo>
                <a:cubicBezTo>
                  <a:pt x="33" y="40"/>
                  <a:pt x="33" y="40"/>
                  <a:pt x="33" y="40"/>
                </a:cubicBezTo>
                <a:cubicBezTo>
                  <a:pt x="33" y="39"/>
                  <a:pt x="33" y="39"/>
                  <a:pt x="34" y="39"/>
                </a:cubicBezTo>
                <a:cubicBezTo>
                  <a:pt x="51" y="39"/>
                  <a:pt x="51" y="39"/>
                  <a:pt x="51" y="39"/>
                </a:cubicBezTo>
                <a:cubicBezTo>
                  <a:pt x="52" y="39"/>
                  <a:pt x="52" y="39"/>
                  <a:pt x="52" y="40"/>
                </a:cubicBezTo>
                <a:lnTo>
                  <a:pt x="52" y="47"/>
                </a:lnTo>
                <a:close/>
                <a:moveTo>
                  <a:pt x="45" y="67"/>
                </a:moveTo>
                <a:cubicBezTo>
                  <a:pt x="45" y="67"/>
                  <a:pt x="44" y="68"/>
                  <a:pt x="44" y="68"/>
                </a:cubicBezTo>
                <a:cubicBezTo>
                  <a:pt x="34" y="68"/>
                  <a:pt x="34" y="68"/>
                  <a:pt x="34" y="68"/>
                </a:cubicBezTo>
                <a:cubicBezTo>
                  <a:pt x="33" y="68"/>
                  <a:pt x="33" y="67"/>
                  <a:pt x="33" y="67"/>
                </a:cubicBezTo>
                <a:cubicBezTo>
                  <a:pt x="33" y="59"/>
                  <a:pt x="33" y="59"/>
                  <a:pt x="33" y="59"/>
                </a:cubicBezTo>
                <a:cubicBezTo>
                  <a:pt x="33" y="59"/>
                  <a:pt x="33" y="58"/>
                  <a:pt x="34" y="58"/>
                </a:cubicBezTo>
                <a:cubicBezTo>
                  <a:pt x="44" y="58"/>
                  <a:pt x="44" y="58"/>
                  <a:pt x="44" y="58"/>
                </a:cubicBezTo>
                <a:cubicBezTo>
                  <a:pt x="44" y="58"/>
                  <a:pt x="45" y="59"/>
                  <a:pt x="45" y="59"/>
                </a:cubicBezTo>
                <a:lnTo>
                  <a:pt x="45" y="67"/>
                </a:lnTo>
                <a:close/>
              </a:path>
            </a:pathLst>
          </a:custGeom>
          <a:solidFill>
            <a:schemeClr val="dk1"/>
          </a:solidFill>
          <a:ln w="0">
            <a:noFill/>
          </a:ln>
        </p:spPr>
        <p:style>
          <a:lnRef idx="0"/>
          <a:fillRef idx="0"/>
          <a:effectRef idx="0"/>
          <a:fontRef idx="minor"/>
        </p:style>
      </p:sp>
      <p:sp>
        <p:nvSpPr>
          <p:cNvPr id="1824" name="Google Shape;1773;p45"/>
          <p:cNvSpPr/>
          <p:nvPr/>
        </p:nvSpPr>
        <p:spPr>
          <a:xfrm>
            <a:off x="8362080" y="2764080"/>
            <a:ext cx="231120" cy="285480"/>
          </a:xfrm>
          <a:custGeom>
            <a:avLst/>
            <a:gdLst/>
            <a:ahLst/>
            <a:rect l="l" t="t" r="r" b="b"/>
            <a:pathLst>
              <a:path w="55" h="68">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42" y="68"/>
                </a:moveTo>
                <a:cubicBezTo>
                  <a:pt x="40" y="68"/>
                  <a:pt x="39" y="67"/>
                  <a:pt x="38" y="67"/>
                </a:cubicBezTo>
                <a:cubicBezTo>
                  <a:pt x="37" y="67"/>
                  <a:pt x="37" y="67"/>
                  <a:pt x="36" y="67"/>
                </a:cubicBezTo>
                <a:cubicBezTo>
                  <a:pt x="38" y="62"/>
                  <a:pt x="38" y="62"/>
                  <a:pt x="38" y="62"/>
                </a:cubicBezTo>
                <a:cubicBezTo>
                  <a:pt x="38" y="62"/>
                  <a:pt x="39" y="63"/>
                  <a:pt x="39" y="63"/>
                </a:cubicBezTo>
                <a:cubicBezTo>
                  <a:pt x="40" y="63"/>
                  <a:pt x="41" y="63"/>
                  <a:pt x="42" y="63"/>
                </a:cubicBezTo>
                <a:cubicBezTo>
                  <a:pt x="46" y="63"/>
                  <a:pt x="49" y="59"/>
                  <a:pt x="49" y="55"/>
                </a:cubicBezTo>
                <a:cubicBezTo>
                  <a:pt x="49" y="55"/>
                  <a:pt x="49" y="55"/>
                  <a:pt x="49" y="55"/>
                </a:cubicBezTo>
                <a:cubicBezTo>
                  <a:pt x="48" y="57"/>
                  <a:pt x="46" y="57"/>
                  <a:pt x="44" y="57"/>
                </a:cubicBezTo>
                <a:cubicBezTo>
                  <a:pt x="38" y="57"/>
                  <a:pt x="35" y="53"/>
                  <a:pt x="35" y="48"/>
                </a:cubicBezTo>
                <a:cubicBezTo>
                  <a:pt x="35" y="43"/>
                  <a:pt x="39" y="39"/>
                  <a:pt x="44" y="39"/>
                </a:cubicBezTo>
                <a:cubicBezTo>
                  <a:pt x="50" y="39"/>
                  <a:pt x="55" y="43"/>
                  <a:pt x="55" y="52"/>
                </a:cubicBezTo>
                <a:cubicBezTo>
                  <a:pt x="55" y="59"/>
                  <a:pt x="51" y="68"/>
                  <a:pt x="42" y="68"/>
                </a:cubicBezTo>
                <a:close/>
                <a:moveTo>
                  <a:pt x="54" y="29"/>
                </a:moveTo>
                <a:cubicBezTo>
                  <a:pt x="36" y="29"/>
                  <a:pt x="36" y="29"/>
                  <a:pt x="36" y="29"/>
                </a:cubicBezTo>
                <a:cubicBezTo>
                  <a:pt x="36" y="25"/>
                  <a:pt x="36" y="25"/>
                  <a:pt x="36" y="25"/>
                </a:cubicBezTo>
                <a:cubicBezTo>
                  <a:pt x="43" y="25"/>
                  <a:pt x="43" y="25"/>
                  <a:pt x="43" y="25"/>
                </a:cubicBezTo>
                <a:cubicBezTo>
                  <a:pt x="43" y="8"/>
                  <a:pt x="43" y="8"/>
                  <a:pt x="43" y="8"/>
                </a:cubicBezTo>
                <a:cubicBezTo>
                  <a:pt x="43" y="8"/>
                  <a:pt x="43" y="7"/>
                  <a:pt x="43" y="7"/>
                </a:cubicBezTo>
                <a:cubicBezTo>
                  <a:pt x="43" y="6"/>
                  <a:pt x="43" y="6"/>
                  <a:pt x="43" y="6"/>
                </a:cubicBezTo>
                <a:cubicBezTo>
                  <a:pt x="43" y="6"/>
                  <a:pt x="43" y="6"/>
                  <a:pt x="43" y="6"/>
                </a:cubicBezTo>
                <a:cubicBezTo>
                  <a:pt x="42" y="7"/>
                  <a:pt x="42" y="7"/>
                  <a:pt x="42" y="7"/>
                </a:cubicBezTo>
                <a:cubicBezTo>
                  <a:pt x="42" y="7"/>
                  <a:pt x="42" y="7"/>
                  <a:pt x="41" y="8"/>
                </a:cubicBezTo>
                <a:cubicBezTo>
                  <a:pt x="39" y="10"/>
                  <a:pt x="39" y="10"/>
                  <a:pt x="39" y="10"/>
                </a:cubicBezTo>
                <a:cubicBezTo>
                  <a:pt x="36" y="7"/>
                  <a:pt x="36" y="7"/>
                  <a:pt x="36" y="7"/>
                </a:cubicBezTo>
                <a:cubicBezTo>
                  <a:pt x="43" y="0"/>
                  <a:pt x="43" y="0"/>
                  <a:pt x="43" y="0"/>
                </a:cubicBezTo>
                <a:cubicBezTo>
                  <a:pt x="48" y="0"/>
                  <a:pt x="48" y="0"/>
                  <a:pt x="48" y="0"/>
                </a:cubicBezTo>
                <a:cubicBezTo>
                  <a:pt x="48" y="25"/>
                  <a:pt x="48" y="25"/>
                  <a:pt x="48" y="25"/>
                </a:cubicBezTo>
                <a:cubicBezTo>
                  <a:pt x="54" y="25"/>
                  <a:pt x="54" y="25"/>
                  <a:pt x="54" y="25"/>
                </a:cubicBezTo>
                <a:lnTo>
                  <a:pt x="54" y="29"/>
                </a:lnTo>
                <a:close/>
                <a:moveTo>
                  <a:pt x="44" y="43"/>
                </a:moveTo>
                <a:cubicBezTo>
                  <a:pt x="42" y="43"/>
                  <a:pt x="40" y="45"/>
                  <a:pt x="40" y="48"/>
                </a:cubicBezTo>
                <a:cubicBezTo>
                  <a:pt x="40" y="51"/>
                  <a:pt x="42" y="53"/>
                  <a:pt x="45" y="53"/>
                </a:cubicBezTo>
                <a:cubicBezTo>
                  <a:pt x="48" y="53"/>
                  <a:pt x="50" y="52"/>
                  <a:pt x="50" y="50"/>
                </a:cubicBezTo>
                <a:cubicBezTo>
                  <a:pt x="50" y="46"/>
                  <a:pt x="47" y="43"/>
                  <a:pt x="44" y="43"/>
                </a:cubicBezTo>
                <a:close/>
              </a:path>
            </a:pathLst>
          </a:custGeom>
          <a:solidFill>
            <a:schemeClr val="dk1"/>
          </a:solidFill>
          <a:ln w="0">
            <a:noFill/>
          </a:ln>
        </p:spPr>
        <p:style>
          <a:lnRef idx="0"/>
          <a:fillRef idx="0"/>
          <a:effectRef idx="0"/>
          <a:fontRef idx="minor"/>
        </p:style>
      </p:sp>
      <p:sp>
        <p:nvSpPr>
          <p:cNvPr id="1825" name="Google Shape;1774;p45"/>
          <p:cNvSpPr/>
          <p:nvPr/>
        </p:nvSpPr>
        <p:spPr>
          <a:xfrm>
            <a:off x="8963640" y="2802960"/>
            <a:ext cx="343800" cy="225000"/>
          </a:xfrm>
          <a:custGeom>
            <a:avLst/>
            <a:gdLst/>
            <a:ahLst/>
            <a:rect l="l" t="t" r="r" b="b"/>
            <a:pathLst>
              <a:path w="82" h="54">
                <a:moveTo>
                  <a:pt x="13" y="36"/>
                </a:moveTo>
                <a:cubicBezTo>
                  <a:pt x="8" y="36"/>
                  <a:pt x="8" y="36"/>
                  <a:pt x="8" y="36"/>
                </a:cubicBezTo>
                <a:cubicBezTo>
                  <a:pt x="8" y="33"/>
                  <a:pt x="8" y="33"/>
                  <a:pt x="8" y="33"/>
                </a:cubicBezTo>
                <a:cubicBezTo>
                  <a:pt x="6" y="33"/>
                  <a:pt x="6" y="33"/>
                  <a:pt x="6" y="33"/>
                </a:cubicBezTo>
                <a:cubicBezTo>
                  <a:pt x="5" y="33"/>
                  <a:pt x="5" y="32"/>
                  <a:pt x="5" y="30"/>
                </a:cubicBezTo>
                <a:cubicBezTo>
                  <a:pt x="5" y="29"/>
                  <a:pt x="5" y="29"/>
                  <a:pt x="5" y="28"/>
                </a:cubicBezTo>
                <a:cubicBezTo>
                  <a:pt x="2" y="28"/>
                  <a:pt x="0" y="28"/>
                  <a:pt x="0" y="27"/>
                </a:cubicBezTo>
                <a:cubicBezTo>
                  <a:pt x="0" y="27"/>
                  <a:pt x="2" y="26"/>
                  <a:pt x="5" y="26"/>
                </a:cubicBezTo>
                <a:cubicBezTo>
                  <a:pt x="5" y="25"/>
                  <a:pt x="5" y="25"/>
                  <a:pt x="5" y="24"/>
                </a:cubicBezTo>
                <a:cubicBezTo>
                  <a:pt x="5" y="22"/>
                  <a:pt x="5" y="21"/>
                  <a:pt x="6" y="21"/>
                </a:cubicBezTo>
                <a:cubicBezTo>
                  <a:pt x="8" y="21"/>
                  <a:pt x="8" y="21"/>
                  <a:pt x="8" y="21"/>
                </a:cubicBezTo>
                <a:cubicBezTo>
                  <a:pt x="8" y="19"/>
                  <a:pt x="8" y="19"/>
                  <a:pt x="8" y="19"/>
                </a:cubicBezTo>
                <a:cubicBezTo>
                  <a:pt x="13" y="19"/>
                  <a:pt x="13" y="19"/>
                  <a:pt x="13" y="19"/>
                </a:cubicBezTo>
                <a:cubicBezTo>
                  <a:pt x="17" y="19"/>
                  <a:pt x="21" y="20"/>
                  <a:pt x="23" y="21"/>
                </a:cubicBezTo>
                <a:cubicBezTo>
                  <a:pt x="66" y="21"/>
                  <a:pt x="66" y="21"/>
                  <a:pt x="66" y="21"/>
                </a:cubicBezTo>
                <a:cubicBezTo>
                  <a:pt x="68" y="22"/>
                  <a:pt x="71" y="22"/>
                  <a:pt x="73" y="22"/>
                </a:cubicBezTo>
                <a:cubicBezTo>
                  <a:pt x="80" y="23"/>
                  <a:pt x="82" y="26"/>
                  <a:pt x="82" y="27"/>
                </a:cubicBezTo>
                <a:cubicBezTo>
                  <a:pt x="82" y="28"/>
                  <a:pt x="80" y="31"/>
                  <a:pt x="73" y="32"/>
                </a:cubicBezTo>
                <a:cubicBezTo>
                  <a:pt x="71" y="32"/>
                  <a:pt x="68" y="33"/>
                  <a:pt x="66" y="33"/>
                </a:cubicBezTo>
                <a:cubicBezTo>
                  <a:pt x="23" y="33"/>
                  <a:pt x="23" y="33"/>
                  <a:pt x="23" y="33"/>
                </a:cubicBezTo>
                <a:cubicBezTo>
                  <a:pt x="21" y="35"/>
                  <a:pt x="17" y="36"/>
                  <a:pt x="13" y="36"/>
                </a:cubicBezTo>
                <a:close/>
                <a:moveTo>
                  <a:pt x="12" y="18"/>
                </a:moveTo>
                <a:cubicBezTo>
                  <a:pt x="16" y="0"/>
                  <a:pt x="16" y="0"/>
                  <a:pt x="16" y="0"/>
                </a:cubicBezTo>
                <a:cubicBezTo>
                  <a:pt x="17" y="0"/>
                  <a:pt x="19" y="0"/>
                  <a:pt x="19" y="0"/>
                </a:cubicBezTo>
                <a:cubicBezTo>
                  <a:pt x="22" y="0"/>
                  <a:pt x="24" y="2"/>
                  <a:pt x="25" y="3"/>
                </a:cubicBezTo>
                <a:cubicBezTo>
                  <a:pt x="26" y="4"/>
                  <a:pt x="33" y="10"/>
                  <a:pt x="36" y="14"/>
                </a:cubicBezTo>
                <a:cubicBezTo>
                  <a:pt x="36" y="14"/>
                  <a:pt x="40" y="17"/>
                  <a:pt x="45" y="17"/>
                </a:cubicBezTo>
                <a:cubicBezTo>
                  <a:pt x="54" y="19"/>
                  <a:pt x="62" y="20"/>
                  <a:pt x="62" y="20"/>
                </a:cubicBezTo>
                <a:cubicBezTo>
                  <a:pt x="23" y="20"/>
                  <a:pt x="23" y="20"/>
                  <a:pt x="23" y="20"/>
                </a:cubicBezTo>
                <a:cubicBezTo>
                  <a:pt x="21" y="19"/>
                  <a:pt x="17" y="18"/>
                  <a:pt x="13" y="18"/>
                </a:cubicBezTo>
                <a:lnTo>
                  <a:pt x="12" y="18"/>
                </a:lnTo>
                <a:close/>
                <a:moveTo>
                  <a:pt x="62" y="34"/>
                </a:moveTo>
                <a:cubicBezTo>
                  <a:pt x="62" y="34"/>
                  <a:pt x="54" y="35"/>
                  <a:pt x="45" y="37"/>
                </a:cubicBezTo>
                <a:cubicBezTo>
                  <a:pt x="40" y="37"/>
                  <a:pt x="36" y="40"/>
                  <a:pt x="36" y="40"/>
                </a:cubicBezTo>
                <a:cubicBezTo>
                  <a:pt x="33" y="44"/>
                  <a:pt x="26" y="50"/>
                  <a:pt x="25" y="51"/>
                </a:cubicBezTo>
                <a:cubicBezTo>
                  <a:pt x="24" y="53"/>
                  <a:pt x="22" y="54"/>
                  <a:pt x="19" y="54"/>
                </a:cubicBezTo>
                <a:cubicBezTo>
                  <a:pt x="19" y="54"/>
                  <a:pt x="17" y="54"/>
                  <a:pt x="16" y="54"/>
                </a:cubicBezTo>
                <a:cubicBezTo>
                  <a:pt x="12" y="36"/>
                  <a:pt x="12" y="36"/>
                  <a:pt x="12" y="36"/>
                </a:cubicBezTo>
                <a:cubicBezTo>
                  <a:pt x="13" y="36"/>
                  <a:pt x="13" y="36"/>
                  <a:pt x="13" y="36"/>
                </a:cubicBezTo>
                <a:cubicBezTo>
                  <a:pt x="17" y="36"/>
                  <a:pt x="21" y="35"/>
                  <a:pt x="23" y="34"/>
                </a:cubicBezTo>
                <a:lnTo>
                  <a:pt x="62" y="34"/>
                </a:lnTo>
                <a:close/>
                <a:moveTo>
                  <a:pt x="68" y="27"/>
                </a:moveTo>
                <a:cubicBezTo>
                  <a:pt x="68" y="29"/>
                  <a:pt x="67" y="30"/>
                  <a:pt x="66" y="31"/>
                </a:cubicBezTo>
                <a:cubicBezTo>
                  <a:pt x="69" y="32"/>
                  <a:pt x="69" y="32"/>
                  <a:pt x="69" y="32"/>
                </a:cubicBezTo>
                <a:cubicBezTo>
                  <a:pt x="70" y="31"/>
                  <a:pt x="71" y="29"/>
                  <a:pt x="71" y="27"/>
                </a:cubicBezTo>
                <a:cubicBezTo>
                  <a:pt x="71" y="25"/>
                  <a:pt x="70" y="24"/>
                  <a:pt x="69" y="23"/>
                </a:cubicBezTo>
                <a:cubicBezTo>
                  <a:pt x="66" y="24"/>
                  <a:pt x="66" y="24"/>
                  <a:pt x="66" y="24"/>
                </a:cubicBezTo>
                <a:cubicBezTo>
                  <a:pt x="67" y="24"/>
                  <a:pt x="68" y="26"/>
                  <a:pt x="68" y="27"/>
                </a:cubicBezTo>
                <a:close/>
              </a:path>
            </a:pathLst>
          </a:custGeom>
          <a:solidFill>
            <a:schemeClr val="dk1"/>
          </a:solidFill>
          <a:ln w="0">
            <a:noFill/>
          </a:ln>
        </p:spPr>
        <p:style>
          <a:lnRef idx="0"/>
          <a:fillRef idx="0"/>
          <a:effectRef idx="0"/>
          <a:fontRef idx="minor"/>
        </p:style>
      </p:sp>
      <p:sp>
        <p:nvSpPr>
          <p:cNvPr id="1826" name="Google Shape;1775;p45"/>
          <p:cNvSpPr/>
          <p:nvPr/>
        </p:nvSpPr>
        <p:spPr>
          <a:xfrm>
            <a:off x="9569160" y="2785320"/>
            <a:ext cx="248400" cy="242640"/>
          </a:xfrm>
          <a:custGeom>
            <a:avLst/>
            <a:gdLst/>
            <a:ahLst/>
            <a:rect l="l" t="t"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dk1"/>
          </a:solidFill>
          <a:ln w="0">
            <a:noFill/>
          </a:ln>
        </p:spPr>
        <p:style>
          <a:lnRef idx="0"/>
          <a:fillRef idx="0"/>
          <a:effectRef idx="0"/>
          <a:fontRef idx="minor"/>
        </p:style>
      </p:sp>
      <p:sp>
        <p:nvSpPr>
          <p:cNvPr id="1827" name="Google Shape;1776;p45"/>
          <p:cNvSpPr/>
          <p:nvPr/>
        </p:nvSpPr>
        <p:spPr>
          <a:xfrm>
            <a:off x="10176480" y="2768040"/>
            <a:ext cx="267840" cy="252360"/>
          </a:xfrm>
          <a:custGeom>
            <a:avLst/>
            <a:gdLst/>
            <a:ahLst/>
            <a:rect l="l" t="t"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chemeClr val="dk1"/>
          </a:solidFill>
          <a:ln w="0">
            <a:noFill/>
          </a:ln>
        </p:spPr>
        <p:style>
          <a:lnRef idx="0"/>
          <a:fillRef idx="0"/>
          <a:effectRef idx="0"/>
          <a:fontRef idx="minor"/>
        </p:style>
      </p:sp>
      <p:sp>
        <p:nvSpPr>
          <p:cNvPr id="1828" name="Google Shape;1777;p45"/>
          <p:cNvSpPr/>
          <p:nvPr/>
        </p:nvSpPr>
        <p:spPr>
          <a:xfrm>
            <a:off x="10778400" y="2768040"/>
            <a:ext cx="271800" cy="252360"/>
          </a:xfrm>
          <a:custGeom>
            <a:avLst/>
            <a:gdLst/>
            <a:ahLst/>
            <a:rect l="l" t="t" r="r" b="b"/>
            <a:pathLst>
              <a:path w="65" h="60">
                <a:moveTo>
                  <a:pt x="49" y="39"/>
                </a:moveTo>
                <a:cubicBezTo>
                  <a:pt x="52" y="57"/>
                  <a:pt x="52" y="57"/>
                  <a:pt x="52" y="57"/>
                </a:cubicBezTo>
                <a:cubicBezTo>
                  <a:pt x="53" y="59"/>
                  <a:pt x="52" y="60"/>
                  <a:pt x="51" y="60"/>
                </a:cubicBezTo>
                <a:cubicBezTo>
                  <a:pt x="50" y="60"/>
                  <a:pt x="50" y="60"/>
                  <a:pt x="49" y="60"/>
                </a:cubicBezTo>
                <a:cubicBezTo>
                  <a:pt x="32" y="51"/>
                  <a:pt x="32" y="51"/>
                  <a:pt x="32" y="51"/>
                </a:cubicBezTo>
                <a:cubicBezTo>
                  <a:pt x="15" y="60"/>
                  <a:pt x="15" y="60"/>
                  <a:pt x="15" y="60"/>
                </a:cubicBezTo>
                <a:cubicBezTo>
                  <a:pt x="15" y="60"/>
                  <a:pt x="14" y="60"/>
                  <a:pt x="14" y="60"/>
                </a:cubicBezTo>
                <a:cubicBezTo>
                  <a:pt x="13" y="60"/>
                  <a:pt x="12" y="59"/>
                  <a:pt x="12" y="57"/>
                </a:cubicBezTo>
                <a:cubicBezTo>
                  <a:pt x="16" y="39"/>
                  <a:pt x="16" y="39"/>
                  <a:pt x="16" y="39"/>
                </a:cubicBezTo>
                <a:cubicBezTo>
                  <a:pt x="2" y="25"/>
                  <a:pt x="2" y="25"/>
                  <a:pt x="2" y="25"/>
                </a:cubicBezTo>
                <a:cubicBezTo>
                  <a:pt x="0" y="23"/>
                  <a:pt x="1" y="22"/>
                  <a:pt x="3" y="22"/>
                </a:cubicBezTo>
                <a:cubicBezTo>
                  <a:pt x="22" y="19"/>
                  <a:pt x="22" y="19"/>
                  <a:pt x="22" y="19"/>
                </a:cubicBezTo>
                <a:cubicBezTo>
                  <a:pt x="30" y="1"/>
                  <a:pt x="30" y="1"/>
                  <a:pt x="30" y="1"/>
                </a:cubicBezTo>
                <a:cubicBezTo>
                  <a:pt x="31" y="0"/>
                  <a:pt x="32" y="0"/>
                  <a:pt x="32" y="0"/>
                </a:cubicBezTo>
                <a:cubicBezTo>
                  <a:pt x="33" y="0"/>
                  <a:pt x="34" y="0"/>
                  <a:pt x="34" y="1"/>
                </a:cubicBezTo>
                <a:cubicBezTo>
                  <a:pt x="43" y="19"/>
                  <a:pt x="43" y="19"/>
                  <a:pt x="43" y="19"/>
                </a:cubicBezTo>
                <a:cubicBezTo>
                  <a:pt x="62" y="22"/>
                  <a:pt x="62" y="22"/>
                  <a:pt x="62" y="22"/>
                </a:cubicBezTo>
                <a:cubicBezTo>
                  <a:pt x="64" y="22"/>
                  <a:pt x="65" y="23"/>
                  <a:pt x="63" y="25"/>
                </a:cubicBezTo>
                <a:lnTo>
                  <a:pt x="49" y="39"/>
                </a:lnTo>
                <a:close/>
                <a:moveTo>
                  <a:pt x="56" y="26"/>
                </a:moveTo>
                <a:cubicBezTo>
                  <a:pt x="42" y="24"/>
                  <a:pt x="42" y="24"/>
                  <a:pt x="42" y="24"/>
                </a:cubicBezTo>
                <a:cubicBezTo>
                  <a:pt x="40" y="23"/>
                  <a:pt x="40" y="23"/>
                  <a:pt x="40" y="23"/>
                </a:cubicBezTo>
                <a:cubicBezTo>
                  <a:pt x="38" y="21"/>
                  <a:pt x="38" y="21"/>
                  <a:pt x="38" y="21"/>
                </a:cubicBezTo>
                <a:cubicBezTo>
                  <a:pt x="32" y="9"/>
                  <a:pt x="32" y="9"/>
                  <a:pt x="32" y="9"/>
                </a:cubicBezTo>
                <a:cubicBezTo>
                  <a:pt x="32" y="45"/>
                  <a:pt x="32" y="45"/>
                  <a:pt x="32" y="45"/>
                </a:cubicBezTo>
                <a:cubicBezTo>
                  <a:pt x="35" y="46"/>
                  <a:pt x="35" y="46"/>
                  <a:pt x="35" y="46"/>
                </a:cubicBezTo>
                <a:cubicBezTo>
                  <a:pt x="47" y="53"/>
                  <a:pt x="47" y="53"/>
                  <a:pt x="47" y="53"/>
                </a:cubicBezTo>
                <a:cubicBezTo>
                  <a:pt x="44" y="39"/>
                  <a:pt x="44" y="39"/>
                  <a:pt x="44" y="39"/>
                </a:cubicBezTo>
                <a:cubicBezTo>
                  <a:pt x="44" y="37"/>
                  <a:pt x="44" y="37"/>
                  <a:pt x="44" y="37"/>
                </a:cubicBezTo>
                <a:cubicBezTo>
                  <a:pt x="46" y="35"/>
                  <a:pt x="46" y="35"/>
                  <a:pt x="46" y="35"/>
                </a:cubicBezTo>
                <a:lnTo>
                  <a:pt x="56" y="26"/>
                </a:lnTo>
                <a:close/>
              </a:path>
            </a:pathLst>
          </a:custGeom>
          <a:solidFill>
            <a:schemeClr val="dk1"/>
          </a:solidFill>
          <a:ln w="0">
            <a:noFill/>
          </a:ln>
        </p:spPr>
        <p:style>
          <a:lnRef idx="0"/>
          <a:fillRef idx="0"/>
          <a:effectRef idx="0"/>
          <a:fontRef idx="minor"/>
        </p:style>
      </p:sp>
      <p:sp>
        <p:nvSpPr>
          <p:cNvPr id="1829" name="Google Shape;1778;p45"/>
          <p:cNvSpPr/>
          <p:nvPr/>
        </p:nvSpPr>
        <p:spPr>
          <a:xfrm>
            <a:off x="11323440" y="2781360"/>
            <a:ext cx="164880" cy="246600"/>
          </a:xfrm>
          <a:custGeom>
            <a:avLst/>
            <a:gdLst/>
            <a:ahLst/>
            <a:rect l="l" t="t" r="r" b="b"/>
            <a:pathLst>
              <a:path w="39" h="59">
                <a:moveTo>
                  <a:pt x="39" y="2"/>
                </a:moveTo>
                <a:cubicBezTo>
                  <a:pt x="39" y="58"/>
                  <a:pt x="39" y="58"/>
                  <a:pt x="39" y="58"/>
                </a:cubicBezTo>
                <a:cubicBezTo>
                  <a:pt x="39" y="59"/>
                  <a:pt x="39" y="59"/>
                  <a:pt x="38" y="58"/>
                </a:cubicBezTo>
                <a:cubicBezTo>
                  <a:pt x="11" y="31"/>
                  <a:pt x="11" y="31"/>
                  <a:pt x="11" y="31"/>
                </a:cubicBezTo>
                <a:cubicBezTo>
                  <a:pt x="10" y="31"/>
                  <a:pt x="10" y="31"/>
                  <a:pt x="10" y="31"/>
                </a:cubicBezTo>
                <a:cubicBezTo>
                  <a:pt x="10" y="56"/>
                  <a:pt x="10" y="56"/>
                  <a:pt x="10" y="56"/>
                </a:cubicBezTo>
                <a:cubicBezTo>
                  <a:pt x="10" y="58"/>
                  <a:pt x="9" y="59"/>
                  <a:pt x="8" y="59"/>
                </a:cubicBezTo>
                <a:cubicBezTo>
                  <a:pt x="3" y="59"/>
                  <a:pt x="3" y="59"/>
                  <a:pt x="3" y="59"/>
                </a:cubicBezTo>
                <a:cubicBezTo>
                  <a:pt x="2" y="59"/>
                  <a:pt x="0" y="58"/>
                  <a:pt x="0" y="56"/>
                </a:cubicBezTo>
                <a:cubicBezTo>
                  <a:pt x="0" y="3"/>
                  <a:pt x="0" y="3"/>
                  <a:pt x="0" y="3"/>
                </a:cubicBezTo>
                <a:cubicBezTo>
                  <a:pt x="0" y="2"/>
                  <a:pt x="2" y="1"/>
                  <a:pt x="3" y="1"/>
                </a:cubicBezTo>
                <a:cubicBezTo>
                  <a:pt x="8" y="1"/>
                  <a:pt x="8" y="1"/>
                  <a:pt x="8" y="1"/>
                </a:cubicBezTo>
                <a:cubicBezTo>
                  <a:pt x="9" y="1"/>
                  <a:pt x="10" y="2"/>
                  <a:pt x="10" y="3"/>
                </a:cubicBezTo>
                <a:cubicBezTo>
                  <a:pt x="10" y="29"/>
                  <a:pt x="10" y="29"/>
                  <a:pt x="10" y="29"/>
                </a:cubicBezTo>
                <a:cubicBezTo>
                  <a:pt x="10" y="28"/>
                  <a:pt x="10" y="28"/>
                  <a:pt x="11" y="28"/>
                </a:cubicBezTo>
                <a:cubicBezTo>
                  <a:pt x="38" y="1"/>
                  <a:pt x="38" y="1"/>
                  <a:pt x="38" y="1"/>
                </a:cubicBezTo>
                <a:cubicBezTo>
                  <a:pt x="39" y="0"/>
                  <a:pt x="39" y="0"/>
                  <a:pt x="39" y="2"/>
                </a:cubicBezTo>
                <a:close/>
              </a:path>
            </a:pathLst>
          </a:custGeom>
          <a:solidFill>
            <a:schemeClr val="dk1"/>
          </a:solidFill>
          <a:ln w="0">
            <a:noFill/>
          </a:ln>
        </p:spPr>
        <p:style>
          <a:lnRef idx="0"/>
          <a:fillRef idx="0"/>
          <a:effectRef idx="0"/>
          <a:fontRef idx="minor"/>
        </p:style>
      </p:sp>
      <p:sp>
        <p:nvSpPr>
          <p:cNvPr id="1830" name="Google Shape;1779;p45"/>
          <p:cNvSpPr/>
          <p:nvPr/>
        </p:nvSpPr>
        <p:spPr>
          <a:xfrm>
            <a:off x="564840" y="3256560"/>
            <a:ext cx="285480" cy="244440"/>
          </a:xfrm>
          <a:custGeom>
            <a:avLst/>
            <a:gdLst/>
            <a:ahLst/>
            <a:rect l="l" t="t" r="r" b="b"/>
            <a:pathLst>
              <a:path w="68" h="58">
                <a:moveTo>
                  <a:pt x="68" y="30"/>
                </a:moveTo>
                <a:cubicBezTo>
                  <a:pt x="68" y="32"/>
                  <a:pt x="68" y="32"/>
                  <a:pt x="68" y="32"/>
                </a:cubicBezTo>
                <a:cubicBezTo>
                  <a:pt x="68" y="33"/>
                  <a:pt x="67" y="34"/>
                  <a:pt x="67" y="34"/>
                </a:cubicBezTo>
                <a:cubicBezTo>
                  <a:pt x="1" y="34"/>
                  <a:pt x="1" y="34"/>
                  <a:pt x="1" y="34"/>
                </a:cubicBezTo>
                <a:cubicBezTo>
                  <a:pt x="0" y="34"/>
                  <a:pt x="0" y="33"/>
                  <a:pt x="0" y="32"/>
                </a:cubicBezTo>
                <a:cubicBezTo>
                  <a:pt x="0" y="30"/>
                  <a:pt x="0" y="30"/>
                  <a:pt x="0" y="30"/>
                </a:cubicBezTo>
                <a:cubicBezTo>
                  <a:pt x="0" y="29"/>
                  <a:pt x="0" y="29"/>
                  <a:pt x="1" y="29"/>
                </a:cubicBezTo>
                <a:cubicBezTo>
                  <a:pt x="67" y="29"/>
                  <a:pt x="67" y="29"/>
                  <a:pt x="67" y="29"/>
                </a:cubicBezTo>
                <a:cubicBezTo>
                  <a:pt x="67" y="29"/>
                  <a:pt x="68" y="29"/>
                  <a:pt x="68" y="30"/>
                </a:cubicBezTo>
                <a:close/>
                <a:moveTo>
                  <a:pt x="16" y="23"/>
                </a:moveTo>
                <a:cubicBezTo>
                  <a:pt x="15" y="21"/>
                  <a:pt x="14" y="18"/>
                  <a:pt x="14" y="16"/>
                </a:cubicBezTo>
                <a:cubicBezTo>
                  <a:pt x="14" y="11"/>
                  <a:pt x="16" y="8"/>
                  <a:pt x="19" y="4"/>
                </a:cubicBezTo>
                <a:cubicBezTo>
                  <a:pt x="23" y="1"/>
                  <a:pt x="28" y="0"/>
                  <a:pt x="34" y="0"/>
                </a:cubicBezTo>
                <a:cubicBezTo>
                  <a:pt x="36" y="0"/>
                  <a:pt x="38" y="0"/>
                  <a:pt x="41" y="0"/>
                </a:cubicBezTo>
                <a:cubicBezTo>
                  <a:pt x="42" y="1"/>
                  <a:pt x="45" y="1"/>
                  <a:pt x="47" y="2"/>
                </a:cubicBezTo>
                <a:cubicBezTo>
                  <a:pt x="48" y="3"/>
                  <a:pt x="48" y="5"/>
                  <a:pt x="48" y="7"/>
                </a:cubicBezTo>
                <a:cubicBezTo>
                  <a:pt x="49" y="10"/>
                  <a:pt x="49" y="12"/>
                  <a:pt x="49" y="14"/>
                </a:cubicBezTo>
                <a:cubicBezTo>
                  <a:pt x="49" y="14"/>
                  <a:pt x="49" y="15"/>
                  <a:pt x="49" y="15"/>
                </a:cubicBezTo>
                <a:cubicBezTo>
                  <a:pt x="48" y="15"/>
                  <a:pt x="48" y="15"/>
                  <a:pt x="48" y="15"/>
                </a:cubicBezTo>
                <a:cubicBezTo>
                  <a:pt x="45" y="15"/>
                  <a:pt x="45" y="15"/>
                  <a:pt x="45" y="15"/>
                </a:cubicBezTo>
                <a:cubicBezTo>
                  <a:pt x="44" y="15"/>
                  <a:pt x="44" y="15"/>
                  <a:pt x="44" y="15"/>
                </a:cubicBezTo>
                <a:cubicBezTo>
                  <a:pt x="43" y="11"/>
                  <a:pt x="42" y="9"/>
                  <a:pt x="40" y="7"/>
                </a:cubicBezTo>
                <a:cubicBezTo>
                  <a:pt x="38" y="5"/>
                  <a:pt x="36" y="4"/>
                  <a:pt x="32" y="4"/>
                </a:cubicBezTo>
                <a:cubicBezTo>
                  <a:pt x="30" y="4"/>
                  <a:pt x="27" y="5"/>
                  <a:pt x="26" y="6"/>
                </a:cubicBezTo>
                <a:cubicBezTo>
                  <a:pt x="24" y="8"/>
                  <a:pt x="23" y="9"/>
                  <a:pt x="23" y="12"/>
                </a:cubicBezTo>
                <a:cubicBezTo>
                  <a:pt x="23" y="13"/>
                  <a:pt x="24" y="15"/>
                  <a:pt x="26" y="17"/>
                </a:cubicBezTo>
                <a:cubicBezTo>
                  <a:pt x="27" y="19"/>
                  <a:pt x="31" y="20"/>
                  <a:pt x="36" y="22"/>
                </a:cubicBezTo>
                <a:cubicBezTo>
                  <a:pt x="38" y="22"/>
                  <a:pt x="40" y="23"/>
                  <a:pt x="43" y="24"/>
                </a:cubicBezTo>
                <a:cubicBezTo>
                  <a:pt x="44" y="25"/>
                  <a:pt x="45" y="26"/>
                  <a:pt x="46" y="26"/>
                </a:cubicBezTo>
                <a:cubicBezTo>
                  <a:pt x="18" y="26"/>
                  <a:pt x="18" y="26"/>
                  <a:pt x="18" y="26"/>
                </a:cubicBezTo>
                <a:cubicBezTo>
                  <a:pt x="17" y="25"/>
                  <a:pt x="17" y="24"/>
                  <a:pt x="16" y="23"/>
                </a:cubicBezTo>
                <a:close/>
                <a:moveTo>
                  <a:pt x="53" y="36"/>
                </a:moveTo>
                <a:cubicBezTo>
                  <a:pt x="53" y="37"/>
                  <a:pt x="53" y="38"/>
                  <a:pt x="53" y="39"/>
                </a:cubicBezTo>
                <a:cubicBezTo>
                  <a:pt x="53" y="42"/>
                  <a:pt x="53" y="45"/>
                  <a:pt x="52" y="48"/>
                </a:cubicBezTo>
                <a:cubicBezTo>
                  <a:pt x="51" y="49"/>
                  <a:pt x="50" y="50"/>
                  <a:pt x="49" y="51"/>
                </a:cubicBezTo>
                <a:cubicBezTo>
                  <a:pt x="48" y="52"/>
                  <a:pt x="47" y="53"/>
                  <a:pt x="45" y="55"/>
                </a:cubicBezTo>
                <a:cubicBezTo>
                  <a:pt x="43" y="56"/>
                  <a:pt x="41" y="57"/>
                  <a:pt x="39" y="57"/>
                </a:cubicBezTo>
                <a:cubicBezTo>
                  <a:pt x="37" y="58"/>
                  <a:pt x="34" y="58"/>
                  <a:pt x="31" y="58"/>
                </a:cubicBezTo>
                <a:cubicBezTo>
                  <a:pt x="29" y="58"/>
                  <a:pt x="27" y="58"/>
                  <a:pt x="24" y="57"/>
                </a:cubicBezTo>
                <a:cubicBezTo>
                  <a:pt x="19" y="55"/>
                  <a:pt x="19" y="55"/>
                  <a:pt x="19" y="55"/>
                </a:cubicBezTo>
                <a:cubicBezTo>
                  <a:pt x="17" y="55"/>
                  <a:pt x="16" y="55"/>
                  <a:pt x="16" y="54"/>
                </a:cubicBezTo>
                <a:cubicBezTo>
                  <a:pt x="16" y="54"/>
                  <a:pt x="16" y="54"/>
                  <a:pt x="16" y="54"/>
                </a:cubicBezTo>
                <a:cubicBezTo>
                  <a:pt x="16" y="53"/>
                  <a:pt x="16" y="53"/>
                  <a:pt x="16" y="53"/>
                </a:cubicBezTo>
                <a:cubicBezTo>
                  <a:pt x="16" y="53"/>
                  <a:pt x="16" y="51"/>
                  <a:pt x="15" y="47"/>
                </a:cubicBezTo>
                <a:cubicBezTo>
                  <a:pt x="15" y="45"/>
                  <a:pt x="16" y="44"/>
                  <a:pt x="16" y="43"/>
                </a:cubicBezTo>
                <a:cubicBezTo>
                  <a:pt x="16" y="41"/>
                  <a:pt x="16" y="41"/>
                  <a:pt x="16" y="41"/>
                </a:cubicBezTo>
                <a:cubicBezTo>
                  <a:pt x="19" y="41"/>
                  <a:pt x="19" y="41"/>
                  <a:pt x="19" y="41"/>
                </a:cubicBezTo>
                <a:cubicBezTo>
                  <a:pt x="21" y="45"/>
                  <a:pt x="21" y="47"/>
                  <a:pt x="22" y="47"/>
                </a:cubicBezTo>
                <a:cubicBezTo>
                  <a:pt x="23" y="49"/>
                  <a:pt x="24" y="50"/>
                  <a:pt x="25" y="51"/>
                </a:cubicBezTo>
                <a:cubicBezTo>
                  <a:pt x="26" y="52"/>
                  <a:pt x="27" y="52"/>
                  <a:pt x="29" y="53"/>
                </a:cubicBezTo>
                <a:cubicBezTo>
                  <a:pt x="30" y="54"/>
                  <a:pt x="32" y="54"/>
                  <a:pt x="34" y="54"/>
                </a:cubicBezTo>
                <a:cubicBezTo>
                  <a:pt x="36" y="54"/>
                  <a:pt x="37" y="53"/>
                  <a:pt x="39" y="53"/>
                </a:cubicBezTo>
                <a:cubicBezTo>
                  <a:pt x="41" y="52"/>
                  <a:pt x="43" y="51"/>
                  <a:pt x="44" y="50"/>
                </a:cubicBezTo>
                <a:cubicBezTo>
                  <a:pt x="45" y="48"/>
                  <a:pt x="46" y="46"/>
                  <a:pt x="46" y="45"/>
                </a:cubicBezTo>
                <a:cubicBezTo>
                  <a:pt x="46" y="43"/>
                  <a:pt x="45" y="41"/>
                  <a:pt x="43" y="39"/>
                </a:cubicBezTo>
                <a:cubicBezTo>
                  <a:pt x="42" y="38"/>
                  <a:pt x="40" y="37"/>
                  <a:pt x="37" y="36"/>
                </a:cubicBezTo>
                <a:lnTo>
                  <a:pt x="53" y="36"/>
                </a:lnTo>
                <a:close/>
              </a:path>
            </a:pathLst>
          </a:custGeom>
          <a:solidFill>
            <a:schemeClr val="dk1"/>
          </a:solidFill>
          <a:ln w="0">
            <a:noFill/>
          </a:ln>
        </p:spPr>
        <p:style>
          <a:lnRef idx="0"/>
          <a:fillRef idx="0"/>
          <a:effectRef idx="0"/>
          <a:fontRef idx="minor"/>
        </p:style>
      </p:sp>
      <p:sp>
        <p:nvSpPr>
          <p:cNvPr id="1831" name="Google Shape;1780;p45"/>
          <p:cNvSpPr/>
          <p:nvPr/>
        </p:nvSpPr>
        <p:spPr>
          <a:xfrm>
            <a:off x="1082880" y="3256560"/>
            <a:ext cx="285480" cy="244440"/>
          </a:xfrm>
          <a:custGeom>
            <a:avLst/>
            <a:gdLst/>
            <a:ahLst/>
            <a:rect l="l" t="t"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chemeClr val="dk1"/>
          </a:solidFill>
          <a:ln w="0">
            <a:noFill/>
          </a:ln>
        </p:spPr>
        <p:style>
          <a:lnRef idx="0"/>
          <a:fillRef idx="0"/>
          <a:effectRef idx="0"/>
          <a:fontRef idx="minor"/>
        </p:style>
      </p:sp>
      <p:sp>
        <p:nvSpPr>
          <p:cNvPr id="1832" name="Google Shape;1781;p45"/>
          <p:cNvSpPr/>
          <p:nvPr/>
        </p:nvSpPr>
        <p:spPr>
          <a:xfrm>
            <a:off x="1690200" y="3256560"/>
            <a:ext cx="267840" cy="223200"/>
          </a:xfrm>
          <a:custGeom>
            <a:avLst/>
            <a:gdLst/>
            <a:ahLst/>
            <a:rect l="l" t="t" r="r" b="b"/>
            <a:pathLst>
              <a:path w="64" h="53">
                <a:moveTo>
                  <a:pt x="64" y="47"/>
                </a:moveTo>
                <a:cubicBezTo>
                  <a:pt x="64" y="50"/>
                  <a:pt x="61" y="53"/>
                  <a:pt x="58" y="53"/>
                </a:cubicBezTo>
                <a:cubicBezTo>
                  <a:pt x="7" y="53"/>
                  <a:pt x="7" y="53"/>
                  <a:pt x="7" y="53"/>
                </a:cubicBezTo>
                <a:cubicBezTo>
                  <a:pt x="3" y="53"/>
                  <a:pt x="0" y="50"/>
                  <a:pt x="0" y="47"/>
                </a:cubicBezTo>
                <a:cubicBezTo>
                  <a:pt x="0" y="6"/>
                  <a:pt x="0" y="6"/>
                  <a:pt x="0" y="6"/>
                </a:cubicBezTo>
                <a:cubicBezTo>
                  <a:pt x="0" y="2"/>
                  <a:pt x="3" y="0"/>
                  <a:pt x="7" y="0"/>
                </a:cubicBezTo>
                <a:cubicBezTo>
                  <a:pt x="58" y="0"/>
                  <a:pt x="58" y="0"/>
                  <a:pt x="58" y="0"/>
                </a:cubicBezTo>
                <a:cubicBezTo>
                  <a:pt x="61" y="0"/>
                  <a:pt x="64" y="2"/>
                  <a:pt x="64" y="6"/>
                </a:cubicBezTo>
                <a:lnTo>
                  <a:pt x="64" y="47"/>
                </a:lnTo>
                <a:close/>
                <a:moveTo>
                  <a:pt x="20" y="10"/>
                </a:moveTo>
                <a:cubicBezTo>
                  <a:pt x="20" y="10"/>
                  <a:pt x="19" y="9"/>
                  <a:pt x="19" y="9"/>
                </a:cubicBezTo>
                <a:cubicBezTo>
                  <a:pt x="7" y="9"/>
                  <a:pt x="7" y="9"/>
                  <a:pt x="7" y="9"/>
                </a:cubicBezTo>
                <a:cubicBezTo>
                  <a:pt x="6" y="9"/>
                  <a:pt x="5" y="10"/>
                  <a:pt x="5" y="10"/>
                </a:cubicBezTo>
                <a:cubicBezTo>
                  <a:pt x="5" y="18"/>
                  <a:pt x="5" y="18"/>
                  <a:pt x="5" y="18"/>
                </a:cubicBezTo>
                <a:cubicBezTo>
                  <a:pt x="5" y="18"/>
                  <a:pt x="6" y="19"/>
                  <a:pt x="7" y="19"/>
                </a:cubicBezTo>
                <a:cubicBezTo>
                  <a:pt x="19" y="19"/>
                  <a:pt x="19" y="19"/>
                  <a:pt x="19" y="19"/>
                </a:cubicBezTo>
                <a:cubicBezTo>
                  <a:pt x="19" y="19"/>
                  <a:pt x="20" y="18"/>
                  <a:pt x="20" y="18"/>
                </a:cubicBezTo>
                <a:lnTo>
                  <a:pt x="20" y="10"/>
                </a:lnTo>
                <a:close/>
                <a:moveTo>
                  <a:pt x="20" y="25"/>
                </a:moveTo>
                <a:cubicBezTo>
                  <a:pt x="20" y="24"/>
                  <a:pt x="19" y="24"/>
                  <a:pt x="19" y="24"/>
                </a:cubicBezTo>
                <a:cubicBezTo>
                  <a:pt x="7" y="24"/>
                  <a:pt x="7" y="24"/>
                  <a:pt x="7" y="24"/>
                </a:cubicBezTo>
                <a:cubicBezTo>
                  <a:pt x="6" y="24"/>
                  <a:pt x="5" y="24"/>
                  <a:pt x="5" y="25"/>
                </a:cubicBezTo>
                <a:cubicBezTo>
                  <a:pt x="5" y="32"/>
                  <a:pt x="5" y="32"/>
                  <a:pt x="5" y="32"/>
                </a:cubicBezTo>
                <a:cubicBezTo>
                  <a:pt x="5" y="33"/>
                  <a:pt x="6" y="34"/>
                  <a:pt x="7" y="34"/>
                </a:cubicBezTo>
                <a:cubicBezTo>
                  <a:pt x="19" y="34"/>
                  <a:pt x="19" y="34"/>
                  <a:pt x="19" y="34"/>
                </a:cubicBezTo>
                <a:cubicBezTo>
                  <a:pt x="19" y="34"/>
                  <a:pt x="20" y="33"/>
                  <a:pt x="20" y="32"/>
                </a:cubicBezTo>
                <a:lnTo>
                  <a:pt x="20" y="25"/>
                </a:lnTo>
                <a:close/>
                <a:moveTo>
                  <a:pt x="20" y="40"/>
                </a:moveTo>
                <a:cubicBezTo>
                  <a:pt x="20" y="39"/>
                  <a:pt x="19" y="38"/>
                  <a:pt x="19" y="38"/>
                </a:cubicBezTo>
                <a:cubicBezTo>
                  <a:pt x="7" y="38"/>
                  <a:pt x="7" y="38"/>
                  <a:pt x="7" y="38"/>
                </a:cubicBezTo>
                <a:cubicBezTo>
                  <a:pt x="6" y="38"/>
                  <a:pt x="5" y="39"/>
                  <a:pt x="5" y="40"/>
                </a:cubicBezTo>
                <a:cubicBezTo>
                  <a:pt x="5" y="47"/>
                  <a:pt x="5" y="47"/>
                  <a:pt x="5" y="47"/>
                </a:cubicBezTo>
                <a:cubicBezTo>
                  <a:pt x="5" y="48"/>
                  <a:pt x="6" y="48"/>
                  <a:pt x="7" y="48"/>
                </a:cubicBezTo>
                <a:cubicBezTo>
                  <a:pt x="19" y="48"/>
                  <a:pt x="19" y="48"/>
                  <a:pt x="19" y="48"/>
                </a:cubicBezTo>
                <a:cubicBezTo>
                  <a:pt x="19" y="48"/>
                  <a:pt x="20" y="48"/>
                  <a:pt x="20" y="47"/>
                </a:cubicBezTo>
                <a:lnTo>
                  <a:pt x="20" y="40"/>
                </a:lnTo>
                <a:close/>
                <a:moveTo>
                  <a:pt x="39" y="10"/>
                </a:moveTo>
                <a:cubicBezTo>
                  <a:pt x="39" y="10"/>
                  <a:pt x="39" y="9"/>
                  <a:pt x="38" y="9"/>
                </a:cubicBezTo>
                <a:cubicBezTo>
                  <a:pt x="26" y="9"/>
                  <a:pt x="26" y="9"/>
                  <a:pt x="26" y="9"/>
                </a:cubicBezTo>
                <a:cubicBezTo>
                  <a:pt x="25" y="9"/>
                  <a:pt x="25" y="10"/>
                  <a:pt x="25" y="10"/>
                </a:cubicBezTo>
                <a:cubicBezTo>
                  <a:pt x="25" y="18"/>
                  <a:pt x="25" y="18"/>
                  <a:pt x="25" y="18"/>
                </a:cubicBezTo>
                <a:cubicBezTo>
                  <a:pt x="25" y="18"/>
                  <a:pt x="25" y="19"/>
                  <a:pt x="26" y="19"/>
                </a:cubicBezTo>
                <a:cubicBezTo>
                  <a:pt x="38" y="19"/>
                  <a:pt x="38" y="19"/>
                  <a:pt x="38" y="19"/>
                </a:cubicBezTo>
                <a:cubicBezTo>
                  <a:pt x="39" y="19"/>
                  <a:pt x="39" y="18"/>
                  <a:pt x="39" y="18"/>
                </a:cubicBezTo>
                <a:lnTo>
                  <a:pt x="39" y="10"/>
                </a:lnTo>
                <a:close/>
                <a:moveTo>
                  <a:pt x="39" y="25"/>
                </a:moveTo>
                <a:cubicBezTo>
                  <a:pt x="39" y="24"/>
                  <a:pt x="39" y="24"/>
                  <a:pt x="38" y="24"/>
                </a:cubicBezTo>
                <a:cubicBezTo>
                  <a:pt x="26" y="24"/>
                  <a:pt x="26" y="24"/>
                  <a:pt x="26" y="24"/>
                </a:cubicBezTo>
                <a:cubicBezTo>
                  <a:pt x="25" y="24"/>
                  <a:pt x="25" y="24"/>
                  <a:pt x="25" y="25"/>
                </a:cubicBezTo>
                <a:cubicBezTo>
                  <a:pt x="25" y="32"/>
                  <a:pt x="25" y="32"/>
                  <a:pt x="25" y="32"/>
                </a:cubicBezTo>
                <a:cubicBezTo>
                  <a:pt x="25" y="33"/>
                  <a:pt x="25" y="34"/>
                  <a:pt x="26" y="34"/>
                </a:cubicBezTo>
                <a:cubicBezTo>
                  <a:pt x="38" y="34"/>
                  <a:pt x="38" y="34"/>
                  <a:pt x="38" y="34"/>
                </a:cubicBezTo>
                <a:cubicBezTo>
                  <a:pt x="39" y="34"/>
                  <a:pt x="39" y="33"/>
                  <a:pt x="39" y="32"/>
                </a:cubicBezTo>
                <a:lnTo>
                  <a:pt x="39" y="25"/>
                </a:lnTo>
                <a:close/>
                <a:moveTo>
                  <a:pt x="39" y="40"/>
                </a:moveTo>
                <a:cubicBezTo>
                  <a:pt x="39" y="39"/>
                  <a:pt x="39" y="38"/>
                  <a:pt x="38" y="38"/>
                </a:cubicBezTo>
                <a:cubicBezTo>
                  <a:pt x="26" y="38"/>
                  <a:pt x="26" y="38"/>
                  <a:pt x="26" y="38"/>
                </a:cubicBezTo>
                <a:cubicBezTo>
                  <a:pt x="25" y="38"/>
                  <a:pt x="25" y="39"/>
                  <a:pt x="25" y="40"/>
                </a:cubicBezTo>
                <a:cubicBezTo>
                  <a:pt x="25" y="47"/>
                  <a:pt x="25" y="47"/>
                  <a:pt x="25" y="47"/>
                </a:cubicBezTo>
                <a:cubicBezTo>
                  <a:pt x="25" y="48"/>
                  <a:pt x="25" y="48"/>
                  <a:pt x="26" y="48"/>
                </a:cubicBezTo>
                <a:cubicBezTo>
                  <a:pt x="38" y="48"/>
                  <a:pt x="38" y="48"/>
                  <a:pt x="38" y="48"/>
                </a:cubicBezTo>
                <a:cubicBezTo>
                  <a:pt x="39" y="48"/>
                  <a:pt x="39" y="48"/>
                  <a:pt x="39" y="47"/>
                </a:cubicBezTo>
                <a:lnTo>
                  <a:pt x="39" y="40"/>
                </a:lnTo>
                <a:close/>
                <a:moveTo>
                  <a:pt x="59" y="10"/>
                </a:moveTo>
                <a:cubicBezTo>
                  <a:pt x="59" y="10"/>
                  <a:pt x="58" y="9"/>
                  <a:pt x="58" y="9"/>
                </a:cubicBezTo>
                <a:cubicBezTo>
                  <a:pt x="45" y="9"/>
                  <a:pt x="45" y="9"/>
                  <a:pt x="45" y="9"/>
                </a:cubicBezTo>
                <a:cubicBezTo>
                  <a:pt x="45" y="9"/>
                  <a:pt x="44" y="10"/>
                  <a:pt x="44" y="10"/>
                </a:cubicBezTo>
                <a:cubicBezTo>
                  <a:pt x="44" y="18"/>
                  <a:pt x="44" y="18"/>
                  <a:pt x="44" y="18"/>
                </a:cubicBezTo>
                <a:cubicBezTo>
                  <a:pt x="44" y="18"/>
                  <a:pt x="45" y="19"/>
                  <a:pt x="45" y="19"/>
                </a:cubicBezTo>
                <a:cubicBezTo>
                  <a:pt x="58" y="19"/>
                  <a:pt x="58" y="19"/>
                  <a:pt x="58" y="19"/>
                </a:cubicBezTo>
                <a:cubicBezTo>
                  <a:pt x="58" y="19"/>
                  <a:pt x="59" y="18"/>
                  <a:pt x="59" y="18"/>
                </a:cubicBezTo>
                <a:lnTo>
                  <a:pt x="59" y="10"/>
                </a:lnTo>
                <a:close/>
                <a:moveTo>
                  <a:pt x="59" y="25"/>
                </a:moveTo>
                <a:cubicBezTo>
                  <a:pt x="59" y="24"/>
                  <a:pt x="58" y="24"/>
                  <a:pt x="58" y="24"/>
                </a:cubicBezTo>
                <a:cubicBezTo>
                  <a:pt x="45" y="24"/>
                  <a:pt x="45" y="24"/>
                  <a:pt x="45" y="24"/>
                </a:cubicBezTo>
                <a:cubicBezTo>
                  <a:pt x="45" y="24"/>
                  <a:pt x="44" y="24"/>
                  <a:pt x="44" y="25"/>
                </a:cubicBezTo>
                <a:cubicBezTo>
                  <a:pt x="44" y="32"/>
                  <a:pt x="44" y="32"/>
                  <a:pt x="44" y="32"/>
                </a:cubicBezTo>
                <a:cubicBezTo>
                  <a:pt x="44" y="33"/>
                  <a:pt x="45" y="34"/>
                  <a:pt x="45" y="34"/>
                </a:cubicBezTo>
                <a:cubicBezTo>
                  <a:pt x="58" y="34"/>
                  <a:pt x="58" y="34"/>
                  <a:pt x="58" y="34"/>
                </a:cubicBezTo>
                <a:cubicBezTo>
                  <a:pt x="58" y="34"/>
                  <a:pt x="59" y="33"/>
                  <a:pt x="59" y="32"/>
                </a:cubicBezTo>
                <a:lnTo>
                  <a:pt x="59" y="25"/>
                </a:lnTo>
                <a:close/>
                <a:moveTo>
                  <a:pt x="59" y="40"/>
                </a:moveTo>
                <a:cubicBezTo>
                  <a:pt x="59" y="39"/>
                  <a:pt x="58" y="38"/>
                  <a:pt x="58" y="38"/>
                </a:cubicBezTo>
                <a:cubicBezTo>
                  <a:pt x="45" y="38"/>
                  <a:pt x="45" y="38"/>
                  <a:pt x="45" y="38"/>
                </a:cubicBezTo>
                <a:cubicBezTo>
                  <a:pt x="45" y="38"/>
                  <a:pt x="44" y="39"/>
                  <a:pt x="44" y="40"/>
                </a:cubicBezTo>
                <a:cubicBezTo>
                  <a:pt x="44" y="47"/>
                  <a:pt x="44" y="47"/>
                  <a:pt x="44" y="47"/>
                </a:cubicBezTo>
                <a:cubicBezTo>
                  <a:pt x="44" y="48"/>
                  <a:pt x="45" y="48"/>
                  <a:pt x="45" y="48"/>
                </a:cubicBezTo>
                <a:cubicBezTo>
                  <a:pt x="58" y="48"/>
                  <a:pt x="58" y="48"/>
                  <a:pt x="58" y="48"/>
                </a:cubicBezTo>
                <a:cubicBezTo>
                  <a:pt x="58" y="48"/>
                  <a:pt x="59" y="48"/>
                  <a:pt x="59" y="47"/>
                </a:cubicBezTo>
                <a:lnTo>
                  <a:pt x="59" y="40"/>
                </a:lnTo>
                <a:close/>
              </a:path>
            </a:pathLst>
          </a:custGeom>
          <a:solidFill>
            <a:schemeClr val="dk1"/>
          </a:solidFill>
          <a:ln w="0">
            <a:noFill/>
          </a:ln>
        </p:spPr>
        <p:style>
          <a:lnRef idx="0"/>
          <a:fillRef idx="0"/>
          <a:effectRef idx="0"/>
          <a:fontRef idx="minor"/>
        </p:style>
      </p:sp>
      <p:sp>
        <p:nvSpPr>
          <p:cNvPr id="1833" name="Google Shape;1782;p45"/>
          <p:cNvSpPr/>
          <p:nvPr/>
        </p:nvSpPr>
        <p:spPr>
          <a:xfrm>
            <a:off x="2295720" y="3256560"/>
            <a:ext cx="306720" cy="240840"/>
          </a:xfrm>
          <a:custGeom>
            <a:avLst/>
            <a:gdLst/>
            <a:ahLst/>
            <a:rect l="l" t="t"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dk1"/>
          </a:solidFill>
          <a:ln w="0">
            <a:noFill/>
          </a:ln>
        </p:spPr>
        <p:style>
          <a:lnRef idx="0"/>
          <a:fillRef idx="0"/>
          <a:effectRef idx="0"/>
          <a:fontRef idx="minor"/>
        </p:style>
      </p:sp>
      <p:sp>
        <p:nvSpPr>
          <p:cNvPr id="1834" name="Google Shape;1783;p45"/>
          <p:cNvSpPr/>
          <p:nvPr/>
        </p:nvSpPr>
        <p:spPr>
          <a:xfrm>
            <a:off x="2901240" y="3307320"/>
            <a:ext cx="266040" cy="172440"/>
          </a:xfrm>
          <a:custGeom>
            <a:avLst/>
            <a:gdLst/>
            <a:ahLst/>
            <a:rect l="l" t="t" r="r" b="b"/>
            <a:pathLst>
              <a:path w="63" h="41">
                <a:moveTo>
                  <a:pt x="4" y="38"/>
                </a:moveTo>
                <a:cubicBezTo>
                  <a:pt x="4" y="38"/>
                  <a:pt x="3" y="38"/>
                  <a:pt x="3" y="38"/>
                </a:cubicBezTo>
                <a:cubicBezTo>
                  <a:pt x="1" y="36"/>
                  <a:pt x="1" y="36"/>
                  <a:pt x="1" y="36"/>
                </a:cubicBezTo>
                <a:cubicBezTo>
                  <a:pt x="0" y="35"/>
                  <a:pt x="0" y="35"/>
                  <a:pt x="1" y="34"/>
                </a:cubicBezTo>
                <a:cubicBezTo>
                  <a:pt x="16" y="19"/>
                  <a:pt x="16" y="19"/>
                  <a:pt x="16" y="19"/>
                </a:cubicBezTo>
                <a:cubicBezTo>
                  <a:pt x="1" y="4"/>
                  <a:pt x="1" y="4"/>
                  <a:pt x="1" y="4"/>
                </a:cubicBezTo>
                <a:cubicBezTo>
                  <a:pt x="0" y="4"/>
                  <a:pt x="0" y="3"/>
                  <a:pt x="1" y="2"/>
                </a:cubicBezTo>
                <a:cubicBezTo>
                  <a:pt x="3" y="1"/>
                  <a:pt x="3" y="1"/>
                  <a:pt x="3" y="1"/>
                </a:cubicBezTo>
                <a:cubicBezTo>
                  <a:pt x="3" y="0"/>
                  <a:pt x="4" y="0"/>
                  <a:pt x="4" y="1"/>
                </a:cubicBezTo>
                <a:cubicBezTo>
                  <a:pt x="22" y="18"/>
                  <a:pt x="22" y="18"/>
                  <a:pt x="22" y="18"/>
                </a:cubicBezTo>
                <a:cubicBezTo>
                  <a:pt x="22" y="19"/>
                  <a:pt x="22" y="20"/>
                  <a:pt x="22" y="20"/>
                </a:cubicBezTo>
                <a:lnTo>
                  <a:pt x="4" y="38"/>
                </a:lnTo>
                <a:close/>
                <a:moveTo>
                  <a:pt x="63" y="40"/>
                </a:moveTo>
                <a:cubicBezTo>
                  <a:pt x="63" y="40"/>
                  <a:pt x="62" y="41"/>
                  <a:pt x="62" y="41"/>
                </a:cubicBezTo>
                <a:cubicBezTo>
                  <a:pt x="25" y="41"/>
                  <a:pt x="25" y="41"/>
                  <a:pt x="25" y="41"/>
                </a:cubicBezTo>
                <a:cubicBezTo>
                  <a:pt x="25" y="41"/>
                  <a:pt x="24" y="40"/>
                  <a:pt x="24" y="40"/>
                </a:cubicBezTo>
                <a:cubicBezTo>
                  <a:pt x="24" y="37"/>
                  <a:pt x="24" y="37"/>
                  <a:pt x="24" y="37"/>
                </a:cubicBezTo>
                <a:cubicBezTo>
                  <a:pt x="24" y="37"/>
                  <a:pt x="25" y="36"/>
                  <a:pt x="25" y="36"/>
                </a:cubicBezTo>
                <a:cubicBezTo>
                  <a:pt x="62" y="36"/>
                  <a:pt x="62" y="36"/>
                  <a:pt x="62" y="36"/>
                </a:cubicBezTo>
                <a:cubicBezTo>
                  <a:pt x="62" y="36"/>
                  <a:pt x="63" y="37"/>
                  <a:pt x="63" y="37"/>
                </a:cubicBezTo>
                <a:lnTo>
                  <a:pt x="63" y="40"/>
                </a:lnTo>
                <a:close/>
              </a:path>
            </a:pathLst>
          </a:custGeom>
          <a:solidFill>
            <a:schemeClr val="dk1"/>
          </a:solidFill>
          <a:ln w="0">
            <a:noFill/>
          </a:ln>
        </p:spPr>
        <p:style>
          <a:lnRef idx="0"/>
          <a:fillRef idx="0"/>
          <a:effectRef idx="0"/>
          <a:fontRef idx="minor"/>
        </p:style>
      </p:sp>
      <p:sp>
        <p:nvSpPr>
          <p:cNvPr id="1835" name="Google Shape;1784;p45"/>
          <p:cNvSpPr/>
          <p:nvPr/>
        </p:nvSpPr>
        <p:spPr>
          <a:xfrm>
            <a:off x="3508560" y="3256560"/>
            <a:ext cx="267840" cy="223200"/>
          </a:xfrm>
          <a:custGeom>
            <a:avLst/>
            <a:gdLst/>
            <a:ahLst/>
            <a:rect l="l" t="t" r="r" b="b"/>
            <a:pathLst>
              <a:path w="64" h="53">
                <a:moveTo>
                  <a:pt x="30" y="19"/>
                </a:moveTo>
                <a:cubicBezTo>
                  <a:pt x="30" y="22"/>
                  <a:pt x="27" y="24"/>
                  <a:pt x="25" y="24"/>
                </a:cubicBezTo>
                <a:cubicBezTo>
                  <a:pt x="5" y="24"/>
                  <a:pt x="5" y="24"/>
                  <a:pt x="5" y="24"/>
                </a:cubicBezTo>
                <a:cubicBezTo>
                  <a:pt x="3" y="24"/>
                  <a:pt x="0" y="22"/>
                  <a:pt x="0" y="19"/>
                </a:cubicBezTo>
                <a:cubicBezTo>
                  <a:pt x="0" y="4"/>
                  <a:pt x="0" y="4"/>
                  <a:pt x="0" y="4"/>
                </a:cubicBezTo>
                <a:cubicBezTo>
                  <a:pt x="0" y="2"/>
                  <a:pt x="3" y="0"/>
                  <a:pt x="5" y="0"/>
                </a:cubicBezTo>
                <a:cubicBezTo>
                  <a:pt x="25" y="0"/>
                  <a:pt x="25" y="0"/>
                  <a:pt x="25" y="0"/>
                </a:cubicBezTo>
                <a:cubicBezTo>
                  <a:pt x="27" y="0"/>
                  <a:pt x="30" y="2"/>
                  <a:pt x="30" y="4"/>
                </a:cubicBezTo>
                <a:lnTo>
                  <a:pt x="30" y="19"/>
                </a:lnTo>
                <a:close/>
                <a:moveTo>
                  <a:pt x="30" y="48"/>
                </a:moveTo>
                <a:cubicBezTo>
                  <a:pt x="30" y="51"/>
                  <a:pt x="27" y="53"/>
                  <a:pt x="25" y="53"/>
                </a:cubicBezTo>
                <a:cubicBezTo>
                  <a:pt x="5" y="53"/>
                  <a:pt x="5" y="53"/>
                  <a:pt x="5" y="53"/>
                </a:cubicBezTo>
                <a:cubicBezTo>
                  <a:pt x="3" y="53"/>
                  <a:pt x="0" y="51"/>
                  <a:pt x="0" y="48"/>
                </a:cubicBezTo>
                <a:cubicBezTo>
                  <a:pt x="0" y="34"/>
                  <a:pt x="0" y="34"/>
                  <a:pt x="0" y="34"/>
                </a:cubicBezTo>
                <a:cubicBezTo>
                  <a:pt x="0" y="31"/>
                  <a:pt x="3" y="29"/>
                  <a:pt x="5" y="29"/>
                </a:cubicBezTo>
                <a:cubicBezTo>
                  <a:pt x="25" y="29"/>
                  <a:pt x="25" y="29"/>
                  <a:pt x="25" y="29"/>
                </a:cubicBezTo>
                <a:cubicBezTo>
                  <a:pt x="27" y="29"/>
                  <a:pt x="30" y="31"/>
                  <a:pt x="30" y="34"/>
                </a:cubicBezTo>
                <a:lnTo>
                  <a:pt x="30" y="48"/>
                </a:lnTo>
                <a:close/>
                <a:moveTo>
                  <a:pt x="64" y="19"/>
                </a:moveTo>
                <a:cubicBezTo>
                  <a:pt x="64" y="22"/>
                  <a:pt x="61" y="24"/>
                  <a:pt x="59" y="24"/>
                </a:cubicBezTo>
                <a:cubicBezTo>
                  <a:pt x="39" y="24"/>
                  <a:pt x="39" y="24"/>
                  <a:pt x="39" y="24"/>
                </a:cubicBezTo>
                <a:cubicBezTo>
                  <a:pt x="37" y="24"/>
                  <a:pt x="34" y="22"/>
                  <a:pt x="34" y="19"/>
                </a:cubicBezTo>
                <a:cubicBezTo>
                  <a:pt x="34" y="4"/>
                  <a:pt x="34" y="4"/>
                  <a:pt x="34" y="4"/>
                </a:cubicBezTo>
                <a:cubicBezTo>
                  <a:pt x="34" y="2"/>
                  <a:pt x="37" y="0"/>
                  <a:pt x="39" y="0"/>
                </a:cubicBezTo>
                <a:cubicBezTo>
                  <a:pt x="59" y="0"/>
                  <a:pt x="59" y="0"/>
                  <a:pt x="59" y="0"/>
                </a:cubicBezTo>
                <a:cubicBezTo>
                  <a:pt x="61" y="0"/>
                  <a:pt x="64" y="2"/>
                  <a:pt x="64" y="4"/>
                </a:cubicBezTo>
                <a:lnTo>
                  <a:pt x="64" y="19"/>
                </a:lnTo>
                <a:close/>
                <a:moveTo>
                  <a:pt x="64" y="48"/>
                </a:moveTo>
                <a:cubicBezTo>
                  <a:pt x="64" y="51"/>
                  <a:pt x="61" y="53"/>
                  <a:pt x="59" y="53"/>
                </a:cubicBezTo>
                <a:cubicBezTo>
                  <a:pt x="39" y="53"/>
                  <a:pt x="39" y="53"/>
                  <a:pt x="39" y="53"/>
                </a:cubicBezTo>
                <a:cubicBezTo>
                  <a:pt x="37" y="53"/>
                  <a:pt x="34" y="51"/>
                  <a:pt x="34" y="48"/>
                </a:cubicBezTo>
                <a:cubicBezTo>
                  <a:pt x="34" y="34"/>
                  <a:pt x="34" y="34"/>
                  <a:pt x="34" y="34"/>
                </a:cubicBezTo>
                <a:cubicBezTo>
                  <a:pt x="34" y="31"/>
                  <a:pt x="37" y="29"/>
                  <a:pt x="39" y="29"/>
                </a:cubicBezTo>
                <a:cubicBezTo>
                  <a:pt x="59" y="29"/>
                  <a:pt x="59" y="29"/>
                  <a:pt x="59" y="29"/>
                </a:cubicBezTo>
                <a:cubicBezTo>
                  <a:pt x="61" y="29"/>
                  <a:pt x="64" y="31"/>
                  <a:pt x="64" y="34"/>
                </a:cubicBezTo>
                <a:lnTo>
                  <a:pt x="64" y="48"/>
                </a:lnTo>
                <a:close/>
              </a:path>
            </a:pathLst>
          </a:custGeom>
          <a:solidFill>
            <a:schemeClr val="dk1"/>
          </a:solidFill>
          <a:ln w="0">
            <a:noFill/>
          </a:ln>
        </p:spPr>
        <p:style>
          <a:lnRef idx="0"/>
          <a:fillRef idx="0"/>
          <a:effectRef idx="0"/>
          <a:fontRef idx="minor"/>
        </p:style>
      </p:sp>
      <p:sp>
        <p:nvSpPr>
          <p:cNvPr id="1836" name="Google Shape;1785;p45"/>
          <p:cNvSpPr/>
          <p:nvPr/>
        </p:nvSpPr>
        <p:spPr>
          <a:xfrm>
            <a:off x="4114080" y="3256560"/>
            <a:ext cx="248400" cy="266040"/>
          </a:xfrm>
          <a:custGeom>
            <a:avLst/>
            <a:gdLst/>
            <a:ahLst/>
            <a:rect l="l" t="t" r="r" b="b"/>
            <a:pathLst>
              <a:path w="59" h="63">
                <a:moveTo>
                  <a:pt x="49" y="43"/>
                </a:moveTo>
                <a:cubicBezTo>
                  <a:pt x="42" y="43"/>
                  <a:pt x="42" y="43"/>
                  <a:pt x="42" y="43"/>
                </a:cubicBezTo>
                <a:cubicBezTo>
                  <a:pt x="43" y="46"/>
                  <a:pt x="44" y="48"/>
                  <a:pt x="44" y="51"/>
                </a:cubicBezTo>
                <a:cubicBezTo>
                  <a:pt x="44" y="53"/>
                  <a:pt x="44" y="55"/>
                  <a:pt x="43" y="58"/>
                </a:cubicBezTo>
                <a:cubicBezTo>
                  <a:pt x="41" y="61"/>
                  <a:pt x="37" y="63"/>
                  <a:pt x="33" y="63"/>
                </a:cubicBezTo>
                <a:cubicBezTo>
                  <a:pt x="32" y="63"/>
                  <a:pt x="31" y="62"/>
                  <a:pt x="30" y="61"/>
                </a:cubicBezTo>
                <a:cubicBezTo>
                  <a:pt x="26" y="58"/>
                  <a:pt x="27" y="52"/>
                  <a:pt x="25" y="49"/>
                </a:cubicBezTo>
                <a:cubicBezTo>
                  <a:pt x="24" y="48"/>
                  <a:pt x="22" y="46"/>
                  <a:pt x="21" y="44"/>
                </a:cubicBezTo>
                <a:cubicBezTo>
                  <a:pt x="20" y="43"/>
                  <a:pt x="17" y="39"/>
                  <a:pt x="16" y="38"/>
                </a:cubicBezTo>
                <a:cubicBezTo>
                  <a:pt x="5" y="38"/>
                  <a:pt x="5" y="38"/>
                  <a:pt x="5" y="38"/>
                </a:cubicBezTo>
                <a:cubicBezTo>
                  <a:pt x="3" y="38"/>
                  <a:pt x="0" y="36"/>
                  <a:pt x="0" y="34"/>
                </a:cubicBezTo>
                <a:cubicBezTo>
                  <a:pt x="0" y="9"/>
                  <a:pt x="0" y="9"/>
                  <a:pt x="0" y="9"/>
                </a:cubicBezTo>
                <a:cubicBezTo>
                  <a:pt x="0" y="7"/>
                  <a:pt x="3" y="4"/>
                  <a:pt x="5" y="4"/>
                </a:cubicBezTo>
                <a:cubicBezTo>
                  <a:pt x="16" y="4"/>
                  <a:pt x="16" y="4"/>
                  <a:pt x="16" y="4"/>
                </a:cubicBezTo>
                <a:cubicBezTo>
                  <a:pt x="17" y="4"/>
                  <a:pt x="20" y="3"/>
                  <a:pt x="21" y="3"/>
                </a:cubicBezTo>
                <a:cubicBezTo>
                  <a:pt x="27" y="1"/>
                  <a:pt x="32" y="0"/>
                  <a:pt x="38" y="0"/>
                </a:cubicBezTo>
                <a:cubicBezTo>
                  <a:pt x="42" y="0"/>
                  <a:pt x="42" y="0"/>
                  <a:pt x="42" y="0"/>
                </a:cubicBezTo>
                <a:cubicBezTo>
                  <a:pt x="49" y="0"/>
                  <a:pt x="54" y="4"/>
                  <a:pt x="54" y="11"/>
                </a:cubicBezTo>
                <a:cubicBezTo>
                  <a:pt x="54" y="11"/>
                  <a:pt x="54" y="11"/>
                  <a:pt x="54" y="11"/>
                </a:cubicBezTo>
                <a:cubicBezTo>
                  <a:pt x="55" y="13"/>
                  <a:pt x="56" y="15"/>
                  <a:pt x="56" y="18"/>
                </a:cubicBezTo>
                <a:cubicBezTo>
                  <a:pt x="56" y="18"/>
                  <a:pt x="56" y="19"/>
                  <a:pt x="56" y="19"/>
                </a:cubicBezTo>
                <a:cubicBezTo>
                  <a:pt x="57" y="21"/>
                  <a:pt x="57" y="23"/>
                  <a:pt x="57" y="25"/>
                </a:cubicBezTo>
                <a:cubicBezTo>
                  <a:pt x="57" y="26"/>
                  <a:pt x="57" y="27"/>
                  <a:pt x="57" y="27"/>
                </a:cubicBezTo>
                <a:cubicBezTo>
                  <a:pt x="58" y="29"/>
                  <a:pt x="59" y="31"/>
                  <a:pt x="59" y="34"/>
                </a:cubicBezTo>
                <a:cubicBezTo>
                  <a:pt x="59" y="39"/>
                  <a:pt x="54" y="43"/>
                  <a:pt x="49" y="43"/>
                </a:cubicBezTo>
                <a:close/>
                <a:moveTo>
                  <a:pt x="8" y="9"/>
                </a:moveTo>
                <a:cubicBezTo>
                  <a:pt x="6" y="9"/>
                  <a:pt x="5" y="10"/>
                  <a:pt x="5" y="12"/>
                </a:cubicBezTo>
                <a:cubicBezTo>
                  <a:pt x="5" y="13"/>
                  <a:pt x="6" y="14"/>
                  <a:pt x="8" y="14"/>
                </a:cubicBezTo>
                <a:cubicBezTo>
                  <a:pt x="9" y="14"/>
                  <a:pt x="10" y="13"/>
                  <a:pt x="10" y="12"/>
                </a:cubicBezTo>
                <a:cubicBezTo>
                  <a:pt x="10" y="10"/>
                  <a:pt x="9" y="9"/>
                  <a:pt x="8" y="9"/>
                </a:cubicBezTo>
                <a:close/>
                <a:moveTo>
                  <a:pt x="51" y="29"/>
                </a:moveTo>
                <a:cubicBezTo>
                  <a:pt x="52" y="28"/>
                  <a:pt x="52" y="26"/>
                  <a:pt x="52" y="25"/>
                </a:cubicBezTo>
                <a:cubicBezTo>
                  <a:pt x="52" y="23"/>
                  <a:pt x="52" y="21"/>
                  <a:pt x="50" y="20"/>
                </a:cubicBezTo>
                <a:cubicBezTo>
                  <a:pt x="51" y="19"/>
                  <a:pt x="51" y="19"/>
                  <a:pt x="51" y="18"/>
                </a:cubicBezTo>
                <a:cubicBezTo>
                  <a:pt x="51" y="16"/>
                  <a:pt x="50" y="14"/>
                  <a:pt x="49" y="13"/>
                </a:cubicBezTo>
                <a:cubicBezTo>
                  <a:pt x="49" y="12"/>
                  <a:pt x="49" y="11"/>
                  <a:pt x="49" y="11"/>
                </a:cubicBezTo>
                <a:cubicBezTo>
                  <a:pt x="49" y="6"/>
                  <a:pt x="46" y="4"/>
                  <a:pt x="42" y="4"/>
                </a:cubicBezTo>
                <a:cubicBezTo>
                  <a:pt x="37" y="4"/>
                  <a:pt x="37" y="4"/>
                  <a:pt x="37" y="4"/>
                </a:cubicBezTo>
                <a:cubicBezTo>
                  <a:pt x="32" y="4"/>
                  <a:pt x="28" y="6"/>
                  <a:pt x="24" y="7"/>
                </a:cubicBezTo>
                <a:cubicBezTo>
                  <a:pt x="22" y="8"/>
                  <a:pt x="18" y="9"/>
                  <a:pt x="16" y="9"/>
                </a:cubicBezTo>
                <a:cubicBezTo>
                  <a:pt x="15" y="9"/>
                  <a:pt x="15" y="9"/>
                  <a:pt x="15" y="9"/>
                </a:cubicBezTo>
                <a:cubicBezTo>
                  <a:pt x="15" y="34"/>
                  <a:pt x="15" y="34"/>
                  <a:pt x="15" y="34"/>
                </a:cubicBezTo>
                <a:cubicBezTo>
                  <a:pt x="16" y="34"/>
                  <a:pt x="16" y="34"/>
                  <a:pt x="16" y="34"/>
                </a:cubicBezTo>
                <a:cubicBezTo>
                  <a:pt x="19" y="34"/>
                  <a:pt x="24" y="40"/>
                  <a:pt x="25" y="42"/>
                </a:cubicBezTo>
                <a:cubicBezTo>
                  <a:pt x="26" y="43"/>
                  <a:pt x="27" y="45"/>
                  <a:pt x="28" y="46"/>
                </a:cubicBezTo>
                <a:cubicBezTo>
                  <a:pt x="32" y="50"/>
                  <a:pt x="31" y="55"/>
                  <a:pt x="33" y="58"/>
                </a:cubicBezTo>
                <a:cubicBezTo>
                  <a:pt x="38" y="58"/>
                  <a:pt x="39" y="55"/>
                  <a:pt x="39" y="51"/>
                </a:cubicBezTo>
                <a:cubicBezTo>
                  <a:pt x="39" y="46"/>
                  <a:pt x="36" y="43"/>
                  <a:pt x="36" y="38"/>
                </a:cubicBezTo>
                <a:cubicBezTo>
                  <a:pt x="49" y="38"/>
                  <a:pt x="49" y="38"/>
                  <a:pt x="49" y="38"/>
                </a:cubicBezTo>
                <a:cubicBezTo>
                  <a:pt x="52" y="38"/>
                  <a:pt x="54" y="36"/>
                  <a:pt x="54" y="34"/>
                </a:cubicBezTo>
                <a:cubicBezTo>
                  <a:pt x="54" y="32"/>
                  <a:pt x="53" y="29"/>
                  <a:pt x="51" y="29"/>
                </a:cubicBezTo>
                <a:close/>
              </a:path>
            </a:pathLst>
          </a:custGeom>
          <a:solidFill>
            <a:schemeClr val="dk1"/>
          </a:solidFill>
          <a:ln w="0">
            <a:noFill/>
          </a:ln>
        </p:spPr>
        <p:style>
          <a:lnRef idx="0"/>
          <a:fillRef idx="0"/>
          <a:effectRef idx="0"/>
          <a:fontRef idx="minor"/>
        </p:style>
      </p:sp>
      <p:sp>
        <p:nvSpPr>
          <p:cNvPr id="1837" name="Google Shape;1786;p45"/>
          <p:cNvSpPr/>
          <p:nvPr/>
        </p:nvSpPr>
        <p:spPr>
          <a:xfrm>
            <a:off x="4740840" y="3295440"/>
            <a:ext cx="190080" cy="188280"/>
          </a:xfrm>
          <a:custGeom>
            <a:avLst/>
            <a:gdLst/>
            <a:ahLst/>
            <a:rect l="l" t="t" r="r" b="b"/>
            <a:pathLst>
              <a:path w="45" h="45">
                <a:moveTo>
                  <a:pt x="44" y="38"/>
                </a:moveTo>
                <a:cubicBezTo>
                  <a:pt x="38" y="44"/>
                  <a:pt x="38" y="44"/>
                  <a:pt x="38" y="44"/>
                </a:cubicBezTo>
                <a:cubicBezTo>
                  <a:pt x="38" y="44"/>
                  <a:pt x="37" y="45"/>
                  <a:pt x="36" y="45"/>
                </a:cubicBezTo>
                <a:cubicBezTo>
                  <a:pt x="35" y="45"/>
                  <a:pt x="34" y="44"/>
                  <a:pt x="33" y="44"/>
                </a:cubicBezTo>
                <a:cubicBezTo>
                  <a:pt x="22" y="32"/>
                  <a:pt x="22" y="32"/>
                  <a:pt x="22" y="32"/>
                </a:cubicBezTo>
                <a:cubicBezTo>
                  <a:pt x="11" y="44"/>
                  <a:pt x="11" y="44"/>
                  <a:pt x="11" y="44"/>
                </a:cubicBezTo>
                <a:cubicBezTo>
                  <a:pt x="10" y="44"/>
                  <a:pt x="9" y="45"/>
                  <a:pt x="8" y="45"/>
                </a:cubicBezTo>
                <a:cubicBezTo>
                  <a:pt x="7" y="45"/>
                  <a:pt x="7" y="44"/>
                  <a:pt x="6" y="44"/>
                </a:cubicBezTo>
                <a:cubicBezTo>
                  <a:pt x="1" y="38"/>
                  <a:pt x="1" y="38"/>
                  <a:pt x="1" y="38"/>
                </a:cubicBezTo>
                <a:cubicBezTo>
                  <a:pt x="0" y="38"/>
                  <a:pt x="0" y="37"/>
                  <a:pt x="0" y="36"/>
                </a:cubicBezTo>
                <a:cubicBezTo>
                  <a:pt x="0" y="35"/>
                  <a:pt x="0" y="34"/>
                  <a:pt x="1" y="33"/>
                </a:cubicBezTo>
                <a:cubicBezTo>
                  <a:pt x="12" y="22"/>
                  <a:pt x="12" y="22"/>
                  <a:pt x="12" y="22"/>
                </a:cubicBezTo>
                <a:cubicBezTo>
                  <a:pt x="1" y="11"/>
                  <a:pt x="1" y="11"/>
                  <a:pt x="1" y="11"/>
                </a:cubicBezTo>
                <a:cubicBezTo>
                  <a:pt x="0" y="10"/>
                  <a:pt x="0" y="9"/>
                  <a:pt x="0" y="8"/>
                </a:cubicBezTo>
                <a:cubicBezTo>
                  <a:pt x="0" y="7"/>
                  <a:pt x="0" y="6"/>
                  <a:pt x="1" y="6"/>
                </a:cubicBezTo>
                <a:cubicBezTo>
                  <a:pt x="6" y="1"/>
                  <a:pt x="6" y="1"/>
                  <a:pt x="6" y="1"/>
                </a:cubicBezTo>
                <a:cubicBezTo>
                  <a:pt x="7" y="0"/>
                  <a:pt x="7" y="0"/>
                  <a:pt x="8" y="0"/>
                </a:cubicBezTo>
                <a:cubicBezTo>
                  <a:pt x="9" y="0"/>
                  <a:pt x="10" y="0"/>
                  <a:pt x="11" y="1"/>
                </a:cubicBezTo>
                <a:cubicBezTo>
                  <a:pt x="22" y="12"/>
                  <a:pt x="22" y="12"/>
                  <a:pt x="22" y="12"/>
                </a:cubicBezTo>
                <a:cubicBezTo>
                  <a:pt x="33" y="1"/>
                  <a:pt x="33" y="1"/>
                  <a:pt x="33" y="1"/>
                </a:cubicBezTo>
                <a:cubicBezTo>
                  <a:pt x="34" y="0"/>
                  <a:pt x="35" y="0"/>
                  <a:pt x="36" y="0"/>
                </a:cubicBezTo>
                <a:cubicBezTo>
                  <a:pt x="37" y="0"/>
                  <a:pt x="38" y="0"/>
                  <a:pt x="38" y="1"/>
                </a:cubicBezTo>
                <a:cubicBezTo>
                  <a:pt x="44" y="6"/>
                  <a:pt x="44" y="6"/>
                  <a:pt x="44" y="6"/>
                </a:cubicBezTo>
                <a:cubicBezTo>
                  <a:pt x="44" y="6"/>
                  <a:pt x="45" y="7"/>
                  <a:pt x="45" y="8"/>
                </a:cubicBezTo>
                <a:cubicBezTo>
                  <a:pt x="45" y="9"/>
                  <a:pt x="44" y="10"/>
                  <a:pt x="44" y="11"/>
                </a:cubicBezTo>
                <a:cubicBezTo>
                  <a:pt x="32" y="22"/>
                  <a:pt x="32" y="22"/>
                  <a:pt x="32" y="22"/>
                </a:cubicBezTo>
                <a:cubicBezTo>
                  <a:pt x="44" y="33"/>
                  <a:pt x="44" y="33"/>
                  <a:pt x="44" y="33"/>
                </a:cubicBezTo>
                <a:cubicBezTo>
                  <a:pt x="44" y="34"/>
                  <a:pt x="45" y="35"/>
                  <a:pt x="45" y="36"/>
                </a:cubicBezTo>
                <a:cubicBezTo>
                  <a:pt x="45" y="37"/>
                  <a:pt x="44" y="38"/>
                  <a:pt x="44" y="38"/>
                </a:cubicBezTo>
                <a:close/>
              </a:path>
            </a:pathLst>
          </a:custGeom>
          <a:solidFill>
            <a:schemeClr val="dk1"/>
          </a:solidFill>
          <a:ln w="0">
            <a:noFill/>
          </a:ln>
        </p:spPr>
        <p:style>
          <a:lnRef idx="0"/>
          <a:fillRef idx="0"/>
          <a:effectRef idx="0"/>
          <a:fontRef idx="minor"/>
        </p:style>
      </p:sp>
      <p:sp>
        <p:nvSpPr>
          <p:cNvPr id="1838" name="Google Shape;1787;p45"/>
          <p:cNvSpPr/>
          <p:nvPr/>
        </p:nvSpPr>
        <p:spPr>
          <a:xfrm>
            <a:off x="5326920" y="3256560"/>
            <a:ext cx="2426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3" y="23"/>
                </a:moveTo>
                <a:cubicBezTo>
                  <a:pt x="31" y="40"/>
                  <a:pt x="31" y="40"/>
                  <a:pt x="31" y="40"/>
                </a:cubicBezTo>
                <a:cubicBezTo>
                  <a:pt x="30" y="40"/>
                  <a:pt x="30" y="41"/>
                  <a:pt x="29" y="41"/>
                </a:cubicBezTo>
                <a:cubicBezTo>
                  <a:pt x="28" y="41"/>
                  <a:pt x="27" y="40"/>
                  <a:pt x="27" y="40"/>
                </a:cubicBezTo>
                <a:cubicBezTo>
                  <a:pt x="15" y="23"/>
                  <a:pt x="15" y="23"/>
                  <a:pt x="15" y="23"/>
                </a:cubicBezTo>
                <a:cubicBezTo>
                  <a:pt x="14" y="22"/>
                  <a:pt x="14" y="21"/>
                  <a:pt x="15" y="20"/>
                </a:cubicBezTo>
                <a:cubicBezTo>
                  <a:pt x="15" y="19"/>
                  <a:pt x="16" y="19"/>
                  <a:pt x="17" y="19"/>
                </a:cubicBezTo>
                <a:cubicBezTo>
                  <a:pt x="41" y="19"/>
                  <a:pt x="41" y="19"/>
                  <a:pt x="41" y="19"/>
                </a:cubicBezTo>
                <a:cubicBezTo>
                  <a:pt x="42" y="19"/>
                  <a:pt x="43" y="19"/>
                  <a:pt x="43" y="20"/>
                </a:cubicBezTo>
                <a:cubicBezTo>
                  <a:pt x="44" y="21"/>
                  <a:pt x="44" y="22"/>
                  <a:pt x="43" y="23"/>
                </a:cubicBezTo>
                <a:close/>
              </a:path>
            </a:pathLst>
          </a:custGeom>
          <a:solidFill>
            <a:schemeClr val="dk1"/>
          </a:solidFill>
          <a:ln w="0">
            <a:noFill/>
          </a:ln>
        </p:spPr>
        <p:style>
          <a:lnRef idx="0"/>
          <a:fillRef idx="0"/>
          <a:effectRef idx="0"/>
          <a:fontRef idx="minor"/>
        </p:style>
      </p:sp>
      <p:sp>
        <p:nvSpPr>
          <p:cNvPr id="1839" name="Google Shape;1788;p45"/>
          <p:cNvSpPr/>
          <p:nvPr/>
        </p:nvSpPr>
        <p:spPr>
          <a:xfrm>
            <a:off x="5932440" y="3256560"/>
            <a:ext cx="2444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0" y="31"/>
                </a:moveTo>
                <a:cubicBezTo>
                  <a:pt x="23" y="43"/>
                  <a:pt x="23" y="43"/>
                  <a:pt x="23" y="43"/>
                </a:cubicBezTo>
                <a:cubicBezTo>
                  <a:pt x="22" y="43"/>
                  <a:pt x="21" y="43"/>
                  <a:pt x="21" y="43"/>
                </a:cubicBezTo>
                <a:cubicBezTo>
                  <a:pt x="20" y="43"/>
                  <a:pt x="19" y="42"/>
                  <a:pt x="19" y="41"/>
                </a:cubicBezTo>
                <a:cubicBezTo>
                  <a:pt x="19" y="17"/>
                  <a:pt x="19" y="17"/>
                  <a:pt x="19" y="17"/>
                </a:cubicBezTo>
                <a:cubicBezTo>
                  <a:pt x="19" y="16"/>
                  <a:pt x="20" y="15"/>
                  <a:pt x="21" y="14"/>
                </a:cubicBezTo>
                <a:cubicBezTo>
                  <a:pt x="21" y="14"/>
                  <a:pt x="22" y="14"/>
                  <a:pt x="23" y="15"/>
                </a:cubicBezTo>
                <a:cubicBezTo>
                  <a:pt x="40" y="27"/>
                  <a:pt x="40" y="27"/>
                  <a:pt x="40" y="27"/>
                </a:cubicBezTo>
                <a:cubicBezTo>
                  <a:pt x="41" y="27"/>
                  <a:pt x="41" y="28"/>
                  <a:pt x="41" y="29"/>
                </a:cubicBezTo>
                <a:cubicBezTo>
                  <a:pt x="41" y="30"/>
                  <a:pt x="41" y="30"/>
                  <a:pt x="40" y="31"/>
                </a:cubicBezTo>
                <a:close/>
              </a:path>
            </a:pathLst>
          </a:custGeom>
          <a:solidFill>
            <a:schemeClr val="dk1"/>
          </a:solidFill>
          <a:ln w="0">
            <a:noFill/>
          </a:ln>
        </p:spPr>
        <p:style>
          <a:lnRef idx="0"/>
          <a:fillRef idx="0"/>
          <a:effectRef idx="0"/>
          <a:fontRef idx="minor"/>
        </p:style>
      </p:sp>
      <p:sp>
        <p:nvSpPr>
          <p:cNvPr id="1840" name="Google Shape;1789;p45"/>
          <p:cNvSpPr/>
          <p:nvPr/>
        </p:nvSpPr>
        <p:spPr>
          <a:xfrm>
            <a:off x="6543720" y="3235320"/>
            <a:ext cx="234720" cy="287280"/>
          </a:xfrm>
          <a:custGeom>
            <a:avLst/>
            <a:gdLst/>
            <a:ahLst/>
            <a:rect l="l" t="t"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dk1"/>
          </a:solidFill>
          <a:ln w="0">
            <a:noFill/>
          </a:ln>
        </p:spPr>
        <p:style>
          <a:lnRef idx="0"/>
          <a:fillRef idx="0"/>
          <a:effectRef idx="0"/>
          <a:fontRef idx="minor"/>
        </p:style>
      </p:sp>
      <p:sp>
        <p:nvSpPr>
          <p:cNvPr id="1841" name="Google Shape;1790;p45"/>
          <p:cNvSpPr/>
          <p:nvPr/>
        </p:nvSpPr>
        <p:spPr>
          <a:xfrm>
            <a:off x="7145280" y="3256560"/>
            <a:ext cx="180360" cy="223200"/>
          </a:xfrm>
          <a:custGeom>
            <a:avLst/>
            <a:gdLst/>
            <a:ahLst/>
            <a:rect l="l" t="t" r="r" b="b"/>
            <a:pathLst>
              <a:path w="43" h="53">
                <a:moveTo>
                  <a:pt x="17" y="53"/>
                </a:moveTo>
                <a:cubicBezTo>
                  <a:pt x="11" y="53"/>
                  <a:pt x="11" y="53"/>
                  <a:pt x="11" y="53"/>
                </a:cubicBezTo>
                <a:cubicBezTo>
                  <a:pt x="10" y="53"/>
                  <a:pt x="9" y="52"/>
                  <a:pt x="9" y="52"/>
                </a:cubicBezTo>
                <a:cubicBezTo>
                  <a:pt x="9" y="29"/>
                  <a:pt x="9" y="29"/>
                  <a:pt x="9" y="29"/>
                </a:cubicBezTo>
                <a:cubicBezTo>
                  <a:pt x="1" y="31"/>
                  <a:pt x="1" y="31"/>
                  <a:pt x="1" y="31"/>
                </a:cubicBezTo>
                <a:cubicBezTo>
                  <a:pt x="1" y="31"/>
                  <a:pt x="1" y="31"/>
                  <a:pt x="1" y="31"/>
                </a:cubicBezTo>
                <a:cubicBezTo>
                  <a:pt x="1" y="31"/>
                  <a:pt x="0" y="31"/>
                  <a:pt x="0" y="31"/>
                </a:cubicBezTo>
                <a:cubicBezTo>
                  <a:pt x="0" y="31"/>
                  <a:pt x="0" y="30"/>
                  <a:pt x="0" y="30"/>
                </a:cubicBezTo>
                <a:cubicBezTo>
                  <a:pt x="0" y="25"/>
                  <a:pt x="0" y="25"/>
                  <a:pt x="0" y="25"/>
                </a:cubicBezTo>
                <a:cubicBezTo>
                  <a:pt x="0" y="25"/>
                  <a:pt x="0" y="24"/>
                  <a:pt x="1" y="24"/>
                </a:cubicBezTo>
                <a:cubicBezTo>
                  <a:pt x="9" y="21"/>
                  <a:pt x="9" y="21"/>
                  <a:pt x="9" y="21"/>
                </a:cubicBezTo>
                <a:cubicBezTo>
                  <a:pt x="9" y="18"/>
                  <a:pt x="9" y="18"/>
                  <a:pt x="9" y="18"/>
                </a:cubicBezTo>
                <a:cubicBezTo>
                  <a:pt x="1" y="20"/>
                  <a:pt x="1" y="20"/>
                  <a:pt x="1" y="20"/>
                </a:cubicBezTo>
                <a:cubicBezTo>
                  <a:pt x="1" y="20"/>
                  <a:pt x="1" y="20"/>
                  <a:pt x="1" y="20"/>
                </a:cubicBezTo>
                <a:cubicBezTo>
                  <a:pt x="1" y="20"/>
                  <a:pt x="0" y="20"/>
                  <a:pt x="0" y="20"/>
                </a:cubicBezTo>
                <a:cubicBezTo>
                  <a:pt x="0" y="20"/>
                  <a:pt x="0" y="19"/>
                  <a:pt x="0" y="19"/>
                </a:cubicBezTo>
                <a:cubicBezTo>
                  <a:pt x="0" y="14"/>
                  <a:pt x="0" y="14"/>
                  <a:pt x="0" y="14"/>
                </a:cubicBezTo>
                <a:cubicBezTo>
                  <a:pt x="0" y="14"/>
                  <a:pt x="0" y="13"/>
                  <a:pt x="1" y="13"/>
                </a:cubicBezTo>
                <a:cubicBezTo>
                  <a:pt x="9" y="10"/>
                  <a:pt x="9" y="10"/>
                  <a:pt x="9" y="10"/>
                </a:cubicBezTo>
                <a:cubicBezTo>
                  <a:pt x="9" y="1"/>
                  <a:pt x="9" y="1"/>
                  <a:pt x="9" y="1"/>
                </a:cubicBezTo>
                <a:cubicBezTo>
                  <a:pt x="9" y="0"/>
                  <a:pt x="10" y="0"/>
                  <a:pt x="11" y="0"/>
                </a:cubicBezTo>
                <a:cubicBezTo>
                  <a:pt x="17" y="0"/>
                  <a:pt x="17" y="0"/>
                  <a:pt x="17" y="0"/>
                </a:cubicBezTo>
                <a:cubicBezTo>
                  <a:pt x="17" y="0"/>
                  <a:pt x="18" y="0"/>
                  <a:pt x="18" y="1"/>
                </a:cubicBezTo>
                <a:cubicBezTo>
                  <a:pt x="18" y="8"/>
                  <a:pt x="18" y="8"/>
                  <a:pt x="18" y="8"/>
                </a:cubicBezTo>
                <a:cubicBezTo>
                  <a:pt x="32" y="3"/>
                  <a:pt x="32" y="3"/>
                  <a:pt x="32" y="3"/>
                </a:cubicBezTo>
                <a:cubicBezTo>
                  <a:pt x="33" y="3"/>
                  <a:pt x="33" y="3"/>
                  <a:pt x="33" y="3"/>
                </a:cubicBezTo>
                <a:cubicBezTo>
                  <a:pt x="34" y="4"/>
                  <a:pt x="34" y="4"/>
                  <a:pt x="34" y="4"/>
                </a:cubicBezTo>
                <a:cubicBezTo>
                  <a:pt x="34" y="9"/>
                  <a:pt x="34" y="9"/>
                  <a:pt x="34" y="9"/>
                </a:cubicBezTo>
                <a:cubicBezTo>
                  <a:pt x="34" y="10"/>
                  <a:pt x="33" y="10"/>
                  <a:pt x="33" y="10"/>
                </a:cubicBezTo>
                <a:cubicBezTo>
                  <a:pt x="18" y="15"/>
                  <a:pt x="18" y="15"/>
                  <a:pt x="18" y="15"/>
                </a:cubicBezTo>
                <a:cubicBezTo>
                  <a:pt x="18" y="19"/>
                  <a:pt x="18" y="19"/>
                  <a:pt x="18" y="19"/>
                </a:cubicBezTo>
                <a:cubicBezTo>
                  <a:pt x="32" y="14"/>
                  <a:pt x="32" y="14"/>
                  <a:pt x="32" y="14"/>
                </a:cubicBezTo>
                <a:cubicBezTo>
                  <a:pt x="33" y="14"/>
                  <a:pt x="33" y="14"/>
                  <a:pt x="33" y="14"/>
                </a:cubicBezTo>
                <a:cubicBezTo>
                  <a:pt x="34" y="15"/>
                  <a:pt x="34" y="15"/>
                  <a:pt x="34" y="15"/>
                </a:cubicBezTo>
                <a:cubicBezTo>
                  <a:pt x="34" y="20"/>
                  <a:pt x="34" y="20"/>
                  <a:pt x="34" y="20"/>
                </a:cubicBezTo>
                <a:cubicBezTo>
                  <a:pt x="34" y="21"/>
                  <a:pt x="33" y="21"/>
                  <a:pt x="33" y="21"/>
                </a:cubicBezTo>
                <a:cubicBezTo>
                  <a:pt x="18" y="26"/>
                  <a:pt x="18" y="26"/>
                  <a:pt x="18" y="26"/>
                </a:cubicBezTo>
                <a:cubicBezTo>
                  <a:pt x="18" y="44"/>
                  <a:pt x="18" y="44"/>
                  <a:pt x="18" y="44"/>
                </a:cubicBezTo>
                <a:cubicBezTo>
                  <a:pt x="27" y="44"/>
                  <a:pt x="35" y="36"/>
                  <a:pt x="35" y="26"/>
                </a:cubicBezTo>
                <a:cubicBezTo>
                  <a:pt x="35" y="26"/>
                  <a:pt x="36" y="25"/>
                  <a:pt x="36" y="25"/>
                </a:cubicBezTo>
                <a:cubicBezTo>
                  <a:pt x="42" y="25"/>
                  <a:pt x="42" y="25"/>
                  <a:pt x="42" y="25"/>
                </a:cubicBezTo>
                <a:cubicBezTo>
                  <a:pt x="43" y="25"/>
                  <a:pt x="43" y="26"/>
                  <a:pt x="43" y="26"/>
                </a:cubicBezTo>
                <a:cubicBezTo>
                  <a:pt x="43" y="41"/>
                  <a:pt x="31" y="53"/>
                  <a:pt x="17" y="53"/>
                </a:cubicBezTo>
                <a:close/>
              </a:path>
            </a:pathLst>
          </a:custGeom>
          <a:solidFill>
            <a:schemeClr val="dk1"/>
          </a:solidFill>
          <a:ln w="0">
            <a:noFill/>
          </a:ln>
        </p:spPr>
        <p:style>
          <a:lnRef idx="0"/>
          <a:fillRef idx="0"/>
          <a:effectRef idx="0"/>
          <a:fontRef idx="minor"/>
        </p:style>
      </p:sp>
      <p:sp>
        <p:nvSpPr>
          <p:cNvPr id="1842" name="Google Shape;1791;p45"/>
          <p:cNvSpPr/>
          <p:nvPr/>
        </p:nvSpPr>
        <p:spPr>
          <a:xfrm>
            <a:off x="7750800" y="3256560"/>
            <a:ext cx="180360" cy="223200"/>
          </a:xfrm>
          <a:custGeom>
            <a:avLst/>
            <a:gdLst/>
            <a:ahLst/>
            <a:rect l="l" t="t" r="r" b="b"/>
            <a:pathLst>
              <a:path w="43" h="53">
                <a:moveTo>
                  <a:pt x="17" y="53"/>
                </a:moveTo>
                <a:cubicBezTo>
                  <a:pt x="11" y="53"/>
                  <a:pt x="11" y="53"/>
                  <a:pt x="11" y="53"/>
                </a:cubicBezTo>
                <a:cubicBezTo>
                  <a:pt x="10" y="53"/>
                  <a:pt x="9" y="52"/>
                  <a:pt x="9" y="52"/>
                </a:cubicBezTo>
                <a:cubicBezTo>
                  <a:pt x="9" y="29"/>
                  <a:pt x="9" y="29"/>
                  <a:pt x="9" y="29"/>
                </a:cubicBezTo>
                <a:cubicBezTo>
                  <a:pt x="1" y="31"/>
                  <a:pt x="1" y="31"/>
                  <a:pt x="1" y="31"/>
                </a:cubicBezTo>
                <a:cubicBezTo>
                  <a:pt x="1" y="31"/>
                  <a:pt x="1" y="31"/>
                  <a:pt x="1" y="31"/>
                </a:cubicBezTo>
                <a:cubicBezTo>
                  <a:pt x="1" y="31"/>
                  <a:pt x="0" y="31"/>
                  <a:pt x="0" y="31"/>
                </a:cubicBezTo>
                <a:cubicBezTo>
                  <a:pt x="0" y="31"/>
                  <a:pt x="0" y="30"/>
                  <a:pt x="0" y="30"/>
                </a:cubicBezTo>
                <a:cubicBezTo>
                  <a:pt x="0" y="25"/>
                  <a:pt x="0" y="25"/>
                  <a:pt x="0" y="25"/>
                </a:cubicBezTo>
                <a:cubicBezTo>
                  <a:pt x="0" y="25"/>
                  <a:pt x="0" y="24"/>
                  <a:pt x="1" y="24"/>
                </a:cubicBezTo>
                <a:cubicBezTo>
                  <a:pt x="9" y="21"/>
                  <a:pt x="9" y="21"/>
                  <a:pt x="9" y="21"/>
                </a:cubicBezTo>
                <a:cubicBezTo>
                  <a:pt x="9" y="18"/>
                  <a:pt x="9" y="18"/>
                  <a:pt x="9" y="18"/>
                </a:cubicBezTo>
                <a:cubicBezTo>
                  <a:pt x="1" y="20"/>
                  <a:pt x="1" y="20"/>
                  <a:pt x="1" y="20"/>
                </a:cubicBezTo>
                <a:cubicBezTo>
                  <a:pt x="1" y="20"/>
                  <a:pt x="1" y="20"/>
                  <a:pt x="1" y="20"/>
                </a:cubicBezTo>
                <a:cubicBezTo>
                  <a:pt x="1" y="20"/>
                  <a:pt x="0" y="20"/>
                  <a:pt x="0" y="20"/>
                </a:cubicBezTo>
                <a:cubicBezTo>
                  <a:pt x="0" y="20"/>
                  <a:pt x="0" y="19"/>
                  <a:pt x="0" y="19"/>
                </a:cubicBezTo>
                <a:cubicBezTo>
                  <a:pt x="0" y="14"/>
                  <a:pt x="0" y="14"/>
                  <a:pt x="0" y="14"/>
                </a:cubicBezTo>
                <a:cubicBezTo>
                  <a:pt x="0" y="14"/>
                  <a:pt x="0" y="13"/>
                  <a:pt x="1" y="13"/>
                </a:cubicBezTo>
                <a:cubicBezTo>
                  <a:pt x="9" y="10"/>
                  <a:pt x="9" y="10"/>
                  <a:pt x="9" y="10"/>
                </a:cubicBezTo>
                <a:cubicBezTo>
                  <a:pt x="9" y="1"/>
                  <a:pt x="9" y="1"/>
                  <a:pt x="9" y="1"/>
                </a:cubicBezTo>
                <a:cubicBezTo>
                  <a:pt x="9" y="0"/>
                  <a:pt x="10" y="0"/>
                  <a:pt x="11" y="0"/>
                </a:cubicBezTo>
                <a:cubicBezTo>
                  <a:pt x="17" y="0"/>
                  <a:pt x="17" y="0"/>
                  <a:pt x="17" y="0"/>
                </a:cubicBezTo>
                <a:cubicBezTo>
                  <a:pt x="17" y="0"/>
                  <a:pt x="18" y="0"/>
                  <a:pt x="18" y="1"/>
                </a:cubicBezTo>
                <a:cubicBezTo>
                  <a:pt x="18" y="8"/>
                  <a:pt x="18" y="8"/>
                  <a:pt x="18" y="8"/>
                </a:cubicBezTo>
                <a:cubicBezTo>
                  <a:pt x="32" y="3"/>
                  <a:pt x="32" y="3"/>
                  <a:pt x="32" y="3"/>
                </a:cubicBezTo>
                <a:cubicBezTo>
                  <a:pt x="33" y="3"/>
                  <a:pt x="33" y="3"/>
                  <a:pt x="33" y="3"/>
                </a:cubicBezTo>
                <a:cubicBezTo>
                  <a:pt x="34" y="4"/>
                  <a:pt x="34" y="4"/>
                  <a:pt x="34" y="4"/>
                </a:cubicBezTo>
                <a:cubicBezTo>
                  <a:pt x="34" y="9"/>
                  <a:pt x="34" y="9"/>
                  <a:pt x="34" y="9"/>
                </a:cubicBezTo>
                <a:cubicBezTo>
                  <a:pt x="34" y="10"/>
                  <a:pt x="33" y="10"/>
                  <a:pt x="33" y="10"/>
                </a:cubicBezTo>
                <a:cubicBezTo>
                  <a:pt x="18" y="15"/>
                  <a:pt x="18" y="15"/>
                  <a:pt x="18" y="15"/>
                </a:cubicBezTo>
                <a:cubicBezTo>
                  <a:pt x="18" y="19"/>
                  <a:pt x="18" y="19"/>
                  <a:pt x="18" y="19"/>
                </a:cubicBezTo>
                <a:cubicBezTo>
                  <a:pt x="32" y="14"/>
                  <a:pt x="32" y="14"/>
                  <a:pt x="32" y="14"/>
                </a:cubicBezTo>
                <a:cubicBezTo>
                  <a:pt x="33" y="14"/>
                  <a:pt x="33" y="14"/>
                  <a:pt x="33" y="14"/>
                </a:cubicBezTo>
                <a:cubicBezTo>
                  <a:pt x="34" y="15"/>
                  <a:pt x="34" y="15"/>
                  <a:pt x="34" y="15"/>
                </a:cubicBezTo>
                <a:cubicBezTo>
                  <a:pt x="34" y="20"/>
                  <a:pt x="34" y="20"/>
                  <a:pt x="34" y="20"/>
                </a:cubicBezTo>
                <a:cubicBezTo>
                  <a:pt x="34" y="21"/>
                  <a:pt x="33" y="21"/>
                  <a:pt x="33" y="21"/>
                </a:cubicBezTo>
                <a:cubicBezTo>
                  <a:pt x="18" y="26"/>
                  <a:pt x="18" y="26"/>
                  <a:pt x="18" y="26"/>
                </a:cubicBezTo>
                <a:cubicBezTo>
                  <a:pt x="18" y="44"/>
                  <a:pt x="18" y="44"/>
                  <a:pt x="18" y="44"/>
                </a:cubicBezTo>
                <a:cubicBezTo>
                  <a:pt x="27" y="44"/>
                  <a:pt x="35" y="36"/>
                  <a:pt x="35" y="26"/>
                </a:cubicBezTo>
                <a:cubicBezTo>
                  <a:pt x="35" y="26"/>
                  <a:pt x="36" y="25"/>
                  <a:pt x="36" y="25"/>
                </a:cubicBezTo>
                <a:cubicBezTo>
                  <a:pt x="42" y="25"/>
                  <a:pt x="42" y="25"/>
                  <a:pt x="42" y="25"/>
                </a:cubicBezTo>
                <a:cubicBezTo>
                  <a:pt x="43" y="25"/>
                  <a:pt x="43" y="26"/>
                  <a:pt x="43" y="26"/>
                </a:cubicBezTo>
                <a:cubicBezTo>
                  <a:pt x="43" y="41"/>
                  <a:pt x="31" y="53"/>
                  <a:pt x="17" y="53"/>
                </a:cubicBezTo>
                <a:close/>
              </a:path>
            </a:pathLst>
          </a:custGeom>
          <a:solidFill>
            <a:schemeClr val="dk1"/>
          </a:solidFill>
          <a:ln w="0">
            <a:noFill/>
          </a:ln>
        </p:spPr>
        <p:style>
          <a:lnRef idx="0"/>
          <a:fillRef idx="0"/>
          <a:effectRef idx="0"/>
          <a:fontRef idx="minor"/>
        </p:style>
      </p:sp>
      <p:sp>
        <p:nvSpPr>
          <p:cNvPr id="1843" name="Google Shape;1792;p45"/>
          <p:cNvSpPr/>
          <p:nvPr/>
        </p:nvSpPr>
        <p:spPr>
          <a:xfrm>
            <a:off x="8358120" y="3245040"/>
            <a:ext cx="267840" cy="256320"/>
          </a:xfrm>
          <a:custGeom>
            <a:avLst/>
            <a:gdLst/>
            <a:ahLst/>
            <a:rect l="l" t="t"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dk1"/>
          </a:solidFill>
          <a:ln w="0">
            <a:noFill/>
          </a:ln>
        </p:spPr>
        <p:style>
          <a:lnRef idx="0"/>
          <a:fillRef idx="0"/>
          <a:effectRef idx="0"/>
          <a:fontRef idx="minor"/>
        </p:style>
      </p:sp>
      <p:sp>
        <p:nvSpPr>
          <p:cNvPr id="1844" name="Google Shape;1793;p45"/>
          <p:cNvSpPr/>
          <p:nvPr/>
        </p:nvSpPr>
        <p:spPr>
          <a:xfrm>
            <a:off x="8963640" y="3235320"/>
            <a:ext cx="263880" cy="266040"/>
          </a:xfrm>
          <a:custGeom>
            <a:avLst/>
            <a:gdLst/>
            <a:ahLst/>
            <a:rect l="l" t="t"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dk1"/>
          </a:solidFill>
          <a:ln w="0">
            <a:noFill/>
          </a:ln>
        </p:spPr>
        <p:style>
          <a:lnRef idx="0"/>
          <a:fillRef idx="0"/>
          <a:effectRef idx="0"/>
          <a:fontRef idx="minor"/>
        </p:style>
      </p:sp>
      <p:sp>
        <p:nvSpPr>
          <p:cNvPr id="1845" name="Google Shape;1794;p45"/>
          <p:cNvSpPr/>
          <p:nvPr/>
        </p:nvSpPr>
        <p:spPr>
          <a:xfrm>
            <a:off x="9569160" y="3245040"/>
            <a:ext cx="270000" cy="256320"/>
          </a:xfrm>
          <a:custGeom>
            <a:avLst/>
            <a:gdLst/>
            <a:ahLst/>
            <a:rect l="l" t="t" r="r" b="b"/>
            <a:pathLst>
              <a:path w="64" h="61">
                <a:moveTo>
                  <a:pt x="64" y="57"/>
                </a:moveTo>
                <a:cubicBezTo>
                  <a:pt x="64" y="59"/>
                  <a:pt x="62" y="61"/>
                  <a:pt x="60" y="61"/>
                </a:cubicBezTo>
                <a:cubicBezTo>
                  <a:pt x="4" y="61"/>
                  <a:pt x="4" y="61"/>
                  <a:pt x="4" y="61"/>
                </a:cubicBezTo>
                <a:cubicBezTo>
                  <a:pt x="2" y="61"/>
                  <a:pt x="0" y="59"/>
                  <a:pt x="0" y="57"/>
                </a:cubicBezTo>
                <a:cubicBezTo>
                  <a:pt x="0" y="45"/>
                  <a:pt x="0" y="45"/>
                  <a:pt x="0" y="45"/>
                </a:cubicBezTo>
                <a:cubicBezTo>
                  <a:pt x="0" y="43"/>
                  <a:pt x="2" y="41"/>
                  <a:pt x="4" y="41"/>
                </a:cubicBezTo>
                <a:cubicBezTo>
                  <a:pt x="20" y="41"/>
                  <a:pt x="20" y="41"/>
                  <a:pt x="20" y="41"/>
                </a:cubicBezTo>
                <a:cubicBezTo>
                  <a:pt x="21" y="44"/>
                  <a:pt x="24" y="46"/>
                  <a:pt x="27" y="46"/>
                </a:cubicBezTo>
                <a:cubicBezTo>
                  <a:pt x="37" y="46"/>
                  <a:pt x="37" y="46"/>
                  <a:pt x="37" y="46"/>
                </a:cubicBezTo>
                <a:cubicBezTo>
                  <a:pt x="40" y="46"/>
                  <a:pt x="43" y="44"/>
                  <a:pt x="44" y="41"/>
                </a:cubicBezTo>
                <a:cubicBezTo>
                  <a:pt x="60" y="41"/>
                  <a:pt x="60" y="41"/>
                  <a:pt x="60" y="41"/>
                </a:cubicBezTo>
                <a:cubicBezTo>
                  <a:pt x="62" y="41"/>
                  <a:pt x="64" y="43"/>
                  <a:pt x="64" y="45"/>
                </a:cubicBezTo>
                <a:lnTo>
                  <a:pt x="64" y="57"/>
                </a:lnTo>
                <a:close/>
                <a:moveTo>
                  <a:pt x="49" y="22"/>
                </a:moveTo>
                <a:cubicBezTo>
                  <a:pt x="39" y="22"/>
                  <a:pt x="39" y="22"/>
                  <a:pt x="39" y="22"/>
                </a:cubicBezTo>
                <a:cubicBezTo>
                  <a:pt x="39" y="39"/>
                  <a:pt x="39" y="39"/>
                  <a:pt x="39" y="39"/>
                </a:cubicBezTo>
                <a:cubicBezTo>
                  <a:pt x="39" y="40"/>
                  <a:pt x="38" y="41"/>
                  <a:pt x="37" y="41"/>
                </a:cubicBezTo>
                <a:cubicBezTo>
                  <a:pt x="27" y="41"/>
                  <a:pt x="27" y="41"/>
                  <a:pt x="27" y="41"/>
                </a:cubicBezTo>
                <a:cubicBezTo>
                  <a:pt x="26" y="41"/>
                  <a:pt x="25" y="40"/>
                  <a:pt x="25" y="39"/>
                </a:cubicBezTo>
                <a:cubicBezTo>
                  <a:pt x="25" y="22"/>
                  <a:pt x="25" y="22"/>
                  <a:pt x="25" y="22"/>
                </a:cubicBezTo>
                <a:cubicBezTo>
                  <a:pt x="15" y="22"/>
                  <a:pt x="15" y="22"/>
                  <a:pt x="15" y="22"/>
                </a:cubicBezTo>
                <a:cubicBezTo>
                  <a:pt x="14" y="22"/>
                  <a:pt x="13" y="21"/>
                  <a:pt x="13" y="20"/>
                </a:cubicBezTo>
                <a:cubicBezTo>
                  <a:pt x="12" y="20"/>
                  <a:pt x="13" y="19"/>
                  <a:pt x="13" y="18"/>
                </a:cubicBezTo>
                <a:cubicBezTo>
                  <a:pt x="30" y="1"/>
                  <a:pt x="30" y="1"/>
                  <a:pt x="30" y="1"/>
                </a:cubicBezTo>
                <a:cubicBezTo>
                  <a:pt x="31" y="0"/>
                  <a:pt x="31" y="0"/>
                  <a:pt x="32" y="0"/>
                </a:cubicBezTo>
                <a:cubicBezTo>
                  <a:pt x="33" y="0"/>
                  <a:pt x="33" y="0"/>
                  <a:pt x="34" y="1"/>
                </a:cubicBezTo>
                <a:cubicBezTo>
                  <a:pt x="51" y="18"/>
                  <a:pt x="51" y="18"/>
                  <a:pt x="51" y="18"/>
                </a:cubicBezTo>
                <a:cubicBezTo>
                  <a:pt x="51" y="19"/>
                  <a:pt x="52" y="20"/>
                  <a:pt x="51" y="20"/>
                </a:cubicBezTo>
                <a:cubicBezTo>
                  <a:pt x="51" y="21"/>
                  <a:pt x="50" y="22"/>
                  <a:pt x="49" y="22"/>
                </a:cubicBezTo>
                <a:close/>
                <a:moveTo>
                  <a:pt x="47" y="51"/>
                </a:moveTo>
                <a:cubicBezTo>
                  <a:pt x="45" y="51"/>
                  <a:pt x="44" y="52"/>
                  <a:pt x="44" y="54"/>
                </a:cubicBezTo>
                <a:cubicBezTo>
                  <a:pt x="44" y="55"/>
                  <a:pt x="45" y="56"/>
                  <a:pt x="47" y="56"/>
                </a:cubicBezTo>
                <a:cubicBezTo>
                  <a:pt x="48" y="56"/>
                  <a:pt x="49" y="55"/>
                  <a:pt x="49" y="54"/>
                </a:cubicBezTo>
                <a:cubicBezTo>
                  <a:pt x="49" y="52"/>
                  <a:pt x="48" y="51"/>
                  <a:pt x="47" y="51"/>
                </a:cubicBezTo>
                <a:close/>
                <a:moveTo>
                  <a:pt x="56" y="51"/>
                </a:moveTo>
                <a:cubicBezTo>
                  <a:pt x="55" y="51"/>
                  <a:pt x="54" y="52"/>
                  <a:pt x="54" y="54"/>
                </a:cubicBezTo>
                <a:cubicBezTo>
                  <a:pt x="54" y="55"/>
                  <a:pt x="55" y="56"/>
                  <a:pt x="56" y="56"/>
                </a:cubicBezTo>
                <a:cubicBezTo>
                  <a:pt x="58" y="56"/>
                  <a:pt x="59" y="55"/>
                  <a:pt x="59" y="54"/>
                </a:cubicBezTo>
                <a:cubicBezTo>
                  <a:pt x="59" y="52"/>
                  <a:pt x="58" y="51"/>
                  <a:pt x="56" y="51"/>
                </a:cubicBezTo>
                <a:close/>
              </a:path>
            </a:pathLst>
          </a:custGeom>
          <a:solidFill>
            <a:schemeClr val="dk1"/>
          </a:solidFill>
          <a:ln w="0">
            <a:noFill/>
          </a:ln>
        </p:spPr>
        <p:style>
          <a:lnRef idx="0"/>
          <a:fillRef idx="0"/>
          <a:effectRef idx="0"/>
          <a:fontRef idx="minor"/>
        </p:style>
      </p:sp>
      <p:sp>
        <p:nvSpPr>
          <p:cNvPr id="1846" name="Google Shape;1795;p45"/>
          <p:cNvSpPr/>
          <p:nvPr/>
        </p:nvSpPr>
        <p:spPr>
          <a:xfrm>
            <a:off x="10176480" y="3235320"/>
            <a:ext cx="306720" cy="287280"/>
          </a:xfrm>
          <a:custGeom>
            <a:avLst/>
            <a:gdLst/>
            <a:ahLst/>
            <a:rect l="l" t="t"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dk1"/>
          </a:solidFill>
          <a:ln w="0">
            <a:noFill/>
          </a:ln>
        </p:spPr>
        <p:style>
          <a:lnRef idx="0"/>
          <a:fillRef idx="0"/>
          <a:effectRef idx="0"/>
          <a:fontRef idx="minor"/>
        </p:style>
      </p:sp>
      <p:sp>
        <p:nvSpPr>
          <p:cNvPr id="1847" name="Google Shape;1796;p45"/>
          <p:cNvSpPr/>
          <p:nvPr/>
        </p:nvSpPr>
        <p:spPr>
          <a:xfrm>
            <a:off x="10778400" y="3303360"/>
            <a:ext cx="314640" cy="176400"/>
          </a:xfrm>
          <a:custGeom>
            <a:avLst/>
            <a:gdLst/>
            <a:ahLst/>
            <a:rect l="l" t="t" r="r" b="b"/>
            <a:pathLst>
              <a:path w="75" h="42">
                <a:moveTo>
                  <a:pt x="68" y="15"/>
                </a:moveTo>
                <a:cubicBezTo>
                  <a:pt x="60" y="24"/>
                  <a:pt x="60" y="23"/>
                  <a:pt x="66" y="29"/>
                </a:cubicBezTo>
                <a:cubicBezTo>
                  <a:pt x="72" y="35"/>
                  <a:pt x="73" y="37"/>
                  <a:pt x="73" y="38"/>
                </a:cubicBezTo>
                <a:cubicBezTo>
                  <a:pt x="73" y="38"/>
                  <a:pt x="75" y="42"/>
                  <a:pt x="70" y="42"/>
                </a:cubicBezTo>
                <a:cubicBezTo>
                  <a:pt x="61" y="42"/>
                  <a:pt x="61" y="42"/>
                  <a:pt x="61" y="42"/>
                </a:cubicBezTo>
                <a:cubicBezTo>
                  <a:pt x="59" y="42"/>
                  <a:pt x="56" y="40"/>
                  <a:pt x="56" y="40"/>
                </a:cubicBezTo>
                <a:cubicBezTo>
                  <a:pt x="52" y="38"/>
                  <a:pt x="49" y="31"/>
                  <a:pt x="46" y="32"/>
                </a:cubicBezTo>
                <a:cubicBezTo>
                  <a:pt x="46" y="32"/>
                  <a:pt x="43" y="33"/>
                  <a:pt x="43" y="39"/>
                </a:cubicBezTo>
                <a:cubicBezTo>
                  <a:pt x="43" y="40"/>
                  <a:pt x="43" y="41"/>
                  <a:pt x="43" y="41"/>
                </a:cubicBezTo>
                <a:cubicBezTo>
                  <a:pt x="43" y="41"/>
                  <a:pt x="42" y="42"/>
                  <a:pt x="41" y="42"/>
                </a:cubicBezTo>
                <a:cubicBezTo>
                  <a:pt x="36" y="42"/>
                  <a:pt x="36" y="42"/>
                  <a:pt x="36" y="42"/>
                </a:cubicBezTo>
                <a:cubicBezTo>
                  <a:pt x="27" y="42"/>
                  <a:pt x="18" y="34"/>
                  <a:pt x="18" y="34"/>
                </a:cubicBezTo>
                <a:cubicBezTo>
                  <a:pt x="18" y="34"/>
                  <a:pt x="9" y="24"/>
                  <a:pt x="1" y="5"/>
                </a:cubicBezTo>
                <a:cubicBezTo>
                  <a:pt x="0" y="4"/>
                  <a:pt x="1" y="3"/>
                  <a:pt x="1" y="3"/>
                </a:cubicBezTo>
                <a:cubicBezTo>
                  <a:pt x="1" y="3"/>
                  <a:pt x="2" y="2"/>
                  <a:pt x="3" y="2"/>
                </a:cubicBezTo>
                <a:cubicBezTo>
                  <a:pt x="14" y="2"/>
                  <a:pt x="14" y="2"/>
                  <a:pt x="14" y="2"/>
                </a:cubicBezTo>
                <a:cubicBezTo>
                  <a:pt x="15" y="2"/>
                  <a:pt x="15" y="3"/>
                  <a:pt x="15" y="3"/>
                </a:cubicBezTo>
                <a:cubicBezTo>
                  <a:pt x="15" y="3"/>
                  <a:pt x="16" y="3"/>
                  <a:pt x="16" y="4"/>
                </a:cubicBezTo>
                <a:cubicBezTo>
                  <a:pt x="18" y="8"/>
                  <a:pt x="20" y="12"/>
                  <a:pt x="20" y="12"/>
                </a:cubicBezTo>
                <a:cubicBezTo>
                  <a:pt x="24" y="20"/>
                  <a:pt x="26" y="21"/>
                  <a:pt x="28" y="21"/>
                </a:cubicBezTo>
                <a:cubicBezTo>
                  <a:pt x="28" y="21"/>
                  <a:pt x="30" y="19"/>
                  <a:pt x="29" y="10"/>
                </a:cubicBezTo>
                <a:cubicBezTo>
                  <a:pt x="29" y="7"/>
                  <a:pt x="28" y="5"/>
                  <a:pt x="28" y="5"/>
                </a:cubicBezTo>
                <a:cubicBezTo>
                  <a:pt x="27" y="4"/>
                  <a:pt x="26" y="4"/>
                  <a:pt x="25" y="3"/>
                </a:cubicBezTo>
                <a:cubicBezTo>
                  <a:pt x="25" y="3"/>
                  <a:pt x="25" y="2"/>
                  <a:pt x="27" y="1"/>
                </a:cubicBezTo>
                <a:cubicBezTo>
                  <a:pt x="29" y="0"/>
                  <a:pt x="32" y="0"/>
                  <a:pt x="36" y="0"/>
                </a:cubicBezTo>
                <a:cubicBezTo>
                  <a:pt x="39" y="0"/>
                  <a:pt x="40" y="1"/>
                  <a:pt x="41" y="1"/>
                </a:cubicBezTo>
                <a:cubicBezTo>
                  <a:pt x="45" y="2"/>
                  <a:pt x="43" y="5"/>
                  <a:pt x="43" y="13"/>
                </a:cubicBezTo>
                <a:cubicBezTo>
                  <a:pt x="43" y="16"/>
                  <a:pt x="43" y="19"/>
                  <a:pt x="45" y="21"/>
                </a:cubicBezTo>
                <a:cubicBezTo>
                  <a:pt x="45" y="21"/>
                  <a:pt x="47" y="21"/>
                  <a:pt x="52" y="12"/>
                </a:cubicBezTo>
                <a:cubicBezTo>
                  <a:pt x="52" y="12"/>
                  <a:pt x="55" y="8"/>
                  <a:pt x="56" y="4"/>
                </a:cubicBezTo>
                <a:cubicBezTo>
                  <a:pt x="57" y="3"/>
                  <a:pt x="57" y="3"/>
                  <a:pt x="57" y="3"/>
                </a:cubicBezTo>
                <a:cubicBezTo>
                  <a:pt x="57" y="3"/>
                  <a:pt x="58" y="2"/>
                  <a:pt x="59" y="2"/>
                </a:cubicBezTo>
                <a:cubicBezTo>
                  <a:pt x="70" y="2"/>
                  <a:pt x="70" y="2"/>
                  <a:pt x="70" y="2"/>
                </a:cubicBezTo>
                <a:cubicBezTo>
                  <a:pt x="73" y="2"/>
                  <a:pt x="74" y="3"/>
                  <a:pt x="74" y="3"/>
                </a:cubicBezTo>
                <a:cubicBezTo>
                  <a:pt x="74" y="5"/>
                  <a:pt x="72" y="9"/>
                  <a:pt x="68" y="15"/>
                </a:cubicBezTo>
                <a:close/>
              </a:path>
            </a:pathLst>
          </a:custGeom>
          <a:solidFill>
            <a:schemeClr val="dk1"/>
          </a:solidFill>
          <a:ln w="0">
            <a:noFill/>
          </a:ln>
        </p:spPr>
        <p:style>
          <a:lnRef idx="0"/>
          <a:fillRef idx="0"/>
          <a:effectRef idx="0"/>
          <a:fontRef idx="minor"/>
        </p:style>
      </p:sp>
      <p:sp>
        <p:nvSpPr>
          <p:cNvPr id="1848" name="Google Shape;1797;p45"/>
          <p:cNvSpPr/>
          <p:nvPr/>
        </p:nvSpPr>
        <p:spPr>
          <a:xfrm>
            <a:off x="11323440" y="3235320"/>
            <a:ext cx="291240" cy="266040"/>
          </a:xfrm>
          <a:custGeom>
            <a:avLst/>
            <a:gdLst/>
            <a:ahLst/>
            <a:rect l="l" t="t" r="r" b="b"/>
            <a:pathLst>
              <a:path w="69" h="63">
                <a:moveTo>
                  <a:pt x="68" y="56"/>
                </a:moveTo>
                <a:cubicBezTo>
                  <a:pt x="69" y="57"/>
                  <a:pt x="69" y="59"/>
                  <a:pt x="68" y="60"/>
                </a:cubicBezTo>
                <a:cubicBezTo>
                  <a:pt x="67" y="62"/>
                  <a:pt x="65" y="63"/>
                  <a:pt x="64" y="63"/>
                </a:cubicBezTo>
                <a:cubicBezTo>
                  <a:pt x="5" y="63"/>
                  <a:pt x="5" y="63"/>
                  <a:pt x="5" y="63"/>
                </a:cubicBezTo>
                <a:cubicBezTo>
                  <a:pt x="4" y="63"/>
                  <a:pt x="2" y="62"/>
                  <a:pt x="1" y="60"/>
                </a:cubicBezTo>
                <a:cubicBezTo>
                  <a:pt x="0" y="59"/>
                  <a:pt x="0" y="57"/>
                  <a:pt x="1" y="56"/>
                </a:cubicBezTo>
                <a:cubicBezTo>
                  <a:pt x="30" y="2"/>
                  <a:pt x="30" y="2"/>
                  <a:pt x="30" y="2"/>
                </a:cubicBezTo>
                <a:cubicBezTo>
                  <a:pt x="31" y="1"/>
                  <a:pt x="33" y="0"/>
                  <a:pt x="34" y="0"/>
                </a:cubicBezTo>
                <a:cubicBezTo>
                  <a:pt x="36" y="0"/>
                  <a:pt x="38" y="1"/>
                  <a:pt x="39" y="2"/>
                </a:cubicBezTo>
                <a:lnTo>
                  <a:pt x="68" y="56"/>
                </a:lnTo>
                <a:close/>
                <a:moveTo>
                  <a:pt x="40" y="20"/>
                </a:moveTo>
                <a:cubicBezTo>
                  <a:pt x="40" y="20"/>
                  <a:pt x="40" y="20"/>
                  <a:pt x="40" y="20"/>
                </a:cubicBezTo>
                <a:cubicBezTo>
                  <a:pt x="39" y="19"/>
                  <a:pt x="39" y="19"/>
                  <a:pt x="39" y="19"/>
                </a:cubicBezTo>
                <a:cubicBezTo>
                  <a:pt x="30" y="19"/>
                  <a:pt x="30" y="19"/>
                  <a:pt x="30" y="19"/>
                </a:cubicBezTo>
                <a:cubicBezTo>
                  <a:pt x="30" y="19"/>
                  <a:pt x="30" y="19"/>
                  <a:pt x="29" y="20"/>
                </a:cubicBezTo>
                <a:cubicBezTo>
                  <a:pt x="29" y="20"/>
                  <a:pt x="29" y="20"/>
                  <a:pt x="29" y="20"/>
                </a:cubicBezTo>
                <a:cubicBezTo>
                  <a:pt x="30" y="38"/>
                  <a:pt x="30" y="38"/>
                  <a:pt x="30" y="38"/>
                </a:cubicBezTo>
                <a:cubicBezTo>
                  <a:pt x="30" y="38"/>
                  <a:pt x="30" y="39"/>
                  <a:pt x="31" y="39"/>
                </a:cubicBezTo>
                <a:cubicBezTo>
                  <a:pt x="38" y="39"/>
                  <a:pt x="38" y="39"/>
                  <a:pt x="38" y="39"/>
                </a:cubicBezTo>
                <a:cubicBezTo>
                  <a:pt x="39" y="39"/>
                  <a:pt x="39" y="38"/>
                  <a:pt x="39" y="38"/>
                </a:cubicBezTo>
                <a:lnTo>
                  <a:pt x="40" y="20"/>
                </a:lnTo>
                <a:close/>
                <a:moveTo>
                  <a:pt x="39" y="45"/>
                </a:moveTo>
                <a:cubicBezTo>
                  <a:pt x="39" y="44"/>
                  <a:pt x="39" y="43"/>
                  <a:pt x="38" y="43"/>
                </a:cubicBezTo>
                <a:cubicBezTo>
                  <a:pt x="31" y="43"/>
                  <a:pt x="31" y="43"/>
                  <a:pt x="31" y="43"/>
                </a:cubicBezTo>
                <a:cubicBezTo>
                  <a:pt x="30" y="43"/>
                  <a:pt x="30" y="44"/>
                  <a:pt x="30" y="45"/>
                </a:cubicBezTo>
                <a:cubicBezTo>
                  <a:pt x="30" y="52"/>
                  <a:pt x="30" y="52"/>
                  <a:pt x="30" y="52"/>
                </a:cubicBezTo>
                <a:cubicBezTo>
                  <a:pt x="30" y="53"/>
                  <a:pt x="30" y="53"/>
                  <a:pt x="31" y="53"/>
                </a:cubicBezTo>
                <a:cubicBezTo>
                  <a:pt x="38" y="53"/>
                  <a:pt x="38" y="53"/>
                  <a:pt x="38" y="53"/>
                </a:cubicBezTo>
                <a:cubicBezTo>
                  <a:pt x="39" y="53"/>
                  <a:pt x="39" y="53"/>
                  <a:pt x="39" y="52"/>
                </a:cubicBezTo>
                <a:lnTo>
                  <a:pt x="39" y="45"/>
                </a:lnTo>
                <a:close/>
              </a:path>
            </a:pathLst>
          </a:custGeom>
          <a:solidFill>
            <a:schemeClr val="dk1"/>
          </a:solidFill>
          <a:ln w="0">
            <a:noFill/>
          </a:ln>
        </p:spPr>
        <p:style>
          <a:lnRef idx="0"/>
          <a:fillRef idx="0"/>
          <a:effectRef idx="0"/>
          <a:fontRef idx="minor"/>
        </p:style>
      </p:sp>
      <p:sp>
        <p:nvSpPr>
          <p:cNvPr id="1849" name="Google Shape;1798;p45"/>
          <p:cNvSpPr/>
          <p:nvPr/>
        </p:nvSpPr>
        <p:spPr>
          <a:xfrm>
            <a:off x="564840" y="3711960"/>
            <a:ext cx="260280" cy="281520"/>
          </a:xfrm>
          <a:custGeom>
            <a:avLst/>
            <a:gdLst/>
            <a:ahLst/>
            <a:rect l="l" t="t" r="r" b="b"/>
            <a:pathLst>
              <a:path w="62" h="67">
                <a:moveTo>
                  <a:pt x="42" y="51"/>
                </a:moveTo>
                <a:cubicBezTo>
                  <a:pt x="40" y="61"/>
                  <a:pt x="31" y="67"/>
                  <a:pt x="22" y="67"/>
                </a:cubicBezTo>
                <a:cubicBezTo>
                  <a:pt x="10" y="67"/>
                  <a:pt x="0" y="57"/>
                  <a:pt x="0" y="45"/>
                </a:cubicBezTo>
                <a:cubicBezTo>
                  <a:pt x="0" y="36"/>
                  <a:pt x="6" y="27"/>
                  <a:pt x="14" y="24"/>
                </a:cubicBezTo>
                <a:cubicBezTo>
                  <a:pt x="15" y="29"/>
                  <a:pt x="15" y="29"/>
                  <a:pt x="15" y="29"/>
                </a:cubicBezTo>
                <a:cubicBezTo>
                  <a:pt x="9" y="32"/>
                  <a:pt x="5" y="38"/>
                  <a:pt x="5" y="45"/>
                </a:cubicBezTo>
                <a:cubicBezTo>
                  <a:pt x="5" y="54"/>
                  <a:pt x="12" y="62"/>
                  <a:pt x="22" y="62"/>
                </a:cubicBezTo>
                <a:cubicBezTo>
                  <a:pt x="31" y="62"/>
                  <a:pt x="39" y="54"/>
                  <a:pt x="39" y="44"/>
                </a:cubicBezTo>
                <a:lnTo>
                  <a:pt x="42" y="51"/>
                </a:lnTo>
                <a:close/>
                <a:moveTo>
                  <a:pt x="62" y="52"/>
                </a:moveTo>
                <a:cubicBezTo>
                  <a:pt x="52" y="57"/>
                  <a:pt x="52" y="57"/>
                  <a:pt x="52" y="57"/>
                </a:cubicBezTo>
                <a:cubicBezTo>
                  <a:pt x="52" y="57"/>
                  <a:pt x="51" y="57"/>
                  <a:pt x="51" y="57"/>
                </a:cubicBezTo>
                <a:cubicBezTo>
                  <a:pt x="50" y="57"/>
                  <a:pt x="49" y="56"/>
                  <a:pt x="49" y="56"/>
                </a:cubicBezTo>
                <a:cubicBezTo>
                  <a:pt x="40" y="38"/>
                  <a:pt x="40" y="38"/>
                  <a:pt x="40" y="38"/>
                </a:cubicBezTo>
                <a:cubicBezTo>
                  <a:pt x="22" y="38"/>
                  <a:pt x="22" y="38"/>
                  <a:pt x="22" y="38"/>
                </a:cubicBezTo>
                <a:cubicBezTo>
                  <a:pt x="20" y="38"/>
                  <a:pt x="19" y="37"/>
                  <a:pt x="19" y="35"/>
                </a:cubicBezTo>
                <a:cubicBezTo>
                  <a:pt x="16" y="6"/>
                  <a:pt x="16" y="6"/>
                  <a:pt x="16" y="6"/>
                </a:cubicBezTo>
                <a:cubicBezTo>
                  <a:pt x="16" y="5"/>
                  <a:pt x="16" y="5"/>
                  <a:pt x="16" y="4"/>
                </a:cubicBezTo>
                <a:cubicBezTo>
                  <a:pt x="17" y="2"/>
                  <a:pt x="19" y="0"/>
                  <a:pt x="22" y="0"/>
                </a:cubicBezTo>
                <a:cubicBezTo>
                  <a:pt x="25" y="0"/>
                  <a:pt x="28" y="3"/>
                  <a:pt x="28" y="6"/>
                </a:cubicBezTo>
                <a:cubicBezTo>
                  <a:pt x="28" y="9"/>
                  <a:pt x="25" y="12"/>
                  <a:pt x="21" y="12"/>
                </a:cubicBezTo>
                <a:cubicBezTo>
                  <a:pt x="23" y="23"/>
                  <a:pt x="23" y="23"/>
                  <a:pt x="23" y="23"/>
                </a:cubicBezTo>
                <a:cubicBezTo>
                  <a:pt x="39" y="23"/>
                  <a:pt x="39" y="23"/>
                  <a:pt x="39" y="23"/>
                </a:cubicBezTo>
                <a:cubicBezTo>
                  <a:pt x="39" y="28"/>
                  <a:pt x="39" y="28"/>
                  <a:pt x="39" y="28"/>
                </a:cubicBezTo>
                <a:cubicBezTo>
                  <a:pt x="23" y="28"/>
                  <a:pt x="23" y="28"/>
                  <a:pt x="23" y="28"/>
                </a:cubicBezTo>
                <a:cubicBezTo>
                  <a:pt x="24" y="33"/>
                  <a:pt x="24" y="33"/>
                  <a:pt x="24" y="33"/>
                </a:cubicBezTo>
                <a:cubicBezTo>
                  <a:pt x="41" y="33"/>
                  <a:pt x="41" y="33"/>
                  <a:pt x="41" y="33"/>
                </a:cubicBezTo>
                <a:cubicBezTo>
                  <a:pt x="42" y="33"/>
                  <a:pt x="43" y="33"/>
                  <a:pt x="43" y="34"/>
                </a:cubicBezTo>
                <a:cubicBezTo>
                  <a:pt x="52" y="51"/>
                  <a:pt x="52" y="51"/>
                  <a:pt x="52" y="51"/>
                </a:cubicBezTo>
                <a:cubicBezTo>
                  <a:pt x="59" y="48"/>
                  <a:pt x="59" y="48"/>
                  <a:pt x="59" y="48"/>
                </a:cubicBezTo>
                <a:lnTo>
                  <a:pt x="62" y="52"/>
                </a:lnTo>
                <a:close/>
              </a:path>
            </a:pathLst>
          </a:custGeom>
          <a:solidFill>
            <a:schemeClr val="dk1"/>
          </a:solidFill>
          <a:ln w="0">
            <a:noFill/>
          </a:ln>
        </p:spPr>
        <p:style>
          <a:lnRef idx="0"/>
          <a:fillRef idx="0"/>
          <a:effectRef idx="0"/>
          <a:fontRef idx="minor"/>
        </p:style>
      </p:sp>
      <p:sp>
        <p:nvSpPr>
          <p:cNvPr id="1850" name="Google Shape;1799;p45"/>
          <p:cNvSpPr/>
          <p:nvPr/>
        </p:nvSpPr>
        <p:spPr>
          <a:xfrm>
            <a:off x="1082880" y="3708360"/>
            <a:ext cx="285480" cy="285480"/>
          </a:xfrm>
          <a:custGeom>
            <a:avLst/>
            <a:gdLst/>
            <a:ahLst/>
            <a:rect l="l" t="t"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chemeClr val="dk1"/>
          </a:solidFill>
          <a:ln w="0">
            <a:noFill/>
          </a:ln>
        </p:spPr>
        <p:style>
          <a:lnRef idx="0"/>
          <a:fillRef idx="0"/>
          <a:effectRef idx="0"/>
          <a:fontRef idx="minor"/>
        </p:style>
      </p:sp>
      <p:sp>
        <p:nvSpPr>
          <p:cNvPr id="1851" name="Google Shape;1800;p45"/>
          <p:cNvSpPr/>
          <p:nvPr/>
        </p:nvSpPr>
        <p:spPr>
          <a:xfrm>
            <a:off x="1705680" y="3708360"/>
            <a:ext cx="211320" cy="263880"/>
          </a:xfrm>
          <a:custGeom>
            <a:avLst/>
            <a:gdLst/>
            <a:ahLst/>
            <a:rect l="l" t="t" r="r" b="b"/>
            <a:pathLst>
              <a:path w="50" h="63">
                <a:moveTo>
                  <a:pt x="29" y="63"/>
                </a:moveTo>
                <a:cubicBezTo>
                  <a:pt x="28" y="63"/>
                  <a:pt x="26" y="62"/>
                  <a:pt x="25" y="62"/>
                </a:cubicBezTo>
                <a:cubicBezTo>
                  <a:pt x="24" y="62"/>
                  <a:pt x="22" y="63"/>
                  <a:pt x="21" y="63"/>
                </a:cubicBezTo>
                <a:cubicBezTo>
                  <a:pt x="21" y="36"/>
                  <a:pt x="21" y="36"/>
                  <a:pt x="21" y="36"/>
                </a:cubicBezTo>
                <a:cubicBezTo>
                  <a:pt x="14" y="24"/>
                  <a:pt x="8" y="11"/>
                  <a:pt x="0" y="0"/>
                </a:cubicBezTo>
                <a:cubicBezTo>
                  <a:pt x="1" y="0"/>
                  <a:pt x="3" y="0"/>
                  <a:pt x="4" y="0"/>
                </a:cubicBezTo>
                <a:cubicBezTo>
                  <a:pt x="5" y="0"/>
                  <a:pt x="7" y="0"/>
                  <a:pt x="8" y="0"/>
                </a:cubicBezTo>
                <a:cubicBezTo>
                  <a:pt x="14" y="9"/>
                  <a:pt x="19" y="18"/>
                  <a:pt x="25" y="28"/>
                </a:cubicBezTo>
                <a:cubicBezTo>
                  <a:pt x="30" y="18"/>
                  <a:pt x="36" y="9"/>
                  <a:pt x="42" y="0"/>
                </a:cubicBezTo>
                <a:cubicBezTo>
                  <a:pt x="43" y="0"/>
                  <a:pt x="44" y="0"/>
                  <a:pt x="46" y="0"/>
                </a:cubicBezTo>
                <a:cubicBezTo>
                  <a:pt x="47" y="0"/>
                  <a:pt x="49" y="0"/>
                  <a:pt x="50" y="0"/>
                </a:cubicBezTo>
                <a:cubicBezTo>
                  <a:pt x="47" y="4"/>
                  <a:pt x="44" y="8"/>
                  <a:pt x="42" y="13"/>
                </a:cubicBezTo>
                <a:cubicBezTo>
                  <a:pt x="37" y="21"/>
                  <a:pt x="33" y="28"/>
                  <a:pt x="28" y="36"/>
                </a:cubicBezTo>
                <a:lnTo>
                  <a:pt x="29" y="63"/>
                </a:lnTo>
                <a:close/>
              </a:path>
            </a:pathLst>
          </a:custGeom>
          <a:solidFill>
            <a:schemeClr val="dk1"/>
          </a:solidFill>
          <a:ln w="0">
            <a:noFill/>
          </a:ln>
        </p:spPr>
        <p:style>
          <a:lnRef idx="0"/>
          <a:fillRef idx="0"/>
          <a:effectRef idx="0"/>
          <a:fontRef idx="minor"/>
        </p:style>
      </p:sp>
      <p:sp>
        <p:nvSpPr>
          <p:cNvPr id="1852" name="Google Shape;1801;p45"/>
          <p:cNvSpPr/>
          <p:nvPr/>
        </p:nvSpPr>
        <p:spPr>
          <a:xfrm>
            <a:off x="2295720" y="3745080"/>
            <a:ext cx="285480" cy="205560"/>
          </a:xfrm>
          <a:custGeom>
            <a:avLst/>
            <a:gdLst/>
            <a:ahLst/>
            <a:rect l="l" t="t"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dk1"/>
          </a:solidFill>
          <a:ln w="0">
            <a:noFill/>
          </a:ln>
        </p:spPr>
        <p:style>
          <a:lnRef idx="0"/>
          <a:fillRef idx="0"/>
          <a:effectRef idx="0"/>
          <a:fontRef idx="minor"/>
        </p:style>
      </p:sp>
      <p:sp>
        <p:nvSpPr>
          <p:cNvPr id="1853" name="Google Shape;1802;p45"/>
          <p:cNvSpPr/>
          <p:nvPr/>
        </p:nvSpPr>
        <p:spPr>
          <a:xfrm>
            <a:off x="2901240" y="3729600"/>
            <a:ext cx="285480" cy="221400"/>
          </a:xfrm>
          <a:custGeom>
            <a:avLst/>
            <a:gdLst/>
            <a:ahLst/>
            <a:rect l="l" t="t"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dk1"/>
          </a:solidFill>
          <a:ln w="0">
            <a:noFill/>
          </a:ln>
        </p:spPr>
        <p:style>
          <a:lnRef idx="0"/>
          <a:fillRef idx="0"/>
          <a:effectRef idx="0"/>
          <a:fontRef idx="minor"/>
        </p:style>
      </p:sp>
      <p:sp>
        <p:nvSpPr>
          <p:cNvPr id="1854" name="Google Shape;1803;p45"/>
          <p:cNvSpPr/>
          <p:nvPr/>
        </p:nvSpPr>
        <p:spPr>
          <a:xfrm>
            <a:off x="3520440" y="3729600"/>
            <a:ext cx="295200" cy="242640"/>
          </a:xfrm>
          <a:custGeom>
            <a:avLst/>
            <a:gdLst/>
            <a:ahLst/>
            <a:rect l="l" t="t" r="r" b="b"/>
            <a:pathLst>
              <a:path w="70" h="58">
                <a:moveTo>
                  <a:pt x="70" y="46"/>
                </a:moveTo>
                <a:cubicBezTo>
                  <a:pt x="70" y="47"/>
                  <a:pt x="69" y="48"/>
                  <a:pt x="68" y="48"/>
                </a:cubicBezTo>
                <a:cubicBezTo>
                  <a:pt x="61" y="48"/>
                  <a:pt x="61" y="48"/>
                  <a:pt x="61" y="48"/>
                </a:cubicBezTo>
                <a:cubicBezTo>
                  <a:pt x="61" y="53"/>
                  <a:pt x="56" y="58"/>
                  <a:pt x="51" y="58"/>
                </a:cubicBezTo>
                <a:cubicBezTo>
                  <a:pt x="46" y="58"/>
                  <a:pt x="41" y="53"/>
                  <a:pt x="41" y="48"/>
                </a:cubicBezTo>
                <a:cubicBezTo>
                  <a:pt x="27" y="48"/>
                  <a:pt x="27" y="48"/>
                  <a:pt x="27" y="48"/>
                </a:cubicBezTo>
                <a:cubicBezTo>
                  <a:pt x="27" y="53"/>
                  <a:pt x="22" y="58"/>
                  <a:pt x="17" y="58"/>
                </a:cubicBezTo>
                <a:cubicBezTo>
                  <a:pt x="11" y="58"/>
                  <a:pt x="7" y="53"/>
                  <a:pt x="7" y="48"/>
                </a:cubicBezTo>
                <a:cubicBezTo>
                  <a:pt x="2" y="48"/>
                  <a:pt x="2" y="48"/>
                  <a:pt x="2" y="48"/>
                </a:cubicBezTo>
                <a:cubicBezTo>
                  <a:pt x="1" y="48"/>
                  <a:pt x="0" y="47"/>
                  <a:pt x="0" y="46"/>
                </a:cubicBezTo>
                <a:cubicBezTo>
                  <a:pt x="0" y="44"/>
                  <a:pt x="1" y="43"/>
                  <a:pt x="2" y="43"/>
                </a:cubicBezTo>
                <a:cubicBezTo>
                  <a:pt x="2" y="27"/>
                  <a:pt x="2" y="27"/>
                  <a:pt x="2" y="27"/>
                </a:cubicBezTo>
                <a:cubicBezTo>
                  <a:pt x="2" y="26"/>
                  <a:pt x="3" y="24"/>
                  <a:pt x="4" y="23"/>
                </a:cubicBezTo>
                <a:cubicBezTo>
                  <a:pt x="12" y="16"/>
                  <a:pt x="12" y="16"/>
                  <a:pt x="12" y="16"/>
                </a:cubicBezTo>
                <a:cubicBezTo>
                  <a:pt x="12" y="15"/>
                  <a:pt x="14" y="14"/>
                  <a:pt x="16" y="14"/>
                </a:cubicBezTo>
                <a:cubicBezTo>
                  <a:pt x="22" y="14"/>
                  <a:pt x="22" y="14"/>
                  <a:pt x="22" y="14"/>
                </a:cubicBezTo>
                <a:cubicBezTo>
                  <a:pt x="22" y="2"/>
                  <a:pt x="22" y="2"/>
                  <a:pt x="22" y="2"/>
                </a:cubicBezTo>
                <a:cubicBezTo>
                  <a:pt x="22" y="1"/>
                  <a:pt x="23" y="0"/>
                  <a:pt x="24" y="0"/>
                </a:cubicBezTo>
                <a:cubicBezTo>
                  <a:pt x="68" y="0"/>
                  <a:pt x="68" y="0"/>
                  <a:pt x="68" y="0"/>
                </a:cubicBezTo>
                <a:cubicBezTo>
                  <a:pt x="69" y="0"/>
                  <a:pt x="70" y="1"/>
                  <a:pt x="70" y="2"/>
                </a:cubicBezTo>
                <a:lnTo>
                  <a:pt x="70" y="46"/>
                </a:lnTo>
                <a:close/>
                <a:moveTo>
                  <a:pt x="22" y="29"/>
                </a:moveTo>
                <a:cubicBezTo>
                  <a:pt x="22" y="19"/>
                  <a:pt x="22" y="19"/>
                  <a:pt x="22" y="19"/>
                </a:cubicBezTo>
                <a:cubicBezTo>
                  <a:pt x="16" y="19"/>
                  <a:pt x="16" y="19"/>
                  <a:pt x="16" y="19"/>
                </a:cubicBezTo>
                <a:cubicBezTo>
                  <a:pt x="16" y="19"/>
                  <a:pt x="15" y="19"/>
                  <a:pt x="15" y="19"/>
                </a:cubicBezTo>
                <a:cubicBezTo>
                  <a:pt x="7" y="27"/>
                  <a:pt x="7" y="27"/>
                  <a:pt x="7" y="27"/>
                </a:cubicBezTo>
                <a:cubicBezTo>
                  <a:pt x="7" y="27"/>
                  <a:pt x="7" y="27"/>
                  <a:pt x="7" y="28"/>
                </a:cubicBezTo>
                <a:cubicBezTo>
                  <a:pt x="7" y="29"/>
                  <a:pt x="7" y="29"/>
                  <a:pt x="7" y="29"/>
                </a:cubicBezTo>
                <a:lnTo>
                  <a:pt x="22" y="29"/>
                </a:lnTo>
                <a:close/>
                <a:moveTo>
                  <a:pt x="17" y="43"/>
                </a:moveTo>
                <a:cubicBezTo>
                  <a:pt x="14" y="43"/>
                  <a:pt x="12" y="45"/>
                  <a:pt x="12" y="48"/>
                </a:cubicBezTo>
                <a:cubicBezTo>
                  <a:pt x="12" y="51"/>
                  <a:pt x="14" y="53"/>
                  <a:pt x="17" y="53"/>
                </a:cubicBezTo>
                <a:cubicBezTo>
                  <a:pt x="20" y="53"/>
                  <a:pt x="22" y="51"/>
                  <a:pt x="22" y="48"/>
                </a:cubicBezTo>
                <a:cubicBezTo>
                  <a:pt x="22" y="45"/>
                  <a:pt x="20" y="43"/>
                  <a:pt x="17" y="43"/>
                </a:cubicBezTo>
                <a:close/>
                <a:moveTo>
                  <a:pt x="61" y="15"/>
                </a:moveTo>
                <a:cubicBezTo>
                  <a:pt x="61" y="15"/>
                  <a:pt x="60" y="14"/>
                  <a:pt x="59" y="14"/>
                </a:cubicBezTo>
                <a:cubicBezTo>
                  <a:pt x="51" y="14"/>
                  <a:pt x="51" y="14"/>
                  <a:pt x="51" y="14"/>
                </a:cubicBezTo>
                <a:cubicBezTo>
                  <a:pt x="51" y="6"/>
                  <a:pt x="51" y="6"/>
                  <a:pt x="51" y="6"/>
                </a:cubicBezTo>
                <a:cubicBezTo>
                  <a:pt x="51" y="5"/>
                  <a:pt x="50" y="4"/>
                  <a:pt x="50" y="4"/>
                </a:cubicBezTo>
                <a:cubicBezTo>
                  <a:pt x="42" y="4"/>
                  <a:pt x="42" y="4"/>
                  <a:pt x="42" y="4"/>
                </a:cubicBezTo>
                <a:cubicBezTo>
                  <a:pt x="42" y="4"/>
                  <a:pt x="41" y="5"/>
                  <a:pt x="41" y="6"/>
                </a:cubicBezTo>
                <a:cubicBezTo>
                  <a:pt x="41" y="14"/>
                  <a:pt x="41" y="14"/>
                  <a:pt x="41" y="14"/>
                </a:cubicBezTo>
                <a:cubicBezTo>
                  <a:pt x="33" y="14"/>
                  <a:pt x="33" y="14"/>
                  <a:pt x="33" y="14"/>
                </a:cubicBezTo>
                <a:cubicBezTo>
                  <a:pt x="32" y="14"/>
                  <a:pt x="31" y="15"/>
                  <a:pt x="31" y="15"/>
                </a:cubicBezTo>
                <a:cubicBezTo>
                  <a:pt x="31" y="23"/>
                  <a:pt x="31" y="23"/>
                  <a:pt x="31" y="23"/>
                </a:cubicBezTo>
                <a:cubicBezTo>
                  <a:pt x="31" y="23"/>
                  <a:pt x="32" y="24"/>
                  <a:pt x="33" y="24"/>
                </a:cubicBezTo>
                <a:cubicBezTo>
                  <a:pt x="41" y="24"/>
                  <a:pt x="41" y="24"/>
                  <a:pt x="41" y="24"/>
                </a:cubicBezTo>
                <a:cubicBezTo>
                  <a:pt x="41" y="32"/>
                  <a:pt x="41" y="32"/>
                  <a:pt x="41" y="32"/>
                </a:cubicBezTo>
                <a:cubicBezTo>
                  <a:pt x="41" y="33"/>
                  <a:pt x="42" y="34"/>
                  <a:pt x="42" y="34"/>
                </a:cubicBezTo>
                <a:cubicBezTo>
                  <a:pt x="50" y="34"/>
                  <a:pt x="50" y="34"/>
                  <a:pt x="50" y="34"/>
                </a:cubicBezTo>
                <a:cubicBezTo>
                  <a:pt x="50" y="34"/>
                  <a:pt x="51" y="33"/>
                  <a:pt x="51" y="32"/>
                </a:cubicBezTo>
                <a:cubicBezTo>
                  <a:pt x="51" y="24"/>
                  <a:pt x="51" y="24"/>
                  <a:pt x="51" y="24"/>
                </a:cubicBezTo>
                <a:cubicBezTo>
                  <a:pt x="59" y="24"/>
                  <a:pt x="59" y="24"/>
                  <a:pt x="59" y="24"/>
                </a:cubicBezTo>
                <a:cubicBezTo>
                  <a:pt x="60" y="24"/>
                  <a:pt x="61" y="23"/>
                  <a:pt x="61" y="23"/>
                </a:cubicBezTo>
                <a:lnTo>
                  <a:pt x="61" y="15"/>
                </a:lnTo>
                <a:close/>
                <a:moveTo>
                  <a:pt x="51" y="43"/>
                </a:moveTo>
                <a:cubicBezTo>
                  <a:pt x="48" y="43"/>
                  <a:pt x="46" y="45"/>
                  <a:pt x="46" y="48"/>
                </a:cubicBezTo>
                <a:cubicBezTo>
                  <a:pt x="46" y="51"/>
                  <a:pt x="48" y="53"/>
                  <a:pt x="51" y="53"/>
                </a:cubicBezTo>
                <a:cubicBezTo>
                  <a:pt x="54" y="53"/>
                  <a:pt x="56" y="51"/>
                  <a:pt x="56" y="48"/>
                </a:cubicBezTo>
                <a:cubicBezTo>
                  <a:pt x="56" y="45"/>
                  <a:pt x="54" y="43"/>
                  <a:pt x="51" y="43"/>
                </a:cubicBezTo>
                <a:close/>
              </a:path>
            </a:pathLst>
          </a:custGeom>
          <a:solidFill>
            <a:schemeClr val="dk1"/>
          </a:solidFill>
          <a:ln w="0">
            <a:noFill/>
          </a:ln>
        </p:spPr>
        <p:style>
          <a:lnRef idx="0"/>
          <a:fillRef idx="0"/>
          <a:effectRef idx="0"/>
          <a:fontRef idx="minor"/>
        </p:style>
      </p:sp>
      <p:sp>
        <p:nvSpPr>
          <p:cNvPr id="1855" name="Google Shape;1804;p45"/>
          <p:cNvSpPr/>
          <p:nvPr/>
        </p:nvSpPr>
        <p:spPr>
          <a:xfrm>
            <a:off x="4127760" y="3770640"/>
            <a:ext cx="158760" cy="151200"/>
          </a:xfrm>
          <a:custGeom>
            <a:avLst/>
            <a:gdLst/>
            <a:ahLst/>
            <a:rect l="l" t="t" r="r" b="b"/>
            <a:pathLst>
              <a:path w="38" h="36">
                <a:moveTo>
                  <a:pt x="37" y="4"/>
                </a:moveTo>
                <a:cubicBezTo>
                  <a:pt x="19" y="21"/>
                  <a:pt x="19" y="21"/>
                  <a:pt x="19" y="21"/>
                </a:cubicBezTo>
                <a:cubicBezTo>
                  <a:pt x="19" y="22"/>
                  <a:pt x="19" y="22"/>
                  <a:pt x="19" y="22"/>
                </a:cubicBezTo>
                <a:cubicBezTo>
                  <a:pt x="18" y="22"/>
                  <a:pt x="18" y="22"/>
                  <a:pt x="18" y="21"/>
                </a:cubicBezTo>
                <a:cubicBezTo>
                  <a:pt x="0" y="4"/>
                  <a:pt x="0" y="4"/>
                  <a:pt x="0" y="4"/>
                </a:cubicBezTo>
                <a:cubicBezTo>
                  <a:pt x="0" y="4"/>
                  <a:pt x="0" y="3"/>
                  <a:pt x="0" y="3"/>
                </a:cubicBezTo>
                <a:cubicBezTo>
                  <a:pt x="0" y="3"/>
                  <a:pt x="0" y="2"/>
                  <a:pt x="0" y="2"/>
                </a:cubicBezTo>
                <a:cubicBezTo>
                  <a:pt x="2" y="0"/>
                  <a:pt x="2" y="0"/>
                  <a:pt x="2" y="0"/>
                </a:cubicBezTo>
                <a:cubicBezTo>
                  <a:pt x="2" y="0"/>
                  <a:pt x="2" y="0"/>
                  <a:pt x="3" y="0"/>
                </a:cubicBezTo>
                <a:cubicBezTo>
                  <a:pt x="3" y="0"/>
                  <a:pt x="3" y="0"/>
                  <a:pt x="4" y="0"/>
                </a:cubicBezTo>
                <a:cubicBezTo>
                  <a:pt x="19" y="15"/>
                  <a:pt x="19" y="15"/>
                  <a:pt x="19" y="15"/>
                </a:cubicBezTo>
                <a:cubicBezTo>
                  <a:pt x="34" y="0"/>
                  <a:pt x="34" y="0"/>
                  <a:pt x="34" y="0"/>
                </a:cubicBezTo>
                <a:cubicBezTo>
                  <a:pt x="34" y="0"/>
                  <a:pt x="34" y="0"/>
                  <a:pt x="34" y="0"/>
                </a:cubicBezTo>
                <a:cubicBezTo>
                  <a:pt x="35" y="0"/>
                  <a:pt x="35" y="0"/>
                  <a:pt x="35" y="0"/>
                </a:cubicBezTo>
                <a:cubicBezTo>
                  <a:pt x="37" y="2"/>
                  <a:pt x="37" y="2"/>
                  <a:pt x="37" y="2"/>
                </a:cubicBezTo>
                <a:cubicBezTo>
                  <a:pt x="37" y="2"/>
                  <a:pt x="38" y="3"/>
                  <a:pt x="38" y="3"/>
                </a:cubicBezTo>
                <a:cubicBezTo>
                  <a:pt x="38" y="3"/>
                  <a:pt x="37" y="4"/>
                  <a:pt x="37" y="4"/>
                </a:cubicBezTo>
                <a:close/>
                <a:moveTo>
                  <a:pt x="37" y="18"/>
                </a:moveTo>
                <a:cubicBezTo>
                  <a:pt x="19" y="36"/>
                  <a:pt x="19" y="36"/>
                  <a:pt x="19" y="36"/>
                </a:cubicBezTo>
                <a:cubicBezTo>
                  <a:pt x="19" y="36"/>
                  <a:pt x="19" y="36"/>
                  <a:pt x="19" y="36"/>
                </a:cubicBezTo>
                <a:cubicBezTo>
                  <a:pt x="18" y="36"/>
                  <a:pt x="18" y="36"/>
                  <a:pt x="18" y="36"/>
                </a:cubicBezTo>
                <a:cubicBezTo>
                  <a:pt x="0" y="18"/>
                  <a:pt x="0" y="18"/>
                  <a:pt x="0" y="18"/>
                </a:cubicBezTo>
                <a:cubicBezTo>
                  <a:pt x="0" y="18"/>
                  <a:pt x="0" y="18"/>
                  <a:pt x="0" y="17"/>
                </a:cubicBezTo>
                <a:cubicBezTo>
                  <a:pt x="0" y="17"/>
                  <a:pt x="0" y="17"/>
                  <a:pt x="0" y="17"/>
                </a:cubicBezTo>
                <a:cubicBezTo>
                  <a:pt x="2" y="15"/>
                  <a:pt x="2" y="15"/>
                  <a:pt x="2" y="15"/>
                </a:cubicBezTo>
                <a:cubicBezTo>
                  <a:pt x="2" y="14"/>
                  <a:pt x="2" y="14"/>
                  <a:pt x="3" y="14"/>
                </a:cubicBezTo>
                <a:cubicBezTo>
                  <a:pt x="3" y="14"/>
                  <a:pt x="3" y="14"/>
                  <a:pt x="4" y="15"/>
                </a:cubicBezTo>
                <a:cubicBezTo>
                  <a:pt x="19" y="30"/>
                  <a:pt x="19" y="30"/>
                  <a:pt x="19" y="30"/>
                </a:cubicBezTo>
                <a:cubicBezTo>
                  <a:pt x="34" y="15"/>
                  <a:pt x="34" y="15"/>
                  <a:pt x="34" y="15"/>
                </a:cubicBezTo>
                <a:cubicBezTo>
                  <a:pt x="34" y="14"/>
                  <a:pt x="34" y="14"/>
                  <a:pt x="34" y="14"/>
                </a:cubicBezTo>
                <a:cubicBezTo>
                  <a:pt x="35" y="14"/>
                  <a:pt x="35" y="14"/>
                  <a:pt x="35" y="15"/>
                </a:cubicBezTo>
                <a:cubicBezTo>
                  <a:pt x="37" y="17"/>
                  <a:pt x="37" y="17"/>
                  <a:pt x="37" y="17"/>
                </a:cubicBezTo>
                <a:cubicBezTo>
                  <a:pt x="37" y="17"/>
                  <a:pt x="38" y="17"/>
                  <a:pt x="38" y="17"/>
                </a:cubicBezTo>
                <a:cubicBezTo>
                  <a:pt x="38" y="18"/>
                  <a:pt x="37" y="18"/>
                  <a:pt x="37" y="18"/>
                </a:cubicBezTo>
                <a:close/>
              </a:path>
            </a:pathLst>
          </a:custGeom>
          <a:solidFill>
            <a:schemeClr val="dk1"/>
          </a:solidFill>
          <a:ln w="0">
            <a:noFill/>
          </a:ln>
        </p:spPr>
        <p:style>
          <a:lnRef idx="0"/>
          <a:fillRef idx="0"/>
          <a:effectRef idx="0"/>
          <a:fontRef idx="minor"/>
        </p:style>
      </p:sp>
      <p:sp>
        <p:nvSpPr>
          <p:cNvPr id="1856" name="Google Shape;1805;p45"/>
          <p:cNvSpPr/>
          <p:nvPr/>
        </p:nvSpPr>
        <p:spPr>
          <a:xfrm>
            <a:off x="4733280" y="3809520"/>
            <a:ext cx="158760" cy="96480"/>
          </a:xfrm>
          <a:custGeom>
            <a:avLst/>
            <a:gdLst/>
            <a:ahLst/>
            <a:rect l="l" t="t" r="r" b="b"/>
            <a:pathLst>
              <a:path w="38" h="23">
                <a:moveTo>
                  <a:pt x="37" y="5"/>
                </a:moveTo>
                <a:cubicBezTo>
                  <a:pt x="19" y="22"/>
                  <a:pt x="19" y="22"/>
                  <a:pt x="19" y="22"/>
                </a:cubicBezTo>
                <a:cubicBezTo>
                  <a:pt x="19" y="22"/>
                  <a:pt x="19" y="23"/>
                  <a:pt x="19" y="23"/>
                </a:cubicBezTo>
                <a:cubicBezTo>
                  <a:pt x="18" y="23"/>
                  <a:pt x="18" y="22"/>
                  <a:pt x="18" y="22"/>
                </a:cubicBezTo>
                <a:cubicBezTo>
                  <a:pt x="0" y="5"/>
                  <a:pt x="0" y="5"/>
                  <a:pt x="0" y="5"/>
                </a:cubicBezTo>
                <a:cubicBezTo>
                  <a:pt x="0" y="4"/>
                  <a:pt x="0" y="4"/>
                  <a:pt x="0" y="4"/>
                </a:cubicBezTo>
                <a:cubicBezTo>
                  <a:pt x="0" y="3"/>
                  <a:pt x="0" y="3"/>
                  <a:pt x="0" y="3"/>
                </a:cubicBezTo>
                <a:cubicBezTo>
                  <a:pt x="2" y="1"/>
                  <a:pt x="2" y="1"/>
                  <a:pt x="2" y="1"/>
                </a:cubicBezTo>
                <a:cubicBezTo>
                  <a:pt x="2" y="1"/>
                  <a:pt x="2" y="0"/>
                  <a:pt x="3" y="0"/>
                </a:cubicBezTo>
                <a:cubicBezTo>
                  <a:pt x="3" y="0"/>
                  <a:pt x="3" y="1"/>
                  <a:pt x="4" y="1"/>
                </a:cubicBezTo>
                <a:cubicBezTo>
                  <a:pt x="19" y="16"/>
                  <a:pt x="19" y="16"/>
                  <a:pt x="19" y="16"/>
                </a:cubicBezTo>
                <a:cubicBezTo>
                  <a:pt x="34" y="1"/>
                  <a:pt x="34" y="1"/>
                  <a:pt x="34" y="1"/>
                </a:cubicBezTo>
                <a:cubicBezTo>
                  <a:pt x="34" y="1"/>
                  <a:pt x="34" y="0"/>
                  <a:pt x="34" y="0"/>
                </a:cubicBezTo>
                <a:cubicBezTo>
                  <a:pt x="35" y="0"/>
                  <a:pt x="35" y="1"/>
                  <a:pt x="35" y="1"/>
                </a:cubicBezTo>
                <a:cubicBezTo>
                  <a:pt x="37" y="3"/>
                  <a:pt x="37" y="3"/>
                  <a:pt x="37" y="3"/>
                </a:cubicBezTo>
                <a:cubicBezTo>
                  <a:pt x="37" y="3"/>
                  <a:pt x="38" y="3"/>
                  <a:pt x="38" y="4"/>
                </a:cubicBezTo>
                <a:cubicBezTo>
                  <a:pt x="38" y="4"/>
                  <a:pt x="37" y="4"/>
                  <a:pt x="37" y="5"/>
                </a:cubicBezTo>
                <a:close/>
              </a:path>
            </a:pathLst>
          </a:custGeom>
          <a:solidFill>
            <a:schemeClr val="dk1"/>
          </a:solidFill>
          <a:ln w="0">
            <a:noFill/>
          </a:ln>
        </p:spPr>
        <p:style>
          <a:lnRef idx="0"/>
          <a:fillRef idx="0"/>
          <a:effectRef idx="0"/>
          <a:fontRef idx="minor"/>
        </p:style>
      </p:sp>
      <p:sp>
        <p:nvSpPr>
          <p:cNvPr id="1857" name="Google Shape;1806;p45"/>
          <p:cNvSpPr/>
          <p:nvPr/>
        </p:nvSpPr>
        <p:spPr>
          <a:xfrm>
            <a:off x="5932440" y="3729600"/>
            <a:ext cx="248400" cy="242640"/>
          </a:xfrm>
          <a:custGeom>
            <a:avLst/>
            <a:gdLst/>
            <a:ahLst/>
            <a:rect l="l" t="t"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dk1"/>
          </a:solidFill>
          <a:ln w="0">
            <a:noFill/>
          </a:ln>
        </p:spPr>
        <p:style>
          <a:lnRef idx="0"/>
          <a:fillRef idx="0"/>
          <a:effectRef idx="0"/>
          <a:fontRef idx="minor"/>
        </p:style>
      </p:sp>
      <p:sp>
        <p:nvSpPr>
          <p:cNvPr id="1858" name="Google Shape;1807;p45"/>
          <p:cNvSpPr/>
          <p:nvPr/>
        </p:nvSpPr>
        <p:spPr>
          <a:xfrm>
            <a:off x="6539760" y="3729600"/>
            <a:ext cx="246600" cy="242640"/>
          </a:xfrm>
          <a:custGeom>
            <a:avLst/>
            <a:gdLst/>
            <a:ahLst/>
            <a:rect l="l" t="t"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2" y="29"/>
                </a:moveTo>
                <a:cubicBezTo>
                  <a:pt x="34" y="29"/>
                  <a:pt x="34" y="29"/>
                  <a:pt x="34" y="29"/>
                </a:cubicBezTo>
                <a:cubicBezTo>
                  <a:pt x="34" y="42"/>
                  <a:pt x="34" y="42"/>
                  <a:pt x="34" y="42"/>
                </a:cubicBezTo>
                <a:cubicBezTo>
                  <a:pt x="34" y="43"/>
                  <a:pt x="34" y="43"/>
                  <a:pt x="33" y="43"/>
                </a:cubicBezTo>
                <a:cubicBezTo>
                  <a:pt x="26" y="43"/>
                  <a:pt x="26" y="43"/>
                  <a:pt x="26" y="43"/>
                </a:cubicBezTo>
                <a:cubicBezTo>
                  <a:pt x="25" y="43"/>
                  <a:pt x="25" y="43"/>
                  <a:pt x="25" y="42"/>
                </a:cubicBezTo>
                <a:cubicBezTo>
                  <a:pt x="25" y="29"/>
                  <a:pt x="25" y="29"/>
                  <a:pt x="25" y="29"/>
                </a:cubicBezTo>
                <a:cubicBezTo>
                  <a:pt x="17" y="29"/>
                  <a:pt x="17" y="29"/>
                  <a:pt x="17" y="29"/>
                </a:cubicBezTo>
                <a:cubicBezTo>
                  <a:pt x="17" y="29"/>
                  <a:pt x="16" y="28"/>
                  <a:pt x="16" y="27"/>
                </a:cubicBezTo>
                <a:cubicBezTo>
                  <a:pt x="16" y="27"/>
                  <a:pt x="16" y="27"/>
                  <a:pt x="17" y="27"/>
                </a:cubicBezTo>
                <a:cubicBezTo>
                  <a:pt x="29" y="14"/>
                  <a:pt x="29" y="14"/>
                  <a:pt x="29" y="14"/>
                </a:cubicBezTo>
                <a:cubicBezTo>
                  <a:pt x="29" y="14"/>
                  <a:pt x="29" y="14"/>
                  <a:pt x="30" y="14"/>
                </a:cubicBezTo>
                <a:cubicBezTo>
                  <a:pt x="30" y="14"/>
                  <a:pt x="30" y="14"/>
                  <a:pt x="30" y="14"/>
                </a:cubicBezTo>
                <a:cubicBezTo>
                  <a:pt x="43" y="27"/>
                  <a:pt x="43" y="27"/>
                  <a:pt x="43" y="27"/>
                </a:cubicBezTo>
                <a:cubicBezTo>
                  <a:pt x="43" y="27"/>
                  <a:pt x="43" y="27"/>
                  <a:pt x="43" y="28"/>
                </a:cubicBezTo>
                <a:cubicBezTo>
                  <a:pt x="43" y="28"/>
                  <a:pt x="42" y="29"/>
                  <a:pt x="42" y="29"/>
                </a:cubicBezTo>
                <a:close/>
              </a:path>
            </a:pathLst>
          </a:custGeom>
          <a:solidFill>
            <a:schemeClr val="dk1"/>
          </a:solidFill>
          <a:ln w="0">
            <a:noFill/>
          </a:ln>
        </p:spPr>
        <p:style>
          <a:lnRef idx="0"/>
          <a:fillRef idx="0"/>
          <a:effectRef idx="0"/>
          <a:fontRef idx="minor"/>
        </p:style>
      </p:sp>
      <p:sp>
        <p:nvSpPr>
          <p:cNvPr id="1859" name="Google Shape;1808;p45"/>
          <p:cNvSpPr/>
          <p:nvPr/>
        </p:nvSpPr>
        <p:spPr>
          <a:xfrm>
            <a:off x="7157160" y="3737520"/>
            <a:ext cx="234720" cy="248400"/>
          </a:xfrm>
          <a:custGeom>
            <a:avLst/>
            <a:gdLst/>
            <a:ahLst/>
            <a:rect l="l" t="t" r="r" b="b"/>
            <a:pathLst>
              <a:path w="56" h="59">
                <a:moveTo>
                  <a:pt x="56" y="32"/>
                </a:moveTo>
                <a:cubicBezTo>
                  <a:pt x="56" y="34"/>
                  <a:pt x="54" y="36"/>
                  <a:pt x="51" y="36"/>
                </a:cubicBezTo>
                <a:cubicBezTo>
                  <a:pt x="25" y="36"/>
                  <a:pt x="25" y="36"/>
                  <a:pt x="25" y="36"/>
                </a:cubicBezTo>
                <a:cubicBezTo>
                  <a:pt x="36" y="48"/>
                  <a:pt x="36" y="48"/>
                  <a:pt x="36" y="48"/>
                </a:cubicBezTo>
                <a:cubicBezTo>
                  <a:pt x="37" y="48"/>
                  <a:pt x="37" y="50"/>
                  <a:pt x="37" y="51"/>
                </a:cubicBezTo>
                <a:cubicBezTo>
                  <a:pt x="37" y="52"/>
                  <a:pt x="37" y="54"/>
                  <a:pt x="36" y="54"/>
                </a:cubicBezTo>
                <a:cubicBezTo>
                  <a:pt x="33" y="57"/>
                  <a:pt x="33" y="57"/>
                  <a:pt x="33" y="57"/>
                </a:cubicBezTo>
                <a:cubicBezTo>
                  <a:pt x="32" y="58"/>
                  <a:pt x="31" y="59"/>
                  <a:pt x="29" y="59"/>
                </a:cubicBezTo>
                <a:cubicBezTo>
                  <a:pt x="28" y="59"/>
                  <a:pt x="27" y="58"/>
                  <a:pt x="26" y="57"/>
                </a:cubicBezTo>
                <a:cubicBezTo>
                  <a:pt x="1" y="33"/>
                  <a:pt x="1" y="33"/>
                  <a:pt x="1" y="33"/>
                </a:cubicBezTo>
                <a:cubicBezTo>
                  <a:pt x="0" y="32"/>
                  <a:pt x="0" y="30"/>
                  <a:pt x="0" y="29"/>
                </a:cubicBezTo>
                <a:cubicBezTo>
                  <a:pt x="0" y="28"/>
                  <a:pt x="0" y="27"/>
                  <a:pt x="1" y="26"/>
                </a:cubicBezTo>
                <a:cubicBezTo>
                  <a:pt x="26" y="1"/>
                  <a:pt x="26" y="1"/>
                  <a:pt x="26" y="1"/>
                </a:cubicBezTo>
                <a:cubicBezTo>
                  <a:pt x="27" y="0"/>
                  <a:pt x="28" y="0"/>
                  <a:pt x="29" y="0"/>
                </a:cubicBezTo>
                <a:cubicBezTo>
                  <a:pt x="31" y="0"/>
                  <a:pt x="32" y="0"/>
                  <a:pt x="33" y="1"/>
                </a:cubicBezTo>
                <a:cubicBezTo>
                  <a:pt x="36" y="4"/>
                  <a:pt x="36" y="4"/>
                  <a:pt x="36" y="4"/>
                </a:cubicBezTo>
                <a:cubicBezTo>
                  <a:pt x="37" y="5"/>
                  <a:pt x="37" y="6"/>
                  <a:pt x="37" y="7"/>
                </a:cubicBezTo>
                <a:cubicBezTo>
                  <a:pt x="37" y="9"/>
                  <a:pt x="37" y="10"/>
                  <a:pt x="36" y="11"/>
                </a:cubicBezTo>
                <a:cubicBezTo>
                  <a:pt x="25" y="22"/>
                  <a:pt x="25" y="22"/>
                  <a:pt x="25" y="22"/>
                </a:cubicBezTo>
                <a:cubicBezTo>
                  <a:pt x="51" y="22"/>
                  <a:pt x="51" y="22"/>
                  <a:pt x="51" y="22"/>
                </a:cubicBezTo>
                <a:cubicBezTo>
                  <a:pt x="54" y="22"/>
                  <a:pt x="56" y="24"/>
                  <a:pt x="56" y="27"/>
                </a:cubicBezTo>
                <a:lnTo>
                  <a:pt x="56" y="32"/>
                </a:lnTo>
                <a:close/>
              </a:path>
            </a:pathLst>
          </a:custGeom>
          <a:solidFill>
            <a:schemeClr val="dk1"/>
          </a:solidFill>
          <a:ln w="0">
            <a:noFill/>
          </a:ln>
        </p:spPr>
        <p:style>
          <a:lnRef idx="0"/>
          <a:fillRef idx="0"/>
          <a:effectRef idx="0"/>
          <a:fontRef idx="minor"/>
        </p:style>
      </p:sp>
      <p:sp>
        <p:nvSpPr>
          <p:cNvPr id="1860" name="Google Shape;1809;p45"/>
          <p:cNvSpPr/>
          <p:nvPr/>
        </p:nvSpPr>
        <p:spPr>
          <a:xfrm>
            <a:off x="7750800" y="3729600"/>
            <a:ext cx="248400" cy="242640"/>
          </a:xfrm>
          <a:custGeom>
            <a:avLst/>
            <a:gdLst/>
            <a:ahLst/>
            <a:rect l="l" t="t" r="r" b="b"/>
            <a:pathLst>
              <a:path w="59" h="58">
                <a:moveTo>
                  <a:pt x="36" y="29"/>
                </a:moveTo>
                <a:cubicBezTo>
                  <a:pt x="49" y="42"/>
                  <a:pt x="49" y="42"/>
                  <a:pt x="49" y="42"/>
                </a:cubicBezTo>
                <a:cubicBezTo>
                  <a:pt x="55" y="37"/>
                  <a:pt x="55" y="37"/>
                  <a:pt x="55" y="37"/>
                </a:cubicBezTo>
                <a:cubicBezTo>
                  <a:pt x="55" y="36"/>
                  <a:pt x="56" y="36"/>
                  <a:pt x="57" y="36"/>
                </a:cubicBezTo>
                <a:cubicBezTo>
                  <a:pt x="58" y="37"/>
                  <a:pt x="59" y="37"/>
                  <a:pt x="59" y="38"/>
                </a:cubicBezTo>
                <a:cubicBezTo>
                  <a:pt x="59" y="55"/>
                  <a:pt x="59" y="55"/>
                  <a:pt x="59" y="55"/>
                </a:cubicBezTo>
                <a:cubicBezTo>
                  <a:pt x="59" y="57"/>
                  <a:pt x="58" y="58"/>
                  <a:pt x="56" y="58"/>
                </a:cubicBezTo>
                <a:cubicBezTo>
                  <a:pt x="39" y="58"/>
                  <a:pt x="39" y="58"/>
                  <a:pt x="39" y="58"/>
                </a:cubicBezTo>
                <a:cubicBezTo>
                  <a:pt x="38" y="58"/>
                  <a:pt x="37" y="57"/>
                  <a:pt x="37" y="56"/>
                </a:cubicBezTo>
                <a:cubicBezTo>
                  <a:pt x="37" y="55"/>
                  <a:pt x="37" y="54"/>
                  <a:pt x="38" y="54"/>
                </a:cubicBezTo>
                <a:cubicBezTo>
                  <a:pt x="43" y="48"/>
                  <a:pt x="43" y="48"/>
                  <a:pt x="43" y="48"/>
                </a:cubicBezTo>
                <a:cubicBezTo>
                  <a:pt x="30" y="35"/>
                  <a:pt x="30" y="35"/>
                  <a:pt x="30" y="35"/>
                </a:cubicBezTo>
                <a:cubicBezTo>
                  <a:pt x="16" y="48"/>
                  <a:pt x="16" y="48"/>
                  <a:pt x="16" y="48"/>
                </a:cubicBezTo>
                <a:cubicBezTo>
                  <a:pt x="22" y="54"/>
                  <a:pt x="22" y="54"/>
                  <a:pt x="22" y="54"/>
                </a:cubicBezTo>
                <a:cubicBezTo>
                  <a:pt x="22" y="54"/>
                  <a:pt x="22" y="55"/>
                  <a:pt x="22" y="56"/>
                </a:cubicBezTo>
                <a:cubicBezTo>
                  <a:pt x="22" y="57"/>
                  <a:pt x="21" y="58"/>
                  <a:pt x="20" y="58"/>
                </a:cubicBezTo>
                <a:cubicBezTo>
                  <a:pt x="3" y="58"/>
                  <a:pt x="3" y="58"/>
                  <a:pt x="3" y="58"/>
                </a:cubicBezTo>
                <a:cubicBezTo>
                  <a:pt x="2" y="58"/>
                  <a:pt x="0" y="57"/>
                  <a:pt x="0" y="55"/>
                </a:cubicBezTo>
                <a:cubicBezTo>
                  <a:pt x="0" y="38"/>
                  <a:pt x="0" y="38"/>
                  <a:pt x="0" y="38"/>
                </a:cubicBezTo>
                <a:cubicBezTo>
                  <a:pt x="0" y="37"/>
                  <a:pt x="1" y="37"/>
                  <a:pt x="2" y="36"/>
                </a:cubicBezTo>
                <a:cubicBezTo>
                  <a:pt x="3" y="36"/>
                  <a:pt x="4" y="36"/>
                  <a:pt x="5" y="37"/>
                </a:cubicBezTo>
                <a:cubicBezTo>
                  <a:pt x="10" y="42"/>
                  <a:pt x="10" y="42"/>
                  <a:pt x="10" y="42"/>
                </a:cubicBezTo>
                <a:cubicBezTo>
                  <a:pt x="24" y="29"/>
                  <a:pt x="24" y="29"/>
                  <a:pt x="24" y="29"/>
                </a:cubicBezTo>
                <a:cubicBezTo>
                  <a:pt x="10" y="15"/>
                  <a:pt x="10" y="15"/>
                  <a:pt x="10" y="15"/>
                </a:cubicBezTo>
                <a:cubicBezTo>
                  <a:pt x="5" y="21"/>
                  <a:pt x="5" y="21"/>
                  <a:pt x="5" y="21"/>
                </a:cubicBezTo>
                <a:cubicBezTo>
                  <a:pt x="4" y="21"/>
                  <a:pt x="4" y="21"/>
                  <a:pt x="3" y="21"/>
                </a:cubicBezTo>
                <a:cubicBezTo>
                  <a:pt x="3" y="21"/>
                  <a:pt x="2" y="21"/>
                  <a:pt x="2" y="21"/>
                </a:cubicBezTo>
                <a:cubicBezTo>
                  <a:pt x="1" y="21"/>
                  <a:pt x="0" y="20"/>
                  <a:pt x="0" y="19"/>
                </a:cubicBezTo>
                <a:cubicBezTo>
                  <a:pt x="0" y="2"/>
                  <a:pt x="0" y="2"/>
                  <a:pt x="0" y="2"/>
                </a:cubicBezTo>
                <a:cubicBezTo>
                  <a:pt x="0" y="1"/>
                  <a:pt x="2" y="0"/>
                  <a:pt x="3" y="0"/>
                </a:cubicBezTo>
                <a:cubicBezTo>
                  <a:pt x="20" y="0"/>
                  <a:pt x="20" y="0"/>
                  <a:pt x="20" y="0"/>
                </a:cubicBezTo>
                <a:cubicBezTo>
                  <a:pt x="21" y="0"/>
                  <a:pt x="22" y="0"/>
                  <a:pt x="22" y="1"/>
                </a:cubicBezTo>
                <a:cubicBezTo>
                  <a:pt x="22" y="2"/>
                  <a:pt x="22" y="3"/>
                  <a:pt x="22" y="4"/>
                </a:cubicBezTo>
                <a:cubicBezTo>
                  <a:pt x="16" y="9"/>
                  <a:pt x="16" y="9"/>
                  <a:pt x="16" y="9"/>
                </a:cubicBezTo>
                <a:cubicBezTo>
                  <a:pt x="30" y="23"/>
                  <a:pt x="30" y="23"/>
                  <a:pt x="30" y="23"/>
                </a:cubicBezTo>
                <a:cubicBezTo>
                  <a:pt x="43" y="9"/>
                  <a:pt x="43" y="9"/>
                  <a:pt x="43" y="9"/>
                </a:cubicBezTo>
                <a:cubicBezTo>
                  <a:pt x="38" y="4"/>
                  <a:pt x="38" y="4"/>
                  <a:pt x="38" y="4"/>
                </a:cubicBezTo>
                <a:cubicBezTo>
                  <a:pt x="37" y="3"/>
                  <a:pt x="37" y="2"/>
                  <a:pt x="37" y="1"/>
                </a:cubicBezTo>
                <a:cubicBezTo>
                  <a:pt x="37" y="0"/>
                  <a:pt x="38" y="0"/>
                  <a:pt x="39" y="0"/>
                </a:cubicBezTo>
                <a:cubicBezTo>
                  <a:pt x="56" y="0"/>
                  <a:pt x="56" y="0"/>
                  <a:pt x="56" y="0"/>
                </a:cubicBezTo>
                <a:cubicBezTo>
                  <a:pt x="58" y="0"/>
                  <a:pt x="59" y="1"/>
                  <a:pt x="59" y="2"/>
                </a:cubicBezTo>
                <a:cubicBezTo>
                  <a:pt x="59" y="19"/>
                  <a:pt x="59" y="19"/>
                  <a:pt x="59" y="19"/>
                </a:cubicBezTo>
                <a:cubicBezTo>
                  <a:pt x="59" y="20"/>
                  <a:pt x="58" y="21"/>
                  <a:pt x="57" y="21"/>
                </a:cubicBezTo>
                <a:cubicBezTo>
                  <a:pt x="57" y="21"/>
                  <a:pt x="57" y="21"/>
                  <a:pt x="56" y="21"/>
                </a:cubicBezTo>
                <a:cubicBezTo>
                  <a:pt x="56" y="21"/>
                  <a:pt x="55" y="21"/>
                  <a:pt x="55" y="21"/>
                </a:cubicBezTo>
                <a:cubicBezTo>
                  <a:pt x="49" y="15"/>
                  <a:pt x="49" y="15"/>
                  <a:pt x="49" y="15"/>
                </a:cubicBezTo>
                <a:lnTo>
                  <a:pt x="36" y="29"/>
                </a:lnTo>
                <a:close/>
              </a:path>
            </a:pathLst>
          </a:custGeom>
          <a:solidFill>
            <a:schemeClr val="dk1"/>
          </a:solidFill>
          <a:ln w="0">
            <a:noFill/>
          </a:ln>
        </p:spPr>
        <p:style>
          <a:lnRef idx="0"/>
          <a:fillRef idx="0"/>
          <a:effectRef idx="0"/>
          <a:fontRef idx="minor"/>
        </p:style>
      </p:sp>
      <p:sp>
        <p:nvSpPr>
          <p:cNvPr id="1861" name="Google Shape;1810;p45"/>
          <p:cNvSpPr/>
          <p:nvPr/>
        </p:nvSpPr>
        <p:spPr>
          <a:xfrm>
            <a:off x="8358120" y="3729600"/>
            <a:ext cx="242640" cy="242640"/>
          </a:xfrm>
          <a:custGeom>
            <a:avLst/>
            <a:gdLst/>
            <a:ahLst/>
            <a:rect l="l" t="t" r="r" b="b"/>
            <a:pathLst>
              <a:path w="58" h="58">
                <a:moveTo>
                  <a:pt x="42" y="45"/>
                </a:moveTo>
                <a:cubicBezTo>
                  <a:pt x="42" y="45"/>
                  <a:pt x="42" y="45"/>
                  <a:pt x="41" y="45"/>
                </a:cubicBezTo>
                <a:cubicBezTo>
                  <a:pt x="39" y="45"/>
                  <a:pt x="37" y="45"/>
                  <a:pt x="36" y="43"/>
                </a:cubicBezTo>
                <a:cubicBezTo>
                  <a:pt x="35" y="42"/>
                  <a:pt x="35" y="41"/>
                  <a:pt x="35" y="40"/>
                </a:cubicBezTo>
                <a:cubicBezTo>
                  <a:pt x="32" y="43"/>
                  <a:pt x="28" y="46"/>
                  <a:pt x="23" y="46"/>
                </a:cubicBezTo>
                <a:cubicBezTo>
                  <a:pt x="15" y="46"/>
                  <a:pt x="10" y="41"/>
                  <a:pt x="10" y="32"/>
                </a:cubicBezTo>
                <a:cubicBezTo>
                  <a:pt x="10" y="20"/>
                  <a:pt x="19" y="10"/>
                  <a:pt x="29" y="10"/>
                </a:cubicBezTo>
                <a:cubicBezTo>
                  <a:pt x="33" y="10"/>
                  <a:pt x="37" y="12"/>
                  <a:pt x="39" y="15"/>
                </a:cubicBezTo>
                <a:cubicBezTo>
                  <a:pt x="39" y="15"/>
                  <a:pt x="39" y="15"/>
                  <a:pt x="39" y="15"/>
                </a:cubicBezTo>
                <a:cubicBezTo>
                  <a:pt x="39" y="12"/>
                  <a:pt x="39" y="12"/>
                  <a:pt x="39" y="12"/>
                </a:cubicBezTo>
                <a:cubicBezTo>
                  <a:pt x="39" y="12"/>
                  <a:pt x="40" y="12"/>
                  <a:pt x="40" y="12"/>
                </a:cubicBezTo>
                <a:cubicBezTo>
                  <a:pt x="44" y="12"/>
                  <a:pt x="44" y="12"/>
                  <a:pt x="44" y="12"/>
                </a:cubicBezTo>
                <a:cubicBezTo>
                  <a:pt x="44" y="12"/>
                  <a:pt x="45" y="12"/>
                  <a:pt x="45" y="12"/>
                </a:cubicBezTo>
                <a:cubicBezTo>
                  <a:pt x="45" y="12"/>
                  <a:pt x="45" y="13"/>
                  <a:pt x="45" y="13"/>
                </a:cubicBezTo>
                <a:cubicBezTo>
                  <a:pt x="40" y="36"/>
                  <a:pt x="40" y="36"/>
                  <a:pt x="40" y="36"/>
                </a:cubicBezTo>
                <a:cubicBezTo>
                  <a:pt x="40" y="37"/>
                  <a:pt x="40" y="37"/>
                  <a:pt x="40" y="38"/>
                </a:cubicBezTo>
                <a:cubicBezTo>
                  <a:pt x="40" y="40"/>
                  <a:pt x="41" y="40"/>
                  <a:pt x="42" y="40"/>
                </a:cubicBezTo>
                <a:cubicBezTo>
                  <a:pt x="45" y="40"/>
                  <a:pt x="53" y="39"/>
                  <a:pt x="53" y="29"/>
                </a:cubicBezTo>
                <a:cubicBezTo>
                  <a:pt x="53" y="14"/>
                  <a:pt x="44" y="4"/>
                  <a:pt x="29" y="4"/>
                </a:cubicBezTo>
                <a:cubicBezTo>
                  <a:pt x="16" y="4"/>
                  <a:pt x="5" y="15"/>
                  <a:pt x="5" y="29"/>
                </a:cubicBezTo>
                <a:cubicBezTo>
                  <a:pt x="5" y="42"/>
                  <a:pt x="16" y="53"/>
                  <a:pt x="29" y="53"/>
                </a:cubicBezTo>
                <a:cubicBezTo>
                  <a:pt x="34" y="53"/>
                  <a:pt x="40" y="51"/>
                  <a:pt x="44" y="48"/>
                </a:cubicBezTo>
                <a:cubicBezTo>
                  <a:pt x="45" y="47"/>
                  <a:pt x="46" y="47"/>
                  <a:pt x="46" y="48"/>
                </a:cubicBezTo>
                <a:cubicBezTo>
                  <a:pt x="48" y="50"/>
                  <a:pt x="48" y="50"/>
                  <a:pt x="48" y="50"/>
                </a:cubicBezTo>
                <a:cubicBezTo>
                  <a:pt x="48" y="50"/>
                  <a:pt x="48" y="50"/>
                  <a:pt x="48" y="50"/>
                </a:cubicBezTo>
                <a:cubicBezTo>
                  <a:pt x="48" y="51"/>
                  <a:pt x="48" y="51"/>
                  <a:pt x="47" y="51"/>
                </a:cubicBezTo>
                <a:cubicBezTo>
                  <a:pt x="42" y="56"/>
                  <a:pt x="36" y="58"/>
                  <a:pt x="29" y="58"/>
                </a:cubicBezTo>
                <a:cubicBezTo>
                  <a:pt x="13" y="58"/>
                  <a:pt x="0" y="45"/>
                  <a:pt x="0" y="29"/>
                </a:cubicBezTo>
                <a:cubicBezTo>
                  <a:pt x="0" y="13"/>
                  <a:pt x="13" y="0"/>
                  <a:pt x="29" y="0"/>
                </a:cubicBezTo>
                <a:cubicBezTo>
                  <a:pt x="46" y="0"/>
                  <a:pt x="58" y="11"/>
                  <a:pt x="58" y="29"/>
                </a:cubicBezTo>
                <a:cubicBezTo>
                  <a:pt x="58" y="41"/>
                  <a:pt x="50" y="45"/>
                  <a:pt x="42" y="45"/>
                </a:cubicBezTo>
                <a:close/>
                <a:moveTo>
                  <a:pt x="29" y="15"/>
                </a:moveTo>
                <a:cubicBezTo>
                  <a:pt x="23" y="15"/>
                  <a:pt x="16" y="22"/>
                  <a:pt x="16" y="32"/>
                </a:cubicBezTo>
                <a:cubicBezTo>
                  <a:pt x="16" y="37"/>
                  <a:pt x="19" y="41"/>
                  <a:pt x="24" y="41"/>
                </a:cubicBezTo>
                <a:cubicBezTo>
                  <a:pt x="31" y="41"/>
                  <a:pt x="37" y="32"/>
                  <a:pt x="37" y="24"/>
                </a:cubicBezTo>
                <a:cubicBezTo>
                  <a:pt x="37" y="19"/>
                  <a:pt x="34" y="15"/>
                  <a:pt x="29" y="15"/>
                </a:cubicBezTo>
                <a:close/>
              </a:path>
            </a:pathLst>
          </a:custGeom>
          <a:solidFill>
            <a:schemeClr val="dk1"/>
          </a:solidFill>
          <a:ln w="0">
            <a:noFill/>
          </a:ln>
        </p:spPr>
        <p:style>
          <a:lnRef idx="0"/>
          <a:fillRef idx="0"/>
          <a:effectRef idx="0"/>
          <a:fontRef idx="minor"/>
        </p:style>
      </p:sp>
      <p:sp>
        <p:nvSpPr>
          <p:cNvPr id="1862" name="Google Shape;1811;p45"/>
          <p:cNvSpPr/>
          <p:nvPr/>
        </p:nvSpPr>
        <p:spPr>
          <a:xfrm>
            <a:off x="8963640" y="3708360"/>
            <a:ext cx="306720" cy="285480"/>
          </a:xfrm>
          <a:custGeom>
            <a:avLst/>
            <a:gdLst/>
            <a:ahLst/>
            <a:rect l="l" t="t" r="r" b="b"/>
            <a:pathLst>
              <a:path w="73" h="68">
                <a:moveTo>
                  <a:pt x="73" y="14"/>
                </a:moveTo>
                <a:cubicBezTo>
                  <a:pt x="73" y="19"/>
                  <a:pt x="73" y="19"/>
                  <a:pt x="73" y="19"/>
                </a:cubicBezTo>
                <a:cubicBezTo>
                  <a:pt x="68" y="19"/>
                  <a:pt x="68" y="19"/>
                  <a:pt x="68" y="19"/>
                </a:cubicBezTo>
                <a:cubicBezTo>
                  <a:pt x="68" y="20"/>
                  <a:pt x="67" y="22"/>
                  <a:pt x="65" y="22"/>
                </a:cubicBezTo>
                <a:cubicBezTo>
                  <a:pt x="7" y="22"/>
                  <a:pt x="7" y="22"/>
                  <a:pt x="7" y="22"/>
                </a:cubicBezTo>
                <a:cubicBezTo>
                  <a:pt x="6" y="22"/>
                  <a:pt x="5" y="20"/>
                  <a:pt x="5" y="19"/>
                </a:cubicBezTo>
                <a:cubicBezTo>
                  <a:pt x="0" y="19"/>
                  <a:pt x="0" y="19"/>
                  <a:pt x="0" y="19"/>
                </a:cubicBezTo>
                <a:cubicBezTo>
                  <a:pt x="0" y="14"/>
                  <a:pt x="0" y="14"/>
                  <a:pt x="0" y="14"/>
                </a:cubicBezTo>
                <a:cubicBezTo>
                  <a:pt x="36" y="0"/>
                  <a:pt x="36" y="0"/>
                  <a:pt x="36" y="0"/>
                </a:cubicBezTo>
                <a:lnTo>
                  <a:pt x="73" y="14"/>
                </a:lnTo>
                <a:close/>
                <a:moveTo>
                  <a:pt x="73" y="63"/>
                </a:moveTo>
                <a:cubicBezTo>
                  <a:pt x="73" y="68"/>
                  <a:pt x="73" y="68"/>
                  <a:pt x="73" y="68"/>
                </a:cubicBezTo>
                <a:cubicBezTo>
                  <a:pt x="0" y="68"/>
                  <a:pt x="0" y="68"/>
                  <a:pt x="0" y="68"/>
                </a:cubicBezTo>
                <a:cubicBezTo>
                  <a:pt x="0" y="63"/>
                  <a:pt x="0" y="63"/>
                  <a:pt x="0" y="63"/>
                </a:cubicBezTo>
                <a:cubicBezTo>
                  <a:pt x="0" y="62"/>
                  <a:pt x="1" y="60"/>
                  <a:pt x="2" y="60"/>
                </a:cubicBezTo>
                <a:cubicBezTo>
                  <a:pt x="70" y="60"/>
                  <a:pt x="70" y="60"/>
                  <a:pt x="70" y="60"/>
                </a:cubicBezTo>
                <a:cubicBezTo>
                  <a:pt x="71" y="60"/>
                  <a:pt x="73" y="62"/>
                  <a:pt x="73" y="63"/>
                </a:cubicBezTo>
                <a:close/>
                <a:moveTo>
                  <a:pt x="19" y="24"/>
                </a:moveTo>
                <a:cubicBezTo>
                  <a:pt x="19" y="53"/>
                  <a:pt x="19" y="53"/>
                  <a:pt x="19" y="53"/>
                </a:cubicBezTo>
                <a:cubicBezTo>
                  <a:pt x="24" y="53"/>
                  <a:pt x="24" y="53"/>
                  <a:pt x="24" y="53"/>
                </a:cubicBezTo>
                <a:cubicBezTo>
                  <a:pt x="24" y="24"/>
                  <a:pt x="24" y="24"/>
                  <a:pt x="24" y="24"/>
                </a:cubicBezTo>
                <a:cubicBezTo>
                  <a:pt x="34" y="24"/>
                  <a:pt x="34" y="24"/>
                  <a:pt x="34" y="24"/>
                </a:cubicBezTo>
                <a:cubicBezTo>
                  <a:pt x="34" y="53"/>
                  <a:pt x="34" y="53"/>
                  <a:pt x="34" y="53"/>
                </a:cubicBezTo>
                <a:cubicBezTo>
                  <a:pt x="39" y="53"/>
                  <a:pt x="39" y="53"/>
                  <a:pt x="39" y="53"/>
                </a:cubicBezTo>
                <a:cubicBezTo>
                  <a:pt x="39" y="24"/>
                  <a:pt x="39" y="24"/>
                  <a:pt x="39" y="24"/>
                </a:cubicBezTo>
                <a:cubicBezTo>
                  <a:pt x="48" y="24"/>
                  <a:pt x="48" y="24"/>
                  <a:pt x="48" y="24"/>
                </a:cubicBezTo>
                <a:cubicBezTo>
                  <a:pt x="48" y="53"/>
                  <a:pt x="48" y="53"/>
                  <a:pt x="48" y="53"/>
                </a:cubicBezTo>
                <a:cubicBezTo>
                  <a:pt x="53" y="53"/>
                  <a:pt x="53" y="53"/>
                  <a:pt x="53" y="53"/>
                </a:cubicBezTo>
                <a:cubicBezTo>
                  <a:pt x="53" y="24"/>
                  <a:pt x="53" y="24"/>
                  <a:pt x="53" y="24"/>
                </a:cubicBezTo>
                <a:cubicBezTo>
                  <a:pt x="63" y="24"/>
                  <a:pt x="63" y="24"/>
                  <a:pt x="63" y="24"/>
                </a:cubicBezTo>
                <a:cubicBezTo>
                  <a:pt x="63" y="53"/>
                  <a:pt x="63" y="53"/>
                  <a:pt x="63" y="53"/>
                </a:cubicBezTo>
                <a:cubicBezTo>
                  <a:pt x="65" y="53"/>
                  <a:pt x="65" y="53"/>
                  <a:pt x="65" y="53"/>
                </a:cubicBezTo>
                <a:cubicBezTo>
                  <a:pt x="67" y="53"/>
                  <a:pt x="68" y="54"/>
                  <a:pt x="68" y="56"/>
                </a:cubicBezTo>
                <a:cubicBezTo>
                  <a:pt x="68" y="58"/>
                  <a:pt x="68" y="58"/>
                  <a:pt x="68" y="58"/>
                </a:cubicBezTo>
                <a:cubicBezTo>
                  <a:pt x="5" y="58"/>
                  <a:pt x="5" y="58"/>
                  <a:pt x="5" y="58"/>
                </a:cubicBezTo>
                <a:cubicBezTo>
                  <a:pt x="5" y="56"/>
                  <a:pt x="5" y="56"/>
                  <a:pt x="5" y="56"/>
                </a:cubicBezTo>
                <a:cubicBezTo>
                  <a:pt x="5" y="54"/>
                  <a:pt x="6" y="53"/>
                  <a:pt x="7" y="53"/>
                </a:cubicBezTo>
                <a:cubicBezTo>
                  <a:pt x="9" y="53"/>
                  <a:pt x="9" y="53"/>
                  <a:pt x="9" y="53"/>
                </a:cubicBezTo>
                <a:cubicBezTo>
                  <a:pt x="9" y="24"/>
                  <a:pt x="9" y="24"/>
                  <a:pt x="9" y="24"/>
                </a:cubicBezTo>
                <a:lnTo>
                  <a:pt x="19" y="24"/>
                </a:lnTo>
                <a:close/>
              </a:path>
            </a:pathLst>
          </a:custGeom>
          <a:solidFill>
            <a:schemeClr val="dk1"/>
          </a:solidFill>
          <a:ln w="0">
            <a:noFill/>
          </a:ln>
        </p:spPr>
        <p:style>
          <a:lnRef idx="0"/>
          <a:fillRef idx="0"/>
          <a:effectRef idx="0"/>
          <a:fontRef idx="minor"/>
        </p:style>
      </p:sp>
      <p:sp>
        <p:nvSpPr>
          <p:cNvPr id="1863" name="Google Shape;1812;p45"/>
          <p:cNvSpPr/>
          <p:nvPr/>
        </p:nvSpPr>
        <p:spPr>
          <a:xfrm>
            <a:off x="9569160" y="3745080"/>
            <a:ext cx="248400" cy="205560"/>
          </a:xfrm>
          <a:custGeom>
            <a:avLst/>
            <a:gdLst/>
            <a:ahLst/>
            <a:rect l="l" t="t" r="r" b="b"/>
            <a:pathLst>
              <a:path w="59" h="49">
                <a:moveTo>
                  <a:pt x="59" y="8"/>
                </a:moveTo>
                <a:cubicBezTo>
                  <a:pt x="59" y="9"/>
                  <a:pt x="58" y="10"/>
                  <a:pt x="56" y="10"/>
                </a:cubicBezTo>
                <a:cubicBezTo>
                  <a:pt x="3" y="10"/>
                  <a:pt x="3" y="10"/>
                  <a:pt x="3" y="10"/>
                </a:cubicBezTo>
                <a:cubicBezTo>
                  <a:pt x="2" y="10"/>
                  <a:pt x="0" y="9"/>
                  <a:pt x="0" y="8"/>
                </a:cubicBezTo>
                <a:cubicBezTo>
                  <a:pt x="0" y="3"/>
                  <a:pt x="0" y="3"/>
                  <a:pt x="0" y="3"/>
                </a:cubicBezTo>
                <a:cubicBezTo>
                  <a:pt x="0" y="2"/>
                  <a:pt x="2" y="0"/>
                  <a:pt x="3" y="0"/>
                </a:cubicBezTo>
                <a:cubicBezTo>
                  <a:pt x="56" y="0"/>
                  <a:pt x="56" y="0"/>
                  <a:pt x="56" y="0"/>
                </a:cubicBezTo>
                <a:cubicBezTo>
                  <a:pt x="58" y="0"/>
                  <a:pt x="59" y="2"/>
                  <a:pt x="59" y="3"/>
                </a:cubicBezTo>
                <a:lnTo>
                  <a:pt x="59" y="8"/>
                </a:lnTo>
                <a:close/>
                <a:moveTo>
                  <a:pt x="59" y="27"/>
                </a:moveTo>
                <a:cubicBezTo>
                  <a:pt x="59" y="28"/>
                  <a:pt x="58" y="30"/>
                  <a:pt x="56" y="30"/>
                </a:cubicBezTo>
                <a:cubicBezTo>
                  <a:pt x="3" y="30"/>
                  <a:pt x="3" y="30"/>
                  <a:pt x="3" y="30"/>
                </a:cubicBezTo>
                <a:cubicBezTo>
                  <a:pt x="2" y="30"/>
                  <a:pt x="0" y="28"/>
                  <a:pt x="0" y="27"/>
                </a:cubicBezTo>
                <a:cubicBezTo>
                  <a:pt x="0" y="22"/>
                  <a:pt x="0" y="22"/>
                  <a:pt x="0" y="22"/>
                </a:cubicBezTo>
                <a:cubicBezTo>
                  <a:pt x="0" y="21"/>
                  <a:pt x="2" y="20"/>
                  <a:pt x="3" y="20"/>
                </a:cubicBezTo>
                <a:cubicBezTo>
                  <a:pt x="56" y="20"/>
                  <a:pt x="56" y="20"/>
                  <a:pt x="56" y="20"/>
                </a:cubicBezTo>
                <a:cubicBezTo>
                  <a:pt x="58" y="20"/>
                  <a:pt x="59" y="21"/>
                  <a:pt x="59" y="22"/>
                </a:cubicBezTo>
                <a:lnTo>
                  <a:pt x="59" y="27"/>
                </a:lnTo>
                <a:close/>
                <a:moveTo>
                  <a:pt x="59" y="47"/>
                </a:moveTo>
                <a:cubicBezTo>
                  <a:pt x="59" y="48"/>
                  <a:pt x="58" y="49"/>
                  <a:pt x="56" y="49"/>
                </a:cubicBezTo>
                <a:cubicBezTo>
                  <a:pt x="3" y="49"/>
                  <a:pt x="3" y="49"/>
                  <a:pt x="3" y="49"/>
                </a:cubicBezTo>
                <a:cubicBezTo>
                  <a:pt x="2" y="49"/>
                  <a:pt x="0" y="48"/>
                  <a:pt x="0" y="47"/>
                </a:cubicBezTo>
                <a:cubicBezTo>
                  <a:pt x="0" y="42"/>
                  <a:pt x="0" y="42"/>
                  <a:pt x="0" y="42"/>
                </a:cubicBezTo>
                <a:cubicBezTo>
                  <a:pt x="0" y="40"/>
                  <a:pt x="2" y="39"/>
                  <a:pt x="3" y="39"/>
                </a:cubicBezTo>
                <a:cubicBezTo>
                  <a:pt x="56" y="39"/>
                  <a:pt x="56" y="39"/>
                  <a:pt x="56" y="39"/>
                </a:cubicBezTo>
                <a:cubicBezTo>
                  <a:pt x="58" y="39"/>
                  <a:pt x="59" y="40"/>
                  <a:pt x="59" y="42"/>
                </a:cubicBezTo>
                <a:lnTo>
                  <a:pt x="59" y="47"/>
                </a:lnTo>
                <a:close/>
              </a:path>
            </a:pathLst>
          </a:custGeom>
          <a:solidFill>
            <a:schemeClr val="dk1"/>
          </a:solidFill>
          <a:ln w="0">
            <a:noFill/>
          </a:ln>
        </p:spPr>
        <p:style>
          <a:lnRef idx="0"/>
          <a:fillRef idx="0"/>
          <a:effectRef idx="0"/>
          <a:fontRef idx="minor"/>
        </p:style>
      </p:sp>
      <p:sp>
        <p:nvSpPr>
          <p:cNvPr id="1864" name="Google Shape;1813;p45"/>
          <p:cNvSpPr/>
          <p:nvPr/>
        </p:nvSpPr>
        <p:spPr>
          <a:xfrm>
            <a:off x="10188360" y="3708360"/>
            <a:ext cx="263880" cy="285480"/>
          </a:xfrm>
          <a:custGeom>
            <a:avLst/>
            <a:gdLst/>
            <a:ahLst/>
            <a:rect l="l" t="t"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dk1"/>
          </a:solidFill>
          <a:ln w="0">
            <a:noFill/>
          </a:ln>
        </p:spPr>
        <p:style>
          <a:lnRef idx="0"/>
          <a:fillRef idx="0"/>
          <a:effectRef idx="0"/>
          <a:fontRef idx="minor"/>
        </p:style>
      </p:sp>
      <p:sp>
        <p:nvSpPr>
          <p:cNvPr id="1865" name="Google Shape;1814;p45"/>
          <p:cNvSpPr/>
          <p:nvPr/>
        </p:nvSpPr>
        <p:spPr>
          <a:xfrm>
            <a:off x="10782000" y="3745080"/>
            <a:ext cx="365400" cy="205560"/>
          </a:xfrm>
          <a:custGeom>
            <a:avLst/>
            <a:gdLst/>
            <a:ahLst/>
            <a:rect l="l" t="t" r="r" b="b"/>
            <a:pathLst>
              <a:path w="87" h="49">
                <a:moveTo>
                  <a:pt x="70" y="49"/>
                </a:moveTo>
                <a:cubicBezTo>
                  <a:pt x="61" y="49"/>
                  <a:pt x="53" y="41"/>
                  <a:pt x="53" y="32"/>
                </a:cubicBezTo>
                <a:cubicBezTo>
                  <a:pt x="53" y="27"/>
                  <a:pt x="55" y="22"/>
                  <a:pt x="59" y="19"/>
                </a:cubicBezTo>
                <a:cubicBezTo>
                  <a:pt x="56" y="16"/>
                  <a:pt x="56" y="16"/>
                  <a:pt x="56" y="16"/>
                </a:cubicBezTo>
                <a:cubicBezTo>
                  <a:pt x="43" y="33"/>
                  <a:pt x="43" y="33"/>
                  <a:pt x="43" y="33"/>
                </a:cubicBezTo>
                <a:cubicBezTo>
                  <a:pt x="43" y="34"/>
                  <a:pt x="42" y="34"/>
                  <a:pt x="41" y="34"/>
                </a:cubicBezTo>
                <a:cubicBezTo>
                  <a:pt x="34" y="34"/>
                  <a:pt x="34" y="34"/>
                  <a:pt x="34" y="34"/>
                </a:cubicBezTo>
                <a:cubicBezTo>
                  <a:pt x="32" y="43"/>
                  <a:pt x="25" y="49"/>
                  <a:pt x="17" y="49"/>
                </a:cubicBezTo>
                <a:cubicBezTo>
                  <a:pt x="7" y="49"/>
                  <a:pt x="0" y="41"/>
                  <a:pt x="0" y="32"/>
                </a:cubicBezTo>
                <a:cubicBezTo>
                  <a:pt x="0" y="23"/>
                  <a:pt x="7" y="15"/>
                  <a:pt x="17" y="15"/>
                </a:cubicBezTo>
                <a:cubicBezTo>
                  <a:pt x="20" y="15"/>
                  <a:pt x="23" y="16"/>
                  <a:pt x="25" y="17"/>
                </a:cubicBezTo>
                <a:cubicBezTo>
                  <a:pt x="30" y="10"/>
                  <a:pt x="30" y="10"/>
                  <a:pt x="30" y="10"/>
                </a:cubicBezTo>
                <a:cubicBezTo>
                  <a:pt x="22" y="10"/>
                  <a:pt x="22" y="10"/>
                  <a:pt x="22" y="10"/>
                </a:cubicBezTo>
                <a:cubicBezTo>
                  <a:pt x="20" y="10"/>
                  <a:pt x="19" y="9"/>
                  <a:pt x="19" y="8"/>
                </a:cubicBezTo>
                <a:cubicBezTo>
                  <a:pt x="19" y="6"/>
                  <a:pt x="20" y="5"/>
                  <a:pt x="22" y="5"/>
                </a:cubicBezTo>
                <a:cubicBezTo>
                  <a:pt x="36" y="5"/>
                  <a:pt x="36" y="5"/>
                  <a:pt x="36" y="5"/>
                </a:cubicBezTo>
                <a:cubicBezTo>
                  <a:pt x="36" y="10"/>
                  <a:pt x="36" y="10"/>
                  <a:pt x="36" y="10"/>
                </a:cubicBezTo>
                <a:cubicBezTo>
                  <a:pt x="53" y="10"/>
                  <a:pt x="53" y="10"/>
                  <a:pt x="53" y="10"/>
                </a:cubicBezTo>
                <a:cubicBezTo>
                  <a:pt x="49" y="5"/>
                  <a:pt x="49" y="5"/>
                  <a:pt x="49" y="5"/>
                </a:cubicBezTo>
                <a:cubicBezTo>
                  <a:pt x="41" y="5"/>
                  <a:pt x="41" y="5"/>
                  <a:pt x="41" y="5"/>
                </a:cubicBezTo>
                <a:cubicBezTo>
                  <a:pt x="40" y="5"/>
                  <a:pt x="39" y="4"/>
                  <a:pt x="39" y="3"/>
                </a:cubicBezTo>
                <a:cubicBezTo>
                  <a:pt x="39" y="2"/>
                  <a:pt x="40" y="0"/>
                  <a:pt x="41" y="0"/>
                </a:cubicBezTo>
                <a:cubicBezTo>
                  <a:pt x="51" y="0"/>
                  <a:pt x="51" y="0"/>
                  <a:pt x="51" y="0"/>
                </a:cubicBezTo>
                <a:cubicBezTo>
                  <a:pt x="52" y="0"/>
                  <a:pt x="52" y="1"/>
                  <a:pt x="53" y="1"/>
                </a:cubicBezTo>
                <a:cubicBezTo>
                  <a:pt x="63" y="17"/>
                  <a:pt x="63" y="17"/>
                  <a:pt x="63" y="17"/>
                </a:cubicBezTo>
                <a:cubicBezTo>
                  <a:pt x="65" y="16"/>
                  <a:pt x="68" y="15"/>
                  <a:pt x="70" y="15"/>
                </a:cubicBezTo>
                <a:cubicBezTo>
                  <a:pt x="80" y="15"/>
                  <a:pt x="87" y="23"/>
                  <a:pt x="87" y="32"/>
                </a:cubicBezTo>
                <a:cubicBezTo>
                  <a:pt x="87" y="41"/>
                  <a:pt x="80" y="49"/>
                  <a:pt x="70" y="49"/>
                </a:cubicBezTo>
                <a:close/>
                <a:moveTo>
                  <a:pt x="17" y="34"/>
                </a:moveTo>
                <a:cubicBezTo>
                  <a:pt x="15" y="34"/>
                  <a:pt x="14" y="32"/>
                  <a:pt x="15" y="31"/>
                </a:cubicBezTo>
                <a:cubicBezTo>
                  <a:pt x="22" y="21"/>
                  <a:pt x="22" y="21"/>
                  <a:pt x="22" y="21"/>
                </a:cubicBezTo>
                <a:cubicBezTo>
                  <a:pt x="20" y="20"/>
                  <a:pt x="19" y="20"/>
                  <a:pt x="17" y="20"/>
                </a:cubicBezTo>
                <a:cubicBezTo>
                  <a:pt x="10" y="20"/>
                  <a:pt x="5" y="25"/>
                  <a:pt x="5" y="32"/>
                </a:cubicBezTo>
                <a:cubicBezTo>
                  <a:pt x="5" y="39"/>
                  <a:pt x="10" y="44"/>
                  <a:pt x="17" y="44"/>
                </a:cubicBezTo>
                <a:cubicBezTo>
                  <a:pt x="23" y="44"/>
                  <a:pt x="28" y="40"/>
                  <a:pt x="29" y="34"/>
                </a:cubicBezTo>
                <a:lnTo>
                  <a:pt x="17" y="34"/>
                </a:lnTo>
                <a:close/>
                <a:moveTo>
                  <a:pt x="29" y="30"/>
                </a:moveTo>
                <a:cubicBezTo>
                  <a:pt x="28" y="27"/>
                  <a:pt x="27" y="26"/>
                  <a:pt x="26" y="24"/>
                </a:cubicBezTo>
                <a:cubicBezTo>
                  <a:pt x="22" y="30"/>
                  <a:pt x="22" y="30"/>
                  <a:pt x="22" y="30"/>
                </a:cubicBezTo>
                <a:lnTo>
                  <a:pt x="29" y="30"/>
                </a:lnTo>
                <a:close/>
                <a:moveTo>
                  <a:pt x="51" y="15"/>
                </a:moveTo>
                <a:cubicBezTo>
                  <a:pt x="33" y="15"/>
                  <a:pt x="33" y="15"/>
                  <a:pt x="33" y="15"/>
                </a:cubicBezTo>
                <a:cubicBezTo>
                  <a:pt x="29" y="20"/>
                  <a:pt x="29" y="20"/>
                  <a:pt x="29" y="20"/>
                </a:cubicBezTo>
                <a:cubicBezTo>
                  <a:pt x="31" y="23"/>
                  <a:pt x="33" y="26"/>
                  <a:pt x="34" y="30"/>
                </a:cubicBezTo>
                <a:cubicBezTo>
                  <a:pt x="40" y="30"/>
                  <a:pt x="40" y="30"/>
                  <a:pt x="40" y="30"/>
                </a:cubicBezTo>
                <a:lnTo>
                  <a:pt x="51" y="15"/>
                </a:lnTo>
                <a:close/>
                <a:moveTo>
                  <a:pt x="70" y="20"/>
                </a:moveTo>
                <a:cubicBezTo>
                  <a:pt x="69" y="20"/>
                  <a:pt x="67" y="20"/>
                  <a:pt x="66" y="21"/>
                </a:cubicBezTo>
                <a:cubicBezTo>
                  <a:pt x="72" y="31"/>
                  <a:pt x="72" y="31"/>
                  <a:pt x="72" y="31"/>
                </a:cubicBezTo>
                <a:cubicBezTo>
                  <a:pt x="73" y="32"/>
                  <a:pt x="73" y="33"/>
                  <a:pt x="72" y="34"/>
                </a:cubicBezTo>
                <a:cubicBezTo>
                  <a:pt x="71" y="34"/>
                  <a:pt x="71" y="34"/>
                  <a:pt x="70" y="34"/>
                </a:cubicBezTo>
                <a:cubicBezTo>
                  <a:pt x="69" y="34"/>
                  <a:pt x="69" y="34"/>
                  <a:pt x="68" y="33"/>
                </a:cubicBezTo>
                <a:cubicBezTo>
                  <a:pt x="62" y="23"/>
                  <a:pt x="62" y="23"/>
                  <a:pt x="62" y="23"/>
                </a:cubicBezTo>
                <a:cubicBezTo>
                  <a:pt x="59" y="26"/>
                  <a:pt x="58" y="29"/>
                  <a:pt x="58" y="32"/>
                </a:cubicBezTo>
                <a:cubicBezTo>
                  <a:pt x="58" y="39"/>
                  <a:pt x="64" y="44"/>
                  <a:pt x="70" y="44"/>
                </a:cubicBezTo>
                <a:cubicBezTo>
                  <a:pt x="77" y="44"/>
                  <a:pt x="82" y="39"/>
                  <a:pt x="82" y="32"/>
                </a:cubicBezTo>
                <a:cubicBezTo>
                  <a:pt x="82" y="25"/>
                  <a:pt x="77" y="20"/>
                  <a:pt x="70" y="20"/>
                </a:cubicBezTo>
                <a:close/>
              </a:path>
            </a:pathLst>
          </a:custGeom>
          <a:solidFill>
            <a:schemeClr val="dk1"/>
          </a:solidFill>
          <a:ln w="0">
            <a:noFill/>
          </a:ln>
        </p:spPr>
        <p:style>
          <a:lnRef idx="0"/>
          <a:fillRef idx="0"/>
          <a:effectRef idx="0"/>
          <a:fontRef idx="minor"/>
        </p:style>
      </p:sp>
      <p:sp>
        <p:nvSpPr>
          <p:cNvPr id="1866" name="Google Shape;1815;p45"/>
          <p:cNvSpPr/>
          <p:nvPr/>
        </p:nvSpPr>
        <p:spPr>
          <a:xfrm>
            <a:off x="11323440" y="3729600"/>
            <a:ext cx="244440" cy="2426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1"/>
                </a:moveTo>
                <a:cubicBezTo>
                  <a:pt x="46" y="10"/>
                  <a:pt x="44" y="9"/>
                  <a:pt x="42" y="8"/>
                </a:cubicBezTo>
                <a:cubicBezTo>
                  <a:pt x="36" y="6"/>
                  <a:pt x="30" y="6"/>
                  <a:pt x="23" y="7"/>
                </a:cubicBezTo>
                <a:cubicBezTo>
                  <a:pt x="20" y="7"/>
                  <a:pt x="18" y="7"/>
                  <a:pt x="15" y="8"/>
                </a:cubicBezTo>
                <a:cubicBezTo>
                  <a:pt x="13" y="9"/>
                  <a:pt x="10" y="10"/>
                  <a:pt x="10" y="13"/>
                </a:cubicBezTo>
                <a:cubicBezTo>
                  <a:pt x="10" y="18"/>
                  <a:pt x="11" y="24"/>
                  <a:pt x="12" y="30"/>
                </a:cubicBezTo>
                <a:cubicBezTo>
                  <a:pt x="13" y="31"/>
                  <a:pt x="13" y="33"/>
                  <a:pt x="14" y="34"/>
                </a:cubicBezTo>
                <a:cubicBezTo>
                  <a:pt x="17" y="37"/>
                  <a:pt x="21" y="38"/>
                  <a:pt x="25" y="38"/>
                </a:cubicBezTo>
                <a:cubicBezTo>
                  <a:pt x="31" y="39"/>
                  <a:pt x="36" y="38"/>
                  <a:pt x="42" y="36"/>
                </a:cubicBezTo>
                <a:cubicBezTo>
                  <a:pt x="43" y="35"/>
                  <a:pt x="45" y="34"/>
                  <a:pt x="45" y="32"/>
                </a:cubicBezTo>
                <a:cubicBezTo>
                  <a:pt x="46" y="26"/>
                  <a:pt x="47" y="20"/>
                  <a:pt x="48" y="14"/>
                </a:cubicBezTo>
                <a:cubicBezTo>
                  <a:pt x="48" y="13"/>
                  <a:pt x="48" y="12"/>
                  <a:pt x="48" y="11"/>
                </a:cubicBezTo>
                <a:close/>
                <a:moveTo>
                  <a:pt x="43" y="38"/>
                </a:moveTo>
                <a:cubicBezTo>
                  <a:pt x="35" y="43"/>
                  <a:pt x="23" y="43"/>
                  <a:pt x="15" y="38"/>
                </a:cubicBezTo>
                <a:cubicBezTo>
                  <a:pt x="15" y="38"/>
                  <a:pt x="15" y="38"/>
                  <a:pt x="15" y="38"/>
                </a:cubicBezTo>
                <a:cubicBezTo>
                  <a:pt x="14" y="38"/>
                  <a:pt x="14" y="38"/>
                  <a:pt x="14" y="38"/>
                </a:cubicBezTo>
                <a:cubicBezTo>
                  <a:pt x="15" y="41"/>
                  <a:pt x="15" y="44"/>
                  <a:pt x="16" y="46"/>
                </a:cubicBezTo>
                <a:cubicBezTo>
                  <a:pt x="17" y="49"/>
                  <a:pt x="21" y="50"/>
                  <a:pt x="24" y="50"/>
                </a:cubicBezTo>
                <a:cubicBezTo>
                  <a:pt x="29" y="51"/>
                  <a:pt x="35" y="51"/>
                  <a:pt x="40" y="48"/>
                </a:cubicBezTo>
                <a:cubicBezTo>
                  <a:pt x="43" y="47"/>
                  <a:pt x="42" y="43"/>
                  <a:pt x="43" y="41"/>
                </a:cubicBezTo>
                <a:cubicBezTo>
                  <a:pt x="43" y="40"/>
                  <a:pt x="44" y="38"/>
                  <a:pt x="43" y="38"/>
                </a:cubicBezTo>
                <a:close/>
                <a:moveTo>
                  <a:pt x="35" y="14"/>
                </a:moveTo>
                <a:cubicBezTo>
                  <a:pt x="31" y="15"/>
                  <a:pt x="27" y="15"/>
                  <a:pt x="23" y="14"/>
                </a:cubicBezTo>
                <a:cubicBezTo>
                  <a:pt x="21" y="14"/>
                  <a:pt x="18" y="14"/>
                  <a:pt x="16" y="12"/>
                </a:cubicBezTo>
                <a:cubicBezTo>
                  <a:pt x="17" y="11"/>
                  <a:pt x="19" y="10"/>
                  <a:pt x="21" y="10"/>
                </a:cubicBezTo>
                <a:cubicBezTo>
                  <a:pt x="26" y="9"/>
                  <a:pt x="31" y="9"/>
                  <a:pt x="36" y="10"/>
                </a:cubicBezTo>
                <a:cubicBezTo>
                  <a:pt x="38" y="10"/>
                  <a:pt x="40" y="11"/>
                  <a:pt x="42" y="12"/>
                </a:cubicBezTo>
                <a:cubicBezTo>
                  <a:pt x="40" y="14"/>
                  <a:pt x="37" y="14"/>
                  <a:pt x="35" y="14"/>
                </a:cubicBezTo>
                <a:close/>
                <a:moveTo>
                  <a:pt x="29" y="34"/>
                </a:moveTo>
                <a:cubicBezTo>
                  <a:pt x="26" y="34"/>
                  <a:pt x="23" y="32"/>
                  <a:pt x="23" y="28"/>
                </a:cubicBezTo>
                <a:cubicBezTo>
                  <a:pt x="23" y="26"/>
                  <a:pt x="24" y="23"/>
                  <a:pt x="27" y="22"/>
                </a:cubicBezTo>
                <a:cubicBezTo>
                  <a:pt x="30" y="21"/>
                  <a:pt x="34" y="23"/>
                  <a:pt x="35" y="27"/>
                </a:cubicBezTo>
                <a:cubicBezTo>
                  <a:pt x="35" y="30"/>
                  <a:pt x="33" y="34"/>
                  <a:pt x="29" y="34"/>
                </a:cubicBezTo>
                <a:close/>
                <a:moveTo>
                  <a:pt x="27" y="25"/>
                </a:moveTo>
                <a:cubicBezTo>
                  <a:pt x="25" y="26"/>
                  <a:pt x="25" y="30"/>
                  <a:pt x="28" y="31"/>
                </a:cubicBezTo>
                <a:cubicBezTo>
                  <a:pt x="29" y="32"/>
                  <a:pt x="32" y="30"/>
                  <a:pt x="32" y="28"/>
                </a:cubicBezTo>
                <a:cubicBezTo>
                  <a:pt x="32" y="26"/>
                  <a:pt x="29" y="24"/>
                  <a:pt x="27" y="25"/>
                </a:cubicBezTo>
                <a:close/>
              </a:path>
            </a:pathLst>
          </a:custGeom>
          <a:solidFill>
            <a:schemeClr val="dk1"/>
          </a:solidFill>
          <a:ln w="0">
            <a:noFill/>
          </a:ln>
        </p:spPr>
        <p:style>
          <a:lnRef idx="0"/>
          <a:fillRef idx="0"/>
          <a:effectRef idx="0"/>
          <a:fontRef idx="minor"/>
        </p:style>
      </p:sp>
      <p:sp>
        <p:nvSpPr>
          <p:cNvPr id="1867" name="Google Shape;1816;p45"/>
          <p:cNvSpPr/>
          <p:nvPr/>
        </p:nvSpPr>
        <p:spPr>
          <a:xfrm>
            <a:off x="564840" y="4179240"/>
            <a:ext cx="285480" cy="285480"/>
          </a:xfrm>
          <a:custGeom>
            <a:avLst/>
            <a:gdLst/>
            <a:ahLst/>
            <a:rect l="l" t="t" r="r" b="b"/>
            <a:pathLst>
              <a:path w="68" h="68">
                <a:moveTo>
                  <a:pt x="59" y="10"/>
                </a:moveTo>
                <a:cubicBezTo>
                  <a:pt x="50" y="20"/>
                  <a:pt x="50" y="20"/>
                  <a:pt x="50" y="20"/>
                </a:cubicBezTo>
                <a:cubicBezTo>
                  <a:pt x="52" y="22"/>
                  <a:pt x="52" y="22"/>
                  <a:pt x="52" y="22"/>
                </a:cubicBezTo>
                <a:cubicBezTo>
                  <a:pt x="53" y="23"/>
                  <a:pt x="53" y="25"/>
                  <a:pt x="52" y="26"/>
                </a:cubicBezTo>
                <a:cubicBezTo>
                  <a:pt x="50" y="28"/>
                  <a:pt x="50" y="28"/>
                  <a:pt x="50" y="28"/>
                </a:cubicBezTo>
                <a:cubicBezTo>
                  <a:pt x="52" y="32"/>
                  <a:pt x="53" y="36"/>
                  <a:pt x="53" y="41"/>
                </a:cubicBezTo>
                <a:cubicBezTo>
                  <a:pt x="53" y="56"/>
                  <a:pt x="41" y="68"/>
                  <a:pt x="26" y="68"/>
                </a:cubicBezTo>
                <a:cubicBezTo>
                  <a:pt x="12" y="68"/>
                  <a:pt x="0" y="56"/>
                  <a:pt x="0" y="41"/>
                </a:cubicBezTo>
                <a:cubicBezTo>
                  <a:pt x="0" y="26"/>
                  <a:pt x="12" y="14"/>
                  <a:pt x="26" y="14"/>
                </a:cubicBezTo>
                <a:cubicBezTo>
                  <a:pt x="31" y="14"/>
                  <a:pt x="36" y="16"/>
                  <a:pt x="40" y="18"/>
                </a:cubicBezTo>
                <a:cubicBezTo>
                  <a:pt x="42" y="15"/>
                  <a:pt x="42" y="15"/>
                  <a:pt x="42" y="15"/>
                </a:cubicBezTo>
                <a:cubicBezTo>
                  <a:pt x="43" y="14"/>
                  <a:pt x="44" y="14"/>
                  <a:pt x="45" y="15"/>
                </a:cubicBezTo>
                <a:cubicBezTo>
                  <a:pt x="48" y="18"/>
                  <a:pt x="48" y="18"/>
                  <a:pt x="48" y="18"/>
                </a:cubicBezTo>
                <a:cubicBezTo>
                  <a:pt x="57" y="9"/>
                  <a:pt x="57" y="9"/>
                  <a:pt x="57" y="9"/>
                </a:cubicBezTo>
                <a:lnTo>
                  <a:pt x="59" y="10"/>
                </a:lnTo>
                <a:close/>
                <a:moveTo>
                  <a:pt x="18" y="21"/>
                </a:moveTo>
                <a:cubicBezTo>
                  <a:pt x="13" y="23"/>
                  <a:pt x="8" y="27"/>
                  <a:pt x="6" y="33"/>
                </a:cubicBezTo>
                <a:cubicBezTo>
                  <a:pt x="6" y="34"/>
                  <a:pt x="6" y="35"/>
                  <a:pt x="8" y="36"/>
                </a:cubicBezTo>
                <a:cubicBezTo>
                  <a:pt x="8" y="36"/>
                  <a:pt x="8" y="36"/>
                  <a:pt x="8" y="36"/>
                </a:cubicBezTo>
                <a:cubicBezTo>
                  <a:pt x="9" y="36"/>
                  <a:pt x="10" y="36"/>
                  <a:pt x="11" y="35"/>
                </a:cubicBezTo>
                <a:cubicBezTo>
                  <a:pt x="12" y="30"/>
                  <a:pt x="16" y="27"/>
                  <a:pt x="20" y="25"/>
                </a:cubicBezTo>
                <a:cubicBezTo>
                  <a:pt x="21" y="25"/>
                  <a:pt x="22" y="23"/>
                  <a:pt x="21" y="22"/>
                </a:cubicBezTo>
                <a:cubicBezTo>
                  <a:pt x="21" y="21"/>
                  <a:pt x="20" y="20"/>
                  <a:pt x="18" y="21"/>
                </a:cubicBezTo>
                <a:close/>
                <a:moveTo>
                  <a:pt x="57" y="7"/>
                </a:moveTo>
                <a:cubicBezTo>
                  <a:pt x="56" y="7"/>
                  <a:pt x="56" y="7"/>
                  <a:pt x="56" y="6"/>
                </a:cubicBezTo>
                <a:cubicBezTo>
                  <a:pt x="52" y="3"/>
                  <a:pt x="52" y="3"/>
                  <a:pt x="52" y="3"/>
                </a:cubicBezTo>
                <a:cubicBezTo>
                  <a:pt x="52" y="2"/>
                  <a:pt x="52" y="2"/>
                  <a:pt x="52" y="1"/>
                </a:cubicBezTo>
                <a:cubicBezTo>
                  <a:pt x="53" y="1"/>
                  <a:pt x="54" y="1"/>
                  <a:pt x="54" y="1"/>
                </a:cubicBezTo>
                <a:cubicBezTo>
                  <a:pt x="58" y="5"/>
                  <a:pt x="58" y="5"/>
                  <a:pt x="58" y="5"/>
                </a:cubicBezTo>
                <a:cubicBezTo>
                  <a:pt x="58" y="5"/>
                  <a:pt x="58" y="6"/>
                  <a:pt x="58" y="6"/>
                </a:cubicBezTo>
                <a:cubicBezTo>
                  <a:pt x="57" y="7"/>
                  <a:pt x="57" y="7"/>
                  <a:pt x="57" y="7"/>
                </a:cubicBezTo>
                <a:close/>
                <a:moveTo>
                  <a:pt x="61" y="5"/>
                </a:moveTo>
                <a:cubicBezTo>
                  <a:pt x="61" y="5"/>
                  <a:pt x="60" y="6"/>
                  <a:pt x="59" y="6"/>
                </a:cubicBezTo>
                <a:cubicBezTo>
                  <a:pt x="59" y="6"/>
                  <a:pt x="58" y="5"/>
                  <a:pt x="58" y="5"/>
                </a:cubicBezTo>
                <a:cubicBezTo>
                  <a:pt x="58" y="1"/>
                  <a:pt x="58" y="1"/>
                  <a:pt x="58" y="1"/>
                </a:cubicBezTo>
                <a:cubicBezTo>
                  <a:pt x="58" y="0"/>
                  <a:pt x="59" y="0"/>
                  <a:pt x="59" y="0"/>
                </a:cubicBezTo>
                <a:cubicBezTo>
                  <a:pt x="60" y="0"/>
                  <a:pt x="61" y="0"/>
                  <a:pt x="61" y="1"/>
                </a:cubicBezTo>
                <a:lnTo>
                  <a:pt x="61" y="5"/>
                </a:lnTo>
                <a:close/>
                <a:moveTo>
                  <a:pt x="63" y="6"/>
                </a:moveTo>
                <a:cubicBezTo>
                  <a:pt x="63" y="7"/>
                  <a:pt x="62" y="7"/>
                  <a:pt x="62" y="7"/>
                </a:cubicBezTo>
                <a:cubicBezTo>
                  <a:pt x="62" y="7"/>
                  <a:pt x="61" y="7"/>
                  <a:pt x="61" y="6"/>
                </a:cubicBezTo>
                <a:cubicBezTo>
                  <a:pt x="61" y="6"/>
                  <a:pt x="61" y="5"/>
                  <a:pt x="61" y="5"/>
                </a:cubicBezTo>
                <a:cubicBezTo>
                  <a:pt x="64" y="1"/>
                  <a:pt x="64" y="1"/>
                  <a:pt x="64" y="1"/>
                </a:cubicBezTo>
                <a:cubicBezTo>
                  <a:pt x="65" y="1"/>
                  <a:pt x="66" y="1"/>
                  <a:pt x="66" y="1"/>
                </a:cubicBezTo>
                <a:cubicBezTo>
                  <a:pt x="67" y="2"/>
                  <a:pt x="67" y="2"/>
                  <a:pt x="66" y="3"/>
                </a:cubicBezTo>
                <a:lnTo>
                  <a:pt x="63" y="6"/>
                </a:lnTo>
                <a:close/>
                <a:moveTo>
                  <a:pt x="65" y="15"/>
                </a:moveTo>
                <a:cubicBezTo>
                  <a:pt x="65" y="15"/>
                  <a:pt x="65" y="15"/>
                  <a:pt x="64" y="15"/>
                </a:cubicBezTo>
                <a:cubicBezTo>
                  <a:pt x="61" y="12"/>
                  <a:pt x="61" y="12"/>
                  <a:pt x="61" y="12"/>
                </a:cubicBezTo>
                <a:cubicBezTo>
                  <a:pt x="61" y="11"/>
                  <a:pt x="61" y="10"/>
                  <a:pt x="61" y="10"/>
                </a:cubicBezTo>
                <a:cubicBezTo>
                  <a:pt x="62" y="9"/>
                  <a:pt x="62" y="9"/>
                  <a:pt x="63" y="10"/>
                </a:cubicBezTo>
                <a:cubicBezTo>
                  <a:pt x="66" y="13"/>
                  <a:pt x="66" y="13"/>
                  <a:pt x="66" y="13"/>
                </a:cubicBezTo>
                <a:cubicBezTo>
                  <a:pt x="67" y="14"/>
                  <a:pt x="67" y="15"/>
                  <a:pt x="66" y="15"/>
                </a:cubicBezTo>
                <a:cubicBezTo>
                  <a:pt x="66" y="15"/>
                  <a:pt x="66" y="15"/>
                  <a:pt x="65" y="15"/>
                </a:cubicBezTo>
                <a:close/>
                <a:moveTo>
                  <a:pt x="67" y="9"/>
                </a:moveTo>
                <a:cubicBezTo>
                  <a:pt x="63" y="9"/>
                  <a:pt x="63" y="9"/>
                  <a:pt x="63" y="9"/>
                </a:cubicBezTo>
                <a:cubicBezTo>
                  <a:pt x="62" y="9"/>
                  <a:pt x="62" y="9"/>
                  <a:pt x="62" y="8"/>
                </a:cubicBezTo>
                <a:cubicBezTo>
                  <a:pt x="62" y="8"/>
                  <a:pt x="62" y="7"/>
                  <a:pt x="63" y="7"/>
                </a:cubicBezTo>
                <a:cubicBezTo>
                  <a:pt x="67" y="7"/>
                  <a:pt x="67" y="7"/>
                  <a:pt x="67" y="7"/>
                </a:cubicBezTo>
                <a:cubicBezTo>
                  <a:pt x="67" y="7"/>
                  <a:pt x="68" y="8"/>
                  <a:pt x="68" y="8"/>
                </a:cubicBezTo>
                <a:cubicBezTo>
                  <a:pt x="68" y="9"/>
                  <a:pt x="67" y="9"/>
                  <a:pt x="67" y="9"/>
                </a:cubicBezTo>
                <a:close/>
              </a:path>
            </a:pathLst>
          </a:custGeom>
          <a:solidFill>
            <a:schemeClr val="dk1"/>
          </a:solidFill>
          <a:ln w="0">
            <a:noFill/>
          </a:ln>
        </p:spPr>
        <p:style>
          <a:lnRef idx="0"/>
          <a:fillRef idx="0"/>
          <a:effectRef idx="0"/>
          <a:fontRef idx="minor"/>
        </p:style>
      </p:sp>
      <p:sp>
        <p:nvSpPr>
          <p:cNvPr id="1868" name="Google Shape;1817;p45"/>
          <p:cNvSpPr/>
          <p:nvPr/>
        </p:nvSpPr>
        <p:spPr>
          <a:xfrm>
            <a:off x="1082880" y="4179240"/>
            <a:ext cx="285480" cy="244440"/>
          </a:xfrm>
          <a:custGeom>
            <a:avLst/>
            <a:gdLst/>
            <a:ahLst/>
            <a:rect l="l" t="t"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dk1"/>
          </a:solidFill>
          <a:ln w="0">
            <a:noFill/>
          </a:ln>
        </p:spPr>
        <p:style>
          <a:lnRef idx="0"/>
          <a:fillRef idx="0"/>
          <a:effectRef idx="0"/>
          <a:fontRef idx="minor"/>
        </p:style>
      </p:sp>
      <p:sp>
        <p:nvSpPr>
          <p:cNvPr id="1869" name="Google Shape;1818;p45"/>
          <p:cNvSpPr/>
          <p:nvPr/>
        </p:nvSpPr>
        <p:spPr>
          <a:xfrm>
            <a:off x="1690200" y="4179240"/>
            <a:ext cx="227160" cy="285480"/>
          </a:xfrm>
          <a:custGeom>
            <a:avLst/>
            <a:gdLst/>
            <a:ahLst/>
            <a:rect l="l" t="t" r="r" b="b"/>
            <a:pathLst>
              <a:path w="54" h="68">
                <a:moveTo>
                  <a:pt x="54" y="65"/>
                </a:moveTo>
                <a:cubicBezTo>
                  <a:pt x="54" y="67"/>
                  <a:pt x="53" y="68"/>
                  <a:pt x="51" y="68"/>
                </a:cubicBezTo>
                <a:cubicBezTo>
                  <a:pt x="3" y="68"/>
                  <a:pt x="3" y="68"/>
                  <a:pt x="3" y="68"/>
                </a:cubicBezTo>
                <a:cubicBezTo>
                  <a:pt x="2" y="68"/>
                  <a:pt x="0" y="67"/>
                  <a:pt x="0" y="65"/>
                </a:cubicBezTo>
                <a:cubicBezTo>
                  <a:pt x="0" y="2"/>
                  <a:pt x="0" y="2"/>
                  <a:pt x="0" y="2"/>
                </a:cubicBezTo>
                <a:cubicBezTo>
                  <a:pt x="0" y="1"/>
                  <a:pt x="2" y="0"/>
                  <a:pt x="3" y="0"/>
                </a:cubicBezTo>
                <a:cubicBezTo>
                  <a:pt x="51" y="0"/>
                  <a:pt x="51" y="0"/>
                  <a:pt x="51" y="0"/>
                </a:cubicBezTo>
                <a:cubicBezTo>
                  <a:pt x="53" y="0"/>
                  <a:pt x="54" y="1"/>
                  <a:pt x="54" y="2"/>
                </a:cubicBezTo>
                <a:lnTo>
                  <a:pt x="54" y="65"/>
                </a:lnTo>
                <a:close/>
                <a:moveTo>
                  <a:pt x="49" y="63"/>
                </a:moveTo>
                <a:cubicBezTo>
                  <a:pt x="49" y="5"/>
                  <a:pt x="49" y="5"/>
                  <a:pt x="49" y="5"/>
                </a:cubicBezTo>
                <a:cubicBezTo>
                  <a:pt x="5" y="5"/>
                  <a:pt x="5" y="5"/>
                  <a:pt x="5" y="5"/>
                </a:cubicBezTo>
                <a:cubicBezTo>
                  <a:pt x="5" y="63"/>
                  <a:pt x="5" y="63"/>
                  <a:pt x="5" y="63"/>
                </a:cubicBezTo>
                <a:cubicBezTo>
                  <a:pt x="20" y="63"/>
                  <a:pt x="20" y="63"/>
                  <a:pt x="20" y="63"/>
                </a:cubicBezTo>
                <a:cubicBezTo>
                  <a:pt x="20" y="54"/>
                  <a:pt x="20" y="54"/>
                  <a:pt x="20" y="54"/>
                </a:cubicBezTo>
                <a:cubicBezTo>
                  <a:pt x="20" y="54"/>
                  <a:pt x="20" y="53"/>
                  <a:pt x="21" y="53"/>
                </a:cubicBezTo>
                <a:cubicBezTo>
                  <a:pt x="33" y="53"/>
                  <a:pt x="33" y="53"/>
                  <a:pt x="33" y="53"/>
                </a:cubicBezTo>
                <a:cubicBezTo>
                  <a:pt x="34" y="53"/>
                  <a:pt x="34" y="54"/>
                  <a:pt x="34" y="54"/>
                </a:cubicBezTo>
                <a:cubicBezTo>
                  <a:pt x="34" y="63"/>
                  <a:pt x="34" y="63"/>
                  <a:pt x="34" y="63"/>
                </a:cubicBezTo>
                <a:lnTo>
                  <a:pt x="49" y="63"/>
                </a:lnTo>
                <a:close/>
                <a:moveTo>
                  <a:pt x="15" y="13"/>
                </a:moveTo>
                <a:cubicBezTo>
                  <a:pt x="15" y="14"/>
                  <a:pt x="14" y="14"/>
                  <a:pt x="14" y="14"/>
                </a:cubicBezTo>
                <a:cubicBezTo>
                  <a:pt x="11" y="14"/>
                  <a:pt x="11" y="14"/>
                  <a:pt x="11" y="14"/>
                </a:cubicBezTo>
                <a:cubicBezTo>
                  <a:pt x="11" y="14"/>
                  <a:pt x="10" y="14"/>
                  <a:pt x="10" y="13"/>
                </a:cubicBezTo>
                <a:cubicBezTo>
                  <a:pt x="10" y="11"/>
                  <a:pt x="10" y="11"/>
                  <a:pt x="10" y="11"/>
                </a:cubicBezTo>
                <a:cubicBezTo>
                  <a:pt x="10" y="10"/>
                  <a:pt x="11" y="9"/>
                  <a:pt x="11" y="9"/>
                </a:cubicBezTo>
                <a:cubicBezTo>
                  <a:pt x="14" y="9"/>
                  <a:pt x="14" y="9"/>
                  <a:pt x="14" y="9"/>
                </a:cubicBezTo>
                <a:cubicBezTo>
                  <a:pt x="14" y="9"/>
                  <a:pt x="15" y="10"/>
                  <a:pt x="15" y="11"/>
                </a:cubicBezTo>
                <a:lnTo>
                  <a:pt x="15" y="13"/>
                </a:lnTo>
                <a:close/>
                <a:moveTo>
                  <a:pt x="15" y="23"/>
                </a:moveTo>
                <a:cubicBezTo>
                  <a:pt x="15" y="23"/>
                  <a:pt x="14" y="24"/>
                  <a:pt x="14" y="24"/>
                </a:cubicBezTo>
                <a:cubicBezTo>
                  <a:pt x="11" y="24"/>
                  <a:pt x="11" y="24"/>
                  <a:pt x="11" y="24"/>
                </a:cubicBezTo>
                <a:cubicBezTo>
                  <a:pt x="11" y="24"/>
                  <a:pt x="10" y="23"/>
                  <a:pt x="10" y="23"/>
                </a:cubicBezTo>
                <a:cubicBezTo>
                  <a:pt x="10" y="20"/>
                  <a:pt x="10" y="20"/>
                  <a:pt x="10" y="20"/>
                </a:cubicBezTo>
                <a:cubicBezTo>
                  <a:pt x="10" y="20"/>
                  <a:pt x="11" y="19"/>
                  <a:pt x="11" y="19"/>
                </a:cubicBezTo>
                <a:cubicBezTo>
                  <a:pt x="14" y="19"/>
                  <a:pt x="14" y="19"/>
                  <a:pt x="14" y="19"/>
                </a:cubicBezTo>
                <a:cubicBezTo>
                  <a:pt x="14" y="19"/>
                  <a:pt x="15" y="20"/>
                  <a:pt x="15" y="20"/>
                </a:cubicBezTo>
                <a:lnTo>
                  <a:pt x="15" y="23"/>
                </a:lnTo>
                <a:close/>
                <a:moveTo>
                  <a:pt x="15" y="32"/>
                </a:moveTo>
                <a:cubicBezTo>
                  <a:pt x="15" y="33"/>
                  <a:pt x="14" y="34"/>
                  <a:pt x="14" y="34"/>
                </a:cubicBezTo>
                <a:cubicBezTo>
                  <a:pt x="11" y="34"/>
                  <a:pt x="11" y="34"/>
                  <a:pt x="11" y="34"/>
                </a:cubicBezTo>
                <a:cubicBezTo>
                  <a:pt x="11" y="34"/>
                  <a:pt x="10" y="33"/>
                  <a:pt x="10" y="32"/>
                </a:cubicBezTo>
                <a:cubicBezTo>
                  <a:pt x="10" y="30"/>
                  <a:pt x="10" y="30"/>
                  <a:pt x="10" y="30"/>
                </a:cubicBezTo>
                <a:cubicBezTo>
                  <a:pt x="10" y="29"/>
                  <a:pt x="11" y="29"/>
                  <a:pt x="11" y="29"/>
                </a:cubicBezTo>
                <a:cubicBezTo>
                  <a:pt x="14" y="29"/>
                  <a:pt x="14" y="29"/>
                  <a:pt x="14" y="29"/>
                </a:cubicBezTo>
                <a:cubicBezTo>
                  <a:pt x="14" y="29"/>
                  <a:pt x="15" y="29"/>
                  <a:pt x="15" y="30"/>
                </a:cubicBezTo>
                <a:lnTo>
                  <a:pt x="15" y="32"/>
                </a:lnTo>
                <a:close/>
                <a:moveTo>
                  <a:pt x="15" y="42"/>
                </a:moveTo>
                <a:cubicBezTo>
                  <a:pt x="15" y="43"/>
                  <a:pt x="14" y="43"/>
                  <a:pt x="14" y="43"/>
                </a:cubicBezTo>
                <a:cubicBezTo>
                  <a:pt x="11" y="43"/>
                  <a:pt x="11" y="43"/>
                  <a:pt x="11" y="43"/>
                </a:cubicBezTo>
                <a:cubicBezTo>
                  <a:pt x="11" y="43"/>
                  <a:pt x="10" y="43"/>
                  <a:pt x="10" y="42"/>
                </a:cubicBezTo>
                <a:cubicBezTo>
                  <a:pt x="10" y="40"/>
                  <a:pt x="10" y="40"/>
                  <a:pt x="10" y="40"/>
                </a:cubicBezTo>
                <a:cubicBezTo>
                  <a:pt x="10" y="39"/>
                  <a:pt x="11" y="39"/>
                  <a:pt x="11" y="39"/>
                </a:cubicBezTo>
                <a:cubicBezTo>
                  <a:pt x="14" y="39"/>
                  <a:pt x="14" y="39"/>
                  <a:pt x="14" y="39"/>
                </a:cubicBezTo>
                <a:cubicBezTo>
                  <a:pt x="14" y="39"/>
                  <a:pt x="15" y="39"/>
                  <a:pt x="15" y="40"/>
                </a:cubicBezTo>
                <a:lnTo>
                  <a:pt x="15" y="42"/>
                </a:lnTo>
                <a:close/>
                <a:moveTo>
                  <a:pt x="15" y="52"/>
                </a:moveTo>
                <a:cubicBezTo>
                  <a:pt x="15" y="53"/>
                  <a:pt x="14" y="53"/>
                  <a:pt x="14" y="53"/>
                </a:cubicBezTo>
                <a:cubicBezTo>
                  <a:pt x="11" y="53"/>
                  <a:pt x="11" y="53"/>
                  <a:pt x="11" y="53"/>
                </a:cubicBezTo>
                <a:cubicBezTo>
                  <a:pt x="11" y="53"/>
                  <a:pt x="10" y="53"/>
                  <a:pt x="10" y="52"/>
                </a:cubicBezTo>
                <a:cubicBezTo>
                  <a:pt x="10" y="49"/>
                  <a:pt x="10" y="49"/>
                  <a:pt x="10" y="49"/>
                </a:cubicBezTo>
                <a:cubicBezTo>
                  <a:pt x="10" y="49"/>
                  <a:pt x="11" y="48"/>
                  <a:pt x="11" y="48"/>
                </a:cubicBezTo>
                <a:cubicBezTo>
                  <a:pt x="14" y="48"/>
                  <a:pt x="14" y="48"/>
                  <a:pt x="14" y="48"/>
                </a:cubicBezTo>
                <a:cubicBezTo>
                  <a:pt x="14" y="48"/>
                  <a:pt x="15" y="49"/>
                  <a:pt x="15" y="49"/>
                </a:cubicBezTo>
                <a:lnTo>
                  <a:pt x="15" y="52"/>
                </a:lnTo>
                <a:close/>
                <a:moveTo>
                  <a:pt x="25" y="13"/>
                </a:moveTo>
                <a:cubicBezTo>
                  <a:pt x="25" y="14"/>
                  <a:pt x="24" y="14"/>
                  <a:pt x="24" y="14"/>
                </a:cubicBezTo>
                <a:cubicBezTo>
                  <a:pt x="21" y="14"/>
                  <a:pt x="21" y="14"/>
                  <a:pt x="21" y="14"/>
                </a:cubicBezTo>
                <a:cubicBezTo>
                  <a:pt x="20" y="14"/>
                  <a:pt x="20" y="14"/>
                  <a:pt x="20" y="13"/>
                </a:cubicBezTo>
                <a:cubicBezTo>
                  <a:pt x="20" y="11"/>
                  <a:pt x="20" y="11"/>
                  <a:pt x="20" y="11"/>
                </a:cubicBezTo>
                <a:cubicBezTo>
                  <a:pt x="20" y="10"/>
                  <a:pt x="20" y="9"/>
                  <a:pt x="21" y="9"/>
                </a:cubicBezTo>
                <a:cubicBezTo>
                  <a:pt x="24" y="9"/>
                  <a:pt x="24" y="9"/>
                  <a:pt x="24" y="9"/>
                </a:cubicBezTo>
                <a:cubicBezTo>
                  <a:pt x="24" y="9"/>
                  <a:pt x="25" y="10"/>
                  <a:pt x="25" y="11"/>
                </a:cubicBezTo>
                <a:lnTo>
                  <a:pt x="25" y="13"/>
                </a:lnTo>
                <a:close/>
                <a:moveTo>
                  <a:pt x="25" y="23"/>
                </a:moveTo>
                <a:cubicBezTo>
                  <a:pt x="25" y="23"/>
                  <a:pt x="24" y="24"/>
                  <a:pt x="24" y="24"/>
                </a:cubicBezTo>
                <a:cubicBezTo>
                  <a:pt x="21" y="24"/>
                  <a:pt x="21" y="24"/>
                  <a:pt x="21" y="24"/>
                </a:cubicBezTo>
                <a:cubicBezTo>
                  <a:pt x="20" y="24"/>
                  <a:pt x="20" y="23"/>
                  <a:pt x="20" y="23"/>
                </a:cubicBezTo>
                <a:cubicBezTo>
                  <a:pt x="20" y="20"/>
                  <a:pt x="20" y="20"/>
                  <a:pt x="20" y="20"/>
                </a:cubicBezTo>
                <a:cubicBezTo>
                  <a:pt x="20" y="20"/>
                  <a:pt x="20" y="19"/>
                  <a:pt x="21" y="19"/>
                </a:cubicBezTo>
                <a:cubicBezTo>
                  <a:pt x="24" y="19"/>
                  <a:pt x="24" y="19"/>
                  <a:pt x="24" y="19"/>
                </a:cubicBezTo>
                <a:cubicBezTo>
                  <a:pt x="24" y="19"/>
                  <a:pt x="25" y="20"/>
                  <a:pt x="25" y="20"/>
                </a:cubicBezTo>
                <a:lnTo>
                  <a:pt x="25" y="23"/>
                </a:lnTo>
                <a:close/>
                <a:moveTo>
                  <a:pt x="25" y="32"/>
                </a:moveTo>
                <a:cubicBezTo>
                  <a:pt x="25" y="33"/>
                  <a:pt x="24" y="34"/>
                  <a:pt x="24" y="34"/>
                </a:cubicBezTo>
                <a:cubicBezTo>
                  <a:pt x="21" y="34"/>
                  <a:pt x="21" y="34"/>
                  <a:pt x="21" y="34"/>
                </a:cubicBezTo>
                <a:cubicBezTo>
                  <a:pt x="20" y="34"/>
                  <a:pt x="20" y="33"/>
                  <a:pt x="20" y="32"/>
                </a:cubicBezTo>
                <a:cubicBezTo>
                  <a:pt x="20" y="30"/>
                  <a:pt x="20" y="30"/>
                  <a:pt x="20" y="30"/>
                </a:cubicBezTo>
                <a:cubicBezTo>
                  <a:pt x="20" y="29"/>
                  <a:pt x="20" y="29"/>
                  <a:pt x="21" y="29"/>
                </a:cubicBezTo>
                <a:cubicBezTo>
                  <a:pt x="24" y="29"/>
                  <a:pt x="24" y="29"/>
                  <a:pt x="24" y="29"/>
                </a:cubicBezTo>
                <a:cubicBezTo>
                  <a:pt x="24" y="29"/>
                  <a:pt x="25" y="29"/>
                  <a:pt x="25" y="30"/>
                </a:cubicBezTo>
                <a:lnTo>
                  <a:pt x="25" y="32"/>
                </a:lnTo>
                <a:close/>
                <a:moveTo>
                  <a:pt x="25" y="42"/>
                </a:moveTo>
                <a:cubicBezTo>
                  <a:pt x="25" y="43"/>
                  <a:pt x="24" y="43"/>
                  <a:pt x="24" y="43"/>
                </a:cubicBezTo>
                <a:cubicBezTo>
                  <a:pt x="21" y="43"/>
                  <a:pt x="21" y="43"/>
                  <a:pt x="21" y="43"/>
                </a:cubicBezTo>
                <a:cubicBezTo>
                  <a:pt x="20" y="43"/>
                  <a:pt x="20" y="43"/>
                  <a:pt x="20" y="42"/>
                </a:cubicBezTo>
                <a:cubicBezTo>
                  <a:pt x="20" y="40"/>
                  <a:pt x="20" y="40"/>
                  <a:pt x="20" y="40"/>
                </a:cubicBezTo>
                <a:cubicBezTo>
                  <a:pt x="20" y="39"/>
                  <a:pt x="20" y="39"/>
                  <a:pt x="21" y="39"/>
                </a:cubicBezTo>
                <a:cubicBezTo>
                  <a:pt x="24" y="39"/>
                  <a:pt x="24" y="39"/>
                  <a:pt x="24" y="39"/>
                </a:cubicBezTo>
                <a:cubicBezTo>
                  <a:pt x="24" y="39"/>
                  <a:pt x="25" y="39"/>
                  <a:pt x="25" y="40"/>
                </a:cubicBezTo>
                <a:lnTo>
                  <a:pt x="25" y="42"/>
                </a:lnTo>
                <a:close/>
                <a:moveTo>
                  <a:pt x="34" y="13"/>
                </a:moveTo>
                <a:cubicBezTo>
                  <a:pt x="34" y="14"/>
                  <a:pt x="34" y="14"/>
                  <a:pt x="33" y="14"/>
                </a:cubicBezTo>
                <a:cubicBezTo>
                  <a:pt x="31" y="14"/>
                  <a:pt x="31" y="14"/>
                  <a:pt x="31" y="14"/>
                </a:cubicBezTo>
                <a:cubicBezTo>
                  <a:pt x="30" y="14"/>
                  <a:pt x="30" y="14"/>
                  <a:pt x="30" y="13"/>
                </a:cubicBezTo>
                <a:cubicBezTo>
                  <a:pt x="30" y="11"/>
                  <a:pt x="30" y="11"/>
                  <a:pt x="30" y="11"/>
                </a:cubicBezTo>
                <a:cubicBezTo>
                  <a:pt x="30" y="10"/>
                  <a:pt x="30" y="9"/>
                  <a:pt x="31" y="9"/>
                </a:cubicBezTo>
                <a:cubicBezTo>
                  <a:pt x="33" y="9"/>
                  <a:pt x="33" y="9"/>
                  <a:pt x="33" y="9"/>
                </a:cubicBezTo>
                <a:cubicBezTo>
                  <a:pt x="34" y="9"/>
                  <a:pt x="34" y="10"/>
                  <a:pt x="34" y="11"/>
                </a:cubicBezTo>
                <a:lnTo>
                  <a:pt x="34" y="13"/>
                </a:lnTo>
                <a:close/>
                <a:moveTo>
                  <a:pt x="34" y="23"/>
                </a:moveTo>
                <a:cubicBezTo>
                  <a:pt x="34" y="23"/>
                  <a:pt x="34" y="24"/>
                  <a:pt x="33" y="24"/>
                </a:cubicBezTo>
                <a:cubicBezTo>
                  <a:pt x="31" y="24"/>
                  <a:pt x="31" y="24"/>
                  <a:pt x="31" y="24"/>
                </a:cubicBezTo>
                <a:cubicBezTo>
                  <a:pt x="30" y="24"/>
                  <a:pt x="30" y="23"/>
                  <a:pt x="30" y="23"/>
                </a:cubicBezTo>
                <a:cubicBezTo>
                  <a:pt x="30" y="20"/>
                  <a:pt x="30" y="20"/>
                  <a:pt x="30" y="20"/>
                </a:cubicBezTo>
                <a:cubicBezTo>
                  <a:pt x="30" y="20"/>
                  <a:pt x="30" y="19"/>
                  <a:pt x="31" y="19"/>
                </a:cubicBezTo>
                <a:cubicBezTo>
                  <a:pt x="33" y="19"/>
                  <a:pt x="33" y="19"/>
                  <a:pt x="33" y="19"/>
                </a:cubicBezTo>
                <a:cubicBezTo>
                  <a:pt x="34" y="19"/>
                  <a:pt x="34" y="20"/>
                  <a:pt x="34" y="20"/>
                </a:cubicBezTo>
                <a:lnTo>
                  <a:pt x="34" y="23"/>
                </a:lnTo>
                <a:close/>
                <a:moveTo>
                  <a:pt x="34" y="32"/>
                </a:moveTo>
                <a:cubicBezTo>
                  <a:pt x="34" y="33"/>
                  <a:pt x="34" y="34"/>
                  <a:pt x="33" y="34"/>
                </a:cubicBezTo>
                <a:cubicBezTo>
                  <a:pt x="31" y="34"/>
                  <a:pt x="31" y="34"/>
                  <a:pt x="31" y="34"/>
                </a:cubicBezTo>
                <a:cubicBezTo>
                  <a:pt x="30" y="34"/>
                  <a:pt x="30" y="33"/>
                  <a:pt x="30" y="32"/>
                </a:cubicBezTo>
                <a:cubicBezTo>
                  <a:pt x="30" y="30"/>
                  <a:pt x="30" y="30"/>
                  <a:pt x="30" y="30"/>
                </a:cubicBezTo>
                <a:cubicBezTo>
                  <a:pt x="30" y="29"/>
                  <a:pt x="30" y="29"/>
                  <a:pt x="31" y="29"/>
                </a:cubicBezTo>
                <a:cubicBezTo>
                  <a:pt x="33" y="29"/>
                  <a:pt x="33" y="29"/>
                  <a:pt x="33" y="29"/>
                </a:cubicBezTo>
                <a:cubicBezTo>
                  <a:pt x="34" y="29"/>
                  <a:pt x="34" y="29"/>
                  <a:pt x="34" y="30"/>
                </a:cubicBezTo>
                <a:lnTo>
                  <a:pt x="34" y="32"/>
                </a:lnTo>
                <a:close/>
                <a:moveTo>
                  <a:pt x="34" y="42"/>
                </a:moveTo>
                <a:cubicBezTo>
                  <a:pt x="34" y="43"/>
                  <a:pt x="34" y="43"/>
                  <a:pt x="33" y="43"/>
                </a:cubicBezTo>
                <a:cubicBezTo>
                  <a:pt x="31" y="43"/>
                  <a:pt x="31" y="43"/>
                  <a:pt x="31" y="43"/>
                </a:cubicBezTo>
                <a:cubicBezTo>
                  <a:pt x="30" y="43"/>
                  <a:pt x="30" y="43"/>
                  <a:pt x="30" y="42"/>
                </a:cubicBezTo>
                <a:cubicBezTo>
                  <a:pt x="30" y="40"/>
                  <a:pt x="30" y="40"/>
                  <a:pt x="30" y="40"/>
                </a:cubicBezTo>
                <a:cubicBezTo>
                  <a:pt x="30" y="39"/>
                  <a:pt x="30" y="39"/>
                  <a:pt x="31" y="39"/>
                </a:cubicBezTo>
                <a:cubicBezTo>
                  <a:pt x="33" y="39"/>
                  <a:pt x="33" y="39"/>
                  <a:pt x="33" y="39"/>
                </a:cubicBezTo>
                <a:cubicBezTo>
                  <a:pt x="34" y="39"/>
                  <a:pt x="34" y="39"/>
                  <a:pt x="34" y="40"/>
                </a:cubicBezTo>
                <a:lnTo>
                  <a:pt x="34" y="42"/>
                </a:lnTo>
                <a:close/>
                <a:moveTo>
                  <a:pt x="44" y="13"/>
                </a:moveTo>
                <a:cubicBezTo>
                  <a:pt x="44" y="14"/>
                  <a:pt x="44" y="14"/>
                  <a:pt x="43" y="14"/>
                </a:cubicBezTo>
                <a:cubicBezTo>
                  <a:pt x="41" y="14"/>
                  <a:pt x="41" y="14"/>
                  <a:pt x="41" y="14"/>
                </a:cubicBezTo>
                <a:cubicBezTo>
                  <a:pt x="40" y="14"/>
                  <a:pt x="39" y="14"/>
                  <a:pt x="39" y="13"/>
                </a:cubicBezTo>
                <a:cubicBezTo>
                  <a:pt x="39" y="11"/>
                  <a:pt x="39" y="11"/>
                  <a:pt x="39" y="11"/>
                </a:cubicBezTo>
                <a:cubicBezTo>
                  <a:pt x="39" y="10"/>
                  <a:pt x="40" y="9"/>
                  <a:pt x="41" y="9"/>
                </a:cubicBezTo>
                <a:cubicBezTo>
                  <a:pt x="43" y="9"/>
                  <a:pt x="43" y="9"/>
                  <a:pt x="43" y="9"/>
                </a:cubicBezTo>
                <a:cubicBezTo>
                  <a:pt x="44" y="9"/>
                  <a:pt x="44" y="10"/>
                  <a:pt x="44" y="11"/>
                </a:cubicBezTo>
                <a:lnTo>
                  <a:pt x="44" y="13"/>
                </a:lnTo>
                <a:close/>
                <a:moveTo>
                  <a:pt x="44" y="23"/>
                </a:moveTo>
                <a:cubicBezTo>
                  <a:pt x="44" y="23"/>
                  <a:pt x="44" y="24"/>
                  <a:pt x="43" y="24"/>
                </a:cubicBezTo>
                <a:cubicBezTo>
                  <a:pt x="41" y="24"/>
                  <a:pt x="41" y="24"/>
                  <a:pt x="41" y="24"/>
                </a:cubicBezTo>
                <a:cubicBezTo>
                  <a:pt x="40" y="24"/>
                  <a:pt x="39" y="23"/>
                  <a:pt x="39" y="23"/>
                </a:cubicBezTo>
                <a:cubicBezTo>
                  <a:pt x="39" y="20"/>
                  <a:pt x="39" y="20"/>
                  <a:pt x="39" y="20"/>
                </a:cubicBezTo>
                <a:cubicBezTo>
                  <a:pt x="39" y="20"/>
                  <a:pt x="40" y="19"/>
                  <a:pt x="41" y="19"/>
                </a:cubicBezTo>
                <a:cubicBezTo>
                  <a:pt x="43" y="19"/>
                  <a:pt x="43" y="19"/>
                  <a:pt x="43" y="19"/>
                </a:cubicBezTo>
                <a:cubicBezTo>
                  <a:pt x="44" y="19"/>
                  <a:pt x="44" y="20"/>
                  <a:pt x="44" y="20"/>
                </a:cubicBezTo>
                <a:lnTo>
                  <a:pt x="44" y="23"/>
                </a:lnTo>
                <a:close/>
                <a:moveTo>
                  <a:pt x="44" y="32"/>
                </a:moveTo>
                <a:cubicBezTo>
                  <a:pt x="44" y="33"/>
                  <a:pt x="44" y="34"/>
                  <a:pt x="43" y="34"/>
                </a:cubicBezTo>
                <a:cubicBezTo>
                  <a:pt x="41" y="34"/>
                  <a:pt x="41" y="34"/>
                  <a:pt x="41" y="34"/>
                </a:cubicBezTo>
                <a:cubicBezTo>
                  <a:pt x="40" y="34"/>
                  <a:pt x="39" y="33"/>
                  <a:pt x="39" y="32"/>
                </a:cubicBezTo>
                <a:cubicBezTo>
                  <a:pt x="39" y="30"/>
                  <a:pt x="39" y="30"/>
                  <a:pt x="39" y="30"/>
                </a:cubicBezTo>
                <a:cubicBezTo>
                  <a:pt x="39" y="29"/>
                  <a:pt x="40" y="29"/>
                  <a:pt x="41" y="29"/>
                </a:cubicBezTo>
                <a:cubicBezTo>
                  <a:pt x="43" y="29"/>
                  <a:pt x="43" y="29"/>
                  <a:pt x="43" y="29"/>
                </a:cubicBezTo>
                <a:cubicBezTo>
                  <a:pt x="44" y="29"/>
                  <a:pt x="44" y="29"/>
                  <a:pt x="44" y="30"/>
                </a:cubicBezTo>
                <a:lnTo>
                  <a:pt x="44" y="32"/>
                </a:lnTo>
                <a:close/>
                <a:moveTo>
                  <a:pt x="44" y="42"/>
                </a:moveTo>
                <a:cubicBezTo>
                  <a:pt x="44" y="43"/>
                  <a:pt x="44" y="43"/>
                  <a:pt x="43" y="43"/>
                </a:cubicBezTo>
                <a:cubicBezTo>
                  <a:pt x="41" y="43"/>
                  <a:pt x="41" y="43"/>
                  <a:pt x="41" y="43"/>
                </a:cubicBezTo>
                <a:cubicBezTo>
                  <a:pt x="40" y="43"/>
                  <a:pt x="39" y="43"/>
                  <a:pt x="39" y="42"/>
                </a:cubicBezTo>
                <a:cubicBezTo>
                  <a:pt x="39" y="40"/>
                  <a:pt x="39" y="40"/>
                  <a:pt x="39" y="40"/>
                </a:cubicBezTo>
                <a:cubicBezTo>
                  <a:pt x="39" y="39"/>
                  <a:pt x="40" y="39"/>
                  <a:pt x="41" y="39"/>
                </a:cubicBezTo>
                <a:cubicBezTo>
                  <a:pt x="43" y="39"/>
                  <a:pt x="43" y="39"/>
                  <a:pt x="43" y="39"/>
                </a:cubicBezTo>
                <a:cubicBezTo>
                  <a:pt x="44" y="39"/>
                  <a:pt x="44" y="39"/>
                  <a:pt x="44" y="40"/>
                </a:cubicBezTo>
                <a:lnTo>
                  <a:pt x="44" y="42"/>
                </a:lnTo>
                <a:close/>
                <a:moveTo>
                  <a:pt x="44" y="52"/>
                </a:moveTo>
                <a:cubicBezTo>
                  <a:pt x="44" y="53"/>
                  <a:pt x="44" y="53"/>
                  <a:pt x="43" y="53"/>
                </a:cubicBezTo>
                <a:cubicBezTo>
                  <a:pt x="41" y="53"/>
                  <a:pt x="41" y="53"/>
                  <a:pt x="41" y="53"/>
                </a:cubicBezTo>
                <a:cubicBezTo>
                  <a:pt x="40" y="53"/>
                  <a:pt x="39" y="53"/>
                  <a:pt x="39" y="52"/>
                </a:cubicBezTo>
                <a:cubicBezTo>
                  <a:pt x="39" y="49"/>
                  <a:pt x="39" y="49"/>
                  <a:pt x="39" y="49"/>
                </a:cubicBezTo>
                <a:cubicBezTo>
                  <a:pt x="39" y="49"/>
                  <a:pt x="40" y="48"/>
                  <a:pt x="41" y="48"/>
                </a:cubicBezTo>
                <a:cubicBezTo>
                  <a:pt x="43" y="48"/>
                  <a:pt x="43" y="48"/>
                  <a:pt x="43" y="48"/>
                </a:cubicBezTo>
                <a:cubicBezTo>
                  <a:pt x="44" y="48"/>
                  <a:pt x="44" y="49"/>
                  <a:pt x="44" y="49"/>
                </a:cubicBezTo>
                <a:lnTo>
                  <a:pt x="44" y="52"/>
                </a:lnTo>
                <a:close/>
              </a:path>
            </a:pathLst>
          </a:custGeom>
          <a:solidFill>
            <a:schemeClr val="dk1"/>
          </a:solidFill>
          <a:ln w="0">
            <a:noFill/>
          </a:ln>
        </p:spPr>
        <p:style>
          <a:lnRef idx="0"/>
          <a:fillRef idx="0"/>
          <a:effectRef idx="0"/>
          <a:fontRef idx="minor"/>
        </p:style>
      </p:sp>
      <p:sp>
        <p:nvSpPr>
          <p:cNvPr id="1870" name="Google Shape;1819;p45"/>
          <p:cNvSpPr/>
          <p:nvPr/>
        </p:nvSpPr>
        <p:spPr>
          <a:xfrm>
            <a:off x="2295720" y="4179240"/>
            <a:ext cx="328320" cy="285480"/>
          </a:xfrm>
          <a:custGeom>
            <a:avLst/>
            <a:gdLst/>
            <a:ahLst/>
            <a:rect l="l" t="t" r="r" b="b"/>
            <a:pathLst>
              <a:path w="78" h="68">
                <a:moveTo>
                  <a:pt x="78" y="42"/>
                </a:moveTo>
                <a:cubicBezTo>
                  <a:pt x="78" y="57"/>
                  <a:pt x="78" y="57"/>
                  <a:pt x="78" y="57"/>
                </a:cubicBezTo>
                <a:cubicBezTo>
                  <a:pt x="78" y="57"/>
                  <a:pt x="77" y="58"/>
                  <a:pt x="76" y="58"/>
                </a:cubicBezTo>
                <a:cubicBezTo>
                  <a:pt x="73" y="58"/>
                  <a:pt x="73" y="58"/>
                  <a:pt x="73" y="58"/>
                </a:cubicBezTo>
                <a:cubicBezTo>
                  <a:pt x="73" y="60"/>
                  <a:pt x="73" y="60"/>
                  <a:pt x="73" y="60"/>
                </a:cubicBezTo>
                <a:cubicBezTo>
                  <a:pt x="73" y="64"/>
                  <a:pt x="69" y="68"/>
                  <a:pt x="65" y="68"/>
                </a:cubicBezTo>
                <a:cubicBezTo>
                  <a:pt x="61" y="68"/>
                  <a:pt x="58" y="64"/>
                  <a:pt x="58" y="60"/>
                </a:cubicBezTo>
                <a:cubicBezTo>
                  <a:pt x="58" y="58"/>
                  <a:pt x="58" y="58"/>
                  <a:pt x="58" y="58"/>
                </a:cubicBezTo>
                <a:cubicBezTo>
                  <a:pt x="19" y="58"/>
                  <a:pt x="19" y="58"/>
                  <a:pt x="19" y="58"/>
                </a:cubicBezTo>
                <a:cubicBezTo>
                  <a:pt x="19" y="60"/>
                  <a:pt x="19" y="60"/>
                  <a:pt x="19" y="60"/>
                </a:cubicBezTo>
                <a:cubicBezTo>
                  <a:pt x="19" y="64"/>
                  <a:pt x="16" y="68"/>
                  <a:pt x="12" y="68"/>
                </a:cubicBezTo>
                <a:cubicBezTo>
                  <a:pt x="8" y="68"/>
                  <a:pt x="5" y="64"/>
                  <a:pt x="5" y="60"/>
                </a:cubicBezTo>
                <a:cubicBezTo>
                  <a:pt x="5" y="58"/>
                  <a:pt x="5" y="58"/>
                  <a:pt x="5" y="58"/>
                </a:cubicBezTo>
                <a:cubicBezTo>
                  <a:pt x="1" y="58"/>
                  <a:pt x="1" y="58"/>
                  <a:pt x="1" y="58"/>
                </a:cubicBezTo>
                <a:cubicBezTo>
                  <a:pt x="0" y="58"/>
                  <a:pt x="0" y="57"/>
                  <a:pt x="0" y="57"/>
                </a:cubicBezTo>
                <a:cubicBezTo>
                  <a:pt x="0" y="42"/>
                  <a:pt x="0" y="42"/>
                  <a:pt x="0" y="42"/>
                </a:cubicBezTo>
                <a:cubicBezTo>
                  <a:pt x="0" y="38"/>
                  <a:pt x="4" y="34"/>
                  <a:pt x="8" y="34"/>
                </a:cubicBezTo>
                <a:cubicBezTo>
                  <a:pt x="9" y="34"/>
                  <a:pt x="9" y="34"/>
                  <a:pt x="9" y="34"/>
                </a:cubicBezTo>
                <a:cubicBezTo>
                  <a:pt x="13" y="18"/>
                  <a:pt x="13" y="18"/>
                  <a:pt x="13" y="18"/>
                </a:cubicBezTo>
                <a:cubicBezTo>
                  <a:pt x="14" y="13"/>
                  <a:pt x="19" y="9"/>
                  <a:pt x="24" y="9"/>
                </a:cubicBezTo>
                <a:cubicBezTo>
                  <a:pt x="29" y="9"/>
                  <a:pt x="29" y="9"/>
                  <a:pt x="29" y="9"/>
                </a:cubicBezTo>
                <a:cubicBezTo>
                  <a:pt x="29" y="1"/>
                  <a:pt x="29" y="1"/>
                  <a:pt x="29" y="1"/>
                </a:cubicBezTo>
                <a:cubicBezTo>
                  <a:pt x="29" y="0"/>
                  <a:pt x="29" y="0"/>
                  <a:pt x="30" y="0"/>
                </a:cubicBezTo>
                <a:cubicBezTo>
                  <a:pt x="47" y="0"/>
                  <a:pt x="47" y="0"/>
                  <a:pt x="47" y="0"/>
                </a:cubicBezTo>
                <a:cubicBezTo>
                  <a:pt x="48" y="0"/>
                  <a:pt x="48" y="0"/>
                  <a:pt x="48" y="1"/>
                </a:cubicBezTo>
                <a:cubicBezTo>
                  <a:pt x="48" y="9"/>
                  <a:pt x="48" y="9"/>
                  <a:pt x="48" y="9"/>
                </a:cubicBezTo>
                <a:cubicBezTo>
                  <a:pt x="53" y="9"/>
                  <a:pt x="53" y="9"/>
                  <a:pt x="53" y="9"/>
                </a:cubicBezTo>
                <a:cubicBezTo>
                  <a:pt x="58" y="9"/>
                  <a:pt x="63" y="13"/>
                  <a:pt x="64" y="18"/>
                </a:cubicBezTo>
                <a:cubicBezTo>
                  <a:pt x="68" y="34"/>
                  <a:pt x="68" y="34"/>
                  <a:pt x="68" y="34"/>
                </a:cubicBezTo>
                <a:cubicBezTo>
                  <a:pt x="69" y="34"/>
                  <a:pt x="69" y="34"/>
                  <a:pt x="69" y="34"/>
                </a:cubicBezTo>
                <a:cubicBezTo>
                  <a:pt x="74" y="34"/>
                  <a:pt x="78" y="38"/>
                  <a:pt x="78" y="42"/>
                </a:cubicBezTo>
                <a:close/>
                <a:moveTo>
                  <a:pt x="18" y="46"/>
                </a:moveTo>
                <a:cubicBezTo>
                  <a:pt x="18" y="43"/>
                  <a:pt x="15" y="40"/>
                  <a:pt x="12" y="40"/>
                </a:cubicBezTo>
                <a:cubicBezTo>
                  <a:pt x="9" y="40"/>
                  <a:pt x="6" y="43"/>
                  <a:pt x="6" y="46"/>
                </a:cubicBezTo>
                <a:cubicBezTo>
                  <a:pt x="6" y="49"/>
                  <a:pt x="9" y="52"/>
                  <a:pt x="12" y="52"/>
                </a:cubicBezTo>
                <a:cubicBezTo>
                  <a:pt x="15" y="52"/>
                  <a:pt x="18" y="49"/>
                  <a:pt x="18" y="46"/>
                </a:cubicBezTo>
                <a:close/>
                <a:moveTo>
                  <a:pt x="58" y="34"/>
                </a:moveTo>
                <a:cubicBezTo>
                  <a:pt x="55" y="20"/>
                  <a:pt x="55" y="20"/>
                  <a:pt x="55" y="20"/>
                </a:cubicBezTo>
                <a:cubicBezTo>
                  <a:pt x="54" y="20"/>
                  <a:pt x="54" y="19"/>
                  <a:pt x="53" y="19"/>
                </a:cubicBezTo>
                <a:cubicBezTo>
                  <a:pt x="24" y="19"/>
                  <a:pt x="24" y="19"/>
                  <a:pt x="24" y="19"/>
                </a:cubicBezTo>
                <a:cubicBezTo>
                  <a:pt x="24" y="19"/>
                  <a:pt x="23" y="20"/>
                  <a:pt x="23" y="20"/>
                </a:cubicBezTo>
                <a:cubicBezTo>
                  <a:pt x="19" y="34"/>
                  <a:pt x="19" y="34"/>
                  <a:pt x="19" y="34"/>
                </a:cubicBezTo>
                <a:lnTo>
                  <a:pt x="58" y="34"/>
                </a:lnTo>
                <a:close/>
                <a:moveTo>
                  <a:pt x="71" y="46"/>
                </a:moveTo>
                <a:cubicBezTo>
                  <a:pt x="71" y="43"/>
                  <a:pt x="69" y="40"/>
                  <a:pt x="65" y="40"/>
                </a:cubicBezTo>
                <a:cubicBezTo>
                  <a:pt x="62" y="40"/>
                  <a:pt x="59" y="43"/>
                  <a:pt x="59" y="46"/>
                </a:cubicBezTo>
                <a:cubicBezTo>
                  <a:pt x="59" y="49"/>
                  <a:pt x="62" y="52"/>
                  <a:pt x="65" y="52"/>
                </a:cubicBezTo>
                <a:cubicBezTo>
                  <a:pt x="69" y="52"/>
                  <a:pt x="71" y="49"/>
                  <a:pt x="71" y="46"/>
                </a:cubicBezTo>
                <a:close/>
              </a:path>
            </a:pathLst>
          </a:custGeom>
          <a:solidFill>
            <a:schemeClr val="dk1"/>
          </a:solidFill>
          <a:ln w="0">
            <a:noFill/>
          </a:ln>
        </p:spPr>
        <p:style>
          <a:lnRef idx="0"/>
          <a:fillRef idx="0"/>
          <a:effectRef idx="0"/>
          <a:fontRef idx="minor"/>
        </p:style>
      </p:sp>
      <p:sp>
        <p:nvSpPr>
          <p:cNvPr id="1871" name="Google Shape;1820;p45"/>
          <p:cNvSpPr/>
          <p:nvPr/>
        </p:nvSpPr>
        <p:spPr>
          <a:xfrm>
            <a:off x="2901240" y="4179240"/>
            <a:ext cx="306720" cy="266040"/>
          </a:xfrm>
          <a:custGeom>
            <a:avLst/>
            <a:gdLst/>
            <a:ahLst/>
            <a:rect l="l" t="t"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chemeClr val="dk1"/>
          </a:solidFill>
          <a:ln w="0">
            <a:noFill/>
          </a:ln>
        </p:spPr>
        <p:style>
          <a:lnRef idx="0"/>
          <a:fillRef idx="0"/>
          <a:effectRef idx="0"/>
          <a:fontRef idx="minor"/>
        </p:style>
      </p:sp>
      <p:sp>
        <p:nvSpPr>
          <p:cNvPr id="1872" name="Google Shape;1821;p45"/>
          <p:cNvSpPr/>
          <p:nvPr/>
        </p:nvSpPr>
        <p:spPr>
          <a:xfrm>
            <a:off x="3520440" y="4239720"/>
            <a:ext cx="92880" cy="162720"/>
          </a:xfrm>
          <a:custGeom>
            <a:avLst/>
            <a:gdLst/>
            <a:ahLst/>
            <a:rect l="l" t="t" r="r" b="b"/>
            <a:pathLst>
              <a:path w="22" h="39">
                <a:moveTo>
                  <a:pt x="22" y="37"/>
                </a:moveTo>
                <a:cubicBezTo>
                  <a:pt x="22" y="38"/>
                  <a:pt x="21" y="39"/>
                  <a:pt x="19" y="39"/>
                </a:cubicBezTo>
                <a:cubicBezTo>
                  <a:pt x="19" y="39"/>
                  <a:pt x="18" y="39"/>
                  <a:pt x="18" y="38"/>
                </a:cubicBezTo>
                <a:cubicBezTo>
                  <a:pt x="1" y="21"/>
                  <a:pt x="1" y="21"/>
                  <a:pt x="1" y="21"/>
                </a:cubicBezTo>
                <a:cubicBezTo>
                  <a:pt x="0" y="21"/>
                  <a:pt x="0" y="20"/>
                  <a:pt x="0" y="20"/>
                </a:cubicBezTo>
                <a:cubicBezTo>
                  <a:pt x="0" y="19"/>
                  <a:pt x="0" y="18"/>
                  <a:pt x="1" y="18"/>
                </a:cubicBezTo>
                <a:cubicBezTo>
                  <a:pt x="18" y="1"/>
                  <a:pt x="18" y="1"/>
                  <a:pt x="18" y="1"/>
                </a:cubicBezTo>
                <a:cubicBezTo>
                  <a:pt x="18" y="1"/>
                  <a:pt x="19" y="0"/>
                  <a:pt x="19" y="0"/>
                </a:cubicBezTo>
                <a:cubicBezTo>
                  <a:pt x="21" y="0"/>
                  <a:pt x="22" y="1"/>
                  <a:pt x="22" y="3"/>
                </a:cubicBezTo>
                <a:lnTo>
                  <a:pt x="22" y="37"/>
                </a:lnTo>
                <a:close/>
              </a:path>
            </a:pathLst>
          </a:custGeom>
          <a:solidFill>
            <a:schemeClr val="dk1"/>
          </a:solidFill>
          <a:ln w="0">
            <a:noFill/>
          </a:ln>
        </p:spPr>
        <p:style>
          <a:lnRef idx="0"/>
          <a:fillRef idx="0"/>
          <a:effectRef idx="0"/>
          <a:fontRef idx="minor"/>
        </p:style>
      </p:sp>
      <p:sp>
        <p:nvSpPr>
          <p:cNvPr id="1873" name="Google Shape;1822;p45"/>
          <p:cNvSpPr/>
          <p:nvPr/>
        </p:nvSpPr>
        <p:spPr>
          <a:xfrm>
            <a:off x="4114080" y="4200840"/>
            <a:ext cx="2444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0" y="31"/>
                </a:moveTo>
                <a:cubicBezTo>
                  <a:pt x="23" y="43"/>
                  <a:pt x="23" y="43"/>
                  <a:pt x="23" y="43"/>
                </a:cubicBezTo>
                <a:cubicBezTo>
                  <a:pt x="22" y="43"/>
                  <a:pt x="21" y="43"/>
                  <a:pt x="21" y="43"/>
                </a:cubicBezTo>
                <a:cubicBezTo>
                  <a:pt x="20" y="43"/>
                  <a:pt x="19" y="42"/>
                  <a:pt x="19" y="41"/>
                </a:cubicBezTo>
                <a:cubicBezTo>
                  <a:pt x="19" y="17"/>
                  <a:pt x="19" y="17"/>
                  <a:pt x="19" y="17"/>
                </a:cubicBezTo>
                <a:cubicBezTo>
                  <a:pt x="19" y="16"/>
                  <a:pt x="20" y="15"/>
                  <a:pt x="21" y="14"/>
                </a:cubicBezTo>
                <a:cubicBezTo>
                  <a:pt x="21" y="14"/>
                  <a:pt x="22" y="14"/>
                  <a:pt x="23" y="15"/>
                </a:cubicBezTo>
                <a:cubicBezTo>
                  <a:pt x="40" y="27"/>
                  <a:pt x="40" y="27"/>
                  <a:pt x="40" y="27"/>
                </a:cubicBezTo>
                <a:cubicBezTo>
                  <a:pt x="41" y="27"/>
                  <a:pt x="41" y="28"/>
                  <a:pt x="41" y="29"/>
                </a:cubicBezTo>
                <a:cubicBezTo>
                  <a:pt x="41" y="30"/>
                  <a:pt x="41" y="30"/>
                  <a:pt x="40" y="31"/>
                </a:cubicBezTo>
                <a:close/>
              </a:path>
            </a:pathLst>
          </a:custGeom>
          <a:solidFill>
            <a:schemeClr val="dk1"/>
          </a:solidFill>
          <a:ln w="0">
            <a:noFill/>
          </a:ln>
        </p:spPr>
        <p:style>
          <a:lnRef idx="0"/>
          <a:fillRef idx="0"/>
          <a:effectRef idx="0"/>
          <a:fontRef idx="minor"/>
        </p:style>
      </p:sp>
      <p:sp>
        <p:nvSpPr>
          <p:cNvPr id="1874" name="Google Shape;1823;p45"/>
          <p:cNvSpPr/>
          <p:nvPr/>
        </p:nvSpPr>
        <p:spPr>
          <a:xfrm>
            <a:off x="5932440" y="4179240"/>
            <a:ext cx="263880" cy="266040"/>
          </a:xfrm>
          <a:custGeom>
            <a:avLst/>
            <a:gdLst/>
            <a:ahLst/>
            <a:rect l="l" t="t"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dk1"/>
          </a:solidFill>
          <a:ln w="0">
            <a:noFill/>
          </a:ln>
        </p:spPr>
        <p:style>
          <a:lnRef idx="0"/>
          <a:fillRef idx="0"/>
          <a:effectRef idx="0"/>
          <a:fontRef idx="minor"/>
        </p:style>
      </p:sp>
      <p:sp>
        <p:nvSpPr>
          <p:cNvPr id="1875" name="Google Shape;1824;p45"/>
          <p:cNvSpPr/>
          <p:nvPr/>
        </p:nvSpPr>
        <p:spPr>
          <a:xfrm>
            <a:off x="6539760" y="4200840"/>
            <a:ext cx="2426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dk1"/>
          </a:solidFill>
          <a:ln w="0">
            <a:noFill/>
          </a:ln>
        </p:spPr>
        <p:style>
          <a:lnRef idx="0"/>
          <a:fillRef idx="0"/>
          <a:effectRef idx="0"/>
          <a:fontRef idx="minor"/>
        </p:style>
      </p:sp>
      <p:sp>
        <p:nvSpPr>
          <p:cNvPr id="1876" name="Google Shape;1825;p45"/>
          <p:cNvSpPr/>
          <p:nvPr/>
        </p:nvSpPr>
        <p:spPr>
          <a:xfrm>
            <a:off x="7145280" y="4200840"/>
            <a:ext cx="2426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44" y="30"/>
                </a:moveTo>
                <a:cubicBezTo>
                  <a:pt x="45" y="29"/>
                  <a:pt x="45" y="28"/>
                  <a:pt x="44" y="27"/>
                </a:cubicBezTo>
                <a:cubicBezTo>
                  <a:pt x="27" y="10"/>
                  <a:pt x="27" y="10"/>
                  <a:pt x="27" y="10"/>
                </a:cubicBezTo>
                <a:cubicBezTo>
                  <a:pt x="26" y="9"/>
                  <a:pt x="25" y="9"/>
                  <a:pt x="24" y="10"/>
                </a:cubicBezTo>
                <a:cubicBezTo>
                  <a:pt x="20" y="14"/>
                  <a:pt x="20" y="14"/>
                  <a:pt x="20" y="14"/>
                </a:cubicBezTo>
                <a:cubicBezTo>
                  <a:pt x="19" y="15"/>
                  <a:pt x="19" y="16"/>
                  <a:pt x="20" y="17"/>
                </a:cubicBezTo>
                <a:cubicBezTo>
                  <a:pt x="31" y="29"/>
                  <a:pt x="31" y="29"/>
                  <a:pt x="31" y="29"/>
                </a:cubicBezTo>
                <a:cubicBezTo>
                  <a:pt x="20" y="40"/>
                  <a:pt x="20" y="40"/>
                  <a:pt x="20" y="40"/>
                </a:cubicBezTo>
                <a:cubicBezTo>
                  <a:pt x="19" y="41"/>
                  <a:pt x="19" y="43"/>
                  <a:pt x="20" y="44"/>
                </a:cubicBezTo>
                <a:cubicBezTo>
                  <a:pt x="24" y="48"/>
                  <a:pt x="24" y="48"/>
                  <a:pt x="24" y="48"/>
                </a:cubicBezTo>
                <a:cubicBezTo>
                  <a:pt x="25" y="49"/>
                  <a:pt x="26" y="49"/>
                  <a:pt x="27" y="48"/>
                </a:cubicBezTo>
                <a:lnTo>
                  <a:pt x="44" y="30"/>
                </a:lnTo>
                <a:close/>
              </a:path>
            </a:pathLst>
          </a:custGeom>
          <a:solidFill>
            <a:schemeClr val="dk1"/>
          </a:solidFill>
          <a:ln w="0">
            <a:noFill/>
          </a:ln>
        </p:spPr>
        <p:style>
          <a:lnRef idx="0"/>
          <a:fillRef idx="0"/>
          <a:effectRef idx="0"/>
          <a:fontRef idx="minor"/>
        </p:style>
      </p:sp>
      <p:sp>
        <p:nvSpPr>
          <p:cNvPr id="1877" name="Google Shape;1826;p45"/>
          <p:cNvSpPr/>
          <p:nvPr/>
        </p:nvSpPr>
        <p:spPr>
          <a:xfrm>
            <a:off x="7768440" y="4179240"/>
            <a:ext cx="162720" cy="260280"/>
          </a:xfrm>
          <a:custGeom>
            <a:avLst/>
            <a:gdLst/>
            <a:ahLst/>
            <a:rect l="l" t="t" r="r" b="b"/>
            <a:pathLst>
              <a:path w="39" h="62">
                <a:moveTo>
                  <a:pt x="10" y="61"/>
                </a:moveTo>
                <a:cubicBezTo>
                  <a:pt x="9" y="62"/>
                  <a:pt x="8" y="62"/>
                  <a:pt x="7" y="61"/>
                </a:cubicBezTo>
                <a:cubicBezTo>
                  <a:pt x="1" y="55"/>
                  <a:pt x="1" y="55"/>
                  <a:pt x="1" y="55"/>
                </a:cubicBezTo>
                <a:cubicBezTo>
                  <a:pt x="0" y="54"/>
                  <a:pt x="0" y="52"/>
                  <a:pt x="1" y="51"/>
                </a:cubicBezTo>
                <a:cubicBezTo>
                  <a:pt x="21" y="31"/>
                  <a:pt x="21" y="31"/>
                  <a:pt x="21" y="31"/>
                </a:cubicBezTo>
                <a:cubicBezTo>
                  <a:pt x="1" y="11"/>
                  <a:pt x="1" y="11"/>
                  <a:pt x="1" y="11"/>
                </a:cubicBezTo>
                <a:cubicBezTo>
                  <a:pt x="0" y="10"/>
                  <a:pt x="0" y="9"/>
                  <a:pt x="1" y="8"/>
                </a:cubicBezTo>
                <a:cubicBezTo>
                  <a:pt x="7" y="1"/>
                  <a:pt x="7" y="1"/>
                  <a:pt x="7" y="1"/>
                </a:cubicBezTo>
                <a:cubicBezTo>
                  <a:pt x="8" y="0"/>
                  <a:pt x="9" y="0"/>
                  <a:pt x="10" y="1"/>
                </a:cubicBezTo>
                <a:cubicBezTo>
                  <a:pt x="38" y="30"/>
                  <a:pt x="38" y="30"/>
                  <a:pt x="38" y="30"/>
                </a:cubicBezTo>
                <a:cubicBezTo>
                  <a:pt x="39" y="31"/>
                  <a:pt x="39" y="32"/>
                  <a:pt x="38" y="33"/>
                </a:cubicBezTo>
                <a:lnTo>
                  <a:pt x="10" y="61"/>
                </a:lnTo>
                <a:close/>
              </a:path>
            </a:pathLst>
          </a:custGeom>
          <a:solidFill>
            <a:schemeClr val="dk1"/>
          </a:solidFill>
          <a:ln w="0">
            <a:noFill/>
          </a:ln>
        </p:spPr>
        <p:style>
          <a:lnRef idx="0"/>
          <a:fillRef idx="0"/>
          <a:effectRef idx="0"/>
          <a:fontRef idx="minor"/>
        </p:style>
      </p:sp>
      <p:sp>
        <p:nvSpPr>
          <p:cNvPr id="1878" name="Google Shape;1827;p45"/>
          <p:cNvSpPr/>
          <p:nvPr/>
        </p:nvSpPr>
        <p:spPr>
          <a:xfrm>
            <a:off x="8358120" y="4200840"/>
            <a:ext cx="2426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8" y="29"/>
                </a:moveTo>
                <a:cubicBezTo>
                  <a:pt x="8" y="40"/>
                  <a:pt x="18" y="49"/>
                  <a:pt x="29" y="49"/>
                </a:cubicBezTo>
                <a:cubicBezTo>
                  <a:pt x="40" y="49"/>
                  <a:pt x="50" y="40"/>
                  <a:pt x="50" y="29"/>
                </a:cubicBezTo>
                <a:cubicBezTo>
                  <a:pt x="50" y="17"/>
                  <a:pt x="40" y="8"/>
                  <a:pt x="29" y="8"/>
                </a:cubicBezTo>
                <a:cubicBezTo>
                  <a:pt x="18" y="8"/>
                  <a:pt x="8" y="17"/>
                  <a:pt x="8" y="29"/>
                </a:cubicBezTo>
                <a:close/>
              </a:path>
            </a:pathLst>
          </a:custGeom>
          <a:solidFill>
            <a:schemeClr val="dk1"/>
          </a:solidFill>
          <a:ln w="0">
            <a:noFill/>
          </a:ln>
        </p:spPr>
        <p:style>
          <a:lnRef idx="0"/>
          <a:fillRef idx="0"/>
          <a:effectRef idx="0"/>
          <a:fontRef idx="minor"/>
        </p:style>
      </p:sp>
      <p:sp>
        <p:nvSpPr>
          <p:cNvPr id="1879" name="Google Shape;1828;p45"/>
          <p:cNvSpPr/>
          <p:nvPr/>
        </p:nvSpPr>
        <p:spPr>
          <a:xfrm>
            <a:off x="8963640" y="4200840"/>
            <a:ext cx="248400" cy="244440"/>
          </a:xfrm>
          <a:custGeom>
            <a:avLst/>
            <a:gdLst/>
            <a:ahLst/>
            <a:rect l="l" t="t"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dk1"/>
          </a:solidFill>
          <a:ln w="0">
            <a:noFill/>
          </a:ln>
        </p:spPr>
        <p:style>
          <a:lnRef idx="0"/>
          <a:fillRef idx="0"/>
          <a:effectRef idx="0"/>
          <a:fontRef idx="minor"/>
        </p:style>
      </p:sp>
      <p:sp>
        <p:nvSpPr>
          <p:cNvPr id="1880" name="Google Shape;1829;p45"/>
          <p:cNvSpPr/>
          <p:nvPr/>
        </p:nvSpPr>
        <p:spPr>
          <a:xfrm>
            <a:off x="9569160" y="4200840"/>
            <a:ext cx="306720" cy="223200"/>
          </a:xfrm>
          <a:custGeom>
            <a:avLst/>
            <a:gdLst/>
            <a:ahLst/>
            <a:rect l="l" t="t" r="r" b="b"/>
            <a:pathLst>
              <a:path w="73" h="53">
                <a:moveTo>
                  <a:pt x="59" y="53"/>
                </a:moveTo>
                <a:cubicBezTo>
                  <a:pt x="17" y="53"/>
                  <a:pt x="17" y="53"/>
                  <a:pt x="17" y="53"/>
                </a:cubicBezTo>
                <a:cubicBezTo>
                  <a:pt x="8" y="53"/>
                  <a:pt x="0" y="45"/>
                  <a:pt x="0" y="36"/>
                </a:cubicBezTo>
                <a:cubicBezTo>
                  <a:pt x="0" y="29"/>
                  <a:pt x="4" y="23"/>
                  <a:pt x="10" y="21"/>
                </a:cubicBezTo>
                <a:cubicBezTo>
                  <a:pt x="10" y="20"/>
                  <a:pt x="10" y="20"/>
                  <a:pt x="10" y="19"/>
                </a:cubicBezTo>
                <a:cubicBezTo>
                  <a:pt x="10" y="8"/>
                  <a:pt x="19" y="0"/>
                  <a:pt x="30" y="0"/>
                </a:cubicBezTo>
                <a:cubicBezTo>
                  <a:pt x="37" y="0"/>
                  <a:pt x="45" y="4"/>
                  <a:pt x="48" y="12"/>
                </a:cubicBezTo>
                <a:cubicBezTo>
                  <a:pt x="49" y="10"/>
                  <a:pt x="52" y="9"/>
                  <a:pt x="54" y="9"/>
                </a:cubicBezTo>
                <a:cubicBezTo>
                  <a:pt x="59" y="9"/>
                  <a:pt x="64" y="14"/>
                  <a:pt x="64" y="19"/>
                </a:cubicBezTo>
                <a:cubicBezTo>
                  <a:pt x="64" y="21"/>
                  <a:pt x="63" y="23"/>
                  <a:pt x="62" y="24"/>
                </a:cubicBezTo>
                <a:cubicBezTo>
                  <a:pt x="69" y="26"/>
                  <a:pt x="73" y="32"/>
                  <a:pt x="73" y="38"/>
                </a:cubicBezTo>
                <a:cubicBezTo>
                  <a:pt x="73" y="46"/>
                  <a:pt x="67" y="53"/>
                  <a:pt x="59" y="53"/>
                </a:cubicBezTo>
                <a:close/>
                <a:moveTo>
                  <a:pt x="49" y="27"/>
                </a:moveTo>
                <a:cubicBezTo>
                  <a:pt x="35" y="13"/>
                  <a:pt x="35" y="13"/>
                  <a:pt x="35" y="13"/>
                </a:cubicBezTo>
                <a:cubicBezTo>
                  <a:pt x="35" y="13"/>
                  <a:pt x="35" y="13"/>
                  <a:pt x="34" y="13"/>
                </a:cubicBezTo>
                <a:cubicBezTo>
                  <a:pt x="34" y="13"/>
                  <a:pt x="34" y="13"/>
                  <a:pt x="34" y="13"/>
                </a:cubicBezTo>
                <a:cubicBezTo>
                  <a:pt x="20" y="27"/>
                  <a:pt x="20" y="27"/>
                  <a:pt x="20" y="27"/>
                </a:cubicBezTo>
                <a:cubicBezTo>
                  <a:pt x="20" y="27"/>
                  <a:pt x="20" y="27"/>
                  <a:pt x="20" y="27"/>
                </a:cubicBezTo>
                <a:cubicBezTo>
                  <a:pt x="20" y="28"/>
                  <a:pt x="20" y="29"/>
                  <a:pt x="21" y="29"/>
                </a:cubicBezTo>
                <a:cubicBezTo>
                  <a:pt x="30" y="29"/>
                  <a:pt x="30" y="29"/>
                  <a:pt x="30" y="29"/>
                </a:cubicBezTo>
                <a:cubicBezTo>
                  <a:pt x="30" y="42"/>
                  <a:pt x="30" y="42"/>
                  <a:pt x="30" y="42"/>
                </a:cubicBezTo>
                <a:cubicBezTo>
                  <a:pt x="30" y="43"/>
                  <a:pt x="30" y="43"/>
                  <a:pt x="31" y="43"/>
                </a:cubicBezTo>
                <a:cubicBezTo>
                  <a:pt x="38" y="43"/>
                  <a:pt x="38" y="43"/>
                  <a:pt x="38" y="43"/>
                </a:cubicBezTo>
                <a:cubicBezTo>
                  <a:pt x="39" y="43"/>
                  <a:pt x="39" y="43"/>
                  <a:pt x="39" y="42"/>
                </a:cubicBezTo>
                <a:cubicBezTo>
                  <a:pt x="39" y="29"/>
                  <a:pt x="39" y="29"/>
                  <a:pt x="39" y="29"/>
                </a:cubicBezTo>
                <a:cubicBezTo>
                  <a:pt x="48" y="29"/>
                  <a:pt x="48" y="29"/>
                  <a:pt x="48" y="29"/>
                </a:cubicBezTo>
                <a:cubicBezTo>
                  <a:pt x="49" y="29"/>
                  <a:pt x="49" y="28"/>
                  <a:pt x="49" y="27"/>
                </a:cubicBezTo>
                <a:cubicBezTo>
                  <a:pt x="49" y="27"/>
                  <a:pt x="49" y="27"/>
                  <a:pt x="49" y="27"/>
                </a:cubicBezTo>
                <a:close/>
              </a:path>
            </a:pathLst>
          </a:custGeom>
          <a:solidFill>
            <a:schemeClr val="dk1"/>
          </a:solidFill>
          <a:ln w="0">
            <a:noFill/>
          </a:ln>
        </p:spPr>
        <p:style>
          <a:lnRef idx="0"/>
          <a:fillRef idx="0"/>
          <a:effectRef idx="0"/>
          <a:fontRef idx="minor"/>
        </p:style>
      </p:sp>
      <p:sp>
        <p:nvSpPr>
          <p:cNvPr id="1881" name="Google Shape;1830;p45"/>
          <p:cNvSpPr/>
          <p:nvPr/>
        </p:nvSpPr>
        <p:spPr>
          <a:xfrm>
            <a:off x="10176480" y="4179240"/>
            <a:ext cx="285480" cy="285480"/>
          </a:xfrm>
          <a:custGeom>
            <a:avLst/>
            <a:gdLst/>
            <a:ahLst/>
            <a:rect l="l" t="t" r="r" b="b"/>
            <a:pathLst>
              <a:path w="68" h="68">
                <a:moveTo>
                  <a:pt x="68" y="44"/>
                </a:moveTo>
                <a:cubicBezTo>
                  <a:pt x="68" y="45"/>
                  <a:pt x="67" y="46"/>
                  <a:pt x="67" y="46"/>
                </a:cubicBezTo>
                <a:cubicBezTo>
                  <a:pt x="35" y="67"/>
                  <a:pt x="35" y="67"/>
                  <a:pt x="35" y="67"/>
                </a:cubicBezTo>
                <a:cubicBezTo>
                  <a:pt x="35" y="68"/>
                  <a:pt x="34" y="68"/>
                  <a:pt x="34" y="68"/>
                </a:cubicBezTo>
                <a:cubicBezTo>
                  <a:pt x="33" y="68"/>
                  <a:pt x="33" y="68"/>
                  <a:pt x="32" y="67"/>
                </a:cubicBezTo>
                <a:cubicBezTo>
                  <a:pt x="1" y="46"/>
                  <a:pt x="1" y="46"/>
                  <a:pt x="1" y="46"/>
                </a:cubicBezTo>
                <a:cubicBezTo>
                  <a:pt x="0" y="46"/>
                  <a:pt x="0" y="45"/>
                  <a:pt x="0" y="44"/>
                </a:cubicBezTo>
                <a:cubicBezTo>
                  <a:pt x="0" y="23"/>
                  <a:pt x="0" y="23"/>
                  <a:pt x="0" y="23"/>
                </a:cubicBezTo>
                <a:cubicBezTo>
                  <a:pt x="0" y="22"/>
                  <a:pt x="0" y="21"/>
                  <a:pt x="1" y="21"/>
                </a:cubicBezTo>
                <a:cubicBezTo>
                  <a:pt x="32" y="0"/>
                  <a:pt x="32" y="0"/>
                  <a:pt x="32" y="0"/>
                </a:cubicBezTo>
                <a:cubicBezTo>
                  <a:pt x="33" y="0"/>
                  <a:pt x="33" y="0"/>
                  <a:pt x="34" y="0"/>
                </a:cubicBezTo>
                <a:cubicBezTo>
                  <a:pt x="34" y="0"/>
                  <a:pt x="35" y="0"/>
                  <a:pt x="35" y="0"/>
                </a:cubicBezTo>
                <a:cubicBezTo>
                  <a:pt x="67" y="21"/>
                  <a:pt x="67" y="21"/>
                  <a:pt x="67" y="21"/>
                </a:cubicBezTo>
                <a:cubicBezTo>
                  <a:pt x="67" y="21"/>
                  <a:pt x="68" y="22"/>
                  <a:pt x="68" y="23"/>
                </a:cubicBezTo>
                <a:lnTo>
                  <a:pt x="68" y="44"/>
                </a:lnTo>
                <a:close/>
                <a:moveTo>
                  <a:pt x="13" y="34"/>
                </a:moveTo>
                <a:cubicBezTo>
                  <a:pt x="6" y="29"/>
                  <a:pt x="6" y="29"/>
                  <a:pt x="6" y="29"/>
                </a:cubicBezTo>
                <a:cubicBezTo>
                  <a:pt x="6" y="39"/>
                  <a:pt x="6" y="39"/>
                  <a:pt x="6" y="39"/>
                </a:cubicBezTo>
                <a:lnTo>
                  <a:pt x="13" y="34"/>
                </a:lnTo>
                <a:close/>
                <a:moveTo>
                  <a:pt x="31" y="22"/>
                </a:moveTo>
                <a:cubicBezTo>
                  <a:pt x="31" y="8"/>
                  <a:pt x="31" y="8"/>
                  <a:pt x="31" y="8"/>
                </a:cubicBezTo>
                <a:cubicBezTo>
                  <a:pt x="8" y="23"/>
                  <a:pt x="8" y="23"/>
                  <a:pt x="8" y="23"/>
                </a:cubicBezTo>
                <a:cubicBezTo>
                  <a:pt x="18" y="30"/>
                  <a:pt x="18" y="30"/>
                  <a:pt x="18" y="30"/>
                </a:cubicBezTo>
                <a:lnTo>
                  <a:pt x="31" y="22"/>
                </a:lnTo>
                <a:close/>
                <a:moveTo>
                  <a:pt x="31" y="59"/>
                </a:moveTo>
                <a:cubicBezTo>
                  <a:pt x="31" y="46"/>
                  <a:pt x="31" y="46"/>
                  <a:pt x="31" y="46"/>
                </a:cubicBezTo>
                <a:cubicBezTo>
                  <a:pt x="18" y="37"/>
                  <a:pt x="18" y="37"/>
                  <a:pt x="18" y="37"/>
                </a:cubicBezTo>
                <a:cubicBezTo>
                  <a:pt x="8" y="44"/>
                  <a:pt x="8" y="44"/>
                  <a:pt x="8" y="44"/>
                </a:cubicBezTo>
                <a:lnTo>
                  <a:pt x="31" y="59"/>
                </a:lnTo>
                <a:close/>
                <a:moveTo>
                  <a:pt x="44" y="34"/>
                </a:moveTo>
                <a:cubicBezTo>
                  <a:pt x="34" y="27"/>
                  <a:pt x="34" y="27"/>
                  <a:pt x="34" y="27"/>
                </a:cubicBezTo>
                <a:cubicBezTo>
                  <a:pt x="23" y="34"/>
                  <a:pt x="23" y="34"/>
                  <a:pt x="23" y="34"/>
                </a:cubicBezTo>
                <a:cubicBezTo>
                  <a:pt x="34" y="41"/>
                  <a:pt x="34" y="41"/>
                  <a:pt x="34" y="41"/>
                </a:cubicBezTo>
                <a:lnTo>
                  <a:pt x="44" y="34"/>
                </a:lnTo>
                <a:close/>
                <a:moveTo>
                  <a:pt x="60" y="23"/>
                </a:moveTo>
                <a:cubicBezTo>
                  <a:pt x="37" y="8"/>
                  <a:pt x="37" y="8"/>
                  <a:pt x="37" y="8"/>
                </a:cubicBezTo>
                <a:cubicBezTo>
                  <a:pt x="37" y="22"/>
                  <a:pt x="37" y="22"/>
                  <a:pt x="37" y="22"/>
                </a:cubicBezTo>
                <a:cubicBezTo>
                  <a:pt x="49" y="30"/>
                  <a:pt x="49" y="30"/>
                  <a:pt x="49" y="30"/>
                </a:cubicBezTo>
                <a:lnTo>
                  <a:pt x="60" y="23"/>
                </a:lnTo>
                <a:close/>
                <a:moveTo>
                  <a:pt x="60" y="44"/>
                </a:moveTo>
                <a:cubicBezTo>
                  <a:pt x="49" y="37"/>
                  <a:pt x="49" y="37"/>
                  <a:pt x="49" y="37"/>
                </a:cubicBezTo>
                <a:cubicBezTo>
                  <a:pt x="37" y="46"/>
                  <a:pt x="37" y="46"/>
                  <a:pt x="37" y="46"/>
                </a:cubicBezTo>
                <a:cubicBezTo>
                  <a:pt x="37" y="59"/>
                  <a:pt x="37" y="59"/>
                  <a:pt x="37" y="59"/>
                </a:cubicBezTo>
                <a:lnTo>
                  <a:pt x="60" y="44"/>
                </a:lnTo>
                <a:close/>
                <a:moveTo>
                  <a:pt x="62" y="39"/>
                </a:moveTo>
                <a:cubicBezTo>
                  <a:pt x="62" y="29"/>
                  <a:pt x="62" y="29"/>
                  <a:pt x="62" y="29"/>
                </a:cubicBezTo>
                <a:cubicBezTo>
                  <a:pt x="55" y="34"/>
                  <a:pt x="55" y="34"/>
                  <a:pt x="55" y="34"/>
                </a:cubicBezTo>
                <a:lnTo>
                  <a:pt x="62" y="39"/>
                </a:lnTo>
                <a:close/>
              </a:path>
            </a:pathLst>
          </a:custGeom>
          <a:solidFill>
            <a:schemeClr val="dk1"/>
          </a:solidFill>
          <a:ln w="0">
            <a:noFill/>
          </a:ln>
        </p:spPr>
        <p:style>
          <a:lnRef idx="0"/>
          <a:fillRef idx="0"/>
          <a:effectRef idx="0"/>
          <a:fontRef idx="minor"/>
        </p:style>
      </p:sp>
      <p:sp>
        <p:nvSpPr>
          <p:cNvPr id="1882" name="Google Shape;1831;p45"/>
          <p:cNvSpPr/>
          <p:nvPr/>
        </p:nvSpPr>
        <p:spPr>
          <a:xfrm>
            <a:off x="10782000" y="4200840"/>
            <a:ext cx="267840" cy="244440"/>
          </a:xfrm>
          <a:custGeom>
            <a:avLst/>
            <a:gdLst/>
            <a:ahLst/>
            <a:rect l="l" t="t" r="r" b="b"/>
            <a:pathLst>
              <a:path w="64" h="58">
                <a:moveTo>
                  <a:pt x="64" y="52"/>
                </a:moveTo>
                <a:cubicBezTo>
                  <a:pt x="64" y="55"/>
                  <a:pt x="61" y="58"/>
                  <a:pt x="58" y="58"/>
                </a:cubicBezTo>
                <a:cubicBezTo>
                  <a:pt x="7" y="58"/>
                  <a:pt x="7" y="58"/>
                  <a:pt x="7" y="58"/>
                </a:cubicBezTo>
                <a:cubicBezTo>
                  <a:pt x="3" y="58"/>
                  <a:pt x="0" y="55"/>
                  <a:pt x="0" y="52"/>
                </a:cubicBezTo>
                <a:cubicBezTo>
                  <a:pt x="0" y="6"/>
                  <a:pt x="0" y="6"/>
                  <a:pt x="0" y="6"/>
                </a:cubicBezTo>
                <a:cubicBezTo>
                  <a:pt x="0" y="2"/>
                  <a:pt x="3" y="0"/>
                  <a:pt x="7" y="0"/>
                </a:cubicBezTo>
                <a:cubicBezTo>
                  <a:pt x="58" y="0"/>
                  <a:pt x="58" y="0"/>
                  <a:pt x="58" y="0"/>
                </a:cubicBezTo>
                <a:cubicBezTo>
                  <a:pt x="61" y="0"/>
                  <a:pt x="64" y="2"/>
                  <a:pt x="64" y="6"/>
                </a:cubicBezTo>
                <a:lnTo>
                  <a:pt x="64" y="52"/>
                </a:lnTo>
                <a:close/>
                <a:moveTo>
                  <a:pt x="30" y="53"/>
                </a:moveTo>
                <a:cubicBezTo>
                  <a:pt x="30" y="9"/>
                  <a:pt x="30" y="9"/>
                  <a:pt x="30" y="9"/>
                </a:cubicBezTo>
                <a:cubicBezTo>
                  <a:pt x="5" y="9"/>
                  <a:pt x="5" y="9"/>
                  <a:pt x="5" y="9"/>
                </a:cubicBezTo>
                <a:cubicBezTo>
                  <a:pt x="5" y="52"/>
                  <a:pt x="5" y="52"/>
                  <a:pt x="5" y="52"/>
                </a:cubicBezTo>
                <a:cubicBezTo>
                  <a:pt x="5" y="52"/>
                  <a:pt x="6" y="53"/>
                  <a:pt x="7" y="53"/>
                </a:cubicBezTo>
                <a:lnTo>
                  <a:pt x="30" y="53"/>
                </a:lnTo>
                <a:close/>
                <a:moveTo>
                  <a:pt x="59" y="9"/>
                </a:moveTo>
                <a:cubicBezTo>
                  <a:pt x="34" y="9"/>
                  <a:pt x="34" y="9"/>
                  <a:pt x="34" y="9"/>
                </a:cubicBezTo>
                <a:cubicBezTo>
                  <a:pt x="34" y="53"/>
                  <a:pt x="34" y="53"/>
                  <a:pt x="34" y="53"/>
                </a:cubicBezTo>
                <a:cubicBezTo>
                  <a:pt x="58" y="53"/>
                  <a:pt x="58" y="53"/>
                  <a:pt x="58" y="53"/>
                </a:cubicBezTo>
                <a:cubicBezTo>
                  <a:pt x="58" y="53"/>
                  <a:pt x="59" y="52"/>
                  <a:pt x="59" y="52"/>
                </a:cubicBezTo>
                <a:lnTo>
                  <a:pt x="59" y="9"/>
                </a:lnTo>
                <a:close/>
              </a:path>
            </a:pathLst>
          </a:custGeom>
          <a:solidFill>
            <a:schemeClr val="dk1"/>
          </a:solidFill>
          <a:ln w="0">
            <a:noFill/>
          </a:ln>
        </p:spPr>
        <p:style>
          <a:lnRef idx="0"/>
          <a:fillRef idx="0"/>
          <a:effectRef idx="0"/>
          <a:fontRef idx="minor"/>
        </p:style>
      </p:sp>
      <p:sp>
        <p:nvSpPr>
          <p:cNvPr id="1883" name="Google Shape;1832;p45"/>
          <p:cNvSpPr/>
          <p:nvPr/>
        </p:nvSpPr>
        <p:spPr>
          <a:xfrm>
            <a:off x="11323440" y="4218480"/>
            <a:ext cx="285480" cy="227160"/>
          </a:xfrm>
          <a:custGeom>
            <a:avLst/>
            <a:gdLst/>
            <a:ahLst/>
            <a:rect l="l" t="t" r="r" b="b"/>
            <a:pathLst>
              <a:path w="68" h="54">
                <a:moveTo>
                  <a:pt x="54" y="20"/>
                </a:moveTo>
                <a:cubicBezTo>
                  <a:pt x="54" y="31"/>
                  <a:pt x="42" y="39"/>
                  <a:pt x="27" y="39"/>
                </a:cubicBezTo>
                <a:cubicBezTo>
                  <a:pt x="25" y="39"/>
                  <a:pt x="23" y="39"/>
                  <a:pt x="20" y="39"/>
                </a:cubicBezTo>
                <a:cubicBezTo>
                  <a:pt x="17" y="41"/>
                  <a:pt x="14" y="43"/>
                  <a:pt x="10" y="44"/>
                </a:cubicBezTo>
                <a:cubicBezTo>
                  <a:pt x="9" y="44"/>
                  <a:pt x="8" y="44"/>
                  <a:pt x="7" y="44"/>
                </a:cubicBezTo>
                <a:cubicBezTo>
                  <a:pt x="7" y="44"/>
                  <a:pt x="7" y="44"/>
                  <a:pt x="7" y="44"/>
                </a:cubicBezTo>
                <a:cubicBezTo>
                  <a:pt x="6" y="44"/>
                  <a:pt x="5" y="44"/>
                  <a:pt x="5" y="43"/>
                </a:cubicBezTo>
                <a:cubicBezTo>
                  <a:pt x="5" y="42"/>
                  <a:pt x="6" y="42"/>
                  <a:pt x="6" y="41"/>
                </a:cubicBezTo>
                <a:cubicBezTo>
                  <a:pt x="8" y="40"/>
                  <a:pt x="9" y="38"/>
                  <a:pt x="11" y="35"/>
                </a:cubicBezTo>
                <a:cubicBezTo>
                  <a:pt x="4" y="32"/>
                  <a:pt x="0" y="26"/>
                  <a:pt x="0" y="20"/>
                </a:cubicBezTo>
                <a:cubicBezTo>
                  <a:pt x="0" y="9"/>
                  <a:pt x="12" y="0"/>
                  <a:pt x="27" y="0"/>
                </a:cubicBezTo>
                <a:cubicBezTo>
                  <a:pt x="42" y="0"/>
                  <a:pt x="54" y="9"/>
                  <a:pt x="54" y="20"/>
                </a:cubicBezTo>
                <a:close/>
                <a:moveTo>
                  <a:pt x="5" y="20"/>
                </a:moveTo>
                <a:cubicBezTo>
                  <a:pt x="5" y="24"/>
                  <a:pt x="8" y="28"/>
                  <a:pt x="13" y="31"/>
                </a:cubicBezTo>
                <a:cubicBezTo>
                  <a:pt x="17" y="33"/>
                  <a:pt x="17" y="33"/>
                  <a:pt x="17" y="33"/>
                </a:cubicBezTo>
                <a:cubicBezTo>
                  <a:pt x="15" y="36"/>
                  <a:pt x="15" y="36"/>
                  <a:pt x="15" y="36"/>
                </a:cubicBezTo>
                <a:cubicBezTo>
                  <a:pt x="16" y="36"/>
                  <a:pt x="17" y="35"/>
                  <a:pt x="18" y="35"/>
                </a:cubicBezTo>
                <a:cubicBezTo>
                  <a:pt x="19" y="34"/>
                  <a:pt x="19" y="34"/>
                  <a:pt x="19" y="34"/>
                </a:cubicBezTo>
                <a:cubicBezTo>
                  <a:pt x="21" y="34"/>
                  <a:pt x="21" y="34"/>
                  <a:pt x="21" y="34"/>
                </a:cubicBezTo>
                <a:cubicBezTo>
                  <a:pt x="23" y="34"/>
                  <a:pt x="25" y="34"/>
                  <a:pt x="27" y="34"/>
                </a:cubicBezTo>
                <a:cubicBezTo>
                  <a:pt x="39" y="34"/>
                  <a:pt x="49" y="28"/>
                  <a:pt x="49" y="20"/>
                </a:cubicBezTo>
                <a:cubicBezTo>
                  <a:pt x="49" y="12"/>
                  <a:pt x="39" y="5"/>
                  <a:pt x="27" y="5"/>
                </a:cubicBezTo>
                <a:cubicBezTo>
                  <a:pt x="15" y="5"/>
                  <a:pt x="5" y="12"/>
                  <a:pt x="5" y="20"/>
                </a:cubicBezTo>
                <a:close/>
                <a:moveTo>
                  <a:pt x="63" y="51"/>
                </a:moveTo>
                <a:cubicBezTo>
                  <a:pt x="63" y="52"/>
                  <a:pt x="64" y="52"/>
                  <a:pt x="64" y="53"/>
                </a:cubicBezTo>
                <a:cubicBezTo>
                  <a:pt x="63" y="53"/>
                  <a:pt x="63" y="54"/>
                  <a:pt x="62" y="54"/>
                </a:cubicBezTo>
                <a:cubicBezTo>
                  <a:pt x="61" y="54"/>
                  <a:pt x="60" y="54"/>
                  <a:pt x="59" y="53"/>
                </a:cubicBezTo>
                <a:cubicBezTo>
                  <a:pt x="55" y="52"/>
                  <a:pt x="52" y="51"/>
                  <a:pt x="48" y="48"/>
                </a:cubicBezTo>
                <a:cubicBezTo>
                  <a:pt x="46" y="49"/>
                  <a:pt x="44" y="49"/>
                  <a:pt x="42" y="49"/>
                </a:cubicBezTo>
                <a:cubicBezTo>
                  <a:pt x="35" y="49"/>
                  <a:pt x="29" y="47"/>
                  <a:pt x="24" y="44"/>
                </a:cubicBezTo>
                <a:cubicBezTo>
                  <a:pt x="25" y="44"/>
                  <a:pt x="26" y="44"/>
                  <a:pt x="27" y="44"/>
                </a:cubicBezTo>
                <a:cubicBezTo>
                  <a:pt x="35" y="44"/>
                  <a:pt x="43" y="42"/>
                  <a:pt x="49" y="38"/>
                </a:cubicBezTo>
                <a:cubicBezTo>
                  <a:pt x="55" y="33"/>
                  <a:pt x="59" y="27"/>
                  <a:pt x="59" y="20"/>
                </a:cubicBezTo>
                <a:cubicBezTo>
                  <a:pt x="59" y="18"/>
                  <a:pt x="58" y="16"/>
                  <a:pt x="58" y="14"/>
                </a:cubicBezTo>
                <a:cubicBezTo>
                  <a:pt x="64" y="18"/>
                  <a:pt x="68" y="23"/>
                  <a:pt x="68" y="30"/>
                </a:cubicBezTo>
                <a:cubicBezTo>
                  <a:pt x="68" y="36"/>
                  <a:pt x="65" y="41"/>
                  <a:pt x="58" y="45"/>
                </a:cubicBezTo>
                <a:cubicBezTo>
                  <a:pt x="60" y="48"/>
                  <a:pt x="61" y="49"/>
                  <a:pt x="63" y="51"/>
                </a:cubicBezTo>
                <a:close/>
              </a:path>
            </a:pathLst>
          </a:custGeom>
          <a:solidFill>
            <a:schemeClr val="dk1"/>
          </a:solidFill>
          <a:ln w="0">
            <a:noFill/>
          </a:ln>
        </p:spPr>
        <p:style>
          <a:lnRef idx="0"/>
          <a:fillRef idx="0"/>
          <a:effectRef idx="0"/>
          <a:fontRef idx="minor"/>
        </p:style>
      </p:sp>
      <p:sp>
        <p:nvSpPr>
          <p:cNvPr id="1884" name="Google Shape;1833;p45"/>
          <p:cNvSpPr/>
          <p:nvPr/>
        </p:nvSpPr>
        <p:spPr>
          <a:xfrm>
            <a:off x="564840" y="4689360"/>
            <a:ext cx="285480" cy="227160"/>
          </a:xfrm>
          <a:custGeom>
            <a:avLst/>
            <a:gdLst/>
            <a:ahLst/>
            <a:rect l="l" t="t"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dk1"/>
          </a:solidFill>
          <a:ln w="0">
            <a:noFill/>
          </a:ln>
        </p:spPr>
        <p:style>
          <a:lnRef idx="0"/>
          <a:fillRef idx="0"/>
          <a:effectRef idx="0"/>
          <a:fontRef idx="minor"/>
        </p:style>
      </p:sp>
      <p:sp>
        <p:nvSpPr>
          <p:cNvPr id="1885" name="Google Shape;1834;p45"/>
          <p:cNvSpPr/>
          <p:nvPr/>
        </p:nvSpPr>
        <p:spPr>
          <a:xfrm>
            <a:off x="1082880" y="4672080"/>
            <a:ext cx="244440" cy="244440"/>
          </a:xfrm>
          <a:custGeom>
            <a:avLst/>
            <a:gdLst/>
            <a:ahLst/>
            <a:rect l="l" t="t" r="r" b="b"/>
            <a:pathLst>
              <a:path w="58" h="58">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5" y="29"/>
                </a:moveTo>
                <a:cubicBezTo>
                  <a:pt x="5" y="42"/>
                  <a:pt x="16" y="53"/>
                  <a:pt x="29" y="53"/>
                </a:cubicBezTo>
                <a:cubicBezTo>
                  <a:pt x="42" y="53"/>
                  <a:pt x="53" y="42"/>
                  <a:pt x="53" y="29"/>
                </a:cubicBezTo>
                <a:cubicBezTo>
                  <a:pt x="53" y="15"/>
                  <a:pt x="42" y="4"/>
                  <a:pt x="29" y="4"/>
                </a:cubicBezTo>
                <a:cubicBezTo>
                  <a:pt x="16" y="4"/>
                  <a:pt x="5" y="15"/>
                  <a:pt x="5" y="29"/>
                </a:cubicBezTo>
                <a:close/>
                <a:moveTo>
                  <a:pt x="43" y="40"/>
                </a:moveTo>
                <a:cubicBezTo>
                  <a:pt x="43" y="45"/>
                  <a:pt x="35" y="47"/>
                  <a:pt x="30" y="47"/>
                </a:cubicBezTo>
                <a:cubicBezTo>
                  <a:pt x="19" y="47"/>
                  <a:pt x="11" y="39"/>
                  <a:pt x="11" y="29"/>
                </a:cubicBezTo>
                <a:cubicBezTo>
                  <a:pt x="11" y="18"/>
                  <a:pt x="19" y="10"/>
                  <a:pt x="29" y="10"/>
                </a:cubicBezTo>
                <a:cubicBezTo>
                  <a:pt x="33" y="10"/>
                  <a:pt x="43" y="12"/>
                  <a:pt x="43" y="18"/>
                </a:cubicBezTo>
                <a:cubicBezTo>
                  <a:pt x="43" y="22"/>
                  <a:pt x="43" y="22"/>
                  <a:pt x="43" y="22"/>
                </a:cubicBezTo>
                <a:cubicBezTo>
                  <a:pt x="43" y="22"/>
                  <a:pt x="43" y="23"/>
                  <a:pt x="42" y="23"/>
                </a:cubicBezTo>
                <a:cubicBezTo>
                  <a:pt x="38" y="23"/>
                  <a:pt x="38" y="23"/>
                  <a:pt x="38" y="23"/>
                </a:cubicBezTo>
                <a:cubicBezTo>
                  <a:pt x="37" y="23"/>
                  <a:pt x="37" y="22"/>
                  <a:pt x="37" y="22"/>
                </a:cubicBezTo>
                <a:cubicBezTo>
                  <a:pt x="37" y="19"/>
                  <a:pt x="37" y="19"/>
                  <a:pt x="37" y="19"/>
                </a:cubicBezTo>
                <a:cubicBezTo>
                  <a:pt x="37" y="17"/>
                  <a:pt x="33" y="16"/>
                  <a:pt x="30" y="16"/>
                </a:cubicBezTo>
                <a:cubicBezTo>
                  <a:pt x="22" y="16"/>
                  <a:pt x="17" y="21"/>
                  <a:pt x="17" y="28"/>
                </a:cubicBezTo>
                <a:cubicBezTo>
                  <a:pt x="17" y="36"/>
                  <a:pt x="23" y="42"/>
                  <a:pt x="30" y="42"/>
                </a:cubicBezTo>
                <a:cubicBezTo>
                  <a:pt x="33" y="42"/>
                  <a:pt x="38" y="41"/>
                  <a:pt x="38" y="38"/>
                </a:cubicBezTo>
                <a:cubicBezTo>
                  <a:pt x="38" y="35"/>
                  <a:pt x="38" y="35"/>
                  <a:pt x="38" y="35"/>
                </a:cubicBezTo>
                <a:cubicBezTo>
                  <a:pt x="38" y="35"/>
                  <a:pt x="38" y="35"/>
                  <a:pt x="38" y="35"/>
                </a:cubicBezTo>
                <a:cubicBezTo>
                  <a:pt x="43" y="35"/>
                  <a:pt x="43" y="35"/>
                  <a:pt x="43" y="35"/>
                </a:cubicBezTo>
                <a:cubicBezTo>
                  <a:pt x="43" y="35"/>
                  <a:pt x="43" y="35"/>
                  <a:pt x="43" y="35"/>
                </a:cubicBezTo>
                <a:lnTo>
                  <a:pt x="43" y="40"/>
                </a:lnTo>
                <a:close/>
              </a:path>
            </a:pathLst>
          </a:custGeom>
          <a:solidFill>
            <a:schemeClr val="dk1"/>
          </a:solidFill>
          <a:ln w="0">
            <a:noFill/>
          </a:ln>
        </p:spPr>
        <p:style>
          <a:lnRef idx="0"/>
          <a:fillRef idx="0"/>
          <a:effectRef idx="0"/>
          <a:fontRef idx="minor"/>
        </p:style>
      </p:sp>
      <p:sp>
        <p:nvSpPr>
          <p:cNvPr id="1886" name="Google Shape;1835;p45"/>
          <p:cNvSpPr/>
          <p:nvPr/>
        </p:nvSpPr>
        <p:spPr>
          <a:xfrm>
            <a:off x="1690200" y="4672080"/>
            <a:ext cx="281520" cy="252360"/>
          </a:xfrm>
          <a:custGeom>
            <a:avLst/>
            <a:gdLst/>
            <a:ahLst/>
            <a:rect l="l" t="t" r="r" b="b"/>
            <a:pathLst>
              <a:path w="145" h="130">
                <a:moveTo>
                  <a:pt x="145" y="0"/>
                </a:moveTo>
                <a:lnTo>
                  <a:pt x="123" y="109"/>
                </a:lnTo>
                <a:lnTo>
                  <a:pt x="58" y="130"/>
                </a:lnTo>
                <a:lnTo>
                  <a:pt x="0" y="109"/>
                </a:lnTo>
                <a:lnTo>
                  <a:pt x="6" y="80"/>
                </a:lnTo>
                <a:lnTo>
                  <a:pt x="30" y="80"/>
                </a:lnTo>
                <a:lnTo>
                  <a:pt x="28" y="91"/>
                </a:lnTo>
                <a:lnTo>
                  <a:pt x="62" y="104"/>
                </a:lnTo>
                <a:lnTo>
                  <a:pt x="104" y="91"/>
                </a:lnTo>
                <a:lnTo>
                  <a:pt x="108" y="63"/>
                </a:lnTo>
                <a:lnTo>
                  <a:pt x="8" y="63"/>
                </a:lnTo>
                <a:lnTo>
                  <a:pt x="13" y="39"/>
                </a:lnTo>
                <a:lnTo>
                  <a:pt x="112" y="39"/>
                </a:lnTo>
                <a:lnTo>
                  <a:pt x="117" y="24"/>
                </a:lnTo>
                <a:lnTo>
                  <a:pt x="17" y="24"/>
                </a:lnTo>
                <a:lnTo>
                  <a:pt x="21" y="0"/>
                </a:lnTo>
                <a:lnTo>
                  <a:pt x="145" y="0"/>
                </a:lnTo>
                <a:close/>
              </a:path>
            </a:pathLst>
          </a:custGeom>
          <a:solidFill>
            <a:schemeClr val="dk1"/>
          </a:solidFill>
          <a:ln w="0">
            <a:noFill/>
          </a:ln>
        </p:spPr>
        <p:style>
          <a:lnRef idx="0"/>
          <a:fillRef idx="0"/>
          <a:effectRef idx="0"/>
          <a:fontRef idx="minor"/>
        </p:style>
      </p:sp>
      <p:sp>
        <p:nvSpPr>
          <p:cNvPr id="1887" name="Google Shape;1836;p45"/>
          <p:cNvSpPr/>
          <p:nvPr/>
        </p:nvSpPr>
        <p:spPr>
          <a:xfrm>
            <a:off x="2295720" y="4652640"/>
            <a:ext cx="227160" cy="285480"/>
          </a:xfrm>
          <a:custGeom>
            <a:avLst/>
            <a:gdLst/>
            <a:ahLst/>
            <a:rect l="l" t="t" r="r" b="b"/>
            <a:pathLst>
              <a:path w="54" h="68">
                <a:moveTo>
                  <a:pt x="25" y="26"/>
                </a:moveTo>
                <a:cubicBezTo>
                  <a:pt x="25" y="29"/>
                  <a:pt x="23" y="32"/>
                  <a:pt x="20" y="33"/>
                </a:cubicBezTo>
                <a:cubicBezTo>
                  <a:pt x="20" y="63"/>
                  <a:pt x="20" y="63"/>
                  <a:pt x="20" y="63"/>
                </a:cubicBezTo>
                <a:cubicBezTo>
                  <a:pt x="20" y="66"/>
                  <a:pt x="18" y="68"/>
                  <a:pt x="15" y="68"/>
                </a:cubicBezTo>
                <a:cubicBezTo>
                  <a:pt x="10" y="68"/>
                  <a:pt x="10" y="68"/>
                  <a:pt x="10" y="68"/>
                </a:cubicBezTo>
                <a:cubicBezTo>
                  <a:pt x="7" y="68"/>
                  <a:pt x="5" y="66"/>
                  <a:pt x="5" y="63"/>
                </a:cubicBezTo>
                <a:cubicBezTo>
                  <a:pt x="5" y="33"/>
                  <a:pt x="5" y="33"/>
                  <a:pt x="5" y="33"/>
                </a:cubicBezTo>
                <a:cubicBezTo>
                  <a:pt x="2" y="32"/>
                  <a:pt x="0" y="29"/>
                  <a:pt x="0" y="26"/>
                </a:cubicBezTo>
                <a:cubicBezTo>
                  <a:pt x="0" y="2"/>
                  <a:pt x="0" y="2"/>
                  <a:pt x="0" y="2"/>
                </a:cubicBezTo>
                <a:cubicBezTo>
                  <a:pt x="0" y="1"/>
                  <a:pt x="2" y="0"/>
                  <a:pt x="3" y="0"/>
                </a:cubicBezTo>
                <a:cubicBezTo>
                  <a:pt x="4" y="0"/>
                  <a:pt x="5" y="1"/>
                  <a:pt x="5" y="2"/>
                </a:cubicBezTo>
                <a:cubicBezTo>
                  <a:pt x="5" y="18"/>
                  <a:pt x="5" y="18"/>
                  <a:pt x="5" y="18"/>
                </a:cubicBezTo>
                <a:cubicBezTo>
                  <a:pt x="5" y="19"/>
                  <a:pt x="6" y="20"/>
                  <a:pt x="8" y="20"/>
                </a:cubicBezTo>
                <a:cubicBezTo>
                  <a:pt x="9" y="20"/>
                  <a:pt x="10" y="19"/>
                  <a:pt x="10" y="18"/>
                </a:cubicBezTo>
                <a:cubicBezTo>
                  <a:pt x="10" y="2"/>
                  <a:pt x="10" y="2"/>
                  <a:pt x="10" y="2"/>
                </a:cubicBezTo>
                <a:cubicBezTo>
                  <a:pt x="10" y="1"/>
                  <a:pt x="11" y="0"/>
                  <a:pt x="13" y="0"/>
                </a:cubicBezTo>
                <a:cubicBezTo>
                  <a:pt x="14" y="0"/>
                  <a:pt x="15" y="1"/>
                  <a:pt x="15" y="2"/>
                </a:cubicBezTo>
                <a:cubicBezTo>
                  <a:pt x="15" y="18"/>
                  <a:pt x="15" y="18"/>
                  <a:pt x="15" y="18"/>
                </a:cubicBezTo>
                <a:cubicBezTo>
                  <a:pt x="15" y="19"/>
                  <a:pt x="16" y="20"/>
                  <a:pt x="17" y="20"/>
                </a:cubicBezTo>
                <a:cubicBezTo>
                  <a:pt x="19" y="20"/>
                  <a:pt x="20" y="19"/>
                  <a:pt x="20" y="18"/>
                </a:cubicBezTo>
                <a:cubicBezTo>
                  <a:pt x="20" y="2"/>
                  <a:pt x="20" y="2"/>
                  <a:pt x="20" y="2"/>
                </a:cubicBezTo>
                <a:cubicBezTo>
                  <a:pt x="20" y="1"/>
                  <a:pt x="21" y="0"/>
                  <a:pt x="22" y="0"/>
                </a:cubicBezTo>
                <a:cubicBezTo>
                  <a:pt x="24" y="0"/>
                  <a:pt x="25" y="1"/>
                  <a:pt x="25" y="2"/>
                </a:cubicBezTo>
                <a:lnTo>
                  <a:pt x="25" y="26"/>
                </a:lnTo>
                <a:close/>
                <a:moveTo>
                  <a:pt x="54" y="63"/>
                </a:moveTo>
                <a:cubicBezTo>
                  <a:pt x="54" y="66"/>
                  <a:pt x="52" y="68"/>
                  <a:pt x="49" y="68"/>
                </a:cubicBezTo>
                <a:cubicBezTo>
                  <a:pt x="44" y="68"/>
                  <a:pt x="44" y="68"/>
                  <a:pt x="44" y="68"/>
                </a:cubicBezTo>
                <a:cubicBezTo>
                  <a:pt x="42" y="68"/>
                  <a:pt x="39" y="66"/>
                  <a:pt x="39" y="63"/>
                </a:cubicBezTo>
                <a:cubicBezTo>
                  <a:pt x="39" y="43"/>
                  <a:pt x="39" y="43"/>
                  <a:pt x="39" y="43"/>
                </a:cubicBezTo>
                <a:cubicBezTo>
                  <a:pt x="31" y="43"/>
                  <a:pt x="31" y="43"/>
                  <a:pt x="31" y="43"/>
                </a:cubicBezTo>
                <a:cubicBezTo>
                  <a:pt x="30" y="43"/>
                  <a:pt x="30" y="43"/>
                  <a:pt x="30" y="42"/>
                </a:cubicBezTo>
                <a:cubicBezTo>
                  <a:pt x="30" y="12"/>
                  <a:pt x="30" y="12"/>
                  <a:pt x="30" y="12"/>
                </a:cubicBezTo>
                <a:cubicBezTo>
                  <a:pt x="30" y="5"/>
                  <a:pt x="35" y="0"/>
                  <a:pt x="42" y="0"/>
                </a:cubicBezTo>
                <a:cubicBezTo>
                  <a:pt x="51" y="0"/>
                  <a:pt x="51" y="0"/>
                  <a:pt x="51" y="0"/>
                </a:cubicBezTo>
                <a:cubicBezTo>
                  <a:pt x="53" y="0"/>
                  <a:pt x="54" y="1"/>
                  <a:pt x="54" y="2"/>
                </a:cubicBezTo>
                <a:lnTo>
                  <a:pt x="54" y="63"/>
                </a:lnTo>
                <a:close/>
              </a:path>
            </a:pathLst>
          </a:custGeom>
          <a:solidFill>
            <a:schemeClr val="dk1"/>
          </a:solidFill>
          <a:ln w="0">
            <a:noFill/>
          </a:ln>
        </p:spPr>
        <p:style>
          <a:lnRef idx="0"/>
          <a:fillRef idx="0"/>
          <a:effectRef idx="0"/>
          <a:fontRef idx="minor"/>
        </p:style>
      </p:sp>
      <p:sp>
        <p:nvSpPr>
          <p:cNvPr id="1888" name="Google Shape;1837;p45"/>
          <p:cNvSpPr/>
          <p:nvPr/>
        </p:nvSpPr>
        <p:spPr>
          <a:xfrm>
            <a:off x="2901240" y="4672080"/>
            <a:ext cx="2444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56" y="29"/>
                </a:moveTo>
                <a:cubicBezTo>
                  <a:pt x="29" y="29"/>
                  <a:pt x="29" y="29"/>
                  <a:pt x="29" y="29"/>
                </a:cubicBezTo>
                <a:cubicBezTo>
                  <a:pt x="29" y="2"/>
                  <a:pt x="29" y="2"/>
                  <a:pt x="29" y="2"/>
                </a:cubicBezTo>
                <a:cubicBezTo>
                  <a:pt x="11" y="2"/>
                  <a:pt x="11" y="2"/>
                  <a:pt x="11" y="2"/>
                </a:cubicBezTo>
                <a:cubicBezTo>
                  <a:pt x="6" y="2"/>
                  <a:pt x="2" y="6"/>
                  <a:pt x="2" y="10"/>
                </a:cubicBezTo>
                <a:cubicBezTo>
                  <a:pt x="2" y="29"/>
                  <a:pt x="2" y="29"/>
                  <a:pt x="2" y="29"/>
                </a:cubicBezTo>
                <a:cubicBezTo>
                  <a:pt x="29" y="29"/>
                  <a:pt x="29" y="29"/>
                  <a:pt x="29" y="29"/>
                </a:cubicBezTo>
                <a:cubicBezTo>
                  <a:pt x="29" y="55"/>
                  <a:pt x="29" y="55"/>
                  <a:pt x="29" y="55"/>
                </a:cubicBezTo>
                <a:cubicBezTo>
                  <a:pt x="47" y="55"/>
                  <a:pt x="47" y="55"/>
                  <a:pt x="47" y="55"/>
                </a:cubicBezTo>
                <a:cubicBezTo>
                  <a:pt x="52" y="55"/>
                  <a:pt x="56" y="52"/>
                  <a:pt x="56" y="47"/>
                </a:cubicBezTo>
                <a:lnTo>
                  <a:pt x="56" y="29"/>
                </a:lnTo>
                <a:close/>
              </a:path>
            </a:pathLst>
          </a:custGeom>
          <a:solidFill>
            <a:schemeClr val="dk1"/>
          </a:solidFill>
          <a:ln w="0">
            <a:noFill/>
          </a:ln>
        </p:spPr>
        <p:style>
          <a:lnRef idx="0"/>
          <a:fillRef idx="0"/>
          <a:effectRef idx="0"/>
          <a:fontRef idx="minor"/>
        </p:style>
      </p:sp>
      <p:sp>
        <p:nvSpPr>
          <p:cNvPr id="1889" name="Google Shape;1838;p45"/>
          <p:cNvSpPr/>
          <p:nvPr/>
        </p:nvSpPr>
        <p:spPr>
          <a:xfrm>
            <a:off x="3512520" y="4652640"/>
            <a:ext cx="151200" cy="285480"/>
          </a:xfrm>
          <a:custGeom>
            <a:avLst/>
            <a:gdLst/>
            <a:ahLst/>
            <a:rect l="l" t="t"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dk1"/>
          </a:solidFill>
          <a:ln w="0">
            <a:noFill/>
          </a:ln>
        </p:spPr>
        <p:style>
          <a:lnRef idx="0"/>
          <a:fillRef idx="0"/>
          <a:effectRef idx="0"/>
          <a:fontRef idx="minor"/>
        </p:style>
      </p:sp>
      <p:sp>
        <p:nvSpPr>
          <p:cNvPr id="1890" name="Google Shape;1839;p45"/>
          <p:cNvSpPr/>
          <p:nvPr/>
        </p:nvSpPr>
        <p:spPr>
          <a:xfrm>
            <a:off x="4122000" y="4668120"/>
            <a:ext cx="266040" cy="248400"/>
          </a:xfrm>
          <a:custGeom>
            <a:avLst/>
            <a:gdLst/>
            <a:ahLst/>
            <a:rect l="l" t="t"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29" y="104"/>
                </a:lnTo>
                <a:lnTo>
                  <a:pt x="29" y="95"/>
                </a:lnTo>
                <a:lnTo>
                  <a:pt x="42" y="102"/>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dk1"/>
          </a:solidFill>
          <a:ln w="0">
            <a:noFill/>
          </a:ln>
        </p:spPr>
        <p:style>
          <a:lnRef idx="0"/>
          <a:fillRef idx="0"/>
          <a:effectRef idx="0"/>
          <a:fontRef idx="minor"/>
        </p:style>
      </p:sp>
      <p:sp>
        <p:nvSpPr>
          <p:cNvPr id="1891" name="Google Shape;1840;p45"/>
          <p:cNvSpPr/>
          <p:nvPr/>
        </p:nvSpPr>
        <p:spPr>
          <a:xfrm>
            <a:off x="4721400" y="4753800"/>
            <a:ext cx="221400" cy="61560"/>
          </a:xfrm>
          <a:custGeom>
            <a:avLst/>
            <a:gdLst/>
            <a:ahLst/>
            <a:rect l="l" t="t" r="r" b="b"/>
            <a:pathLst>
              <a:path w="53" h="15">
                <a:moveTo>
                  <a:pt x="14" y="11"/>
                </a:moveTo>
                <a:cubicBezTo>
                  <a:pt x="14" y="13"/>
                  <a:pt x="13" y="15"/>
                  <a:pt x="11" y="15"/>
                </a:cubicBezTo>
                <a:cubicBezTo>
                  <a:pt x="3" y="15"/>
                  <a:pt x="3" y="15"/>
                  <a:pt x="3" y="15"/>
                </a:cubicBezTo>
                <a:cubicBezTo>
                  <a:pt x="1" y="15"/>
                  <a:pt x="0" y="13"/>
                  <a:pt x="0" y="11"/>
                </a:cubicBezTo>
                <a:cubicBezTo>
                  <a:pt x="0" y="4"/>
                  <a:pt x="0" y="4"/>
                  <a:pt x="0" y="4"/>
                </a:cubicBezTo>
                <a:cubicBezTo>
                  <a:pt x="0" y="2"/>
                  <a:pt x="1" y="0"/>
                  <a:pt x="3" y="0"/>
                </a:cubicBezTo>
                <a:cubicBezTo>
                  <a:pt x="11" y="0"/>
                  <a:pt x="11" y="0"/>
                  <a:pt x="11" y="0"/>
                </a:cubicBezTo>
                <a:cubicBezTo>
                  <a:pt x="13" y="0"/>
                  <a:pt x="14" y="2"/>
                  <a:pt x="14" y="4"/>
                </a:cubicBezTo>
                <a:lnTo>
                  <a:pt x="14" y="11"/>
                </a:lnTo>
                <a:close/>
                <a:moveTo>
                  <a:pt x="34" y="11"/>
                </a:moveTo>
                <a:cubicBezTo>
                  <a:pt x="34" y="13"/>
                  <a:pt x="32" y="15"/>
                  <a:pt x="30" y="15"/>
                </a:cubicBezTo>
                <a:cubicBezTo>
                  <a:pt x="23" y="15"/>
                  <a:pt x="23" y="15"/>
                  <a:pt x="23" y="15"/>
                </a:cubicBezTo>
                <a:cubicBezTo>
                  <a:pt x="21" y="15"/>
                  <a:pt x="19" y="13"/>
                  <a:pt x="19" y="11"/>
                </a:cubicBezTo>
                <a:cubicBezTo>
                  <a:pt x="19" y="4"/>
                  <a:pt x="19" y="4"/>
                  <a:pt x="19" y="4"/>
                </a:cubicBezTo>
                <a:cubicBezTo>
                  <a:pt x="19" y="2"/>
                  <a:pt x="21" y="0"/>
                  <a:pt x="23" y="0"/>
                </a:cubicBezTo>
                <a:cubicBezTo>
                  <a:pt x="30" y="0"/>
                  <a:pt x="30" y="0"/>
                  <a:pt x="30" y="0"/>
                </a:cubicBezTo>
                <a:cubicBezTo>
                  <a:pt x="32" y="0"/>
                  <a:pt x="34" y="2"/>
                  <a:pt x="34" y="4"/>
                </a:cubicBezTo>
                <a:lnTo>
                  <a:pt x="34" y="11"/>
                </a:lnTo>
                <a:close/>
                <a:moveTo>
                  <a:pt x="53" y="11"/>
                </a:moveTo>
                <a:cubicBezTo>
                  <a:pt x="53" y="13"/>
                  <a:pt x="52" y="15"/>
                  <a:pt x="50" y="15"/>
                </a:cubicBezTo>
                <a:cubicBezTo>
                  <a:pt x="42" y="15"/>
                  <a:pt x="42" y="15"/>
                  <a:pt x="42" y="15"/>
                </a:cubicBezTo>
                <a:cubicBezTo>
                  <a:pt x="40" y="15"/>
                  <a:pt x="39" y="13"/>
                  <a:pt x="39" y="11"/>
                </a:cubicBezTo>
                <a:cubicBezTo>
                  <a:pt x="39" y="4"/>
                  <a:pt x="39" y="4"/>
                  <a:pt x="39" y="4"/>
                </a:cubicBezTo>
                <a:cubicBezTo>
                  <a:pt x="39" y="2"/>
                  <a:pt x="40" y="0"/>
                  <a:pt x="42" y="0"/>
                </a:cubicBezTo>
                <a:cubicBezTo>
                  <a:pt x="50" y="0"/>
                  <a:pt x="50" y="0"/>
                  <a:pt x="50" y="0"/>
                </a:cubicBezTo>
                <a:cubicBezTo>
                  <a:pt x="52" y="0"/>
                  <a:pt x="53" y="2"/>
                  <a:pt x="53" y="4"/>
                </a:cubicBezTo>
                <a:lnTo>
                  <a:pt x="53" y="11"/>
                </a:lnTo>
                <a:close/>
              </a:path>
            </a:pathLst>
          </a:custGeom>
          <a:solidFill>
            <a:schemeClr val="dk1"/>
          </a:solidFill>
          <a:ln w="0">
            <a:noFill/>
          </a:ln>
        </p:spPr>
        <p:style>
          <a:lnRef idx="0"/>
          <a:fillRef idx="0"/>
          <a:effectRef idx="0"/>
          <a:fontRef idx="minor"/>
        </p:style>
      </p:sp>
      <p:sp>
        <p:nvSpPr>
          <p:cNvPr id="1892" name="Google Shape;1841;p45"/>
          <p:cNvSpPr/>
          <p:nvPr/>
        </p:nvSpPr>
        <p:spPr>
          <a:xfrm>
            <a:off x="5326920" y="4689360"/>
            <a:ext cx="285480" cy="227160"/>
          </a:xfrm>
          <a:custGeom>
            <a:avLst/>
            <a:gdLst/>
            <a:ahLst/>
            <a:rect l="l" t="t" r="r" b="b"/>
            <a:pathLst>
              <a:path w="68" h="54">
                <a:moveTo>
                  <a:pt x="68" y="48"/>
                </a:moveTo>
                <a:cubicBezTo>
                  <a:pt x="68" y="51"/>
                  <a:pt x="66" y="54"/>
                  <a:pt x="62" y="54"/>
                </a:cubicBezTo>
                <a:cubicBezTo>
                  <a:pt x="7" y="54"/>
                  <a:pt x="7" y="54"/>
                  <a:pt x="7" y="54"/>
                </a:cubicBezTo>
                <a:cubicBezTo>
                  <a:pt x="3" y="54"/>
                  <a:pt x="0" y="51"/>
                  <a:pt x="0" y="48"/>
                </a:cubicBezTo>
                <a:cubicBezTo>
                  <a:pt x="0" y="6"/>
                  <a:pt x="0" y="6"/>
                  <a:pt x="0" y="6"/>
                </a:cubicBezTo>
                <a:cubicBezTo>
                  <a:pt x="0" y="3"/>
                  <a:pt x="3" y="0"/>
                  <a:pt x="7" y="0"/>
                </a:cubicBezTo>
                <a:cubicBezTo>
                  <a:pt x="62" y="0"/>
                  <a:pt x="62" y="0"/>
                  <a:pt x="62" y="0"/>
                </a:cubicBezTo>
                <a:cubicBezTo>
                  <a:pt x="66" y="0"/>
                  <a:pt x="68" y="3"/>
                  <a:pt x="68" y="6"/>
                </a:cubicBezTo>
                <a:lnTo>
                  <a:pt x="68" y="48"/>
                </a:lnTo>
                <a:close/>
                <a:moveTo>
                  <a:pt x="62" y="5"/>
                </a:moveTo>
                <a:cubicBezTo>
                  <a:pt x="7" y="5"/>
                  <a:pt x="7" y="5"/>
                  <a:pt x="7" y="5"/>
                </a:cubicBezTo>
                <a:cubicBezTo>
                  <a:pt x="6" y="5"/>
                  <a:pt x="5" y="6"/>
                  <a:pt x="5" y="6"/>
                </a:cubicBezTo>
                <a:cubicBezTo>
                  <a:pt x="5" y="11"/>
                  <a:pt x="7" y="15"/>
                  <a:pt x="11" y="17"/>
                </a:cubicBezTo>
                <a:cubicBezTo>
                  <a:pt x="16" y="21"/>
                  <a:pt x="21" y="25"/>
                  <a:pt x="26" y="29"/>
                </a:cubicBezTo>
                <a:cubicBezTo>
                  <a:pt x="28" y="31"/>
                  <a:pt x="32" y="34"/>
                  <a:pt x="34" y="34"/>
                </a:cubicBezTo>
                <a:cubicBezTo>
                  <a:pt x="34" y="34"/>
                  <a:pt x="34" y="34"/>
                  <a:pt x="34" y="34"/>
                </a:cubicBezTo>
                <a:cubicBezTo>
                  <a:pt x="34" y="34"/>
                  <a:pt x="34" y="34"/>
                  <a:pt x="34" y="34"/>
                </a:cubicBezTo>
                <a:cubicBezTo>
                  <a:pt x="37" y="34"/>
                  <a:pt x="41" y="31"/>
                  <a:pt x="43" y="29"/>
                </a:cubicBezTo>
                <a:cubicBezTo>
                  <a:pt x="48" y="25"/>
                  <a:pt x="53" y="21"/>
                  <a:pt x="58" y="17"/>
                </a:cubicBezTo>
                <a:cubicBezTo>
                  <a:pt x="60" y="15"/>
                  <a:pt x="64" y="11"/>
                  <a:pt x="64" y="8"/>
                </a:cubicBezTo>
                <a:cubicBezTo>
                  <a:pt x="64" y="7"/>
                  <a:pt x="64" y="5"/>
                  <a:pt x="62" y="5"/>
                </a:cubicBezTo>
                <a:close/>
                <a:moveTo>
                  <a:pt x="64" y="19"/>
                </a:moveTo>
                <a:cubicBezTo>
                  <a:pt x="63" y="20"/>
                  <a:pt x="62" y="20"/>
                  <a:pt x="61" y="21"/>
                </a:cubicBezTo>
                <a:cubicBezTo>
                  <a:pt x="56" y="25"/>
                  <a:pt x="50" y="30"/>
                  <a:pt x="45" y="34"/>
                </a:cubicBezTo>
                <a:cubicBezTo>
                  <a:pt x="42" y="36"/>
                  <a:pt x="38" y="39"/>
                  <a:pt x="34" y="39"/>
                </a:cubicBezTo>
                <a:cubicBezTo>
                  <a:pt x="34" y="39"/>
                  <a:pt x="34" y="39"/>
                  <a:pt x="34" y="39"/>
                </a:cubicBezTo>
                <a:cubicBezTo>
                  <a:pt x="34" y="39"/>
                  <a:pt x="34" y="39"/>
                  <a:pt x="34" y="39"/>
                </a:cubicBezTo>
                <a:cubicBezTo>
                  <a:pt x="30" y="39"/>
                  <a:pt x="27" y="36"/>
                  <a:pt x="24" y="34"/>
                </a:cubicBezTo>
                <a:cubicBezTo>
                  <a:pt x="19" y="30"/>
                  <a:pt x="13" y="25"/>
                  <a:pt x="8" y="21"/>
                </a:cubicBezTo>
                <a:cubicBezTo>
                  <a:pt x="7" y="20"/>
                  <a:pt x="6" y="20"/>
                  <a:pt x="5" y="19"/>
                </a:cubicBezTo>
                <a:cubicBezTo>
                  <a:pt x="5" y="48"/>
                  <a:pt x="5" y="48"/>
                  <a:pt x="5" y="48"/>
                </a:cubicBezTo>
                <a:cubicBezTo>
                  <a:pt x="5" y="48"/>
                  <a:pt x="6" y="49"/>
                  <a:pt x="7" y="49"/>
                </a:cubicBezTo>
                <a:cubicBezTo>
                  <a:pt x="62" y="49"/>
                  <a:pt x="62" y="49"/>
                  <a:pt x="62" y="49"/>
                </a:cubicBezTo>
                <a:cubicBezTo>
                  <a:pt x="63" y="49"/>
                  <a:pt x="64" y="48"/>
                  <a:pt x="64" y="48"/>
                </a:cubicBezTo>
                <a:lnTo>
                  <a:pt x="64" y="19"/>
                </a:lnTo>
                <a:close/>
              </a:path>
            </a:pathLst>
          </a:custGeom>
          <a:solidFill>
            <a:schemeClr val="dk1"/>
          </a:solidFill>
          <a:ln w="0">
            <a:noFill/>
          </a:ln>
        </p:spPr>
        <p:style>
          <a:lnRef idx="0"/>
          <a:fillRef idx="0"/>
          <a:effectRef idx="0"/>
          <a:fontRef idx="minor"/>
        </p:style>
      </p:sp>
      <p:sp>
        <p:nvSpPr>
          <p:cNvPr id="1893" name="Google Shape;1842;p45"/>
          <p:cNvSpPr/>
          <p:nvPr/>
        </p:nvSpPr>
        <p:spPr>
          <a:xfrm>
            <a:off x="5932440" y="4672080"/>
            <a:ext cx="158760" cy="223200"/>
          </a:xfrm>
          <a:custGeom>
            <a:avLst/>
            <a:gdLst/>
            <a:ahLst/>
            <a:rect l="l" t="t" r="r" b="b"/>
            <a:pathLst>
              <a:path w="38" h="53">
                <a:moveTo>
                  <a:pt x="38" y="50"/>
                </a:moveTo>
                <a:cubicBezTo>
                  <a:pt x="38" y="51"/>
                  <a:pt x="38" y="52"/>
                  <a:pt x="37" y="52"/>
                </a:cubicBezTo>
                <a:cubicBezTo>
                  <a:pt x="37" y="52"/>
                  <a:pt x="34" y="53"/>
                  <a:pt x="29" y="53"/>
                </a:cubicBezTo>
                <a:cubicBezTo>
                  <a:pt x="17" y="53"/>
                  <a:pt x="8" y="46"/>
                  <a:pt x="5" y="35"/>
                </a:cubicBezTo>
                <a:cubicBezTo>
                  <a:pt x="1" y="35"/>
                  <a:pt x="1" y="35"/>
                  <a:pt x="1" y="35"/>
                </a:cubicBezTo>
                <a:cubicBezTo>
                  <a:pt x="0" y="35"/>
                  <a:pt x="0" y="34"/>
                  <a:pt x="0" y="33"/>
                </a:cubicBezTo>
                <a:cubicBezTo>
                  <a:pt x="0" y="29"/>
                  <a:pt x="0" y="29"/>
                  <a:pt x="0" y="29"/>
                </a:cubicBezTo>
                <a:cubicBezTo>
                  <a:pt x="0" y="29"/>
                  <a:pt x="0" y="28"/>
                  <a:pt x="1" y="28"/>
                </a:cubicBezTo>
                <a:cubicBezTo>
                  <a:pt x="3" y="28"/>
                  <a:pt x="3" y="28"/>
                  <a:pt x="3" y="28"/>
                </a:cubicBezTo>
                <a:cubicBezTo>
                  <a:pt x="3" y="27"/>
                  <a:pt x="3" y="25"/>
                  <a:pt x="4" y="24"/>
                </a:cubicBezTo>
                <a:cubicBezTo>
                  <a:pt x="1" y="24"/>
                  <a:pt x="1" y="24"/>
                  <a:pt x="1" y="24"/>
                </a:cubicBezTo>
                <a:cubicBezTo>
                  <a:pt x="0" y="24"/>
                  <a:pt x="0" y="23"/>
                  <a:pt x="0" y="23"/>
                </a:cubicBezTo>
                <a:cubicBezTo>
                  <a:pt x="0" y="18"/>
                  <a:pt x="0" y="18"/>
                  <a:pt x="0" y="18"/>
                </a:cubicBezTo>
                <a:cubicBezTo>
                  <a:pt x="0" y="18"/>
                  <a:pt x="0" y="17"/>
                  <a:pt x="1" y="17"/>
                </a:cubicBezTo>
                <a:cubicBezTo>
                  <a:pt x="5" y="17"/>
                  <a:pt x="5" y="17"/>
                  <a:pt x="5" y="17"/>
                </a:cubicBezTo>
                <a:cubicBezTo>
                  <a:pt x="8" y="7"/>
                  <a:pt x="18" y="0"/>
                  <a:pt x="29" y="0"/>
                </a:cubicBezTo>
                <a:cubicBezTo>
                  <a:pt x="33" y="0"/>
                  <a:pt x="36" y="0"/>
                  <a:pt x="37" y="0"/>
                </a:cubicBezTo>
                <a:cubicBezTo>
                  <a:pt x="37" y="0"/>
                  <a:pt x="37" y="1"/>
                  <a:pt x="37" y="1"/>
                </a:cubicBezTo>
                <a:cubicBezTo>
                  <a:pt x="37" y="1"/>
                  <a:pt x="37" y="2"/>
                  <a:pt x="37" y="2"/>
                </a:cubicBezTo>
                <a:cubicBezTo>
                  <a:pt x="36" y="8"/>
                  <a:pt x="36" y="8"/>
                  <a:pt x="36" y="8"/>
                </a:cubicBezTo>
                <a:cubicBezTo>
                  <a:pt x="36" y="9"/>
                  <a:pt x="35" y="9"/>
                  <a:pt x="34" y="9"/>
                </a:cubicBezTo>
                <a:cubicBezTo>
                  <a:pt x="34" y="9"/>
                  <a:pt x="32" y="8"/>
                  <a:pt x="29" y="8"/>
                </a:cubicBezTo>
                <a:cubicBezTo>
                  <a:pt x="23" y="8"/>
                  <a:pt x="17" y="12"/>
                  <a:pt x="15" y="17"/>
                </a:cubicBezTo>
                <a:cubicBezTo>
                  <a:pt x="32" y="17"/>
                  <a:pt x="32" y="17"/>
                  <a:pt x="32" y="17"/>
                </a:cubicBezTo>
                <a:cubicBezTo>
                  <a:pt x="33" y="17"/>
                  <a:pt x="33" y="17"/>
                  <a:pt x="33" y="18"/>
                </a:cubicBezTo>
                <a:cubicBezTo>
                  <a:pt x="34" y="18"/>
                  <a:pt x="34" y="18"/>
                  <a:pt x="34" y="19"/>
                </a:cubicBezTo>
                <a:cubicBezTo>
                  <a:pt x="33" y="23"/>
                  <a:pt x="33" y="23"/>
                  <a:pt x="33" y="23"/>
                </a:cubicBezTo>
                <a:cubicBezTo>
                  <a:pt x="33" y="24"/>
                  <a:pt x="32" y="24"/>
                  <a:pt x="32" y="24"/>
                </a:cubicBezTo>
                <a:cubicBezTo>
                  <a:pt x="13" y="24"/>
                  <a:pt x="13" y="24"/>
                  <a:pt x="13" y="24"/>
                </a:cubicBezTo>
                <a:cubicBezTo>
                  <a:pt x="13" y="25"/>
                  <a:pt x="13" y="27"/>
                  <a:pt x="13" y="28"/>
                </a:cubicBezTo>
                <a:cubicBezTo>
                  <a:pt x="30" y="28"/>
                  <a:pt x="30" y="28"/>
                  <a:pt x="30" y="28"/>
                </a:cubicBezTo>
                <a:cubicBezTo>
                  <a:pt x="31" y="28"/>
                  <a:pt x="31" y="28"/>
                  <a:pt x="31" y="28"/>
                </a:cubicBezTo>
                <a:cubicBezTo>
                  <a:pt x="32" y="29"/>
                  <a:pt x="32" y="29"/>
                  <a:pt x="32" y="29"/>
                </a:cubicBezTo>
                <a:cubicBezTo>
                  <a:pt x="31" y="34"/>
                  <a:pt x="31" y="34"/>
                  <a:pt x="31" y="34"/>
                </a:cubicBezTo>
                <a:cubicBezTo>
                  <a:pt x="31" y="34"/>
                  <a:pt x="30" y="35"/>
                  <a:pt x="30" y="35"/>
                </a:cubicBezTo>
                <a:cubicBezTo>
                  <a:pt x="15" y="35"/>
                  <a:pt x="15" y="35"/>
                  <a:pt x="15" y="35"/>
                </a:cubicBezTo>
                <a:cubicBezTo>
                  <a:pt x="17" y="41"/>
                  <a:pt x="23" y="44"/>
                  <a:pt x="29" y="44"/>
                </a:cubicBezTo>
                <a:cubicBezTo>
                  <a:pt x="33" y="44"/>
                  <a:pt x="35" y="43"/>
                  <a:pt x="35" y="43"/>
                </a:cubicBezTo>
                <a:cubicBezTo>
                  <a:pt x="36" y="43"/>
                  <a:pt x="36" y="43"/>
                  <a:pt x="36" y="44"/>
                </a:cubicBezTo>
                <a:cubicBezTo>
                  <a:pt x="37" y="44"/>
                  <a:pt x="37" y="44"/>
                  <a:pt x="37" y="44"/>
                </a:cubicBezTo>
                <a:lnTo>
                  <a:pt x="38" y="50"/>
                </a:lnTo>
                <a:close/>
              </a:path>
            </a:pathLst>
          </a:custGeom>
          <a:solidFill>
            <a:schemeClr val="dk1"/>
          </a:solidFill>
          <a:ln w="0">
            <a:noFill/>
          </a:ln>
        </p:spPr>
        <p:style>
          <a:lnRef idx="0"/>
          <a:fillRef idx="0"/>
          <a:effectRef idx="0"/>
          <a:fontRef idx="minor"/>
        </p:style>
      </p:sp>
      <p:sp>
        <p:nvSpPr>
          <p:cNvPr id="1894" name="Google Shape;1843;p45"/>
          <p:cNvSpPr/>
          <p:nvPr/>
        </p:nvSpPr>
        <p:spPr>
          <a:xfrm>
            <a:off x="6539760" y="4652640"/>
            <a:ext cx="289440" cy="263880"/>
          </a:xfrm>
          <a:custGeom>
            <a:avLst/>
            <a:gdLst/>
            <a:ahLst/>
            <a:rect l="l" t="t" r="r" b="b"/>
            <a:pathLst>
              <a:path w="69" h="63">
                <a:moveTo>
                  <a:pt x="68" y="56"/>
                </a:moveTo>
                <a:cubicBezTo>
                  <a:pt x="69" y="57"/>
                  <a:pt x="69" y="59"/>
                  <a:pt x="68" y="60"/>
                </a:cubicBezTo>
                <a:cubicBezTo>
                  <a:pt x="67" y="62"/>
                  <a:pt x="65" y="63"/>
                  <a:pt x="64" y="63"/>
                </a:cubicBezTo>
                <a:cubicBezTo>
                  <a:pt x="5" y="63"/>
                  <a:pt x="5" y="63"/>
                  <a:pt x="5" y="63"/>
                </a:cubicBezTo>
                <a:cubicBezTo>
                  <a:pt x="4" y="63"/>
                  <a:pt x="2" y="62"/>
                  <a:pt x="1" y="60"/>
                </a:cubicBezTo>
                <a:cubicBezTo>
                  <a:pt x="0" y="59"/>
                  <a:pt x="0" y="57"/>
                  <a:pt x="1" y="56"/>
                </a:cubicBezTo>
                <a:cubicBezTo>
                  <a:pt x="30" y="2"/>
                  <a:pt x="30" y="2"/>
                  <a:pt x="30" y="2"/>
                </a:cubicBezTo>
                <a:cubicBezTo>
                  <a:pt x="31" y="1"/>
                  <a:pt x="33" y="0"/>
                  <a:pt x="34" y="0"/>
                </a:cubicBezTo>
                <a:cubicBezTo>
                  <a:pt x="36" y="0"/>
                  <a:pt x="38" y="1"/>
                  <a:pt x="39" y="2"/>
                </a:cubicBezTo>
                <a:lnTo>
                  <a:pt x="68" y="56"/>
                </a:lnTo>
                <a:close/>
                <a:moveTo>
                  <a:pt x="40" y="20"/>
                </a:moveTo>
                <a:cubicBezTo>
                  <a:pt x="40" y="20"/>
                  <a:pt x="40" y="20"/>
                  <a:pt x="40" y="20"/>
                </a:cubicBezTo>
                <a:cubicBezTo>
                  <a:pt x="39" y="19"/>
                  <a:pt x="39" y="19"/>
                  <a:pt x="39" y="19"/>
                </a:cubicBezTo>
                <a:cubicBezTo>
                  <a:pt x="30" y="19"/>
                  <a:pt x="30" y="19"/>
                  <a:pt x="30" y="19"/>
                </a:cubicBezTo>
                <a:cubicBezTo>
                  <a:pt x="30" y="19"/>
                  <a:pt x="30" y="19"/>
                  <a:pt x="29" y="20"/>
                </a:cubicBezTo>
                <a:cubicBezTo>
                  <a:pt x="29" y="20"/>
                  <a:pt x="29" y="20"/>
                  <a:pt x="29" y="20"/>
                </a:cubicBezTo>
                <a:cubicBezTo>
                  <a:pt x="30" y="38"/>
                  <a:pt x="30" y="38"/>
                  <a:pt x="30" y="38"/>
                </a:cubicBezTo>
                <a:cubicBezTo>
                  <a:pt x="30" y="38"/>
                  <a:pt x="30" y="39"/>
                  <a:pt x="31" y="39"/>
                </a:cubicBezTo>
                <a:cubicBezTo>
                  <a:pt x="38" y="39"/>
                  <a:pt x="38" y="39"/>
                  <a:pt x="38" y="39"/>
                </a:cubicBezTo>
                <a:cubicBezTo>
                  <a:pt x="39" y="39"/>
                  <a:pt x="39" y="38"/>
                  <a:pt x="39" y="38"/>
                </a:cubicBezTo>
                <a:lnTo>
                  <a:pt x="40" y="20"/>
                </a:lnTo>
                <a:close/>
                <a:moveTo>
                  <a:pt x="39" y="45"/>
                </a:moveTo>
                <a:cubicBezTo>
                  <a:pt x="39" y="44"/>
                  <a:pt x="39" y="43"/>
                  <a:pt x="38" y="43"/>
                </a:cubicBezTo>
                <a:cubicBezTo>
                  <a:pt x="31" y="43"/>
                  <a:pt x="31" y="43"/>
                  <a:pt x="31" y="43"/>
                </a:cubicBezTo>
                <a:cubicBezTo>
                  <a:pt x="30" y="43"/>
                  <a:pt x="30" y="44"/>
                  <a:pt x="30" y="45"/>
                </a:cubicBezTo>
                <a:cubicBezTo>
                  <a:pt x="30" y="52"/>
                  <a:pt x="30" y="52"/>
                  <a:pt x="30" y="52"/>
                </a:cubicBezTo>
                <a:cubicBezTo>
                  <a:pt x="30" y="53"/>
                  <a:pt x="30" y="53"/>
                  <a:pt x="31" y="53"/>
                </a:cubicBezTo>
                <a:cubicBezTo>
                  <a:pt x="38" y="53"/>
                  <a:pt x="38" y="53"/>
                  <a:pt x="38" y="53"/>
                </a:cubicBezTo>
                <a:cubicBezTo>
                  <a:pt x="39" y="53"/>
                  <a:pt x="39" y="53"/>
                  <a:pt x="39" y="52"/>
                </a:cubicBezTo>
                <a:lnTo>
                  <a:pt x="39" y="45"/>
                </a:lnTo>
                <a:close/>
              </a:path>
            </a:pathLst>
          </a:custGeom>
          <a:solidFill>
            <a:schemeClr val="dk1"/>
          </a:solidFill>
          <a:ln w="0">
            <a:noFill/>
          </a:ln>
        </p:spPr>
        <p:style>
          <a:lnRef idx="0"/>
          <a:fillRef idx="0"/>
          <a:effectRef idx="0"/>
          <a:fontRef idx="minor"/>
        </p:style>
      </p:sp>
      <p:sp>
        <p:nvSpPr>
          <p:cNvPr id="1895" name="Google Shape;1844;p45"/>
          <p:cNvSpPr/>
          <p:nvPr/>
        </p:nvSpPr>
        <p:spPr>
          <a:xfrm>
            <a:off x="7145280" y="4710960"/>
            <a:ext cx="285480" cy="184320"/>
          </a:xfrm>
          <a:custGeom>
            <a:avLst/>
            <a:gdLst/>
            <a:ahLst/>
            <a:rect l="l" t="t"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dk1"/>
          </a:solidFill>
          <a:ln w="0">
            <a:noFill/>
          </a:ln>
        </p:spPr>
        <p:style>
          <a:lnRef idx="0"/>
          <a:fillRef idx="0"/>
          <a:effectRef idx="0"/>
          <a:fontRef idx="minor"/>
        </p:style>
      </p:sp>
      <p:sp>
        <p:nvSpPr>
          <p:cNvPr id="1896" name="Google Shape;1845;p45"/>
          <p:cNvSpPr/>
          <p:nvPr/>
        </p:nvSpPr>
        <p:spPr>
          <a:xfrm>
            <a:off x="7750800" y="4672080"/>
            <a:ext cx="248400" cy="244440"/>
          </a:xfrm>
          <a:custGeom>
            <a:avLst/>
            <a:gdLst/>
            <a:ahLst/>
            <a:rect l="l" t="t"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dk1"/>
          </a:solidFill>
          <a:ln w="0">
            <a:noFill/>
          </a:ln>
        </p:spPr>
        <p:style>
          <a:lnRef idx="0"/>
          <a:fillRef idx="0"/>
          <a:effectRef idx="0"/>
          <a:fontRef idx="minor"/>
        </p:style>
      </p:sp>
      <p:sp>
        <p:nvSpPr>
          <p:cNvPr id="1897" name="Google Shape;1846;p45"/>
          <p:cNvSpPr/>
          <p:nvPr/>
        </p:nvSpPr>
        <p:spPr>
          <a:xfrm>
            <a:off x="8358120" y="4656240"/>
            <a:ext cx="199800" cy="281520"/>
          </a:xfrm>
          <a:custGeom>
            <a:avLst/>
            <a:gdLst/>
            <a:ahLst/>
            <a:rect l="l" t="t" r="r" b="b"/>
            <a:pathLst>
              <a:path w="48" h="67">
                <a:moveTo>
                  <a:pt x="45" y="42"/>
                </a:moveTo>
                <a:cubicBezTo>
                  <a:pt x="43" y="42"/>
                  <a:pt x="42" y="42"/>
                  <a:pt x="42" y="41"/>
                </a:cubicBezTo>
                <a:cubicBezTo>
                  <a:pt x="33" y="28"/>
                  <a:pt x="33" y="28"/>
                  <a:pt x="33" y="28"/>
                </a:cubicBezTo>
                <a:cubicBezTo>
                  <a:pt x="31" y="28"/>
                  <a:pt x="31" y="28"/>
                  <a:pt x="31" y="28"/>
                </a:cubicBezTo>
                <a:cubicBezTo>
                  <a:pt x="31" y="33"/>
                  <a:pt x="31" y="33"/>
                  <a:pt x="31" y="33"/>
                </a:cubicBezTo>
                <a:cubicBezTo>
                  <a:pt x="41" y="48"/>
                  <a:pt x="41" y="48"/>
                  <a:pt x="41" y="48"/>
                </a:cubicBezTo>
                <a:cubicBezTo>
                  <a:pt x="41" y="49"/>
                  <a:pt x="41" y="49"/>
                  <a:pt x="41" y="50"/>
                </a:cubicBezTo>
                <a:cubicBezTo>
                  <a:pt x="41" y="51"/>
                  <a:pt x="40" y="52"/>
                  <a:pt x="39" y="52"/>
                </a:cubicBezTo>
                <a:cubicBezTo>
                  <a:pt x="31" y="52"/>
                  <a:pt x="31" y="52"/>
                  <a:pt x="31" y="52"/>
                </a:cubicBezTo>
                <a:cubicBezTo>
                  <a:pt x="31" y="62"/>
                  <a:pt x="31" y="62"/>
                  <a:pt x="31" y="62"/>
                </a:cubicBezTo>
                <a:cubicBezTo>
                  <a:pt x="31" y="65"/>
                  <a:pt x="29" y="67"/>
                  <a:pt x="27" y="67"/>
                </a:cubicBezTo>
                <a:cubicBezTo>
                  <a:pt x="21" y="67"/>
                  <a:pt x="21" y="67"/>
                  <a:pt x="21" y="67"/>
                </a:cubicBezTo>
                <a:cubicBezTo>
                  <a:pt x="19" y="67"/>
                  <a:pt x="17" y="65"/>
                  <a:pt x="17" y="62"/>
                </a:cubicBezTo>
                <a:cubicBezTo>
                  <a:pt x="17" y="52"/>
                  <a:pt x="17" y="52"/>
                  <a:pt x="17" y="52"/>
                </a:cubicBezTo>
                <a:cubicBezTo>
                  <a:pt x="9" y="52"/>
                  <a:pt x="9" y="52"/>
                  <a:pt x="9" y="52"/>
                </a:cubicBezTo>
                <a:cubicBezTo>
                  <a:pt x="8" y="52"/>
                  <a:pt x="7" y="51"/>
                  <a:pt x="7" y="50"/>
                </a:cubicBezTo>
                <a:cubicBezTo>
                  <a:pt x="7" y="49"/>
                  <a:pt x="7" y="49"/>
                  <a:pt x="7" y="48"/>
                </a:cubicBezTo>
                <a:cubicBezTo>
                  <a:pt x="17" y="33"/>
                  <a:pt x="17" y="33"/>
                  <a:pt x="17" y="33"/>
                </a:cubicBezTo>
                <a:cubicBezTo>
                  <a:pt x="17" y="28"/>
                  <a:pt x="17" y="28"/>
                  <a:pt x="17" y="28"/>
                </a:cubicBezTo>
                <a:cubicBezTo>
                  <a:pt x="15" y="28"/>
                  <a:pt x="15" y="28"/>
                  <a:pt x="15" y="28"/>
                </a:cubicBezTo>
                <a:cubicBezTo>
                  <a:pt x="6" y="41"/>
                  <a:pt x="6" y="41"/>
                  <a:pt x="6" y="41"/>
                </a:cubicBezTo>
                <a:cubicBezTo>
                  <a:pt x="6" y="42"/>
                  <a:pt x="5" y="42"/>
                  <a:pt x="3" y="42"/>
                </a:cubicBezTo>
                <a:cubicBezTo>
                  <a:pt x="1" y="42"/>
                  <a:pt x="0" y="41"/>
                  <a:pt x="0" y="39"/>
                </a:cubicBezTo>
                <a:cubicBezTo>
                  <a:pt x="0" y="38"/>
                  <a:pt x="0" y="37"/>
                  <a:pt x="0" y="37"/>
                </a:cubicBezTo>
                <a:cubicBezTo>
                  <a:pt x="10" y="22"/>
                  <a:pt x="10" y="22"/>
                  <a:pt x="10" y="22"/>
                </a:cubicBezTo>
                <a:cubicBezTo>
                  <a:pt x="12" y="20"/>
                  <a:pt x="14" y="18"/>
                  <a:pt x="17" y="18"/>
                </a:cubicBezTo>
                <a:cubicBezTo>
                  <a:pt x="31" y="18"/>
                  <a:pt x="31" y="18"/>
                  <a:pt x="31" y="18"/>
                </a:cubicBezTo>
                <a:cubicBezTo>
                  <a:pt x="34" y="18"/>
                  <a:pt x="37" y="20"/>
                  <a:pt x="38" y="22"/>
                </a:cubicBezTo>
                <a:cubicBezTo>
                  <a:pt x="48" y="37"/>
                  <a:pt x="48" y="37"/>
                  <a:pt x="48" y="37"/>
                </a:cubicBezTo>
                <a:cubicBezTo>
                  <a:pt x="48" y="37"/>
                  <a:pt x="48" y="38"/>
                  <a:pt x="48" y="39"/>
                </a:cubicBezTo>
                <a:cubicBezTo>
                  <a:pt x="48" y="41"/>
                  <a:pt x="47" y="42"/>
                  <a:pt x="45" y="42"/>
                </a:cubicBezTo>
                <a:close/>
                <a:moveTo>
                  <a:pt x="24" y="17"/>
                </a:moveTo>
                <a:cubicBezTo>
                  <a:pt x="19" y="17"/>
                  <a:pt x="16" y="13"/>
                  <a:pt x="16" y="8"/>
                </a:cubicBezTo>
                <a:cubicBezTo>
                  <a:pt x="16" y="4"/>
                  <a:pt x="19" y="0"/>
                  <a:pt x="24" y="0"/>
                </a:cubicBezTo>
                <a:cubicBezTo>
                  <a:pt x="29" y="0"/>
                  <a:pt x="33" y="4"/>
                  <a:pt x="33" y="8"/>
                </a:cubicBezTo>
                <a:cubicBezTo>
                  <a:pt x="33" y="13"/>
                  <a:pt x="29" y="17"/>
                  <a:pt x="24" y="17"/>
                </a:cubicBezTo>
                <a:close/>
              </a:path>
            </a:pathLst>
          </a:custGeom>
          <a:solidFill>
            <a:schemeClr val="dk1"/>
          </a:solidFill>
          <a:ln w="0">
            <a:noFill/>
          </a:ln>
        </p:spPr>
        <p:style>
          <a:lnRef idx="0"/>
          <a:fillRef idx="0"/>
          <a:effectRef idx="0"/>
          <a:fontRef idx="minor"/>
        </p:style>
      </p:sp>
      <p:sp>
        <p:nvSpPr>
          <p:cNvPr id="1898" name="Google Shape;1847;p45"/>
          <p:cNvSpPr/>
          <p:nvPr/>
        </p:nvSpPr>
        <p:spPr>
          <a:xfrm>
            <a:off x="8963640" y="4652640"/>
            <a:ext cx="242640" cy="285480"/>
          </a:xfrm>
          <a:custGeom>
            <a:avLst/>
            <a:gdLst/>
            <a:ahLst/>
            <a:rect l="l" t="t"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24" y="33"/>
                </a:moveTo>
                <a:cubicBezTo>
                  <a:pt x="24" y="54"/>
                  <a:pt x="24" y="54"/>
                  <a:pt x="24" y="54"/>
                </a:cubicBezTo>
                <a:cubicBezTo>
                  <a:pt x="24" y="54"/>
                  <a:pt x="24" y="55"/>
                  <a:pt x="23" y="55"/>
                </a:cubicBezTo>
                <a:cubicBezTo>
                  <a:pt x="23" y="55"/>
                  <a:pt x="23" y="55"/>
                  <a:pt x="23" y="55"/>
                </a:cubicBezTo>
                <a:cubicBezTo>
                  <a:pt x="23" y="55"/>
                  <a:pt x="22" y="55"/>
                  <a:pt x="22" y="55"/>
                </a:cubicBezTo>
                <a:cubicBezTo>
                  <a:pt x="16" y="48"/>
                  <a:pt x="16" y="48"/>
                  <a:pt x="16" y="48"/>
                </a:cubicBezTo>
                <a:cubicBezTo>
                  <a:pt x="11" y="48"/>
                  <a:pt x="11" y="48"/>
                  <a:pt x="11" y="48"/>
                </a:cubicBezTo>
                <a:cubicBezTo>
                  <a:pt x="10" y="48"/>
                  <a:pt x="9" y="48"/>
                  <a:pt x="9" y="47"/>
                </a:cubicBezTo>
                <a:cubicBezTo>
                  <a:pt x="9" y="40"/>
                  <a:pt x="9" y="40"/>
                  <a:pt x="9" y="40"/>
                </a:cubicBezTo>
                <a:cubicBezTo>
                  <a:pt x="9" y="39"/>
                  <a:pt x="10" y="39"/>
                  <a:pt x="11" y="39"/>
                </a:cubicBezTo>
                <a:cubicBezTo>
                  <a:pt x="16" y="39"/>
                  <a:pt x="16" y="39"/>
                  <a:pt x="16" y="39"/>
                </a:cubicBezTo>
                <a:cubicBezTo>
                  <a:pt x="22" y="32"/>
                  <a:pt x="22" y="32"/>
                  <a:pt x="22" y="32"/>
                </a:cubicBezTo>
                <a:cubicBezTo>
                  <a:pt x="22" y="32"/>
                  <a:pt x="23" y="32"/>
                  <a:pt x="23" y="32"/>
                </a:cubicBezTo>
                <a:cubicBezTo>
                  <a:pt x="24" y="32"/>
                  <a:pt x="24" y="33"/>
                  <a:pt x="24" y="33"/>
                </a:cubicBezTo>
                <a:close/>
                <a:moveTo>
                  <a:pt x="33" y="52"/>
                </a:moveTo>
                <a:cubicBezTo>
                  <a:pt x="35" y="49"/>
                  <a:pt x="36" y="47"/>
                  <a:pt x="36" y="43"/>
                </a:cubicBezTo>
                <a:cubicBezTo>
                  <a:pt x="36" y="40"/>
                  <a:pt x="35" y="37"/>
                  <a:pt x="33" y="35"/>
                </a:cubicBezTo>
                <a:cubicBezTo>
                  <a:pt x="32" y="34"/>
                  <a:pt x="30" y="34"/>
                  <a:pt x="29" y="35"/>
                </a:cubicBezTo>
                <a:cubicBezTo>
                  <a:pt x="28" y="36"/>
                  <a:pt x="28" y="37"/>
                  <a:pt x="29" y="38"/>
                </a:cubicBezTo>
                <a:cubicBezTo>
                  <a:pt x="31" y="40"/>
                  <a:pt x="31" y="42"/>
                  <a:pt x="31" y="43"/>
                </a:cubicBezTo>
                <a:cubicBezTo>
                  <a:pt x="31" y="45"/>
                  <a:pt x="31" y="47"/>
                  <a:pt x="29" y="48"/>
                </a:cubicBezTo>
                <a:cubicBezTo>
                  <a:pt x="28" y="49"/>
                  <a:pt x="28" y="51"/>
                  <a:pt x="29" y="52"/>
                </a:cubicBezTo>
                <a:cubicBezTo>
                  <a:pt x="30" y="52"/>
                  <a:pt x="31" y="52"/>
                  <a:pt x="31" y="52"/>
                </a:cubicBezTo>
                <a:cubicBezTo>
                  <a:pt x="32" y="52"/>
                  <a:pt x="32" y="52"/>
                  <a:pt x="33" y="52"/>
                </a:cubicBezTo>
                <a:close/>
                <a:moveTo>
                  <a:pt x="41" y="57"/>
                </a:moveTo>
                <a:cubicBezTo>
                  <a:pt x="44" y="53"/>
                  <a:pt x="46" y="48"/>
                  <a:pt x="46" y="43"/>
                </a:cubicBezTo>
                <a:cubicBezTo>
                  <a:pt x="46" y="38"/>
                  <a:pt x="44" y="34"/>
                  <a:pt x="41" y="30"/>
                </a:cubicBezTo>
                <a:cubicBezTo>
                  <a:pt x="40" y="29"/>
                  <a:pt x="39" y="28"/>
                  <a:pt x="38" y="29"/>
                </a:cubicBezTo>
                <a:cubicBezTo>
                  <a:pt x="37" y="30"/>
                  <a:pt x="36" y="32"/>
                  <a:pt x="37" y="33"/>
                </a:cubicBezTo>
                <a:cubicBezTo>
                  <a:pt x="40" y="36"/>
                  <a:pt x="41" y="39"/>
                  <a:pt x="41" y="43"/>
                </a:cubicBezTo>
                <a:cubicBezTo>
                  <a:pt x="41" y="47"/>
                  <a:pt x="40" y="51"/>
                  <a:pt x="37" y="54"/>
                </a:cubicBezTo>
                <a:cubicBezTo>
                  <a:pt x="36" y="55"/>
                  <a:pt x="37" y="57"/>
                  <a:pt x="38" y="58"/>
                </a:cubicBezTo>
                <a:cubicBezTo>
                  <a:pt x="38" y="58"/>
                  <a:pt x="39" y="58"/>
                  <a:pt x="39" y="58"/>
                </a:cubicBezTo>
                <a:cubicBezTo>
                  <a:pt x="40" y="58"/>
                  <a:pt x="41" y="58"/>
                  <a:pt x="41" y="57"/>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w="0">
            <a:noFill/>
          </a:ln>
        </p:spPr>
        <p:style>
          <a:lnRef idx="0"/>
          <a:fillRef idx="0"/>
          <a:effectRef idx="0"/>
          <a:fontRef idx="minor"/>
        </p:style>
      </p:sp>
      <p:sp>
        <p:nvSpPr>
          <p:cNvPr id="1899" name="Google Shape;1848;p45"/>
          <p:cNvSpPr/>
          <p:nvPr/>
        </p:nvSpPr>
        <p:spPr>
          <a:xfrm>
            <a:off x="9569160" y="4652640"/>
            <a:ext cx="244440" cy="285480"/>
          </a:xfrm>
          <a:custGeom>
            <a:avLst/>
            <a:gdLst/>
            <a:ahLst/>
            <a:rect l="l" t="t"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34" y="34"/>
                </a:moveTo>
                <a:cubicBezTo>
                  <a:pt x="34" y="48"/>
                  <a:pt x="34" y="48"/>
                  <a:pt x="34" y="48"/>
                </a:cubicBezTo>
                <a:cubicBezTo>
                  <a:pt x="34" y="51"/>
                  <a:pt x="32" y="53"/>
                  <a:pt x="29" y="53"/>
                </a:cubicBezTo>
                <a:cubicBezTo>
                  <a:pt x="14" y="53"/>
                  <a:pt x="14" y="53"/>
                  <a:pt x="14" y="53"/>
                </a:cubicBezTo>
                <a:cubicBezTo>
                  <a:pt x="12" y="53"/>
                  <a:pt x="9" y="51"/>
                  <a:pt x="9" y="48"/>
                </a:cubicBezTo>
                <a:cubicBezTo>
                  <a:pt x="9" y="34"/>
                  <a:pt x="9" y="34"/>
                  <a:pt x="9" y="34"/>
                </a:cubicBezTo>
                <a:cubicBezTo>
                  <a:pt x="9" y="31"/>
                  <a:pt x="12" y="29"/>
                  <a:pt x="14" y="29"/>
                </a:cubicBezTo>
                <a:cubicBezTo>
                  <a:pt x="29" y="29"/>
                  <a:pt x="29" y="29"/>
                  <a:pt x="29" y="29"/>
                </a:cubicBezTo>
                <a:cubicBezTo>
                  <a:pt x="32" y="29"/>
                  <a:pt x="34" y="31"/>
                  <a:pt x="34" y="34"/>
                </a:cubicBezTo>
                <a:close/>
                <a:moveTo>
                  <a:pt x="48" y="30"/>
                </a:moveTo>
                <a:cubicBezTo>
                  <a:pt x="48" y="52"/>
                  <a:pt x="48" y="52"/>
                  <a:pt x="48" y="52"/>
                </a:cubicBezTo>
                <a:cubicBezTo>
                  <a:pt x="48" y="52"/>
                  <a:pt x="48" y="53"/>
                  <a:pt x="48" y="53"/>
                </a:cubicBezTo>
                <a:cubicBezTo>
                  <a:pt x="47" y="53"/>
                  <a:pt x="47" y="53"/>
                  <a:pt x="47" y="53"/>
                </a:cubicBezTo>
                <a:cubicBezTo>
                  <a:pt x="47" y="53"/>
                  <a:pt x="46" y="53"/>
                  <a:pt x="46" y="53"/>
                </a:cubicBezTo>
                <a:cubicBezTo>
                  <a:pt x="36" y="43"/>
                  <a:pt x="36" y="43"/>
                  <a:pt x="36" y="43"/>
                </a:cubicBezTo>
                <a:cubicBezTo>
                  <a:pt x="36" y="39"/>
                  <a:pt x="36" y="39"/>
                  <a:pt x="36" y="39"/>
                </a:cubicBezTo>
                <a:cubicBezTo>
                  <a:pt x="46" y="29"/>
                  <a:pt x="46" y="29"/>
                  <a:pt x="46" y="29"/>
                </a:cubicBezTo>
                <a:cubicBezTo>
                  <a:pt x="46" y="29"/>
                  <a:pt x="47" y="29"/>
                  <a:pt x="47" y="29"/>
                </a:cubicBezTo>
                <a:cubicBezTo>
                  <a:pt x="47" y="29"/>
                  <a:pt x="47" y="29"/>
                  <a:pt x="48" y="29"/>
                </a:cubicBezTo>
                <a:cubicBezTo>
                  <a:pt x="48" y="29"/>
                  <a:pt x="48" y="30"/>
                  <a:pt x="48" y="30"/>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w="0">
            <a:noFill/>
          </a:ln>
        </p:spPr>
        <p:style>
          <a:lnRef idx="0"/>
          <a:fillRef idx="0"/>
          <a:effectRef idx="0"/>
          <a:fontRef idx="minor"/>
        </p:style>
      </p:sp>
      <p:sp>
        <p:nvSpPr>
          <p:cNvPr id="1900" name="Google Shape;1849;p45"/>
          <p:cNvSpPr/>
          <p:nvPr/>
        </p:nvSpPr>
        <p:spPr>
          <a:xfrm>
            <a:off x="10176480" y="4652640"/>
            <a:ext cx="242640" cy="285480"/>
          </a:xfrm>
          <a:custGeom>
            <a:avLst/>
            <a:gdLst/>
            <a:ahLst/>
            <a:rect l="l" t="t" r="r" b="b"/>
            <a:pathLst>
              <a:path w="58" h="68">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9" y="31"/>
                </a:moveTo>
                <a:cubicBezTo>
                  <a:pt x="9" y="27"/>
                  <a:pt x="13" y="24"/>
                  <a:pt x="17" y="24"/>
                </a:cubicBezTo>
                <a:cubicBezTo>
                  <a:pt x="21" y="24"/>
                  <a:pt x="24" y="27"/>
                  <a:pt x="24" y="31"/>
                </a:cubicBezTo>
                <a:cubicBezTo>
                  <a:pt x="24" y="35"/>
                  <a:pt x="21" y="39"/>
                  <a:pt x="17" y="39"/>
                </a:cubicBezTo>
                <a:cubicBezTo>
                  <a:pt x="13" y="39"/>
                  <a:pt x="9" y="35"/>
                  <a:pt x="9" y="31"/>
                </a:cubicBezTo>
                <a:close/>
                <a:moveTo>
                  <a:pt x="48" y="58"/>
                </a:moveTo>
                <a:cubicBezTo>
                  <a:pt x="9" y="58"/>
                  <a:pt x="9" y="58"/>
                  <a:pt x="9" y="58"/>
                </a:cubicBezTo>
                <a:cubicBezTo>
                  <a:pt x="9" y="51"/>
                  <a:pt x="9" y="51"/>
                  <a:pt x="9" y="51"/>
                </a:cubicBezTo>
                <a:cubicBezTo>
                  <a:pt x="17" y="43"/>
                  <a:pt x="17" y="43"/>
                  <a:pt x="17" y="43"/>
                </a:cubicBezTo>
                <a:cubicBezTo>
                  <a:pt x="22" y="48"/>
                  <a:pt x="22" y="48"/>
                  <a:pt x="22" y="48"/>
                </a:cubicBezTo>
                <a:cubicBezTo>
                  <a:pt x="36" y="34"/>
                  <a:pt x="36" y="34"/>
                  <a:pt x="36" y="34"/>
                </a:cubicBezTo>
                <a:cubicBezTo>
                  <a:pt x="48" y="46"/>
                  <a:pt x="48" y="46"/>
                  <a:pt x="48" y="46"/>
                </a:cubicBezTo>
                <a:lnTo>
                  <a:pt x="48" y="58"/>
                </a:ln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w="0">
            <a:noFill/>
          </a:ln>
        </p:spPr>
        <p:style>
          <a:lnRef idx="0"/>
          <a:fillRef idx="0"/>
          <a:effectRef idx="0"/>
          <a:fontRef idx="minor"/>
        </p:style>
      </p:sp>
      <p:sp>
        <p:nvSpPr>
          <p:cNvPr id="1901" name="Google Shape;1850;p45"/>
          <p:cNvSpPr/>
          <p:nvPr/>
        </p:nvSpPr>
        <p:spPr>
          <a:xfrm>
            <a:off x="10782000" y="4652640"/>
            <a:ext cx="248400" cy="285480"/>
          </a:xfrm>
          <a:custGeom>
            <a:avLst/>
            <a:gdLst/>
            <a:ahLst/>
            <a:rect l="l" t="t" r="r" b="b"/>
            <a:pathLst>
              <a:path w="59" h="68">
                <a:moveTo>
                  <a:pt x="59" y="20"/>
                </a:moveTo>
                <a:cubicBezTo>
                  <a:pt x="59" y="64"/>
                  <a:pt x="59" y="64"/>
                  <a:pt x="59" y="64"/>
                </a:cubicBezTo>
                <a:cubicBezTo>
                  <a:pt x="59" y="66"/>
                  <a:pt x="57" y="68"/>
                  <a:pt x="55" y="68"/>
                </a:cubicBezTo>
                <a:cubicBezTo>
                  <a:pt x="4" y="68"/>
                  <a:pt x="4" y="68"/>
                  <a:pt x="4" y="68"/>
                </a:cubicBezTo>
                <a:cubicBezTo>
                  <a:pt x="2" y="68"/>
                  <a:pt x="0" y="66"/>
                  <a:pt x="0" y="64"/>
                </a:cubicBezTo>
                <a:cubicBezTo>
                  <a:pt x="0" y="3"/>
                  <a:pt x="0" y="3"/>
                  <a:pt x="0" y="3"/>
                </a:cubicBezTo>
                <a:cubicBezTo>
                  <a:pt x="0" y="1"/>
                  <a:pt x="2" y="0"/>
                  <a:pt x="4" y="0"/>
                </a:cubicBezTo>
                <a:cubicBezTo>
                  <a:pt x="38" y="0"/>
                  <a:pt x="38" y="0"/>
                  <a:pt x="38" y="0"/>
                </a:cubicBezTo>
                <a:cubicBezTo>
                  <a:pt x="40" y="0"/>
                  <a:pt x="43" y="1"/>
                  <a:pt x="44" y="2"/>
                </a:cubicBezTo>
                <a:cubicBezTo>
                  <a:pt x="56" y="14"/>
                  <a:pt x="56" y="14"/>
                  <a:pt x="56" y="14"/>
                </a:cubicBezTo>
                <a:cubicBezTo>
                  <a:pt x="58" y="16"/>
                  <a:pt x="59" y="18"/>
                  <a:pt x="59" y="20"/>
                </a:cubicBezTo>
                <a:close/>
                <a:moveTo>
                  <a:pt x="54" y="24"/>
                </a:moveTo>
                <a:cubicBezTo>
                  <a:pt x="38" y="24"/>
                  <a:pt x="38" y="24"/>
                  <a:pt x="38" y="24"/>
                </a:cubicBezTo>
                <a:cubicBezTo>
                  <a:pt x="36" y="24"/>
                  <a:pt x="34" y="22"/>
                  <a:pt x="34" y="20"/>
                </a:cubicBezTo>
                <a:cubicBezTo>
                  <a:pt x="34" y="5"/>
                  <a:pt x="34" y="5"/>
                  <a:pt x="34" y="5"/>
                </a:cubicBezTo>
                <a:cubicBezTo>
                  <a:pt x="5" y="5"/>
                  <a:pt x="5" y="5"/>
                  <a:pt x="5" y="5"/>
                </a:cubicBezTo>
                <a:cubicBezTo>
                  <a:pt x="5" y="63"/>
                  <a:pt x="5" y="63"/>
                  <a:pt x="5" y="63"/>
                </a:cubicBezTo>
                <a:cubicBezTo>
                  <a:pt x="54" y="63"/>
                  <a:pt x="54" y="63"/>
                  <a:pt x="54" y="63"/>
                </a:cubicBezTo>
                <a:lnTo>
                  <a:pt x="54" y="24"/>
                </a:lnTo>
                <a:close/>
                <a:moveTo>
                  <a:pt x="16" y="29"/>
                </a:moveTo>
                <a:cubicBezTo>
                  <a:pt x="43" y="29"/>
                  <a:pt x="43" y="29"/>
                  <a:pt x="43" y="29"/>
                </a:cubicBezTo>
                <a:cubicBezTo>
                  <a:pt x="44" y="29"/>
                  <a:pt x="44" y="29"/>
                  <a:pt x="44" y="30"/>
                </a:cubicBezTo>
                <a:cubicBezTo>
                  <a:pt x="44" y="32"/>
                  <a:pt x="44" y="32"/>
                  <a:pt x="44" y="32"/>
                </a:cubicBezTo>
                <a:cubicBezTo>
                  <a:pt x="44" y="33"/>
                  <a:pt x="44" y="34"/>
                  <a:pt x="43" y="34"/>
                </a:cubicBezTo>
                <a:cubicBezTo>
                  <a:pt x="16" y="34"/>
                  <a:pt x="16" y="34"/>
                  <a:pt x="16" y="34"/>
                </a:cubicBezTo>
                <a:cubicBezTo>
                  <a:pt x="16" y="34"/>
                  <a:pt x="15" y="33"/>
                  <a:pt x="15" y="32"/>
                </a:cubicBezTo>
                <a:cubicBezTo>
                  <a:pt x="15" y="30"/>
                  <a:pt x="15" y="30"/>
                  <a:pt x="15" y="30"/>
                </a:cubicBezTo>
                <a:cubicBezTo>
                  <a:pt x="15" y="29"/>
                  <a:pt x="16" y="29"/>
                  <a:pt x="16" y="29"/>
                </a:cubicBezTo>
                <a:close/>
                <a:moveTo>
                  <a:pt x="44" y="40"/>
                </a:moveTo>
                <a:cubicBezTo>
                  <a:pt x="44" y="42"/>
                  <a:pt x="44" y="42"/>
                  <a:pt x="44" y="42"/>
                </a:cubicBezTo>
                <a:cubicBezTo>
                  <a:pt x="44" y="43"/>
                  <a:pt x="44" y="43"/>
                  <a:pt x="43" y="43"/>
                </a:cubicBezTo>
                <a:cubicBezTo>
                  <a:pt x="16" y="43"/>
                  <a:pt x="16" y="43"/>
                  <a:pt x="16" y="43"/>
                </a:cubicBezTo>
                <a:cubicBezTo>
                  <a:pt x="16" y="43"/>
                  <a:pt x="15" y="43"/>
                  <a:pt x="15" y="42"/>
                </a:cubicBezTo>
                <a:cubicBezTo>
                  <a:pt x="15" y="40"/>
                  <a:pt x="15" y="40"/>
                  <a:pt x="15" y="40"/>
                </a:cubicBezTo>
                <a:cubicBezTo>
                  <a:pt x="15" y="39"/>
                  <a:pt x="16" y="39"/>
                  <a:pt x="16" y="39"/>
                </a:cubicBezTo>
                <a:cubicBezTo>
                  <a:pt x="43" y="39"/>
                  <a:pt x="43" y="39"/>
                  <a:pt x="43" y="39"/>
                </a:cubicBezTo>
                <a:cubicBezTo>
                  <a:pt x="44" y="39"/>
                  <a:pt x="44" y="39"/>
                  <a:pt x="44" y="40"/>
                </a:cubicBezTo>
                <a:close/>
                <a:moveTo>
                  <a:pt x="44" y="49"/>
                </a:moveTo>
                <a:cubicBezTo>
                  <a:pt x="44" y="52"/>
                  <a:pt x="44" y="52"/>
                  <a:pt x="44" y="52"/>
                </a:cubicBezTo>
                <a:cubicBezTo>
                  <a:pt x="44" y="53"/>
                  <a:pt x="44" y="53"/>
                  <a:pt x="43" y="53"/>
                </a:cubicBezTo>
                <a:cubicBezTo>
                  <a:pt x="16" y="53"/>
                  <a:pt x="16" y="53"/>
                  <a:pt x="16" y="53"/>
                </a:cubicBezTo>
                <a:cubicBezTo>
                  <a:pt x="16" y="53"/>
                  <a:pt x="15" y="53"/>
                  <a:pt x="15" y="52"/>
                </a:cubicBezTo>
                <a:cubicBezTo>
                  <a:pt x="15" y="49"/>
                  <a:pt x="15" y="49"/>
                  <a:pt x="15" y="49"/>
                </a:cubicBezTo>
                <a:cubicBezTo>
                  <a:pt x="15" y="49"/>
                  <a:pt x="16" y="48"/>
                  <a:pt x="16" y="48"/>
                </a:cubicBezTo>
                <a:cubicBezTo>
                  <a:pt x="43" y="48"/>
                  <a:pt x="43" y="48"/>
                  <a:pt x="43" y="48"/>
                </a:cubicBezTo>
                <a:cubicBezTo>
                  <a:pt x="44" y="48"/>
                  <a:pt x="44" y="49"/>
                  <a:pt x="44" y="49"/>
                </a:cubicBezTo>
                <a:close/>
                <a:moveTo>
                  <a:pt x="39" y="19"/>
                </a:moveTo>
                <a:cubicBezTo>
                  <a:pt x="54" y="19"/>
                  <a:pt x="54" y="19"/>
                  <a:pt x="54" y="19"/>
                </a:cubicBezTo>
                <a:cubicBezTo>
                  <a:pt x="53" y="18"/>
                  <a:pt x="53" y="18"/>
                  <a:pt x="53" y="18"/>
                </a:cubicBezTo>
                <a:cubicBezTo>
                  <a:pt x="41" y="6"/>
                  <a:pt x="41" y="6"/>
                  <a:pt x="41" y="6"/>
                </a:cubicBezTo>
                <a:cubicBezTo>
                  <a:pt x="41" y="5"/>
                  <a:pt x="40" y="5"/>
                  <a:pt x="39" y="5"/>
                </a:cubicBezTo>
                <a:lnTo>
                  <a:pt x="39" y="19"/>
                </a:lnTo>
                <a:close/>
              </a:path>
            </a:pathLst>
          </a:custGeom>
          <a:solidFill>
            <a:schemeClr val="dk1"/>
          </a:solidFill>
          <a:ln w="0">
            <a:noFill/>
          </a:ln>
        </p:spPr>
        <p:style>
          <a:lnRef idx="0"/>
          <a:fillRef idx="0"/>
          <a:effectRef idx="0"/>
          <a:fontRef idx="minor"/>
        </p:style>
      </p:sp>
      <p:sp>
        <p:nvSpPr>
          <p:cNvPr id="1902" name="Google Shape;1851;p45"/>
          <p:cNvSpPr/>
          <p:nvPr/>
        </p:nvSpPr>
        <p:spPr>
          <a:xfrm>
            <a:off x="11323440" y="4652640"/>
            <a:ext cx="285480" cy="285480"/>
          </a:xfrm>
          <a:custGeom>
            <a:avLst/>
            <a:gdLst/>
            <a:ahLst/>
            <a:rect l="l" t="t" r="r" b="b"/>
            <a:pathLst>
              <a:path w="68" h="68">
                <a:moveTo>
                  <a:pt x="68" y="18"/>
                </a:moveTo>
                <a:cubicBezTo>
                  <a:pt x="68" y="64"/>
                  <a:pt x="68" y="64"/>
                  <a:pt x="68" y="64"/>
                </a:cubicBezTo>
                <a:cubicBezTo>
                  <a:pt x="68" y="66"/>
                  <a:pt x="67" y="68"/>
                  <a:pt x="65" y="68"/>
                </a:cubicBezTo>
                <a:cubicBezTo>
                  <a:pt x="28" y="68"/>
                  <a:pt x="28" y="68"/>
                  <a:pt x="28" y="68"/>
                </a:cubicBezTo>
                <a:cubicBezTo>
                  <a:pt x="26" y="68"/>
                  <a:pt x="25" y="66"/>
                  <a:pt x="25" y="64"/>
                </a:cubicBezTo>
                <a:cubicBezTo>
                  <a:pt x="25" y="53"/>
                  <a:pt x="25" y="53"/>
                  <a:pt x="25" y="53"/>
                </a:cubicBezTo>
                <a:cubicBezTo>
                  <a:pt x="4" y="53"/>
                  <a:pt x="4" y="53"/>
                  <a:pt x="4" y="53"/>
                </a:cubicBezTo>
                <a:cubicBezTo>
                  <a:pt x="2" y="53"/>
                  <a:pt x="0" y="52"/>
                  <a:pt x="0" y="49"/>
                </a:cubicBezTo>
                <a:cubicBezTo>
                  <a:pt x="0" y="24"/>
                  <a:pt x="0" y="24"/>
                  <a:pt x="0" y="24"/>
                </a:cubicBezTo>
                <a:cubicBezTo>
                  <a:pt x="0" y="22"/>
                  <a:pt x="2" y="19"/>
                  <a:pt x="3" y="18"/>
                </a:cubicBezTo>
                <a:cubicBezTo>
                  <a:pt x="19" y="2"/>
                  <a:pt x="19" y="2"/>
                  <a:pt x="19" y="2"/>
                </a:cubicBezTo>
                <a:cubicBezTo>
                  <a:pt x="20" y="1"/>
                  <a:pt x="23" y="0"/>
                  <a:pt x="25" y="0"/>
                </a:cubicBezTo>
                <a:cubicBezTo>
                  <a:pt x="41" y="0"/>
                  <a:pt x="41" y="0"/>
                  <a:pt x="41" y="0"/>
                </a:cubicBezTo>
                <a:cubicBezTo>
                  <a:pt x="43" y="0"/>
                  <a:pt x="44" y="1"/>
                  <a:pt x="44" y="3"/>
                </a:cubicBezTo>
                <a:cubicBezTo>
                  <a:pt x="44" y="16"/>
                  <a:pt x="44" y="16"/>
                  <a:pt x="44" y="16"/>
                </a:cubicBezTo>
                <a:cubicBezTo>
                  <a:pt x="46" y="15"/>
                  <a:pt x="48" y="14"/>
                  <a:pt x="49" y="14"/>
                </a:cubicBezTo>
                <a:cubicBezTo>
                  <a:pt x="65" y="14"/>
                  <a:pt x="65" y="14"/>
                  <a:pt x="65" y="14"/>
                </a:cubicBezTo>
                <a:cubicBezTo>
                  <a:pt x="67" y="14"/>
                  <a:pt x="68" y="16"/>
                  <a:pt x="68" y="18"/>
                </a:cubicBezTo>
                <a:close/>
                <a:moveTo>
                  <a:pt x="39" y="20"/>
                </a:moveTo>
                <a:cubicBezTo>
                  <a:pt x="39" y="5"/>
                  <a:pt x="39" y="5"/>
                  <a:pt x="39" y="5"/>
                </a:cubicBezTo>
                <a:cubicBezTo>
                  <a:pt x="25" y="5"/>
                  <a:pt x="25" y="5"/>
                  <a:pt x="25" y="5"/>
                </a:cubicBezTo>
                <a:cubicBezTo>
                  <a:pt x="25" y="20"/>
                  <a:pt x="25" y="20"/>
                  <a:pt x="25" y="20"/>
                </a:cubicBezTo>
                <a:cubicBezTo>
                  <a:pt x="25" y="22"/>
                  <a:pt x="23" y="24"/>
                  <a:pt x="21" y="24"/>
                </a:cubicBezTo>
                <a:cubicBezTo>
                  <a:pt x="5" y="24"/>
                  <a:pt x="5" y="24"/>
                  <a:pt x="5" y="24"/>
                </a:cubicBezTo>
                <a:cubicBezTo>
                  <a:pt x="5" y="48"/>
                  <a:pt x="5" y="48"/>
                  <a:pt x="5" y="48"/>
                </a:cubicBezTo>
                <a:cubicBezTo>
                  <a:pt x="25" y="48"/>
                  <a:pt x="25" y="48"/>
                  <a:pt x="25" y="48"/>
                </a:cubicBezTo>
                <a:cubicBezTo>
                  <a:pt x="25" y="39"/>
                  <a:pt x="25" y="39"/>
                  <a:pt x="25" y="39"/>
                </a:cubicBezTo>
                <a:cubicBezTo>
                  <a:pt x="25" y="37"/>
                  <a:pt x="26" y="34"/>
                  <a:pt x="27" y="32"/>
                </a:cubicBezTo>
                <a:lnTo>
                  <a:pt x="39" y="20"/>
                </a:lnTo>
                <a:close/>
                <a:moveTo>
                  <a:pt x="9" y="19"/>
                </a:moveTo>
                <a:cubicBezTo>
                  <a:pt x="20" y="19"/>
                  <a:pt x="20" y="19"/>
                  <a:pt x="20" y="19"/>
                </a:cubicBezTo>
                <a:cubicBezTo>
                  <a:pt x="20" y="8"/>
                  <a:pt x="20" y="8"/>
                  <a:pt x="20" y="8"/>
                </a:cubicBezTo>
                <a:lnTo>
                  <a:pt x="9" y="19"/>
                </a:lnTo>
                <a:close/>
                <a:moveTo>
                  <a:pt x="64" y="19"/>
                </a:moveTo>
                <a:cubicBezTo>
                  <a:pt x="49" y="19"/>
                  <a:pt x="49" y="19"/>
                  <a:pt x="49" y="19"/>
                </a:cubicBezTo>
                <a:cubicBezTo>
                  <a:pt x="49" y="35"/>
                  <a:pt x="49" y="35"/>
                  <a:pt x="49" y="35"/>
                </a:cubicBezTo>
                <a:cubicBezTo>
                  <a:pt x="49" y="37"/>
                  <a:pt x="47" y="39"/>
                  <a:pt x="45" y="39"/>
                </a:cubicBezTo>
                <a:cubicBezTo>
                  <a:pt x="30" y="39"/>
                  <a:pt x="30" y="39"/>
                  <a:pt x="30" y="39"/>
                </a:cubicBezTo>
                <a:cubicBezTo>
                  <a:pt x="30" y="63"/>
                  <a:pt x="30" y="63"/>
                  <a:pt x="30" y="63"/>
                </a:cubicBezTo>
                <a:cubicBezTo>
                  <a:pt x="64" y="63"/>
                  <a:pt x="64" y="63"/>
                  <a:pt x="64" y="63"/>
                </a:cubicBezTo>
                <a:lnTo>
                  <a:pt x="64" y="19"/>
                </a:lnTo>
                <a:close/>
                <a:moveTo>
                  <a:pt x="33" y="34"/>
                </a:moveTo>
                <a:cubicBezTo>
                  <a:pt x="44" y="34"/>
                  <a:pt x="44" y="34"/>
                  <a:pt x="44" y="34"/>
                </a:cubicBezTo>
                <a:cubicBezTo>
                  <a:pt x="44" y="22"/>
                  <a:pt x="44" y="22"/>
                  <a:pt x="44" y="22"/>
                </a:cubicBezTo>
                <a:lnTo>
                  <a:pt x="33" y="34"/>
                </a:lnTo>
                <a:close/>
              </a:path>
            </a:pathLst>
          </a:custGeom>
          <a:solidFill>
            <a:schemeClr val="dk1"/>
          </a:solidFill>
          <a:ln w="0">
            <a:noFill/>
          </a:ln>
        </p:spPr>
        <p:style>
          <a:lnRef idx="0"/>
          <a:fillRef idx="0"/>
          <a:effectRef idx="0"/>
          <a:fontRef idx="minor"/>
        </p:style>
      </p:sp>
      <p:sp>
        <p:nvSpPr>
          <p:cNvPr id="1903" name="Google Shape;1852;p45"/>
          <p:cNvSpPr/>
          <p:nvPr/>
        </p:nvSpPr>
        <p:spPr>
          <a:xfrm>
            <a:off x="560880" y="5127480"/>
            <a:ext cx="227160" cy="260280"/>
          </a:xfrm>
          <a:custGeom>
            <a:avLst/>
            <a:gdLst/>
            <a:ahLst/>
            <a:rect l="l" t="t" r="r" b="b"/>
            <a:pathLst>
              <a:path w="54" h="62">
                <a:moveTo>
                  <a:pt x="54" y="17"/>
                </a:moveTo>
                <a:cubicBezTo>
                  <a:pt x="54" y="17"/>
                  <a:pt x="54" y="18"/>
                  <a:pt x="54" y="18"/>
                </a:cubicBezTo>
                <a:cubicBezTo>
                  <a:pt x="54" y="18"/>
                  <a:pt x="53" y="18"/>
                  <a:pt x="53" y="18"/>
                </a:cubicBezTo>
                <a:cubicBezTo>
                  <a:pt x="53" y="18"/>
                  <a:pt x="53" y="18"/>
                  <a:pt x="53" y="18"/>
                </a:cubicBezTo>
                <a:cubicBezTo>
                  <a:pt x="36" y="14"/>
                  <a:pt x="36" y="14"/>
                  <a:pt x="36" y="14"/>
                </a:cubicBezTo>
                <a:cubicBezTo>
                  <a:pt x="35" y="14"/>
                  <a:pt x="35" y="14"/>
                  <a:pt x="35" y="13"/>
                </a:cubicBezTo>
                <a:cubicBezTo>
                  <a:pt x="25" y="13"/>
                  <a:pt x="25" y="13"/>
                  <a:pt x="25" y="13"/>
                </a:cubicBezTo>
                <a:cubicBezTo>
                  <a:pt x="25" y="17"/>
                  <a:pt x="25" y="17"/>
                  <a:pt x="25" y="17"/>
                </a:cubicBezTo>
                <a:cubicBezTo>
                  <a:pt x="31" y="18"/>
                  <a:pt x="35" y="23"/>
                  <a:pt x="35" y="29"/>
                </a:cubicBezTo>
                <a:cubicBezTo>
                  <a:pt x="35" y="59"/>
                  <a:pt x="35" y="59"/>
                  <a:pt x="35" y="59"/>
                </a:cubicBezTo>
                <a:cubicBezTo>
                  <a:pt x="35" y="61"/>
                  <a:pt x="34" y="62"/>
                  <a:pt x="32" y="62"/>
                </a:cubicBezTo>
                <a:cubicBezTo>
                  <a:pt x="13" y="62"/>
                  <a:pt x="13" y="62"/>
                  <a:pt x="13" y="62"/>
                </a:cubicBezTo>
                <a:cubicBezTo>
                  <a:pt x="12" y="62"/>
                  <a:pt x="10" y="61"/>
                  <a:pt x="10" y="59"/>
                </a:cubicBezTo>
                <a:cubicBezTo>
                  <a:pt x="10" y="29"/>
                  <a:pt x="10" y="29"/>
                  <a:pt x="10" y="29"/>
                </a:cubicBezTo>
                <a:cubicBezTo>
                  <a:pt x="10" y="24"/>
                  <a:pt x="14" y="19"/>
                  <a:pt x="19" y="17"/>
                </a:cubicBezTo>
                <a:cubicBezTo>
                  <a:pt x="19" y="13"/>
                  <a:pt x="19" y="13"/>
                  <a:pt x="19" y="13"/>
                </a:cubicBezTo>
                <a:cubicBezTo>
                  <a:pt x="18" y="13"/>
                  <a:pt x="18" y="13"/>
                  <a:pt x="18" y="13"/>
                </a:cubicBezTo>
                <a:cubicBezTo>
                  <a:pt x="10" y="13"/>
                  <a:pt x="5" y="22"/>
                  <a:pt x="5" y="22"/>
                </a:cubicBezTo>
                <a:cubicBezTo>
                  <a:pt x="5" y="22"/>
                  <a:pt x="4" y="23"/>
                  <a:pt x="3" y="23"/>
                </a:cubicBezTo>
                <a:cubicBezTo>
                  <a:pt x="3" y="23"/>
                  <a:pt x="2" y="23"/>
                  <a:pt x="2" y="23"/>
                </a:cubicBezTo>
                <a:cubicBezTo>
                  <a:pt x="1" y="22"/>
                  <a:pt x="0" y="21"/>
                  <a:pt x="1" y="19"/>
                </a:cubicBezTo>
                <a:cubicBezTo>
                  <a:pt x="1" y="19"/>
                  <a:pt x="5" y="12"/>
                  <a:pt x="13" y="9"/>
                </a:cubicBezTo>
                <a:cubicBezTo>
                  <a:pt x="12" y="8"/>
                  <a:pt x="12" y="7"/>
                  <a:pt x="12" y="6"/>
                </a:cubicBezTo>
                <a:cubicBezTo>
                  <a:pt x="12" y="3"/>
                  <a:pt x="14" y="0"/>
                  <a:pt x="18" y="0"/>
                </a:cubicBezTo>
                <a:cubicBezTo>
                  <a:pt x="21" y="0"/>
                  <a:pt x="24" y="3"/>
                  <a:pt x="24" y="6"/>
                </a:cubicBezTo>
                <a:cubicBezTo>
                  <a:pt x="24" y="7"/>
                  <a:pt x="24" y="8"/>
                  <a:pt x="23" y="8"/>
                </a:cubicBezTo>
                <a:cubicBezTo>
                  <a:pt x="35" y="8"/>
                  <a:pt x="35" y="8"/>
                  <a:pt x="35" y="8"/>
                </a:cubicBezTo>
                <a:cubicBezTo>
                  <a:pt x="35" y="8"/>
                  <a:pt x="35" y="7"/>
                  <a:pt x="36" y="7"/>
                </a:cubicBezTo>
                <a:cubicBezTo>
                  <a:pt x="53" y="4"/>
                  <a:pt x="53" y="4"/>
                  <a:pt x="53" y="4"/>
                </a:cubicBezTo>
                <a:cubicBezTo>
                  <a:pt x="53" y="4"/>
                  <a:pt x="53" y="4"/>
                  <a:pt x="53" y="4"/>
                </a:cubicBezTo>
                <a:cubicBezTo>
                  <a:pt x="53" y="4"/>
                  <a:pt x="54" y="4"/>
                  <a:pt x="54" y="4"/>
                </a:cubicBezTo>
                <a:cubicBezTo>
                  <a:pt x="54" y="4"/>
                  <a:pt x="54" y="4"/>
                  <a:pt x="54" y="5"/>
                </a:cubicBezTo>
                <a:lnTo>
                  <a:pt x="54" y="17"/>
                </a:lnTo>
                <a:close/>
                <a:moveTo>
                  <a:pt x="18" y="4"/>
                </a:moveTo>
                <a:cubicBezTo>
                  <a:pt x="16" y="4"/>
                  <a:pt x="15" y="5"/>
                  <a:pt x="15" y="6"/>
                </a:cubicBezTo>
                <a:cubicBezTo>
                  <a:pt x="15" y="7"/>
                  <a:pt x="16" y="8"/>
                  <a:pt x="18" y="8"/>
                </a:cubicBezTo>
                <a:cubicBezTo>
                  <a:pt x="19" y="8"/>
                  <a:pt x="20" y="7"/>
                  <a:pt x="20" y="6"/>
                </a:cubicBezTo>
                <a:cubicBezTo>
                  <a:pt x="20" y="5"/>
                  <a:pt x="19" y="4"/>
                  <a:pt x="18" y="4"/>
                </a:cubicBezTo>
                <a:close/>
              </a:path>
            </a:pathLst>
          </a:custGeom>
          <a:solidFill>
            <a:schemeClr val="dk1"/>
          </a:solidFill>
          <a:ln w="0">
            <a:noFill/>
          </a:ln>
        </p:spPr>
        <p:style>
          <a:lnRef idx="0"/>
          <a:fillRef idx="0"/>
          <a:effectRef idx="0"/>
          <a:fontRef idx="minor"/>
        </p:style>
      </p:sp>
      <p:sp>
        <p:nvSpPr>
          <p:cNvPr id="1904" name="Google Shape;1853;p45"/>
          <p:cNvSpPr/>
          <p:nvPr/>
        </p:nvSpPr>
        <p:spPr>
          <a:xfrm>
            <a:off x="1082880" y="5145120"/>
            <a:ext cx="147240" cy="263880"/>
          </a:xfrm>
          <a:custGeom>
            <a:avLst/>
            <a:gdLst/>
            <a:ahLst/>
            <a:rect l="l" t="t" r="r" b="b"/>
            <a:pathLst>
              <a:path w="35" h="63">
                <a:moveTo>
                  <a:pt x="34" y="18"/>
                </a:moveTo>
                <a:cubicBezTo>
                  <a:pt x="14" y="62"/>
                  <a:pt x="14" y="62"/>
                  <a:pt x="14" y="62"/>
                </a:cubicBezTo>
                <a:cubicBezTo>
                  <a:pt x="13" y="62"/>
                  <a:pt x="13" y="63"/>
                  <a:pt x="12" y="63"/>
                </a:cubicBezTo>
                <a:cubicBezTo>
                  <a:pt x="12" y="63"/>
                  <a:pt x="12" y="63"/>
                  <a:pt x="12" y="63"/>
                </a:cubicBezTo>
                <a:cubicBezTo>
                  <a:pt x="11" y="62"/>
                  <a:pt x="10" y="62"/>
                  <a:pt x="11" y="61"/>
                </a:cubicBezTo>
                <a:cubicBezTo>
                  <a:pt x="18" y="30"/>
                  <a:pt x="18" y="30"/>
                  <a:pt x="18" y="30"/>
                </a:cubicBezTo>
                <a:cubicBezTo>
                  <a:pt x="3" y="34"/>
                  <a:pt x="3" y="34"/>
                  <a:pt x="3" y="34"/>
                </a:cubicBezTo>
                <a:cubicBezTo>
                  <a:pt x="2" y="34"/>
                  <a:pt x="2" y="34"/>
                  <a:pt x="2" y="34"/>
                </a:cubicBezTo>
                <a:cubicBezTo>
                  <a:pt x="2" y="34"/>
                  <a:pt x="1" y="34"/>
                  <a:pt x="1" y="34"/>
                </a:cubicBezTo>
                <a:cubicBezTo>
                  <a:pt x="1" y="33"/>
                  <a:pt x="0" y="33"/>
                  <a:pt x="0" y="32"/>
                </a:cubicBezTo>
                <a:cubicBezTo>
                  <a:pt x="8" y="1"/>
                  <a:pt x="8" y="1"/>
                  <a:pt x="8" y="1"/>
                </a:cubicBezTo>
                <a:cubicBezTo>
                  <a:pt x="8" y="0"/>
                  <a:pt x="9" y="0"/>
                  <a:pt x="10" y="0"/>
                </a:cubicBezTo>
                <a:cubicBezTo>
                  <a:pt x="22" y="0"/>
                  <a:pt x="22" y="0"/>
                  <a:pt x="22" y="0"/>
                </a:cubicBezTo>
                <a:cubicBezTo>
                  <a:pt x="23" y="0"/>
                  <a:pt x="24" y="0"/>
                  <a:pt x="24" y="1"/>
                </a:cubicBezTo>
                <a:cubicBezTo>
                  <a:pt x="24" y="1"/>
                  <a:pt x="24" y="2"/>
                  <a:pt x="24" y="2"/>
                </a:cubicBezTo>
                <a:cubicBezTo>
                  <a:pt x="17" y="19"/>
                  <a:pt x="17" y="19"/>
                  <a:pt x="17" y="19"/>
                </a:cubicBezTo>
                <a:cubicBezTo>
                  <a:pt x="32" y="16"/>
                  <a:pt x="32" y="16"/>
                  <a:pt x="32" y="16"/>
                </a:cubicBezTo>
                <a:cubicBezTo>
                  <a:pt x="32" y="16"/>
                  <a:pt x="33" y="16"/>
                  <a:pt x="33" y="16"/>
                </a:cubicBezTo>
                <a:cubicBezTo>
                  <a:pt x="33" y="16"/>
                  <a:pt x="34" y="16"/>
                  <a:pt x="34" y="16"/>
                </a:cubicBezTo>
                <a:cubicBezTo>
                  <a:pt x="34" y="17"/>
                  <a:pt x="35" y="17"/>
                  <a:pt x="34" y="18"/>
                </a:cubicBezTo>
                <a:close/>
              </a:path>
            </a:pathLst>
          </a:custGeom>
          <a:solidFill>
            <a:schemeClr val="dk1"/>
          </a:solidFill>
          <a:ln w="0">
            <a:noFill/>
          </a:ln>
        </p:spPr>
        <p:style>
          <a:lnRef idx="0"/>
          <a:fillRef idx="0"/>
          <a:effectRef idx="0"/>
          <a:fontRef idx="minor"/>
        </p:style>
      </p:sp>
      <p:sp>
        <p:nvSpPr>
          <p:cNvPr id="1905" name="Google Shape;1854;p45"/>
          <p:cNvSpPr/>
          <p:nvPr/>
        </p:nvSpPr>
        <p:spPr>
          <a:xfrm>
            <a:off x="1690200" y="5145120"/>
            <a:ext cx="267840" cy="223200"/>
          </a:xfrm>
          <a:custGeom>
            <a:avLst/>
            <a:gdLst/>
            <a:ahLst/>
            <a:rect l="l" t="t" r="r" b="b"/>
            <a:pathLst>
              <a:path w="64" h="53">
                <a:moveTo>
                  <a:pt x="64" y="44"/>
                </a:moveTo>
                <a:cubicBezTo>
                  <a:pt x="64" y="49"/>
                  <a:pt x="60" y="53"/>
                  <a:pt x="55" y="53"/>
                </a:cubicBezTo>
                <a:cubicBezTo>
                  <a:pt x="9" y="53"/>
                  <a:pt x="9" y="53"/>
                  <a:pt x="9" y="53"/>
                </a:cubicBezTo>
                <a:cubicBezTo>
                  <a:pt x="4" y="53"/>
                  <a:pt x="0" y="49"/>
                  <a:pt x="0" y="44"/>
                </a:cubicBezTo>
                <a:cubicBezTo>
                  <a:pt x="0" y="8"/>
                  <a:pt x="0" y="8"/>
                  <a:pt x="0" y="8"/>
                </a:cubicBezTo>
                <a:cubicBezTo>
                  <a:pt x="0" y="3"/>
                  <a:pt x="4" y="0"/>
                  <a:pt x="9" y="0"/>
                </a:cubicBezTo>
                <a:cubicBezTo>
                  <a:pt x="21" y="0"/>
                  <a:pt x="21" y="0"/>
                  <a:pt x="21" y="0"/>
                </a:cubicBezTo>
                <a:cubicBezTo>
                  <a:pt x="26" y="0"/>
                  <a:pt x="30" y="3"/>
                  <a:pt x="30" y="8"/>
                </a:cubicBezTo>
                <a:cubicBezTo>
                  <a:pt x="30" y="9"/>
                  <a:pt x="30" y="9"/>
                  <a:pt x="30" y="9"/>
                </a:cubicBezTo>
                <a:cubicBezTo>
                  <a:pt x="55" y="9"/>
                  <a:pt x="55" y="9"/>
                  <a:pt x="55" y="9"/>
                </a:cubicBezTo>
                <a:cubicBezTo>
                  <a:pt x="60" y="9"/>
                  <a:pt x="64" y="13"/>
                  <a:pt x="64" y="18"/>
                </a:cubicBezTo>
                <a:lnTo>
                  <a:pt x="64" y="44"/>
                </a:lnTo>
                <a:close/>
              </a:path>
            </a:pathLst>
          </a:custGeom>
          <a:solidFill>
            <a:schemeClr val="dk1"/>
          </a:solidFill>
          <a:ln w="0">
            <a:noFill/>
          </a:ln>
        </p:spPr>
        <p:style>
          <a:lnRef idx="0"/>
          <a:fillRef idx="0"/>
          <a:effectRef idx="0"/>
          <a:fontRef idx="minor"/>
        </p:style>
      </p:sp>
      <p:sp>
        <p:nvSpPr>
          <p:cNvPr id="1906" name="Google Shape;1855;p45"/>
          <p:cNvSpPr/>
          <p:nvPr/>
        </p:nvSpPr>
        <p:spPr>
          <a:xfrm>
            <a:off x="2295720" y="5145120"/>
            <a:ext cx="267840" cy="242640"/>
          </a:xfrm>
          <a:custGeom>
            <a:avLst/>
            <a:gdLst/>
            <a:ahLst/>
            <a:rect l="l" t="t" r="r" b="b"/>
            <a:pathLst>
              <a:path w="64" h="58">
                <a:moveTo>
                  <a:pt x="1" y="55"/>
                </a:moveTo>
                <a:cubicBezTo>
                  <a:pt x="4" y="54"/>
                  <a:pt x="8" y="55"/>
                  <a:pt x="10" y="50"/>
                </a:cubicBezTo>
                <a:cubicBezTo>
                  <a:pt x="19" y="27"/>
                  <a:pt x="19" y="27"/>
                  <a:pt x="19" y="27"/>
                </a:cubicBezTo>
                <a:cubicBezTo>
                  <a:pt x="29" y="0"/>
                  <a:pt x="29" y="0"/>
                  <a:pt x="29" y="0"/>
                </a:cubicBezTo>
                <a:cubicBezTo>
                  <a:pt x="32" y="0"/>
                  <a:pt x="32" y="0"/>
                  <a:pt x="32" y="0"/>
                </a:cubicBezTo>
                <a:cubicBezTo>
                  <a:pt x="34" y="0"/>
                  <a:pt x="34" y="0"/>
                  <a:pt x="34" y="0"/>
                </a:cubicBezTo>
                <a:cubicBezTo>
                  <a:pt x="34" y="0"/>
                  <a:pt x="34" y="0"/>
                  <a:pt x="34" y="0"/>
                </a:cubicBezTo>
                <a:cubicBezTo>
                  <a:pt x="42" y="19"/>
                  <a:pt x="42" y="19"/>
                  <a:pt x="42" y="19"/>
                </a:cubicBezTo>
                <a:cubicBezTo>
                  <a:pt x="45" y="25"/>
                  <a:pt x="48" y="32"/>
                  <a:pt x="51" y="39"/>
                </a:cubicBezTo>
                <a:cubicBezTo>
                  <a:pt x="52" y="43"/>
                  <a:pt x="54" y="47"/>
                  <a:pt x="56" y="51"/>
                </a:cubicBezTo>
                <a:cubicBezTo>
                  <a:pt x="56" y="51"/>
                  <a:pt x="56" y="52"/>
                  <a:pt x="57" y="53"/>
                </a:cubicBezTo>
                <a:cubicBezTo>
                  <a:pt x="58" y="54"/>
                  <a:pt x="62" y="54"/>
                  <a:pt x="63" y="55"/>
                </a:cubicBezTo>
                <a:cubicBezTo>
                  <a:pt x="63" y="55"/>
                  <a:pt x="64" y="56"/>
                  <a:pt x="64" y="57"/>
                </a:cubicBezTo>
                <a:cubicBezTo>
                  <a:pt x="64" y="57"/>
                  <a:pt x="64" y="58"/>
                  <a:pt x="64" y="58"/>
                </a:cubicBezTo>
                <a:cubicBezTo>
                  <a:pt x="59" y="58"/>
                  <a:pt x="54" y="57"/>
                  <a:pt x="49" y="57"/>
                </a:cubicBezTo>
                <a:cubicBezTo>
                  <a:pt x="44" y="57"/>
                  <a:pt x="39" y="58"/>
                  <a:pt x="34" y="58"/>
                </a:cubicBezTo>
                <a:cubicBezTo>
                  <a:pt x="34" y="57"/>
                  <a:pt x="34" y="56"/>
                  <a:pt x="34" y="55"/>
                </a:cubicBezTo>
                <a:cubicBezTo>
                  <a:pt x="39" y="54"/>
                  <a:pt x="39" y="54"/>
                  <a:pt x="39" y="54"/>
                </a:cubicBezTo>
                <a:cubicBezTo>
                  <a:pt x="40" y="54"/>
                  <a:pt x="42" y="53"/>
                  <a:pt x="42" y="52"/>
                </a:cubicBezTo>
                <a:cubicBezTo>
                  <a:pt x="42" y="51"/>
                  <a:pt x="37" y="39"/>
                  <a:pt x="37" y="38"/>
                </a:cubicBezTo>
                <a:cubicBezTo>
                  <a:pt x="20" y="38"/>
                  <a:pt x="20" y="38"/>
                  <a:pt x="20" y="38"/>
                </a:cubicBezTo>
                <a:cubicBezTo>
                  <a:pt x="19" y="40"/>
                  <a:pt x="15" y="50"/>
                  <a:pt x="15" y="51"/>
                </a:cubicBezTo>
                <a:cubicBezTo>
                  <a:pt x="15" y="54"/>
                  <a:pt x="21" y="54"/>
                  <a:pt x="23" y="55"/>
                </a:cubicBezTo>
                <a:cubicBezTo>
                  <a:pt x="23" y="55"/>
                  <a:pt x="23" y="56"/>
                  <a:pt x="23" y="57"/>
                </a:cubicBezTo>
                <a:cubicBezTo>
                  <a:pt x="23" y="57"/>
                  <a:pt x="23" y="57"/>
                  <a:pt x="23" y="58"/>
                </a:cubicBezTo>
                <a:cubicBezTo>
                  <a:pt x="18" y="58"/>
                  <a:pt x="14" y="57"/>
                  <a:pt x="9" y="57"/>
                </a:cubicBezTo>
                <a:cubicBezTo>
                  <a:pt x="9" y="57"/>
                  <a:pt x="8" y="57"/>
                  <a:pt x="8" y="57"/>
                </a:cubicBezTo>
                <a:cubicBezTo>
                  <a:pt x="5" y="58"/>
                  <a:pt x="3" y="58"/>
                  <a:pt x="0" y="58"/>
                </a:cubicBezTo>
                <a:lnTo>
                  <a:pt x="1" y="55"/>
                </a:lnTo>
                <a:close/>
                <a:moveTo>
                  <a:pt x="22" y="33"/>
                </a:moveTo>
                <a:cubicBezTo>
                  <a:pt x="25" y="33"/>
                  <a:pt x="29" y="33"/>
                  <a:pt x="33" y="33"/>
                </a:cubicBezTo>
                <a:cubicBezTo>
                  <a:pt x="34" y="33"/>
                  <a:pt x="34" y="33"/>
                  <a:pt x="35" y="33"/>
                </a:cubicBezTo>
                <a:cubicBezTo>
                  <a:pt x="33" y="27"/>
                  <a:pt x="31" y="21"/>
                  <a:pt x="28" y="16"/>
                </a:cubicBezTo>
                <a:lnTo>
                  <a:pt x="22" y="33"/>
                </a:lnTo>
                <a:close/>
              </a:path>
            </a:pathLst>
          </a:custGeom>
          <a:solidFill>
            <a:schemeClr val="dk1"/>
          </a:solidFill>
          <a:ln w="0">
            <a:noFill/>
          </a:ln>
        </p:spPr>
        <p:style>
          <a:lnRef idx="0"/>
          <a:fillRef idx="0"/>
          <a:effectRef idx="0"/>
          <a:fontRef idx="minor"/>
        </p:style>
      </p:sp>
      <p:sp>
        <p:nvSpPr>
          <p:cNvPr id="1907" name="Google Shape;1856;p45"/>
          <p:cNvSpPr/>
          <p:nvPr/>
        </p:nvSpPr>
        <p:spPr>
          <a:xfrm>
            <a:off x="2901240" y="5123520"/>
            <a:ext cx="285480" cy="285480"/>
          </a:xfrm>
          <a:custGeom>
            <a:avLst/>
            <a:gdLst/>
            <a:ahLst/>
            <a:rect l="l" t="t"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3" y="34"/>
                </a:moveTo>
                <a:cubicBezTo>
                  <a:pt x="63" y="34"/>
                  <a:pt x="63" y="34"/>
                  <a:pt x="63" y="34"/>
                </a:cubicBezTo>
                <a:cubicBezTo>
                  <a:pt x="59" y="37"/>
                  <a:pt x="59" y="37"/>
                  <a:pt x="59" y="37"/>
                </a:cubicBezTo>
                <a:cubicBezTo>
                  <a:pt x="50" y="28"/>
                  <a:pt x="50" y="28"/>
                  <a:pt x="50" y="28"/>
                </a:cubicBezTo>
                <a:cubicBezTo>
                  <a:pt x="52" y="16"/>
                  <a:pt x="52" y="16"/>
                  <a:pt x="52" y="16"/>
                </a:cubicBezTo>
                <a:cubicBezTo>
                  <a:pt x="57" y="17"/>
                  <a:pt x="57" y="17"/>
                  <a:pt x="57" y="17"/>
                </a:cubicBezTo>
                <a:cubicBezTo>
                  <a:pt x="54" y="12"/>
                  <a:pt x="49" y="8"/>
                  <a:pt x="43" y="6"/>
                </a:cubicBezTo>
                <a:cubicBezTo>
                  <a:pt x="45" y="11"/>
                  <a:pt x="45" y="11"/>
                  <a:pt x="45" y="11"/>
                </a:cubicBezTo>
                <a:cubicBezTo>
                  <a:pt x="34" y="17"/>
                  <a:pt x="34" y="17"/>
                  <a:pt x="34" y="17"/>
                </a:cubicBezTo>
                <a:cubicBezTo>
                  <a:pt x="23" y="11"/>
                  <a:pt x="23" y="11"/>
                  <a:pt x="23" y="11"/>
                </a:cubicBezTo>
                <a:cubicBezTo>
                  <a:pt x="25" y="6"/>
                  <a:pt x="25" y="6"/>
                  <a:pt x="25" y="6"/>
                </a:cubicBezTo>
                <a:cubicBezTo>
                  <a:pt x="19" y="8"/>
                  <a:pt x="14" y="12"/>
                  <a:pt x="10" y="17"/>
                </a:cubicBezTo>
                <a:cubicBezTo>
                  <a:pt x="15" y="16"/>
                  <a:pt x="15" y="16"/>
                  <a:pt x="15" y="16"/>
                </a:cubicBezTo>
                <a:cubicBezTo>
                  <a:pt x="18" y="28"/>
                  <a:pt x="18" y="28"/>
                  <a:pt x="18" y="28"/>
                </a:cubicBezTo>
                <a:cubicBezTo>
                  <a:pt x="8" y="37"/>
                  <a:pt x="8" y="37"/>
                  <a:pt x="8" y="37"/>
                </a:cubicBezTo>
                <a:cubicBezTo>
                  <a:pt x="5" y="34"/>
                  <a:pt x="5" y="34"/>
                  <a:pt x="5" y="34"/>
                </a:cubicBezTo>
                <a:cubicBezTo>
                  <a:pt x="5" y="34"/>
                  <a:pt x="5" y="34"/>
                  <a:pt x="5" y="34"/>
                </a:cubicBezTo>
                <a:cubicBezTo>
                  <a:pt x="5" y="40"/>
                  <a:pt x="7" y="46"/>
                  <a:pt x="10" y="51"/>
                </a:cubicBezTo>
                <a:cubicBezTo>
                  <a:pt x="11" y="46"/>
                  <a:pt x="11" y="46"/>
                  <a:pt x="11" y="46"/>
                </a:cubicBezTo>
                <a:cubicBezTo>
                  <a:pt x="24" y="47"/>
                  <a:pt x="24" y="47"/>
                  <a:pt x="24" y="47"/>
                </a:cubicBezTo>
                <a:cubicBezTo>
                  <a:pt x="29" y="59"/>
                  <a:pt x="29" y="59"/>
                  <a:pt x="29" y="59"/>
                </a:cubicBezTo>
                <a:cubicBezTo>
                  <a:pt x="25" y="61"/>
                  <a:pt x="25" y="61"/>
                  <a:pt x="25" y="61"/>
                </a:cubicBezTo>
                <a:cubicBezTo>
                  <a:pt x="28" y="62"/>
                  <a:pt x="31" y="63"/>
                  <a:pt x="34" y="63"/>
                </a:cubicBezTo>
                <a:cubicBezTo>
                  <a:pt x="37" y="63"/>
                  <a:pt x="40" y="62"/>
                  <a:pt x="43" y="61"/>
                </a:cubicBezTo>
                <a:cubicBezTo>
                  <a:pt x="38" y="59"/>
                  <a:pt x="38" y="59"/>
                  <a:pt x="38" y="59"/>
                </a:cubicBezTo>
                <a:cubicBezTo>
                  <a:pt x="44" y="47"/>
                  <a:pt x="44" y="47"/>
                  <a:pt x="44" y="47"/>
                </a:cubicBezTo>
                <a:cubicBezTo>
                  <a:pt x="56" y="46"/>
                  <a:pt x="56" y="46"/>
                  <a:pt x="56" y="46"/>
                </a:cubicBezTo>
                <a:cubicBezTo>
                  <a:pt x="57" y="51"/>
                  <a:pt x="57" y="51"/>
                  <a:pt x="57" y="51"/>
                </a:cubicBezTo>
                <a:cubicBezTo>
                  <a:pt x="61" y="46"/>
                  <a:pt x="63" y="40"/>
                  <a:pt x="63" y="34"/>
                </a:cubicBezTo>
                <a:close/>
                <a:moveTo>
                  <a:pt x="34" y="23"/>
                </a:moveTo>
                <a:cubicBezTo>
                  <a:pt x="45" y="31"/>
                  <a:pt x="45" y="31"/>
                  <a:pt x="45" y="31"/>
                </a:cubicBezTo>
                <a:cubicBezTo>
                  <a:pt x="41" y="43"/>
                  <a:pt x="41" y="43"/>
                  <a:pt x="41" y="43"/>
                </a:cubicBezTo>
                <a:cubicBezTo>
                  <a:pt x="27" y="43"/>
                  <a:pt x="27" y="43"/>
                  <a:pt x="27" y="43"/>
                </a:cubicBezTo>
                <a:cubicBezTo>
                  <a:pt x="23" y="31"/>
                  <a:pt x="23" y="31"/>
                  <a:pt x="23" y="31"/>
                </a:cubicBezTo>
                <a:lnTo>
                  <a:pt x="34" y="23"/>
                </a:lnTo>
                <a:close/>
              </a:path>
            </a:pathLst>
          </a:custGeom>
          <a:solidFill>
            <a:schemeClr val="dk1"/>
          </a:solidFill>
          <a:ln w="0">
            <a:noFill/>
          </a:ln>
        </p:spPr>
        <p:style>
          <a:lnRef idx="0"/>
          <a:fillRef idx="0"/>
          <a:effectRef idx="0"/>
          <a:fontRef idx="minor"/>
        </p:style>
      </p:sp>
      <p:sp>
        <p:nvSpPr>
          <p:cNvPr id="1908" name="Google Shape;1857;p45"/>
          <p:cNvSpPr/>
          <p:nvPr/>
        </p:nvSpPr>
        <p:spPr>
          <a:xfrm>
            <a:off x="3508560" y="5123520"/>
            <a:ext cx="285480" cy="285480"/>
          </a:xfrm>
          <a:custGeom>
            <a:avLst/>
            <a:gdLst/>
            <a:ahLst/>
            <a:rect l="l" t="t" r="r" b="b"/>
            <a:pathLst>
              <a:path w="68" h="68">
                <a:moveTo>
                  <a:pt x="34" y="68"/>
                </a:moveTo>
                <a:cubicBezTo>
                  <a:pt x="15" y="68"/>
                  <a:pt x="0" y="52"/>
                  <a:pt x="0" y="34"/>
                </a:cubicBezTo>
                <a:cubicBezTo>
                  <a:pt x="0" y="15"/>
                  <a:pt x="15" y="0"/>
                  <a:pt x="34" y="0"/>
                </a:cubicBezTo>
                <a:cubicBezTo>
                  <a:pt x="53" y="0"/>
                  <a:pt x="68" y="15"/>
                  <a:pt x="68" y="34"/>
                </a:cubicBezTo>
                <a:cubicBezTo>
                  <a:pt x="68" y="52"/>
                  <a:pt x="53" y="68"/>
                  <a:pt x="34" y="68"/>
                </a:cubicBezTo>
                <a:close/>
                <a:moveTo>
                  <a:pt x="34" y="1"/>
                </a:moveTo>
                <a:cubicBezTo>
                  <a:pt x="16" y="1"/>
                  <a:pt x="1" y="16"/>
                  <a:pt x="1" y="34"/>
                </a:cubicBezTo>
                <a:cubicBezTo>
                  <a:pt x="1" y="52"/>
                  <a:pt x="16" y="66"/>
                  <a:pt x="34" y="66"/>
                </a:cubicBezTo>
                <a:cubicBezTo>
                  <a:pt x="52" y="66"/>
                  <a:pt x="66" y="52"/>
                  <a:pt x="66" y="34"/>
                </a:cubicBezTo>
                <a:cubicBezTo>
                  <a:pt x="66" y="16"/>
                  <a:pt x="52" y="1"/>
                  <a:pt x="34" y="1"/>
                </a:cubicBezTo>
                <a:close/>
                <a:moveTo>
                  <a:pt x="7" y="43"/>
                </a:moveTo>
                <a:cubicBezTo>
                  <a:pt x="8" y="44"/>
                  <a:pt x="8" y="46"/>
                  <a:pt x="9" y="47"/>
                </a:cubicBezTo>
                <a:cubicBezTo>
                  <a:pt x="7" y="48"/>
                  <a:pt x="7" y="48"/>
                  <a:pt x="7" y="48"/>
                </a:cubicBezTo>
                <a:cubicBezTo>
                  <a:pt x="4" y="44"/>
                  <a:pt x="3" y="39"/>
                  <a:pt x="3" y="34"/>
                </a:cubicBezTo>
                <a:cubicBezTo>
                  <a:pt x="3" y="28"/>
                  <a:pt x="4" y="23"/>
                  <a:pt x="7" y="19"/>
                </a:cubicBezTo>
                <a:cubicBezTo>
                  <a:pt x="9" y="20"/>
                  <a:pt x="9" y="20"/>
                  <a:pt x="9" y="20"/>
                </a:cubicBezTo>
                <a:cubicBezTo>
                  <a:pt x="8" y="22"/>
                  <a:pt x="8" y="23"/>
                  <a:pt x="7" y="25"/>
                </a:cubicBezTo>
                <a:cubicBezTo>
                  <a:pt x="10" y="26"/>
                  <a:pt x="10" y="26"/>
                  <a:pt x="10" y="26"/>
                </a:cubicBezTo>
                <a:cubicBezTo>
                  <a:pt x="9" y="28"/>
                  <a:pt x="9" y="31"/>
                  <a:pt x="9" y="34"/>
                </a:cubicBezTo>
                <a:cubicBezTo>
                  <a:pt x="9" y="37"/>
                  <a:pt x="9" y="39"/>
                  <a:pt x="10" y="42"/>
                </a:cubicBezTo>
                <a:lnTo>
                  <a:pt x="7" y="43"/>
                </a:lnTo>
                <a:close/>
                <a:moveTo>
                  <a:pt x="33" y="64"/>
                </a:moveTo>
                <a:cubicBezTo>
                  <a:pt x="22" y="64"/>
                  <a:pt x="13" y="58"/>
                  <a:pt x="8" y="50"/>
                </a:cubicBezTo>
                <a:cubicBezTo>
                  <a:pt x="10" y="48"/>
                  <a:pt x="10" y="48"/>
                  <a:pt x="10" y="48"/>
                </a:cubicBezTo>
                <a:cubicBezTo>
                  <a:pt x="11" y="50"/>
                  <a:pt x="12" y="51"/>
                  <a:pt x="13" y="52"/>
                </a:cubicBezTo>
                <a:cubicBezTo>
                  <a:pt x="15" y="50"/>
                  <a:pt x="15" y="50"/>
                  <a:pt x="15" y="50"/>
                </a:cubicBezTo>
                <a:cubicBezTo>
                  <a:pt x="19" y="54"/>
                  <a:pt x="23" y="57"/>
                  <a:pt x="29" y="58"/>
                </a:cubicBezTo>
                <a:cubicBezTo>
                  <a:pt x="28" y="61"/>
                  <a:pt x="28" y="61"/>
                  <a:pt x="28" y="61"/>
                </a:cubicBezTo>
                <a:cubicBezTo>
                  <a:pt x="30" y="62"/>
                  <a:pt x="31" y="62"/>
                  <a:pt x="33" y="62"/>
                </a:cubicBezTo>
                <a:lnTo>
                  <a:pt x="33" y="64"/>
                </a:lnTo>
                <a:close/>
                <a:moveTo>
                  <a:pt x="33" y="6"/>
                </a:moveTo>
                <a:cubicBezTo>
                  <a:pt x="31" y="6"/>
                  <a:pt x="30" y="6"/>
                  <a:pt x="28" y="6"/>
                </a:cubicBezTo>
                <a:cubicBezTo>
                  <a:pt x="29" y="9"/>
                  <a:pt x="29" y="9"/>
                  <a:pt x="29" y="9"/>
                </a:cubicBezTo>
                <a:cubicBezTo>
                  <a:pt x="23" y="10"/>
                  <a:pt x="19" y="13"/>
                  <a:pt x="15" y="17"/>
                </a:cubicBezTo>
                <a:cubicBezTo>
                  <a:pt x="13" y="15"/>
                  <a:pt x="13" y="15"/>
                  <a:pt x="13" y="15"/>
                </a:cubicBezTo>
                <a:cubicBezTo>
                  <a:pt x="12" y="16"/>
                  <a:pt x="11" y="18"/>
                  <a:pt x="10" y="19"/>
                </a:cubicBezTo>
                <a:cubicBezTo>
                  <a:pt x="8" y="18"/>
                  <a:pt x="8" y="18"/>
                  <a:pt x="8" y="18"/>
                </a:cubicBezTo>
                <a:cubicBezTo>
                  <a:pt x="13" y="9"/>
                  <a:pt x="22" y="3"/>
                  <a:pt x="33" y="3"/>
                </a:cubicBezTo>
                <a:lnTo>
                  <a:pt x="33" y="6"/>
                </a:lnTo>
                <a:close/>
                <a:moveTo>
                  <a:pt x="43" y="30"/>
                </a:moveTo>
                <a:cubicBezTo>
                  <a:pt x="44" y="32"/>
                  <a:pt x="44" y="33"/>
                  <a:pt x="44" y="34"/>
                </a:cubicBezTo>
                <a:cubicBezTo>
                  <a:pt x="44" y="35"/>
                  <a:pt x="44" y="36"/>
                  <a:pt x="43" y="37"/>
                </a:cubicBezTo>
                <a:cubicBezTo>
                  <a:pt x="52" y="40"/>
                  <a:pt x="52" y="40"/>
                  <a:pt x="52" y="40"/>
                </a:cubicBezTo>
                <a:cubicBezTo>
                  <a:pt x="51" y="42"/>
                  <a:pt x="50" y="45"/>
                  <a:pt x="48" y="46"/>
                </a:cubicBezTo>
                <a:cubicBezTo>
                  <a:pt x="41" y="40"/>
                  <a:pt x="41" y="40"/>
                  <a:pt x="41" y="40"/>
                </a:cubicBezTo>
                <a:cubicBezTo>
                  <a:pt x="40" y="42"/>
                  <a:pt x="38" y="43"/>
                  <a:pt x="36" y="43"/>
                </a:cubicBezTo>
                <a:cubicBezTo>
                  <a:pt x="37" y="53"/>
                  <a:pt x="37" y="53"/>
                  <a:pt x="37" y="53"/>
                </a:cubicBezTo>
                <a:cubicBezTo>
                  <a:pt x="36" y="53"/>
                  <a:pt x="35" y="53"/>
                  <a:pt x="34" y="53"/>
                </a:cubicBezTo>
                <a:cubicBezTo>
                  <a:pt x="32" y="53"/>
                  <a:pt x="31" y="53"/>
                  <a:pt x="30" y="53"/>
                </a:cubicBezTo>
                <a:cubicBezTo>
                  <a:pt x="32" y="43"/>
                  <a:pt x="32" y="43"/>
                  <a:pt x="32" y="43"/>
                </a:cubicBezTo>
                <a:cubicBezTo>
                  <a:pt x="30" y="43"/>
                  <a:pt x="28" y="42"/>
                  <a:pt x="26" y="40"/>
                </a:cubicBezTo>
                <a:cubicBezTo>
                  <a:pt x="19" y="46"/>
                  <a:pt x="19" y="46"/>
                  <a:pt x="19" y="46"/>
                </a:cubicBezTo>
                <a:cubicBezTo>
                  <a:pt x="18" y="45"/>
                  <a:pt x="16" y="42"/>
                  <a:pt x="16" y="40"/>
                </a:cubicBezTo>
                <a:cubicBezTo>
                  <a:pt x="24" y="37"/>
                  <a:pt x="24" y="37"/>
                  <a:pt x="24" y="37"/>
                </a:cubicBezTo>
                <a:cubicBezTo>
                  <a:pt x="24" y="36"/>
                  <a:pt x="24" y="35"/>
                  <a:pt x="24" y="34"/>
                </a:cubicBezTo>
                <a:cubicBezTo>
                  <a:pt x="24" y="33"/>
                  <a:pt x="24" y="32"/>
                  <a:pt x="24" y="30"/>
                </a:cubicBezTo>
                <a:cubicBezTo>
                  <a:pt x="16" y="27"/>
                  <a:pt x="16" y="27"/>
                  <a:pt x="16" y="27"/>
                </a:cubicBezTo>
                <a:cubicBezTo>
                  <a:pt x="16" y="25"/>
                  <a:pt x="18" y="23"/>
                  <a:pt x="19" y="21"/>
                </a:cubicBezTo>
                <a:cubicBezTo>
                  <a:pt x="26" y="27"/>
                  <a:pt x="26" y="27"/>
                  <a:pt x="26" y="27"/>
                </a:cubicBezTo>
                <a:cubicBezTo>
                  <a:pt x="28" y="26"/>
                  <a:pt x="30" y="24"/>
                  <a:pt x="32" y="24"/>
                </a:cubicBezTo>
                <a:cubicBezTo>
                  <a:pt x="30" y="15"/>
                  <a:pt x="30" y="15"/>
                  <a:pt x="30" y="15"/>
                </a:cubicBezTo>
                <a:cubicBezTo>
                  <a:pt x="31" y="15"/>
                  <a:pt x="32" y="14"/>
                  <a:pt x="34" y="14"/>
                </a:cubicBezTo>
                <a:cubicBezTo>
                  <a:pt x="35" y="14"/>
                  <a:pt x="36" y="15"/>
                  <a:pt x="37" y="15"/>
                </a:cubicBezTo>
                <a:cubicBezTo>
                  <a:pt x="36" y="24"/>
                  <a:pt x="36" y="24"/>
                  <a:pt x="36" y="24"/>
                </a:cubicBezTo>
                <a:cubicBezTo>
                  <a:pt x="38" y="24"/>
                  <a:pt x="40" y="26"/>
                  <a:pt x="41" y="27"/>
                </a:cubicBezTo>
                <a:cubicBezTo>
                  <a:pt x="48" y="21"/>
                  <a:pt x="48" y="21"/>
                  <a:pt x="48" y="21"/>
                </a:cubicBezTo>
                <a:cubicBezTo>
                  <a:pt x="50" y="23"/>
                  <a:pt x="51" y="25"/>
                  <a:pt x="52" y="27"/>
                </a:cubicBezTo>
                <a:lnTo>
                  <a:pt x="43" y="30"/>
                </a:lnTo>
                <a:close/>
                <a:moveTo>
                  <a:pt x="58" y="19"/>
                </a:moveTo>
                <a:cubicBezTo>
                  <a:pt x="57" y="18"/>
                  <a:pt x="56" y="16"/>
                  <a:pt x="55" y="15"/>
                </a:cubicBezTo>
                <a:cubicBezTo>
                  <a:pt x="53" y="17"/>
                  <a:pt x="53" y="17"/>
                  <a:pt x="53" y="17"/>
                </a:cubicBezTo>
                <a:cubicBezTo>
                  <a:pt x="49" y="13"/>
                  <a:pt x="44" y="10"/>
                  <a:pt x="39" y="9"/>
                </a:cubicBezTo>
                <a:cubicBezTo>
                  <a:pt x="39" y="6"/>
                  <a:pt x="39" y="6"/>
                  <a:pt x="39" y="6"/>
                </a:cubicBezTo>
                <a:cubicBezTo>
                  <a:pt x="38" y="6"/>
                  <a:pt x="36" y="6"/>
                  <a:pt x="35" y="6"/>
                </a:cubicBezTo>
                <a:cubicBezTo>
                  <a:pt x="35" y="3"/>
                  <a:pt x="35" y="3"/>
                  <a:pt x="35" y="3"/>
                </a:cubicBezTo>
                <a:cubicBezTo>
                  <a:pt x="45" y="3"/>
                  <a:pt x="55" y="9"/>
                  <a:pt x="60" y="18"/>
                </a:cubicBezTo>
                <a:lnTo>
                  <a:pt x="58" y="19"/>
                </a:lnTo>
                <a:close/>
                <a:moveTo>
                  <a:pt x="60" y="50"/>
                </a:moveTo>
                <a:cubicBezTo>
                  <a:pt x="55" y="58"/>
                  <a:pt x="45" y="64"/>
                  <a:pt x="35" y="64"/>
                </a:cubicBezTo>
                <a:cubicBezTo>
                  <a:pt x="35" y="62"/>
                  <a:pt x="35" y="62"/>
                  <a:pt x="35" y="62"/>
                </a:cubicBezTo>
                <a:cubicBezTo>
                  <a:pt x="36" y="62"/>
                  <a:pt x="38" y="62"/>
                  <a:pt x="39" y="61"/>
                </a:cubicBezTo>
                <a:cubicBezTo>
                  <a:pt x="39" y="58"/>
                  <a:pt x="39" y="58"/>
                  <a:pt x="39" y="58"/>
                </a:cubicBezTo>
                <a:cubicBezTo>
                  <a:pt x="44" y="57"/>
                  <a:pt x="49" y="54"/>
                  <a:pt x="53" y="50"/>
                </a:cubicBezTo>
                <a:cubicBezTo>
                  <a:pt x="55" y="52"/>
                  <a:pt x="55" y="52"/>
                  <a:pt x="55" y="52"/>
                </a:cubicBezTo>
                <a:cubicBezTo>
                  <a:pt x="56" y="51"/>
                  <a:pt x="57" y="50"/>
                  <a:pt x="58" y="48"/>
                </a:cubicBezTo>
                <a:lnTo>
                  <a:pt x="60" y="50"/>
                </a:lnTo>
                <a:close/>
                <a:moveTo>
                  <a:pt x="61" y="48"/>
                </a:moveTo>
                <a:cubicBezTo>
                  <a:pt x="59" y="47"/>
                  <a:pt x="59" y="47"/>
                  <a:pt x="59" y="47"/>
                </a:cubicBezTo>
                <a:cubicBezTo>
                  <a:pt x="59" y="46"/>
                  <a:pt x="60" y="44"/>
                  <a:pt x="60" y="43"/>
                </a:cubicBezTo>
                <a:cubicBezTo>
                  <a:pt x="57" y="42"/>
                  <a:pt x="57" y="42"/>
                  <a:pt x="57" y="42"/>
                </a:cubicBezTo>
                <a:cubicBezTo>
                  <a:pt x="58" y="39"/>
                  <a:pt x="59" y="37"/>
                  <a:pt x="59" y="34"/>
                </a:cubicBezTo>
                <a:cubicBezTo>
                  <a:pt x="59" y="31"/>
                  <a:pt x="58" y="28"/>
                  <a:pt x="57" y="26"/>
                </a:cubicBezTo>
                <a:cubicBezTo>
                  <a:pt x="60" y="25"/>
                  <a:pt x="60" y="25"/>
                  <a:pt x="60" y="25"/>
                </a:cubicBezTo>
                <a:cubicBezTo>
                  <a:pt x="60" y="23"/>
                  <a:pt x="59" y="22"/>
                  <a:pt x="59" y="20"/>
                </a:cubicBezTo>
                <a:cubicBezTo>
                  <a:pt x="61" y="19"/>
                  <a:pt x="61" y="19"/>
                  <a:pt x="61" y="19"/>
                </a:cubicBezTo>
                <a:cubicBezTo>
                  <a:pt x="63" y="23"/>
                  <a:pt x="64" y="28"/>
                  <a:pt x="64" y="34"/>
                </a:cubicBezTo>
                <a:cubicBezTo>
                  <a:pt x="64" y="39"/>
                  <a:pt x="63" y="44"/>
                  <a:pt x="61" y="48"/>
                </a:cubicBezTo>
                <a:close/>
              </a:path>
            </a:pathLst>
          </a:custGeom>
          <a:solidFill>
            <a:schemeClr val="dk1"/>
          </a:solidFill>
          <a:ln w="0">
            <a:noFill/>
          </a:ln>
        </p:spPr>
        <p:style>
          <a:lnRef idx="0"/>
          <a:fillRef idx="0"/>
          <a:effectRef idx="0"/>
          <a:fontRef idx="minor"/>
        </p:style>
      </p:sp>
      <p:sp>
        <p:nvSpPr>
          <p:cNvPr id="1909" name="Google Shape;1858;p45"/>
          <p:cNvSpPr/>
          <p:nvPr/>
        </p:nvSpPr>
        <p:spPr>
          <a:xfrm>
            <a:off x="4122000" y="5123520"/>
            <a:ext cx="266040" cy="285480"/>
          </a:xfrm>
          <a:custGeom>
            <a:avLst/>
            <a:gdLst/>
            <a:ahLst/>
            <a:rect l="l" t="t" r="r" b="b"/>
            <a:pathLst>
              <a:path w="63" h="68">
                <a:moveTo>
                  <a:pt x="28" y="24"/>
                </a:moveTo>
                <a:cubicBezTo>
                  <a:pt x="27" y="24"/>
                  <a:pt x="26" y="24"/>
                  <a:pt x="25" y="25"/>
                </a:cubicBezTo>
                <a:cubicBezTo>
                  <a:pt x="26" y="26"/>
                  <a:pt x="26" y="27"/>
                  <a:pt x="26" y="28"/>
                </a:cubicBezTo>
                <a:cubicBezTo>
                  <a:pt x="26" y="34"/>
                  <a:pt x="22" y="39"/>
                  <a:pt x="16" y="40"/>
                </a:cubicBezTo>
                <a:cubicBezTo>
                  <a:pt x="14" y="41"/>
                  <a:pt x="13" y="42"/>
                  <a:pt x="13" y="44"/>
                </a:cubicBezTo>
                <a:cubicBezTo>
                  <a:pt x="13" y="49"/>
                  <a:pt x="28" y="45"/>
                  <a:pt x="28" y="56"/>
                </a:cubicBezTo>
                <a:cubicBezTo>
                  <a:pt x="28" y="65"/>
                  <a:pt x="22" y="68"/>
                  <a:pt x="14" y="68"/>
                </a:cubicBezTo>
                <a:cubicBezTo>
                  <a:pt x="8" y="68"/>
                  <a:pt x="0" y="66"/>
                  <a:pt x="0" y="58"/>
                </a:cubicBezTo>
                <a:cubicBezTo>
                  <a:pt x="0" y="53"/>
                  <a:pt x="3" y="51"/>
                  <a:pt x="7" y="49"/>
                </a:cubicBezTo>
                <a:cubicBezTo>
                  <a:pt x="7" y="49"/>
                  <a:pt x="7" y="49"/>
                  <a:pt x="7" y="49"/>
                </a:cubicBezTo>
                <a:cubicBezTo>
                  <a:pt x="6" y="48"/>
                  <a:pt x="5" y="46"/>
                  <a:pt x="5" y="44"/>
                </a:cubicBezTo>
                <a:cubicBezTo>
                  <a:pt x="5" y="42"/>
                  <a:pt x="5" y="40"/>
                  <a:pt x="7" y="39"/>
                </a:cubicBezTo>
                <a:cubicBezTo>
                  <a:pt x="7" y="39"/>
                  <a:pt x="7" y="39"/>
                  <a:pt x="7" y="39"/>
                </a:cubicBezTo>
                <a:cubicBezTo>
                  <a:pt x="3" y="38"/>
                  <a:pt x="1" y="32"/>
                  <a:pt x="1" y="29"/>
                </a:cubicBezTo>
                <a:cubicBezTo>
                  <a:pt x="1" y="21"/>
                  <a:pt x="6" y="16"/>
                  <a:pt x="13" y="16"/>
                </a:cubicBezTo>
                <a:cubicBezTo>
                  <a:pt x="16" y="16"/>
                  <a:pt x="18" y="17"/>
                  <a:pt x="20" y="18"/>
                </a:cubicBezTo>
                <a:cubicBezTo>
                  <a:pt x="23" y="18"/>
                  <a:pt x="26" y="17"/>
                  <a:pt x="28" y="16"/>
                </a:cubicBezTo>
                <a:lnTo>
                  <a:pt x="28" y="24"/>
                </a:lnTo>
                <a:close/>
                <a:moveTo>
                  <a:pt x="14" y="53"/>
                </a:moveTo>
                <a:cubicBezTo>
                  <a:pt x="11" y="53"/>
                  <a:pt x="8" y="54"/>
                  <a:pt x="8" y="57"/>
                </a:cubicBezTo>
                <a:cubicBezTo>
                  <a:pt x="8" y="61"/>
                  <a:pt x="12" y="61"/>
                  <a:pt x="15" y="61"/>
                </a:cubicBezTo>
                <a:cubicBezTo>
                  <a:pt x="17" y="61"/>
                  <a:pt x="20" y="60"/>
                  <a:pt x="20" y="57"/>
                </a:cubicBezTo>
                <a:cubicBezTo>
                  <a:pt x="20" y="54"/>
                  <a:pt x="17" y="53"/>
                  <a:pt x="14" y="53"/>
                </a:cubicBezTo>
                <a:close/>
                <a:moveTo>
                  <a:pt x="14" y="23"/>
                </a:moveTo>
                <a:cubicBezTo>
                  <a:pt x="10" y="23"/>
                  <a:pt x="9" y="25"/>
                  <a:pt x="9" y="29"/>
                </a:cubicBezTo>
                <a:cubicBezTo>
                  <a:pt x="9" y="32"/>
                  <a:pt x="10" y="34"/>
                  <a:pt x="14" y="34"/>
                </a:cubicBezTo>
                <a:cubicBezTo>
                  <a:pt x="17" y="34"/>
                  <a:pt x="18" y="32"/>
                  <a:pt x="18" y="29"/>
                </a:cubicBezTo>
                <a:cubicBezTo>
                  <a:pt x="18" y="26"/>
                  <a:pt x="17" y="23"/>
                  <a:pt x="14" y="23"/>
                </a:cubicBezTo>
                <a:close/>
                <a:moveTo>
                  <a:pt x="36" y="11"/>
                </a:moveTo>
                <a:cubicBezTo>
                  <a:pt x="33" y="11"/>
                  <a:pt x="31" y="8"/>
                  <a:pt x="31" y="5"/>
                </a:cubicBezTo>
                <a:cubicBezTo>
                  <a:pt x="31" y="2"/>
                  <a:pt x="33" y="0"/>
                  <a:pt x="36" y="0"/>
                </a:cubicBezTo>
                <a:cubicBezTo>
                  <a:pt x="39" y="0"/>
                  <a:pt x="41" y="2"/>
                  <a:pt x="41" y="5"/>
                </a:cubicBezTo>
                <a:cubicBezTo>
                  <a:pt x="41" y="8"/>
                  <a:pt x="39" y="11"/>
                  <a:pt x="36" y="11"/>
                </a:cubicBezTo>
                <a:close/>
                <a:moveTo>
                  <a:pt x="32" y="50"/>
                </a:moveTo>
                <a:cubicBezTo>
                  <a:pt x="32" y="48"/>
                  <a:pt x="32" y="46"/>
                  <a:pt x="32" y="45"/>
                </a:cubicBezTo>
                <a:cubicBezTo>
                  <a:pt x="32" y="21"/>
                  <a:pt x="32" y="21"/>
                  <a:pt x="32" y="21"/>
                </a:cubicBezTo>
                <a:cubicBezTo>
                  <a:pt x="32" y="20"/>
                  <a:pt x="32" y="18"/>
                  <a:pt x="32" y="17"/>
                </a:cubicBezTo>
                <a:cubicBezTo>
                  <a:pt x="40" y="17"/>
                  <a:pt x="40" y="17"/>
                  <a:pt x="40" y="17"/>
                </a:cubicBezTo>
                <a:cubicBezTo>
                  <a:pt x="40" y="18"/>
                  <a:pt x="40" y="20"/>
                  <a:pt x="40" y="21"/>
                </a:cubicBezTo>
                <a:cubicBezTo>
                  <a:pt x="40" y="45"/>
                  <a:pt x="40" y="45"/>
                  <a:pt x="40" y="45"/>
                </a:cubicBezTo>
                <a:cubicBezTo>
                  <a:pt x="40" y="46"/>
                  <a:pt x="40" y="48"/>
                  <a:pt x="40" y="50"/>
                </a:cubicBezTo>
                <a:lnTo>
                  <a:pt x="32" y="50"/>
                </a:lnTo>
                <a:close/>
                <a:moveTo>
                  <a:pt x="63" y="49"/>
                </a:moveTo>
                <a:cubicBezTo>
                  <a:pt x="61" y="50"/>
                  <a:pt x="59" y="50"/>
                  <a:pt x="57" y="50"/>
                </a:cubicBezTo>
                <a:cubicBezTo>
                  <a:pt x="48" y="50"/>
                  <a:pt x="48" y="44"/>
                  <a:pt x="48" y="37"/>
                </a:cubicBezTo>
                <a:cubicBezTo>
                  <a:pt x="48" y="24"/>
                  <a:pt x="48" y="24"/>
                  <a:pt x="48" y="24"/>
                </a:cubicBezTo>
                <a:cubicBezTo>
                  <a:pt x="48" y="24"/>
                  <a:pt x="48" y="24"/>
                  <a:pt x="48" y="24"/>
                </a:cubicBezTo>
                <a:cubicBezTo>
                  <a:pt x="48" y="24"/>
                  <a:pt x="48" y="24"/>
                  <a:pt x="48" y="24"/>
                </a:cubicBezTo>
                <a:cubicBezTo>
                  <a:pt x="47" y="24"/>
                  <a:pt x="47" y="24"/>
                  <a:pt x="46" y="24"/>
                </a:cubicBezTo>
                <a:cubicBezTo>
                  <a:pt x="45" y="24"/>
                  <a:pt x="45" y="24"/>
                  <a:pt x="44" y="24"/>
                </a:cubicBezTo>
                <a:cubicBezTo>
                  <a:pt x="44" y="17"/>
                  <a:pt x="44" y="17"/>
                  <a:pt x="44" y="17"/>
                </a:cubicBezTo>
                <a:cubicBezTo>
                  <a:pt x="48" y="17"/>
                  <a:pt x="48" y="17"/>
                  <a:pt x="48" y="17"/>
                </a:cubicBezTo>
                <a:cubicBezTo>
                  <a:pt x="48" y="14"/>
                  <a:pt x="48" y="14"/>
                  <a:pt x="48" y="14"/>
                </a:cubicBezTo>
                <a:cubicBezTo>
                  <a:pt x="48" y="13"/>
                  <a:pt x="48" y="11"/>
                  <a:pt x="47" y="10"/>
                </a:cubicBezTo>
                <a:cubicBezTo>
                  <a:pt x="56" y="10"/>
                  <a:pt x="56" y="10"/>
                  <a:pt x="56" y="10"/>
                </a:cubicBezTo>
                <a:cubicBezTo>
                  <a:pt x="56" y="12"/>
                  <a:pt x="56" y="14"/>
                  <a:pt x="56" y="17"/>
                </a:cubicBezTo>
                <a:cubicBezTo>
                  <a:pt x="62" y="17"/>
                  <a:pt x="62" y="17"/>
                  <a:pt x="62" y="17"/>
                </a:cubicBezTo>
                <a:cubicBezTo>
                  <a:pt x="62" y="24"/>
                  <a:pt x="62" y="24"/>
                  <a:pt x="62" y="24"/>
                </a:cubicBezTo>
                <a:cubicBezTo>
                  <a:pt x="61" y="24"/>
                  <a:pt x="60" y="24"/>
                  <a:pt x="59" y="24"/>
                </a:cubicBezTo>
                <a:cubicBezTo>
                  <a:pt x="56" y="24"/>
                  <a:pt x="56" y="24"/>
                  <a:pt x="56" y="24"/>
                </a:cubicBezTo>
                <a:cubicBezTo>
                  <a:pt x="56" y="38"/>
                  <a:pt x="56" y="38"/>
                  <a:pt x="56" y="38"/>
                </a:cubicBezTo>
                <a:cubicBezTo>
                  <a:pt x="56" y="40"/>
                  <a:pt x="56" y="42"/>
                  <a:pt x="59" y="42"/>
                </a:cubicBezTo>
                <a:cubicBezTo>
                  <a:pt x="61" y="42"/>
                  <a:pt x="62" y="42"/>
                  <a:pt x="63" y="41"/>
                </a:cubicBezTo>
                <a:lnTo>
                  <a:pt x="63" y="49"/>
                </a:lnTo>
                <a:close/>
              </a:path>
            </a:pathLst>
          </a:custGeom>
          <a:solidFill>
            <a:schemeClr val="dk1"/>
          </a:solidFill>
          <a:ln w="0">
            <a:noFill/>
          </a:ln>
        </p:spPr>
        <p:style>
          <a:lnRef idx="0"/>
          <a:fillRef idx="0"/>
          <a:effectRef idx="0"/>
          <a:fontRef idx="minor"/>
        </p:style>
      </p:sp>
      <p:sp>
        <p:nvSpPr>
          <p:cNvPr id="1910" name="Google Shape;1859;p45"/>
          <p:cNvSpPr/>
          <p:nvPr/>
        </p:nvSpPr>
        <p:spPr>
          <a:xfrm>
            <a:off x="4721400" y="5145120"/>
            <a:ext cx="246600" cy="242640"/>
          </a:xfrm>
          <a:custGeom>
            <a:avLst/>
            <a:gdLst/>
            <a:ahLst/>
            <a:rect l="l" t="t" r="r" b="b"/>
            <a:pathLst>
              <a:path w="59" h="58">
                <a:moveTo>
                  <a:pt x="59" y="47"/>
                </a:moveTo>
                <a:cubicBezTo>
                  <a:pt x="59" y="53"/>
                  <a:pt x="54" y="58"/>
                  <a:pt x="48" y="58"/>
                </a:cubicBezTo>
                <a:cubicBezTo>
                  <a:pt x="39" y="58"/>
                  <a:pt x="39" y="58"/>
                  <a:pt x="39" y="58"/>
                </a:cubicBezTo>
                <a:cubicBezTo>
                  <a:pt x="38" y="58"/>
                  <a:pt x="37" y="58"/>
                  <a:pt x="37" y="56"/>
                </a:cubicBezTo>
                <a:cubicBezTo>
                  <a:pt x="37" y="55"/>
                  <a:pt x="37" y="51"/>
                  <a:pt x="37" y="47"/>
                </a:cubicBezTo>
                <a:cubicBezTo>
                  <a:pt x="37" y="44"/>
                  <a:pt x="36" y="42"/>
                  <a:pt x="35" y="42"/>
                </a:cubicBezTo>
                <a:cubicBezTo>
                  <a:pt x="41" y="41"/>
                  <a:pt x="48" y="38"/>
                  <a:pt x="48" y="27"/>
                </a:cubicBezTo>
                <a:cubicBezTo>
                  <a:pt x="48" y="24"/>
                  <a:pt x="47" y="21"/>
                  <a:pt x="45" y="19"/>
                </a:cubicBezTo>
                <a:cubicBezTo>
                  <a:pt x="46" y="19"/>
                  <a:pt x="46" y="16"/>
                  <a:pt x="45" y="12"/>
                </a:cubicBezTo>
                <a:cubicBezTo>
                  <a:pt x="42" y="11"/>
                  <a:pt x="37" y="15"/>
                  <a:pt x="37" y="15"/>
                </a:cubicBezTo>
                <a:cubicBezTo>
                  <a:pt x="35" y="14"/>
                  <a:pt x="32" y="14"/>
                  <a:pt x="30" y="14"/>
                </a:cubicBezTo>
                <a:cubicBezTo>
                  <a:pt x="27" y="14"/>
                  <a:pt x="25" y="14"/>
                  <a:pt x="22" y="15"/>
                </a:cubicBezTo>
                <a:cubicBezTo>
                  <a:pt x="22" y="15"/>
                  <a:pt x="17" y="11"/>
                  <a:pt x="14" y="12"/>
                </a:cubicBezTo>
                <a:cubicBezTo>
                  <a:pt x="13" y="16"/>
                  <a:pt x="14" y="19"/>
                  <a:pt x="14" y="19"/>
                </a:cubicBezTo>
                <a:cubicBezTo>
                  <a:pt x="12" y="21"/>
                  <a:pt x="11" y="24"/>
                  <a:pt x="11" y="27"/>
                </a:cubicBezTo>
                <a:cubicBezTo>
                  <a:pt x="11" y="38"/>
                  <a:pt x="18" y="41"/>
                  <a:pt x="24" y="42"/>
                </a:cubicBezTo>
                <a:cubicBezTo>
                  <a:pt x="23" y="42"/>
                  <a:pt x="23" y="44"/>
                  <a:pt x="22" y="45"/>
                </a:cubicBezTo>
                <a:cubicBezTo>
                  <a:pt x="21" y="46"/>
                  <a:pt x="16" y="48"/>
                  <a:pt x="14" y="43"/>
                </a:cubicBezTo>
                <a:cubicBezTo>
                  <a:pt x="12" y="40"/>
                  <a:pt x="9" y="40"/>
                  <a:pt x="9" y="40"/>
                </a:cubicBezTo>
                <a:cubicBezTo>
                  <a:pt x="7" y="40"/>
                  <a:pt x="9" y="42"/>
                  <a:pt x="9" y="42"/>
                </a:cubicBezTo>
                <a:cubicBezTo>
                  <a:pt x="11" y="43"/>
                  <a:pt x="13" y="46"/>
                  <a:pt x="13" y="46"/>
                </a:cubicBezTo>
                <a:cubicBezTo>
                  <a:pt x="14" y="51"/>
                  <a:pt x="22" y="50"/>
                  <a:pt x="22" y="50"/>
                </a:cubicBezTo>
                <a:cubicBezTo>
                  <a:pt x="22" y="52"/>
                  <a:pt x="22" y="55"/>
                  <a:pt x="22" y="56"/>
                </a:cubicBezTo>
                <a:cubicBezTo>
                  <a:pt x="22" y="58"/>
                  <a:pt x="21" y="58"/>
                  <a:pt x="20"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moveTo>
                  <a:pt x="11" y="41"/>
                </a:moveTo>
                <a:cubicBezTo>
                  <a:pt x="11" y="41"/>
                  <a:pt x="11" y="41"/>
                  <a:pt x="11" y="41"/>
                </a:cubicBezTo>
                <a:cubicBezTo>
                  <a:pt x="11" y="41"/>
                  <a:pt x="11" y="41"/>
                  <a:pt x="11" y="41"/>
                </a:cubicBezTo>
                <a:cubicBezTo>
                  <a:pt x="11" y="41"/>
                  <a:pt x="12" y="41"/>
                  <a:pt x="11" y="41"/>
                </a:cubicBezTo>
                <a:cubicBezTo>
                  <a:pt x="11" y="42"/>
                  <a:pt x="11" y="42"/>
                  <a:pt x="11" y="41"/>
                </a:cubicBezTo>
                <a:close/>
                <a:moveTo>
                  <a:pt x="12" y="43"/>
                </a:moveTo>
                <a:cubicBezTo>
                  <a:pt x="12" y="42"/>
                  <a:pt x="12" y="42"/>
                  <a:pt x="12" y="42"/>
                </a:cubicBezTo>
                <a:cubicBezTo>
                  <a:pt x="12" y="42"/>
                  <a:pt x="12" y="42"/>
                  <a:pt x="13" y="42"/>
                </a:cubicBezTo>
                <a:cubicBezTo>
                  <a:pt x="13" y="42"/>
                  <a:pt x="13" y="43"/>
                  <a:pt x="13" y="43"/>
                </a:cubicBezTo>
                <a:cubicBezTo>
                  <a:pt x="13" y="43"/>
                  <a:pt x="12" y="43"/>
                  <a:pt x="12" y="43"/>
                </a:cubicBezTo>
                <a:close/>
                <a:moveTo>
                  <a:pt x="14" y="44"/>
                </a:moveTo>
                <a:cubicBezTo>
                  <a:pt x="14" y="45"/>
                  <a:pt x="13" y="44"/>
                  <a:pt x="13" y="44"/>
                </a:cubicBezTo>
                <a:cubicBezTo>
                  <a:pt x="13" y="44"/>
                  <a:pt x="13" y="44"/>
                  <a:pt x="13" y="43"/>
                </a:cubicBezTo>
                <a:cubicBezTo>
                  <a:pt x="13" y="43"/>
                  <a:pt x="14" y="43"/>
                  <a:pt x="14" y="44"/>
                </a:cubicBezTo>
                <a:cubicBezTo>
                  <a:pt x="14" y="44"/>
                  <a:pt x="14" y="44"/>
                  <a:pt x="14" y="44"/>
                </a:cubicBezTo>
                <a:close/>
                <a:moveTo>
                  <a:pt x="15" y="46"/>
                </a:moveTo>
                <a:cubicBezTo>
                  <a:pt x="14" y="46"/>
                  <a:pt x="14" y="45"/>
                  <a:pt x="14" y="45"/>
                </a:cubicBezTo>
                <a:cubicBezTo>
                  <a:pt x="15" y="45"/>
                  <a:pt x="15" y="45"/>
                  <a:pt x="15" y="45"/>
                </a:cubicBezTo>
                <a:cubicBezTo>
                  <a:pt x="15" y="46"/>
                  <a:pt x="16" y="46"/>
                  <a:pt x="15" y="46"/>
                </a:cubicBezTo>
                <a:cubicBezTo>
                  <a:pt x="15" y="46"/>
                  <a:pt x="15" y="46"/>
                  <a:pt x="15" y="46"/>
                </a:cubicBezTo>
                <a:close/>
                <a:moveTo>
                  <a:pt x="17" y="47"/>
                </a:moveTo>
                <a:cubicBezTo>
                  <a:pt x="16" y="47"/>
                  <a:pt x="16" y="47"/>
                  <a:pt x="16" y="47"/>
                </a:cubicBezTo>
                <a:cubicBezTo>
                  <a:pt x="16" y="46"/>
                  <a:pt x="17" y="46"/>
                  <a:pt x="17" y="46"/>
                </a:cubicBezTo>
                <a:cubicBezTo>
                  <a:pt x="17" y="46"/>
                  <a:pt x="18" y="47"/>
                  <a:pt x="18" y="47"/>
                </a:cubicBezTo>
                <a:cubicBezTo>
                  <a:pt x="17" y="47"/>
                  <a:pt x="17" y="47"/>
                  <a:pt x="17" y="47"/>
                </a:cubicBezTo>
                <a:close/>
                <a:moveTo>
                  <a:pt x="19" y="48"/>
                </a:moveTo>
                <a:cubicBezTo>
                  <a:pt x="19" y="48"/>
                  <a:pt x="19" y="47"/>
                  <a:pt x="19" y="47"/>
                </a:cubicBezTo>
                <a:cubicBezTo>
                  <a:pt x="19" y="47"/>
                  <a:pt x="19" y="47"/>
                  <a:pt x="19" y="47"/>
                </a:cubicBezTo>
                <a:cubicBezTo>
                  <a:pt x="20" y="47"/>
                  <a:pt x="20" y="47"/>
                  <a:pt x="20" y="47"/>
                </a:cubicBezTo>
                <a:cubicBezTo>
                  <a:pt x="20" y="47"/>
                  <a:pt x="20" y="48"/>
                  <a:pt x="19" y="48"/>
                </a:cubicBezTo>
                <a:close/>
                <a:moveTo>
                  <a:pt x="22" y="47"/>
                </a:moveTo>
                <a:cubicBezTo>
                  <a:pt x="21" y="47"/>
                  <a:pt x="21" y="47"/>
                  <a:pt x="21" y="47"/>
                </a:cubicBezTo>
                <a:cubicBezTo>
                  <a:pt x="21" y="47"/>
                  <a:pt x="21" y="47"/>
                  <a:pt x="21" y="46"/>
                </a:cubicBezTo>
                <a:cubicBezTo>
                  <a:pt x="22" y="46"/>
                  <a:pt x="22" y="47"/>
                  <a:pt x="22" y="47"/>
                </a:cubicBezTo>
                <a:cubicBezTo>
                  <a:pt x="22" y="47"/>
                  <a:pt x="22" y="47"/>
                  <a:pt x="22" y="47"/>
                </a:cubicBezTo>
                <a:close/>
              </a:path>
            </a:pathLst>
          </a:custGeom>
          <a:solidFill>
            <a:schemeClr val="dk1"/>
          </a:solidFill>
          <a:ln w="0">
            <a:noFill/>
          </a:ln>
        </p:spPr>
        <p:style>
          <a:lnRef idx="0"/>
          <a:fillRef idx="0"/>
          <a:effectRef idx="0"/>
          <a:fontRef idx="minor"/>
        </p:style>
      </p:sp>
      <p:sp>
        <p:nvSpPr>
          <p:cNvPr id="1911" name="Google Shape;1860;p45"/>
          <p:cNvSpPr/>
          <p:nvPr/>
        </p:nvSpPr>
        <p:spPr>
          <a:xfrm>
            <a:off x="5344560" y="5123520"/>
            <a:ext cx="166680" cy="263880"/>
          </a:xfrm>
          <a:custGeom>
            <a:avLst/>
            <a:gdLst/>
            <a:ahLst/>
            <a:rect l="l" t="t" r="r" b="b"/>
            <a:pathLst>
              <a:path w="40" h="63">
                <a:moveTo>
                  <a:pt x="40" y="0"/>
                </a:moveTo>
                <a:cubicBezTo>
                  <a:pt x="35" y="3"/>
                  <a:pt x="35" y="3"/>
                  <a:pt x="35" y="3"/>
                </a:cubicBezTo>
                <a:cubicBezTo>
                  <a:pt x="30" y="3"/>
                  <a:pt x="30" y="3"/>
                  <a:pt x="30" y="3"/>
                </a:cubicBezTo>
                <a:cubicBezTo>
                  <a:pt x="33" y="6"/>
                  <a:pt x="36" y="9"/>
                  <a:pt x="36" y="14"/>
                </a:cubicBezTo>
                <a:cubicBezTo>
                  <a:pt x="36" y="24"/>
                  <a:pt x="27" y="25"/>
                  <a:pt x="27" y="30"/>
                </a:cubicBezTo>
                <a:cubicBezTo>
                  <a:pt x="27" y="35"/>
                  <a:pt x="38" y="37"/>
                  <a:pt x="38" y="47"/>
                </a:cubicBezTo>
                <a:cubicBezTo>
                  <a:pt x="38" y="50"/>
                  <a:pt x="38" y="52"/>
                  <a:pt x="37" y="54"/>
                </a:cubicBezTo>
                <a:cubicBezTo>
                  <a:pt x="33" y="61"/>
                  <a:pt x="24" y="63"/>
                  <a:pt x="17" y="63"/>
                </a:cubicBezTo>
                <a:cubicBezTo>
                  <a:pt x="12" y="63"/>
                  <a:pt x="5" y="61"/>
                  <a:pt x="1" y="56"/>
                </a:cubicBezTo>
                <a:cubicBezTo>
                  <a:pt x="0" y="55"/>
                  <a:pt x="0" y="53"/>
                  <a:pt x="0" y="51"/>
                </a:cubicBezTo>
                <a:cubicBezTo>
                  <a:pt x="0" y="47"/>
                  <a:pt x="3" y="43"/>
                  <a:pt x="6" y="41"/>
                </a:cubicBezTo>
                <a:cubicBezTo>
                  <a:pt x="11"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lnTo>
                  <a:pt x="40" y="0"/>
                </a:lnTo>
                <a:close/>
                <a:moveTo>
                  <a:pt x="24" y="40"/>
                </a:moveTo>
                <a:cubicBezTo>
                  <a:pt x="24" y="40"/>
                  <a:pt x="23" y="40"/>
                  <a:pt x="22" y="40"/>
                </a:cubicBezTo>
                <a:cubicBezTo>
                  <a:pt x="16" y="40"/>
                  <a:pt x="7" y="42"/>
                  <a:pt x="7" y="49"/>
                </a:cubicBezTo>
                <a:cubicBezTo>
                  <a:pt x="7" y="57"/>
                  <a:pt x="15" y="59"/>
                  <a:pt x="21" y="59"/>
                </a:cubicBezTo>
                <a:cubicBezTo>
                  <a:pt x="27" y="59"/>
                  <a:pt x="33" y="57"/>
                  <a:pt x="33" y="51"/>
                </a:cubicBezTo>
                <a:cubicBezTo>
                  <a:pt x="33" y="45"/>
                  <a:pt x="28" y="42"/>
                  <a:pt x="24" y="40"/>
                </a:cubicBezTo>
                <a:close/>
                <a:moveTo>
                  <a:pt x="18" y="3"/>
                </a:moveTo>
                <a:cubicBezTo>
                  <a:pt x="16" y="3"/>
                  <a:pt x="14" y="4"/>
                  <a:pt x="13" y="6"/>
                </a:cubicBezTo>
                <a:cubicBezTo>
                  <a:pt x="11" y="7"/>
                  <a:pt x="11" y="9"/>
                  <a:pt x="11" y="12"/>
                </a:cubicBezTo>
                <a:cubicBezTo>
                  <a:pt x="11" y="17"/>
                  <a:pt x="14" y="26"/>
                  <a:pt x="21" y="26"/>
                </a:cubicBezTo>
                <a:cubicBezTo>
                  <a:pt x="23" y="26"/>
                  <a:pt x="25" y="25"/>
                  <a:pt x="27" y="24"/>
                </a:cubicBezTo>
                <a:cubicBezTo>
                  <a:pt x="28" y="22"/>
                  <a:pt x="29" y="20"/>
                  <a:pt x="29" y="18"/>
                </a:cubicBezTo>
                <a:cubicBezTo>
                  <a:pt x="29" y="12"/>
                  <a:pt x="25" y="3"/>
                  <a:pt x="18" y="3"/>
                </a:cubicBezTo>
                <a:close/>
              </a:path>
            </a:pathLst>
          </a:custGeom>
          <a:solidFill>
            <a:schemeClr val="dk1"/>
          </a:solidFill>
          <a:ln w="0">
            <a:noFill/>
          </a:ln>
        </p:spPr>
        <p:style>
          <a:lnRef idx="0"/>
          <a:fillRef idx="0"/>
          <a:effectRef idx="0"/>
          <a:fontRef idx="minor"/>
        </p:style>
      </p:sp>
      <p:sp>
        <p:nvSpPr>
          <p:cNvPr id="1912" name="Google Shape;1861;p45"/>
          <p:cNvSpPr/>
          <p:nvPr/>
        </p:nvSpPr>
        <p:spPr>
          <a:xfrm>
            <a:off x="5932440" y="5145120"/>
            <a:ext cx="365400" cy="242640"/>
          </a:xfrm>
          <a:custGeom>
            <a:avLst/>
            <a:gdLst/>
            <a:ahLst/>
            <a:rect l="l" t="t"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dk1"/>
          </a:solidFill>
          <a:ln w="0">
            <a:noFill/>
          </a:ln>
        </p:spPr>
        <p:style>
          <a:lnRef idx="0"/>
          <a:fillRef idx="0"/>
          <a:effectRef idx="0"/>
          <a:fontRef idx="minor"/>
        </p:style>
      </p:sp>
      <p:sp>
        <p:nvSpPr>
          <p:cNvPr id="1913" name="Google Shape;1862;p45"/>
          <p:cNvSpPr/>
          <p:nvPr/>
        </p:nvSpPr>
        <p:spPr>
          <a:xfrm>
            <a:off x="6539760" y="5123520"/>
            <a:ext cx="246600" cy="285480"/>
          </a:xfrm>
          <a:custGeom>
            <a:avLst/>
            <a:gdLst/>
            <a:ahLst/>
            <a:rect l="l" t="t" r="r" b="b"/>
            <a:pathLst>
              <a:path w="59" h="68">
                <a:moveTo>
                  <a:pt x="48" y="48"/>
                </a:moveTo>
                <a:cubicBezTo>
                  <a:pt x="47" y="48"/>
                  <a:pt x="47" y="48"/>
                  <a:pt x="47" y="48"/>
                </a:cubicBezTo>
                <a:cubicBezTo>
                  <a:pt x="45" y="49"/>
                  <a:pt x="43" y="50"/>
                  <a:pt x="41" y="50"/>
                </a:cubicBezTo>
                <a:cubicBezTo>
                  <a:pt x="40" y="50"/>
                  <a:pt x="40" y="50"/>
                  <a:pt x="39" y="50"/>
                </a:cubicBezTo>
                <a:cubicBezTo>
                  <a:pt x="38" y="51"/>
                  <a:pt x="36" y="51"/>
                  <a:pt x="34" y="52"/>
                </a:cubicBezTo>
                <a:cubicBezTo>
                  <a:pt x="34" y="58"/>
                  <a:pt x="34" y="58"/>
                  <a:pt x="34" y="58"/>
                </a:cubicBezTo>
                <a:cubicBezTo>
                  <a:pt x="34" y="63"/>
                  <a:pt x="30" y="68"/>
                  <a:pt x="25" y="68"/>
                </a:cubicBezTo>
                <a:cubicBezTo>
                  <a:pt x="19" y="68"/>
                  <a:pt x="15" y="63"/>
                  <a:pt x="15" y="58"/>
                </a:cubicBezTo>
                <a:cubicBezTo>
                  <a:pt x="15" y="44"/>
                  <a:pt x="15" y="44"/>
                  <a:pt x="15" y="44"/>
                </a:cubicBezTo>
                <a:cubicBezTo>
                  <a:pt x="14" y="44"/>
                  <a:pt x="12" y="45"/>
                  <a:pt x="10" y="45"/>
                </a:cubicBezTo>
                <a:cubicBezTo>
                  <a:pt x="4" y="45"/>
                  <a:pt x="0" y="40"/>
                  <a:pt x="0" y="34"/>
                </a:cubicBezTo>
                <a:cubicBezTo>
                  <a:pt x="0" y="29"/>
                  <a:pt x="7" y="27"/>
                  <a:pt x="10" y="25"/>
                </a:cubicBezTo>
                <a:cubicBezTo>
                  <a:pt x="12" y="24"/>
                  <a:pt x="14" y="22"/>
                  <a:pt x="15" y="21"/>
                </a:cubicBezTo>
                <a:cubicBezTo>
                  <a:pt x="17" y="20"/>
                  <a:pt x="20" y="17"/>
                  <a:pt x="20" y="15"/>
                </a:cubicBezTo>
                <a:cubicBezTo>
                  <a:pt x="20" y="5"/>
                  <a:pt x="20" y="5"/>
                  <a:pt x="20" y="5"/>
                </a:cubicBezTo>
                <a:cubicBezTo>
                  <a:pt x="20" y="2"/>
                  <a:pt x="22" y="0"/>
                  <a:pt x="25" y="0"/>
                </a:cubicBezTo>
                <a:cubicBezTo>
                  <a:pt x="49" y="0"/>
                  <a:pt x="49" y="0"/>
                  <a:pt x="49" y="0"/>
                </a:cubicBezTo>
                <a:cubicBezTo>
                  <a:pt x="52" y="0"/>
                  <a:pt x="54" y="2"/>
                  <a:pt x="54" y="5"/>
                </a:cubicBezTo>
                <a:cubicBezTo>
                  <a:pt x="54" y="15"/>
                  <a:pt x="54" y="15"/>
                  <a:pt x="54" y="15"/>
                </a:cubicBezTo>
                <a:cubicBezTo>
                  <a:pt x="54" y="18"/>
                  <a:pt x="55" y="22"/>
                  <a:pt x="56" y="24"/>
                </a:cubicBezTo>
                <a:cubicBezTo>
                  <a:pt x="58" y="28"/>
                  <a:pt x="59" y="32"/>
                  <a:pt x="59" y="36"/>
                </a:cubicBezTo>
                <a:cubicBezTo>
                  <a:pt x="59" y="43"/>
                  <a:pt x="55" y="48"/>
                  <a:pt x="48" y="48"/>
                </a:cubicBezTo>
                <a:close/>
                <a:moveTo>
                  <a:pt x="49" y="15"/>
                </a:moveTo>
                <a:cubicBezTo>
                  <a:pt x="49" y="14"/>
                  <a:pt x="49" y="14"/>
                  <a:pt x="49" y="14"/>
                </a:cubicBezTo>
                <a:cubicBezTo>
                  <a:pt x="25" y="14"/>
                  <a:pt x="25" y="14"/>
                  <a:pt x="25" y="14"/>
                </a:cubicBezTo>
                <a:cubicBezTo>
                  <a:pt x="25" y="15"/>
                  <a:pt x="25" y="15"/>
                  <a:pt x="25" y="15"/>
                </a:cubicBezTo>
                <a:cubicBezTo>
                  <a:pt x="25" y="20"/>
                  <a:pt x="21" y="22"/>
                  <a:pt x="19" y="25"/>
                </a:cubicBezTo>
                <a:cubicBezTo>
                  <a:pt x="17" y="26"/>
                  <a:pt x="15" y="28"/>
                  <a:pt x="13" y="29"/>
                </a:cubicBezTo>
                <a:cubicBezTo>
                  <a:pt x="12" y="29"/>
                  <a:pt x="11" y="30"/>
                  <a:pt x="10" y="30"/>
                </a:cubicBezTo>
                <a:cubicBezTo>
                  <a:pt x="10" y="31"/>
                  <a:pt x="5" y="33"/>
                  <a:pt x="5" y="34"/>
                </a:cubicBezTo>
                <a:cubicBezTo>
                  <a:pt x="5" y="37"/>
                  <a:pt x="7" y="40"/>
                  <a:pt x="10" y="40"/>
                </a:cubicBezTo>
                <a:cubicBezTo>
                  <a:pt x="15" y="40"/>
                  <a:pt x="17" y="36"/>
                  <a:pt x="20" y="36"/>
                </a:cubicBezTo>
                <a:cubicBezTo>
                  <a:pt x="20" y="58"/>
                  <a:pt x="20" y="58"/>
                  <a:pt x="20" y="58"/>
                </a:cubicBezTo>
                <a:cubicBezTo>
                  <a:pt x="20" y="61"/>
                  <a:pt x="22" y="63"/>
                  <a:pt x="25" y="63"/>
                </a:cubicBezTo>
                <a:cubicBezTo>
                  <a:pt x="27" y="63"/>
                  <a:pt x="30" y="61"/>
                  <a:pt x="30" y="58"/>
                </a:cubicBezTo>
                <a:cubicBezTo>
                  <a:pt x="30" y="45"/>
                  <a:pt x="30" y="45"/>
                  <a:pt x="30" y="45"/>
                </a:cubicBezTo>
                <a:cubicBezTo>
                  <a:pt x="31" y="46"/>
                  <a:pt x="32" y="47"/>
                  <a:pt x="34" y="47"/>
                </a:cubicBezTo>
                <a:cubicBezTo>
                  <a:pt x="35" y="47"/>
                  <a:pt x="37" y="46"/>
                  <a:pt x="38" y="45"/>
                </a:cubicBezTo>
                <a:cubicBezTo>
                  <a:pt x="39" y="45"/>
                  <a:pt x="40" y="45"/>
                  <a:pt x="41" y="45"/>
                </a:cubicBezTo>
                <a:cubicBezTo>
                  <a:pt x="42" y="45"/>
                  <a:pt x="45" y="45"/>
                  <a:pt x="45" y="43"/>
                </a:cubicBezTo>
                <a:cubicBezTo>
                  <a:pt x="46" y="43"/>
                  <a:pt x="47" y="43"/>
                  <a:pt x="48" y="43"/>
                </a:cubicBezTo>
                <a:cubicBezTo>
                  <a:pt x="52" y="43"/>
                  <a:pt x="54" y="40"/>
                  <a:pt x="54" y="36"/>
                </a:cubicBezTo>
                <a:cubicBezTo>
                  <a:pt x="54" y="29"/>
                  <a:pt x="49" y="22"/>
                  <a:pt x="49" y="15"/>
                </a:cubicBezTo>
                <a:close/>
                <a:moveTo>
                  <a:pt x="47" y="5"/>
                </a:moveTo>
                <a:cubicBezTo>
                  <a:pt x="45" y="5"/>
                  <a:pt x="44" y="6"/>
                  <a:pt x="44" y="7"/>
                </a:cubicBezTo>
                <a:cubicBezTo>
                  <a:pt x="44" y="8"/>
                  <a:pt x="45" y="9"/>
                  <a:pt x="47" y="9"/>
                </a:cubicBezTo>
                <a:cubicBezTo>
                  <a:pt x="48" y="9"/>
                  <a:pt x="49" y="8"/>
                  <a:pt x="49" y="7"/>
                </a:cubicBezTo>
                <a:cubicBezTo>
                  <a:pt x="49" y="6"/>
                  <a:pt x="48" y="5"/>
                  <a:pt x="47" y="5"/>
                </a:cubicBezTo>
                <a:close/>
              </a:path>
            </a:pathLst>
          </a:custGeom>
          <a:solidFill>
            <a:schemeClr val="dk1"/>
          </a:solidFill>
          <a:ln w="0">
            <a:noFill/>
          </a:ln>
        </p:spPr>
        <p:style>
          <a:lnRef idx="0"/>
          <a:fillRef idx="0"/>
          <a:effectRef idx="0"/>
          <a:fontRef idx="minor"/>
        </p:style>
      </p:sp>
      <p:sp>
        <p:nvSpPr>
          <p:cNvPr id="1914" name="Google Shape;1863;p45"/>
          <p:cNvSpPr/>
          <p:nvPr/>
        </p:nvSpPr>
        <p:spPr>
          <a:xfrm>
            <a:off x="7145280" y="5160600"/>
            <a:ext cx="246600" cy="207720"/>
          </a:xfrm>
          <a:custGeom>
            <a:avLst/>
            <a:gdLst/>
            <a:ahLst/>
            <a:rect l="l" t="t" r="r" b="b"/>
            <a:pathLst>
              <a:path w="59" h="49">
                <a:moveTo>
                  <a:pt x="59" y="43"/>
                </a:moveTo>
                <a:cubicBezTo>
                  <a:pt x="59" y="46"/>
                  <a:pt x="56" y="49"/>
                  <a:pt x="53" y="49"/>
                </a:cubicBezTo>
                <a:cubicBezTo>
                  <a:pt x="7" y="49"/>
                  <a:pt x="7" y="49"/>
                  <a:pt x="7" y="49"/>
                </a:cubicBezTo>
                <a:cubicBezTo>
                  <a:pt x="3" y="49"/>
                  <a:pt x="0" y="46"/>
                  <a:pt x="0" y="43"/>
                </a:cubicBezTo>
                <a:cubicBezTo>
                  <a:pt x="0" y="31"/>
                  <a:pt x="0" y="31"/>
                  <a:pt x="0" y="31"/>
                </a:cubicBezTo>
                <a:cubicBezTo>
                  <a:pt x="0" y="30"/>
                  <a:pt x="1" y="29"/>
                  <a:pt x="1" y="28"/>
                </a:cubicBezTo>
                <a:cubicBezTo>
                  <a:pt x="9" y="5"/>
                  <a:pt x="9" y="5"/>
                  <a:pt x="9" y="5"/>
                </a:cubicBezTo>
                <a:cubicBezTo>
                  <a:pt x="9" y="2"/>
                  <a:pt x="12" y="0"/>
                  <a:pt x="15" y="0"/>
                </a:cubicBezTo>
                <a:cubicBezTo>
                  <a:pt x="44" y="0"/>
                  <a:pt x="44" y="0"/>
                  <a:pt x="44" y="0"/>
                </a:cubicBezTo>
                <a:cubicBezTo>
                  <a:pt x="47" y="0"/>
                  <a:pt x="50" y="2"/>
                  <a:pt x="51" y="5"/>
                </a:cubicBezTo>
                <a:cubicBezTo>
                  <a:pt x="58" y="28"/>
                  <a:pt x="58" y="28"/>
                  <a:pt x="58" y="28"/>
                </a:cubicBezTo>
                <a:cubicBezTo>
                  <a:pt x="58" y="29"/>
                  <a:pt x="59" y="30"/>
                  <a:pt x="59" y="31"/>
                </a:cubicBezTo>
                <a:lnTo>
                  <a:pt x="59" y="43"/>
                </a:lnTo>
                <a:close/>
                <a:moveTo>
                  <a:pt x="54" y="31"/>
                </a:moveTo>
                <a:cubicBezTo>
                  <a:pt x="54" y="30"/>
                  <a:pt x="53" y="30"/>
                  <a:pt x="53" y="30"/>
                </a:cubicBezTo>
                <a:cubicBezTo>
                  <a:pt x="7" y="30"/>
                  <a:pt x="7" y="30"/>
                  <a:pt x="7" y="30"/>
                </a:cubicBezTo>
                <a:cubicBezTo>
                  <a:pt x="6" y="30"/>
                  <a:pt x="5" y="30"/>
                  <a:pt x="5" y="31"/>
                </a:cubicBezTo>
                <a:cubicBezTo>
                  <a:pt x="5" y="43"/>
                  <a:pt x="5" y="43"/>
                  <a:pt x="5" y="43"/>
                </a:cubicBezTo>
                <a:cubicBezTo>
                  <a:pt x="5" y="44"/>
                  <a:pt x="6" y="44"/>
                  <a:pt x="7" y="44"/>
                </a:cubicBezTo>
                <a:cubicBezTo>
                  <a:pt x="53" y="44"/>
                  <a:pt x="53" y="44"/>
                  <a:pt x="53" y="44"/>
                </a:cubicBezTo>
                <a:cubicBezTo>
                  <a:pt x="53" y="44"/>
                  <a:pt x="54" y="44"/>
                  <a:pt x="54" y="43"/>
                </a:cubicBezTo>
                <a:lnTo>
                  <a:pt x="54" y="31"/>
                </a:lnTo>
                <a:close/>
                <a:moveTo>
                  <a:pt x="52" y="25"/>
                </a:moveTo>
                <a:cubicBezTo>
                  <a:pt x="46" y="6"/>
                  <a:pt x="46" y="6"/>
                  <a:pt x="46" y="6"/>
                </a:cubicBezTo>
                <a:cubicBezTo>
                  <a:pt x="46" y="6"/>
                  <a:pt x="45" y="5"/>
                  <a:pt x="44" y="5"/>
                </a:cubicBezTo>
                <a:cubicBezTo>
                  <a:pt x="15" y="5"/>
                  <a:pt x="15" y="5"/>
                  <a:pt x="15" y="5"/>
                </a:cubicBezTo>
                <a:cubicBezTo>
                  <a:pt x="14" y="5"/>
                  <a:pt x="13" y="6"/>
                  <a:pt x="13" y="6"/>
                </a:cubicBezTo>
                <a:cubicBezTo>
                  <a:pt x="7" y="25"/>
                  <a:pt x="7" y="25"/>
                  <a:pt x="7" y="25"/>
                </a:cubicBezTo>
                <a:lnTo>
                  <a:pt x="52" y="25"/>
                </a:lnTo>
                <a:close/>
                <a:moveTo>
                  <a:pt x="37" y="40"/>
                </a:moveTo>
                <a:cubicBezTo>
                  <a:pt x="35" y="40"/>
                  <a:pt x="34" y="39"/>
                  <a:pt x="34" y="37"/>
                </a:cubicBezTo>
                <a:cubicBezTo>
                  <a:pt x="34" y="35"/>
                  <a:pt x="35" y="34"/>
                  <a:pt x="37" y="34"/>
                </a:cubicBezTo>
                <a:cubicBezTo>
                  <a:pt x="39" y="34"/>
                  <a:pt x="40" y="35"/>
                  <a:pt x="40" y="37"/>
                </a:cubicBezTo>
                <a:cubicBezTo>
                  <a:pt x="40" y="39"/>
                  <a:pt x="39" y="40"/>
                  <a:pt x="37" y="40"/>
                </a:cubicBezTo>
                <a:close/>
                <a:moveTo>
                  <a:pt x="47" y="40"/>
                </a:moveTo>
                <a:cubicBezTo>
                  <a:pt x="45" y="40"/>
                  <a:pt x="44" y="39"/>
                  <a:pt x="44" y="37"/>
                </a:cubicBezTo>
                <a:cubicBezTo>
                  <a:pt x="44" y="35"/>
                  <a:pt x="45" y="34"/>
                  <a:pt x="47" y="34"/>
                </a:cubicBezTo>
                <a:cubicBezTo>
                  <a:pt x="48" y="34"/>
                  <a:pt x="50" y="35"/>
                  <a:pt x="50" y="37"/>
                </a:cubicBezTo>
                <a:cubicBezTo>
                  <a:pt x="50" y="39"/>
                  <a:pt x="48" y="40"/>
                  <a:pt x="47" y="40"/>
                </a:cubicBezTo>
                <a:close/>
              </a:path>
            </a:pathLst>
          </a:custGeom>
          <a:solidFill>
            <a:schemeClr val="dk1"/>
          </a:solidFill>
          <a:ln w="0">
            <a:noFill/>
          </a:ln>
        </p:spPr>
        <p:style>
          <a:lnRef idx="0"/>
          <a:fillRef idx="0"/>
          <a:effectRef idx="0"/>
          <a:fontRef idx="minor"/>
        </p:style>
      </p:sp>
      <p:sp>
        <p:nvSpPr>
          <p:cNvPr id="1915" name="Google Shape;1864;p45"/>
          <p:cNvSpPr/>
          <p:nvPr/>
        </p:nvSpPr>
        <p:spPr>
          <a:xfrm>
            <a:off x="7750800" y="5145120"/>
            <a:ext cx="285480" cy="242640"/>
          </a:xfrm>
          <a:custGeom>
            <a:avLst/>
            <a:gdLst/>
            <a:ahLst/>
            <a:rect l="l" t="t" r="r" b="b"/>
            <a:pathLst>
              <a:path w="68" h="58">
                <a:moveTo>
                  <a:pt x="60" y="34"/>
                </a:moveTo>
                <a:cubicBezTo>
                  <a:pt x="36" y="57"/>
                  <a:pt x="36" y="57"/>
                  <a:pt x="36" y="57"/>
                </a:cubicBezTo>
                <a:cubicBezTo>
                  <a:pt x="36" y="58"/>
                  <a:pt x="35" y="58"/>
                  <a:pt x="34" y="58"/>
                </a:cubicBezTo>
                <a:cubicBezTo>
                  <a:pt x="34" y="58"/>
                  <a:pt x="33" y="58"/>
                  <a:pt x="33" y="57"/>
                </a:cubicBezTo>
                <a:cubicBezTo>
                  <a:pt x="9" y="34"/>
                  <a:pt x="9" y="34"/>
                  <a:pt x="9" y="34"/>
                </a:cubicBezTo>
                <a:cubicBezTo>
                  <a:pt x="9" y="34"/>
                  <a:pt x="0" y="26"/>
                  <a:pt x="0" y="17"/>
                </a:cubicBezTo>
                <a:cubicBezTo>
                  <a:pt x="0" y="6"/>
                  <a:pt x="7" y="0"/>
                  <a:pt x="19" y="0"/>
                </a:cubicBezTo>
                <a:cubicBezTo>
                  <a:pt x="25" y="0"/>
                  <a:pt x="31" y="5"/>
                  <a:pt x="34" y="8"/>
                </a:cubicBezTo>
                <a:cubicBezTo>
                  <a:pt x="37" y="5"/>
                  <a:pt x="44" y="0"/>
                  <a:pt x="50" y="0"/>
                </a:cubicBezTo>
                <a:cubicBezTo>
                  <a:pt x="62" y="0"/>
                  <a:pt x="68" y="6"/>
                  <a:pt x="68" y="17"/>
                </a:cubicBezTo>
                <a:cubicBezTo>
                  <a:pt x="68" y="26"/>
                  <a:pt x="60" y="34"/>
                  <a:pt x="60" y="34"/>
                </a:cubicBezTo>
                <a:close/>
                <a:moveTo>
                  <a:pt x="50" y="4"/>
                </a:moveTo>
                <a:cubicBezTo>
                  <a:pt x="45" y="4"/>
                  <a:pt x="38" y="11"/>
                  <a:pt x="36" y="13"/>
                </a:cubicBezTo>
                <a:cubicBezTo>
                  <a:pt x="35" y="14"/>
                  <a:pt x="34" y="14"/>
                  <a:pt x="33" y="13"/>
                </a:cubicBezTo>
                <a:cubicBezTo>
                  <a:pt x="31" y="11"/>
                  <a:pt x="24" y="4"/>
                  <a:pt x="19" y="4"/>
                </a:cubicBezTo>
                <a:cubicBezTo>
                  <a:pt x="13" y="4"/>
                  <a:pt x="5" y="7"/>
                  <a:pt x="5" y="17"/>
                </a:cubicBezTo>
                <a:cubicBezTo>
                  <a:pt x="5" y="24"/>
                  <a:pt x="12" y="31"/>
                  <a:pt x="12" y="31"/>
                </a:cubicBezTo>
                <a:cubicBezTo>
                  <a:pt x="34" y="52"/>
                  <a:pt x="34" y="52"/>
                  <a:pt x="34" y="52"/>
                </a:cubicBezTo>
                <a:cubicBezTo>
                  <a:pt x="56" y="31"/>
                  <a:pt x="56" y="31"/>
                  <a:pt x="56" y="31"/>
                </a:cubicBezTo>
                <a:cubicBezTo>
                  <a:pt x="57" y="31"/>
                  <a:pt x="64" y="24"/>
                  <a:pt x="64" y="17"/>
                </a:cubicBezTo>
                <a:cubicBezTo>
                  <a:pt x="64" y="7"/>
                  <a:pt x="56" y="4"/>
                  <a:pt x="50" y="4"/>
                </a:cubicBezTo>
                <a:close/>
              </a:path>
            </a:pathLst>
          </a:custGeom>
          <a:solidFill>
            <a:schemeClr val="dk1"/>
          </a:solidFill>
          <a:ln w="0">
            <a:noFill/>
          </a:ln>
        </p:spPr>
        <p:style>
          <a:lnRef idx="0"/>
          <a:fillRef idx="0"/>
          <a:effectRef idx="0"/>
          <a:fontRef idx="minor"/>
        </p:style>
      </p:sp>
      <p:sp>
        <p:nvSpPr>
          <p:cNvPr id="1916" name="Google Shape;1865;p45"/>
          <p:cNvSpPr/>
          <p:nvPr/>
        </p:nvSpPr>
        <p:spPr>
          <a:xfrm>
            <a:off x="8358120" y="5145120"/>
            <a:ext cx="221400" cy="252360"/>
          </a:xfrm>
          <a:custGeom>
            <a:avLst/>
            <a:gdLst/>
            <a:ahLst/>
            <a:rect l="l" t="t" r="r" b="b"/>
            <a:pathLst>
              <a:path w="114" h="130">
                <a:moveTo>
                  <a:pt x="114" y="0"/>
                </a:moveTo>
                <a:lnTo>
                  <a:pt x="103" y="117"/>
                </a:lnTo>
                <a:lnTo>
                  <a:pt x="56" y="130"/>
                </a:lnTo>
                <a:lnTo>
                  <a:pt x="10" y="117"/>
                </a:lnTo>
                <a:lnTo>
                  <a:pt x="0" y="0"/>
                </a:lnTo>
                <a:lnTo>
                  <a:pt x="114" y="0"/>
                </a:lnTo>
                <a:close/>
                <a:moveTo>
                  <a:pt x="93" y="24"/>
                </a:moveTo>
                <a:lnTo>
                  <a:pt x="21" y="24"/>
                </a:lnTo>
                <a:lnTo>
                  <a:pt x="23" y="67"/>
                </a:lnTo>
                <a:lnTo>
                  <a:pt x="75" y="67"/>
                </a:lnTo>
                <a:lnTo>
                  <a:pt x="73" y="86"/>
                </a:lnTo>
                <a:lnTo>
                  <a:pt x="56" y="91"/>
                </a:lnTo>
                <a:lnTo>
                  <a:pt x="41" y="86"/>
                </a:lnTo>
                <a:lnTo>
                  <a:pt x="39" y="73"/>
                </a:lnTo>
                <a:lnTo>
                  <a:pt x="26" y="73"/>
                </a:lnTo>
                <a:lnTo>
                  <a:pt x="28" y="97"/>
                </a:lnTo>
                <a:lnTo>
                  <a:pt x="56" y="106"/>
                </a:lnTo>
                <a:lnTo>
                  <a:pt x="58" y="106"/>
                </a:lnTo>
                <a:lnTo>
                  <a:pt x="86" y="97"/>
                </a:lnTo>
                <a:lnTo>
                  <a:pt x="90" y="52"/>
                </a:lnTo>
                <a:lnTo>
                  <a:pt x="39" y="52"/>
                </a:lnTo>
                <a:lnTo>
                  <a:pt x="36" y="37"/>
                </a:lnTo>
                <a:lnTo>
                  <a:pt x="93" y="37"/>
                </a:lnTo>
                <a:lnTo>
                  <a:pt x="93" y="24"/>
                </a:lnTo>
                <a:close/>
              </a:path>
            </a:pathLst>
          </a:custGeom>
          <a:solidFill>
            <a:schemeClr val="dk1"/>
          </a:solidFill>
          <a:ln w="0">
            <a:noFill/>
          </a:ln>
        </p:spPr>
        <p:style>
          <a:lnRef idx="0"/>
          <a:fillRef idx="0"/>
          <a:effectRef idx="0"/>
          <a:fontRef idx="minor"/>
        </p:style>
      </p:sp>
      <p:sp>
        <p:nvSpPr>
          <p:cNvPr id="1917" name="Google Shape;1866;p45"/>
          <p:cNvSpPr/>
          <p:nvPr/>
        </p:nvSpPr>
        <p:spPr>
          <a:xfrm>
            <a:off x="8963640" y="5145120"/>
            <a:ext cx="285480" cy="223200"/>
          </a:xfrm>
          <a:custGeom>
            <a:avLst/>
            <a:gdLst/>
            <a:ahLst/>
            <a:rect l="l" t="t" r="r" b="b"/>
            <a:pathLst>
              <a:path w="68" h="53">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13" y="27"/>
                </a:moveTo>
                <a:cubicBezTo>
                  <a:pt x="3" y="38"/>
                  <a:pt x="3" y="38"/>
                  <a:pt x="3" y="38"/>
                </a:cubicBezTo>
                <a:cubicBezTo>
                  <a:pt x="2" y="38"/>
                  <a:pt x="2" y="38"/>
                  <a:pt x="2" y="38"/>
                </a:cubicBezTo>
                <a:cubicBezTo>
                  <a:pt x="1" y="38"/>
                  <a:pt x="0" y="38"/>
                  <a:pt x="0" y="37"/>
                </a:cubicBezTo>
                <a:cubicBezTo>
                  <a:pt x="0" y="15"/>
                  <a:pt x="0" y="15"/>
                  <a:pt x="0" y="15"/>
                </a:cubicBezTo>
                <a:cubicBezTo>
                  <a:pt x="0" y="15"/>
                  <a:pt x="1" y="14"/>
                  <a:pt x="2" y="14"/>
                </a:cubicBezTo>
                <a:cubicBezTo>
                  <a:pt x="2" y="14"/>
                  <a:pt x="2" y="14"/>
                  <a:pt x="3" y="14"/>
                </a:cubicBezTo>
                <a:cubicBezTo>
                  <a:pt x="13" y="25"/>
                  <a:pt x="13" y="25"/>
                  <a:pt x="13" y="25"/>
                </a:cubicBezTo>
                <a:cubicBezTo>
                  <a:pt x="14" y="26"/>
                  <a:pt x="14" y="26"/>
                  <a:pt x="14" y="26"/>
                </a:cubicBezTo>
                <a:cubicBezTo>
                  <a:pt x="14" y="27"/>
                  <a:pt x="14" y="27"/>
                  <a:pt x="13" y="27"/>
                </a:cubicBez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chemeClr val="dk1"/>
          </a:solidFill>
          <a:ln w="0">
            <a:noFill/>
          </a:ln>
        </p:spPr>
        <p:style>
          <a:lnRef idx="0"/>
          <a:fillRef idx="0"/>
          <a:effectRef idx="0"/>
          <a:fontRef idx="minor"/>
        </p:style>
      </p:sp>
      <p:sp>
        <p:nvSpPr>
          <p:cNvPr id="1918" name="Google Shape;1867;p45"/>
          <p:cNvSpPr/>
          <p:nvPr/>
        </p:nvSpPr>
        <p:spPr>
          <a:xfrm>
            <a:off x="9569160" y="5145120"/>
            <a:ext cx="244440" cy="242640"/>
          </a:xfrm>
          <a:custGeom>
            <a:avLst/>
            <a:gdLst/>
            <a:ahLst/>
            <a:rect l="l" t="t"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dk1"/>
          </a:solidFill>
          <a:ln w="0">
            <a:noFill/>
          </a:ln>
        </p:spPr>
        <p:style>
          <a:lnRef idx="0"/>
          <a:fillRef idx="0"/>
          <a:effectRef idx="0"/>
          <a:fontRef idx="minor"/>
        </p:style>
      </p:sp>
      <p:sp>
        <p:nvSpPr>
          <p:cNvPr id="1919" name="Google Shape;1868;p45"/>
          <p:cNvSpPr/>
          <p:nvPr/>
        </p:nvSpPr>
        <p:spPr>
          <a:xfrm>
            <a:off x="10176480" y="5145120"/>
            <a:ext cx="242640" cy="242640"/>
          </a:xfrm>
          <a:custGeom>
            <a:avLst/>
            <a:gdLst/>
            <a:ahLst/>
            <a:rect l="l" t="t" r="r" b="b"/>
            <a:pathLst>
              <a:path w="58" h="58">
                <a:moveTo>
                  <a:pt x="34" y="41"/>
                </a:moveTo>
                <a:cubicBezTo>
                  <a:pt x="29" y="47"/>
                  <a:pt x="29" y="47"/>
                  <a:pt x="29" y="47"/>
                </a:cubicBezTo>
                <a:cubicBezTo>
                  <a:pt x="27" y="48"/>
                  <a:pt x="27" y="48"/>
                  <a:pt x="27" y="48"/>
                </a:cubicBezTo>
                <a:cubicBezTo>
                  <a:pt x="24" y="52"/>
                  <a:pt x="19" y="53"/>
                  <a:pt x="15" y="52"/>
                </a:cubicBezTo>
                <a:cubicBezTo>
                  <a:pt x="14" y="55"/>
                  <a:pt x="11" y="58"/>
                  <a:pt x="8" y="58"/>
                </a:cubicBezTo>
                <a:cubicBezTo>
                  <a:pt x="3" y="58"/>
                  <a:pt x="0" y="54"/>
                  <a:pt x="0" y="50"/>
                </a:cubicBezTo>
                <a:cubicBezTo>
                  <a:pt x="0" y="46"/>
                  <a:pt x="2" y="43"/>
                  <a:pt x="6" y="42"/>
                </a:cubicBezTo>
                <a:cubicBezTo>
                  <a:pt x="5" y="38"/>
                  <a:pt x="6" y="33"/>
                  <a:pt x="9" y="30"/>
                </a:cubicBezTo>
                <a:cubicBezTo>
                  <a:pt x="10" y="30"/>
                  <a:pt x="10" y="30"/>
                  <a:pt x="10" y="30"/>
                </a:cubicBezTo>
                <a:cubicBezTo>
                  <a:pt x="15" y="35"/>
                  <a:pt x="15" y="35"/>
                  <a:pt x="15" y="35"/>
                </a:cubicBezTo>
                <a:cubicBezTo>
                  <a:pt x="15" y="36"/>
                  <a:pt x="15" y="36"/>
                  <a:pt x="15" y="36"/>
                </a:cubicBezTo>
                <a:cubicBezTo>
                  <a:pt x="13" y="38"/>
                  <a:pt x="13" y="41"/>
                  <a:pt x="15" y="43"/>
                </a:cubicBezTo>
                <a:cubicBezTo>
                  <a:pt x="17" y="44"/>
                  <a:pt x="20" y="44"/>
                  <a:pt x="22" y="43"/>
                </a:cubicBezTo>
                <a:cubicBezTo>
                  <a:pt x="23" y="41"/>
                  <a:pt x="23" y="41"/>
                  <a:pt x="23" y="41"/>
                </a:cubicBezTo>
                <a:cubicBezTo>
                  <a:pt x="29" y="36"/>
                  <a:pt x="29" y="36"/>
                  <a:pt x="29" y="36"/>
                </a:cubicBezTo>
                <a:cubicBezTo>
                  <a:pt x="35" y="30"/>
                  <a:pt x="35" y="30"/>
                  <a:pt x="35" y="30"/>
                </a:cubicBezTo>
                <a:cubicBezTo>
                  <a:pt x="40" y="35"/>
                  <a:pt x="40" y="35"/>
                  <a:pt x="40" y="35"/>
                </a:cubicBezTo>
                <a:lnTo>
                  <a:pt x="34" y="41"/>
                </a:lnTo>
                <a:close/>
                <a:moveTo>
                  <a:pt x="28" y="10"/>
                </a:moveTo>
                <a:cubicBezTo>
                  <a:pt x="22" y="16"/>
                  <a:pt x="22" y="16"/>
                  <a:pt x="22" y="16"/>
                </a:cubicBezTo>
                <a:cubicBezTo>
                  <a:pt x="22" y="15"/>
                  <a:pt x="22" y="15"/>
                  <a:pt x="22" y="15"/>
                </a:cubicBezTo>
                <a:cubicBezTo>
                  <a:pt x="20" y="13"/>
                  <a:pt x="17" y="13"/>
                  <a:pt x="15" y="15"/>
                </a:cubicBezTo>
                <a:cubicBezTo>
                  <a:pt x="13" y="17"/>
                  <a:pt x="13" y="20"/>
                  <a:pt x="15" y="22"/>
                </a:cubicBezTo>
                <a:cubicBezTo>
                  <a:pt x="16" y="23"/>
                  <a:pt x="16" y="23"/>
                  <a:pt x="16" y="23"/>
                </a:cubicBezTo>
                <a:cubicBezTo>
                  <a:pt x="22" y="29"/>
                  <a:pt x="22" y="29"/>
                  <a:pt x="22" y="29"/>
                </a:cubicBezTo>
                <a:cubicBezTo>
                  <a:pt x="28" y="35"/>
                  <a:pt x="28" y="35"/>
                  <a:pt x="28" y="35"/>
                </a:cubicBezTo>
                <a:cubicBezTo>
                  <a:pt x="22" y="41"/>
                  <a:pt x="22" y="41"/>
                  <a:pt x="22" y="41"/>
                </a:cubicBezTo>
                <a:cubicBezTo>
                  <a:pt x="16" y="35"/>
                  <a:pt x="16" y="35"/>
                  <a:pt x="16" y="35"/>
                </a:cubicBezTo>
                <a:cubicBezTo>
                  <a:pt x="10" y="29"/>
                  <a:pt x="10" y="29"/>
                  <a:pt x="10" y="29"/>
                </a:cubicBezTo>
                <a:cubicBezTo>
                  <a:pt x="9" y="28"/>
                  <a:pt x="9" y="28"/>
                  <a:pt x="9" y="28"/>
                </a:cubicBezTo>
                <a:cubicBezTo>
                  <a:pt x="6" y="24"/>
                  <a:pt x="5" y="19"/>
                  <a:pt x="6" y="15"/>
                </a:cubicBezTo>
                <a:cubicBezTo>
                  <a:pt x="2" y="14"/>
                  <a:pt x="0" y="11"/>
                  <a:pt x="0" y="7"/>
                </a:cubicBezTo>
                <a:cubicBezTo>
                  <a:pt x="0" y="3"/>
                  <a:pt x="3" y="0"/>
                  <a:pt x="8" y="0"/>
                </a:cubicBezTo>
                <a:cubicBezTo>
                  <a:pt x="12" y="0"/>
                  <a:pt x="15" y="2"/>
                  <a:pt x="15" y="6"/>
                </a:cubicBezTo>
                <a:cubicBezTo>
                  <a:pt x="20" y="5"/>
                  <a:pt x="24" y="6"/>
                  <a:pt x="27" y="10"/>
                </a:cubicBezTo>
                <a:lnTo>
                  <a:pt x="28" y="10"/>
                </a:lnTo>
                <a:close/>
                <a:moveTo>
                  <a:pt x="51" y="15"/>
                </a:moveTo>
                <a:cubicBezTo>
                  <a:pt x="52" y="19"/>
                  <a:pt x="51" y="24"/>
                  <a:pt x="48" y="28"/>
                </a:cubicBezTo>
                <a:cubicBezTo>
                  <a:pt x="47" y="28"/>
                  <a:pt x="47" y="28"/>
                  <a:pt x="47" y="28"/>
                </a:cubicBezTo>
                <a:cubicBezTo>
                  <a:pt x="42" y="23"/>
                  <a:pt x="42" y="23"/>
                  <a:pt x="42" y="23"/>
                </a:cubicBezTo>
                <a:cubicBezTo>
                  <a:pt x="42" y="22"/>
                  <a:pt x="42" y="22"/>
                  <a:pt x="42" y="22"/>
                </a:cubicBezTo>
                <a:cubicBezTo>
                  <a:pt x="44" y="20"/>
                  <a:pt x="44" y="17"/>
                  <a:pt x="42" y="15"/>
                </a:cubicBezTo>
                <a:cubicBezTo>
                  <a:pt x="40" y="13"/>
                  <a:pt x="37" y="13"/>
                  <a:pt x="35" y="15"/>
                </a:cubicBezTo>
                <a:cubicBezTo>
                  <a:pt x="34" y="16"/>
                  <a:pt x="34" y="16"/>
                  <a:pt x="34" y="16"/>
                </a:cubicBezTo>
                <a:cubicBezTo>
                  <a:pt x="29" y="22"/>
                  <a:pt x="29" y="22"/>
                  <a:pt x="29" y="22"/>
                </a:cubicBezTo>
                <a:cubicBezTo>
                  <a:pt x="22" y="28"/>
                  <a:pt x="22" y="28"/>
                  <a:pt x="22" y="28"/>
                </a:cubicBezTo>
                <a:cubicBezTo>
                  <a:pt x="17" y="23"/>
                  <a:pt x="17" y="23"/>
                  <a:pt x="17" y="23"/>
                </a:cubicBezTo>
                <a:cubicBezTo>
                  <a:pt x="23" y="16"/>
                  <a:pt x="23" y="16"/>
                  <a:pt x="23" y="16"/>
                </a:cubicBezTo>
                <a:cubicBezTo>
                  <a:pt x="29" y="11"/>
                  <a:pt x="29" y="11"/>
                  <a:pt x="29" y="11"/>
                </a:cubicBezTo>
                <a:cubicBezTo>
                  <a:pt x="30" y="10"/>
                  <a:pt x="30" y="10"/>
                  <a:pt x="30" y="10"/>
                </a:cubicBezTo>
                <a:cubicBezTo>
                  <a:pt x="33" y="6"/>
                  <a:pt x="38" y="5"/>
                  <a:pt x="42" y="6"/>
                </a:cubicBezTo>
                <a:cubicBezTo>
                  <a:pt x="43" y="2"/>
                  <a:pt x="46" y="0"/>
                  <a:pt x="50" y="0"/>
                </a:cubicBezTo>
                <a:cubicBezTo>
                  <a:pt x="55" y="0"/>
                  <a:pt x="58" y="3"/>
                  <a:pt x="58" y="7"/>
                </a:cubicBezTo>
                <a:cubicBezTo>
                  <a:pt x="58" y="11"/>
                  <a:pt x="55" y="15"/>
                  <a:pt x="51" y="15"/>
                </a:cubicBezTo>
                <a:close/>
                <a:moveTo>
                  <a:pt x="50" y="58"/>
                </a:moveTo>
                <a:cubicBezTo>
                  <a:pt x="46" y="58"/>
                  <a:pt x="43" y="55"/>
                  <a:pt x="43" y="52"/>
                </a:cubicBezTo>
                <a:cubicBezTo>
                  <a:pt x="38" y="53"/>
                  <a:pt x="33" y="52"/>
                  <a:pt x="30" y="48"/>
                </a:cubicBezTo>
                <a:cubicBezTo>
                  <a:pt x="29" y="48"/>
                  <a:pt x="29" y="48"/>
                  <a:pt x="29" y="48"/>
                </a:cubicBezTo>
                <a:cubicBezTo>
                  <a:pt x="35" y="42"/>
                  <a:pt x="35" y="42"/>
                  <a:pt x="35" y="42"/>
                </a:cubicBezTo>
                <a:cubicBezTo>
                  <a:pt x="35" y="43"/>
                  <a:pt x="35" y="43"/>
                  <a:pt x="35" y="43"/>
                </a:cubicBezTo>
                <a:cubicBezTo>
                  <a:pt x="37" y="44"/>
                  <a:pt x="40" y="44"/>
                  <a:pt x="42" y="43"/>
                </a:cubicBezTo>
                <a:cubicBezTo>
                  <a:pt x="44" y="41"/>
                  <a:pt x="44" y="38"/>
                  <a:pt x="42" y="36"/>
                </a:cubicBezTo>
                <a:cubicBezTo>
                  <a:pt x="41" y="35"/>
                  <a:pt x="41" y="35"/>
                  <a:pt x="41" y="35"/>
                </a:cubicBezTo>
                <a:cubicBezTo>
                  <a:pt x="35" y="29"/>
                  <a:pt x="35" y="29"/>
                  <a:pt x="35" y="29"/>
                </a:cubicBezTo>
                <a:cubicBezTo>
                  <a:pt x="29" y="23"/>
                  <a:pt x="29" y="23"/>
                  <a:pt x="29" y="23"/>
                </a:cubicBezTo>
                <a:cubicBezTo>
                  <a:pt x="35" y="17"/>
                  <a:pt x="35" y="17"/>
                  <a:pt x="35" y="17"/>
                </a:cubicBezTo>
                <a:cubicBezTo>
                  <a:pt x="41" y="23"/>
                  <a:pt x="41" y="23"/>
                  <a:pt x="41" y="23"/>
                </a:cubicBezTo>
                <a:cubicBezTo>
                  <a:pt x="47" y="29"/>
                  <a:pt x="47" y="29"/>
                  <a:pt x="47" y="29"/>
                </a:cubicBezTo>
                <a:cubicBezTo>
                  <a:pt x="48" y="30"/>
                  <a:pt x="48" y="30"/>
                  <a:pt x="48" y="30"/>
                </a:cubicBezTo>
                <a:cubicBezTo>
                  <a:pt x="51" y="33"/>
                  <a:pt x="52" y="38"/>
                  <a:pt x="51" y="42"/>
                </a:cubicBezTo>
                <a:cubicBezTo>
                  <a:pt x="55" y="43"/>
                  <a:pt x="58" y="46"/>
                  <a:pt x="58" y="50"/>
                </a:cubicBezTo>
                <a:cubicBezTo>
                  <a:pt x="58" y="54"/>
                  <a:pt x="55" y="58"/>
                  <a:pt x="50" y="58"/>
                </a:cubicBezTo>
                <a:close/>
              </a:path>
            </a:pathLst>
          </a:custGeom>
          <a:solidFill>
            <a:schemeClr val="dk1"/>
          </a:solidFill>
          <a:ln w="0">
            <a:noFill/>
          </a:ln>
        </p:spPr>
        <p:style>
          <a:lnRef idx="0"/>
          <a:fillRef idx="0"/>
          <a:effectRef idx="0"/>
          <a:fontRef idx="minor"/>
        </p:style>
      </p:sp>
      <p:sp>
        <p:nvSpPr>
          <p:cNvPr id="1920" name="Google Shape;1869;p45"/>
          <p:cNvSpPr/>
          <p:nvPr/>
        </p:nvSpPr>
        <p:spPr>
          <a:xfrm>
            <a:off x="10782000" y="5182200"/>
            <a:ext cx="306720" cy="186120"/>
          </a:xfrm>
          <a:custGeom>
            <a:avLst/>
            <a:gdLst/>
            <a:ahLst/>
            <a:rect l="l" t="t" r="r" b="b"/>
            <a:pathLst>
              <a:path w="73" h="44">
                <a:moveTo>
                  <a:pt x="73" y="39"/>
                </a:moveTo>
                <a:cubicBezTo>
                  <a:pt x="73" y="42"/>
                  <a:pt x="70" y="44"/>
                  <a:pt x="68" y="44"/>
                </a:cubicBezTo>
                <a:cubicBezTo>
                  <a:pt x="5" y="44"/>
                  <a:pt x="5" y="44"/>
                  <a:pt x="5" y="44"/>
                </a:cubicBezTo>
                <a:cubicBezTo>
                  <a:pt x="2" y="44"/>
                  <a:pt x="0" y="42"/>
                  <a:pt x="0" y="39"/>
                </a:cubicBezTo>
                <a:cubicBezTo>
                  <a:pt x="0" y="5"/>
                  <a:pt x="0" y="5"/>
                  <a:pt x="0" y="5"/>
                </a:cubicBezTo>
                <a:cubicBezTo>
                  <a:pt x="0" y="2"/>
                  <a:pt x="2" y="0"/>
                  <a:pt x="5" y="0"/>
                </a:cubicBezTo>
                <a:cubicBezTo>
                  <a:pt x="68" y="0"/>
                  <a:pt x="68" y="0"/>
                  <a:pt x="68" y="0"/>
                </a:cubicBezTo>
                <a:cubicBezTo>
                  <a:pt x="70" y="0"/>
                  <a:pt x="73" y="2"/>
                  <a:pt x="73" y="5"/>
                </a:cubicBezTo>
                <a:lnTo>
                  <a:pt x="73" y="39"/>
                </a:lnTo>
                <a:close/>
                <a:moveTo>
                  <a:pt x="68" y="5"/>
                </a:moveTo>
                <a:cubicBezTo>
                  <a:pt x="5" y="5"/>
                  <a:pt x="5" y="5"/>
                  <a:pt x="5" y="5"/>
                </a:cubicBezTo>
                <a:cubicBezTo>
                  <a:pt x="5" y="39"/>
                  <a:pt x="5" y="39"/>
                  <a:pt x="5" y="39"/>
                </a:cubicBezTo>
                <a:cubicBezTo>
                  <a:pt x="68" y="39"/>
                  <a:pt x="68" y="39"/>
                  <a:pt x="68" y="39"/>
                </a:cubicBezTo>
                <a:lnTo>
                  <a:pt x="68" y="5"/>
                </a:lnTo>
                <a:close/>
                <a:moveTo>
                  <a:pt x="14" y="14"/>
                </a:moveTo>
                <a:cubicBezTo>
                  <a:pt x="14" y="15"/>
                  <a:pt x="14" y="15"/>
                  <a:pt x="14" y="15"/>
                </a:cubicBezTo>
                <a:cubicBezTo>
                  <a:pt x="10" y="15"/>
                  <a:pt x="10" y="15"/>
                  <a:pt x="10" y="15"/>
                </a:cubicBezTo>
                <a:cubicBezTo>
                  <a:pt x="10" y="15"/>
                  <a:pt x="9" y="15"/>
                  <a:pt x="9" y="14"/>
                </a:cubicBezTo>
                <a:cubicBezTo>
                  <a:pt x="9" y="11"/>
                  <a:pt x="9" y="11"/>
                  <a:pt x="9" y="11"/>
                </a:cubicBezTo>
                <a:cubicBezTo>
                  <a:pt x="9" y="10"/>
                  <a:pt x="10" y="10"/>
                  <a:pt x="10" y="10"/>
                </a:cubicBezTo>
                <a:cubicBezTo>
                  <a:pt x="14" y="10"/>
                  <a:pt x="14" y="10"/>
                  <a:pt x="14" y="10"/>
                </a:cubicBezTo>
                <a:cubicBezTo>
                  <a:pt x="14" y="10"/>
                  <a:pt x="14" y="10"/>
                  <a:pt x="14" y="11"/>
                </a:cubicBezTo>
                <a:lnTo>
                  <a:pt x="14" y="14"/>
                </a:lnTo>
                <a:close/>
                <a:moveTo>
                  <a:pt x="19" y="24"/>
                </a:moveTo>
                <a:cubicBezTo>
                  <a:pt x="19" y="24"/>
                  <a:pt x="19" y="25"/>
                  <a:pt x="19" y="25"/>
                </a:cubicBezTo>
                <a:cubicBezTo>
                  <a:pt x="10" y="25"/>
                  <a:pt x="10" y="25"/>
                  <a:pt x="10" y="25"/>
                </a:cubicBezTo>
                <a:cubicBezTo>
                  <a:pt x="10" y="25"/>
                  <a:pt x="9" y="24"/>
                  <a:pt x="9" y="24"/>
                </a:cubicBezTo>
                <a:cubicBezTo>
                  <a:pt x="9" y="20"/>
                  <a:pt x="9" y="20"/>
                  <a:pt x="9" y="20"/>
                </a:cubicBezTo>
                <a:cubicBezTo>
                  <a:pt x="9" y="20"/>
                  <a:pt x="10" y="20"/>
                  <a:pt x="10" y="20"/>
                </a:cubicBezTo>
                <a:cubicBezTo>
                  <a:pt x="19" y="20"/>
                  <a:pt x="19" y="20"/>
                  <a:pt x="19" y="20"/>
                </a:cubicBezTo>
                <a:cubicBezTo>
                  <a:pt x="19" y="20"/>
                  <a:pt x="19" y="20"/>
                  <a:pt x="19" y="20"/>
                </a:cubicBezTo>
                <a:lnTo>
                  <a:pt x="19" y="24"/>
                </a:lnTo>
                <a:close/>
                <a:moveTo>
                  <a:pt x="14" y="34"/>
                </a:moveTo>
                <a:cubicBezTo>
                  <a:pt x="14" y="34"/>
                  <a:pt x="14" y="34"/>
                  <a:pt x="14" y="34"/>
                </a:cubicBezTo>
                <a:cubicBezTo>
                  <a:pt x="10" y="34"/>
                  <a:pt x="10" y="34"/>
                  <a:pt x="10" y="34"/>
                </a:cubicBezTo>
                <a:cubicBezTo>
                  <a:pt x="10" y="34"/>
                  <a:pt x="9" y="34"/>
                  <a:pt x="9" y="34"/>
                </a:cubicBezTo>
                <a:cubicBezTo>
                  <a:pt x="9" y="30"/>
                  <a:pt x="9" y="30"/>
                  <a:pt x="9" y="30"/>
                </a:cubicBezTo>
                <a:cubicBezTo>
                  <a:pt x="9" y="30"/>
                  <a:pt x="10" y="29"/>
                  <a:pt x="10" y="29"/>
                </a:cubicBezTo>
                <a:cubicBezTo>
                  <a:pt x="14" y="29"/>
                  <a:pt x="14" y="29"/>
                  <a:pt x="14" y="29"/>
                </a:cubicBezTo>
                <a:cubicBezTo>
                  <a:pt x="14" y="29"/>
                  <a:pt x="14" y="30"/>
                  <a:pt x="14" y="30"/>
                </a:cubicBezTo>
                <a:lnTo>
                  <a:pt x="14" y="34"/>
                </a:lnTo>
                <a:close/>
                <a:moveTo>
                  <a:pt x="24" y="14"/>
                </a:moveTo>
                <a:cubicBezTo>
                  <a:pt x="24" y="15"/>
                  <a:pt x="24" y="15"/>
                  <a:pt x="23" y="15"/>
                </a:cubicBezTo>
                <a:cubicBezTo>
                  <a:pt x="20" y="15"/>
                  <a:pt x="20" y="15"/>
                  <a:pt x="20" y="15"/>
                </a:cubicBezTo>
                <a:cubicBezTo>
                  <a:pt x="19" y="15"/>
                  <a:pt x="19" y="15"/>
                  <a:pt x="19" y="14"/>
                </a:cubicBezTo>
                <a:cubicBezTo>
                  <a:pt x="19" y="11"/>
                  <a:pt x="19" y="11"/>
                  <a:pt x="19" y="11"/>
                </a:cubicBezTo>
                <a:cubicBezTo>
                  <a:pt x="19" y="10"/>
                  <a:pt x="19" y="10"/>
                  <a:pt x="20" y="10"/>
                </a:cubicBezTo>
                <a:cubicBezTo>
                  <a:pt x="23" y="10"/>
                  <a:pt x="23" y="10"/>
                  <a:pt x="23" y="10"/>
                </a:cubicBezTo>
                <a:cubicBezTo>
                  <a:pt x="24" y="10"/>
                  <a:pt x="24" y="10"/>
                  <a:pt x="24" y="11"/>
                </a:cubicBezTo>
                <a:lnTo>
                  <a:pt x="24" y="14"/>
                </a:lnTo>
                <a:close/>
                <a:moveTo>
                  <a:pt x="53" y="34"/>
                </a:moveTo>
                <a:cubicBezTo>
                  <a:pt x="53" y="34"/>
                  <a:pt x="53" y="34"/>
                  <a:pt x="53" y="34"/>
                </a:cubicBezTo>
                <a:cubicBezTo>
                  <a:pt x="20" y="34"/>
                  <a:pt x="20" y="34"/>
                  <a:pt x="20" y="34"/>
                </a:cubicBezTo>
                <a:cubicBezTo>
                  <a:pt x="19" y="34"/>
                  <a:pt x="19" y="34"/>
                  <a:pt x="19" y="34"/>
                </a:cubicBezTo>
                <a:cubicBezTo>
                  <a:pt x="19" y="30"/>
                  <a:pt x="19" y="30"/>
                  <a:pt x="19" y="30"/>
                </a:cubicBezTo>
                <a:cubicBezTo>
                  <a:pt x="19" y="30"/>
                  <a:pt x="19" y="29"/>
                  <a:pt x="20" y="29"/>
                </a:cubicBezTo>
                <a:cubicBezTo>
                  <a:pt x="53" y="29"/>
                  <a:pt x="53" y="29"/>
                  <a:pt x="53" y="29"/>
                </a:cubicBezTo>
                <a:cubicBezTo>
                  <a:pt x="53" y="29"/>
                  <a:pt x="53" y="30"/>
                  <a:pt x="53" y="30"/>
                </a:cubicBezTo>
                <a:lnTo>
                  <a:pt x="53" y="34"/>
                </a:lnTo>
                <a:close/>
                <a:moveTo>
                  <a:pt x="29" y="24"/>
                </a:moveTo>
                <a:cubicBezTo>
                  <a:pt x="29" y="24"/>
                  <a:pt x="29" y="25"/>
                  <a:pt x="28" y="25"/>
                </a:cubicBezTo>
                <a:cubicBezTo>
                  <a:pt x="25" y="25"/>
                  <a:pt x="25" y="25"/>
                  <a:pt x="25" y="25"/>
                </a:cubicBezTo>
                <a:cubicBezTo>
                  <a:pt x="24" y="25"/>
                  <a:pt x="24" y="24"/>
                  <a:pt x="24" y="24"/>
                </a:cubicBezTo>
                <a:cubicBezTo>
                  <a:pt x="24" y="20"/>
                  <a:pt x="24" y="20"/>
                  <a:pt x="24" y="20"/>
                </a:cubicBezTo>
                <a:cubicBezTo>
                  <a:pt x="24" y="20"/>
                  <a:pt x="24" y="20"/>
                  <a:pt x="25" y="20"/>
                </a:cubicBezTo>
                <a:cubicBezTo>
                  <a:pt x="28" y="20"/>
                  <a:pt x="28" y="20"/>
                  <a:pt x="28" y="20"/>
                </a:cubicBezTo>
                <a:cubicBezTo>
                  <a:pt x="29" y="20"/>
                  <a:pt x="29" y="20"/>
                  <a:pt x="29" y="20"/>
                </a:cubicBezTo>
                <a:lnTo>
                  <a:pt x="29" y="24"/>
                </a:lnTo>
                <a:close/>
                <a:moveTo>
                  <a:pt x="34" y="14"/>
                </a:moveTo>
                <a:cubicBezTo>
                  <a:pt x="34" y="15"/>
                  <a:pt x="34" y="15"/>
                  <a:pt x="33" y="15"/>
                </a:cubicBezTo>
                <a:cubicBezTo>
                  <a:pt x="30" y="15"/>
                  <a:pt x="30" y="15"/>
                  <a:pt x="30" y="15"/>
                </a:cubicBezTo>
                <a:cubicBezTo>
                  <a:pt x="29" y="15"/>
                  <a:pt x="29" y="15"/>
                  <a:pt x="29" y="14"/>
                </a:cubicBezTo>
                <a:cubicBezTo>
                  <a:pt x="29" y="11"/>
                  <a:pt x="29" y="11"/>
                  <a:pt x="29" y="11"/>
                </a:cubicBezTo>
                <a:cubicBezTo>
                  <a:pt x="29" y="10"/>
                  <a:pt x="29" y="10"/>
                  <a:pt x="30" y="10"/>
                </a:cubicBezTo>
                <a:cubicBezTo>
                  <a:pt x="33" y="10"/>
                  <a:pt x="33" y="10"/>
                  <a:pt x="33" y="10"/>
                </a:cubicBezTo>
                <a:cubicBezTo>
                  <a:pt x="34" y="10"/>
                  <a:pt x="34" y="10"/>
                  <a:pt x="34" y="11"/>
                </a:cubicBezTo>
                <a:lnTo>
                  <a:pt x="34" y="14"/>
                </a:lnTo>
                <a:close/>
                <a:moveTo>
                  <a:pt x="39" y="24"/>
                </a:moveTo>
                <a:cubicBezTo>
                  <a:pt x="39" y="24"/>
                  <a:pt x="38" y="25"/>
                  <a:pt x="38" y="25"/>
                </a:cubicBezTo>
                <a:cubicBezTo>
                  <a:pt x="34" y="25"/>
                  <a:pt x="34" y="25"/>
                  <a:pt x="34" y="25"/>
                </a:cubicBezTo>
                <a:cubicBezTo>
                  <a:pt x="34" y="25"/>
                  <a:pt x="34" y="24"/>
                  <a:pt x="34" y="24"/>
                </a:cubicBezTo>
                <a:cubicBezTo>
                  <a:pt x="34" y="20"/>
                  <a:pt x="34" y="20"/>
                  <a:pt x="34" y="20"/>
                </a:cubicBezTo>
                <a:cubicBezTo>
                  <a:pt x="34" y="20"/>
                  <a:pt x="34" y="20"/>
                  <a:pt x="34" y="20"/>
                </a:cubicBezTo>
                <a:cubicBezTo>
                  <a:pt x="38" y="20"/>
                  <a:pt x="38" y="20"/>
                  <a:pt x="38" y="20"/>
                </a:cubicBezTo>
                <a:cubicBezTo>
                  <a:pt x="38" y="20"/>
                  <a:pt x="39" y="20"/>
                  <a:pt x="39" y="20"/>
                </a:cubicBezTo>
                <a:lnTo>
                  <a:pt x="39" y="24"/>
                </a:lnTo>
                <a:close/>
                <a:moveTo>
                  <a:pt x="43" y="14"/>
                </a:moveTo>
                <a:cubicBezTo>
                  <a:pt x="43" y="15"/>
                  <a:pt x="43" y="15"/>
                  <a:pt x="43" y="15"/>
                </a:cubicBezTo>
                <a:cubicBezTo>
                  <a:pt x="39" y="15"/>
                  <a:pt x="39" y="15"/>
                  <a:pt x="39" y="15"/>
                </a:cubicBezTo>
                <a:cubicBezTo>
                  <a:pt x="39" y="15"/>
                  <a:pt x="39" y="15"/>
                  <a:pt x="39" y="14"/>
                </a:cubicBezTo>
                <a:cubicBezTo>
                  <a:pt x="39" y="11"/>
                  <a:pt x="39" y="11"/>
                  <a:pt x="39" y="11"/>
                </a:cubicBezTo>
                <a:cubicBezTo>
                  <a:pt x="39" y="10"/>
                  <a:pt x="39" y="10"/>
                  <a:pt x="39" y="10"/>
                </a:cubicBezTo>
                <a:cubicBezTo>
                  <a:pt x="43" y="10"/>
                  <a:pt x="43" y="10"/>
                  <a:pt x="43" y="10"/>
                </a:cubicBezTo>
                <a:cubicBezTo>
                  <a:pt x="43" y="10"/>
                  <a:pt x="43" y="10"/>
                  <a:pt x="43" y="11"/>
                </a:cubicBezTo>
                <a:lnTo>
                  <a:pt x="43" y="14"/>
                </a:lnTo>
                <a:close/>
                <a:moveTo>
                  <a:pt x="48" y="24"/>
                </a:moveTo>
                <a:cubicBezTo>
                  <a:pt x="48" y="24"/>
                  <a:pt x="48" y="25"/>
                  <a:pt x="48" y="25"/>
                </a:cubicBezTo>
                <a:cubicBezTo>
                  <a:pt x="44" y="25"/>
                  <a:pt x="44" y="25"/>
                  <a:pt x="44" y="25"/>
                </a:cubicBezTo>
                <a:cubicBezTo>
                  <a:pt x="44" y="25"/>
                  <a:pt x="43" y="24"/>
                  <a:pt x="43" y="24"/>
                </a:cubicBezTo>
                <a:cubicBezTo>
                  <a:pt x="43" y="20"/>
                  <a:pt x="43" y="20"/>
                  <a:pt x="43" y="20"/>
                </a:cubicBezTo>
                <a:cubicBezTo>
                  <a:pt x="43" y="20"/>
                  <a:pt x="44" y="20"/>
                  <a:pt x="44" y="20"/>
                </a:cubicBezTo>
                <a:cubicBezTo>
                  <a:pt x="48" y="20"/>
                  <a:pt x="48" y="20"/>
                  <a:pt x="48" y="20"/>
                </a:cubicBezTo>
                <a:cubicBezTo>
                  <a:pt x="48" y="20"/>
                  <a:pt x="48" y="20"/>
                  <a:pt x="48" y="20"/>
                </a:cubicBezTo>
                <a:lnTo>
                  <a:pt x="48" y="24"/>
                </a:lnTo>
                <a:close/>
                <a:moveTo>
                  <a:pt x="53" y="14"/>
                </a:moveTo>
                <a:cubicBezTo>
                  <a:pt x="53" y="15"/>
                  <a:pt x="53" y="15"/>
                  <a:pt x="53" y="15"/>
                </a:cubicBezTo>
                <a:cubicBezTo>
                  <a:pt x="49" y="15"/>
                  <a:pt x="49" y="15"/>
                  <a:pt x="49" y="15"/>
                </a:cubicBezTo>
                <a:cubicBezTo>
                  <a:pt x="49" y="15"/>
                  <a:pt x="48" y="15"/>
                  <a:pt x="48" y="14"/>
                </a:cubicBezTo>
                <a:cubicBezTo>
                  <a:pt x="48" y="11"/>
                  <a:pt x="48" y="11"/>
                  <a:pt x="48" y="11"/>
                </a:cubicBezTo>
                <a:cubicBezTo>
                  <a:pt x="48" y="10"/>
                  <a:pt x="49" y="10"/>
                  <a:pt x="49" y="10"/>
                </a:cubicBezTo>
                <a:cubicBezTo>
                  <a:pt x="53" y="10"/>
                  <a:pt x="53" y="10"/>
                  <a:pt x="53" y="10"/>
                </a:cubicBezTo>
                <a:cubicBezTo>
                  <a:pt x="53" y="10"/>
                  <a:pt x="53" y="10"/>
                  <a:pt x="53" y="11"/>
                </a:cubicBezTo>
                <a:lnTo>
                  <a:pt x="53" y="14"/>
                </a:lnTo>
                <a:close/>
                <a:moveTo>
                  <a:pt x="63" y="24"/>
                </a:moveTo>
                <a:cubicBezTo>
                  <a:pt x="63" y="24"/>
                  <a:pt x="63" y="25"/>
                  <a:pt x="62" y="25"/>
                </a:cubicBezTo>
                <a:cubicBezTo>
                  <a:pt x="54" y="25"/>
                  <a:pt x="54" y="25"/>
                  <a:pt x="54" y="25"/>
                </a:cubicBezTo>
                <a:cubicBezTo>
                  <a:pt x="53" y="25"/>
                  <a:pt x="53" y="24"/>
                  <a:pt x="53" y="24"/>
                </a:cubicBezTo>
                <a:cubicBezTo>
                  <a:pt x="53" y="20"/>
                  <a:pt x="53" y="20"/>
                  <a:pt x="53" y="20"/>
                </a:cubicBezTo>
                <a:cubicBezTo>
                  <a:pt x="53" y="20"/>
                  <a:pt x="53" y="20"/>
                  <a:pt x="54" y="20"/>
                </a:cubicBezTo>
                <a:cubicBezTo>
                  <a:pt x="58" y="20"/>
                  <a:pt x="58" y="20"/>
                  <a:pt x="58" y="20"/>
                </a:cubicBezTo>
                <a:cubicBezTo>
                  <a:pt x="58" y="11"/>
                  <a:pt x="58" y="11"/>
                  <a:pt x="58" y="11"/>
                </a:cubicBezTo>
                <a:cubicBezTo>
                  <a:pt x="58" y="10"/>
                  <a:pt x="58" y="10"/>
                  <a:pt x="59" y="10"/>
                </a:cubicBezTo>
                <a:cubicBezTo>
                  <a:pt x="62" y="10"/>
                  <a:pt x="62" y="10"/>
                  <a:pt x="62" y="10"/>
                </a:cubicBezTo>
                <a:cubicBezTo>
                  <a:pt x="63" y="10"/>
                  <a:pt x="63" y="10"/>
                  <a:pt x="63" y="11"/>
                </a:cubicBezTo>
                <a:lnTo>
                  <a:pt x="63" y="24"/>
                </a:lnTo>
                <a:close/>
                <a:moveTo>
                  <a:pt x="63" y="34"/>
                </a:moveTo>
                <a:cubicBezTo>
                  <a:pt x="63" y="34"/>
                  <a:pt x="63" y="34"/>
                  <a:pt x="62" y="34"/>
                </a:cubicBezTo>
                <a:cubicBezTo>
                  <a:pt x="59" y="34"/>
                  <a:pt x="59" y="34"/>
                  <a:pt x="59" y="34"/>
                </a:cubicBezTo>
                <a:cubicBezTo>
                  <a:pt x="58" y="34"/>
                  <a:pt x="58" y="34"/>
                  <a:pt x="58" y="34"/>
                </a:cubicBezTo>
                <a:cubicBezTo>
                  <a:pt x="58" y="30"/>
                  <a:pt x="58" y="30"/>
                  <a:pt x="58" y="30"/>
                </a:cubicBezTo>
                <a:cubicBezTo>
                  <a:pt x="58" y="30"/>
                  <a:pt x="58" y="29"/>
                  <a:pt x="59" y="29"/>
                </a:cubicBezTo>
                <a:cubicBezTo>
                  <a:pt x="62" y="29"/>
                  <a:pt x="62" y="29"/>
                  <a:pt x="62" y="29"/>
                </a:cubicBezTo>
                <a:cubicBezTo>
                  <a:pt x="63" y="29"/>
                  <a:pt x="63" y="30"/>
                  <a:pt x="63" y="30"/>
                </a:cubicBezTo>
                <a:lnTo>
                  <a:pt x="63" y="34"/>
                </a:lnTo>
                <a:close/>
              </a:path>
            </a:pathLst>
          </a:custGeom>
          <a:solidFill>
            <a:schemeClr val="dk1"/>
          </a:solidFill>
          <a:ln w="0">
            <a:noFill/>
          </a:ln>
        </p:spPr>
        <p:style>
          <a:lnRef idx="0"/>
          <a:fillRef idx="0"/>
          <a:effectRef idx="0"/>
          <a:fontRef idx="minor"/>
        </p:style>
      </p:sp>
      <p:sp>
        <p:nvSpPr>
          <p:cNvPr id="1921" name="Google Shape;1870;p45"/>
          <p:cNvSpPr/>
          <p:nvPr/>
        </p:nvSpPr>
        <p:spPr>
          <a:xfrm>
            <a:off x="11323440" y="5191920"/>
            <a:ext cx="285480" cy="176400"/>
          </a:xfrm>
          <a:custGeom>
            <a:avLst/>
            <a:gdLst/>
            <a:ahLst/>
            <a:rect l="l" t="t" r="r" b="b"/>
            <a:pathLst>
              <a:path w="68" h="42">
                <a:moveTo>
                  <a:pt x="49" y="12"/>
                </a:moveTo>
                <a:cubicBezTo>
                  <a:pt x="50" y="15"/>
                  <a:pt x="53" y="16"/>
                  <a:pt x="55" y="17"/>
                </a:cubicBezTo>
                <a:cubicBezTo>
                  <a:pt x="62" y="18"/>
                  <a:pt x="68" y="22"/>
                  <a:pt x="68" y="29"/>
                </a:cubicBezTo>
                <a:cubicBezTo>
                  <a:pt x="68" y="37"/>
                  <a:pt x="61" y="42"/>
                  <a:pt x="54" y="42"/>
                </a:cubicBezTo>
                <a:cubicBezTo>
                  <a:pt x="42" y="42"/>
                  <a:pt x="38" y="27"/>
                  <a:pt x="35" y="18"/>
                </a:cubicBezTo>
                <a:cubicBezTo>
                  <a:pt x="32" y="10"/>
                  <a:pt x="29" y="6"/>
                  <a:pt x="20" y="6"/>
                </a:cubicBezTo>
                <a:cubicBezTo>
                  <a:pt x="13" y="6"/>
                  <a:pt x="6" y="13"/>
                  <a:pt x="6" y="21"/>
                </a:cubicBezTo>
                <a:cubicBezTo>
                  <a:pt x="6" y="28"/>
                  <a:pt x="12" y="36"/>
                  <a:pt x="20" y="36"/>
                </a:cubicBezTo>
                <a:cubicBezTo>
                  <a:pt x="24" y="36"/>
                  <a:pt x="27" y="35"/>
                  <a:pt x="30" y="32"/>
                </a:cubicBezTo>
                <a:cubicBezTo>
                  <a:pt x="31" y="31"/>
                  <a:pt x="32" y="29"/>
                  <a:pt x="33" y="28"/>
                </a:cubicBezTo>
                <a:cubicBezTo>
                  <a:pt x="36" y="34"/>
                  <a:pt x="36" y="34"/>
                  <a:pt x="36" y="34"/>
                </a:cubicBezTo>
                <a:cubicBezTo>
                  <a:pt x="36" y="34"/>
                  <a:pt x="35" y="35"/>
                  <a:pt x="34" y="36"/>
                </a:cubicBezTo>
                <a:cubicBezTo>
                  <a:pt x="35" y="36"/>
                  <a:pt x="35" y="36"/>
                  <a:pt x="35" y="36"/>
                </a:cubicBezTo>
                <a:cubicBezTo>
                  <a:pt x="31" y="41"/>
                  <a:pt x="25" y="42"/>
                  <a:pt x="20" y="42"/>
                </a:cubicBezTo>
                <a:cubicBezTo>
                  <a:pt x="8" y="42"/>
                  <a:pt x="0" y="32"/>
                  <a:pt x="0" y="21"/>
                </a:cubicBezTo>
                <a:cubicBezTo>
                  <a:pt x="0" y="10"/>
                  <a:pt x="9" y="0"/>
                  <a:pt x="20" y="0"/>
                </a:cubicBezTo>
                <a:cubicBezTo>
                  <a:pt x="38" y="0"/>
                  <a:pt x="39" y="16"/>
                  <a:pt x="45" y="28"/>
                </a:cubicBezTo>
                <a:cubicBezTo>
                  <a:pt x="47" y="32"/>
                  <a:pt x="50" y="36"/>
                  <a:pt x="54" y="36"/>
                </a:cubicBezTo>
                <a:cubicBezTo>
                  <a:pt x="58" y="36"/>
                  <a:pt x="62" y="33"/>
                  <a:pt x="62" y="29"/>
                </a:cubicBezTo>
                <a:cubicBezTo>
                  <a:pt x="62" y="20"/>
                  <a:pt x="45" y="26"/>
                  <a:pt x="43" y="11"/>
                </a:cubicBezTo>
                <a:cubicBezTo>
                  <a:pt x="43" y="11"/>
                  <a:pt x="43" y="10"/>
                  <a:pt x="43" y="10"/>
                </a:cubicBezTo>
                <a:cubicBezTo>
                  <a:pt x="43" y="4"/>
                  <a:pt x="48" y="0"/>
                  <a:pt x="53" y="0"/>
                </a:cubicBezTo>
                <a:cubicBezTo>
                  <a:pt x="57" y="0"/>
                  <a:pt x="59" y="0"/>
                  <a:pt x="61" y="2"/>
                </a:cubicBezTo>
                <a:cubicBezTo>
                  <a:pt x="61" y="2"/>
                  <a:pt x="61" y="2"/>
                  <a:pt x="61" y="2"/>
                </a:cubicBezTo>
                <a:cubicBezTo>
                  <a:pt x="62" y="3"/>
                  <a:pt x="63" y="5"/>
                  <a:pt x="64" y="6"/>
                </a:cubicBezTo>
                <a:cubicBezTo>
                  <a:pt x="59" y="10"/>
                  <a:pt x="59" y="10"/>
                  <a:pt x="59" y="10"/>
                </a:cubicBezTo>
                <a:cubicBezTo>
                  <a:pt x="58" y="8"/>
                  <a:pt x="58" y="8"/>
                  <a:pt x="57" y="7"/>
                </a:cubicBezTo>
                <a:cubicBezTo>
                  <a:pt x="57" y="7"/>
                  <a:pt x="57" y="7"/>
                  <a:pt x="57" y="7"/>
                </a:cubicBezTo>
                <a:cubicBezTo>
                  <a:pt x="56" y="6"/>
                  <a:pt x="54" y="6"/>
                  <a:pt x="53" y="6"/>
                </a:cubicBezTo>
                <a:cubicBezTo>
                  <a:pt x="51" y="6"/>
                  <a:pt x="49" y="8"/>
                  <a:pt x="49" y="10"/>
                </a:cubicBezTo>
                <a:cubicBezTo>
                  <a:pt x="49" y="11"/>
                  <a:pt x="49" y="12"/>
                  <a:pt x="49" y="12"/>
                </a:cubicBezTo>
                <a:close/>
              </a:path>
            </a:pathLst>
          </a:custGeom>
          <a:solidFill>
            <a:schemeClr val="dk1"/>
          </a:solidFill>
          <a:ln w="0">
            <a:noFill/>
          </a:ln>
        </p:spPr>
        <p:style>
          <a:lnRef idx="0"/>
          <a:fillRef idx="0"/>
          <a:effectRef idx="0"/>
          <a:fontRef idx="minor"/>
        </p:style>
      </p:sp>
      <p:sp>
        <p:nvSpPr>
          <p:cNvPr id="1922" name="Google Shape;1871;p45"/>
          <p:cNvSpPr/>
          <p:nvPr/>
        </p:nvSpPr>
        <p:spPr>
          <a:xfrm>
            <a:off x="564840" y="5616000"/>
            <a:ext cx="242640" cy="244440"/>
          </a:xfrm>
          <a:custGeom>
            <a:avLst/>
            <a:gdLst/>
            <a:ahLst/>
            <a:rect l="l" t="t" r="r" b="b"/>
            <a:pathLst>
              <a:path w="58" h="58">
                <a:moveTo>
                  <a:pt x="37" y="56"/>
                </a:moveTo>
                <a:cubicBezTo>
                  <a:pt x="34" y="58"/>
                  <a:pt x="29" y="58"/>
                  <a:pt x="25" y="58"/>
                </a:cubicBezTo>
                <a:cubicBezTo>
                  <a:pt x="21" y="58"/>
                  <a:pt x="16" y="57"/>
                  <a:pt x="12" y="57"/>
                </a:cubicBezTo>
                <a:cubicBezTo>
                  <a:pt x="10" y="57"/>
                  <a:pt x="8" y="58"/>
                  <a:pt x="6" y="58"/>
                </a:cubicBezTo>
                <a:cubicBezTo>
                  <a:pt x="3" y="58"/>
                  <a:pt x="0" y="54"/>
                  <a:pt x="0" y="51"/>
                </a:cubicBezTo>
                <a:cubicBezTo>
                  <a:pt x="0" y="49"/>
                  <a:pt x="1" y="47"/>
                  <a:pt x="1" y="46"/>
                </a:cubicBezTo>
                <a:cubicBezTo>
                  <a:pt x="1" y="43"/>
                  <a:pt x="0" y="40"/>
                  <a:pt x="0" y="37"/>
                </a:cubicBezTo>
                <a:cubicBezTo>
                  <a:pt x="0" y="26"/>
                  <a:pt x="3" y="14"/>
                  <a:pt x="12" y="7"/>
                </a:cubicBezTo>
                <a:cubicBezTo>
                  <a:pt x="15" y="5"/>
                  <a:pt x="18" y="4"/>
                  <a:pt x="21" y="3"/>
                </a:cubicBezTo>
                <a:cubicBezTo>
                  <a:pt x="25" y="1"/>
                  <a:pt x="29" y="0"/>
                  <a:pt x="33" y="0"/>
                </a:cubicBezTo>
                <a:cubicBezTo>
                  <a:pt x="37" y="0"/>
                  <a:pt x="42" y="1"/>
                  <a:pt x="46" y="1"/>
                </a:cubicBezTo>
                <a:cubicBezTo>
                  <a:pt x="48" y="1"/>
                  <a:pt x="49" y="1"/>
                  <a:pt x="50" y="1"/>
                </a:cubicBezTo>
                <a:cubicBezTo>
                  <a:pt x="55" y="1"/>
                  <a:pt x="56" y="4"/>
                  <a:pt x="56" y="8"/>
                </a:cubicBezTo>
                <a:cubicBezTo>
                  <a:pt x="56" y="10"/>
                  <a:pt x="56" y="11"/>
                  <a:pt x="56" y="13"/>
                </a:cubicBezTo>
                <a:cubicBezTo>
                  <a:pt x="56" y="15"/>
                  <a:pt x="56" y="15"/>
                  <a:pt x="57" y="16"/>
                </a:cubicBezTo>
                <a:cubicBezTo>
                  <a:pt x="58" y="18"/>
                  <a:pt x="58" y="24"/>
                  <a:pt x="58" y="26"/>
                </a:cubicBezTo>
                <a:cubicBezTo>
                  <a:pt x="58" y="39"/>
                  <a:pt x="49" y="52"/>
                  <a:pt x="37" y="56"/>
                </a:cubicBezTo>
                <a:close/>
                <a:moveTo>
                  <a:pt x="52" y="18"/>
                </a:moveTo>
                <a:cubicBezTo>
                  <a:pt x="52" y="16"/>
                  <a:pt x="51" y="15"/>
                  <a:pt x="51" y="13"/>
                </a:cubicBezTo>
                <a:cubicBezTo>
                  <a:pt x="51" y="11"/>
                  <a:pt x="51" y="10"/>
                  <a:pt x="51" y="8"/>
                </a:cubicBezTo>
                <a:cubicBezTo>
                  <a:pt x="51" y="7"/>
                  <a:pt x="51" y="7"/>
                  <a:pt x="51" y="6"/>
                </a:cubicBezTo>
                <a:cubicBezTo>
                  <a:pt x="51" y="6"/>
                  <a:pt x="51" y="6"/>
                  <a:pt x="51" y="6"/>
                </a:cubicBezTo>
                <a:cubicBezTo>
                  <a:pt x="49" y="6"/>
                  <a:pt x="48" y="6"/>
                  <a:pt x="46" y="6"/>
                </a:cubicBezTo>
                <a:cubicBezTo>
                  <a:pt x="42" y="6"/>
                  <a:pt x="37" y="4"/>
                  <a:pt x="33" y="4"/>
                </a:cubicBezTo>
                <a:cubicBezTo>
                  <a:pt x="29" y="4"/>
                  <a:pt x="26" y="6"/>
                  <a:pt x="23" y="7"/>
                </a:cubicBezTo>
                <a:cubicBezTo>
                  <a:pt x="20" y="8"/>
                  <a:pt x="17" y="9"/>
                  <a:pt x="15" y="11"/>
                </a:cubicBezTo>
                <a:cubicBezTo>
                  <a:pt x="7" y="17"/>
                  <a:pt x="5" y="27"/>
                  <a:pt x="5" y="37"/>
                </a:cubicBezTo>
                <a:cubicBezTo>
                  <a:pt x="5" y="40"/>
                  <a:pt x="6" y="43"/>
                  <a:pt x="6" y="46"/>
                </a:cubicBezTo>
                <a:cubicBezTo>
                  <a:pt x="6" y="47"/>
                  <a:pt x="5" y="49"/>
                  <a:pt x="5" y="51"/>
                </a:cubicBezTo>
                <a:cubicBezTo>
                  <a:pt x="5" y="52"/>
                  <a:pt x="5" y="53"/>
                  <a:pt x="6" y="53"/>
                </a:cubicBezTo>
                <a:cubicBezTo>
                  <a:pt x="8" y="53"/>
                  <a:pt x="10" y="52"/>
                  <a:pt x="12" y="52"/>
                </a:cubicBezTo>
                <a:cubicBezTo>
                  <a:pt x="16" y="52"/>
                  <a:pt x="21" y="53"/>
                  <a:pt x="25" y="53"/>
                </a:cubicBezTo>
                <a:cubicBezTo>
                  <a:pt x="28" y="53"/>
                  <a:pt x="33" y="53"/>
                  <a:pt x="36" y="52"/>
                </a:cubicBezTo>
                <a:cubicBezTo>
                  <a:pt x="46" y="48"/>
                  <a:pt x="53" y="37"/>
                  <a:pt x="53" y="26"/>
                </a:cubicBezTo>
                <a:cubicBezTo>
                  <a:pt x="53" y="24"/>
                  <a:pt x="53" y="20"/>
                  <a:pt x="52" y="18"/>
                </a:cubicBezTo>
                <a:close/>
              </a:path>
            </a:pathLst>
          </a:custGeom>
          <a:solidFill>
            <a:schemeClr val="dk1"/>
          </a:solidFill>
          <a:ln w="0">
            <a:noFill/>
          </a:ln>
        </p:spPr>
        <p:style>
          <a:lnRef idx="0"/>
          <a:fillRef idx="0"/>
          <a:effectRef idx="0"/>
          <a:fontRef idx="minor"/>
        </p:style>
      </p:sp>
      <p:sp>
        <p:nvSpPr>
          <p:cNvPr id="1923" name="Google Shape;1872;p45"/>
          <p:cNvSpPr/>
          <p:nvPr/>
        </p:nvSpPr>
        <p:spPr>
          <a:xfrm>
            <a:off x="1082880" y="5594760"/>
            <a:ext cx="285480" cy="287280"/>
          </a:xfrm>
          <a:custGeom>
            <a:avLst/>
            <a:gdLst/>
            <a:ahLst/>
            <a:rect l="l" t="t"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dk1"/>
          </a:solidFill>
          <a:ln w="0">
            <a:noFill/>
          </a:ln>
        </p:spPr>
        <p:style>
          <a:lnRef idx="0"/>
          <a:fillRef idx="0"/>
          <a:effectRef idx="0"/>
          <a:fontRef idx="minor"/>
        </p:style>
      </p:sp>
      <p:sp>
        <p:nvSpPr>
          <p:cNvPr id="1924" name="Google Shape;1873;p45"/>
          <p:cNvSpPr/>
          <p:nvPr/>
        </p:nvSpPr>
        <p:spPr>
          <a:xfrm>
            <a:off x="1690200" y="5616000"/>
            <a:ext cx="326520" cy="244440"/>
          </a:xfrm>
          <a:custGeom>
            <a:avLst/>
            <a:gdLst/>
            <a:ahLst/>
            <a:rect l="l" t="t"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dk1"/>
          </a:solidFill>
          <a:ln w="0">
            <a:noFill/>
          </a:ln>
        </p:spPr>
        <p:style>
          <a:lnRef idx="0"/>
          <a:fillRef idx="0"/>
          <a:effectRef idx="0"/>
          <a:fontRef idx="minor"/>
        </p:style>
      </p:sp>
      <p:sp>
        <p:nvSpPr>
          <p:cNvPr id="1925" name="Google Shape;1874;p45"/>
          <p:cNvSpPr/>
          <p:nvPr/>
        </p:nvSpPr>
        <p:spPr>
          <a:xfrm>
            <a:off x="2901240" y="5626080"/>
            <a:ext cx="285480" cy="221400"/>
          </a:xfrm>
          <a:custGeom>
            <a:avLst/>
            <a:gdLst/>
            <a:ahLst/>
            <a:rect l="l" t="t" r="r" b="b"/>
            <a:pathLst>
              <a:path w="68" h="53">
                <a:moveTo>
                  <a:pt x="8" y="15"/>
                </a:moveTo>
                <a:cubicBezTo>
                  <a:pt x="4" y="15"/>
                  <a:pt x="0" y="11"/>
                  <a:pt x="0" y="7"/>
                </a:cubicBezTo>
                <a:cubicBezTo>
                  <a:pt x="0" y="3"/>
                  <a:pt x="4" y="0"/>
                  <a:pt x="8" y="0"/>
                </a:cubicBezTo>
                <a:cubicBezTo>
                  <a:pt x="12" y="0"/>
                  <a:pt x="15" y="3"/>
                  <a:pt x="15" y="7"/>
                </a:cubicBezTo>
                <a:cubicBezTo>
                  <a:pt x="15" y="11"/>
                  <a:pt x="12" y="15"/>
                  <a:pt x="8" y="15"/>
                </a:cubicBezTo>
                <a:close/>
                <a:moveTo>
                  <a:pt x="8" y="34"/>
                </a:moveTo>
                <a:cubicBezTo>
                  <a:pt x="4" y="34"/>
                  <a:pt x="0" y="31"/>
                  <a:pt x="0" y="27"/>
                </a:cubicBezTo>
                <a:cubicBezTo>
                  <a:pt x="0" y="23"/>
                  <a:pt x="4" y="19"/>
                  <a:pt x="8" y="19"/>
                </a:cubicBezTo>
                <a:cubicBezTo>
                  <a:pt x="12" y="19"/>
                  <a:pt x="15" y="23"/>
                  <a:pt x="15" y="27"/>
                </a:cubicBezTo>
                <a:cubicBezTo>
                  <a:pt x="15" y="31"/>
                  <a:pt x="12" y="34"/>
                  <a:pt x="8" y="34"/>
                </a:cubicBezTo>
                <a:close/>
                <a:moveTo>
                  <a:pt x="8" y="53"/>
                </a:moveTo>
                <a:cubicBezTo>
                  <a:pt x="4" y="53"/>
                  <a:pt x="0" y="50"/>
                  <a:pt x="0" y="46"/>
                </a:cubicBezTo>
                <a:cubicBezTo>
                  <a:pt x="0" y="42"/>
                  <a:pt x="4" y="39"/>
                  <a:pt x="8" y="39"/>
                </a:cubicBezTo>
                <a:cubicBezTo>
                  <a:pt x="12" y="39"/>
                  <a:pt x="15" y="42"/>
                  <a:pt x="15" y="46"/>
                </a:cubicBezTo>
                <a:cubicBezTo>
                  <a:pt x="15" y="50"/>
                  <a:pt x="12" y="53"/>
                  <a:pt x="8" y="53"/>
                </a:cubicBezTo>
                <a:close/>
                <a:moveTo>
                  <a:pt x="68" y="11"/>
                </a:moveTo>
                <a:cubicBezTo>
                  <a:pt x="68" y="12"/>
                  <a:pt x="68" y="12"/>
                  <a:pt x="67" y="12"/>
                </a:cubicBezTo>
                <a:cubicBezTo>
                  <a:pt x="21" y="12"/>
                  <a:pt x="21" y="12"/>
                  <a:pt x="21" y="12"/>
                </a:cubicBezTo>
                <a:cubicBezTo>
                  <a:pt x="20" y="12"/>
                  <a:pt x="20" y="12"/>
                  <a:pt x="20" y="11"/>
                </a:cubicBezTo>
                <a:cubicBezTo>
                  <a:pt x="20" y="4"/>
                  <a:pt x="20" y="4"/>
                  <a:pt x="20" y="4"/>
                </a:cubicBezTo>
                <a:cubicBezTo>
                  <a:pt x="20" y="3"/>
                  <a:pt x="20" y="2"/>
                  <a:pt x="21" y="2"/>
                </a:cubicBezTo>
                <a:cubicBezTo>
                  <a:pt x="67" y="2"/>
                  <a:pt x="67" y="2"/>
                  <a:pt x="67" y="2"/>
                </a:cubicBezTo>
                <a:cubicBezTo>
                  <a:pt x="68" y="2"/>
                  <a:pt x="68" y="3"/>
                  <a:pt x="68" y="4"/>
                </a:cubicBezTo>
                <a:lnTo>
                  <a:pt x="68" y="11"/>
                </a:lnTo>
                <a:close/>
                <a:moveTo>
                  <a:pt x="68" y="30"/>
                </a:moveTo>
                <a:cubicBezTo>
                  <a:pt x="68" y="31"/>
                  <a:pt x="68" y="32"/>
                  <a:pt x="67" y="32"/>
                </a:cubicBezTo>
                <a:cubicBezTo>
                  <a:pt x="21" y="32"/>
                  <a:pt x="21" y="32"/>
                  <a:pt x="21" y="32"/>
                </a:cubicBezTo>
                <a:cubicBezTo>
                  <a:pt x="20" y="32"/>
                  <a:pt x="20" y="31"/>
                  <a:pt x="20" y="30"/>
                </a:cubicBezTo>
                <a:cubicBezTo>
                  <a:pt x="20" y="23"/>
                  <a:pt x="20" y="23"/>
                  <a:pt x="20" y="23"/>
                </a:cubicBezTo>
                <a:cubicBezTo>
                  <a:pt x="20" y="22"/>
                  <a:pt x="20" y="22"/>
                  <a:pt x="21" y="22"/>
                </a:cubicBezTo>
                <a:cubicBezTo>
                  <a:pt x="67" y="22"/>
                  <a:pt x="67" y="22"/>
                  <a:pt x="67" y="22"/>
                </a:cubicBezTo>
                <a:cubicBezTo>
                  <a:pt x="68" y="22"/>
                  <a:pt x="68" y="22"/>
                  <a:pt x="68" y="23"/>
                </a:cubicBezTo>
                <a:lnTo>
                  <a:pt x="68" y="30"/>
                </a:lnTo>
                <a:close/>
                <a:moveTo>
                  <a:pt x="68" y="50"/>
                </a:moveTo>
                <a:cubicBezTo>
                  <a:pt x="68" y="50"/>
                  <a:pt x="68" y="51"/>
                  <a:pt x="67" y="51"/>
                </a:cubicBezTo>
                <a:cubicBezTo>
                  <a:pt x="21" y="51"/>
                  <a:pt x="21" y="51"/>
                  <a:pt x="21" y="51"/>
                </a:cubicBezTo>
                <a:cubicBezTo>
                  <a:pt x="20" y="51"/>
                  <a:pt x="20" y="50"/>
                  <a:pt x="20" y="50"/>
                </a:cubicBezTo>
                <a:cubicBezTo>
                  <a:pt x="20" y="42"/>
                  <a:pt x="20" y="42"/>
                  <a:pt x="20" y="42"/>
                </a:cubicBezTo>
                <a:cubicBezTo>
                  <a:pt x="20" y="42"/>
                  <a:pt x="20" y="41"/>
                  <a:pt x="21" y="41"/>
                </a:cubicBezTo>
                <a:cubicBezTo>
                  <a:pt x="67" y="41"/>
                  <a:pt x="67" y="41"/>
                  <a:pt x="67" y="41"/>
                </a:cubicBezTo>
                <a:cubicBezTo>
                  <a:pt x="68" y="41"/>
                  <a:pt x="68" y="42"/>
                  <a:pt x="68" y="42"/>
                </a:cubicBezTo>
                <a:lnTo>
                  <a:pt x="68" y="50"/>
                </a:lnTo>
                <a:close/>
              </a:path>
            </a:pathLst>
          </a:custGeom>
          <a:solidFill>
            <a:schemeClr val="dk1"/>
          </a:solidFill>
          <a:ln w="0">
            <a:noFill/>
          </a:ln>
        </p:spPr>
        <p:style>
          <a:lnRef idx="0"/>
          <a:fillRef idx="0"/>
          <a:effectRef idx="0"/>
          <a:fontRef idx="minor"/>
        </p:style>
      </p:sp>
      <p:sp>
        <p:nvSpPr>
          <p:cNvPr id="1926" name="Google Shape;1875;p45"/>
          <p:cNvSpPr/>
          <p:nvPr/>
        </p:nvSpPr>
        <p:spPr>
          <a:xfrm>
            <a:off x="3516480" y="5674680"/>
            <a:ext cx="277560" cy="122040"/>
          </a:xfrm>
          <a:custGeom>
            <a:avLst/>
            <a:gdLst/>
            <a:ahLst/>
            <a:rect l="l" t="t" r="r" b="b"/>
            <a:pathLst>
              <a:path w="66" h="29">
                <a:moveTo>
                  <a:pt x="66" y="18"/>
                </a:moveTo>
                <a:cubicBezTo>
                  <a:pt x="66" y="19"/>
                  <a:pt x="65" y="20"/>
                  <a:pt x="65" y="20"/>
                </a:cubicBezTo>
                <a:cubicBezTo>
                  <a:pt x="17" y="20"/>
                  <a:pt x="17" y="20"/>
                  <a:pt x="17" y="20"/>
                </a:cubicBezTo>
                <a:cubicBezTo>
                  <a:pt x="17" y="28"/>
                  <a:pt x="17" y="28"/>
                  <a:pt x="17" y="28"/>
                </a:cubicBezTo>
                <a:cubicBezTo>
                  <a:pt x="17" y="29"/>
                  <a:pt x="17" y="29"/>
                  <a:pt x="16" y="29"/>
                </a:cubicBezTo>
                <a:cubicBezTo>
                  <a:pt x="16" y="29"/>
                  <a:pt x="16" y="29"/>
                  <a:pt x="15" y="29"/>
                </a:cubicBezTo>
                <a:cubicBezTo>
                  <a:pt x="1" y="16"/>
                  <a:pt x="1" y="16"/>
                  <a:pt x="1" y="16"/>
                </a:cubicBezTo>
                <a:cubicBezTo>
                  <a:pt x="0" y="15"/>
                  <a:pt x="0" y="15"/>
                  <a:pt x="0" y="15"/>
                </a:cubicBezTo>
                <a:cubicBezTo>
                  <a:pt x="0" y="14"/>
                  <a:pt x="0" y="14"/>
                  <a:pt x="1" y="14"/>
                </a:cubicBezTo>
                <a:cubicBezTo>
                  <a:pt x="15" y="0"/>
                  <a:pt x="15" y="0"/>
                  <a:pt x="15" y="0"/>
                </a:cubicBezTo>
                <a:cubicBezTo>
                  <a:pt x="16" y="0"/>
                  <a:pt x="16" y="0"/>
                  <a:pt x="16" y="0"/>
                </a:cubicBezTo>
                <a:cubicBezTo>
                  <a:pt x="17" y="0"/>
                  <a:pt x="17" y="1"/>
                  <a:pt x="17" y="1"/>
                </a:cubicBezTo>
                <a:cubicBezTo>
                  <a:pt x="17" y="10"/>
                  <a:pt x="17" y="10"/>
                  <a:pt x="17" y="10"/>
                </a:cubicBezTo>
                <a:cubicBezTo>
                  <a:pt x="65" y="10"/>
                  <a:pt x="65" y="10"/>
                  <a:pt x="65" y="10"/>
                </a:cubicBezTo>
                <a:cubicBezTo>
                  <a:pt x="65" y="10"/>
                  <a:pt x="66" y="10"/>
                  <a:pt x="66" y="11"/>
                </a:cubicBezTo>
                <a:lnTo>
                  <a:pt x="66" y="18"/>
                </a:lnTo>
                <a:close/>
              </a:path>
            </a:pathLst>
          </a:custGeom>
          <a:solidFill>
            <a:schemeClr val="dk1"/>
          </a:solidFill>
          <a:ln w="0">
            <a:noFill/>
          </a:ln>
        </p:spPr>
        <p:style>
          <a:lnRef idx="0"/>
          <a:fillRef idx="0"/>
          <a:effectRef idx="0"/>
          <a:fontRef idx="minor"/>
        </p:style>
      </p:sp>
      <p:sp>
        <p:nvSpPr>
          <p:cNvPr id="1927" name="Google Shape;1876;p45"/>
          <p:cNvSpPr/>
          <p:nvPr/>
        </p:nvSpPr>
        <p:spPr>
          <a:xfrm>
            <a:off x="4114080" y="5616000"/>
            <a:ext cx="248400" cy="244440"/>
          </a:xfrm>
          <a:custGeom>
            <a:avLst/>
            <a:gdLst/>
            <a:ahLst/>
            <a:rect l="l" t="t" r="r" b="b"/>
            <a:pathLst>
              <a:path w="59" h="58">
                <a:moveTo>
                  <a:pt x="20" y="17"/>
                </a:moveTo>
                <a:cubicBezTo>
                  <a:pt x="20" y="18"/>
                  <a:pt x="19" y="19"/>
                  <a:pt x="17" y="19"/>
                </a:cubicBezTo>
                <a:cubicBezTo>
                  <a:pt x="3" y="19"/>
                  <a:pt x="3" y="19"/>
                  <a:pt x="3" y="19"/>
                </a:cubicBezTo>
                <a:cubicBezTo>
                  <a:pt x="2" y="19"/>
                  <a:pt x="0" y="18"/>
                  <a:pt x="0" y="17"/>
                </a:cubicBezTo>
                <a:cubicBezTo>
                  <a:pt x="0" y="2"/>
                  <a:pt x="0" y="2"/>
                  <a:pt x="0" y="2"/>
                </a:cubicBezTo>
                <a:cubicBezTo>
                  <a:pt x="0" y="1"/>
                  <a:pt x="2" y="0"/>
                  <a:pt x="3" y="0"/>
                </a:cubicBezTo>
                <a:cubicBezTo>
                  <a:pt x="17" y="0"/>
                  <a:pt x="17" y="0"/>
                  <a:pt x="17" y="0"/>
                </a:cubicBezTo>
                <a:cubicBezTo>
                  <a:pt x="19" y="0"/>
                  <a:pt x="20" y="1"/>
                  <a:pt x="20" y="2"/>
                </a:cubicBezTo>
                <a:lnTo>
                  <a:pt x="20" y="17"/>
                </a:lnTo>
                <a:close/>
                <a:moveTo>
                  <a:pt x="59" y="31"/>
                </a:moveTo>
                <a:cubicBezTo>
                  <a:pt x="59" y="47"/>
                  <a:pt x="46" y="58"/>
                  <a:pt x="30" y="58"/>
                </a:cubicBezTo>
                <a:cubicBezTo>
                  <a:pt x="13" y="58"/>
                  <a:pt x="0" y="47"/>
                  <a:pt x="0" y="31"/>
                </a:cubicBezTo>
                <a:cubicBezTo>
                  <a:pt x="0" y="26"/>
                  <a:pt x="0" y="26"/>
                  <a:pt x="0" y="26"/>
                </a:cubicBezTo>
                <a:cubicBezTo>
                  <a:pt x="0" y="25"/>
                  <a:pt x="2" y="24"/>
                  <a:pt x="3" y="24"/>
                </a:cubicBezTo>
                <a:cubicBezTo>
                  <a:pt x="17" y="24"/>
                  <a:pt x="17" y="24"/>
                  <a:pt x="17" y="24"/>
                </a:cubicBezTo>
                <a:cubicBezTo>
                  <a:pt x="19" y="24"/>
                  <a:pt x="20" y="25"/>
                  <a:pt x="20" y="26"/>
                </a:cubicBezTo>
                <a:cubicBezTo>
                  <a:pt x="20" y="31"/>
                  <a:pt x="20" y="31"/>
                  <a:pt x="20" y="31"/>
                </a:cubicBezTo>
                <a:cubicBezTo>
                  <a:pt x="20" y="38"/>
                  <a:pt x="28" y="38"/>
                  <a:pt x="30" y="38"/>
                </a:cubicBezTo>
                <a:cubicBezTo>
                  <a:pt x="31" y="38"/>
                  <a:pt x="39" y="38"/>
                  <a:pt x="39" y="31"/>
                </a:cubicBezTo>
                <a:cubicBezTo>
                  <a:pt x="39" y="26"/>
                  <a:pt x="39" y="26"/>
                  <a:pt x="39" y="26"/>
                </a:cubicBezTo>
                <a:cubicBezTo>
                  <a:pt x="39" y="25"/>
                  <a:pt x="40" y="24"/>
                  <a:pt x="42" y="24"/>
                </a:cubicBezTo>
                <a:cubicBezTo>
                  <a:pt x="56" y="24"/>
                  <a:pt x="56" y="24"/>
                  <a:pt x="56" y="24"/>
                </a:cubicBezTo>
                <a:cubicBezTo>
                  <a:pt x="58" y="24"/>
                  <a:pt x="59" y="25"/>
                  <a:pt x="59" y="26"/>
                </a:cubicBezTo>
                <a:lnTo>
                  <a:pt x="59" y="31"/>
                </a:lnTo>
                <a:close/>
                <a:moveTo>
                  <a:pt x="59" y="17"/>
                </a:moveTo>
                <a:cubicBezTo>
                  <a:pt x="59" y="18"/>
                  <a:pt x="58" y="19"/>
                  <a:pt x="56" y="19"/>
                </a:cubicBezTo>
                <a:cubicBezTo>
                  <a:pt x="42" y="19"/>
                  <a:pt x="42" y="19"/>
                  <a:pt x="42" y="19"/>
                </a:cubicBezTo>
                <a:cubicBezTo>
                  <a:pt x="40" y="19"/>
                  <a:pt x="39" y="18"/>
                  <a:pt x="39" y="17"/>
                </a:cubicBezTo>
                <a:cubicBezTo>
                  <a:pt x="39" y="2"/>
                  <a:pt x="39" y="2"/>
                  <a:pt x="39" y="2"/>
                </a:cubicBezTo>
                <a:cubicBezTo>
                  <a:pt x="39" y="1"/>
                  <a:pt x="40" y="0"/>
                  <a:pt x="42" y="0"/>
                </a:cubicBezTo>
                <a:cubicBezTo>
                  <a:pt x="56" y="0"/>
                  <a:pt x="56" y="0"/>
                  <a:pt x="56" y="0"/>
                </a:cubicBezTo>
                <a:cubicBezTo>
                  <a:pt x="58" y="0"/>
                  <a:pt x="59" y="1"/>
                  <a:pt x="59" y="2"/>
                </a:cubicBezTo>
                <a:lnTo>
                  <a:pt x="59" y="17"/>
                </a:lnTo>
                <a:close/>
              </a:path>
            </a:pathLst>
          </a:custGeom>
          <a:solidFill>
            <a:schemeClr val="dk1"/>
          </a:solidFill>
          <a:ln w="0">
            <a:noFill/>
          </a:ln>
        </p:spPr>
        <p:style>
          <a:lnRef idx="0"/>
          <a:fillRef idx="0"/>
          <a:effectRef idx="0"/>
          <a:fontRef idx="minor"/>
        </p:style>
      </p:sp>
      <p:sp>
        <p:nvSpPr>
          <p:cNvPr id="1928" name="Google Shape;1877;p45"/>
          <p:cNvSpPr/>
          <p:nvPr/>
        </p:nvSpPr>
        <p:spPr>
          <a:xfrm>
            <a:off x="4721400" y="5600520"/>
            <a:ext cx="162720" cy="281520"/>
          </a:xfrm>
          <a:custGeom>
            <a:avLst/>
            <a:gdLst/>
            <a:ahLst/>
            <a:rect l="l" t="t" r="r" b="b"/>
            <a:pathLst>
              <a:path w="39" h="67">
                <a:moveTo>
                  <a:pt x="39" y="41"/>
                </a:moveTo>
                <a:cubicBezTo>
                  <a:pt x="39" y="43"/>
                  <a:pt x="37" y="45"/>
                  <a:pt x="35" y="45"/>
                </a:cubicBezTo>
                <a:cubicBezTo>
                  <a:pt x="33" y="45"/>
                  <a:pt x="31" y="43"/>
                  <a:pt x="31" y="41"/>
                </a:cubicBezTo>
                <a:cubicBezTo>
                  <a:pt x="31" y="28"/>
                  <a:pt x="31" y="28"/>
                  <a:pt x="31" y="28"/>
                </a:cubicBezTo>
                <a:cubicBezTo>
                  <a:pt x="29" y="28"/>
                  <a:pt x="29" y="28"/>
                  <a:pt x="29" y="28"/>
                </a:cubicBezTo>
                <a:cubicBezTo>
                  <a:pt x="29" y="62"/>
                  <a:pt x="29" y="62"/>
                  <a:pt x="29" y="62"/>
                </a:cubicBezTo>
                <a:cubicBezTo>
                  <a:pt x="29" y="65"/>
                  <a:pt x="27" y="67"/>
                  <a:pt x="25" y="67"/>
                </a:cubicBezTo>
                <a:cubicBezTo>
                  <a:pt x="22" y="67"/>
                  <a:pt x="20" y="65"/>
                  <a:pt x="20" y="62"/>
                </a:cubicBezTo>
                <a:cubicBezTo>
                  <a:pt x="20" y="45"/>
                  <a:pt x="20" y="45"/>
                  <a:pt x="20" y="45"/>
                </a:cubicBezTo>
                <a:cubicBezTo>
                  <a:pt x="18" y="45"/>
                  <a:pt x="18" y="45"/>
                  <a:pt x="18" y="45"/>
                </a:cubicBezTo>
                <a:cubicBezTo>
                  <a:pt x="18" y="62"/>
                  <a:pt x="18" y="62"/>
                  <a:pt x="18" y="62"/>
                </a:cubicBezTo>
                <a:cubicBezTo>
                  <a:pt x="18" y="65"/>
                  <a:pt x="16" y="67"/>
                  <a:pt x="14" y="67"/>
                </a:cubicBezTo>
                <a:cubicBezTo>
                  <a:pt x="11" y="67"/>
                  <a:pt x="9" y="65"/>
                  <a:pt x="9" y="62"/>
                </a:cubicBezTo>
                <a:cubicBezTo>
                  <a:pt x="9" y="28"/>
                  <a:pt x="9" y="28"/>
                  <a:pt x="9" y="28"/>
                </a:cubicBezTo>
                <a:cubicBezTo>
                  <a:pt x="7" y="28"/>
                  <a:pt x="7" y="28"/>
                  <a:pt x="7" y="28"/>
                </a:cubicBezTo>
                <a:cubicBezTo>
                  <a:pt x="7" y="41"/>
                  <a:pt x="7" y="41"/>
                  <a:pt x="7" y="41"/>
                </a:cubicBezTo>
                <a:cubicBezTo>
                  <a:pt x="7" y="43"/>
                  <a:pt x="5" y="45"/>
                  <a:pt x="3" y="45"/>
                </a:cubicBezTo>
                <a:cubicBezTo>
                  <a:pt x="1" y="45"/>
                  <a:pt x="0" y="43"/>
                  <a:pt x="0" y="41"/>
                </a:cubicBezTo>
                <a:cubicBezTo>
                  <a:pt x="0" y="25"/>
                  <a:pt x="0" y="25"/>
                  <a:pt x="0" y="25"/>
                </a:cubicBezTo>
                <a:cubicBezTo>
                  <a:pt x="0" y="21"/>
                  <a:pt x="3" y="18"/>
                  <a:pt x="7" y="18"/>
                </a:cubicBezTo>
                <a:cubicBezTo>
                  <a:pt x="31" y="18"/>
                  <a:pt x="31" y="18"/>
                  <a:pt x="31" y="18"/>
                </a:cubicBezTo>
                <a:cubicBezTo>
                  <a:pt x="35" y="18"/>
                  <a:pt x="39" y="21"/>
                  <a:pt x="39" y="25"/>
                </a:cubicBezTo>
                <a:lnTo>
                  <a:pt x="39" y="41"/>
                </a:lnTo>
                <a:close/>
                <a:moveTo>
                  <a:pt x="19" y="17"/>
                </a:moveTo>
                <a:cubicBezTo>
                  <a:pt x="14" y="17"/>
                  <a:pt x="11" y="13"/>
                  <a:pt x="11" y="8"/>
                </a:cubicBezTo>
                <a:cubicBezTo>
                  <a:pt x="11" y="4"/>
                  <a:pt x="14" y="0"/>
                  <a:pt x="19" y="0"/>
                </a:cubicBezTo>
                <a:cubicBezTo>
                  <a:pt x="24" y="0"/>
                  <a:pt x="28" y="4"/>
                  <a:pt x="28" y="8"/>
                </a:cubicBezTo>
                <a:cubicBezTo>
                  <a:pt x="28" y="13"/>
                  <a:pt x="24" y="17"/>
                  <a:pt x="19" y="17"/>
                </a:cubicBezTo>
                <a:close/>
              </a:path>
            </a:pathLst>
          </a:custGeom>
          <a:solidFill>
            <a:schemeClr val="dk1"/>
          </a:solidFill>
          <a:ln w="0">
            <a:noFill/>
          </a:ln>
        </p:spPr>
        <p:style>
          <a:lnRef idx="0"/>
          <a:fillRef idx="0"/>
          <a:effectRef idx="0"/>
          <a:fontRef idx="minor"/>
        </p:style>
      </p:sp>
      <p:sp>
        <p:nvSpPr>
          <p:cNvPr id="1929" name="Google Shape;1878;p45"/>
          <p:cNvSpPr/>
          <p:nvPr/>
        </p:nvSpPr>
        <p:spPr>
          <a:xfrm>
            <a:off x="5326920" y="5616000"/>
            <a:ext cx="285480" cy="244440"/>
          </a:xfrm>
          <a:custGeom>
            <a:avLst/>
            <a:gdLst/>
            <a:ahLst/>
            <a:rect l="l" t="t" r="r" b="b"/>
            <a:pathLst>
              <a:path w="68" h="58">
                <a:moveTo>
                  <a:pt x="10" y="58"/>
                </a:moveTo>
                <a:cubicBezTo>
                  <a:pt x="9" y="58"/>
                  <a:pt x="9" y="58"/>
                  <a:pt x="9" y="58"/>
                </a:cubicBezTo>
                <a:cubicBezTo>
                  <a:pt x="4" y="58"/>
                  <a:pt x="0" y="54"/>
                  <a:pt x="0" y="49"/>
                </a:cubicBezTo>
                <a:cubicBezTo>
                  <a:pt x="0" y="18"/>
                  <a:pt x="0" y="18"/>
                  <a:pt x="0" y="18"/>
                </a:cubicBezTo>
                <a:cubicBezTo>
                  <a:pt x="0" y="13"/>
                  <a:pt x="4" y="9"/>
                  <a:pt x="9" y="9"/>
                </a:cubicBezTo>
                <a:cubicBezTo>
                  <a:pt x="10" y="9"/>
                  <a:pt x="10" y="9"/>
                  <a:pt x="10" y="9"/>
                </a:cubicBezTo>
                <a:lnTo>
                  <a:pt x="10" y="58"/>
                </a:lnTo>
                <a:close/>
                <a:moveTo>
                  <a:pt x="55" y="58"/>
                </a:moveTo>
                <a:cubicBezTo>
                  <a:pt x="14" y="58"/>
                  <a:pt x="14" y="58"/>
                  <a:pt x="14" y="58"/>
                </a:cubicBezTo>
                <a:cubicBezTo>
                  <a:pt x="14" y="9"/>
                  <a:pt x="14" y="9"/>
                  <a:pt x="14"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5" y="9"/>
                  <a:pt x="55" y="9"/>
                  <a:pt x="55" y="9"/>
                </a:cubicBezTo>
                <a:lnTo>
                  <a:pt x="55" y="58"/>
                </a:lnTo>
                <a:close/>
                <a:moveTo>
                  <a:pt x="49" y="30"/>
                </a:moveTo>
                <a:cubicBezTo>
                  <a:pt x="49" y="29"/>
                  <a:pt x="49" y="29"/>
                  <a:pt x="48" y="29"/>
                </a:cubicBezTo>
                <a:cubicBezTo>
                  <a:pt x="39" y="29"/>
                  <a:pt x="39" y="29"/>
                  <a:pt x="39" y="29"/>
                </a:cubicBezTo>
                <a:cubicBezTo>
                  <a:pt x="39" y="20"/>
                  <a:pt x="39" y="20"/>
                  <a:pt x="39" y="20"/>
                </a:cubicBezTo>
                <a:cubicBezTo>
                  <a:pt x="39" y="20"/>
                  <a:pt x="39" y="19"/>
                  <a:pt x="38" y="19"/>
                </a:cubicBezTo>
                <a:cubicBezTo>
                  <a:pt x="31" y="19"/>
                  <a:pt x="31" y="19"/>
                  <a:pt x="31" y="19"/>
                </a:cubicBezTo>
                <a:cubicBezTo>
                  <a:pt x="30" y="19"/>
                  <a:pt x="30" y="20"/>
                  <a:pt x="30" y="20"/>
                </a:cubicBezTo>
                <a:cubicBezTo>
                  <a:pt x="30" y="29"/>
                  <a:pt x="30" y="29"/>
                  <a:pt x="30" y="29"/>
                </a:cubicBezTo>
                <a:cubicBezTo>
                  <a:pt x="21" y="29"/>
                  <a:pt x="21" y="29"/>
                  <a:pt x="21" y="29"/>
                </a:cubicBezTo>
                <a:cubicBezTo>
                  <a:pt x="20" y="29"/>
                  <a:pt x="20" y="29"/>
                  <a:pt x="20" y="30"/>
                </a:cubicBezTo>
                <a:cubicBezTo>
                  <a:pt x="20" y="37"/>
                  <a:pt x="20" y="37"/>
                  <a:pt x="20" y="37"/>
                </a:cubicBezTo>
                <a:cubicBezTo>
                  <a:pt x="20" y="38"/>
                  <a:pt x="20" y="38"/>
                  <a:pt x="21" y="38"/>
                </a:cubicBezTo>
                <a:cubicBezTo>
                  <a:pt x="30" y="38"/>
                  <a:pt x="30" y="38"/>
                  <a:pt x="30" y="38"/>
                </a:cubicBezTo>
                <a:cubicBezTo>
                  <a:pt x="30" y="47"/>
                  <a:pt x="30" y="47"/>
                  <a:pt x="30" y="47"/>
                </a:cubicBezTo>
                <a:cubicBezTo>
                  <a:pt x="30" y="48"/>
                  <a:pt x="30" y="48"/>
                  <a:pt x="31" y="48"/>
                </a:cubicBezTo>
                <a:cubicBezTo>
                  <a:pt x="38" y="48"/>
                  <a:pt x="38" y="48"/>
                  <a:pt x="38" y="48"/>
                </a:cubicBezTo>
                <a:cubicBezTo>
                  <a:pt x="39" y="48"/>
                  <a:pt x="39" y="48"/>
                  <a:pt x="39" y="47"/>
                </a:cubicBezTo>
                <a:cubicBezTo>
                  <a:pt x="39" y="38"/>
                  <a:pt x="39" y="38"/>
                  <a:pt x="39" y="38"/>
                </a:cubicBezTo>
                <a:cubicBezTo>
                  <a:pt x="48" y="38"/>
                  <a:pt x="48" y="38"/>
                  <a:pt x="48" y="38"/>
                </a:cubicBezTo>
                <a:cubicBezTo>
                  <a:pt x="49" y="38"/>
                  <a:pt x="49" y="38"/>
                  <a:pt x="49" y="37"/>
                </a:cubicBezTo>
                <a:lnTo>
                  <a:pt x="49" y="30"/>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9" y="58"/>
                  <a:pt x="59" y="58"/>
                  <a:pt x="59" y="58"/>
                </a:cubicBezTo>
                <a:cubicBezTo>
                  <a:pt x="59" y="9"/>
                  <a:pt x="59" y="9"/>
                  <a:pt x="59" y="9"/>
                </a:cubicBezTo>
                <a:cubicBezTo>
                  <a:pt x="60" y="9"/>
                  <a:pt x="60" y="9"/>
                  <a:pt x="60" y="9"/>
                </a:cubicBezTo>
                <a:cubicBezTo>
                  <a:pt x="65" y="9"/>
                  <a:pt x="68" y="13"/>
                  <a:pt x="68" y="18"/>
                </a:cubicBezTo>
                <a:lnTo>
                  <a:pt x="68" y="49"/>
                </a:lnTo>
                <a:close/>
              </a:path>
            </a:pathLst>
          </a:custGeom>
          <a:solidFill>
            <a:schemeClr val="dk1"/>
          </a:solidFill>
          <a:ln w="0">
            <a:noFill/>
          </a:ln>
        </p:spPr>
        <p:style>
          <a:lnRef idx="0"/>
          <a:fillRef idx="0"/>
          <a:effectRef idx="0"/>
          <a:fontRef idx="minor"/>
        </p:style>
      </p:sp>
      <p:sp>
        <p:nvSpPr>
          <p:cNvPr id="1930" name="Google Shape;1879;p45"/>
          <p:cNvSpPr/>
          <p:nvPr/>
        </p:nvSpPr>
        <p:spPr>
          <a:xfrm>
            <a:off x="5932440" y="5695920"/>
            <a:ext cx="227160" cy="63360"/>
          </a:xfrm>
          <a:custGeom>
            <a:avLst/>
            <a:gdLst/>
            <a:ahLst/>
            <a:rect l="l" t="t" r="r" b="b"/>
            <a:pathLst>
              <a:path w="54" h="15">
                <a:moveTo>
                  <a:pt x="54" y="11"/>
                </a:moveTo>
                <a:cubicBezTo>
                  <a:pt x="54" y="13"/>
                  <a:pt x="52" y="15"/>
                  <a:pt x="50" y="15"/>
                </a:cubicBezTo>
                <a:cubicBezTo>
                  <a:pt x="4" y="15"/>
                  <a:pt x="4" y="15"/>
                  <a:pt x="4" y="15"/>
                </a:cubicBezTo>
                <a:cubicBezTo>
                  <a:pt x="2" y="15"/>
                  <a:pt x="0" y="13"/>
                  <a:pt x="0" y="11"/>
                </a:cubicBezTo>
                <a:cubicBezTo>
                  <a:pt x="0" y="4"/>
                  <a:pt x="0" y="4"/>
                  <a:pt x="0" y="4"/>
                </a:cubicBezTo>
                <a:cubicBezTo>
                  <a:pt x="0" y="2"/>
                  <a:pt x="2" y="0"/>
                  <a:pt x="4" y="0"/>
                </a:cubicBezTo>
                <a:cubicBezTo>
                  <a:pt x="50" y="0"/>
                  <a:pt x="50" y="0"/>
                  <a:pt x="50" y="0"/>
                </a:cubicBezTo>
                <a:cubicBezTo>
                  <a:pt x="52" y="0"/>
                  <a:pt x="54" y="2"/>
                  <a:pt x="54" y="4"/>
                </a:cubicBezTo>
                <a:lnTo>
                  <a:pt x="54" y="11"/>
                </a:lnTo>
                <a:close/>
              </a:path>
            </a:pathLst>
          </a:custGeom>
          <a:solidFill>
            <a:schemeClr val="dk1"/>
          </a:solidFill>
          <a:ln w="0">
            <a:noFill/>
          </a:ln>
        </p:spPr>
        <p:style>
          <a:lnRef idx="0"/>
          <a:fillRef idx="0"/>
          <a:effectRef idx="0"/>
          <a:fontRef idx="minor"/>
        </p:style>
      </p:sp>
      <p:sp>
        <p:nvSpPr>
          <p:cNvPr id="1931" name="Google Shape;1880;p45"/>
          <p:cNvSpPr/>
          <p:nvPr/>
        </p:nvSpPr>
        <p:spPr>
          <a:xfrm>
            <a:off x="6539760" y="5633640"/>
            <a:ext cx="119880" cy="205560"/>
          </a:xfrm>
          <a:custGeom>
            <a:avLst/>
            <a:gdLst/>
            <a:ahLst/>
            <a:rect l="l" t="t"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dk1"/>
          </a:solidFill>
          <a:ln w="0">
            <a:noFill/>
          </a:ln>
        </p:spPr>
        <p:style>
          <a:lnRef idx="0"/>
          <a:fillRef idx="0"/>
          <a:effectRef idx="0"/>
          <a:fontRef idx="minor"/>
        </p:style>
      </p:sp>
      <p:sp>
        <p:nvSpPr>
          <p:cNvPr id="1932" name="Google Shape;1881;p45"/>
          <p:cNvSpPr/>
          <p:nvPr/>
        </p:nvSpPr>
        <p:spPr>
          <a:xfrm>
            <a:off x="7145280" y="5616000"/>
            <a:ext cx="365400" cy="244440"/>
          </a:xfrm>
          <a:custGeom>
            <a:avLst/>
            <a:gdLst/>
            <a:ahLst/>
            <a:rect l="l" t="t"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dk1"/>
          </a:solidFill>
          <a:ln w="0">
            <a:noFill/>
          </a:ln>
        </p:spPr>
        <p:style>
          <a:lnRef idx="0"/>
          <a:fillRef idx="0"/>
          <a:effectRef idx="0"/>
          <a:fontRef idx="minor"/>
        </p:style>
      </p:sp>
      <p:sp>
        <p:nvSpPr>
          <p:cNvPr id="1933" name="Google Shape;1882;p45"/>
          <p:cNvSpPr/>
          <p:nvPr/>
        </p:nvSpPr>
        <p:spPr>
          <a:xfrm>
            <a:off x="7750800" y="5594760"/>
            <a:ext cx="285480" cy="266040"/>
          </a:xfrm>
          <a:custGeom>
            <a:avLst/>
            <a:gdLst/>
            <a:ahLst/>
            <a:rect l="l" t="t" r="r" b="b"/>
            <a:pathLst>
              <a:path w="68" h="63">
                <a:moveTo>
                  <a:pt x="41" y="58"/>
                </a:moveTo>
                <a:cubicBezTo>
                  <a:pt x="31" y="63"/>
                  <a:pt x="31" y="63"/>
                  <a:pt x="31" y="63"/>
                </a:cubicBezTo>
                <a:cubicBezTo>
                  <a:pt x="13" y="61"/>
                  <a:pt x="0" y="52"/>
                  <a:pt x="0" y="41"/>
                </a:cubicBezTo>
                <a:cubicBezTo>
                  <a:pt x="0" y="30"/>
                  <a:pt x="12" y="21"/>
                  <a:pt x="29" y="19"/>
                </a:cubicBezTo>
                <a:cubicBezTo>
                  <a:pt x="29" y="25"/>
                  <a:pt x="29" y="25"/>
                  <a:pt x="29" y="25"/>
                </a:cubicBezTo>
                <a:cubicBezTo>
                  <a:pt x="18" y="27"/>
                  <a:pt x="10" y="33"/>
                  <a:pt x="10" y="41"/>
                </a:cubicBezTo>
                <a:cubicBezTo>
                  <a:pt x="10" y="48"/>
                  <a:pt x="19" y="55"/>
                  <a:pt x="31" y="56"/>
                </a:cubicBezTo>
                <a:cubicBezTo>
                  <a:pt x="31" y="5"/>
                  <a:pt x="31" y="5"/>
                  <a:pt x="31" y="5"/>
                </a:cubicBezTo>
                <a:cubicBezTo>
                  <a:pt x="41" y="0"/>
                  <a:pt x="41" y="0"/>
                  <a:pt x="41" y="0"/>
                </a:cubicBezTo>
                <a:lnTo>
                  <a:pt x="41" y="58"/>
                </a:lnTo>
                <a:close/>
                <a:moveTo>
                  <a:pt x="68" y="37"/>
                </a:moveTo>
                <a:cubicBezTo>
                  <a:pt x="48" y="32"/>
                  <a:pt x="48" y="32"/>
                  <a:pt x="48" y="32"/>
                </a:cubicBezTo>
                <a:cubicBezTo>
                  <a:pt x="53" y="29"/>
                  <a:pt x="53" y="29"/>
                  <a:pt x="53" y="29"/>
                </a:cubicBezTo>
                <a:cubicBezTo>
                  <a:pt x="50" y="27"/>
                  <a:pt x="47" y="26"/>
                  <a:pt x="43" y="25"/>
                </a:cubicBezTo>
                <a:cubicBezTo>
                  <a:pt x="43" y="19"/>
                  <a:pt x="43" y="19"/>
                  <a:pt x="43" y="19"/>
                </a:cubicBezTo>
                <a:cubicBezTo>
                  <a:pt x="50" y="20"/>
                  <a:pt x="56" y="22"/>
                  <a:pt x="61" y="25"/>
                </a:cubicBezTo>
                <a:cubicBezTo>
                  <a:pt x="66" y="22"/>
                  <a:pt x="66" y="22"/>
                  <a:pt x="66" y="22"/>
                </a:cubicBezTo>
                <a:lnTo>
                  <a:pt x="68" y="37"/>
                </a:lnTo>
                <a:close/>
              </a:path>
            </a:pathLst>
          </a:custGeom>
          <a:solidFill>
            <a:schemeClr val="dk1"/>
          </a:solidFill>
          <a:ln w="0">
            <a:noFill/>
          </a:ln>
        </p:spPr>
        <p:style>
          <a:lnRef idx="0"/>
          <a:fillRef idx="0"/>
          <a:effectRef idx="0"/>
          <a:fontRef idx="minor"/>
        </p:style>
      </p:sp>
      <p:sp>
        <p:nvSpPr>
          <p:cNvPr id="1934" name="Google Shape;1883;p45"/>
          <p:cNvSpPr/>
          <p:nvPr/>
        </p:nvSpPr>
        <p:spPr>
          <a:xfrm>
            <a:off x="8358120" y="5594760"/>
            <a:ext cx="285480" cy="287280"/>
          </a:xfrm>
          <a:custGeom>
            <a:avLst/>
            <a:gdLst/>
            <a:ahLst/>
            <a:rect l="l" t="t"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dk1"/>
          </a:solidFill>
          <a:ln w="0">
            <a:noFill/>
          </a:ln>
        </p:spPr>
        <p:style>
          <a:lnRef idx="0"/>
          <a:fillRef idx="0"/>
          <a:effectRef idx="0"/>
          <a:fontRef idx="minor"/>
        </p:style>
      </p:sp>
      <p:sp>
        <p:nvSpPr>
          <p:cNvPr id="1935" name="Google Shape;1884;p45"/>
          <p:cNvSpPr/>
          <p:nvPr/>
        </p:nvSpPr>
        <p:spPr>
          <a:xfrm>
            <a:off x="8963640" y="5594760"/>
            <a:ext cx="285480" cy="287280"/>
          </a:xfrm>
          <a:custGeom>
            <a:avLst/>
            <a:gdLst/>
            <a:ahLst/>
            <a:rect l="l" t="t"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dk1"/>
          </a:solidFill>
          <a:ln w="0">
            <a:noFill/>
          </a:ln>
        </p:spPr>
        <p:style>
          <a:lnRef idx="0"/>
          <a:fillRef idx="0"/>
          <a:effectRef idx="0"/>
          <a:fontRef idx="minor"/>
        </p:style>
      </p:sp>
      <p:sp>
        <p:nvSpPr>
          <p:cNvPr id="1936" name="Google Shape;1885;p45"/>
          <p:cNvSpPr/>
          <p:nvPr/>
        </p:nvSpPr>
        <p:spPr>
          <a:xfrm>
            <a:off x="9569160" y="5616000"/>
            <a:ext cx="244440" cy="244440"/>
          </a:xfrm>
          <a:custGeom>
            <a:avLst/>
            <a:gdLst/>
            <a:ahLst/>
            <a:rect l="l" t="t"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dk1"/>
          </a:solidFill>
          <a:ln w="0">
            <a:noFill/>
          </a:ln>
        </p:spPr>
        <p:style>
          <a:lnRef idx="0"/>
          <a:fillRef idx="0"/>
          <a:effectRef idx="0"/>
          <a:fontRef idx="minor"/>
        </p:style>
      </p:sp>
      <p:sp>
        <p:nvSpPr>
          <p:cNvPr id="1937" name="Google Shape;1886;p45"/>
          <p:cNvSpPr/>
          <p:nvPr/>
        </p:nvSpPr>
        <p:spPr>
          <a:xfrm>
            <a:off x="10176480" y="5616000"/>
            <a:ext cx="246600" cy="244440"/>
          </a:xfrm>
          <a:custGeom>
            <a:avLst/>
            <a:gdLst/>
            <a:ahLst/>
            <a:rect l="l" t="t" r="r" b="b"/>
            <a:pathLst>
              <a:path w="59" h="58">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moveTo>
                  <a:pt x="49" y="39"/>
                </a:moveTo>
                <a:cubicBezTo>
                  <a:pt x="49" y="39"/>
                  <a:pt x="43" y="36"/>
                  <a:pt x="42" y="35"/>
                </a:cubicBezTo>
                <a:cubicBezTo>
                  <a:pt x="41" y="35"/>
                  <a:pt x="41" y="34"/>
                  <a:pt x="40" y="34"/>
                </a:cubicBezTo>
                <a:cubicBezTo>
                  <a:pt x="38" y="34"/>
                  <a:pt x="36" y="39"/>
                  <a:pt x="34" y="39"/>
                </a:cubicBezTo>
                <a:cubicBezTo>
                  <a:pt x="33" y="39"/>
                  <a:pt x="32" y="38"/>
                  <a:pt x="32" y="38"/>
                </a:cubicBezTo>
                <a:cubicBezTo>
                  <a:pt x="27" y="35"/>
                  <a:pt x="23" y="32"/>
                  <a:pt x="20" y="27"/>
                </a:cubicBezTo>
                <a:cubicBezTo>
                  <a:pt x="20" y="26"/>
                  <a:pt x="19" y="25"/>
                  <a:pt x="19" y="24"/>
                </a:cubicBezTo>
                <a:cubicBezTo>
                  <a:pt x="19" y="23"/>
                  <a:pt x="24" y="20"/>
                  <a:pt x="24" y="19"/>
                </a:cubicBezTo>
                <a:cubicBezTo>
                  <a:pt x="24" y="18"/>
                  <a:pt x="23" y="17"/>
                  <a:pt x="23" y="16"/>
                </a:cubicBezTo>
                <a:cubicBezTo>
                  <a:pt x="22" y="15"/>
                  <a:pt x="20" y="10"/>
                  <a:pt x="19" y="9"/>
                </a:cubicBezTo>
                <a:cubicBezTo>
                  <a:pt x="19" y="9"/>
                  <a:pt x="19" y="9"/>
                  <a:pt x="18" y="9"/>
                </a:cubicBezTo>
                <a:cubicBezTo>
                  <a:pt x="17" y="9"/>
                  <a:pt x="15" y="10"/>
                  <a:pt x="14" y="10"/>
                </a:cubicBezTo>
                <a:cubicBezTo>
                  <a:pt x="12" y="11"/>
                  <a:pt x="10" y="16"/>
                  <a:pt x="10" y="19"/>
                </a:cubicBezTo>
                <a:cubicBezTo>
                  <a:pt x="10" y="21"/>
                  <a:pt x="11" y="24"/>
                  <a:pt x="12" y="26"/>
                </a:cubicBezTo>
                <a:cubicBezTo>
                  <a:pt x="15" y="34"/>
                  <a:pt x="24" y="43"/>
                  <a:pt x="32" y="46"/>
                </a:cubicBezTo>
                <a:cubicBezTo>
                  <a:pt x="35" y="47"/>
                  <a:pt x="37" y="48"/>
                  <a:pt x="40" y="48"/>
                </a:cubicBezTo>
                <a:cubicBezTo>
                  <a:pt x="42" y="48"/>
                  <a:pt x="47" y="46"/>
                  <a:pt x="48" y="44"/>
                </a:cubicBezTo>
                <a:cubicBezTo>
                  <a:pt x="49" y="43"/>
                  <a:pt x="49" y="41"/>
                  <a:pt x="49" y="40"/>
                </a:cubicBezTo>
                <a:cubicBezTo>
                  <a:pt x="49" y="40"/>
                  <a:pt x="49" y="40"/>
                  <a:pt x="49" y="39"/>
                </a:cubicBezTo>
                <a:close/>
              </a:path>
            </a:pathLst>
          </a:custGeom>
          <a:solidFill>
            <a:schemeClr val="dk1"/>
          </a:solidFill>
          <a:ln w="0">
            <a:noFill/>
          </a:ln>
        </p:spPr>
        <p:style>
          <a:lnRef idx="0"/>
          <a:fillRef idx="0"/>
          <a:effectRef idx="0"/>
          <a:fontRef idx="minor"/>
        </p:style>
      </p:sp>
      <p:sp>
        <p:nvSpPr>
          <p:cNvPr id="1938" name="Google Shape;1887;p45"/>
          <p:cNvSpPr/>
          <p:nvPr/>
        </p:nvSpPr>
        <p:spPr>
          <a:xfrm>
            <a:off x="10782000" y="5616000"/>
            <a:ext cx="242640" cy="2444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23" y="5"/>
                </a:moveTo>
                <a:cubicBezTo>
                  <a:pt x="21" y="5"/>
                  <a:pt x="20" y="6"/>
                  <a:pt x="18" y="6"/>
                </a:cubicBezTo>
                <a:cubicBezTo>
                  <a:pt x="11" y="6"/>
                  <a:pt x="11" y="6"/>
                  <a:pt x="11" y="6"/>
                </a:cubicBezTo>
                <a:cubicBezTo>
                  <a:pt x="11" y="38"/>
                  <a:pt x="11" y="38"/>
                  <a:pt x="11" y="38"/>
                </a:cubicBezTo>
                <a:cubicBezTo>
                  <a:pt x="19" y="37"/>
                  <a:pt x="19" y="37"/>
                  <a:pt x="19" y="37"/>
                </a:cubicBezTo>
                <a:cubicBezTo>
                  <a:pt x="19" y="29"/>
                  <a:pt x="19" y="29"/>
                  <a:pt x="19" y="29"/>
                </a:cubicBezTo>
                <a:cubicBezTo>
                  <a:pt x="20" y="29"/>
                  <a:pt x="22" y="30"/>
                  <a:pt x="23" y="30"/>
                </a:cubicBezTo>
                <a:cubicBezTo>
                  <a:pt x="30" y="30"/>
                  <a:pt x="35" y="24"/>
                  <a:pt x="35" y="17"/>
                </a:cubicBezTo>
                <a:cubicBezTo>
                  <a:pt x="35" y="11"/>
                  <a:pt x="30" y="5"/>
                  <a:pt x="23" y="5"/>
                </a:cubicBezTo>
                <a:close/>
                <a:moveTo>
                  <a:pt x="22" y="23"/>
                </a:moveTo>
                <a:cubicBezTo>
                  <a:pt x="20" y="23"/>
                  <a:pt x="20" y="23"/>
                  <a:pt x="19" y="22"/>
                </a:cubicBezTo>
                <a:cubicBezTo>
                  <a:pt x="19" y="12"/>
                  <a:pt x="19" y="12"/>
                  <a:pt x="19" y="12"/>
                </a:cubicBezTo>
                <a:cubicBezTo>
                  <a:pt x="20" y="12"/>
                  <a:pt x="20" y="11"/>
                  <a:pt x="22" y="11"/>
                </a:cubicBezTo>
                <a:cubicBezTo>
                  <a:pt x="24" y="11"/>
                  <a:pt x="26" y="14"/>
                  <a:pt x="26" y="17"/>
                </a:cubicBezTo>
                <a:cubicBezTo>
                  <a:pt x="26" y="20"/>
                  <a:pt x="24" y="23"/>
                  <a:pt x="22" y="23"/>
                </a:cubicBezTo>
                <a:close/>
                <a:moveTo>
                  <a:pt x="36" y="21"/>
                </a:moveTo>
                <a:cubicBezTo>
                  <a:pt x="36" y="21"/>
                  <a:pt x="35" y="21"/>
                  <a:pt x="35" y="21"/>
                </a:cubicBezTo>
                <a:cubicBezTo>
                  <a:pt x="34" y="23"/>
                  <a:pt x="33" y="25"/>
                  <a:pt x="32" y="27"/>
                </a:cubicBezTo>
                <a:cubicBezTo>
                  <a:pt x="30" y="29"/>
                  <a:pt x="27" y="30"/>
                  <a:pt x="24" y="30"/>
                </a:cubicBezTo>
                <a:cubicBezTo>
                  <a:pt x="24" y="54"/>
                  <a:pt x="24" y="54"/>
                  <a:pt x="24" y="54"/>
                </a:cubicBezTo>
                <a:cubicBezTo>
                  <a:pt x="32" y="53"/>
                  <a:pt x="32" y="53"/>
                  <a:pt x="32" y="53"/>
                </a:cubicBezTo>
                <a:cubicBezTo>
                  <a:pt x="32" y="45"/>
                  <a:pt x="32" y="45"/>
                  <a:pt x="32" y="45"/>
                </a:cubicBezTo>
                <a:cubicBezTo>
                  <a:pt x="33" y="46"/>
                  <a:pt x="35" y="46"/>
                  <a:pt x="36" y="46"/>
                </a:cubicBezTo>
                <a:cubicBezTo>
                  <a:pt x="43" y="46"/>
                  <a:pt x="48" y="40"/>
                  <a:pt x="48" y="34"/>
                </a:cubicBezTo>
                <a:cubicBezTo>
                  <a:pt x="48" y="27"/>
                  <a:pt x="43" y="21"/>
                  <a:pt x="36" y="21"/>
                </a:cubicBezTo>
                <a:close/>
                <a:moveTo>
                  <a:pt x="35" y="39"/>
                </a:moveTo>
                <a:cubicBezTo>
                  <a:pt x="33" y="39"/>
                  <a:pt x="33" y="39"/>
                  <a:pt x="32" y="39"/>
                </a:cubicBezTo>
                <a:cubicBezTo>
                  <a:pt x="32" y="28"/>
                  <a:pt x="32" y="28"/>
                  <a:pt x="32" y="28"/>
                </a:cubicBezTo>
                <a:cubicBezTo>
                  <a:pt x="33" y="28"/>
                  <a:pt x="33" y="28"/>
                  <a:pt x="35" y="28"/>
                </a:cubicBezTo>
                <a:cubicBezTo>
                  <a:pt x="37" y="28"/>
                  <a:pt x="39" y="30"/>
                  <a:pt x="39" y="33"/>
                </a:cubicBezTo>
                <a:cubicBezTo>
                  <a:pt x="39" y="37"/>
                  <a:pt x="37" y="39"/>
                  <a:pt x="35" y="39"/>
                </a:cubicBezTo>
                <a:close/>
              </a:path>
            </a:pathLst>
          </a:custGeom>
          <a:solidFill>
            <a:schemeClr val="dk1"/>
          </a:solidFill>
          <a:ln w="0">
            <a:noFill/>
          </a:ln>
        </p:spPr>
        <p:style>
          <a:lnRef idx="0"/>
          <a:fillRef idx="0"/>
          <a:effectRef idx="0"/>
          <a:fontRef idx="minor"/>
        </p:style>
      </p:sp>
      <p:sp>
        <p:nvSpPr>
          <p:cNvPr id="1939" name="Google Shape;1888;p45"/>
          <p:cNvSpPr/>
          <p:nvPr/>
        </p:nvSpPr>
        <p:spPr>
          <a:xfrm>
            <a:off x="11323440" y="5608440"/>
            <a:ext cx="231120" cy="231120"/>
          </a:xfrm>
          <a:custGeom>
            <a:avLst/>
            <a:gdLst/>
            <a:ahLst/>
            <a:rect l="l" t="t" r="r" b="b"/>
            <a:pathLst>
              <a:path w="55" h="55">
                <a:moveTo>
                  <a:pt x="49" y="15"/>
                </a:moveTo>
                <a:cubicBezTo>
                  <a:pt x="43" y="21"/>
                  <a:pt x="43" y="21"/>
                  <a:pt x="43" y="21"/>
                </a:cubicBezTo>
                <a:cubicBezTo>
                  <a:pt x="49" y="47"/>
                  <a:pt x="49" y="47"/>
                  <a:pt x="49" y="47"/>
                </a:cubicBezTo>
                <a:cubicBezTo>
                  <a:pt x="49" y="48"/>
                  <a:pt x="49" y="48"/>
                  <a:pt x="49" y="49"/>
                </a:cubicBezTo>
                <a:cubicBezTo>
                  <a:pt x="44" y="52"/>
                  <a:pt x="44" y="52"/>
                  <a:pt x="44" y="52"/>
                </a:cubicBezTo>
                <a:cubicBezTo>
                  <a:pt x="43" y="52"/>
                  <a:pt x="43" y="53"/>
                  <a:pt x="43" y="53"/>
                </a:cubicBezTo>
                <a:cubicBezTo>
                  <a:pt x="43" y="53"/>
                  <a:pt x="43" y="53"/>
                  <a:pt x="43" y="53"/>
                </a:cubicBezTo>
                <a:cubicBezTo>
                  <a:pt x="42" y="52"/>
                  <a:pt x="42" y="52"/>
                  <a:pt x="42" y="52"/>
                </a:cubicBezTo>
                <a:cubicBezTo>
                  <a:pt x="31" y="33"/>
                  <a:pt x="31" y="33"/>
                  <a:pt x="31" y="33"/>
                </a:cubicBezTo>
                <a:cubicBezTo>
                  <a:pt x="21" y="42"/>
                  <a:pt x="21" y="42"/>
                  <a:pt x="21" y="42"/>
                </a:cubicBezTo>
                <a:cubicBezTo>
                  <a:pt x="23" y="50"/>
                  <a:pt x="23" y="50"/>
                  <a:pt x="23" y="50"/>
                </a:cubicBezTo>
                <a:cubicBezTo>
                  <a:pt x="24" y="50"/>
                  <a:pt x="23" y="51"/>
                  <a:pt x="23" y="51"/>
                </a:cubicBezTo>
                <a:cubicBezTo>
                  <a:pt x="20" y="55"/>
                  <a:pt x="20" y="55"/>
                  <a:pt x="20" y="55"/>
                </a:cubicBezTo>
                <a:cubicBezTo>
                  <a:pt x="19" y="55"/>
                  <a:pt x="19" y="55"/>
                  <a:pt x="19" y="55"/>
                </a:cubicBezTo>
                <a:cubicBezTo>
                  <a:pt x="19" y="55"/>
                  <a:pt x="19" y="55"/>
                  <a:pt x="19" y="55"/>
                </a:cubicBezTo>
                <a:cubicBezTo>
                  <a:pt x="18" y="55"/>
                  <a:pt x="18" y="55"/>
                  <a:pt x="18" y="55"/>
                </a:cubicBezTo>
                <a:cubicBezTo>
                  <a:pt x="10" y="45"/>
                  <a:pt x="10" y="45"/>
                  <a:pt x="10" y="45"/>
                </a:cubicBezTo>
                <a:cubicBezTo>
                  <a:pt x="1" y="38"/>
                  <a:pt x="1" y="38"/>
                  <a:pt x="1" y="38"/>
                </a:cubicBezTo>
                <a:cubicBezTo>
                  <a:pt x="1" y="38"/>
                  <a:pt x="0" y="37"/>
                  <a:pt x="0" y="37"/>
                </a:cubicBezTo>
                <a:cubicBezTo>
                  <a:pt x="0" y="37"/>
                  <a:pt x="1" y="36"/>
                  <a:pt x="1" y="36"/>
                </a:cubicBezTo>
                <a:cubicBezTo>
                  <a:pt x="4" y="32"/>
                  <a:pt x="4" y="32"/>
                  <a:pt x="4" y="32"/>
                </a:cubicBezTo>
                <a:cubicBezTo>
                  <a:pt x="5" y="32"/>
                  <a:pt x="5" y="32"/>
                  <a:pt x="5" y="32"/>
                </a:cubicBezTo>
                <a:cubicBezTo>
                  <a:pt x="5" y="32"/>
                  <a:pt x="6" y="32"/>
                  <a:pt x="6" y="32"/>
                </a:cubicBezTo>
                <a:cubicBezTo>
                  <a:pt x="13" y="34"/>
                  <a:pt x="13" y="34"/>
                  <a:pt x="13" y="34"/>
                </a:cubicBezTo>
                <a:cubicBezTo>
                  <a:pt x="23" y="24"/>
                  <a:pt x="23" y="24"/>
                  <a:pt x="23" y="24"/>
                </a:cubicBezTo>
                <a:cubicBezTo>
                  <a:pt x="4" y="14"/>
                  <a:pt x="4" y="14"/>
                  <a:pt x="4" y="14"/>
                </a:cubicBezTo>
                <a:cubicBezTo>
                  <a:pt x="3" y="13"/>
                  <a:pt x="3" y="13"/>
                  <a:pt x="3" y="13"/>
                </a:cubicBezTo>
                <a:cubicBezTo>
                  <a:pt x="3" y="12"/>
                  <a:pt x="3" y="12"/>
                  <a:pt x="3" y="12"/>
                </a:cubicBezTo>
                <a:cubicBezTo>
                  <a:pt x="8" y="7"/>
                  <a:pt x="8" y="7"/>
                  <a:pt x="8" y="7"/>
                </a:cubicBezTo>
                <a:cubicBezTo>
                  <a:pt x="8" y="6"/>
                  <a:pt x="9" y="6"/>
                  <a:pt x="9" y="6"/>
                </a:cubicBezTo>
                <a:cubicBezTo>
                  <a:pt x="34" y="12"/>
                  <a:pt x="34" y="12"/>
                  <a:pt x="34" y="12"/>
                </a:cubicBezTo>
                <a:cubicBezTo>
                  <a:pt x="41" y="6"/>
                  <a:pt x="41" y="6"/>
                  <a:pt x="41" y="6"/>
                </a:cubicBezTo>
                <a:cubicBezTo>
                  <a:pt x="44" y="3"/>
                  <a:pt x="50" y="0"/>
                  <a:pt x="53" y="3"/>
                </a:cubicBezTo>
                <a:cubicBezTo>
                  <a:pt x="55" y="5"/>
                  <a:pt x="53" y="11"/>
                  <a:pt x="49" y="15"/>
                </a:cubicBezTo>
                <a:close/>
              </a:path>
            </a:pathLst>
          </a:custGeom>
          <a:solidFill>
            <a:schemeClr val="dk1"/>
          </a:solidFill>
          <a:ln w="0">
            <a:noFill/>
          </a:ln>
        </p:spPr>
        <p:style>
          <a:lnRef idx="0"/>
          <a:fillRef idx="0"/>
          <a:effectRef idx="0"/>
          <a:fontRef idx="minor"/>
        </p:style>
      </p:sp>
      <p:sp>
        <p:nvSpPr>
          <p:cNvPr id="1940" name="Google Shape;1889;p45"/>
          <p:cNvSpPr/>
          <p:nvPr/>
        </p:nvSpPr>
        <p:spPr>
          <a:xfrm>
            <a:off x="564840" y="6063840"/>
            <a:ext cx="285480" cy="289440"/>
          </a:xfrm>
          <a:custGeom>
            <a:avLst/>
            <a:gdLst/>
            <a:ahLst/>
            <a:rect l="l" t="t"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dk1"/>
          </a:solidFill>
          <a:ln w="0">
            <a:noFill/>
          </a:ln>
        </p:spPr>
        <p:style>
          <a:lnRef idx="0"/>
          <a:fillRef idx="0"/>
          <a:effectRef idx="0"/>
          <a:fontRef idx="minor"/>
        </p:style>
      </p:sp>
      <p:sp>
        <p:nvSpPr>
          <p:cNvPr id="1941" name="Google Shape;1890;p45"/>
          <p:cNvSpPr/>
          <p:nvPr/>
        </p:nvSpPr>
        <p:spPr>
          <a:xfrm>
            <a:off x="1082880" y="6089400"/>
            <a:ext cx="223200" cy="221400"/>
          </a:xfrm>
          <a:custGeom>
            <a:avLst/>
            <a:gdLst/>
            <a:ahLst/>
            <a:rect l="l" t="t" r="r" b="b"/>
            <a:pathLst>
              <a:path w="53" h="53">
                <a:moveTo>
                  <a:pt x="53" y="42"/>
                </a:moveTo>
                <a:cubicBezTo>
                  <a:pt x="53" y="48"/>
                  <a:pt x="48" y="53"/>
                  <a:pt x="42" y="53"/>
                </a:cubicBezTo>
                <a:cubicBezTo>
                  <a:pt x="11" y="53"/>
                  <a:pt x="11" y="53"/>
                  <a:pt x="11" y="53"/>
                </a:cubicBezTo>
                <a:cubicBezTo>
                  <a:pt x="5" y="53"/>
                  <a:pt x="0" y="48"/>
                  <a:pt x="0" y="42"/>
                </a:cubicBezTo>
                <a:cubicBezTo>
                  <a:pt x="0" y="10"/>
                  <a:pt x="0" y="10"/>
                  <a:pt x="0" y="10"/>
                </a:cubicBezTo>
                <a:cubicBezTo>
                  <a:pt x="0" y="4"/>
                  <a:pt x="5" y="0"/>
                  <a:pt x="11" y="0"/>
                </a:cubicBezTo>
                <a:cubicBezTo>
                  <a:pt x="42" y="0"/>
                  <a:pt x="42" y="0"/>
                  <a:pt x="42" y="0"/>
                </a:cubicBezTo>
                <a:cubicBezTo>
                  <a:pt x="48" y="0"/>
                  <a:pt x="53" y="4"/>
                  <a:pt x="53" y="10"/>
                </a:cubicBezTo>
                <a:lnTo>
                  <a:pt x="53" y="42"/>
                </a:lnTo>
                <a:close/>
                <a:moveTo>
                  <a:pt x="48" y="10"/>
                </a:moveTo>
                <a:cubicBezTo>
                  <a:pt x="48" y="7"/>
                  <a:pt x="46" y="4"/>
                  <a:pt x="42" y="4"/>
                </a:cubicBezTo>
                <a:cubicBezTo>
                  <a:pt x="11" y="4"/>
                  <a:pt x="11" y="4"/>
                  <a:pt x="11" y="4"/>
                </a:cubicBezTo>
                <a:cubicBezTo>
                  <a:pt x="7" y="4"/>
                  <a:pt x="5" y="7"/>
                  <a:pt x="5" y="10"/>
                </a:cubicBezTo>
                <a:cubicBezTo>
                  <a:pt x="5" y="42"/>
                  <a:pt x="5" y="42"/>
                  <a:pt x="5" y="42"/>
                </a:cubicBezTo>
                <a:cubicBezTo>
                  <a:pt x="5" y="45"/>
                  <a:pt x="7" y="48"/>
                  <a:pt x="11" y="48"/>
                </a:cubicBezTo>
                <a:cubicBezTo>
                  <a:pt x="42" y="48"/>
                  <a:pt x="42" y="48"/>
                  <a:pt x="42" y="48"/>
                </a:cubicBezTo>
                <a:cubicBezTo>
                  <a:pt x="46" y="48"/>
                  <a:pt x="48" y="45"/>
                  <a:pt x="48" y="42"/>
                </a:cubicBezTo>
                <a:lnTo>
                  <a:pt x="48" y="10"/>
                </a:lnTo>
                <a:close/>
                <a:moveTo>
                  <a:pt x="43" y="27"/>
                </a:moveTo>
                <a:cubicBezTo>
                  <a:pt x="43" y="28"/>
                  <a:pt x="43" y="29"/>
                  <a:pt x="42" y="29"/>
                </a:cubicBezTo>
                <a:cubicBezTo>
                  <a:pt x="29" y="29"/>
                  <a:pt x="29" y="29"/>
                  <a:pt x="29" y="29"/>
                </a:cubicBezTo>
                <a:cubicBezTo>
                  <a:pt x="29" y="42"/>
                  <a:pt x="29" y="42"/>
                  <a:pt x="29" y="42"/>
                </a:cubicBezTo>
                <a:cubicBezTo>
                  <a:pt x="29" y="43"/>
                  <a:pt x="28" y="43"/>
                  <a:pt x="28" y="43"/>
                </a:cubicBezTo>
                <a:cubicBezTo>
                  <a:pt x="25" y="43"/>
                  <a:pt x="25" y="43"/>
                  <a:pt x="25" y="43"/>
                </a:cubicBezTo>
                <a:cubicBezTo>
                  <a:pt x="25" y="43"/>
                  <a:pt x="24" y="43"/>
                  <a:pt x="24" y="42"/>
                </a:cubicBezTo>
                <a:cubicBezTo>
                  <a:pt x="24" y="29"/>
                  <a:pt x="24" y="29"/>
                  <a:pt x="24" y="29"/>
                </a:cubicBezTo>
                <a:cubicBezTo>
                  <a:pt x="11" y="29"/>
                  <a:pt x="11" y="29"/>
                  <a:pt x="11" y="29"/>
                </a:cubicBezTo>
                <a:cubicBezTo>
                  <a:pt x="10" y="29"/>
                  <a:pt x="9" y="28"/>
                  <a:pt x="9" y="27"/>
                </a:cubicBezTo>
                <a:cubicBezTo>
                  <a:pt x="9" y="25"/>
                  <a:pt x="9" y="25"/>
                  <a:pt x="9" y="25"/>
                </a:cubicBezTo>
                <a:cubicBezTo>
                  <a:pt x="9" y="24"/>
                  <a:pt x="10" y="24"/>
                  <a:pt x="11" y="24"/>
                </a:cubicBezTo>
                <a:cubicBezTo>
                  <a:pt x="24" y="24"/>
                  <a:pt x="24" y="24"/>
                  <a:pt x="24" y="24"/>
                </a:cubicBezTo>
                <a:cubicBezTo>
                  <a:pt x="24" y="10"/>
                  <a:pt x="24" y="10"/>
                  <a:pt x="24" y="10"/>
                </a:cubicBezTo>
                <a:cubicBezTo>
                  <a:pt x="24" y="10"/>
                  <a:pt x="25" y="9"/>
                  <a:pt x="25" y="9"/>
                </a:cubicBezTo>
                <a:cubicBezTo>
                  <a:pt x="28" y="9"/>
                  <a:pt x="28" y="9"/>
                  <a:pt x="28" y="9"/>
                </a:cubicBezTo>
                <a:cubicBezTo>
                  <a:pt x="28" y="9"/>
                  <a:pt x="29" y="10"/>
                  <a:pt x="29" y="10"/>
                </a:cubicBezTo>
                <a:cubicBezTo>
                  <a:pt x="29" y="24"/>
                  <a:pt x="29" y="24"/>
                  <a:pt x="29" y="24"/>
                </a:cubicBezTo>
                <a:cubicBezTo>
                  <a:pt x="42" y="24"/>
                  <a:pt x="42" y="24"/>
                  <a:pt x="42" y="24"/>
                </a:cubicBezTo>
                <a:cubicBezTo>
                  <a:pt x="43" y="24"/>
                  <a:pt x="43" y="24"/>
                  <a:pt x="43" y="25"/>
                </a:cubicBezTo>
                <a:lnTo>
                  <a:pt x="43" y="27"/>
                </a:lnTo>
                <a:close/>
              </a:path>
            </a:pathLst>
          </a:custGeom>
          <a:solidFill>
            <a:schemeClr val="dk1"/>
          </a:solidFill>
          <a:ln w="0">
            <a:noFill/>
          </a:ln>
        </p:spPr>
        <p:style>
          <a:lnRef idx="0"/>
          <a:fillRef idx="0"/>
          <a:effectRef idx="0"/>
          <a:fontRef idx="minor"/>
        </p:style>
      </p:sp>
      <p:sp>
        <p:nvSpPr>
          <p:cNvPr id="1942" name="Google Shape;1891;p45"/>
          <p:cNvSpPr/>
          <p:nvPr/>
        </p:nvSpPr>
        <p:spPr>
          <a:xfrm>
            <a:off x="1690200" y="6067800"/>
            <a:ext cx="281520" cy="285480"/>
          </a:xfrm>
          <a:custGeom>
            <a:avLst/>
            <a:gdLst/>
            <a:ahLst/>
            <a:rect l="l" t="t" r="r" b="b"/>
            <a:pathLst>
              <a:path w="67" h="68">
                <a:moveTo>
                  <a:pt x="10" y="28"/>
                </a:moveTo>
                <a:cubicBezTo>
                  <a:pt x="10" y="27"/>
                  <a:pt x="10" y="26"/>
                  <a:pt x="11" y="25"/>
                </a:cubicBezTo>
                <a:cubicBezTo>
                  <a:pt x="11" y="24"/>
                  <a:pt x="11" y="22"/>
                  <a:pt x="12" y="21"/>
                </a:cubicBezTo>
                <a:cubicBezTo>
                  <a:pt x="12" y="14"/>
                  <a:pt x="18" y="5"/>
                  <a:pt x="24" y="2"/>
                </a:cubicBezTo>
                <a:cubicBezTo>
                  <a:pt x="28" y="0"/>
                  <a:pt x="32" y="0"/>
                  <a:pt x="36" y="0"/>
                </a:cubicBezTo>
                <a:cubicBezTo>
                  <a:pt x="40" y="0"/>
                  <a:pt x="43" y="0"/>
                  <a:pt x="46" y="2"/>
                </a:cubicBezTo>
                <a:cubicBezTo>
                  <a:pt x="55" y="6"/>
                  <a:pt x="57" y="13"/>
                  <a:pt x="59" y="21"/>
                </a:cubicBezTo>
                <a:cubicBezTo>
                  <a:pt x="59" y="22"/>
                  <a:pt x="59" y="22"/>
                  <a:pt x="59" y="22"/>
                </a:cubicBezTo>
                <a:cubicBezTo>
                  <a:pt x="60" y="23"/>
                  <a:pt x="61" y="25"/>
                  <a:pt x="61" y="27"/>
                </a:cubicBezTo>
                <a:cubicBezTo>
                  <a:pt x="61" y="28"/>
                  <a:pt x="61" y="29"/>
                  <a:pt x="61" y="30"/>
                </a:cubicBezTo>
                <a:cubicBezTo>
                  <a:pt x="61" y="30"/>
                  <a:pt x="61" y="31"/>
                  <a:pt x="61" y="31"/>
                </a:cubicBezTo>
                <a:cubicBezTo>
                  <a:pt x="64" y="36"/>
                  <a:pt x="67" y="41"/>
                  <a:pt x="67" y="47"/>
                </a:cubicBezTo>
                <a:cubicBezTo>
                  <a:pt x="67" y="48"/>
                  <a:pt x="66" y="53"/>
                  <a:pt x="64" y="53"/>
                </a:cubicBezTo>
                <a:cubicBezTo>
                  <a:pt x="63" y="53"/>
                  <a:pt x="61" y="49"/>
                  <a:pt x="61" y="48"/>
                </a:cubicBezTo>
                <a:cubicBezTo>
                  <a:pt x="61" y="48"/>
                  <a:pt x="61" y="48"/>
                  <a:pt x="61" y="48"/>
                </a:cubicBezTo>
                <a:cubicBezTo>
                  <a:pt x="60" y="48"/>
                  <a:pt x="60" y="48"/>
                  <a:pt x="60" y="48"/>
                </a:cubicBezTo>
                <a:cubicBezTo>
                  <a:pt x="59" y="51"/>
                  <a:pt x="58" y="54"/>
                  <a:pt x="55" y="57"/>
                </a:cubicBezTo>
                <a:cubicBezTo>
                  <a:pt x="57" y="59"/>
                  <a:pt x="61" y="59"/>
                  <a:pt x="62" y="62"/>
                </a:cubicBezTo>
                <a:cubicBezTo>
                  <a:pt x="61" y="63"/>
                  <a:pt x="61" y="63"/>
                  <a:pt x="61" y="64"/>
                </a:cubicBezTo>
                <a:cubicBezTo>
                  <a:pt x="59" y="67"/>
                  <a:pt x="53" y="67"/>
                  <a:pt x="50" y="67"/>
                </a:cubicBezTo>
                <a:cubicBezTo>
                  <a:pt x="45" y="67"/>
                  <a:pt x="41" y="66"/>
                  <a:pt x="37" y="65"/>
                </a:cubicBezTo>
                <a:cubicBezTo>
                  <a:pt x="36" y="64"/>
                  <a:pt x="35" y="65"/>
                  <a:pt x="34" y="64"/>
                </a:cubicBezTo>
                <a:cubicBezTo>
                  <a:pt x="31" y="67"/>
                  <a:pt x="26" y="68"/>
                  <a:pt x="22" y="68"/>
                </a:cubicBezTo>
                <a:cubicBezTo>
                  <a:pt x="20" y="68"/>
                  <a:pt x="8" y="68"/>
                  <a:pt x="8" y="63"/>
                </a:cubicBezTo>
                <a:cubicBezTo>
                  <a:pt x="8" y="60"/>
                  <a:pt x="9" y="60"/>
                  <a:pt x="10" y="58"/>
                </a:cubicBezTo>
                <a:cubicBezTo>
                  <a:pt x="12" y="58"/>
                  <a:pt x="12" y="58"/>
                  <a:pt x="14" y="58"/>
                </a:cubicBezTo>
                <a:cubicBezTo>
                  <a:pt x="14" y="58"/>
                  <a:pt x="14" y="58"/>
                  <a:pt x="14" y="57"/>
                </a:cubicBezTo>
                <a:cubicBezTo>
                  <a:pt x="14" y="57"/>
                  <a:pt x="14" y="57"/>
                  <a:pt x="14" y="57"/>
                </a:cubicBezTo>
                <a:cubicBezTo>
                  <a:pt x="14" y="57"/>
                  <a:pt x="14" y="57"/>
                  <a:pt x="14" y="57"/>
                </a:cubicBezTo>
                <a:cubicBezTo>
                  <a:pt x="12" y="57"/>
                  <a:pt x="8" y="50"/>
                  <a:pt x="7" y="47"/>
                </a:cubicBezTo>
                <a:cubicBezTo>
                  <a:pt x="7" y="47"/>
                  <a:pt x="7" y="47"/>
                  <a:pt x="7" y="47"/>
                </a:cubicBezTo>
                <a:cubicBezTo>
                  <a:pt x="7" y="47"/>
                  <a:pt x="7" y="48"/>
                  <a:pt x="7" y="48"/>
                </a:cubicBezTo>
                <a:cubicBezTo>
                  <a:pt x="6" y="50"/>
                  <a:pt x="4" y="52"/>
                  <a:pt x="2" y="52"/>
                </a:cubicBezTo>
                <a:cubicBezTo>
                  <a:pt x="2" y="52"/>
                  <a:pt x="2" y="52"/>
                  <a:pt x="2" y="52"/>
                </a:cubicBezTo>
                <a:cubicBezTo>
                  <a:pt x="1" y="52"/>
                  <a:pt x="2" y="52"/>
                  <a:pt x="1" y="52"/>
                </a:cubicBezTo>
                <a:cubicBezTo>
                  <a:pt x="1" y="51"/>
                  <a:pt x="0" y="49"/>
                  <a:pt x="0" y="48"/>
                </a:cubicBezTo>
                <a:cubicBezTo>
                  <a:pt x="0" y="40"/>
                  <a:pt x="4" y="35"/>
                  <a:pt x="10" y="30"/>
                </a:cubicBezTo>
                <a:cubicBezTo>
                  <a:pt x="10" y="30"/>
                  <a:pt x="10" y="29"/>
                  <a:pt x="10" y="28"/>
                </a:cubicBezTo>
                <a:close/>
              </a:path>
            </a:pathLst>
          </a:custGeom>
          <a:solidFill>
            <a:schemeClr val="dk1"/>
          </a:solidFill>
          <a:ln w="0">
            <a:noFill/>
          </a:ln>
        </p:spPr>
        <p:style>
          <a:lnRef idx="0"/>
          <a:fillRef idx="0"/>
          <a:effectRef idx="0"/>
          <a:fontRef idx="minor"/>
        </p:style>
      </p:sp>
      <p:sp>
        <p:nvSpPr>
          <p:cNvPr id="1943" name="Google Shape;1892;p45"/>
          <p:cNvSpPr/>
          <p:nvPr/>
        </p:nvSpPr>
        <p:spPr>
          <a:xfrm>
            <a:off x="2295720" y="6089400"/>
            <a:ext cx="263880" cy="221400"/>
          </a:xfrm>
          <a:custGeom>
            <a:avLst/>
            <a:gdLst/>
            <a:ahLst/>
            <a:rect l="l" t="t" r="r" b="b"/>
            <a:pathLst>
              <a:path w="63" h="53">
                <a:moveTo>
                  <a:pt x="29" y="46"/>
                </a:moveTo>
                <a:cubicBezTo>
                  <a:pt x="29" y="50"/>
                  <a:pt x="26" y="53"/>
                  <a:pt x="22" y="53"/>
                </a:cubicBezTo>
                <a:cubicBezTo>
                  <a:pt x="7" y="53"/>
                  <a:pt x="7" y="53"/>
                  <a:pt x="7" y="53"/>
                </a:cubicBezTo>
                <a:cubicBezTo>
                  <a:pt x="3" y="53"/>
                  <a:pt x="0" y="50"/>
                  <a:pt x="0" y="46"/>
                </a:cubicBezTo>
                <a:cubicBezTo>
                  <a:pt x="0" y="19"/>
                  <a:pt x="0" y="19"/>
                  <a:pt x="0" y="19"/>
                </a:cubicBezTo>
                <a:cubicBezTo>
                  <a:pt x="0" y="8"/>
                  <a:pt x="8" y="0"/>
                  <a:pt x="19" y="0"/>
                </a:cubicBezTo>
                <a:cubicBezTo>
                  <a:pt x="22" y="0"/>
                  <a:pt x="22" y="0"/>
                  <a:pt x="22" y="0"/>
                </a:cubicBezTo>
                <a:cubicBezTo>
                  <a:pt x="23" y="0"/>
                  <a:pt x="24" y="1"/>
                  <a:pt x="24" y="2"/>
                </a:cubicBezTo>
                <a:cubicBezTo>
                  <a:pt x="24" y="7"/>
                  <a:pt x="24" y="7"/>
                  <a:pt x="24" y="7"/>
                </a:cubicBezTo>
                <a:cubicBezTo>
                  <a:pt x="24" y="8"/>
                  <a:pt x="23" y="9"/>
                  <a:pt x="22" y="9"/>
                </a:cubicBezTo>
                <a:cubicBezTo>
                  <a:pt x="19" y="9"/>
                  <a:pt x="19" y="9"/>
                  <a:pt x="19" y="9"/>
                </a:cubicBezTo>
                <a:cubicBezTo>
                  <a:pt x="14" y="9"/>
                  <a:pt x="9" y="14"/>
                  <a:pt x="9" y="19"/>
                </a:cubicBezTo>
                <a:cubicBezTo>
                  <a:pt x="9" y="20"/>
                  <a:pt x="9" y="20"/>
                  <a:pt x="9" y="20"/>
                </a:cubicBezTo>
                <a:cubicBezTo>
                  <a:pt x="9" y="22"/>
                  <a:pt x="11" y="24"/>
                  <a:pt x="13" y="24"/>
                </a:cubicBezTo>
                <a:cubicBezTo>
                  <a:pt x="22" y="24"/>
                  <a:pt x="22" y="24"/>
                  <a:pt x="22" y="24"/>
                </a:cubicBezTo>
                <a:cubicBezTo>
                  <a:pt x="26" y="24"/>
                  <a:pt x="29" y="27"/>
                  <a:pt x="29" y="31"/>
                </a:cubicBezTo>
                <a:lnTo>
                  <a:pt x="29" y="46"/>
                </a:lnTo>
                <a:close/>
                <a:moveTo>
                  <a:pt x="63" y="46"/>
                </a:moveTo>
                <a:cubicBezTo>
                  <a:pt x="63" y="50"/>
                  <a:pt x="60" y="53"/>
                  <a:pt x="56" y="53"/>
                </a:cubicBezTo>
                <a:cubicBezTo>
                  <a:pt x="41" y="53"/>
                  <a:pt x="41" y="53"/>
                  <a:pt x="41" y="53"/>
                </a:cubicBezTo>
                <a:cubicBezTo>
                  <a:pt x="37" y="53"/>
                  <a:pt x="34" y="50"/>
                  <a:pt x="34" y="46"/>
                </a:cubicBezTo>
                <a:cubicBezTo>
                  <a:pt x="34" y="19"/>
                  <a:pt x="34" y="19"/>
                  <a:pt x="34" y="19"/>
                </a:cubicBezTo>
                <a:cubicBezTo>
                  <a:pt x="34" y="8"/>
                  <a:pt x="43" y="0"/>
                  <a:pt x="53" y="0"/>
                </a:cubicBezTo>
                <a:cubicBezTo>
                  <a:pt x="56" y="0"/>
                  <a:pt x="56" y="0"/>
                  <a:pt x="56" y="0"/>
                </a:cubicBezTo>
                <a:cubicBezTo>
                  <a:pt x="57" y="0"/>
                  <a:pt x="58" y="1"/>
                  <a:pt x="58" y="2"/>
                </a:cubicBezTo>
                <a:cubicBezTo>
                  <a:pt x="58" y="7"/>
                  <a:pt x="58" y="7"/>
                  <a:pt x="58" y="7"/>
                </a:cubicBezTo>
                <a:cubicBezTo>
                  <a:pt x="58" y="8"/>
                  <a:pt x="57" y="9"/>
                  <a:pt x="56" y="9"/>
                </a:cubicBezTo>
                <a:cubicBezTo>
                  <a:pt x="53" y="9"/>
                  <a:pt x="53" y="9"/>
                  <a:pt x="53" y="9"/>
                </a:cubicBezTo>
                <a:cubicBezTo>
                  <a:pt x="48" y="9"/>
                  <a:pt x="43" y="14"/>
                  <a:pt x="43" y="19"/>
                </a:cubicBezTo>
                <a:cubicBezTo>
                  <a:pt x="43" y="20"/>
                  <a:pt x="43" y="20"/>
                  <a:pt x="43" y="20"/>
                </a:cubicBezTo>
                <a:cubicBezTo>
                  <a:pt x="43" y="22"/>
                  <a:pt x="45" y="24"/>
                  <a:pt x="47" y="24"/>
                </a:cubicBezTo>
                <a:cubicBezTo>
                  <a:pt x="56" y="24"/>
                  <a:pt x="56" y="24"/>
                  <a:pt x="56" y="24"/>
                </a:cubicBezTo>
                <a:cubicBezTo>
                  <a:pt x="60" y="24"/>
                  <a:pt x="63" y="27"/>
                  <a:pt x="63" y="31"/>
                </a:cubicBezTo>
                <a:lnTo>
                  <a:pt x="63" y="46"/>
                </a:lnTo>
                <a:close/>
              </a:path>
            </a:pathLst>
          </a:custGeom>
          <a:solidFill>
            <a:schemeClr val="dk1"/>
          </a:solidFill>
          <a:ln w="0">
            <a:noFill/>
          </a:ln>
        </p:spPr>
        <p:style>
          <a:lnRef idx="0"/>
          <a:fillRef idx="0"/>
          <a:effectRef idx="0"/>
          <a:fontRef idx="minor"/>
        </p:style>
      </p:sp>
      <p:sp>
        <p:nvSpPr>
          <p:cNvPr id="1944" name="Google Shape;1893;p45"/>
          <p:cNvSpPr/>
          <p:nvPr/>
        </p:nvSpPr>
        <p:spPr>
          <a:xfrm>
            <a:off x="2901240" y="6067800"/>
            <a:ext cx="281520" cy="285480"/>
          </a:xfrm>
          <a:custGeom>
            <a:avLst/>
            <a:gdLst/>
            <a:ahLst/>
            <a:rect l="l" t="t" r="r" b="b"/>
            <a:pathLst>
              <a:path w="67" h="68">
                <a:moveTo>
                  <a:pt x="16" y="5"/>
                </a:moveTo>
                <a:cubicBezTo>
                  <a:pt x="17" y="5"/>
                  <a:pt x="17" y="5"/>
                  <a:pt x="17" y="5"/>
                </a:cubicBezTo>
                <a:cubicBezTo>
                  <a:pt x="16" y="6"/>
                  <a:pt x="1" y="23"/>
                  <a:pt x="15" y="37"/>
                </a:cubicBezTo>
                <a:cubicBezTo>
                  <a:pt x="22" y="43"/>
                  <a:pt x="27" y="37"/>
                  <a:pt x="27" y="37"/>
                </a:cubicBezTo>
                <a:cubicBezTo>
                  <a:pt x="32" y="30"/>
                  <a:pt x="27" y="20"/>
                  <a:pt x="27" y="20"/>
                </a:cubicBezTo>
                <a:cubicBezTo>
                  <a:pt x="26" y="16"/>
                  <a:pt x="21" y="14"/>
                  <a:pt x="21" y="14"/>
                </a:cubicBezTo>
                <a:cubicBezTo>
                  <a:pt x="25" y="10"/>
                  <a:pt x="25" y="10"/>
                  <a:pt x="25" y="10"/>
                </a:cubicBezTo>
                <a:cubicBezTo>
                  <a:pt x="28" y="11"/>
                  <a:pt x="31" y="15"/>
                  <a:pt x="31" y="15"/>
                </a:cubicBezTo>
                <a:cubicBezTo>
                  <a:pt x="31" y="11"/>
                  <a:pt x="28" y="7"/>
                  <a:pt x="28" y="7"/>
                </a:cubicBezTo>
                <a:cubicBezTo>
                  <a:pt x="34" y="0"/>
                  <a:pt x="34" y="0"/>
                  <a:pt x="34" y="0"/>
                </a:cubicBezTo>
                <a:cubicBezTo>
                  <a:pt x="40" y="7"/>
                  <a:pt x="40" y="7"/>
                  <a:pt x="40" y="7"/>
                </a:cubicBezTo>
                <a:cubicBezTo>
                  <a:pt x="37" y="11"/>
                  <a:pt x="37" y="15"/>
                  <a:pt x="37" y="15"/>
                </a:cubicBezTo>
                <a:cubicBezTo>
                  <a:pt x="39" y="12"/>
                  <a:pt x="43" y="10"/>
                  <a:pt x="43" y="10"/>
                </a:cubicBezTo>
                <a:cubicBezTo>
                  <a:pt x="47" y="14"/>
                  <a:pt x="47" y="14"/>
                  <a:pt x="47" y="14"/>
                </a:cubicBezTo>
                <a:cubicBezTo>
                  <a:pt x="43" y="15"/>
                  <a:pt x="40" y="20"/>
                  <a:pt x="40" y="20"/>
                </a:cubicBezTo>
                <a:cubicBezTo>
                  <a:pt x="38" y="23"/>
                  <a:pt x="37" y="32"/>
                  <a:pt x="40" y="37"/>
                </a:cubicBezTo>
                <a:cubicBezTo>
                  <a:pt x="45" y="43"/>
                  <a:pt x="52" y="37"/>
                  <a:pt x="52" y="37"/>
                </a:cubicBezTo>
                <a:cubicBezTo>
                  <a:pt x="67" y="24"/>
                  <a:pt x="51" y="6"/>
                  <a:pt x="51" y="6"/>
                </a:cubicBezTo>
                <a:cubicBezTo>
                  <a:pt x="50" y="5"/>
                  <a:pt x="51" y="5"/>
                  <a:pt x="51" y="5"/>
                </a:cubicBezTo>
                <a:cubicBezTo>
                  <a:pt x="58" y="10"/>
                  <a:pt x="67" y="17"/>
                  <a:pt x="67" y="34"/>
                </a:cubicBezTo>
                <a:cubicBezTo>
                  <a:pt x="67" y="53"/>
                  <a:pt x="53" y="68"/>
                  <a:pt x="34" y="68"/>
                </a:cubicBezTo>
                <a:cubicBezTo>
                  <a:pt x="15" y="68"/>
                  <a:pt x="0" y="52"/>
                  <a:pt x="0" y="33"/>
                </a:cubicBezTo>
                <a:cubicBezTo>
                  <a:pt x="1" y="22"/>
                  <a:pt x="6" y="12"/>
                  <a:pt x="16" y="5"/>
                </a:cubicBezTo>
                <a:close/>
              </a:path>
            </a:pathLst>
          </a:custGeom>
          <a:solidFill>
            <a:schemeClr val="dk1"/>
          </a:solidFill>
          <a:ln w="0">
            <a:noFill/>
          </a:ln>
        </p:spPr>
        <p:style>
          <a:lnRef idx="0"/>
          <a:fillRef idx="0"/>
          <a:effectRef idx="0"/>
          <a:fontRef idx="minor"/>
        </p:style>
      </p:sp>
      <p:sp>
        <p:nvSpPr>
          <p:cNvPr id="1945" name="Google Shape;1894;p45"/>
          <p:cNvSpPr/>
          <p:nvPr/>
        </p:nvSpPr>
        <p:spPr>
          <a:xfrm>
            <a:off x="3508560" y="6089400"/>
            <a:ext cx="246600" cy="242640"/>
          </a:xfrm>
          <a:custGeom>
            <a:avLst/>
            <a:gdLst/>
            <a:ahLst/>
            <a:rect l="l" t="t"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dk1"/>
          </a:solidFill>
          <a:ln w="0">
            <a:noFill/>
          </a:ln>
        </p:spPr>
        <p:style>
          <a:lnRef idx="0"/>
          <a:fillRef idx="0"/>
          <a:effectRef idx="0"/>
          <a:fontRef idx="minor"/>
        </p:style>
      </p:sp>
      <p:sp>
        <p:nvSpPr>
          <p:cNvPr id="1946" name="Google Shape;1895;p45"/>
          <p:cNvSpPr/>
          <p:nvPr/>
        </p:nvSpPr>
        <p:spPr>
          <a:xfrm>
            <a:off x="4114080" y="6089400"/>
            <a:ext cx="248400" cy="242640"/>
          </a:xfrm>
          <a:custGeom>
            <a:avLst/>
            <a:gdLst/>
            <a:ahLst/>
            <a:rect l="l" t="t" r="r" b="b"/>
            <a:pathLst>
              <a:path w="59" h="58">
                <a:moveTo>
                  <a:pt x="59" y="21"/>
                </a:moveTo>
                <a:cubicBezTo>
                  <a:pt x="59" y="23"/>
                  <a:pt x="58" y="24"/>
                  <a:pt x="56" y="24"/>
                </a:cubicBezTo>
                <a:cubicBezTo>
                  <a:pt x="39" y="24"/>
                  <a:pt x="39" y="24"/>
                  <a:pt x="39" y="24"/>
                </a:cubicBezTo>
                <a:cubicBezTo>
                  <a:pt x="38" y="24"/>
                  <a:pt x="37" y="23"/>
                  <a:pt x="37" y="22"/>
                </a:cubicBezTo>
                <a:cubicBezTo>
                  <a:pt x="37" y="21"/>
                  <a:pt x="37" y="20"/>
                  <a:pt x="38" y="20"/>
                </a:cubicBezTo>
                <a:cubicBezTo>
                  <a:pt x="43" y="14"/>
                  <a:pt x="43" y="14"/>
                  <a:pt x="43" y="14"/>
                </a:cubicBezTo>
                <a:cubicBezTo>
                  <a:pt x="39" y="11"/>
                  <a:pt x="35" y="9"/>
                  <a:pt x="30" y="9"/>
                </a:cubicBezTo>
                <a:cubicBezTo>
                  <a:pt x="19" y="9"/>
                  <a:pt x="10" y="18"/>
                  <a:pt x="10" y="29"/>
                </a:cubicBezTo>
                <a:cubicBezTo>
                  <a:pt x="10" y="39"/>
                  <a:pt x="19" y="48"/>
                  <a:pt x="30" y="48"/>
                </a:cubicBezTo>
                <a:cubicBezTo>
                  <a:pt x="36" y="48"/>
                  <a:pt x="41" y="45"/>
                  <a:pt x="45" y="41"/>
                </a:cubicBezTo>
                <a:cubicBezTo>
                  <a:pt x="45" y="40"/>
                  <a:pt x="45" y="40"/>
                  <a:pt x="46" y="40"/>
                </a:cubicBezTo>
                <a:cubicBezTo>
                  <a:pt x="46" y="40"/>
                  <a:pt x="46" y="40"/>
                  <a:pt x="47" y="40"/>
                </a:cubicBezTo>
                <a:cubicBezTo>
                  <a:pt x="52" y="46"/>
                  <a:pt x="52" y="46"/>
                  <a:pt x="52" y="46"/>
                </a:cubicBezTo>
                <a:cubicBezTo>
                  <a:pt x="52" y="46"/>
                  <a:pt x="52" y="47"/>
                  <a:pt x="52" y="47"/>
                </a:cubicBezTo>
                <a:cubicBezTo>
                  <a:pt x="46" y="54"/>
                  <a:pt x="38" y="58"/>
                  <a:pt x="30" y="58"/>
                </a:cubicBezTo>
                <a:cubicBezTo>
                  <a:pt x="14" y="58"/>
                  <a:pt x="0" y="45"/>
                  <a:pt x="0" y="29"/>
                </a:cubicBezTo>
                <a:cubicBezTo>
                  <a:pt x="0" y="13"/>
                  <a:pt x="14" y="0"/>
                  <a:pt x="30" y="0"/>
                </a:cubicBezTo>
                <a:cubicBezTo>
                  <a:pt x="37" y="0"/>
                  <a:pt x="44" y="3"/>
                  <a:pt x="50" y="8"/>
                </a:cubicBezTo>
                <a:cubicBezTo>
                  <a:pt x="55" y="3"/>
                  <a:pt x="55" y="3"/>
                  <a:pt x="55" y="3"/>
                </a:cubicBezTo>
                <a:cubicBezTo>
                  <a:pt x="55" y="2"/>
                  <a:pt x="56" y="2"/>
                  <a:pt x="57" y="2"/>
                </a:cubicBezTo>
                <a:cubicBezTo>
                  <a:pt x="58" y="3"/>
                  <a:pt x="59" y="3"/>
                  <a:pt x="59" y="4"/>
                </a:cubicBezTo>
                <a:lnTo>
                  <a:pt x="59" y="21"/>
                </a:lnTo>
                <a:close/>
              </a:path>
            </a:pathLst>
          </a:custGeom>
          <a:solidFill>
            <a:schemeClr val="dk1"/>
          </a:solidFill>
          <a:ln w="0">
            <a:noFill/>
          </a:ln>
        </p:spPr>
        <p:style>
          <a:lnRef idx="0"/>
          <a:fillRef idx="0"/>
          <a:effectRef idx="0"/>
          <a:fontRef idx="minor"/>
        </p:style>
      </p:sp>
      <p:sp>
        <p:nvSpPr>
          <p:cNvPr id="1947" name="Google Shape;1896;p45"/>
          <p:cNvSpPr/>
          <p:nvPr/>
        </p:nvSpPr>
        <p:spPr>
          <a:xfrm>
            <a:off x="4721400" y="6089400"/>
            <a:ext cx="162720" cy="221400"/>
          </a:xfrm>
          <a:custGeom>
            <a:avLst/>
            <a:gdLst/>
            <a:ahLst/>
            <a:rect l="l" t="t" r="r" b="b"/>
            <a:pathLst>
              <a:path w="39" h="53">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chemeClr val="dk1"/>
          </a:solidFill>
          <a:ln w="0">
            <a:noFill/>
          </a:ln>
        </p:spPr>
        <p:style>
          <a:lnRef idx="0"/>
          <a:fillRef idx="0"/>
          <a:effectRef idx="0"/>
          <a:fontRef idx="minor"/>
        </p:style>
      </p:sp>
      <p:sp>
        <p:nvSpPr>
          <p:cNvPr id="1948" name="Google Shape;1897;p45"/>
          <p:cNvSpPr/>
          <p:nvPr/>
        </p:nvSpPr>
        <p:spPr>
          <a:xfrm>
            <a:off x="5326920" y="6089400"/>
            <a:ext cx="246600" cy="242640"/>
          </a:xfrm>
          <a:custGeom>
            <a:avLst/>
            <a:gdLst/>
            <a:ahLst/>
            <a:rect l="l" t="t" r="r" b="b"/>
            <a:pathLst>
              <a:path w="59" h="58">
                <a:moveTo>
                  <a:pt x="59" y="21"/>
                </a:moveTo>
                <a:cubicBezTo>
                  <a:pt x="59" y="23"/>
                  <a:pt x="58" y="24"/>
                  <a:pt x="56" y="24"/>
                </a:cubicBezTo>
                <a:cubicBezTo>
                  <a:pt x="39" y="24"/>
                  <a:pt x="39" y="24"/>
                  <a:pt x="39" y="24"/>
                </a:cubicBezTo>
                <a:cubicBezTo>
                  <a:pt x="38" y="24"/>
                  <a:pt x="37" y="23"/>
                  <a:pt x="37" y="22"/>
                </a:cubicBezTo>
                <a:cubicBezTo>
                  <a:pt x="37" y="21"/>
                  <a:pt x="37" y="20"/>
                  <a:pt x="38" y="20"/>
                </a:cubicBezTo>
                <a:cubicBezTo>
                  <a:pt x="43" y="14"/>
                  <a:pt x="43" y="14"/>
                  <a:pt x="43" y="14"/>
                </a:cubicBezTo>
                <a:cubicBezTo>
                  <a:pt x="39" y="11"/>
                  <a:pt x="35" y="9"/>
                  <a:pt x="30" y="9"/>
                </a:cubicBezTo>
                <a:cubicBezTo>
                  <a:pt x="19" y="9"/>
                  <a:pt x="10" y="18"/>
                  <a:pt x="10" y="29"/>
                </a:cubicBezTo>
                <a:cubicBezTo>
                  <a:pt x="10" y="39"/>
                  <a:pt x="19" y="48"/>
                  <a:pt x="30" y="48"/>
                </a:cubicBezTo>
                <a:cubicBezTo>
                  <a:pt x="36" y="48"/>
                  <a:pt x="41" y="45"/>
                  <a:pt x="45" y="41"/>
                </a:cubicBezTo>
                <a:cubicBezTo>
                  <a:pt x="45" y="40"/>
                  <a:pt x="45" y="40"/>
                  <a:pt x="46" y="40"/>
                </a:cubicBezTo>
                <a:cubicBezTo>
                  <a:pt x="46" y="40"/>
                  <a:pt x="46" y="40"/>
                  <a:pt x="47" y="40"/>
                </a:cubicBezTo>
                <a:cubicBezTo>
                  <a:pt x="52" y="46"/>
                  <a:pt x="52" y="46"/>
                  <a:pt x="52" y="46"/>
                </a:cubicBezTo>
                <a:cubicBezTo>
                  <a:pt x="52" y="46"/>
                  <a:pt x="52" y="47"/>
                  <a:pt x="52" y="47"/>
                </a:cubicBezTo>
                <a:cubicBezTo>
                  <a:pt x="46" y="54"/>
                  <a:pt x="38" y="58"/>
                  <a:pt x="30" y="58"/>
                </a:cubicBezTo>
                <a:cubicBezTo>
                  <a:pt x="14" y="58"/>
                  <a:pt x="0" y="45"/>
                  <a:pt x="0" y="29"/>
                </a:cubicBezTo>
                <a:cubicBezTo>
                  <a:pt x="0" y="13"/>
                  <a:pt x="14" y="0"/>
                  <a:pt x="30" y="0"/>
                </a:cubicBezTo>
                <a:cubicBezTo>
                  <a:pt x="37" y="0"/>
                  <a:pt x="44" y="3"/>
                  <a:pt x="50" y="8"/>
                </a:cubicBezTo>
                <a:cubicBezTo>
                  <a:pt x="55" y="3"/>
                  <a:pt x="55" y="3"/>
                  <a:pt x="55" y="3"/>
                </a:cubicBezTo>
                <a:cubicBezTo>
                  <a:pt x="55" y="2"/>
                  <a:pt x="56" y="2"/>
                  <a:pt x="57" y="2"/>
                </a:cubicBezTo>
                <a:cubicBezTo>
                  <a:pt x="58" y="3"/>
                  <a:pt x="59" y="3"/>
                  <a:pt x="59" y="4"/>
                </a:cubicBezTo>
                <a:lnTo>
                  <a:pt x="59" y="21"/>
                </a:lnTo>
                <a:close/>
              </a:path>
            </a:pathLst>
          </a:custGeom>
          <a:solidFill>
            <a:schemeClr val="dk1"/>
          </a:solidFill>
          <a:ln w="0">
            <a:noFill/>
          </a:ln>
        </p:spPr>
        <p:style>
          <a:lnRef idx="0"/>
          <a:fillRef idx="0"/>
          <a:effectRef idx="0"/>
          <a:fontRef idx="minor"/>
        </p:style>
      </p:sp>
      <p:sp>
        <p:nvSpPr>
          <p:cNvPr id="1949" name="Google Shape;1898;p45"/>
          <p:cNvSpPr/>
          <p:nvPr/>
        </p:nvSpPr>
        <p:spPr>
          <a:xfrm>
            <a:off x="5932440" y="6089400"/>
            <a:ext cx="201600" cy="221400"/>
          </a:xfrm>
          <a:custGeom>
            <a:avLst/>
            <a:gdLst/>
            <a:ahLst/>
            <a:rect l="l" t="t" r="r" b="b"/>
            <a:pathLst>
              <a:path w="48" h="53">
                <a:moveTo>
                  <a:pt x="31" y="33"/>
                </a:moveTo>
                <a:cubicBezTo>
                  <a:pt x="18" y="33"/>
                  <a:pt x="18" y="33"/>
                  <a:pt x="18" y="33"/>
                </a:cubicBezTo>
                <a:cubicBezTo>
                  <a:pt x="18" y="37"/>
                  <a:pt x="18" y="37"/>
                  <a:pt x="18" y="37"/>
                </a:cubicBezTo>
                <a:cubicBezTo>
                  <a:pt x="37" y="37"/>
                  <a:pt x="37" y="37"/>
                  <a:pt x="37" y="37"/>
                </a:cubicBezTo>
                <a:cubicBezTo>
                  <a:pt x="38" y="37"/>
                  <a:pt x="39" y="38"/>
                  <a:pt x="39" y="38"/>
                </a:cubicBezTo>
                <a:cubicBezTo>
                  <a:pt x="39" y="43"/>
                  <a:pt x="39" y="43"/>
                  <a:pt x="39" y="43"/>
                </a:cubicBezTo>
                <a:cubicBezTo>
                  <a:pt x="39" y="44"/>
                  <a:pt x="38" y="44"/>
                  <a:pt x="37" y="44"/>
                </a:cubicBezTo>
                <a:cubicBezTo>
                  <a:pt x="18" y="44"/>
                  <a:pt x="18" y="44"/>
                  <a:pt x="18" y="44"/>
                </a:cubicBezTo>
                <a:cubicBezTo>
                  <a:pt x="18" y="52"/>
                  <a:pt x="18" y="52"/>
                  <a:pt x="18" y="52"/>
                </a:cubicBezTo>
                <a:cubicBezTo>
                  <a:pt x="18" y="52"/>
                  <a:pt x="18" y="53"/>
                  <a:pt x="17" y="53"/>
                </a:cubicBezTo>
                <a:cubicBezTo>
                  <a:pt x="11" y="53"/>
                  <a:pt x="11" y="53"/>
                  <a:pt x="11" y="53"/>
                </a:cubicBezTo>
                <a:cubicBezTo>
                  <a:pt x="10" y="53"/>
                  <a:pt x="9" y="52"/>
                  <a:pt x="9" y="52"/>
                </a:cubicBezTo>
                <a:cubicBezTo>
                  <a:pt x="9" y="44"/>
                  <a:pt x="9" y="44"/>
                  <a:pt x="9" y="44"/>
                </a:cubicBezTo>
                <a:cubicBezTo>
                  <a:pt x="1" y="44"/>
                  <a:pt x="1" y="44"/>
                  <a:pt x="1" y="44"/>
                </a:cubicBezTo>
                <a:cubicBezTo>
                  <a:pt x="0" y="44"/>
                  <a:pt x="0" y="44"/>
                  <a:pt x="0" y="43"/>
                </a:cubicBezTo>
                <a:cubicBezTo>
                  <a:pt x="0" y="38"/>
                  <a:pt x="0" y="38"/>
                  <a:pt x="0" y="38"/>
                </a:cubicBezTo>
                <a:cubicBezTo>
                  <a:pt x="0" y="38"/>
                  <a:pt x="0" y="37"/>
                  <a:pt x="1" y="37"/>
                </a:cubicBezTo>
                <a:cubicBezTo>
                  <a:pt x="9" y="37"/>
                  <a:pt x="9" y="37"/>
                  <a:pt x="9" y="37"/>
                </a:cubicBezTo>
                <a:cubicBezTo>
                  <a:pt x="9" y="33"/>
                  <a:pt x="9" y="33"/>
                  <a:pt x="9" y="33"/>
                </a:cubicBezTo>
                <a:cubicBezTo>
                  <a:pt x="1" y="33"/>
                  <a:pt x="1" y="33"/>
                  <a:pt x="1" y="33"/>
                </a:cubicBezTo>
                <a:cubicBezTo>
                  <a:pt x="0" y="33"/>
                  <a:pt x="0" y="32"/>
                  <a:pt x="0" y="32"/>
                </a:cubicBezTo>
                <a:cubicBezTo>
                  <a:pt x="0" y="26"/>
                  <a:pt x="0" y="26"/>
                  <a:pt x="0" y="26"/>
                </a:cubicBezTo>
                <a:cubicBezTo>
                  <a:pt x="0" y="25"/>
                  <a:pt x="0" y="25"/>
                  <a:pt x="1" y="25"/>
                </a:cubicBezTo>
                <a:cubicBezTo>
                  <a:pt x="9" y="25"/>
                  <a:pt x="9" y="25"/>
                  <a:pt x="9" y="25"/>
                </a:cubicBezTo>
                <a:cubicBezTo>
                  <a:pt x="9" y="1"/>
                  <a:pt x="9" y="1"/>
                  <a:pt x="9" y="1"/>
                </a:cubicBezTo>
                <a:cubicBezTo>
                  <a:pt x="9" y="0"/>
                  <a:pt x="10" y="0"/>
                  <a:pt x="11" y="0"/>
                </a:cubicBezTo>
                <a:cubicBezTo>
                  <a:pt x="31" y="0"/>
                  <a:pt x="31" y="0"/>
                  <a:pt x="31" y="0"/>
                </a:cubicBezTo>
                <a:cubicBezTo>
                  <a:pt x="41" y="0"/>
                  <a:pt x="48" y="6"/>
                  <a:pt x="48" y="16"/>
                </a:cubicBezTo>
                <a:cubicBezTo>
                  <a:pt x="48" y="26"/>
                  <a:pt x="41" y="33"/>
                  <a:pt x="31" y="33"/>
                </a:cubicBezTo>
                <a:close/>
                <a:moveTo>
                  <a:pt x="30" y="8"/>
                </a:moveTo>
                <a:cubicBezTo>
                  <a:pt x="18" y="8"/>
                  <a:pt x="18" y="8"/>
                  <a:pt x="18" y="8"/>
                </a:cubicBezTo>
                <a:cubicBezTo>
                  <a:pt x="18" y="25"/>
                  <a:pt x="18" y="25"/>
                  <a:pt x="18" y="25"/>
                </a:cubicBezTo>
                <a:cubicBezTo>
                  <a:pt x="30" y="25"/>
                  <a:pt x="30" y="25"/>
                  <a:pt x="30" y="25"/>
                </a:cubicBezTo>
                <a:cubicBezTo>
                  <a:pt x="36" y="25"/>
                  <a:pt x="39" y="21"/>
                  <a:pt x="39" y="16"/>
                </a:cubicBezTo>
                <a:cubicBezTo>
                  <a:pt x="39" y="11"/>
                  <a:pt x="36" y="8"/>
                  <a:pt x="30" y="8"/>
                </a:cubicBezTo>
                <a:close/>
              </a:path>
            </a:pathLst>
          </a:custGeom>
          <a:solidFill>
            <a:schemeClr val="dk1"/>
          </a:solidFill>
          <a:ln w="0">
            <a:noFill/>
          </a:ln>
        </p:spPr>
        <p:style>
          <a:lnRef idx="0"/>
          <a:fillRef idx="0"/>
          <a:effectRef idx="0"/>
          <a:fontRef idx="minor"/>
        </p:style>
      </p:sp>
      <p:sp>
        <p:nvSpPr>
          <p:cNvPr id="1950" name="Google Shape;1899;p45"/>
          <p:cNvSpPr/>
          <p:nvPr/>
        </p:nvSpPr>
        <p:spPr>
          <a:xfrm>
            <a:off x="6539760" y="6104880"/>
            <a:ext cx="289440" cy="227160"/>
          </a:xfrm>
          <a:custGeom>
            <a:avLst/>
            <a:gdLst/>
            <a:ahLst/>
            <a:rect l="l" t="t" r="r" b="b"/>
            <a:pathLst>
              <a:path w="69" h="54">
                <a:moveTo>
                  <a:pt x="68" y="42"/>
                </a:moveTo>
                <a:cubicBezTo>
                  <a:pt x="68" y="43"/>
                  <a:pt x="69" y="44"/>
                  <a:pt x="68" y="44"/>
                </a:cubicBezTo>
                <a:cubicBezTo>
                  <a:pt x="68" y="45"/>
                  <a:pt x="68" y="46"/>
                  <a:pt x="67" y="46"/>
                </a:cubicBezTo>
                <a:cubicBezTo>
                  <a:pt x="62" y="49"/>
                  <a:pt x="62" y="49"/>
                  <a:pt x="62" y="49"/>
                </a:cubicBezTo>
                <a:cubicBezTo>
                  <a:pt x="62" y="49"/>
                  <a:pt x="62" y="49"/>
                  <a:pt x="61" y="49"/>
                </a:cubicBezTo>
                <a:cubicBezTo>
                  <a:pt x="61" y="49"/>
                  <a:pt x="60" y="49"/>
                  <a:pt x="60" y="49"/>
                </a:cubicBezTo>
                <a:cubicBezTo>
                  <a:pt x="34" y="34"/>
                  <a:pt x="34" y="34"/>
                  <a:pt x="34" y="34"/>
                </a:cubicBezTo>
                <a:cubicBezTo>
                  <a:pt x="30" y="37"/>
                  <a:pt x="30" y="37"/>
                  <a:pt x="30" y="37"/>
                </a:cubicBezTo>
                <a:cubicBezTo>
                  <a:pt x="29" y="37"/>
                  <a:pt x="29" y="37"/>
                  <a:pt x="29" y="37"/>
                </a:cubicBezTo>
                <a:cubicBezTo>
                  <a:pt x="30" y="38"/>
                  <a:pt x="30" y="39"/>
                  <a:pt x="30" y="40"/>
                </a:cubicBezTo>
                <a:cubicBezTo>
                  <a:pt x="29" y="44"/>
                  <a:pt x="27" y="48"/>
                  <a:pt x="22" y="51"/>
                </a:cubicBezTo>
                <a:cubicBezTo>
                  <a:pt x="19" y="53"/>
                  <a:pt x="15" y="54"/>
                  <a:pt x="12" y="54"/>
                </a:cubicBezTo>
                <a:cubicBezTo>
                  <a:pt x="8" y="54"/>
                  <a:pt x="6" y="53"/>
                  <a:pt x="3" y="51"/>
                </a:cubicBezTo>
                <a:cubicBezTo>
                  <a:pt x="1" y="49"/>
                  <a:pt x="0" y="46"/>
                  <a:pt x="0" y="43"/>
                </a:cubicBezTo>
                <a:cubicBezTo>
                  <a:pt x="1" y="39"/>
                  <a:pt x="3" y="35"/>
                  <a:pt x="8" y="33"/>
                </a:cubicBezTo>
                <a:cubicBezTo>
                  <a:pt x="11" y="31"/>
                  <a:pt x="15" y="30"/>
                  <a:pt x="18" y="30"/>
                </a:cubicBezTo>
                <a:cubicBezTo>
                  <a:pt x="20" y="30"/>
                  <a:pt x="22" y="30"/>
                  <a:pt x="24" y="31"/>
                </a:cubicBezTo>
                <a:cubicBezTo>
                  <a:pt x="24" y="30"/>
                  <a:pt x="24" y="30"/>
                  <a:pt x="25" y="30"/>
                </a:cubicBezTo>
                <a:cubicBezTo>
                  <a:pt x="29" y="27"/>
                  <a:pt x="29" y="27"/>
                  <a:pt x="29" y="27"/>
                </a:cubicBezTo>
                <a:cubicBezTo>
                  <a:pt x="25" y="24"/>
                  <a:pt x="25" y="24"/>
                  <a:pt x="25" y="24"/>
                </a:cubicBezTo>
                <a:cubicBezTo>
                  <a:pt x="24" y="24"/>
                  <a:pt x="24" y="24"/>
                  <a:pt x="24" y="24"/>
                </a:cubicBezTo>
                <a:cubicBezTo>
                  <a:pt x="22" y="24"/>
                  <a:pt x="20" y="25"/>
                  <a:pt x="18" y="25"/>
                </a:cubicBezTo>
                <a:cubicBezTo>
                  <a:pt x="15" y="25"/>
                  <a:pt x="11" y="24"/>
                  <a:pt x="8" y="22"/>
                </a:cubicBezTo>
                <a:cubicBezTo>
                  <a:pt x="3" y="19"/>
                  <a:pt x="1" y="15"/>
                  <a:pt x="0" y="11"/>
                </a:cubicBezTo>
                <a:cubicBezTo>
                  <a:pt x="0" y="8"/>
                  <a:pt x="1" y="5"/>
                  <a:pt x="3" y="3"/>
                </a:cubicBezTo>
                <a:cubicBezTo>
                  <a:pt x="6" y="1"/>
                  <a:pt x="8" y="0"/>
                  <a:pt x="12" y="0"/>
                </a:cubicBezTo>
                <a:cubicBezTo>
                  <a:pt x="15" y="0"/>
                  <a:pt x="19" y="2"/>
                  <a:pt x="22" y="4"/>
                </a:cubicBezTo>
                <a:cubicBezTo>
                  <a:pt x="27" y="6"/>
                  <a:pt x="29" y="10"/>
                  <a:pt x="30" y="14"/>
                </a:cubicBezTo>
                <a:cubicBezTo>
                  <a:pt x="30" y="15"/>
                  <a:pt x="30" y="16"/>
                  <a:pt x="29" y="18"/>
                </a:cubicBezTo>
                <a:cubicBezTo>
                  <a:pt x="29" y="18"/>
                  <a:pt x="29" y="18"/>
                  <a:pt x="30" y="18"/>
                </a:cubicBezTo>
                <a:cubicBezTo>
                  <a:pt x="34" y="20"/>
                  <a:pt x="34" y="20"/>
                  <a:pt x="34" y="20"/>
                </a:cubicBezTo>
                <a:cubicBezTo>
                  <a:pt x="60" y="6"/>
                  <a:pt x="60" y="6"/>
                  <a:pt x="60" y="6"/>
                </a:cubicBezTo>
                <a:cubicBezTo>
                  <a:pt x="60" y="5"/>
                  <a:pt x="61" y="5"/>
                  <a:pt x="61" y="5"/>
                </a:cubicBezTo>
                <a:cubicBezTo>
                  <a:pt x="62" y="5"/>
                  <a:pt x="62" y="5"/>
                  <a:pt x="62" y="6"/>
                </a:cubicBezTo>
                <a:cubicBezTo>
                  <a:pt x="67" y="8"/>
                  <a:pt x="67" y="8"/>
                  <a:pt x="67" y="8"/>
                </a:cubicBezTo>
                <a:cubicBezTo>
                  <a:pt x="68" y="8"/>
                  <a:pt x="68" y="9"/>
                  <a:pt x="68" y="10"/>
                </a:cubicBezTo>
                <a:cubicBezTo>
                  <a:pt x="69" y="11"/>
                  <a:pt x="68" y="12"/>
                  <a:pt x="68" y="12"/>
                </a:cubicBezTo>
                <a:cubicBezTo>
                  <a:pt x="48" y="27"/>
                  <a:pt x="48" y="27"/>
                  <a:pt x="48" y="27"/>
                </a:cubicBezTo>
                <a:lnTo>
                  <a:pt x="68" y="42"/>
                </a:lnTo>
                <a:close/>
                <a:moveTo>
                  <a:pt x="19" y="9"/>
                </a:moveTo>
                <a:cubicBezTo>
                  <a:pt x="17" y="7"/>
                  <a:pt x="14" y="6"/>
                  <a:pt x="12" y="6"/>
                </a:cubicBezTo>
                <a:cubicBezTo>
                  <a:pt x="10" y="6"/>
                  <a:pt x="9" y="7"/>
                  <a:pt x="8" y="8"/>
                </a:cubicBezTo>
                <a:cubicBezTo>
                  <a:pt x="5" y="10"/>
                  <a:pt x="7" y="14"/>
                  <a:pt x="11" y="16"/>
                </a:cubicBezTo>
                <a:cubicBezTo>
                  <a:pt x="13" y="18"/>
                  <a:pt x="16" y="19"/>
                  <a:pt x="18" y="19"/>
                </a:cubicBezTo>
                <a:cubicBezTo>
                  <a:pt x="20" y="19"/>
                  <a:pt x="21" y="18"/>
                  <a:pt x="22" y="17"/>
                </a:cubicBezTo>
                <a:cubicBezTo>
                  <a:pt x="25" y="15"/>
                  <a:pt x="23" y="11"/>
                  <a:pt x="19" y="9"/>
                </a:cubicBezTo>
                <a:close/>
                <a:moveTo>
                  <a:pt x="22" y="37"/>
                </a:moveTo>
                <a:cubicBezTo>
                  <a:pt x="21" y="36"/>
                  <a:pt x="20" y="36"/>
                  <a:pt x="18" y="36"/>
                </a:cubicBezTo>
                <a:cubicBezTo>
                  <a:pt x="16" y="36"/>
                  <a:pt x="13" y="36"/>
                  <a:pt x="11" y="38"/>
                </a:cubicBezTo>
                <a:cubicBezTo>
                  <a:pt x="7" y="40"/>
                  <a:pt x="5" y="44"/>
                  <a:pt x="8" y="46"/>
                </a:cubicBezTo>
                <a:cubicBezTo>
                  <a:pt x="9" y="47"/>
                  <a:pt x="10" y="48"/>
                  <a:pt x="12" y="48"/>
                </a:cubicBezTo>
                <a:cubicBezTo>
                  <a:pt x="14" y="48"/>
                  <a:pt x="17" y="47"/>
                  <a:pt x="19" y="46"/>
                </a:cubicBezTo>
                <a:cubicBezTo>
                  <a:pt x="23" y="43"/>
                  <a:pt x="25" y="39"/>
                  <a:pt x="22" y="37"/>
                </a:cubicBezTo>
                <a:close/>
                <a:moveTo>
                  <a:pt x="38" y="32"/>
                </a:moveTo>
                <a:cubicBezTo>
                  <a:pt x="66" y="10"/>
                  <a:pt x="66" y="10"/>
                  <a:pt x="66" y="10"/>
                </a:cubicBezTo>
                <a:cubicBezTo>
                  <a:pt x="61" y="8"/>
                  <a:pt x="61" y="8"/>
                  <a:pt x="61" y="8"/>
                </a:cubicBezTo>
                <a:cubicBezTo>
                  <a:pt x="32" y="24"/>
                  <a:pt x="32" y="24"/>
                  <a:pt x="32" y="24"/>
                </a:cubicBezTo>
                <a:cubicBezTo>
                  <a:pt x="32" y="28"/>
                  <a:pt x="32" y="28"/>
                  <a:pt x="32" y="28"/>
                </a:cubicBezTo>
                <a:cubicBezTo>
                  <a:pt x="26" y="32"/>
                  <a:pt x="26" y="32"/>
                  <a:pt x="26" y="32"/>
                </a:cubicBezTo>
                <a:cubicBezTo>
                  <a:pt x="26" y="32"/>
                  <a:pt x="26" y="32"/>
                  <a:pt x="26" y="32"/>
                </a:cubicBezTo>
                <a:cubicBezTo>
                  <a:pt x="26" y="32"/>
                  <a:pt x="26" y="32"/>
                  <a:pt x="27" y="33"/>
                </a:cubicBezTo>
                <a:cubicBezTo>
                  <a:pt x="27" y="33"/>
                  <a:pt x="27" y="33"/>
                  <a:pt x="27" y="33"/>
                </a:cubicBezTo>
                <a:cubicBezTo>
                  <a:pt x="28" y="34"/>
                  <a:pt x="28" y="34"/>
                  <a:pt x="28" y="34"/>
                </a:cubicBezTo>
                <a:cubicBezTo>
                  <a:pt x="34" y="31"/>
                  <a:pt x="34" y="31"/>
                  <a:pt x="34" y="31"/>
                </a:cubicBezTo>
                <a:lnTo>
                  <a:pt x="38" y="32"/>
                </a:lnTo>
                <a:close/>
                <a:moveTo>
                  <a:pt x="30" y="24"/>
                </a:moveTo>
                <a:cubicBezTo>
                  <a:pt x="30" y="24"/>
                  <a:pt x="30" y="24"/>
                  <a:pt x="30" y="24"/>
                </a:cubicBezTo>
                <a:cubicBezTo>
                  <a:pt x="30" y="23"/>
                  <a:pt x="30" y="22"/>
                  <a:pt x="31" y="22"/>
                </a:cubicBezTo>
                <a:cubicBezTo>
                  <a:pt x="31" y="22"/>
                  <a:pt x="31" y="22"/>
                  <a:pt x="31" y="22"/>
                </a:cubicBezTo>
                <a:cubicBezTo>
                  <a:pt x="28" y="20"/>
                  <a:pt x="28" y="20"/>
                  <a:pt x="28" y="20"/>
                </a:cubicBezTo>
                <a:cubicBezTo>
                  <a:pt x="27" y="21"/>
                  <a:pt x="27" y="21"/>
                  <a:pt x="27" y="21"/>
                </a:cubicBezTo>
                <a:cubicBezTo>
                  <a:pt x="27" y="21"/>
                  <a:pt x="27" y="21"/>
                  <a:pt x="27" y="22"/>
                </a:cubicBezTo>
                <a:cubicBezTo>
                  <a:pt x="26" y="22"/>
                  <a:pt x="26" y="22"/>
                  <a:pt x="26" y="22"/>
                </a:cubicBezTo>
                <a:cubicBezTo>
                  <a:pt x="26" y="22"/>
                  <a:pt x="26" y="22"/>
                  <a:pt x="26" y="22"/>
                </a:cubicBezTo>
                <a:lnTo>
                  <a:pt x="30" y="24"/>
                </a:lnTo>
                <a:close/>
                <a:moveTo>
                  <a:pt x="39" y="27"/>
                </a:moveTo>
                <a:cubicBezTo>
                  <a:pt x="39" y="28"/>
                  <a:pt x="38" y="30"/>
                  <a:pt x="37" y="30"/>
                </a:cubicBezTo>
                <a:cubicBezTo>
                  <a:pt x="36" y="30"/>
                  <a:pt x="34" y="28"/>
                  <a:pt x="34" y="27"/>
                </a:cubicBezTo>
                <a:cubicBezTo>
                  <a:pt x="34" y="26"/>
                  <a:pt x="36" y="25"/>
                  <a:pt x="37" y="25"/>
                </a:cubicBezTo>
                <a:cubicBezTo>
                  <a:pt x="38" y="25"/>
                  <a:pt x="39" y="26"/>
                  <a:pt x="39" y="27"/>
                </a:cubicBezTo>
                <a:close/>
                <a:moveTo>
                  <a:pt x="66" y="44"/>
                </a:moveTo>
                <a:cubicBezTo>
                  <a:pt x="46" y="29"/>
                  <a:pt x="46" y="29"/>
                  <a:pt x="46" y="29"/>
                </a:cubicBezTo>
                <a:cubicBezTo>
                  <a:pt x="40" y="34"/>
                  <a:pt x="40" y="34"/>
                  <a:pt x="40" y="34"/>
                </a:cubicBezTo>
                <a:cubicBezTo>
                  <a:pt x="39" y="34"/>
                  <a:pt x="39" y="34"/>
                  <a:pt x="39" y="34"/>
                </a:cubicBezTo>
                <a:cubicBezTo>
                  <a:pt x="61" y="47"/>
                  <a:pt x="61" y="47"/>
                  <a:pt x="61" y="47"/>
                </a:cubicBezTo>
                <a:lnTo>
                  <a:pt x="66" y="44"/>
                </a:lnTo>
                <a:close/>
              </a:path>
            </a:pathLst>
          </a:custGeom>
          <a:solidFill>
            <a:schemeClr val="dk1"/>
          </a:solidFill>
          <a:ln w="0">
            <a:noFill/>
          </a:ln>
        </p:spPr>
        <p:style>
          <a:lnRef idx="0"/>
          <a:fillRef idx="0"/>
          <a:effectRef idx="0"/>
          <a:fontRef idx="minor"/>
        </p:style>
      </p:sp>
      <p:sp>
        <p:nvSpPr>
          <p:cNvPr id="1951" name="Google Shape;1900;p45"/>
          <p:cNvSpPr/>
          <p:nvPr/>
        </p:nvSpPr>
        <p:spPr>
          <a:xfrm>
            <a:off x="7205760" y="6091200"/>
            <a:ext cx="285480" cy="285480"/>
          </a:xfrm>
          <a:custGeom>
            <a:avLst/>
            <a:gdLst/>
            <a:ahLst/>
            <a:rect l="l" t="t"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dk1"/>
          </a:solidFill>
          <a:ln w="0">
            <a:noFill/>
          </a:ln>
        </p:spPr>
        <p:style>
          <a:lnRef idx="0"/>
          <a:fillRef idx="0"/>
          <a:effectRef idx="0"/>
          <a:fontRef idx="minor"/>
        </p:style>
      </p:sp>
      <p:sp>
        <p:nvSpPr>
          <p:cNvPr id="1952" name="Google Shape;1901;p45"/>
          <p:cNvSpPr/>
          <p:nvPr/>
        </p:nvSpPr>
        <p:spPr>
          <a:xfrm>
            <a:off x="7750800" y="6089400"/>
            <a:ext cx="244440" cy="242640"/>
          </a:xfrm>
          <a:custGeom>
            <a:avLst/>
            <a:gdLst/>
            <a:ahLst/>
            <a:rect l="l" t="t"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0" y="32"/>
                </a:moveTo>
                <a:cubicBezTo>
                  <a:pt x="38" y="32"/>
                  <a:pt x="36" y="33"/>
                  <a:pt x="35" y="34"/>
                </a:cubicBezTo>
                <a:cubicBezTo>
                  <a:pt x="26" y="30"/>
                  <a:pt x="26" y="30"/>
                  <a:pt x="26" y="30"/>
                </a:cubicBezTo>
                <a:cubicBezTo>
                  <a:pt x="26" y="29"/>
                  <a:pt x="26" y="29"/>
                  <a:pt x="26" y="29"/>
                </a:cubicBezTo>
                <a:cubicBezTo>
                  <a:pt x="26" y="28"/>
                  <a:pt x="26" y="28"/>
                  <a:pt x="26" y="28"/>
                </a:cubicBezTo>
                <a:cubicBezTo>
                  <a:pt x="35" y="23"/>
                  <a:pt x="35" y="23"/>
                  <a:pt x="35" y="23"/>
                </a:cubicBezTo>
                <a:cubicBezTo>
                  <a:pt x="36" y="25"/>
                  <a:pt x="38" y="25"/>
                  <a:pt x="40" y="25"/>
                </a:cubicBezTo>
                <a:cubicBezTo>
                  <a:pt x="45" y="25"/>
                  <a:pt x="48" y="22"/>
                  <a:pt x="48" y="17"/>
                </a:cubicBezTo>
                <a:cubicBezTo>
                  <a:pt x="48" y="13"/>
                  <a:pt x="45" y="9"/>
                  <a:pt x="40" y="9"/>
                </a:cubicBezTo>
                <a:cubicBezTo>
                  <a:pt x="36" y="9"/>
                  <a:pt x="32" y="13"/>
                  <a:pt x="32" y="17"/>
                </a:cubicBezTo>
                <a:cubicBezTo>
                  <a:pt x="32" y="18"/>
                  <a:pt x="32" y="18"/>
                  <a:pt x="32" y="18"/>
                </a:cubicBezTo>
                <a:cubicBezTo>
                  <a:pt x="23" y="23"/>
                  <a:pt x="23" y="23"/>
                  <a:pt x="23" y="23"/>
                </a:cubicBezTo>
                <a:cubicBezTo>
                  <a:pt x="22" y="21"/>
                  <a:pt x="20" y="21"/>
                  <a:pt x="18" y="21"/>
                </a:cubicBezTo>
                <a:cubicBezTo>
                  <a:pt x="13" y="21"/>
                  <a:pt x="9" y="24"/>
                  <a:pt x="9" y="29"/>
                </a:cubicBezTo>
                <a:cubicBezTo>
                  <a:pt x="9" y="33"/>
                  <a:pt x="13" y="37"/>
                  <a:pt x="18" y="37"/>
                </a:cubicBezTo>
                <a:cubicBezTo>
                  <a:pt x="20" y="37"/>
                  <a:pt x="22" y="36"/>
                  <a:pt x="23" y="35"/>
                </a:cubicBezTo>
                <a:cubicBezTo>
                  <a:pt x="32" y="39"/>
                  <a:pt x="32" y="39"/>
                  <a:pt x="32" y="39"/>
                </a:cubicBezTo>
                <a:cubicBezTo>
                  <a:pt x="32" y="39"/>
                  <a:pt x="32" y="40"/>
                  <a:pt x="32" y="40"/>
                </a:cubicBezTo>
                <a:cubicBezTo>
                  <a:pt x="32" y="44"/>
                  <a:pt x="36" y="48"/>
                  <a:pt x="40" y="48"/>
                </a:cubicBezTo>
                <a:cubicBezTo>
                  <a:pt x="45" y="48"/>
                  <a:pt x="48" y="44"/>
                  <a:pt x="48" y="40"/>
                </a:cubicBezTo>
                <a:cubicBezTo>
                  <a:pt x="48" y="36"/>
                  <a:pt x="45" y="32"/>
                  <a:pt x="40" y="32"/>
                </a:cubicBezTo>
                <a:close/>
              </a:path>
            </a:pathLst>
          </a:custGeom>
          <a:solidFill>
            <a:schemeClr val="dk1"/>
          </a:solidFill>
          <a:ln w="0">
            <a:noFill/>
          </a:ln>
        </p:spPr>
        <p:style>
          <a:lnRef idx="0"/>
          <a:fillRef idx="0"/>
          <a:effectRef idx="0"/>
          <a:fontRef idx="minor"/>
        </p:style>
      </p:sp>
      <p:sp>
        <p:nvSpPr>
          <p:cNvPr id="1953" name="Google Shape;1902;p45"/>
          <p:cNvSpPr/>
          <p:nvPr/>
        </p:nvSpPr>
        <p:spPr>
          <a:xfrm>
            <a:off x="8358120" y="6089400"/>
            <a:ext cx="217440" cy="221400"/>
          </a:xfrm>
          <a:custGeom>
            <a:avLst/>
            <a:gdLst/>
            <a:ahLst/>
            <a:rect l="l" t="t" r="r" b="b"/>
            <a:pathLst>
              <a:path w="52" h="53">
                <a:moveTo>
                  <a:pt x="37" y="37"/>
                </a:moveTo>
                <a:cubicBezTo>
                  <a:pt x="37" y="38"/>
                  <a:pt x="37" y="38"/>
                  <a:pt x="36" y="38"/>
                </a:cubicBezTo>
                <a:cubicBezTo>
                  <a:pt x="30" y="38"/>
                  <a:pt x="30" y="38"/>
                  <a:pt x="30" y="38"/>
                </a:cubicBezTo>
                <a:cubicBezTo>
                  <a:pt x="29" y="38"/>
                  <a:pt x="29" y="38"/>
                  <a:pt x="29" y="37"/>
                </a:cubicBezTo>
                <a:cubicBezTo>
                  <a:pt x="29" y="18"/>
                  <a:pt x="29" y="18"/>
                  <a:pt x="29" y="18"/>
                </a:cubicBezTo>
                <a:cubicBezTo>
                  <a:pt x="29" y="13"/>
                  <a:pt x="24" y="8"/>
                  <a:pt x="19" y="8"/>
                </a:cubicBezTo>
                <a:cubicBezTo>
                  <a:pt x="8" y="8"/>
                  <a:pt x="8" y="8"/>
                  <a:pt x="8" y="8"/>
                </a:cubicBezTo>
                <a:cubicBezTo>
                  <a:pt x="8" y="52"/>
                  <a:pt x="8" y="52"/>
                  <a:pt x="8" y="52"/>
                </a:cubicBezTo>
                <a:cubicBezTo>
                  <a:pt x="8" y="52"/>
                  <a:pt x="8" y="53"/>
                  <a:pt x="7" y="53"/>
                </a:cubicBezTo>
                <a:cubicBezTo>
                  <a:pt x="1" y="53"/>
                  <a:pt x="1" y="53"/>
                  <a:pt x="1" y="53"/>
                </a:cubicBezTo>
                <a:cubicBezTo>
                  <a:pt x="0" y="53"/>
                  <a:pt x="0" y="52"/>
                  <a:pt x="0" y="52"/>
                </a:cubicBezTo>
                <a:cubicBezTo>
                  <a:pt x="0" y="1"/>
                  <a:pt x="0" y="1"/>
                  <a:pt x="0" y="1"/>
                </a:cubicBezTo>
                <a:cubicBezTo>
                  <a:pt x="0" y="0"/>
                  <a:pt x="0" y="0"/>
                  <a:pt x="1" y="0"/>
                </a:cubicBezTo>
                <a:cubicBezTo>
                  <a:pt x="19" y="0"/>
                  <a:pt x="19" y="0"/>
                  <a:pt x="19" y="0"/>
                </a:cubicBezTo>
                <a:cubicBezTo>
                  <a:pt x="29" y="0"/>
                  <a:pt x="37" y="8"/>
                  <a:pt x="37" y="18"/>
                </a:cubicBezTo>
                <a:lnTo>
                  <a:pt x="37" y="37"/>
                </a:lnTo>
                <a:close/>
                <a:moveTo>
                  <a:pt x="52" y="34"/>
                </a:moveTo>
                <a:cubicBezTo>
                  <a:pt x="52" y="45"/>
                  <a:pt x="44" y="53"/>
                  <a:pt x="33" y="53"/>
                </a:cubicBezTo>
                <a:cubicBezTo>
                  <a:pt x="16" y="53"/>
                  <a:pt x="16" y="53"/>
                  <a:pt x="16" y="53"/>
                </a:cubicBezTo>
                <a:cubicBezTo>
                  <a:pt x="15" y="53"/>
                  <a:pt x="14" y="52"/>
                  <a:pt x="14" y="52"/>
                </a:cubicBezTo>
                <a:cubicBezTo>
                  <a:pt x="14" y="15"/>
                  <a:pt x="14" y="15"/>
                  <a:pt x="14" y="15"/>
                </a:cubicBezTo>
                <a:cubicBezTo>
                  <a:pt x="14" y="15"/>
                  <a:pt x="15" y="14"/>
                  <a:pt x="16" y="14"/>
                </a:cubicBezTo>
                <a:cubicBezTo>
                  <a:pt x="22" y="14"/>
                  <a:pt x="22" y="14"/>
                  <a:pt x="22" y="14"/>
                </a:cubicBezTo>
                <a:cubicBezTo>
                  <a:pt x="22" y="14"/>
                  <a:pt x="23" y="15"/>
                  <a:pt x="23" y="15"/>
                </a:cubicBezTo>
                <a:cubicBezTo>
                  <a:pt x="23" y="44"/>
                  <a:pt x="23" y="44"/>
                  <a:pt x="23" y="44"/>
                </a:cubicBezTo>
                <a:cubicBezTo>
                  <a:pt x="33" y="44"/>
                  <a:pt x="33" y="44"/>
                  <a:pt x="33" y="44"/>
                </a:cubicBezTo>
                <a:cubicBezTo>
                  <a:pt x="39" y="44"/>
                  <a:pt x="43" y="40"/>
                  <a:pt x="43" y="34"/>
                </a:cubicBezTo>
                <a:cubicBezTo>
                  <a:pt x="43" y="1"/>
                  <a:pt x="43" y="1"/>
                  <a:pt x="43" y="1"/>
                </a:cubicBezTo>
                <a:cubicBezTo>
                  <a:pt x="43" y="0"/>
                  <a:pt x="44" y="0"/>
                  <a:pt x="45" y="0"/>
                </a:cubicBezTo>
                <a:cubicBezTo>
                  <a:pt x="51" y="0"/>
                  <a:pt x="51" y="0"/>
                  <a:pt x="51" y="0"/>
                </a:cubicBezTo>
                <a:cubicBezTo>
                  <a:pt x="51" y="0"/>
                  <a:pt x="52" y="0"/>
                  <a:pt x="52" y="1"/>
                </a:cubicBezTo>
                <a:lnTo>
                  <a:pt x="52" y="34"/>
                </a:lnTo>
                <a:close/>
              </a:path>
            </a:pathLst>
          </a:custGeom>
          <a:solidFill>
            <a:schemeClr val="dk1"/>
          </a:solidFill>
          <a:ln w="0">
            <a:noFill/>
          </a:ln>
        </p:spPr>
        <p:style>
          <a:lnRef idx="0"/>
          <a:fillRef idx="0"/>
          <a:effectRef idx="0"/>
          <a:fontRef idx="minor"/>
        </p:style>
      </p:sp>
      <p:sp>
        <p:nvSpPr>
          <p:cNvPr id="1954" name="Google Shape;1903;p45"/>
          <p:cNvSpPr/>
          <p:nvPr/>
        </p:nvSpPr>
        <p:spPr>
          <a:xfrm>
            <a:off x="8963640" y="6104880"/>
            <a:ext cx="252360" cy="205560"/>
          </a:xfrm>
          <a:custGeom>
            <a:avLst/>
            <a:gdLst/>
            <a:ahLst/>
            <a:rect l="l" t="t" r="r" b="b"/>
            <a:pathLst>
              <a:path w="60" h="49">
                <a:moveTo>
                  <a:pt x="24" y="49"/>
                </a:moveTo>
                <a:cubicBezTo>
                  <a:pt x="11" y="49"/>
                  <a:pt x="11" y="49"/>
                  <a:pt x="11" y="49"/>
                </a:cubicBezTo>
                <a:cubicBezTo>
                  <a:pt x="5" y="49"/>
                  <a:pt x="0" y="44"/>
                  <a:pt x="0" y="38"/>
                </a:cubicBezTo>
                <a:cubicBezTo>
                  <a:pt x="0" y="11"/>
                  <a:pt x="0" y="11"/>
                  <a:pt x="0" y="11"/>
                </a:cubicBezTo>
                <a:cubicBezTo>
                  <a:pt x="0" y="5"/>
                  <a:pt x="5" y="0"/>
                  <a:pt x="11" y="0"/>
                </a:cubicBezTo>
                <a:cubicBezTo>
                  <a:pt x="24" y="0"/>
                  <a:pt x="24" y="0"/>
                  <a:pt x="24" y="0"/>
                </a:cubicBezTo>
                <a:cubicBezTo>
                  <a:pt x="24" y="0"/>
                  <a:pt x="25" y="1"/>
                  <a:pt x="25" y="2"/>
                </a:cubicBezTo>
                <a:cubicBezTo>
                  <a:pt x="25" y="3"/>
                  <a:pt x="25" y="5"/>
                  <a:pt x="24" y="5"/>
                </a:cubicBezTo>
                <a:cubicBezTo>
                  <a:pt x="11" y="5"/>
                  <a:pt x="11" y="5"/>
                  <a:pt x="11" y="5"/>
                </a:cubicBezTo>
                <a:cubicBezTo>
                  <a:pt x="8" y="5"/>
                  <a:pt x="5" y="8"/>
                  <a:pt x="5" y="11"/>
                </a:cubicBezTo>
                <a:cubicBezTo>
                  <a:pt x="5" y="38"/>
                  <a:pt x="5" y="38"/>
                  <a:pt x="5" y="38"/>
                </a:cubicBezTo>
                <a:cubicBezTo>
                  <a:pt x="5" y="41"/>
                  <a:pt x="8" y="44"/>
                  <a:pt x="11" y="44"/>
                </a:cubicBezTo>
                <a:cubicBezTo>
                  <a:pt x="22" y="44"/>
                  <a:pt x="22" y="44"/>
                  <a:pt x="22" y="44"/>
                </a:cubicBezTo>
                <a:cubicBezTo>
                  <a:pt x="23" y="44"/>
                  <a:pt x="25" y="44"/>
                  <a:pt x="25" y="45"/>
                </a:cubicBezTo>
                <a:cubicBezTo>
                  <a:pt x="25" y="46"/>
                  <a:pt x="25" y="49"/>
                  <a:pt x="24" y="49"/>
                </a:cubicBezTo>
                <a:close/>
                <a:moveTo>
                  <a:pt x="59" y="26"/>
                </a:moveTo>
                <a:cubicBezTo>
                  <a:pt x="39" y="47"/>
                  <a:pt x="39" y="47"/>
                  <a:pt x="39" y="47"/>
                </a:cubicBezTo>
                <a:cubicBezTo>
                  <a:pt x="38" y="48"/>
                  <a:pt x="38" y="48"/>
                  <a:pt x="37" y="48"/>
                </a:cubicBezTo>
                <a:cubicBezTo>
                  <a:pt x="36" y="48"/>
                  <a:pt x="34" y="47"/>
                  <a:pt x="34" y="45"/>
                </a:cubicBezTo>
                <a:cubicBezTo>
                  <a:pt x="34" y="34"/>
                  <a:pt x="34" y="34"/>
                  <a:pt x="34" y="34"/>
                </a:cubicBezTo>
                <a:cubicBezTo>
                  <a:pt x="17" y="34"/>
                  <a:pt x="17" y="34"/>
                  <a:pt x="17" y="34"/>
                </a:cubicBezTo>
                <a:cubicBezTo>
                  <a:pt x="16" y="34"/>
                  <a:pt x="15" y="33"/>
                  <a:pt x="15" y="32"/>
                </a:cubicBezTo>
                <a:cubicBezTo>
                  <a:pt x="15" y="17"/>
                  <a:pt x="15" y="17"/>
                  <a:pt x="15" y="17"/>
                </a:cubicBezTo>
                <a:cubicBezTo>
                  <a:pt x="15" y="16"/>
                  <a:pt x="16" y="15"/>
                  <a:pt x="17" y="15"/>
                </a:cubicBezTo>
                <a:cubicBezTo>
                  <a:pt x="34" y="15"/>
                  <a:pt x="34" y="15"/>
                  <a:pt x="34" y="15"/>
                </a:cubicBezTo>
                <a:cubicBezTo>
                  <a:pt x="34" y="4"/>
                  <a:pt x="34" y="4"/>
                  <a:pt x="34" y="4"/>
                </a:cubicBezTo>
                <a:cubicBezTo>
                  <a:pt x="34" y="3"/>
                  <a:pt x="36" y="2"/>
                  <a:pt x="37" y="2"/>
                </a:cubicBezTo>
                <a:cubicBezTo>
                  <a:pt x="38" y="2"/>
                  <a:pt x="38" y="2"/>
                  <a:pt x="39" y="2"/>
                </a:cubicBezTo>
                <a:cubicBezTo>
                  <a:pt x="59" y="23"/>
                  <a:pt x="59" y="23"/>
                  <a:pt x="59" y="23"/>
                </a:cubicBezTo>
                <a:cubicBezTo>
                  <a:pt x="60" y="23"/>
                  <a:pt x="60" y="24"/>
                  <a:pt x="60" y="25"/>
                </a:cubicBezTo>
                <a:cubicBezTo>
                  <a:pt x="60" y="25"/>
                  <a:pt x="60" y="26"/>
                  <a:pt x="59" y="26"/>
                </a:cubicBezTo>
                <a:close/>
              </a:path>
            </a:pathLst>
          </a:custGeom>
          <a:solidFill>
            <a:schemeClr val="dk1"/>
          </a:solidFill>
          <a:ln w="0">
            <a:noFill/>
          </a:ln>
        </p:spPr>
        <p:style>
          <a:lnRef idx="0"/>
          <a:fillRef idx="0"/>
          <a:effectRef idx="0"/>
          <a:fontRef idx="minor"/>
        </p:style>
      </p:sp>
      <p:sp>
        <p:nvSpPr>
          <p:cNvPr id="1955" name="Google Shape;1904;p45"/>
          <p:cNvSpPr/>
          <p:nvPr/>
        </p:nvSpPr>
        <p:spPr>
          <a:xfrm>
            <a:off x="2280240" y="5598720"/>
            <a:ext cx="266040" cy="263880"/>
          </a:xfrm>
          <a:custGeom>
            <a:avLst/>
            <a:gdLst/>
            <a:ahLst/>
            <a:rect l="l" t="t" r="r" b="b"/>
            <a:pathLst>
              <a:path w="63" h="63">
                <a:moveTo>
                  <a:pt x="63" y="35"/>
                </a:moveTo>
                <a:cubicBezTo>
                  <a:pt x="63" y="37"/>
                  <a:pt x="62" y="39"/>
                  <a:pt x="59" y="39"/>
                </a:cubicBezTo>
                <a:cubicBezTo>
                  <a:pt x="53" y="42"/>
                  <a:pt x="53" y="42"/>
                  <a:pt x="53" y="42"/>
                </a:cubicBezTo>
                <a:cubicBezTo>
                  <a:pt x="55" y="48"/>
                  <a:pt x="55" y="48"/>
                  <a:pt x="55" y="48"/>
                </a:cubicBezTo>
                <a:cubicBezTo>
                  <a:pt x="55" y="49"/>
                  <a:pt x="55" y="49"/>
                  <a:pt x="55" y="50"/>
                </a:cubicBezTo>
                <a:cubicBezTo>
                  <a:pt x="55" y="53"/>
                  <a:pt x="53" y="55"/>
                  <a:pt x="50" y="55"/>
                </a:cubicBezTo>
                <a:cubicBezTo>
                  <a:pt x="47" y="55"/>
                  <a:pt x="45" y="54"/>
                  <a:pt x="45" y="52"/>
                </a:cubicBezTo>
                <a:cubicBezTo>
                  <a:pt x="42" y="45"/>
                  <a:pt x="42" y="45"/>
                  <a:pt x="42" y="45"/>
                </a:cubicBezTo>
                <a:cubicBezTo>
                  <a:pt x="31" y="49"/>
                  <a:pt x="31" y="49"/>
                  <a:pt x="31" y="49"/>
                </a:cubicBezTo>
                <a:cubicBezTo>
                  <a:pt x="33" y="56"/>
                  <a:pt x="33" y="56"/>
                  <a:pt x="33" y="56"/>
                </a:cubicBezTo>
                <a:cubicBezTo>
                  <a:pt x="33" y="56"/>
                  <a:pt x="33" y="57"/>
                  <a:pt x="33" y="57"/>
                </a:cubicBezTo>
                <a:cubicBezTo>
                  <a:pt x="33" y="60"/>
                  <a:pt x="31" y="63"/>
                  <a:pt x="28" y="63"/>
                </a:cubicBezTo>
                <a:cubicBezTo>
                  <a:pt x="25" y="63"/>
                  <a:pt x="23" y="61"/>
                  <a:pt x="22" y="59"/>
                </a:cubicBezTo>
                <a:cubicBezTo>
                  <a:pt x="20" y="53"/>
                  <a:pt x="20" y="53"/>
                  <a:pt x="20" y="53"/>
                </a:cubicBezTo>
                <a:cubicBezTo>
                  <a:pt x="14" y="55"/>
                  <a:pt x="14" y="55"/>
                  <a:pt x="14" y="55"/>
                </a:cubicBezTo>
                <a:cubicBezTo>
                  <a:pt x="14" y="55"/>
                  <a:pt x="13" y="55"/>
                  <a:pt x="13" y="55"/>
                </a:cubicBezTo>
                <a:cubicBezTo>
                  <a:pt x="10" y="55"/>
                  <a:pt x="7" y="53"/>
                  <a:pt x="7" y="50"/>
                </a:cubicBezTo>
                <a:cubicBezTo>
                  <a:pt x="7" y="48"/>
                  <a:pt x="9" y="45"/>
                  <a:pt x="11" y="45"/>
                </a:cubicBezTo>
                <a:cubicBezTo>
                  <a:pt x="17" y="43"/>
                  <a:pt x="17" y="43"/>
                  <a:pt x="17" y="43"/>
                </a:cubicBezTo>
                <a:cubicBezTo>
                  <a:pt x="13" y="31"/>
                  <a:pt x="13" y="31"/>
                  <a:pt x="13" y="31"/>
                </a:cubicBezTo>
                <a:cubicBezTo>
                  <a:pt x="7" y="33"/>
                  <a:pt x="7" y="33"/>
                  <a:pt x="7" y="33"/>
                </a:cubicBezTo>
                <a:cubicBezTo>
                  <a:pt x="6" y="33"/>
                  <a:pt x="6" y="33"/>
                  <a:pt x="5" y="33"/>
                </a:cubicBezTo>
                <a:cubicBezTo>
                  <a:pt x="2" y="33"/>
                  <a:pt x="0" y="31"/>
                  <a:pt x="0" y="28"/>
                </a:cubicBezTo>
                <a:cubicBezTo>
                  <a:pt x="0" y="25"/>
                  <a:pt x="1" y="23"/>
                  <a:pt x="4" y="23"/>
                </a:cubicBezTo>
                <a:cubicBezTo>
                  <a:pt x="9" y="21"/>
                  <a:pt x="9" y="21"/>
                  <a:pt x="9" y="21"/>
                </a:cubicBezTo>
                <a:cubicBezTo>
                  <a:pt x="7" y="14"/>
                  <a:pt x="7" y="14"/>
                  <a:pt x="7" y="14"/>
                </a:cubicBezTo>
                <a:cubicBezTo>
                  <a:pt x="7" y="14"/>
                  <a:pt x="7" y="13"/>
                  <a:pt x="7" y="13"/>
                </a:cubicBezTo>
                <a:cubicBezTo>
                  <a:pt x="7" y="10"/>
                  <a:pt x="10" y="7"/>
                  <a:pt x="13" y="7"/>
                </a:cubicBezTo>
                <a:cubicBezTo>
                  <a:pt x="15" y="7"/>
                  <a:pt x="17" y="9"/>
                  <a:pt x="18" y="11"/>
                </a:cubicBezTo>
                <a:cubicBezTo>
                  <a:pt x="20" y="17"/>
                  <a:pt x="20" y="17"/>
                  <a:pt x="20" y="17"/>
                </a:cubicBezTo>
                <a:cubicBezTo>
                  <a:pt x="32" y="13"/>
                  <a:pt x="32" y="13"/>
                  <a:pt x="32" y="13"/>
                </a:cubicBezTo>
                <a:cubicBezTo>
                  <a:pt x="30" y="7"/>
                  <a:pt x="30" y="7"/>
                  <a:pt x="30" y="7"/>
                </a:cubicBezTo>
                <a:cubicBezTo>
                  <a:pt x="29" y="6"/>
                  <a:pt x="29" y="6"/>
                  <a:pt x="29" y="5"/>
                </a:cubicBezTo>
                <a:cubicBezTo>
                  <a:pt x="29" y="2"/>
                  <a:pt x="32" y="0"/>
                  <a:pt x="35" y="0"/>
                </a:cubicBezTo>
                <a:cubicBezTo>
                  <a:pt x="37" y="0"/>
                  <a:pt x="39" y="1"/>
                  <a:pt x="40" y="3"/>
                </a:cubicBezTo>
                <a:cubicBezTo>
                  <a:pt x="42" y="10"/>
                  <a:pt x="42" y="10"/>
                  <a:pt x="42" y="10"/>
                </a:cubicBezTo>
                <a:cubicBezTo>
                  <a:pt x="48" y="7"/>
                  <a:pt x="48" y="7"/>
                  <a:pt x="48" y="7"/>
                </a:cubicBezTo>
                <a:cubicBezTo>
                  <a:pt x="49" y="7"/>
                  <a:pt x="49" y="7"/>
                  <a:pt x="50" y="7"/>
                </a:cubicBezTo>
                <a:cubicBezTo>
                  <a:pt x="53" y="7"/>
                  <a:pt x="55" y="9"/>
                  <a:pt x="55" y="12"/>
                </a:cubicBezTo>
                <a:cubicBezTo>
                  <a:pt x="55" y="15"/>
                  <a:pt x="54" y="17"/>
                  <a:pt x="51" y="18"/>
                </a:cubicBezTo>
                <a:cubicBezTo>
                  <a:pt x="45" y="20"/>
                  <a:pt x="45" y="20"/>
                  <a:pt x="45" y="20"/>
                </a:cubicBezTo>
                <a:cubicBezTo>
                  <a:pt x="49" y="32"/>
                  <a:pt x="49" y="32"/>
                  <a:pt x="49" y="32"/>
                </a:cubicBezTo>
                <a:cubicBezTo>
                  <a:pt x="56" y="29"/>
                  <a:pt x="56" y="29"/>
                  <a:pt x="56" y="29"/>
                </a:cubicBezTo>
                <a:cubicBezTo>
                  <a:pt x="56" y="29"/>
                  <a:pt x="57" y="29"/>
                  <a:pt x="57" y="29"/>
                </a:cubicBezTo>
                <a:cubicBezTo>
                  <a:pt x="61" y="29"/>
                  <a:pt x="63" y="31"/>
                  <a:pt x="63" y="35"/>
                </a:cubicBezTo>
                <a:close/>
                <a:moveTo>
                  <a:pt x="39" y="35"/>
                </a:moveTo>
                <a:cubicBezTo>
                  <a:pt x="35" y="23"/>
                  <a:pt x="35" y="23"/>
                  <a:pt x="35" y="23"/>
                </a:cubicBezTo>
                <a:cubicBezTo>
                  <a:pt x="23" y="27"/>
                  <a:pt x="23" y="27"/>
                  <a:pt x="23" y="27"/>
                </a:cubicBezTo>
                <a:cubicBezTo>
                  <a:pt x="27" y="39"/>
                  <a:pt x="27" y="39"/>
                  <a:pt x="27" y="39"/>
                </a:cubicBezTo>
                <a:lnTo>
                  <a:pt x="39" y="35"/>
                </a:lnTo>
                <a:close/>
              </a:path>
            </a:pathLst>
          </a:custGeom>
          <a:solidFill>
            <a:schemeClr val="dk1"/>
          </a:solidFill>
          <a:ln w="0">
            <a:noFill/>
          </a:ln>
        </p:spPr>
        <p:style>
          <a:lnRef idx="0"/>
          <a:fillRef idx="0"/>
          <a:effectRef idx="0"/>
          <a:fontRef idx="minor"/>
        </p:style>
      </p:sp>
      <p:sp>
        <p:nvSpPr>
          <p:cNvPr id="1956" name="Google Shape;1905;p45"/>
          <p:cNvSpPr/>
          <p:nvPr/>
        </p:nvSpPr>
        <p:spPr>
          <a:xfrm>
            <a:off x="5330880" y="3754800"/>
            <a:ext cx="285480" cy="285480"/>
          </a:xfrm>
          <a:custGeom>
            <a:avLst/>
            <a:gdLst/>
            <a:ahLst/>
            <a:rect l="l" t="t"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3" y="34"/>
                </a:moveTo>
                <a:cubicBezTo>
                  <a:pt x="63" y="34"/>
                  <a:pt x="63" y="34"/>
                  <a:pt x="63" y="34"/>
                </a:cubicBezTo>
                <a:cubicBezTo>
                  <a:pt x="59" y="37"/>
                  <a:pt x="59" y="37"/>
                  <a:pt x="59" y="37"/>
                </a:cubicBezTo>
                <a:cubicBezTo>
                  <a:pt x="50" y="28"/>
                  <a:pt x="50" y="28"/>
                  <a:pt x="50" y="28"/>
                </a:cubicBezTo>
                <a:cubicBezTo>
                  <a:pt x="52" y="16"/>
                  <a:pt x="52" y="16"/>
                  <a:pt x="52" y="16"/>
                </a:cubicBezTo>
                <a:cubicBezTo>
                  <a:pt x="57" y="17"/>
                  <a:pt x="57" y="17"/>
                  <a:pt x="57" y="17"/>
                </a:cubicBezTo>
                <a:cubicBezTo>
                  <a:pt x="54" y="12"/>
                  <a:pt x="49" y="8"/>
                  <a:pt x="43" y="6"/>
                </a:cubicBezTo>
                <a:cubicBezTo>
                  <a:pt x="45" y="11"/>
                  <a:pt x="45" y="11"/>
                  <a:pt x="45" y="11"/>
                </a:cubicBezTo>
                <a:cubicBezTo>
                  <a:pt x="34" y="17"/>
                  <a:pt x="34" y="17"/>
                  <a:pt x="34" y="17"/>
                </a:cubicBezTo>
                <a:cubicBezTo>
                  <a:pt x="23" y="11"/>
                  <a:pt x="23" y="11"/>
                  <a:pt x="23" y="11"/>
                </a:cubicBezTo>
                <a:cubicBezTo>
                  <a:pt x="25" y="6"/>
                  <a:pt x="25" y="6"/>
                  <a:pt x="25" y="6"/>
                </a:cubicBezTo>
                <a:cubicBezTo>
                  <a:pt x="19" y="8"/>
                  <a:pt x="14" y="12"/>
                  <a:pt x="10" y="17"/>
                </a:cubicBezTo>
                <a:cubicBezTo>
                  <a:pt x="15" y="16"/>
                  <a:pt x="15" y="16"/>
                  <a:pt x="15" y="16"/>
                </a:cubicBezTo>
                <a:cubicBezTo>
                  <a:pt x="18" y="28"/>
                  <a:pt x="18" y="28"/>
                  <a:pt x="18" y="28"/>
                </a:cubicBezTo>
                <a:cubicBezTo>
                  <a:pt x="8" y="37"/>
                  <a:pt x="8" y="37"/>
                  <a:pt x="8" y="37"/>
                </a:cubicBezTo>
                <a:cubicBezTo>
                  <a:pt x="5" y="34"/>
                  <a:pt x="5" y="34"/>
                  <a:pt x="5" y="34"/>
                </a:cubicBezTo>
                <a:cubicBezTo>
                  <a:pt x="5" y="34"/>
                  <a:pt x="5" y="34"/>
                  <a:pt x="5" y="34"/>
                </a:cubicBezTo>
                <a:cubicBezTo>
                  <a:pt x="5" y="40"/>
                  <a:pt x="7" y="46"/>
                  <a:pt x="10" y="51"/>
                </a:cubicBezTo>
                <a:cubicBezTo>
                  <a:pt x="11" y="46"/>
                  <a:pt x="11" y="46"/>
                  <a:pt x="11" y="46"/>
                </a:cubicBezTo>
                <a:cubicBezTo>
                  <a:pt x="24" y="47"/>
                  <a:pt x="24" y="47"/>
                  <a:pt x="24" y="47"/>
                </a:cubicBezTo>
                <a:cubicBezTo>
                  <a:pt x="29" y="59"/>
                  <a:pt x="29" y="59"/>
                  <a:pt x="29" y="59"/>
                </a:cubicBezTo>
                <a:cubicBezTo>
                  <a:pt x="25" y="61"/>
                  <a:pt x="25" y="61"/>
                  <a:pt x="25" y="61"/>
                </a:cubicBezTo>
                <a:cubicBezTo>
                  <a:pt x="28" y="62"/>
                  <a:pt x="31" y="63"/>
                  <a:pt x="34" y="63"/>
                </a:cubicBezTo>
                <a:cubicBezTo>
                  <a:pt x="37" y="63"/>
                  <a:pt x="40" y="62"/>
                  <a:pt x="43" y="61"/>
                </a:cubicBezTo>
                <a:cubicBezTo>
                  <a:pt x="38" y="59"/>
                  <a:pt x="38" y="59"/>
                  <a:pt x="38" y="59"/>
                </a:cubicBezTo>
                <a:cubicBezTo>
                  <a:pt x="44" y="47"/>
                  <a:pt x="44" y="47"/>
                  <a:pt x="44" y="47"/>
                </a:cubicBezTo>
                <a:cubicBezTo>
                  <a:pt x="56" y="46"/>
                  <a:pt x="56" y="46"/>
                  <a:pt x="56" y="46"/>
                </a:cubicBezTo>
                <a:cubicBezTo>
                  <a:pt x="57" y="51"/>
                  <a:pt x="57" y="51"/>
                  <a:pt x="57" y="51"/>
                </a:cubicBezTo>
                <a:cubicBezTo>
                  <a:pt x="61" y="46"/>
                  <a:pt x="63" y="40"/>
                  <a:pt x="63" y="34"/>
                </a:cubicBezTo>
                <a:close/>
                <a:moveTo>
                  <a:pt x="34" y="23"/>
                </a:moveTo>
                <a:cubicBezTo>
                  <a:pt x="45" y="31"/>
                  <a:pt x="45" y="31"/>
                  <a:pt x="45" y="31"/>
                </a:cubicBezTo>
                <a:cubicBezTo>
                  <a:pt x="41" y="43"/>
                  <a:pt x="41" y="43"/>
                  <a:pt x="41" y="43"/>
                </a:cubicBezTo>
                <a:cubicBezTo>
                  <a:pt x="27" y="43"/>
                  <a:pt x="27" y="43"/>
                  <a:pt x="27" y="43"/>
                </a:cubicBezTo>
                <a:cubicBezTo>
                  <a:pt x="23" y="31"/>
                  <a:pt x="23" y="31"/>
                  <a:pt x="23" y="31"/>
                </a:cubicBezTo>
                <a:lnTo>
                  <a:pt x="34" y="23"/>
                </a:lnTo>
                <a:close/>
              </a:path>
            </a:pathLst>
          </a:custGeom>
          <a:solidFill>
            <a:schemeClr val="dk1"/>
          </a:solidFill>
          <a:ln w="0">
            <a:noFill/>
          </a:ln>
        </p:spPr>
        <p:style>
          <a:lnRef idx="0"/>
          <a:fillRef idx="0"/>
          <a:effectRef idx="0"/>
          <a:fontRef idx="minor"/>
        </p:style>
      </p:sp>
      <p:sp>
        <p:nvSpPr>
          <p:cNvPr id="1957" name="Google Shape;1906;p45"/>
          <p:cNvSpPr/>
          <p:nvPr/>
        </p:nvSpPr>
        <p:spPr>
          <a:xfrm>
            <a:off x="4682520" y="4222080"/>
            <a:ext cx="281520" cy="285480"/>
          </a:xfrm>
          <a:custGeom>
            <a:avLst/>
            <a:gdLst/>
            <a:ahLst/>
            <a:rect l="l" t="t" r="r" b="b"/>
            <a:pathLst>
              <a:path w="67" h="68">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45" y="8"/>
                </a:moveTo>
                <a:cubicBezTo>
                  <a:pt x="45" y="9"/>
                  <a:pt x="44" y="9"/>
                  <a:pt x="44" y="9"/>
                </a:cubicBezTo>
                <a:cubicBezTo>
                  <a:pt x="34" y="9"/>
                  <a:pt x="34" y="9"/>
                  <a:pt x="34" y="9"/>
                </a:cubicBezTo>
                <a:cubicBezTo>
                  <a:pt x="33" y="9"/>
                  <a:pt x="33" y="9"/>
                  <a:pt x="33" y="8"/>
                </a:cubicBezTo>
                <a:cubicBezTo>
                  <a:pt x="33" y="1"/>
                  <a:pt x="33" y="1"/>
                  <a:pt x="33" y="1"/>
                </a:cubicBezTo>
                <a:cubicBezTo>
                  <a:pt x="33" y="0"/>
                  <a:pt x="33" y="0"/>
                  <a:pt x="34" y="0"/>
                </a:cubicBezTo>
                <a:cubicBezTo>
                  <a:pt x="44" y="0"/>
                  <a:pt x="44" y="0"/>
                  <a:pt x="44" y="0"/>
                </a:cubicBezTo>
                <a:cubicBezTo>
                  <a:pt x="44" y="0"/>
                  <a:pt x="45" y="0"/>
                  <a:pt x="45" y="1"/>
                </a:cubicBezTo>
                <a:lnTo>
                  <a:pt x="45" y="8"/>
                </a:lnTo>
                <a:close/>
                <a:moveTo>
                  <a:pt x="52" y="28"/>
                </a:moveTo>
                <a:cubicBezTo>
                  <a:pt x="52" y="28"/>
                  <a:pt x="52" y="29"/>
                  <a:pt x="51" y="29"/>
                </a:cubicBezTo>
                <a:cubicBezTo>
                  <a:pt x="34" y="29"/>
                  <a:pt x="34" y="29"/>
                  <a:pt x="34" y="29"/>
                </a:cubicBezTo>
                <a:cubicBezTo>
                  <a:pt x="33" y="29"/>
                  <a:pt x="33" y="28"/>
                  <a:pt x="33" y="28"/>
                </a:cubicBezTo>
                <a:cubicBezTo>
                  <a:pt x="33" y="20"/>
                  <a:pt x="33" y="20"/>
                  <a:pt x="33" y="20"/>
                </a:cubicBezTo>
                <a:cubicBezTo>
                  <a:pt x="33" y="20"/>
                  <a:pt x="33" y="19"/>
                  <a:pt x="34" y="19"/>
                </a:cubicBezTo>
                <a:cubicBezTo>
                  <a:pt x="51" y="19"/>
                  <a:pt x="51" y="19"/>
                  <a:pt x="51" y="19"/>
                </a:cubicBezTo>
                <a:cubicBezTo>
                  <a:pt x="52" y="19"/>
                  <a:pt x="52" y="20"/>
                  <a:pt x="52" y="20"/>
                </a:cubicBezTo>
                <a:lnTo>
                  <a:pt x="52" y="28"/>
                </a:lnTo>
                <a:close/>
                <a:moveTo>
                  <a:pt x="60" y="47"/>
                </a:moveTo>
                <a:cubicBezTo>
                  <a:pt x="60" y="48"/>
                  <a:pt x="59" y="48"/>
                  <a:pt x="58" y="48"/>
                </a:cubicBezTo>
                <a:cubicBezTo>
                  <a:pt x="34" y="48"/>
                  <a:pt x="34" y="48"/>
                  <a:pt x="34" y="48"/>
                </a:cubicBezTo>
                <a:cubicBezTo>
                  <a:pt x="33" y="48"/>
                  <a:pt x="33" y="48"/>
                  <a:pt x="33" y="47"/>
                </a:cubicBezTo>
                <a:cubicBezTo>
                  <a:pt x="33" y="40"/>
                  <a:pt x="33" y="40"/>
                  <a:pt x="33" y="40"/>
                </a:cubicBezTo>
                <a:cubicBezTo>
                  <a:pt x="33" y="39"/>
                  <a:pt x="33" y="39"/>
                  <a:pt x="34" y="39"/>
                </a:cubicBezTo>
                <a:cubicBezTo>
                  <a:pt x="58" y="39"/>
                  <a:pt x="58" y="39"/>
                  <a:pt x="58" y="39"/>
                </a:cubicBezTo>
                <a:cubicBezTo>
                  <a:pt x="59" y="39"/>
                  <a:pt x="60" y="39"/>
                  <a:pt x="60" y="40"/>
                </a:cubicBezTo>
                <a:lnTo>
                  <a:pt x="60" y="47"/>
                </a:lnTo>
                <a:close/>
                <a:moveTo>
                  <a:pt x="67" y="67"/>
                </a:moveTo>
                <a:cubicBezTo>
                  <a:pt x="67" y="67"/>
                  <a:pt x="66" y="68"/>
                  <a:pt x="66" y="68"/>
                </a:cubicBezTo>
                <a:cubicBezTo>
                  <a:pt x="34" y="68"/>
                  <a:pt x="34" y="68"/>
                  <a:pt x="34" y="68"/>
                </a:cubicBezTo>
                <a:cubicBezTo>
                  <a:pt x="33" y="68"/>
                  <a:pt x="33" y="67"/>
                  <a:pt x="33" y="67"/>
                </a:cubicBezTo>
                <a:cubicBezTo>
                  <a:pt x="33" y="59"/>
                  <a:pt x="33" y="59"/>
                  <a:pt x="33" y="59"/>
                </a:cubicBezTo>
                <a:cubicBezTo>
                  <a:pt x="33" y="59"/>
                  <a:pt x="33" y="58"/>
                  <a:pt x="34" y="58"/>
                </a:cubicBezTo>
                <a:cubicBezTo>
                  <a:pt x="66" y="58"/>
                  <a:pt x="66" y="58"/>
                  <a:pt x="66" y="58"/>
                </a:cubicBezTo>
                <a:cubicBezTo>
                  <a:pt x="66" y="58"/>
                  <a:pt x="67" y="59"/>
                  <a:pt x="67" y="59"/>
                </a:cubicBezTo>
                <a:lnTo>
                  <a:pt x="67" y="67"/>
                </a:lnTo>
                <a:close/>
              </a:path>
            </a:pathLst>
          </a:custGeom>
          <a:solidFill>
            <a:schemeClr val="dk1"/>
          </a:solidFill>
          <a:ln w="0">
            <a:noFill/>
          </a:ln>
        </p:spPr>
        <p:style>
          <a:lnRef idx="0"/>
          <a:fillRef idx="0"/>
          <a:effectRef idx="0"/>
          <a:fontRef idx="minor"/>
        </p:style>
      </p:sp>
      <p:sp>
        <p:nvSpPr>
          <p:cNvPr id="1958" name="Google Shape;1907;p45"/>
          <p:cNvSpPr/>
          <p:nvPr/>
        </p:nvSpPr>
        <p:spPr>
          <a:xfrm>
            <a:off x="5336640" y="4315680"/>
            <a:ext cx="164880" cy="88920"/>
          </a:xfrm>
          <a:custGeom>
            <a:avLst/>
            <a:gdLst/>
            <a:ahLst/>
            <a:rect l="l" t="t" r="r" b="b"/>
            <a:pathLst>
              <a:path w="39" h="21">
                <a:moveTo>
                  <a:pt x="39" y="4"/>
                </a:moveTo>
                <a:cubicBezTo>
                  <a:pt x="22" y="21"/>
                  <a:pt x="22" y="21"/>
                  <a:pt x="22" y="21"/>
                </a:cubicBezTo>
                <a:cubicBezTo>
                  <a:pt x="21" y="21"/>
                  <a:pt x="21" y="21"/>
                  <a:pt x="20" y="21"/>
                </a:cubicBezTo>
                <a:cubicBezTo>
                  <a:pt x="19" y="21"/>
                  <a:pt x="19" y="21"/>
                  <a:pt x="18" y="21"/>
                </a:cubicBezTo>
                <a:cubicBezTo>
                  <a:pt x="1" y="4"/>
                  <a:pt x="1" y="4"/>
                  <a:pt x="1" y="4"/>
                </a:cubicBezTo>
                <a:cubicBezTo>
                  <a:pt x="1" y="3"/>
                  <a:pt x="0" y="3"/>
                  <a:pt x="0" y="2"/>
                </a:cubicBezTo>
                <a:cubicBezTo>
                  <a:pt x="0" y="1"/>
                  <a:pt x="2" y="0"/>
                  <a:pt x="3" y="0"/>
                </a:cubicBezTo>
                <a:cubicBezTo>
                  <a:pt x="37" y="0"/>
                  <a:pt x="37" y="0"/>
                  <a:pt x="37" y="0"/>
                </a:cubicBezTo>
                <a:cubicBezTo>
                  <a:pt x="38" y="0"/>
                  <a:pt x="39" y="1"/>
                  <a:pt x="39" y="2"/>
                </a:cubicBezTo>
                <a:cubicBezTo>
                  <a:pt x="39" y="3"/>
                  <a:pt x="39" y="3"/>
                  <a:pt x="39" y="4"/>
                </a:cubicBezTo>
                <a:close/>
              </a:path>
            </a:pathLst>
          </a:custGeom>
          <a:solidFill>
            <a:schemeClr val="dk1"/>
          </a:solidFill>
          <a:ln w="0">
            <a:noFill/>
          </a:ln>
        </p:spPr>
        <p:style>
          <a:lnRef idx="0"/>
          <a:fillRef idx="0"/>
          <a:effectRef idx="0"/>
          <a:fontRef idx="minor"/>
        </p:style>
      </p:sp>
      <p:sp>
        <p:nvSpPr>
          <p:cNvPr id="1959" name="Google Shape;1908;p45"/>
          <p:cNvSpPr/>
          <p:nvPr/>
        </p:nvSpPr>
        <p:spPr>
          <a:xfrm>
            <a:off x="2301480" y="953280"/>
            <a:ext cx="234720" cy="277560"/>
          </a:xfrm>
          <a:custGeom>
            <a:avLst/>
            <a:gdLst/>
            <a:ahLst/>
            <a:rect l="l" t="t" r="r" b="b"/>
            <a:pathLst>
              <a:path w="56" h="66">
                <a:moveTo>
                  <a:pt x="13" y="44"/>
                </a:moveTo>
                <a:cubicBezTo>
                  <a:pt x="13" y="45"/>
                  <a:pt x="12" y="46"/>
                  <a:pt x="11" y="46"/>
                </a:cubicBezTo>
                <a:cubicBezTo>
                  <a:pt x="1" y="46"/>
                  <a:pt x="1" y="46"/>
                  <a:pt x="1" y="46"/>
                </a:cubicBezTo>
                <a:cubicBezTo>
                  <a:pt x="1" y="46"/>
                  <a:pt x="0" y="46"/>
                  <a:pt x="0" y="46"/>
                </a:cubicBezTo>
                <a:cubicBezTo>
                  <a:pt x="0" y="45"/>
                  <a:pt x="0" y="45"/>
                  <a:pt x="0" y="44"/>
                </a:cubicBezTo>
                <a:cubicBezTo>
                  <a:pt x="10" y="26"/>
                  <a:pt x="10" y="26"/>
                  <a:pt x="10" y="26"/>
                </a:cubicBezTo>
                <a:cubicBezTo>
                  <a:pt x="10" y="26"/>
                  <a:pt x="10" y="26"/>
                  <a:pt x="10" y="26"/>
                </a:cubicBezTo>
                <a:cubicBezTo>
                  <a:pt x="4" y="15"/>
                  <a:pt x="4" y="15"/>
                  <a:pt x="4" y="15"/>
                </a:cubicBezTo>
                <a:cubicBezTo>
                  <a:pt x="3" y="14"/>
                  <a:pt x="3" y="14"/>
                  <a:pt x="4" y="13"/>
                </a:cubicBezTo>
                <a:cubicBezTo>
                  <a:pt x="4" y="13"/>
                  <a:pt x="4" y="13"/>
                  <a:pt x="5" y="13"/>
                </a:cubicBezTo>
                <a:cubicBezTo>
                  <a:pt x="14" y="13"/>
                  <a:pt x="14" y="13"/>
                  <a:pt x="14" y="13"/>
                </a:cubicBezTo>
                <a:cubicBezTo>
                  <a:pt x="16" y="13"/>
                  <a:pt x="17" y="14"/>
                  <a:pt x="17" y="15"/>
                </a:cubicBezTo>
                <a:cubicBezTo>
                  <a:pt x="24" y="26"/>
                  <a:pt x="24" y="26"/>
                  <a:pt x="24" y="26"/>
                </a:cubicBezTo>
                <a:cubicBezTo>
                  <a:pt x="24" y="26"/>
                  <a:pt x="23" y="27"/>
                  <a:pt x="13" y="44"/>
                </a:cubicBezTo>
                <a:close/>
                <a:moveTo>
                  <a:pt x="56" y="2"/>
                </a:moveTo>
                <a:cubicBezTo>
                  <a:pt x="35" y="39"/>
                  <a:pt x="35" y="39"/>
                  <a:pt x="35" y="39"/>
                </a:cubicBezTo>
                <a:cubicBezTo>
                  <a:pt x="35" y="39"/>
                  <a:pt x="35" y="39"/>
                  <a:pt x="35" y="39"/>
                </a:cubicBezTo>
                <a:cubicBezTo>
                  <a:pt x="48" y="64"/>
                  <a:pt x="48" y="64"/>
                  <a:pt x="48" y="64"/>
                </a:cubicBezTo>
                <a:cubicBezTo>
                  <a:pt x="49" y="65"/>
                  <a:pt x="49" y="65"/>
                  <a:pt x="48" y="66"/>
                </a:cubicBezTo>
                <a:cubicBezTo>
                  <a:pt x="48" y="66"/>
                  <a:pt x="48" y="66"/>
                  <a:pt x="47" y="66"/>
                </a:cubicBezTo>
                <a:cubicBezTo>
                  <a:pt x="38" y="66"/>
                  <a:pt x="38" y="66"/>
                  <a:pt x="38" y="66"/>
                </a:cubicBezTo>
                <a:cubicBezTo>
                  <a:pt x="36" y="66"/>
                  <a:pt x="35" y="65"/>
                  <a:pt x="35" y="64"/>
                </a:cubicBezTo>
                <a:cubicBezTo>
                  <a:pt x="21" y="39"/>
                  <a:pt x="21" y="39"/>
                  <a:pt x="21" y="39"/>
                </a:cubicBezTo>
                <a:cubicBezTo>
                  <a:pt x="21" y="39"/>
                  <a:pt x="22" y="38"/>
                  <a:pt x="43" y="2"/>
                </a:cubicBezTo>
                <a:cubicBezTo>
                  <a:pt x="43" y="1"/>
                  <a:pt x="44" y="0"/>
                  <a:pt x="45" y="0"/>
                </a:cubicBezTo>
                <a:cubicBezTo>
                  <a:pt x="55" y="0"/>
                  <a:pt x="55" y="0"/>
                  <a:pt x="55" y="0"/>
                </a:cubicBezTo>
                <a:cubicBezTo>
                  <a:pt x="55" y="0"/>
                  <a:pt x="56" y="0"/>
                  <a:pt x="56" y="0"/>
                </a:cubicBezTo>
                <a:cubicBezTo>
                  <a:pt x="56" y="1"/>
                  <a:pt x="56" y="1"/>
                  <a:pt x="56" y="2"/>
                </a:cubicBezTo>
                <a:close/>
              </a:path>
            </a:pathLst>
          </a:custGeom>
          <a:solidFill>
            <a:schemeClr val="dk1"/>
          </a:solidFill>
          <a:ln w="0">
            <a:noFill/>
          </a:ln>
        </p:spPr>
        <p:style>
          <a:lnRef idx="0"/>
          <a:fillRef idx="0"/>
          <a:effectRef idx="0"/>
          <a:fontRef idx="minor"/>
        </p:style>
      </p:sp>
      <p:sp>
        <p:nvSpPr>
          <p:cNvPr id="1960" name="Google Shape;1909;p45"/>
          <p:cNvSpPr/>
          <p:nvPr/>
        </p:nvSpPr>
        <p:spPr>
          <a:xfrm>
            <a:off x="2907000" y="970920"/>
            <a:ext cx="172440" cy="238680"/>
          </a:xfrm>
          <a:custGeom>
            <a:avLst/>
            <a:gdLst/>
            <a:ahLst/>
            <a:rect l="l" t="t" r="r" b="b"/>
            <a:pathLst>
              <a:path w="41" h="57">
                <a:moveTo>
                  <a:pt x="17" y="57"/>
                </a:moveTo>
                <a:cubicBezTo>
                  <a:pt x="16" y="57"/>
                  <a:pt x="16" y="56"/>
                  <a:pt x="16" y="56"/>
                </a:cubicBezTo>
                <a:cubicBezTo>
                  <a:pt x="16" y="42"/>
                  <a:pt x="16" y="42"/>
                  <a:pt x="16" y="42"/>
                </a:cubicBezTo>
                <a:cubicBezTo>
                  <a:pt x="4" y="42"/>
                  <a:pt x="4" y="42"/>
                  <a:pt x="4" y="42"/>
                </a:cubicBezTo>
                <a:cubicBezTo>
                  <a:pt x="3" y="42"/>
                  <a:pt x="3" y="42"/>
                  <a:pt x="3" y="41"/>
                </a:cubicBezTo>
                <a:cubicBezTo>
                  <a:pt x="3" y="37"/>
                  <a:pt x="3" y="37"/>
                  <a:pt x="3" y="37"/>
                </a:cubicBezTo>
                <a:cubicBezTo>
                  <a:pt x="3" y="36"/>
                  <a:pt x="3" y="36"/>
                  <a:pt x="4" y="36"/>
                </a:cubicBezTo>
                <a:cubicBezTo>
                  <a:pt x="16" y="36"/>
                  <a:pt x="16" y="36"/>
                  <a:pt x="16" y="36"/>
                </a:cubicBezTo>
                <a:cubicBezTo>
                  <a:pt x="16" y="32"/>
                  <a:pt x="16" y="32"/>
                  <a:pt x="16" y="32"/>
                </a:cubicBezTo>
                <a:cubicBezTo>
                  <a:pt x="4" y="32"/>
                  <a:pt x="4" y="32"/>
                  <a:pt x="4" y="32"/>
                </a:cubicBezTo>
                <a:cubicBezTo>
                  <a:pt x="3" y="32"/>
                  <a:pt x="3" y="32"/>
                  <a:pt x="3" y="31"/>
                </a:cubicBezTo>
                <a:cubicBezTo>
                  <a:pt x="3" y="27"/>
                  <a:pt x="3" y="27"/>
                  <a:pt x="3" y="27"/>
                </a:cubicBezTo>
                <a:cubicBezTo>
                  <a:pt x="3" y="26"/>
                  <a:pt x="3" y="26"/>
                  <a:pt x="4" y="26"/>
                </a:cubicBezTo>
                <a:cubicBezTo>
                  <a:pt x="13" y="26"/>
                  <a:pt x="13" y="26"/>
                  <a:pt x="13" y="26"/>
                </a:cubicBezTo>
                <a:cubicBezTo>
                  <a:pt x="0" y="2"/>
                  <a:pt x="0" y="2"/>
                  <a:pt x="0" y="2"/>
                </a:cubicBezTo>
                <a:cubicBezTo>
                  <a:pt x="0" y="2"/>
                  <a:pt x="0" y="1"/>
                  <a:pt x="0" y="1"/>
                </a:cubicBezTo>
                <a:cubicBezTo>
                  <a:pt x="0" y="1"/>
                  <a:pt x="1" y="0"/>
                  <a:pt x="1" y="0"/>
                </a:cubicBezTo>
                <a:cubicBezTo>
                  <a:pt x="9" y="0"/>
                  <a:pt x="9" y="0"/>
                  <a:pt x="9" y="0"/>
                </a:cubicBezTo>
                <a:cubicBezTo>
                  <a:pt x="9" y="0"/>
                  <a:pt x="10" y="1"/>
                  <a:pt x="10" y="1"/>
                </a:cubicBezTo>
                <a:cubicBezTo>
                  <a:pt x="19" y="18"/>
                  <a:pt x="19" y="18"/>
                  <a:pt x="19" y="18"/>
                </a:cubicBezTo>
                <a:cubicBezTo>
                  <a:pt x="20" y="20"/>
                  <a:pt x="20" y="22"/>
                  <a:pt x="21" y="23"/>
                </a:cubicBezTo>
                <a:cubicBezTo>
                  <a:pt x="22" y="22"/>
                  <a:pt x="22" y="20"/>
                  <a:pt x="23" y="18"/>
                </a:cubicBezTo>
                <a:cubicBezTo>
                  <a:pt x="31" y="1"/>
                  <a:pt x="31" y="1"/>
                  <a:pt x="31" y="1"/>
                </a:cubicBezTo>
                <a:cubicBezTo>
                  <a:pt x="31" y="1"/>
                  <a:pt x="32" y="0"/>
                  <a:pt x="32" y="0"/>
                </a:cubicBezTo>
                <a:cubicBezTo>
                  <a:pt x="40" y="0"/>
                  <a:pt x="40" y="0"/>
                  <a:pt x="40" y="0"/>
                </a:cubicBezTo>
                <a:cubicBezTo>
                  <a:pt x="40" y="0"/>
                  <a:pt x="41" y="1"/>
                  <a:pt x="41" y="1"/>
                </a:cubicBezTo>
                <a:cubicBezTo>
                  <a:pt x="41" y="1"/>
                  <a:pt x="41" y="2"/>
                  <a:pt x="41" y="2"/>
                </a:cubicBezTo>
                <a:cubicBezTo>
                  <a:pt x="28" y="26"/>
                  <a:pt x="28" y="26"/>
                  <a:pt x="28" y="26"/>
                </a:cubicBezTo>
                <a:cubicBezTo>
                  <a:pt x="37" y="26"/>
                  <a:pt x="37" y="26"/>
                  <a:pt x="37" y="26"/>
                </a:cubicBezTo>
                <a:cubicBezTo>
                  <a:pt x="38" y="26"/>
                  <a:pt x="38" y="26"/>
                  <a:pt x="38" y="27"/>
                </a:cubicBezTo>
                <a:cubicBezTo>
                  <a:pt x="38" y="31"/>
                  <a:pt x="38" y="31"/>
                  <a:pt x="38" y="31"/>
                </a:cubicBezTo>
                <a:cubicBezTo>
                  <a:pt x="38" y="32"/>
                  <a:pt x="38" y="32"/>
                  <a:pt x="37" y="32"/>
                </a:cubicBezTo>
                <a:cubicBezTo>
                  <a:pt x="25" y="32"/>
                  <a:pt x="25" y="32"/>
                  <a:pt x="25" y="32"/>
                </a:cubicBezTo>
                <a:cubicBezTo>
                  <a:pt x="25" y="36"/>
                  <a:pt x="25" y="36"/>
                  <a:pt x="25" y="36"/>
                </a:cubicBezTo>
                <a:cubicBezTo>
                  <a:pt x="37" y="36"/>
                  <a:pt x="37" y="36"/>
                  <a:pt x="37" y="36"/>
                </a:cubicBezTo>
                <a:cubicBezTo>
                  <a:pt x="38" y="36"/>
                  <a:pt x="38" y="36"/>
                  <a:pt x="38" y="37"/>
                </a:cubicBezTo>
                <a:cubicBezTo>
                  <a:pt x="38" y="41"/>
                  <a:pt x="38" y="41"/>
                  <a:pt x="38" y="41"/>
                </a:cubicBezTo>
                <a:cubicBezTo>
                  <a:pt x="38" y="42"/>
                  <a:pt x="38" y="42"/>
                  <a:pt x="37" y="42"/>
                </a:cubicBezTo>
                <a:cubicBezTo>
                  <a:pt x="25" y="42"/>
                  <a:pt x="25" y="42"/>
                  <a:pt x="25" y="42"/>
                </a:cubicBezTo>
                <a:cubicBezTo>
                  <a:pt x="25" y="56"/>
                  <a:pt x="25" y="56"/>
                  <a:pt x="25" y="56"/>
                </a:cubicBezTo>
                <a:cubicBezTo>
                  <a:pt x="25" y="56"/>
                  <a:pt x="25" y="57"/>
                  <a:pt x="24" y="57"/>
                </a:cubicBezTo>
                <a:lnTo>
                  <a:pt x="17" y="57"/>
                </a:ln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61" name="Google Shape;1914;p46"/>
          <p:cNvSpPr/>
          <p:nvPr/>
        </p:nvSpPr>
        <p:spPr>
          <a:xfrm>
            <a:off x="1901160" y="1634040"/>
            <a:ext cx="230040" cy="294480"/>
          </a:xfrm>
          <a:custGeom>
            <a:avLst/>
            <a:gdLst/>
            <a:ahLst/>
            <a:rect l="l" t="t" r="r" b="b"/>
            <a:pathLst>
              <a:path w="56" h="72">
                <a:moveTo>
                  <a:pt x="47" y="71"/>
                </a:moveTo>
                <a:cubicBezTo>
                  <a:pt x="47" y="72"/>
                  <a:pt x="47" y="72"/>
                  <a:pt x="47" y="72"/>
                </a:cubicBezTo>
                <a:cubicBezTo>
                  <a:pt x="47" y="72"/>
                  <a:pt x="47" y="72"/>
                  <a:pt x="47" y="72"/>
                </a:cubicBezTo>
                <a:cubicBezTo>
                  <a:pt x="1" y="72"/>
                  <a:pt x="1" y="72"/>
                  <a:pt x="1" y="72"/>
                </a:cubicBezTo>
                <a:cubicBezTo>
                  <a:pt x="0" y="72"/>
                  <a:pt x="0" y="72"/>
                  <a:pt x="0" y="72"/>
                </a:cubicBezTo>
                <a:cubicBezTo>
                  <a:pt x="0" y="72"/>
                  <a:pt x="0" y="72"/>
                  <a:pt x="0" y="72"/>
                </a:cubicBezTo>
                <a:cubicBezTo>
                  <a:pt x="0" y="43"/>
                  <a:pt x="0" y="43"/>
                  <a:pt x="0" y="43"/>
                </a:cubicBezTo>
                <a:cubicBezTo>
                  <a:pt x="5" y="43"/>
                  <a:pt x="5" y="43"/>
                  <a:pt x="5" y="43"/>
                </a:cubicBezTo>
                <a:cubicBezTo>
                  <a:pt x="5" y="68"/>
                  <a:pt x="5" y="68"/>
                  <a:pt x="5" y="68"/>
                </a:cubicBezTo>
                <a:cubicBezTo>
                  <a:pt x="42" y="68"/>
                  <a:pt x="42" y="68"/>
                  <a:pt x="42" y="68"/>
                </a:cubicBezTo>
                <a:cubicBezTo>
                  <a:pt x="42" y="43"/>
                  <a:pt x="42" y="43"/>
                  <a:pt x="42" y="43"/>
                </a:cubicBezTo>
                <a:cubicBezTo>
                  <a:pt x="47" y="43"/>
                  <a:pt x="47" y="43"/>
                  <a:pt x="47" y="43"/>
                </a:cubicBezTo>
                <a:lnTo>
                  <a:pt x="47" y="71"/>
                </a:lnTo>
                <a:close/>
                <a:moveTo>
                  <a:pt x="37" y="63"/>
                </a:moveTo>
                <a:cubicBezTo>
                  <a:pt x="9" y="63"/>
                  <a:pt x="9" y="63"/>
                  <a:pt x="9" y="63"/>
                </a:cubicBezTo>
                <a:cubicBezTo>
                  <a:pt x="9" y="57"/>
                  <a:pt x="9" y="57"/>
                  <a:pt x="9" y="57"/>
                </a:cubicBezTo>
                <a:cubicBezTo>
                  <a:pt x="37" y="57"/>
                  <a:pt x="37" y="57"/>
                  <a:pt x="37" y="57"/>
                </a:cubicBezTo>
                <a:lnTo>
                  <a:pt x="37" y="63"/>
                </a:lnTo>
                <a:close/>
                <a:moveTo>
                  <a:pt x="38" y="49"/>
                </a:moveTo>
                <a:cubicBezTo>
                  <a:pt x="37" y="55"/>
                  <a:pt x="37" y="55"/>
                  <a:pt x="37" y="55"/>
                </a:cubicBezTo>
                <a:cubicBezTo>
                  <a:pt x="9" y="52"/>
                  <a:pt x="9" y="52"/>
                  <a:pt x="9" y="52"/>
                </a:cubicBezTo>
                <a:cubicBezTo>
                  <a:pt x="9" y="46"/>
                  <a:pt x="9" y="46"/>
                  <a:pt x="9" y="46"/>
                </a:cubicBezTo>
                <a:lnTo>
                  <a:pt x="38" y="49"/>
                </a:lnTo>
                <a:close/>
                <a:moveTo>
                  <a:pt x="40" y="41"/>
                </a:moveTo>
                <a:cubicBezTo>
                  <a:pt x="38" y="47"/>
                  <a:pt x="38" y="47"/>
                  <a:pt x="38" y="47"/>
                </a:cubicBezTo>
                <a:cubicBezTo>
                  <a:pt x="11" y="39"/>
                  <a:pt x="11" y="39"/>
                  <a:pt x="11" y="39"/>
                </a:cubicBezTo>
                <a:cubicBezTo>
                  <a:pt x="12" y="34"/>
                  <a:pt x="12" y="34"/>
                  <a:pt x="12" y="34"/>
                </a:cubicBezTo>
                <a:lnTo>
                  <a:pt x="40" y="41"/>
                </a:lnTo>
                <a:close/>
                <a:moveTo>
                  <a:pt x="43" y="34"/>
                </a:moveTo>
                <a:cubicBezTo>
                  <a:pt x="40" y="39"/>
                  <a:pt x="40" y="39"/>
                  <a:pt x="40" y="39"/>
                </a:cubicBezTo>
                <a:cubicBezTo>
                  <a:pt x="16" y="25"/>
                  <a:pt x="16" y="25"/>
                  <a:pt x="16" y="25"/>
                </a:cubicBezTo>
                <a:cubicBezTo>
                  <a:pt x="19" y="20"/>
                  <a:pt x="19" y="20"/>
                  <a:pt x="19" y="20"/>
                </a:cubicBezTo>
                <a:lnTo>
                  <a:pt x="43" y="34"/>
                </a:lnTo>
                <a:close/>
                <a:moveTo>
                  <a:pt x="49" y="30"/>
                </a:moveTo>
                <a:cubicBezTo>
                  <a:pt x="44" y="33"/>
                  <a:pt x="44" y="33"/>
                  <a:pt x="44" y="33"/>
                </a:cubicBezTo>
                <a:cubicBezTo>
                  <a:pt x="28" y="10"/>
                  <a:pt x="28" y="10"/>
                  <a:pt x="28" y="10"/>
                </a:cubicBezTo>
                <a:cubicBezTo>
                  <a:pt x="33" y="6"/>
                  <a:pt x="33" y="6"/>
                  <a:pt x="33" y="6"/>
                </a:cubicBezTo>
                <a:lnTo>
                  <a:pt x="49" y="30"/>
                </a:lnTo>
                <a:close/>
                <a:moveTo>
                  <a:pt x="56" y="28"/>
                </a:moveTo>
                <a:cubicBezTo>
                  <a:pt x="50" y="29"/>
                  <a:pt x="50" y="29"/>
                  <a:pt x="50" y="29"/>
                </a:cubicBezTo>
                <a:cubicBezTo>
                  <a:pt x="45" y="1"/>
                  <a:pt x="45" y="1"/>
                  <a:pt x="45" y="1"/>
                </a:cubicBezTo>
                <a:cubicBezTo>
                  <a:pt x="51" y="0"/>
                  <a:pt x="51" y="0"/>
                  <a:pt x="51" y="0"/>
                </a:cubicBezTo>
                <a:lnTo>
                  <a:pt x="56" y="28"/>
                </a:lnTo>
                <a:close/>
              </a:path>
            </a:pathLst>
          </a:custGeom>
          <a:solidFill>
            <a:schemeClr val="dk1"/>
          </a:solidFill>
          <a:ln w="0">
            <a:noFill/>
          </a:ln>
        </p:spPr>
        <p:style>
          <a:lnRef idx="0"/>
          <a:fillRef idx="0"/>
          <a:effectRef idx="0"/>
          <a:fontRef idx="minor"/>
        </p:style>
      </p:sp>
      <p:sp>
        <p:nvSpPr>
          <p:cNvPr id="1962" name="Google Shape;1915;p46"/>
          <p:cNvSpPr/>
          <p:nvPr/>
        </p:nvSpPr>
        <p:spPr>
          <a:xfrm>
            <a:off x="2487960" y="1641600"/>
            <a:ext cx="277560" cy="258480"/>
          </a:xfrm>
          <a:custGeom>
            <a:avLst/>
            <a:gdLst/>
            <a:ahLst/>
            <a:rect l="l" t="t" r="r" b="b"/>
            <a:pathLst>
              <a:path w="68" h="63">
                <a:moveTo>
                  <a:pt x="52" y="40"/>
                </a:moveTo>
                <a:cubicBezTo>
                  <a:pt x="55" y="61"/>
                  <a:pt x="55" y="61"/>
                  <a:pt x="55" y="61"/>
                </a:cubicBezTo>
                <a:cubicBezTo>
                  <a:pt x="56" y="62"/>
                  <a:pt x="55" y="63"/>
                  <a:pt x="54" y="63"/>
                </a:cubicBezTo>
                <a:cubicBezTo>
                  <a:pt x="53" y="63"/>
                  <a:pt x="53" y="63"/>
                  <a:pt x="52" y="63"/>
                </a:cubicBezTo>
                <a:cubicBezTo>
                  <a:pt x="34" y="53"/>
                  <a:pt x="34" y="53"/>
                  <a:pt x="34" y="53"/>
                </a:cubicBezTo>
                <a:cubicBezTo>
                  <a:pt x="16" y="63"/>
                  <a:pt x="16" y="63"/>
                  <a:pt x="16" y="63"/>
                </a:cubicBezTo>
                <a:cubicBezTo>
                  <a:pt x="16" y="63"/>
                  <a:pt x="15" y="63"/>
                  <a:pt x="15" y="63"/>
                </a:cubicBezTo>
                <a:cubicBezTo>
                  <a:pt x="13" y="63"/>
                  <a:pt x="13" y="62"/>
                  <a:pt x="13" y="61"/>
                </a:cubicBezTo>
                <a:cubicBezTo>
                  <a:pt x="16" y="40"/>
                  <a:pt x="16" y="40"/>
                  <a:pt x="16" y="40"/>
                </a:cubicBezTo>
                <a:cubicBezTo>
                  <a:pt x="2" y="26"/>
                  <a:pt x="2" y="26"/>
                  <a:pt x="2" y="26"/>
                </a:cubicBezTo>
                <a:cubicBezTo>
                  <a:pt x="0" y="24"/>
                  <a:pt x="1" y="23"/>
                  <a:pt x="3" y="22"/>
                </a:cubicBezTo>
                <a:cubicBezTo>
                  <a:pt x="23" y="20"/>
                  <a:pt x="23" y="20"/>
                  <a:pt x="23" y="20"/>
                </a:cubicBezTo>
                <a:cubicBezTo>
                  <a:pt x="32" y="1"/>
                  <a:pt x="32" y="1"/>
                  <a:pt x="32" y="1"/>
                </a:cubicBezTo>
                <a:cubicBezTo>
                  <a:pt x="33" y="0"/>
                  <a:pt x="33" y="0"/>
                  <a:pt x="34" y="0"/>
                </a:cubicBezTo>
                <a:cubicBezTo>
                  <a:pt x="35" y="0"/>
                  <a:pt x="36" y="0"/>
                  <a:pt x="36" y="1"/>
                </a:cubicBezTo>
                <a:cubicBezTo>
                  <a:pt x="45" y="20"/>
                  <a:pt x="45" y="20"/>
                  <a:pt x="45" y="20"/>
                </a:cubicBezTo>
                <a:cubicBezTo>
                  <a:pt x="65" y="22"/>
                  <a:pt x="65" y="22"/>
                  <a:pt x="65" y="22"/>
                </a:cubicBezTo>
                <a:cubicBezTo>
                  <a:pt x="68" y="23"/>
                  <a:pt x="68" y="24"/>
                  <a:pt x="67" y="26"/>
                </a:cubicBezTo>
                <a:lnTo>
                  <a:pt x="52" y="40"/>
                </a:lnTo>
                <a:close/>
                <a:moveTo>
                  <a:pt x="59" y="27"/>
                </a:moveTo>
                <a:cubicBezTo>
                  <a:pt x="44" y="25"/>
                  <a:pt x="44" y="25"/>
                  <a:pt x="44" y="25"/>
                </a:cubicBezTo>
                <a:cubicBezTo>
                  <a:pt x="42" y="24"/>
                  <a:pt x="42" y="24"/>
                  <a:pt x="42" y="24"/>
                </a:cubicBezTo>
                <a:cubicBezTo>
                  <a:pt x="41" y="22"/>
                  <a:pt x="41" y="22"/>
                  <a:pt x="41" y="22"/>
                </a:cubicBezTo>
                <a:cubicBezTo>
                  <a:pt x="34" y="9"/>
                  <a:pt x="34" y="9"/>
                  <a:pt x="34" y="9"/>
                </a:cubicBezTo>
                <a:cubicBezTo>
                  <a:pt x="34" y="48"/>
                  <a:pt x="34" y="48"/>
                  <a:pt x="34" y="48"/>
                </a:cubicBezTo>
                <a:cubicBezTo>
                  <a:pt x="37" y="49"/>
                  <a:pt x="37" y="49"/>
                  <a:pt x="37" y="49"/>
                </a:cubicBezTo>
                <a:cubicBezTo>
                  <a:pt x="49" y="56"/>
                  <a:pt x="49" y="56"/>
                  <a:pt x="49" y="56"/>
                </a:cubicBezTo>
                <a:cubicBezTo>
                  <a:pt x="47" y="41"/>
                  <a:pt x="47" y="41"/>
                  <a:pt x="47" y="41"/>
                </a:cubicBezTo>
                <a:cubicBezTo>
                  <a:pt x="46" y="39"/>
                  <a:pt x="46" y="39"/>
                  <a:pt x="46" y="39"/>
                </a:cubicBezTo>
                <a:cubicBezTo>
                  <a:pt x="48" y="37"/>
                  <a:pt x="48" y="37"/>
                  <a:pt x="48" y="37"/>
                </a:cubicBezTo>
                <a:lnTo>
                  <a:pt x="59" y="27"/>
                </a:lnTo>
                <a:close/>
              </a:path>
            </a:pathLst>
          </a:custGeom>
          <a:solidFill>
            <a:schemeClr val="dk1"/>
          </a:solidFill>
          <a:ln w="0">
            <a:noFill/>
          </a:ln>
        </p:spPr>
        <p:style>
          <a:lnRef idx="0"/>
          <a:fillRef idx="0"/>
          <a:effectRef idx="0"/>
          <a:fontRef idx="minor"/>
        </p:style>
      </p:sp>
      <p:sp>
        <p:nvSpPr>
          <p:cNvPr id="1963" name="Google Shape;1916;p46"/>
          <p:cNvSpPr/>
          <p:nvPr/>
        </p:nvSpPr>
        <p:spPr>
          <a:xfrm>
            <a:off x="3081960" y="165492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44"/>
                  <a:pt x="0" y="44"/>
                  <a:pt x="0" y="44"/>
                </a:cubicBezTo>
                <a:cubicBezTo>
                  <a:pt x="7" y="47"/>
                  <a:pt x="7" y="47"/>
                  <a:pt x="7" y="47"/>
                </a:cubicBezTo>
                <a:cubicBezTo>
                  <a:pt x="8" y="52"/>
                  <a:pt x="12" y="56"/>
                  <a:pt x="17" y="56"/>
                </a:cubicBezTo>
                <a:cubicBezTo>
                  <a:pt x="23" y="56"/>
                  <a:pt x="27" y="51"/>
                  <a:pt x="28" y="46"/>
                </a:cubicBezTo>
                <a:cubicBezTo>
                  <a:pt x="42" y="36"/>
                  <a:pt x="42" y="36"/>
                  <a:pt x="42" y="36"/>
                </a:cubicBezTo>
                <a:cubicBezTo>
                  <a:pt x="50" y="36"/>
                  <a:pt x="56" y="29"/>
                  <a:pt x="56" y="21"/>
                </a:cubicBezTo>
                <a:cubicBezTo>
                  <a:pt x="56" y="13"/>
                  <a:pt x="50" y="7"/>
                  <a:pt x="42" y="7"/>
                </a:cubicBezTo>
                <a:cubicBezTo>
                  <a:pt x="34" y="7"/>
                  <a:pt x="27" y="13"/>
                  <a:pt x="27" y="21"/>
                </a:cubicBezTo>
                <a:cubicBezTo>
                  <a:pt x="18" y="34"/>
                  <a:pt x="18" y="34"/>
                  <a:pt x="18" y="34"/>
                </a:cubicBezTo>
                <a:cubicBezTo>
                  <a:pt x="18" y="34"/>
                  <a:pt x="18" y="34"/>
                  <a:pt x="17" y="34"/>
                </a:cubicBezTo>
                <a:cubicBezTo>
                  <a:pt x="15" y="34"/>
                  <a:pt x="13" y="35"/>
                  <a:pt x="12" y="36"/>
                </a:cubicBezTo>
                <a:cubicBezTo>
                  <a:pt x="0" y="31"/>
                  <a:pt x="0" y="31"/>
                  <a:pt x="0" y="3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7" y="53"/>
                </a:moveTo>
                <a:cubicBezTo>
                  <a:pt x="14" y="53"/>
                  <a:pt x="11" y="51"/>
                  <a:pt x="10" y="49"/>
                </a:cubicBezTo>
                <a:cubicBezTo>
                  <a:pt x="11" y="49"/>
                  <a:pt x="13" y="50"/>
                  <a:pt x="14" y="50"/>
                </a:cubicBezTo>
                <a:cubicBezTo>
                  <a:pt x="17" y="51"/>
                  <a:pt x="21" y="50"/>
                  <a:pt x="22" y="47"/>
                </a:cubicBezTo>
                <a:cubicBezTo>
                  <a:pt x="24" y="43"/>
                  <a:pt x="22" y="40"/>
                  <a:pt x="19" y="38"/>
                </a:cubicBezTo>
                <a:cubicBezTo>
                  <a:pt x="16" y="37"/>
                  <a:pt x="16" y="37"/>
                  <a:pt x="16" y="37"/>
                </a:cubicBezTo>
                <a:cubicBezTo>
                  <a:pt x="16" y="37"/>
                  <a:pt x="17" y="37"/>
                  <a:pt x="17" y="37"/>
                </a:cubicBezTo>
                <a:cubicBezTo>
                  <a:pt x="22" y="37"/>
                  <a:pt x="25" y="40"/>
                  <a:pt x="25" y="45"/>
                </a:cubicBezTo>
                <a:cubicBezTo>
                  <a:pt x="25" y="49"/>
                  <a:pt x="22" y="53"/>
                  <a:pt x="17" y="53"/>
                </a:cubicBezTo>
                <a:close/>
                <a:moveTo>
                  <a:pt x="42" y="31"/>
                </a:moveTo>
                <a:cubicBezTo>
                  <a:pt x="36" y="31"/>
                  <a:pt x="32" y="27"/>
                  <a:pt x="32" y="21"/>
                </a:cubicBezTo>
                <a:cubicBezTo>
                  <a:pt x="32" y="16"/>
                  <a:pt x="36" y="12"/>
                  <a:pt x="42" y="12"/>
                </a:cubicBezTo>
                <a:cubicBezTo>
                  <a:pt x="47" y="12"/>
                  <a:pt x="52" y="16"/>
                  <a:pt x="52" y="21"/>
                </a:cubicBezTo>
                <a:cubicBezTo>
                  <a:pt x="52" y="27"/>
                  <a:pt x="47" y="31"/>
                  <a:pt x="42" y="31"/>
                </a:cubicBezTo>
                <a:close/>
                <a:moveTo>
                  <a:pt x="42" y="14"/>
                </a:moveTo>
                <a:cubicBezTo>
                  <a:pt x="38" y="14"/>
                  <a:pt x="34" y="17"/>
                  <a:pt x="34" y="21"/>
                </a:cubicBezTo>
                <a:cubicBezTo>
                  <a:pt x="34" y="26"/>
                  <a:pt x="38" y="29"/>
                  <a:pt x="42" y="29"/>
                </a:cubicBezTo>
                <a:cubicBezTo>
                  <a:pt x="46" y="29"/>
                  <a:pt x="50" y="26"/>
                  <a:pt x="50" y="21"/>
                </a:cubicBezTo>
                <a:cubicBezTo>
                  <a:pt x="50" y="17"/>
                  <a:pt x="46" y="14"/>
                  <a:pt x="42" y="14"/>
                </a:cubicBezTo>
                <a:close/>
              </a:path>
            </a:pathLst>
          </a:custGeom>
          <a:solidFill>
            <a:schemeClr val="dk1"/>
          </a:solidFill>
          <a:ln w="0">
            <a:noFill/>
          </a:ln>
        </p:spPr>
        <p:style>
          <a:lnRef idx="0"/>
          <a:fillRef idx="0"/>
          <a:effectRef idx="0"/>
          <a:fontRef idx="minor"/>
        </p:style>
      </p:sp>
      <p:sp>
        <p:nvSpPr>
          <p:cNvPr id="1964" name="Google Shape;1917;p46"/>
          <p:cNvSpPr/>
          <p:nvPr/>
        </p:nvSpPr>
        <p:spPr>
          <a:xfrm>
            <a:off x="3672360" y="1654920"/>
            <a:ext cx="252720" cy="252720"/>
          </a:xfrm>
          <a:custGeom>
            <a:avLst/>
            <a:gdLst/>
            <a:ahLst/>
            <a:rect l="l" t="t" r="r" b="b"/>
            <a:pathLst>
              <a:path w="62" h="62">
                <a:moveTo>
                  <a:pt x="62" y="60"/>
                </a:moveTo>
                <a:cubicBezTo>
                  <a:pt x="62" y="61"/>
                  <a:pt x="61" y="62"/>
                  <a:pt x="60" y="62"/>
                </a:cubicBezTo>
                <a:cubicBezTo>
                  <a:pt x="3" y="62"/>
                  <a:pt x="3" y="62"/>
                  <a:pt x="3" y="62"/>
                </a:cubicBezTo>
                <a:cubicBezTo>
                  <a:pt x="2" y="62"/>
                  <a:pt x="0" y="61"/>
                  <a:pt x="0" y="60"/>
                </a:cubicBezTo>
                <a:cubicBezTo>
                  <a:pt x="0" y="3"/>
                  <a:pt x="0" y="3"/>
                  <a:pt x="0" y="3"/>
                </a:cubicBezTo>
                <a:cubicBezTo>
                  <a:pt x="0" y="2"/>
                  <a:pt x="2" y="0"/>
                  <a:pt x="3" y="0"/>
                </a:cubicBezTo>
                <a:cubicBezTo>
                  <a:pt x="60" y="0"/>
                  <a:pt x="60" y="0"/>
                  <a:pt x="60" y="0"/>
                </a:cubicBezTo>
                <a:cubicBezTo>
                  <a:pt x="61" y="0"/>
                  <a:pt x="62" y="2"/>
                  <a:pt x="62" y="3"/>
                </a:cubicBezTo>
                <a:lnTo>
                  <a:pt x="62" y="60"/>
                </a:lnTo>
                <a:close/>
              </a:path>
            </a:pathLst>
          </a:custGeom>
          <a:solidFill>
            <a:schemeClr val="dk1"/>
          </a:solidFill>
          <a:ln w="0">
            <a:noFill/>
          </a:ln>
        </p:spPr>
        <p:style>
          <a:lnRef idx="0"/>
          <a:fillRef idx="0"/>
          <a:effectRef idx="0"/>
          <a:fontRef idx="minor"/>
        </p:style>
      </p:sp>
      <p:sp>
        <p:nvSpPr>
          <p:cNvPr id="1965" name="Google Shape;1918;p46"/>
          <p:cNvSpPr/>
          <p:nvPr/>
        </p:nvSpPr>
        <p:spPr>
          <a:xfrm>
            <a:off x="4260600" y="1740240"/>
            <a:ext cx="249120" cy="188640"/>
          </a:xfrm>
          <a:custGeom>
            <a:avLst/>
            <a:gdLst/>
            <a:ahLst/>
            <a:rect l="l" t="t" r="r" b="b"/>
            <a:pathLst>
              <a:path w="61" h="46">
                <a:moveTo>
                  <a:pt x="36" y="36"/>
                </a:moveTo>
                <a:cubicBezTo>
                  <a:pt x="26" y="36"/>
                  <a:pt x="26" y="36"/>
                  <a:pt x="26" y="36"/>
                </a:cubicBezTo>
                <a:cubicBezTo>
                  <a:pt x="19" y="26"/>
                  <a:pt x="19" y="26"/>
                  <a:pt x="19" y="26"/>
                </a:cubicBezTo>
                <a:cubicBezTo>
                  <a:pt x="18" y="24"/>
                  <a:pt x="18" y="24"/>
                  <a:pt x="18" y="24"/>
                </a:cubicBezTo>
                <a:cubicBezTo>
                  <a:pt x="18" y="24"/>
                  <a:pt x="18" y="24"/>
                  <a:pt x="18" y="23"/>
                </a:cubicBezTo>
                <a:cubicBezTo>
                  <a:pt x="18" y="23"/>
                  <a:pt x="18" y="23"/>
                  <a:pt x="18" y="23"/>
                </a:cubicBezTo>
                <a:cubicBezTo>
                  <a:pt x="18" y="24"/>
                  <a:pt x="18" y="24"/>
                  <a:pt x="18" y="24"/>
                </a:cubicBezTo>
                <a:cubicBezTo>
                  <a:pt x="17" y="25"/>
                  <a:pt x="17" y="25"/>
                  <a:pt x="17" y="26"/>
                </a:cubicBezTo>
                <a:cubicBezTo>
                  <a:pt x="10" y="36"/>
                  <a:pt x="10" y="36"/>
                  <a:pt x="10" y="36"/>
                </a:cubicBezTo>
                <a:cubicBezTo>
                  <a:pt x="0" y="36"/>
                  <a:pt x="0" y="36"/>
                  <a:pt x="0" y="36"/>
                </a:cubicBezTo>
                <a:cubicBezTo>
                  <a:pt x="0" y="29"/>
                  <a:pt x="0" y="29"/>
                  <a:pt x="0" y="29"/>
                </a:cubicBezTo>
                <a:cubicBezTo>
                  <a:pt x="5" y="29"/>
                  <a:pt x="5" y="29"/>
                  <a:pt x="5" y="29"/>
                </a:cubicBezTo>
                <a:cubicBezTo>
                  <a:pt x="13" y="18"/>
                  <a:pt x="13" y="18"/>
                  <a:pt x="13" y="18"/>
                </a:cubicBezTo>
                <a:cubicBezTo>
                  <a:pt x="6" y="7"/>
                  <a:pt x="6" y="7"/>
                  <a:pt x="6" y="7"/>
                </a:cubicBezTo>
                <a:cubicBezTo>
                  <a:pt x="0" y="7"/>
                  <a:pt x="0" y="7"/>
                  <a:pt x="0" y="7"/>
                </a:cubicBezTo>
                <a:cubicBezTo>
                  <a:pt x="0" y="0"/>
                  <a:pt x="0" y="0"/>
                  <a:pt x="0" y="0"/>
                </a:cubicBezTo>
                <a:cubicBezTo>
                  <a:pt x="11" y="0"/>
                  <a:pt x="11" y="0"/>
                  <a:pt x="11" y="0"/>
                </a:cubicBezTo>
                <a:cubicBezTo>
                  <a:pt x="17" y="9"/>
                  <a:pt x="17" y="9"/>
                  <a:pt x="17" y="9"/>
                </a:cubicBezTo>
                <a:cubicBezTo>
                  <a:pt x="17" y="10"/>
                  <a:pt x="17" y="10"/>
                  <a:pt x="18" y="11"/>
                </a:cubicBezTo>
                <a:cubicBezTo>
                  <a:pt x="18" y="11"/>
                  <a:pt x="18" y="11"/>
                  <a:pt x="18" y="12"/>
                </a:cubicBezTo>
                <a:cubicBezTo>
                  <a:pt x="18" y="12"/>
                  <a:pt x="18" y="12"/>
                  <a:pt x="18" y="12"/>
                </a:cubicBezTo>
                <a:cubicBezTo>
                  <a:pt x="18" y="11"/>
                  <a:pt x="18" y="11"/>
                  <a:pt x="19" y="11"/>
                </a:cubicBezTo>
                <a:cubicBezTo>
                  <a:pt x="20" y="9"/>
                  <a:pt x="20" y="9"/>
                  <a:pt x="20" y="9"/>
                </a:cubicBezTo>
                <a:cubicBezTo>
                  <a:pt x="25" y="0"/>
                  <a:pt x="25" y="0"/>
                  <a:pt x="25" y="0"/>
                </a:cubicBezTo>
                <a:cubicBezTo>
                  <a:pt x="36" y="0"/>
                  <a:pt x="36" y="0"/>
                  <a:pt x="36" y="0"/>
                </a:cubicBezTo>
                <a:cubicBezTo>
                  <a:pt x="36" y="7"/>
                  <a:pt x="36" y="7"/>
                  <a:pt x="36" y="7"/>
                </a:cubicBezTo>
                <a:cubicBezTo>
                  <a:pt x="31" y="7"/>
                  <a:pt x="31" y="7"/>
                  <a:pt x="31" y="7"/>
                </a:cubicBezTo>
                <a:cubicBezTo>
                  <a:pt x="23" y="17"/>
                  <a:pt x="23" y="17"/>
                  <a:pt x="23" y="17"/>
                </a:cubicBezTo>
                <a:cubicBezTo>
                  <a:pt x="31" y="29"/>
                  <a:pt x="31" y="29"/>
                  <a:pt x="31" y="29"/>
                </a:cubicBezTo>
                <a:cubicBezTo>
                  <a:pt x="36" y="29"/>
                  <a:pt x="36" y="29"/>
                  <a:pt x="36" y="29"/>
                </a:cubicBezTo>
                <a:lnTo>
                  <a:pt x="36" y="36"/>
                </a:lnTo>
                <a:close/>
                <a:moveTo>
                  <a:pt x="61" y="46"/>
                </a:moveTo>
                <a:cubicBezTo>
                  <a:pt x="41" y="46"/>
                  <a:pt x="41" y="46"/>
                  <a:pt x="41" y="46"/>
                </a:cubicBezTo>
                <a:cubicBezTo>
                  <a:pt x="41" y="45"/>
                  <a:pt x="41" y="45"/>
                  <a:pt x="41" y="45"/>
                </a:cubicBezTo>
                <a:cubicBezTo>
                  <a:pt x="41" y="45"/>
                  <a:pt x="41" y="44"/>
                  <a:pt x="41" y="43"/>
                </a:cubicBezTo>
                <a:cubicBezTo>
                  <a:pt x="41" y="32"/>
                  <a:pt x="55" y="31"/>
                  <a:pt x="55" y="26"/>
                </a:cubicBezTo>
                <a:cubicBezTo>
                  <a:pt x="55" y="24"/>
                  <a:pt x="53" y="22"/>
                  <a:pt x="51" y="22"/>
                </a:cubicBezTo>
                <a:cubicBezTo>
                  <a:pt x="49" y="22"/>
                  <a:pt x="48" y="23"/>
                  <a:pt x="47" y="24"/>
                </a:cubicBezTo>
                <a:cubicBezTo>
                  <a:pt x="46" y="24"/>
                  <a:pt x="46" y="25"/>
                  <a:pt x="45" y="25"/>
                </a:cubicBezTo>
                <a:cubicBezTo>
                  <a:pt x="41" y="22"/>
                  <a:pt x="41" y="22"/>
                  <a:pt x="41" y="22"/>
                </a:cubicBezTo>
                <a:cubicBezTo>
                  <a:pt x="42" y="21"/>
                  <a:pt x="43" y="20"/>
                  <a:pt x="44" y="19"/>
                </a:cubicBezTo>
                <a:cubicBezTo>
                  <a:pt x="45" y="18"/>
                  <a:pt x="48" y="16"/>
                  <a:pt x="51" y="16"/>
                </a:cubicBezTo>
                <a:cubicBezTo>
                  <a:pt x="57" y="16"/>
                  <a:pt x="61" y="20"/>
                  <a:pt x="61" y="25"/>
                </a:cubicBezTo>
                <a:cubicBezTo>
                  <a:pt x="61" y="35"/>
                  <a:pt x="48" y="35"/>
                  <a:pt x="47" y="41"/>
                </a:cubicBezTo>
                <a:cubicBezTo>
                  <a:pt x="56" y="41"/>
                  <a:pt x="56" y="41"/>
                  <a:pt x="56" y="41"/>
                </a:cubicBezTo>
                <a:cubicBezTo>
                  <a:pt x="56" y="38"/>
                  <a:pt x="56" y="38"/>
                  <a:pt x="56" y="38"/>
                </a:cubicBezTo>
                <a:cubicBezTo>
                  <a:pt x="61" y="38"/>
                  <a:pt x="61" y="38"/>
                  <a:pt x="61" y="38"/>
                </a:cubicBezTo>
                <a:lnTo>
                  <a:pt x="61" y="46"/>
                </a:lnTo>
                <a:close/>
              </a:path>
            </a:pathLst>
          </a:custGeom>
          <a:solidFill>
            <a:schemeClr val="dk1"/>
          </a:solidFill>
          <a:ln w="0">
            <a:noFill/>
          </a:ln>
        </p:spPr>
        <p:style>
          <a:lnRef idx="0"/>
          <a:fillRef idx="0"/>
          <a:effectRef idx="0"/>
          <a:fontRef idx="minor"/>
        </p:style>
      </p:sp>
      <p:sp>
        <p:nvSpPr>
          <p:cNvPr id="1966" name="Google Shape;1919;p46"/>
          <p:cNvSpPr/>
          <p:nvPr/>
        </p:nvSpPr>
        <p:spPr>
          <a:xfrm>
            <a:off x="4851000" y="1634040"/>
            <a:ext cx="294480" cy="294480"/>
          </a:xfrm>
          <a:custGeom>
            <a:avLst/>
            <a:gdLst/>
            <a:ahLst/>
            <a:rect l="l" t="t"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16" y="43"/>
                </a:moveTo>
                <a:cubicBezTo>
                  <a:pt x="16" y="41"/>
                  <a:pt x="15" y="39"/>
                  <a:pt x="15" y="36"/>
                </a:cubicBezTo>
                <a:cubicBezTo>
                  <a:pt x="15" y="34"/>
                  <a:pt x="16" y="32"/>
                  <a:pt x="16" y="30"/>
                </a:cubicBezTo>
                <a:cubicBezTo>
                  <a:pt x="9" y="22"/>
                  <a:pt x="9" y="22"/>
                  <a:pt x="9" y="22"/>
                </a:cubicBezTo>
                <a:cubicBezTo>
                  <a:pt x="6" y="26"/>
                  <a:pt x="5" y="31"/>
                  <a:pt x="5" y="36"/>
                </a:cubicBezTo>
                <a:cubicBezTo>
                  <a:pt x="5" y="42"/>
                  <a:pt x="6" y="46"/>
                  <a:pt x="9" y="51"/>
                </a:cubicBezTo>
                <a:lnTo>
                  <a:pt x="16" y="43"/>
                </a:lnTo>
                <a:close/>
                <a:moveTo>
                  <a:pt x="51" y="36"/>
                </a:moveTo>
                <a:cubicBezTo>
                  <a:pt x="51" y="28"/>
                  <a:pt x="44" y="21"/>
                  <a:pt x="36" y="21"/>
                </a:cubicBezTo>
                <a:cubicBezTo>
                  <a:pt x="27" y="21"/>
                  <a:pt x="20" y="28"/>
                  <a:pt x="20" y="36"/>
                </a:cubicBezTo>
                <a:cubicBezTo>
                  <a:pt x="20" y="45"/>
                  <a:pt x="27" y="52"/>
                  <a:pt x="36" y="52"/>
                </a:cubicBezTo>
                <a:cubicBezTo>
                  <a:pt x="44" y="52"/>
                  <a:pt x="51" y="45"/>
                  <a:pt x="51" y="36"/>
                </a:cubicBezTo>
                <a:close/>
                <a:moveTo>
                  <a:pt x="21" y="9"/>
                </a:moveTo>
                <a:cubicBezTo>
                  <a:pt x="29" y="17"/>
                  <a:pt x="29" y="17"/>
                  <a:pt x="29" y="17"/>
                </a:cubicBezTo>
                <a:cubicBezTo>
                  <a:pt x="31" y="16"/>
                  <a:pt x="33" y="16"/>
                  <a:pt x="36" y="16"/>
                </a:cubicBezTo>
                <a:cubicBezTo>
                  <a:pt x="38" y="16"/>
                  <a:pt x="40" y="16"/>
                  <a:pt x="42" y="17"/>
                </a:cubicBezTo>
                <a:cubicBezTo>
                  <a:pt x="50" y="9"/>
                  <a:pt x="50" y="9"/>
                  <a:pt x="50" y="9"/>
                </a:cubicBezTo>
                <a:cubicBezTo>
                  <a:pt x="46" y="7"/>
                  <a:pt x="41" y="5"/>
                  <a:pt x="36" y="5"/>
                </a:cubicBezTo>
                <a:cubicBezTo>
                  <a:pt x="31" y="5"/>
                  <a:pt x="26" y="7"/>
                  <a:pt x="21" y="9"/>
                </a:cubicBezTo>
                <a:close/>
                <a:moveTo>
                  <a:pt x="50" y="64"/>
                </a:moveTo>
                <a:cubicBezTo>
                  <a:pt x="42" y="56"/>
                  <a:pt x="42" y="56"/>
                  <a:pt x="42" y="56"/>
                </a:cubicBezTo>
                <a:cubicBezTo>
                  <a:pt x="40" y="56"/>
                  <a:pt x="38" y="57"/>
                  <a:pt x="36" y="57"/>
                </a:cubicBezTo>
                <a:cubicBezTo>
                  <a:pt x="33" y="57"/>
                  <a:pt x="31" y="56"/>
                  <a:pt x="29" y="56"/>
                </a:cubicBezTo>
                <a:cubicBezTo>
                  <a:pt x="21" y="64"/>
                  <a:pt x="21" y="64"/>
                  <a:pt x="21" y="64"/>
                </a:cubicBezTo>
                <a:cubicBezTo>
                  <a:pt x="26" y="66"/>
                  <a:pt x="31" y="67"/>
                  <a:pt x="36" y="67"/>
                </a:cubicBezTo>
                <a:cubicBezTo>
                  <a:pt x="41" y="67"/>
                  <a:pt x="46" y="66"/>
                  <a:pt x="50" y="64"/>
                </a:cubicBezTo>
                <a:close/>
                <a:moveTo>
                  <a:pt x="63" y="51"/>
                </a:moveTo>
                <a:cubicBezTo>
                  <a:pt x="65" y="46"/>
                  <a:pt x="67" y="42"/>
                  <a:pt x="67" y="36"/>
                </a:cubicBezTo>
                <a:cubicBezTo>
                  <a:pt x="67" y="31"/>
                  <a:pt x="65" y="26"/>
                  <a:pt x="63" y="22"/>
                </a:cubicBezTo>
                <a:cubicBezTo>
                  <a:pt x="55" y="30"/>
                  <a:pt x="55" y="30"/>
                  <a:pt x="55" y="30"/>
                </a:cubicBezTo>
                <a:cubicBezTo>
                  <a:pt x="56" y="32"/>
                  <a:pt x="56" y="34"/>
                  <a:pt x="56" y="36"/>
                </a:cubicBezTo>
                <a:cubicBezTo>
                  <a:pt x="56" y="39"/>
                  <a:pt x="56" y="41"/>
                  <a:pt x="55" y="43"/>
                </a:cubicBezTo>
                <a:lnTo>
                  <a:pt x="63" y="51"/>
                </a:lnTo>
                <a:close/>
              </a:path>
            </a:pathLst>
          </a:custGeom>
          <a:solidFill>
            <a:schemeClr val="dk1"/>
          </a:solidFill>
          <a:ln w="0">
            <a:noFill/>
          </a:ln>
        </p:spPr>
        <p:style>
          <a:lnRef idx="0"/>
          <a:fillRef idx="0"/>
          <a:effectRef idx="0"/>
          <a:fontRef idx="minor"/>
        </p:style>
      </p:sp>
      <p:sp>
        <p:nvSpPr>
          <p:cNvPr id="1967" name="Google Shape;1920;p46"/>
          <p:cNvSpPr/>
          <p:nvPr/>
        </p:nvSpPr>
        <p:spPr>
          <a:xfrm>
            <a:off x="5441400" y="1654920"/>
            <a:ext cx="249120" cy="249120"/>
          </a:xfrm>
          <a:custGeom>
            <a:avLst/>
            <a:gdLst/>
            <a:ahLst/>
            <a:rect l="l" t="t"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dk1"/>
          </a:solidFill>
          <a:ln w="0">
            <a:noFill/>
          </a:ln>
        </p:spPr>
        <p:style>
          <a:lnRef idx="0"/>
          <a:fillRef idx="0"/>
          <a:effectRef idx="0"/>
          <a:fontRef idx="minor"/>
        </p:style>
      </p:sp>
      <p:sp>
        <p:nvSpPr>
          <p:cNvPr id="1968" name="Google Shape;1921;p46"/>
          <p:cNvSpPr/>
          <p:nvPr/>
        </p:nvSpPr>
        <p:spPr>
          <a:xfrm>
            <a:off x="6039000" y="1634040"/>
            <a:ext cx="190440" cy="294480"/>
          </a:xfrm>
          <a:custGeom>
            <a:avLst/>
            <a:gdLst/>
            <a:ahLst/>
            <a:rect l="l" t="t" r="r" b="b"/>
            <a:pathLst>
              <a:path w="47" h="72">
                <a:moveTo>
                  <a:pt x="23" y="47"/>
                </a:moveTo>
                <a:cubicBezTo>
                  <a:pt x="22" y="47"/>
                  <a:pt x="20" y="47"/>
                  <a:pt x="18" y="47"/>
                </a:cubicBezTo>
                <a:cubicBezTo>
                  <a:pt x="17" y="46"/>
                  <a:pt x="16" y="45"/>
                  <a:pt x="17" y="44"/>
                </a:cubicBezTo>
                <a:cubicBezTo>
                  <a:pt x="17" y="43"/>
                  <a:pt x="18" y="42"/>
                  <a:pt x="19" y="42"/>
                </a:cubicBezTo>
                <a:cubicBezTo>
                  <a:pt x="21" y="43"/>
                  <a:pt x="22" y="43"/>
                  <a:pt x="23" y="43"/>
                </a:cubicBezTo>
                <a:cubicBezTo>
                  <a:pt x="34" y="43"/>
                  <a:pt x="43" y="34"/>
                  <a:pt x="43" y="24"/>
                </a:cubicBezTo>
                <a:cubicBezTo>
                  <a:pt x="43" y="13"/>
                  <a:pt x="34" y="4"/>
                  <a:pt x="23" y="4"/>
                </a:cubicBezTo>
                <a:cubicBezTo>
                  <a:pt x="13" y="4"/>
                  <a:pt x="4" y="13"/>
                  <a:pt x="4" y="24"/>
                </a:cubicBezTo>
                <a:cubicBezTo>
                  <a:pt x="4" y="27"/>
                  <a:pt x="5" y="30"/>
                  <a:pt x="6" y="32"/>
                </a:cubicBezTo>
                <a:cubicBezTo>
                  <a:pt x="7" y="34"/>
                  <a:pt x="6" y="35"/>
                  <a:pt x="5" y="35"/>
                </a:cubicBezTo>
                <a:cubicBezTo>
                  <a:pt x="4" y="36"/>
                  <a:pt x="3" y="35"/>
                  <a:pt x="3" y="34"/>
                </a:cubicBezTo>
                <a:cubicBezTo>
                  <a:pt x="1" y="31"/>
                  <a:pt x="0" y="27"/>
                  <a:pt x="0" y="24"/>
                </a:cubicBezTo>
                <a:cubicBezTo>
                  <a:pt x="0" y="11"/>
                  <a:pt x="11" y="0"/>
                  <a:pt x="23" y="0"/>
                </a:cubicBezTo>
                <a:cubicBezTo>
                  <a:pt x="36" y="0"/>
                  <a:pt x="47" y="11"/>
                  <a:pt x="47" y="24"/>
                </a:cubicBezTo>
                <a:cubicBezTo>
                  <a:pt x="47" y="37"/>
                  <a:pt x="36" y="47"/>
                  <a:pt x="23" y="47"/>
                </a:cubicBezTo>
                <a:close/>
                <a:moveTo>
                  <a:pt x="24" y="31"/>
                </a:moveTo>
                <a:cubicBezTo>
                  <a:pt x="22" y="31"/>
                  <a:pt x="21" y="31"/>
                  <a:pt x="19" y="30"/>
                </a:cubicBezTo>
                <a:cubicBezTo>
                  <a:pt x="18" y="31"/>
                  <a:pt x="16" y="33"/>
                  <a:pt x="15" y="35"/>
                </a:cubicBezTo>
                <a:cubicBezTo>
                  <a:pt x="8" y="45"/>
                  <a:pt x="5" y="57"/>
                  <a:pt x="7" y="70"/>
                </a:cubicBezTo>
                <a:cubicBezTo>
                  <a:pt x="7" y="71"/>
                  <a:pt x="6" y="72"/>
                  <a:pt x="5" y="72"/>
                </a:cubicBezTo>
                <a:cubicBezTo>
                  <a:pt x="5" y="72"/>
                  <a:pt x="5" y="72"/>
                  <a:pt x="5" y="72"/>
                </a:cubicBezTo>
                <a:cubicBezTo>
                  <a:pt x="4" y="72"/>
                  <a:pt x="3" y="71"/>
                  <a:pt x="2" y="70"/>
                </a:cubicBezTo>
                <a:cubicBezTo>
                  <a:pt x="1" y="53"/>
                  <a:pt x="6" y="40"/>
                  <a:pt x="11" y="33"/>
                </a:cubicBezTo>
                <a:cubicBezTo>
                  <a:pt x="13" y="30"/>
                  <a:pt x="15" y="28"/>
                  <a:pt x="17" y="26"/>
                </a:cubicBezTo>
                <a:cubicBezTo>
                  <a:pt x="16" y="25"/>
                  <a:pt x="16" y="24"/>
                  <a:pt x="16" y="23"/>
                </a:cubicBezTo>
                <a:cubicBezTo>
                  <a:pt x="16" y="19"/>
                  <a:pt x="20" y="16"/>
                  <a:pt x="24" y="16"/>
                </a:cubicBezTo>
                <a:cubicBezTo>
                  <a:pt x="28" y="16"/>
                  <a:pt x="32" y="19"/>
                  <a:pt x="32" y="23"/>
                </a:cubicBezTo>
                <a:cubicBezTo>
                  <a:pt x="32" y="28"/>
                  <a:pt x="28" y="31"/>
                  <a:pt x="24" y="31"/>
                </a:cubicBezTo>
                <a:close/>
              </a:path>
            </a:pathLst>
          </a:custGeom>
          <a:solidFill>
            <a:schemeClr val="dk1"/>
          </a:solidFill>
          <a:ln w="0">
            <a:noFill/>
          </a:ln>
        </p:spPr>
        <p:style>
          <a:lnRef idx="0"/>
          <a:fillRef idx="0"/>
          <a:effectRef idx="0"/>
          <a:fontRef idx="minor"/>
        </p:style>
      </p:sp>
      <p:sp>
        <p:nvSpPr>
          <p:cNvPr id="1969" name="Google Shape;1922;p46"/>
          <p:cNvSpPr/>
          <p:nvPr/>
        </p:nvSpPr>
        <p:spPr>
          <a:xfrm>
            <a:off x="6620040" y="1654920"/>
            <a:ext cx="294480" cy="231840"/>
          </a:xfrm>
          <a:custGeom>
            <a:avLst/>
            <a:gdLst/>
            <a:ahLst/>
            <a:rect l="l" t="t" r="r" b="b"/>
            <a:pathLst>
              <a:path w="72" h="57">
                <a:moveTo>
                  <a:pt x="21" y="12"/>
                </a:moveTo>
                <a:cubicBezTo>
                  <a:pt x="21" y="14"/>
                  <a:pt x="19" y="16"/>
                  <a:pt x="17" y="16"/>
                </a:cubicBezTo>
                <a:cubicBezTo>
                  <a:pt x="4" y="16"/>
                  <a:pt x="4" y="16"/>
                  <a:pt x="4" y="16"/>
                </a:cubicBezTo>
                <a:cubicBezTo>
                  <a:pt x="2" y="16"/>
                  <a:pt x="0" y="14"/>
                  <a:pt x="0" y="12"/>
                </a:cubicBezTo>
                <a:cubicBezTo>
                  <a:pt x="0" y="4"/>
                  <a:pt x="0" y="4"/>
                  <a:pt x="0" y="4"/>
                </a:cubicBezTo>
                <a:cubicBezTo>
                  <a:pt x="0" y="2"/>
                  <a:pt x="2" y="0"/>
                  <a:pt x="4" y="0"/>
                </a:cubicBezTo>
                <a:cubicBezTo>
                  <a:pt x="17" y="0"/>
                  <a:pt x="17" y="0"/>
                  <a:pt x="17" y="0"/>
                </a:cubicBezTo>
                <a:cubicBezTo>
                  <a:pt x="19" y="0"/>
                  <a:pt x="21" y="2"/>
                  <a:pt x="21" y="4"/>
                </a:cubicBezTo>
                <a:lnTo>
                  <a:pt x="21" y="12"/>
                </a:lnTo>
                <a:close/>
                <a:moveTo>
                  <a:pt x="21" y="33"/>
                </a:moveTo>
                <a:cubicBezTo>
                  <a:pt x="21" y="35"/>
                  <a:pt x="19" y="36"/>
                  <a:pt x="17" y="36"/>
                </a:cubicBezTo>
                <a:cubicBezTo>
                  <a:pt x="4" y="36"/>
                  <a:pt x="4" y="36"/>
                  <a:pt x="4" y="36"/>
                </a:cubicBezTo>
                <a:cubicBezTo>
                  <a:pt x="2" y="36"/>
                  <a:pt x="0" y="35"/>
                  <a:pt x="0" y="33"/>
                </a:cubicBezTo>
                <a:cubicBezTo>
                  <a:pt x="0" y="25"/>
                  <a:pt x="0" y="25"/>
                  <a:pt x="0" y="25"/>
                </a:cubicBezTo>
                <a:cubicBezTo>
                  <a:pt x="0" y="23"/>
                  <a:pt x="2" y="21"/>
                  <a:pt x="4" y="21"/>
                </a:cubicBezTo>
                <a:cubicBezTo>
                  <a:pt x="17" y="21"/>
                  <a:pt x="17" y="21"/>
                  <a:pt x="17" y="21"/>
                </a:cubicBezTo>
                <a:cubicBezTo>
                  <a:pt x="19" y="21"/>
                  <a:pt x="21" y="23"/>
                  <a:pt x="21" y="25"/>
                </a:cubicBezTo>
                <a:lnTo>
                  <a:pt x="21" y="33"/>
                </a:lnTo>
                <a:close/>
                <a:moveTo>
                  <a:pt x="21" y="53"/>
                </a:moveTo>
                <a:cubicBezTo>
                  <a:pt x="21" y="55"/>
                  <a:pt x="19" y="57"/>
                  <a:pt x="17" y="57"/>
                </a:cubicBezTo>
                <a:cubicBezTo>
                  <a:pt x="4" y="57"/>
                  <a:pt x="4" y="57"/>
                  <a:pt x="4" y="57"/>
                </a:cubicBezTo>
                <a:cubicBezTo>
                  <a:pt x="2" y="57"/>
                  <a:pt x="0" y="55"/>
                  <a:pt x="0" y="53"/>
                </a:cubicBezTo>
                <a:cubicBezTo>
                  <a:pt x="0" y="45"/>
                  <a:pt x="0" y="45"/>
                  <a:pt x="0" y="45"/>
                </a:cubicBezTo>
                <a:cubicBezTo>
                  <a:pt x="0" y="43"/>
                  <a:pt x="2" y="42"/>
                  <a:pt x="4" y="42"/>
                </a:cubicBezTo>
                <a:cubicBezTo>
                  <a:pt x="17" y="42"/>
                  <a:pt x="17" y="42"/>
                  <a:pt x="17" y="42"/>
                </a:cubicBezTo>
                <a:cubicBezTo>
                  <a:pt x="19" y="42"/>
                  <a:pt x="21" y="43"/>
                  <a:pt x="21" y="45"/>
                </a:cubicBezTo>
                <a:lnTo>
                  <a:pt x="21" y="53"/>
                </a:lnTo>
                <a:close/>
                <a:moveTo>
                  <a:pt x="47" y="12"/>
                </a:moveTo>
                <a:cubicBezTo>
                  <a:pt x="47" y="14"/>
                  <a:pt x="45" y="16"/>
                  <a:pt x="43" y="16"/>
                </a:cubicBezTo>
                <a:cubicBezTo>
                  <a:pt x="30" y="16"/>
                  <a:pt x="30" y="16"/>
                  <a:pt x="30" y="16"/>
                </a:cubicBezTo>
                <a:cubicBezTo>
                  <a:pt x="28" y="16"/>
                  <a:pt x="26" y="14"/>
                  <a:pt x="26" y="12"/>
                </a:cubicBezTo>
                <a:cubicBezTo>
                  <a:pt x="26" y="4"/>
                  <a:pt x="26" y="4"/>
                  <a:pt x="26" y="4"/>
                </a:cubicBezTo>
                <a:cubicBezTo>
                  <a:pt x="26" y="2"/>
                  <a:pt x="28" y="0"/>
                  <a:pt x="30" y="0"/>
                </a:cubicBezTo>
                <a:cubicBezTo>
                  <a:pt x="43" y="0"/>
                  <a:pt x="43" y="0"/>
                  <a:pt x="43" y="0"/>
                </a:cubicBezTo>
                <a:cubicBezTo>
                  <a:pt x="45" y="0"/>
                  <a:pt x="47" y="2"/>
                  <a:pt x="47" y="4"/>
                </a:cubicBezTo>
                <a:lnTo>
                  <a:pt x="47" y="12"/>
                </a:lnTo>
                <a:close/>
                <a:moveTo>
                  <a:pt x="47" y="33"/>
                </a:moveTo>
                <a:cubicBezTo>
                  <a:pt x="47" y="35"/>
                  <a:pt x="45" y="36"/>
                  <a:pt x="43" y="36"/>
                </a:cubicBezTo>
                <a:cubicBezTo>
                  <a:pt x="30" y="36"/>
                  <a:pt x="30" y="36"/>
                  <a:pt x="30" y="36"/>
                </a:cubicBezTo>
                <a:cubicBezTo>
                  <a:pt x="28" y="36"/>
                  <a:pt x="26" y="35"/>
                  <a:pt x="26" y="33"/>
                </a:cubicBezTo>
                <a:cubicBezTo>
                  <a:pt x="26" y="25"/>
                  <a:pt x="26" y="25"/>
                  <a:pt x="26" y="25"/>
                </a:cubicBezTo>
                <a:cubicBezTo>
                  <a:pt x="26" y="23"/>
                  <a:pt x="28" y="21"/>
                  <a:pt x="30" y="21"/>
                </a:cubicBezTo>
                <a:cubicBezTo>
                  <a:pt x="43" y="21"/>
                  <a:pt x="43" y="21"/>
                  <a:pt x="43" y="21"/>
                </a:cubicBezTo>
                <a:cubicBezTo>
                  <a:pt x="45" y="21"/>
                  <a:pt x="47" y="23"/>
                  <a:pt x="47" y="25"/>
                </a:cubicBezTo>
                <a:lnTo>
                  <a:pt x="47" y="33"/>
                </a:lnTo>
                <a:close/>
                <a:moveTo>
                  <a:pt x="47" y="53"/>
                </a:moveTo>
                <a:cubicBezTo>
                  <a:pt x="47" y="55"/>
                  <a:pt x="45" y="57"/>
                  <a:pt x="43" y="57"/>
                </a:cubicBezTo>
                <a:cubicBezTo>
                  <a:pt x="30" y="57"/>
                  <a:pt x="30" y="57"/>
                  <a:pt x="30" y="57"/>
                </a:cubicBezTo>
                <a:cubicBezTo>
                  <a:pt x="28" y="57"/>
                  <a:pt x="26" y="55"/>
                  <a:pt x="26" y="53"/>
                </a:cubicBezTo>
                <a:cubicBezTo>
                  <a:pt x="26" y="45"/>
                  <a:pt x="26" y="45"/>
                  <a:pt x="26" y="45"/>
                </a:cubicBezTo>
                <a:cubicBezTo>
                  <a:pt x="26" y="43"/>
                  <a:pt x="28" y="42"/>
                  <a:pt x="30" y="42"/>
                </a:cubicBezTo>
                <a:cubicBezTo>
                  <a:pt x="43" y="42"/>
                  <a:pt x="43" y="42"/>
                  <a:pt x="43" y="42"/>
                </a:cubicBezTo>
                <a:cubicBezTo>
                  <a:pt x="45" y="42"/>
                  <a:pt x="47" y="43"/>
                  <a:pt x="47" y="45"/>
                </a:cubicBezTo>
                <a:lnTo>
                  <a:pt x="47" y="53"/>
                </a:lnTo>
                <a:close/>
                <a:moveTo>
                  <a:pt x="72" y="12"/>
                </a:moveTo>
                <a:cubicBezTo>
                  <a:pt x="72" y="14"/>
                  <a:pt x="71" y="16"/>
                  <a:pt x="69" y="16"/>
                </a:cubicBezTo>
                <a:cubicBezTo>
                  <a:pt x="56" y="16"/>
                  <a:pt x="56" y="16"/>
                  <a:pt x="56" y="16"/>
                </a:cubicBezTo>
                <a:cubicBezTo>
                  <a:pt x="54" y="16"/>
                  <a:pt x="52" y="14"/>
                  <a:pt x="52" y="12"/>
                </a:cubicBezTo>
                <a:cubicBezTo>
                  <a:pt x="52" y="4"/>
                  <a:pt x="52" y="4"/>
                  <a:pt x="52" y="4"/>
                </a:cubicBezTo>
                <a:cubicBezTo>
                  <a:pt x="52" y="2"/>
                  <a:pt x="54" y="0"/>
                  <a:pt x="56" y="0"/>
                </a:cubicBezTo>
                <a:cubicBezTo>
                  <a:pt x="69" y="0"/>
                  <a:pt x="69" y="0"/>
                  <a:pt x="69" y="0"/>
                </a:cubicBezTo>
                <a:cubicBezTo>
                  <a:pt x="71" y="0"/>
                  <a:pt x="72" y="2"/>
                  <a:pt x="72" y="4"/>
                </a:cubicBezTo>
                <a:lnTo>
                  <a:pt x="72" y="12"/>
                </a:lnTo>
                <a:close/>
                <a:moveTo>
                  <a:pt x="72" y="33"/>
                </a:moveTo>
                <a:cubicBezTo>
                  <a:pt x="72" y="35"/>
                  <a:pt x="71" y="36"/>
                  <a:pt x="69" y="36"/>
                </a:cubicBezTo>
                <a:cubicBezTo>
                  <a:pt x="56" y="36"/>
                  <a:pt x="56" y="36"/>
                  <a:pt x="56" y="36"/>
                </a:cubicBezTo>
                <a:cubicBezTo>
                  <a:pt x="54" y="36"/>
                  <a:pt x="52" y="35"/>
                  <a:pt x="52" y="33"/>
                </a:cubicBezTo>
                <a:cubicBezTo>
                  <a:pt x="52" y="25"/>
                  <a:pt x="52" y="25"/>
                  <a:pt x="52" y="25"/>
                </a:cubicBezTo>
                <a:cubicBezTo>
                  <a:pt x="52" y="23"/>
                  <a:pt x="54" y="21"/>
                  <a:pt x="56" y="21"/>
                </a:cubicBezTo>
                <a:cubicBezTo>
                  <a:pt x="69" y="21"/>
                  <a:pt x="69" y="21"/>
                  <a:pt x="69" y="21"/>
                </a:cubicBezTo>
                <a:cubicBezTo>
                  <a:pt x="71" y="21"/>
                  <a:pt x="72" y="23"/>
                  <a:pt x="72" y="25"/>
                </a:cubicBezTo>
                <a:lnTo>
                  <a:pt x="72" y="33"/>
                </a:lnTo>
                <a:close/>
                <a:moveTo>
                  <a:pt x="72" y="53"/>
                </a:moveTo>
                <a:cubicBezTo>
                  <a:pt x="72" y="55"/>
                  <a:pt x="71" y="57"/>
                  <a:pt x="69" y="57"/>
                </a:cubicBezTo>
                <a:cubicBezTo>
                  <a:pt x="56" y="57"/>
                  <a:pt x="56" y="57"/>
                  <a:pt x="56" y="57"/>
                </a:cubicBezTo>
                <a:cubicBezTo>
                  <a:pt x="54" y="57"/>
                  <a:pt x="52" y="55"/>
                  <a:pt x="52" y="53"/>
                </a:cubicBezTo>
                <a:cubicBezTo>
                  <a:pt x="52" y="45"/>
                  <a:pt x="52" y="45"/>
                  <a:pt x="52" y="45"/>
                </a:cubicBezTo>
                <a:cubicBezTo>
                  <a:pt x="52" y="43"/>
                  <a:pt x="54" y="42"/>
                  <a:pt x="56" y="42"/>
                </a:cubicBezTo>
                <a:cubicBezTo>
                  <a:pt x="69" y="42"/>
                  <a:pt x="69" y="42"/>
                  <a:pt x="69" y="42"/>
                </a:cubicBezTo>
                <a:cubicBezTo>
                  <a:pt x="71" y="42"/>
                  <a:pt x="72" y="43"/>
                  <a:pt x="72" y="45"/>
                </a:cubicBezTo>
                <a:lnTo>
                  <a:pt x="72" y="53"/>
                </a:lnTo>
                <a:close/>
              </a:path>
            </a:pathLst>
          </a:custGeom>
          <a:solidFill>
            <a:schemeClr val="dk1"/>
          </a:solidFill>
          <a:ln w="0">
            <a:noFill/>
          </a:ln>
        </p:spPr>
        <p:style>
          <a:lnRef idx="0"/>
          <a:fillRef idx="0"/>
          <a:effectRef idx="0"/>
          <a:fontRef idx="minor"/>
        </p:style>
      </p:sp>
      <p:sp>
        <p:nvSpPr>
          <p:cNvPr id="1970" name="Google Shape;1923;p46"/>
          <p:cNvSpPr/>
          <p:nvPr/>
        </p:nvSpPr>
        <p:spPr>
          <a:xfrm>
            <a:off x="7210440" y="1679400"/>
            <a:ext cx="260280" cy="249120"/>
          </a:xfrm>
          <a:custGeom>
            <a:avLst/>
            <a:gdLst/>
            <a:ahLst/>
            <a:rect l="l" t="t" r="r" b="b"/>
            <a:pathLst>
              <a:path w="64" h="61">
                <a:moveTo>
                  <a:pt x="16" y="33"/>
                </a:moveTo>
                <a:cubicBezTo>
                  <a:pt x="16" y="34"/>
                  <a:pt x="15" y="36"/>
                  <a:pt x="14" y="36"/>
                </a:cubicBezTo>
                <a:cubicBezTo>
                  <a:pt x="2" y="36"/>
                  <a:pt x="2" y="36"/>
                  <a:pt x="2" y="36"/>
                </a:cubicBezTo>
                <a:cubicBezTo>
                  <a:pt x="1" y="36"/>
                  <a:pt x="0" y="34"/>
                  <a:pt x="0" y="33"/>
                </a:cubicBezTo>
                <a:cubicBezTo>
                  <a:pt x="0" y="7"/>
                  <a:pt x="0" y="7"/>
                  <a:pt x="0" y="7"/>
                </a:cubicBezTo>
                <a:cubicBezTo>
                  <a:pt x="0" y="6"/>
                  <a:pt x="1" y="5"/>
                  <a:pt x="2" y="5"/>
                </a:cubicBezTo>
                <a:cubicBezTo>
                  <a:pt x="14" y="5"/>
                  <a:pt x="14" y="5"/>
                  <a:pt x="14" y="5"/>
                </a:cubicBezTo>
                <a:cubicBezTo>
                  <a:pt x="15" y="5"/>
                  <a:pt x="16" y="6"/>
                  <a:pt x="16" y="7"/>
                </a:cubicBezTo>
                <a:lnTo>
                  <a:pt x="16" y="33"/>
                </a:lnTo>
                <a:close/>
                <a:moveTo>
                  <a:pt x="10" y="12"/>
                </a:moveTo>
                <a:cubicBezTo>
                  <a:pt x="10" y="11"/>
                  <a:pt x="9" y="10"/>
                  <a:pt x="7" y="10"/>
                </a:cubicBezTo>
                <a:cubicBezTo>
                  <a:pt x="6" y="10"/>
                  <a:pt x="5" y="11"/>
                  <a:pt x="5" y="12"/>
                </a:cubicBezTo>
                <a:cubicBezTo>
                  <a:pt x="5" y="14"/>
                  <a:pt x="6" y="15"/>
                  <a:pt x="7" y="15"/>
                </a:cubicBezTo>
                <a:cubicBezTo>
                  <a:pt x="9" y="15"/>
                  <a:pt x="10" y="14"/>
                  <a:pt x="10" y="12"/>
                </a:cubicBezTo>
                <a:close/>
                <a:moveTo>
                  <a:pt x="62" y="27"/>
                </a:moveTo>
                <a:cubicBezTo>
                  <a:pt x="62" y="26"/>
                  <a:pt x="62" y="25"/>
                  <a:pt x="62" y="24"/>
                </a:cubicBezTo>
                <a:cubicBezTo>
                  <a:pt x="62" y="22"/>
                  <a:pt x="62" y="20"/>
                  <a:pt x="61" y="18"/>
                </a:cubicBezTo>
                <a:cubicBezTo>
                  <a:pt x="61" y="17"/>
                  <a:pt x="61" y="15"/>
                  <a:pt x="61" y="14"/>
                </a:cubicBezTo>
                <a:cubicBezTo>
                  <a:pt x="60" y="12"/>
                  <a:pt x="60" y="11"/>
                  <a:pt x="59" y="10"/>
                </a:cubicBezTo>
                <a:cubicBezTo>
                  <a:pt x="59" y="7"/>
                  <a:pt x="58" y="5"/>
                  <a:pt x="57" y="3"/>
                </a:cubicBezTo>
                <a:cubicBezTo>
                  <a:pt x="55" y="1"/>
                  <a:pt x="52" y="0"/>
                  <a:pt x="49" y="0"/>
                </a:cubicBezTo>
                <a:cubicBezTo>
                  <a:pt x="48" y="0"/>
                  <a:pt x="48" y="0"/>
                  <a:pt x="47" y="0"/>
                </a:cubicBezTo>
                <a:cubicBezTo>
                  <a:pt x="44" y="0"/>
                  <a:pt x="44" y="0"/>
                  <a:pt x="44" y="0"/>
                </a:cubicBezTo>
                <a:cubicBezTo>
                  <a:pt x="43" y="0"/>
                  <a:pt x="43" y="0"/>
                  <a:pt x="43" y="0"/>
                </a:cubicBezTo>
                <a:cubicBezTo>
                  <a:pt x="38" y="0"/>
                  <a:pt x="32" y="1"/>
                  <a:pt x="28" y="3"/>
                </a:cubicBezTo>
                <a:cubicBezTo>
                  <a:pt x="25" y="4"/>
                  <a:pt x="23" y="5"/>
                  <a:pt x="22" y="5"/>
                </a:cubicBezTo>
                <a:cubicBezTo>
                  <a:pt x="20" y="5"/>
                  <a:pt x="19" y="6"/>
                  <a:pt x="19" y="7"/>
                </a:cubicBezTo>
                <a:cubicBezTo>
                  <a:pt x="19" y="33"/>
                  <a:pt x="19" y="33"/>
                  <a:pt x="19" y="33"/>
                </a:cubicBezTo>
                <a:cubicBezTo>
                  <a:pt x="19" y="34"/>
                  <a:pt x="20" y="35"/>
                  <a:pt x="21" y="36"/>
                </a:cubicBezTo>
                <a:cubicBezTo>
                  <a:pt x="23" y="36"/>
                  <a:pt x="27" y="41"/>
                  <a:pt x="29" y="43"/>
                </a:cubicBezTo>
                <a:cubicBezTo>
                  <a:pt x="30" y="45"/>
                  <a:pt x="31" y="46"/>
                  <a:pt x="33" y="48"/>
                </a:cubicBezTo>
                <a:cubicBezTo>
                  <a:pt x="34" y="49"/>
                  <a:pt x="35" y="52"/>
                  <a:pt x="35" y="54"/>
                </a:cubicBezTo>
                <a:cubicBezTo>
                  <a:pt x="36" y="56"/>
                  <a:pt x="36" y="59"/>
                  <a:pt x="38" y="61"/>
                </a:cubicBezTo>
                <a:cubicBezTo>
                  <a:pt x="38" y="61"/>
                  <a:pt x="39" y="61"/>
                  <a:pt x="40" y="61"/>
                </a:cubicBezTo>
                <a:cubicBezTo>
                  <a:pt x="49" y="61"/>
                  <a:pt x="49" y="54"/>
                  <a:pt x="49" y="51"/>
                </a:cubicBezTo>
                <a:cubicBezTo>
                  <a:pt x="49" y="48"/>
                  <a:pt x="47" y="45"/>
                  <a:pt x="46" y="43"/>
                </a:cubicBezTo>
                <a:cubicBezTo>
                  <a:pt x="46" y="42"/>
                  <a:pt x="46" y="42"/>
                  <a:pt x="45" y="41"/>
                </a:cubicBezTo>
                <a:cubicBezTo>
                  <a:pt x="56" y="41"/>
                  <a:pt x="56" y="41"/>
                  <a:pt x="56" y="41"/>
                </a:cubicBezTo>
                <a:cubicBezTo>
                  <a:pt x="60" y="41"/>
                  <a:pt x="64" y="37"/>
                  <a:pt x="64" y="33"/>
                </a:cubicBezTo>
                <a:cubicBezTo>
                  <a:pt x="64" y="31"/>
                  <a:pt x="63" y="29"/>
                  <a:pt x="62" y="27"/>
                </a:cubicBezTo>
                <a:close/>
              </a:path>
            </a:pathLst>
          </a:custGeom>
          <a:solidFill>
            <a:schemeClr val="dk1"/>
          </a:solidFill>
          <a:ln w="0">
            <a:noFill/>
          </a:ln>
        </p:spPr>
        <p:style>
          <a:lnRef idx="0"/>
          <a:fillRef idx="0"/>
          <a:effectRef idx="0"/>
          <a:fontRef idx="minor"/>
        </p:style>
      </p:sp>
      <p:sp>
        <p:nvSpPr>
          <p:cNvPr id="1971" name="Google Shape;1924;p46"/>
          <p:cNvSpPr/>
          <p:nvPr/>
        </p:nvSpPr>
        <p:spPr>
          <a:xfrm>
            <a:off x="7804440" y="1641600"/>
            <a:ext cx="281160" cy="282960"/>
          </a:xfrm>
          <a:custGeom>
            <a:avLst/>
            <a:gdLst/>
            <a:ahLst/>
            <a:rect l="l" t="t" r="r" b="b"/>
            <a:pathLst>
              <a:path w="69" h="69">
                <a:moveTo>
                  <a:pt x="31" y="67"/>
                </a:moveTo>
                <a:cubicBezTo>
                  <a:pt x="29" y="69"/>
                  <a:pt x="25" y="69"/>
                  <a:pt x="23" y="67"/>
                </a:cubicBezTo>
                <a:cubicBezTo>
                  <a:pt x="18" y="62"/>
                  <a:pt x="18" y="62"/>
                  <a:pt x="18" y="62"/>
                </a:cubicBezTo>
                <a:cubicBezTo>
                  <a:pt x="21" y="59"/>
                  <a:pt x="21" y="54"/>
                  <a:pt x="18" y="51"/>
                </a:cubicBezTo>
                <a:cubicBezTo>
                  <a:pt x="15" y="48"/>
                  <a:pt x="10" y="48"/>
                  <a:pt x="7" y="51"/>
                </a:cubicBezTo>
                <a:cubicBezTo>
                  <a:pt x="2" y="46"/>
                  <a:pt x="2" y="46"/>
                  <a:pt x="2" y="46"/>
                </a:cubicBezTo>
                <a:cubicBezTo>
                  <a:pt x="0" y="44"/>
                  <a:pt x="0" y="40"/>
                  <a:pt x="2" y="38"/>
                </a:cubicBezTo>
                <a:cubicBezTo>
                  <a:pt x="39" y="2"/>
                  <a:pt x="39" y="2"/>
                  <a:pt x="39" y="2"/>
                </a:cubicBezTo>
                <a:cubicBezTo>
                  <a:pt x="41" y="0"/>
                  <a:pt x="44" y="0"/>
                  <a:pt x="46" y="2"/>
                </a:cubicBezTo>
                <a:cubicBezTo>
                  <a:pt x="51" y="7"/>
                  <a:pt x="51" y="7"/>
                  <a:pt x="51" y="7"/>
                </a:cubicBezTo>
                <a:cubicBezTo>
                  <a:pt x="48" y="10"/>
                  <a:pt x="48" y="15"/>
                  <a:pt x="51" y="18"/>
                </a:cubicBezTo>
                <a:cubicBezTo>
                  <a:pt x="54" y="21"/>
                  <a:pt x="59" y="21"/>
                  <a:pt x="62" y="18"/>
                </a:cubicBezTo>
                <a:cubicBezTo>
                  <a:pt x="67" y="23"/>
                  <a:pt x="67" y="23"/>
                  <a:pt x="67" y="23"/>
                </a:cubicBezTo>
                <a:cubicBezTo>
                  <a:pt x="69" y="25"/>
                  <a:pt x="69" y="28"/>
                  <a:pt x="67" y="30"/>
                </a:cubicBezTo>
                <a:lnTo>
                  <a:pt x="31" y="67"/>
                </a:lnTo>
                <a:close/>
                <a:moveTo>
                  <a:pt x="56" y="31"/>
                </a:moveTo>
                <a:cubicBezTo>
                  <a:pt x="57" y="30"/>
                  <a:pt x="57" y="28"/>
                  <a:pt x="56" y="27"/>
                </a:cubicBezTo>
                <a:cubicBezTo>
                  <a:pt x="42" y="13"/>
                  <a:pt x="42" y="13"/>
                  <a:pt x="42" y="13"/>
                </a:cubicBezTo>
                <a:cubicBezTo>
                  <a:pt x="41" y="12"/>
                  <a:pt x="39" y="12"/>
                  <a:pt x="38" y="13"/>
                </a:cubicBezTo>
                <a:cubicBezTo>
                  <a:pt x="13" y="38"/>
                  <a:pt x="13" y="38"/>
                  <a:pt x="13" y="38"/>
                </a:cubicBezTo>
                <a:cubicBezTo>
                  <a:pt x="12" y="39"/>
                  <a:pt x="12" y="40"/>
                  <a:pt x="13" y="41"/>
                </a:cubicBezTo>
                <a:cubicBezTo>
                  <a:pt x="28" y="56"/>
                  <a:pt x="28" y="56"/>
                  <a:pt x="28" y="56"/>
                </a:cubicBezTo>
                <a:cubicBezTo>
                  <a:pt x="28" y="56"/>
                  <a:pt x="29" y="57"/>
                  <a:pt x="30" y="57"/>
                </a:cubicBezTo>
                <a:cubicBezTo>
                  <a:pt x="30" y="57"/>
                  <a:pt x="31" y="56"/>
                  <a:pt x="31" y="56"/>
                </a:cubicBezTo>
                <a:lnTo>
                  <a:pt x="56" y="31"/>
                </a:lnTo>
                <a:close/>
                <a:moveTo>
                  <a:pt x="53" y="29"/>
                </a:moveTo>
                <a:cubicBezTo>
                  <a:pt x="30" y="52"/>
                  <a:pt x="30" y="52"/>
                  <a:pt x="30" y="52"/>
                </a:cubicBezTo>
                <a:cubicBezTo>
                  <a:pt x="17" y="39"/>
                  <a:pt x="17" y="39"/>
                  <a:pt x="17" y="39"/>
                </a:cubicBezTo>
                <a:cubicBezTo>
                  <a:pt x="40" y="16"/>
                  <a:pt x="40" y="16"/>
                  <a:pt x="40" y="16"/>
                </a:cubicBezTo>
                <a:lnTo>
                  <a:pt x="53" y="29"/>
                </a:lnTo>
                <a:close/>
              </a:path>
            </a:pathLst>
          </a:custGeom>
          <a:solidFill>
            <a:schemeClr val="dk1"/>
          </a:solidFill>
          <a:ln w="0">
            <a:noFill/>
          </a:ln>
        </p:spPr>
        <p:style>
          <a:lnRef idx="0"/>
          <a:fillRef idx="0"/>
          <a:effectRef idx="0"/>
          <a:fontRef idx="minor"/>
        </p:style>
      </p:sp>
      <p:sp>
        <p:nvSpPr>
          <p:cNvPr id="1972" name="Google Shape;1925;p46"/>
          <p:cNvSpPr/>
          <p:nvPr/>
        </p:nvSpPr>
        <p:spPr>
          <a:xfrm>
            <a:off x="8389080" y="1645560"/>
            <a:ext cx="171360" cy="241560"/>
          </a:xfrm>
          <a:custGeom>
            <a:avLst/>
            <a:gdLst/>
            <a:ahLst/>
            <a:rect l="l" t="t" r="r" b="b"/>
            <a:pathLst>
              <a:path w="42" h="59">
                <a:moveTo>
                  <a:pt x="21" y="59"/>
                </a:moveTo>
                <a:cubicBezTo>
                  <a:pt x="10" y="59"/>
                  <a:pt x="0" y="50"/>
                  <a:pt x="0" y="38"/>
                </a:cubicBezTo>
                <a:cubicBezTo>
                  <a:pt x="0" y="34"/>
                  <a:pt x="2" y="31"/>
                  <a:pt x="4" y="27"/>
                </a:cubicBezTo>
                <a:cubicBezTo>
                  <a:pt x="6" y="24"/>
                  <a:pt x="14" y="13"/>
                  <a:pt x="18" y="2"/>
                </a:cubicBezTo>
                <a:cubicBezTo>
                  <a:pt x="18" y="1"/>
                  <a:pt x="20" y="0"/>
                  <a:pt x="21" y="0"/>
                </a:cubicBezTo>
                <a:cubicBezTo>
                  <a:pt x="22" y="0"/>
                  <a:pt x="24" y="1"/>
                  <a:pt x="24" y="2"/>
                </a:cubicBezTo>
                <a:cubicBezTo>
                  <a:pt x="28" y="13"/>
                  <a:pt x="36" y="24"/>
                  <a:pt x="38" y="27"/>
                </a:cubicBezTo>
                <a:cubicBezTo>
                  <a:pt x="40" y="31"/>
                  <a:pt x="42" y="34"/>
                  <a:pt x="42" y="38"/>
                </a:cubicBezTo>
                <a:cubicBezTo>
                  <a:pt x="42" y="50"/>
                  <a:pt x="32" y="59"/>
                  <a:pt x="21" y="59"/>
                </a:cubicBezTo>
                <a:close/>
                <a:moveTo>
                  <a:pt x="20" y="41"/>
                </a:moveTo>
                <a:cubicBezTo>
                  <a:pt x="20" y="40"/>
                  <a:pt x="18" y="37"/>
                  <a:pt x="17" y="35"/>
                </a:cubicBezTo>
                <a:cubicBezTo>
                  <a:pt x="17" y="34"/>
                  <a:pt x="16" y="34"/>
                  <a:pt x="16" y="34"/>
                </a:cubicBezTo>
                <a:cubicBezTo>
                  <a:pt x="16" y="34"/>
                  <a:pt x="15" y="34"/>
                  <a:pt x="15" y="35"/>
                </a:cubicBezTo>
                <a:cubicBezTo>
                  <a:pt x="14" y="37"/>
                  <a:pt x="12" y="40"/>
                  <a:pt x="12" y="41"/>
                </a:cubicBezTo>
                <a:cubicBezTo>
                  <a:pt x="11" y="42"/>
                  <a:pt x="11" y="43"/>
                  <a:pt x="11" y="44"/>
                </a:cubicBezTo>
                <a:cubicBezTo>
                  <a:pt x="11" y="46"/>
                  <a:pt x="13" y="49"/>
                  <a:pt x="16" y="49"/>
                </a:cubicBezTo>
                <a:cubicBezTo>
                  <a:pt x="19" y="49"/>
                  <a:pt x="21" y="46"/>
                  <a:pt x="21" y="44"/>
                </a:cubicBezTo>
                <a:cubicBezTo>
                  <a:pt x="21" y="43"/>
                  <a:pt x="21" y="42"/>
                  <a:pt x="20" y="41"/>
                </a:cubicBezTo>
                <a:close/>
              </a:path>
            </a:pathLst>
          </a:custGeom>
          <a:solidFill>
            <a:schemeClr val="dk1"/>
          </a:solidFill>
          <a:ln w="0">
            <a:noFill/>
          </a:ln>
        </p:spPr>
        <p:style>
          <a:lnRef idx="0"/>
          <a:fillRef idx="0"/>
          <a:effectRef idx="0"/>
          <a:fontRef idx="minor"/>
        </p:style>
      </p:sp>
      <p:sp>
        <p:nvSpPr>
          <p:cNvPr id="1973" name="Google Shape;1926;p46"/>
          <p:cNvSpPr/>
          <p:nvPr/>
        </p:nvSpPr>
        <p:spPr>
          <a:xfrm>
            <a:off x="8979480" y="1679400"/>
            <a:ext cx="334080" cy="207360"/>
          </a:xfrm>
          <a:custGeom>
            <a:avLst/>
            <a:gdLst/>
            <a:ahLst/>
            <a:rect l="l" t="t" r="r" b="b"/>
            <a:pathLst>
              <a:path w="82" h="51">
                <a:moveTo>
                  <a:pt x="25" y="0"/>
                </a:moveTo>
                <a:cubicBezTo>
                  <a:pt x="56" y="0"/>
                  <a:pt x="56" y="0"/>
                  <a:pt x="56" y="0"/>
                </a:cubicBezTo>
                <a:cubicBezTo>
                  <a:pt x="70" y="0"/>
                  <a:pt x="82" y="11"/>
                  <a:pt x="82" y="25"/>
                </a:cubicBezTo>
                <a:cubicBezTo>
                  <a:pt x="82" y="39"/>
                  <a:pt x="70" y="51"/>
                  <a:pt x="56" y="51"/>
                </a:cubicBezTo>
                <a:cubicBezTo>
                  <a:pt x="25" y="51"/>
                  <a:pt x="25" y="51"/>
                  <a:pt x="25" y="51"/>
                </a:cubicBezTo>
                <a:cubicBezTo>
                  <a:pt x="11" y="51"/>
                  <a:pt x="0" y="39"/>
                  <a:pt x="0" y="25"/>
                </a:cubicBezTo>
                <a:cubicBezTo>
                  <a:pt x="0" y="11"/>
                  <a:pt x="11" y="0"/>
                  <a:pt x="25" y="0"/>
                </a:cubicBezTo>
                <a:close/>
                <a:moveTo>
                  <a:pt x="77" y="25"/>
                </a:moveTo>
                <a:cubicBezTo>
                  <a:pt x="77" y="14"/>
                  <a:pt x="68" y="5"/>
                  <a:pt x="56" y="5"/>
                </a:cubicBezTo>
                <a:cubicBezTo>
                  <a:pt x="45" y="5"/>
                  <a:pt x="36" y="14"/>
                  <a:pt x="36" y="25"/>
                </a:cubicBezTo>
                <a:cubicBezTo>
                  <a:pt x="36" y="37"/>
                  <a:pt x="45" y="46"/>
                  <a:pt x="56" y="46"/>
                </a:cubicBezTo>
                <a:cubicBezTo>
                  <a:pt x="68" y="46"/>
                  <a:pt x="77" y="37"/>
                  <a:pt x="77" y="25"/>
                </a:cubicBezTo>
                <a:close/>
              </a:path>
            </a:pathLst>
          </a:custGeom>
          <a:solidFill>
            <a:schemeClr val="dk1"/>
          </a:solidFill>
          <a:ln w="0">
            <a:noFill/>
          </a:ln>
        </p:spPr>
        <p:style>
          <a:lnRef idx="0"/>
          <a:fillRef idx="0"/>
          <a:effectRef idx="0"/>
          <a:fontRef idx="minor"/>
        </p:style>
      </p:sp>
      <p:sp>
        <p:nvSpPr>
          <p:cNvPr id="1974" name="Google Shape;1927;p46"/>
          <p:cNvSpPr/>
          <p:nvPr/>
        </p:nvSpPr>
        <p:spPr>
          <a:xfrm>
            <a:off x="9569880" y="1654920"/>
            <a:ext cx="231840" cy="252720"/>
          </a:xfrm>
          <a:custGeom>
            <a:avLst/>
            <a:gdLst/>
            <a:ahLst/>
            <a:rect l="l" t="t" r="r" b="b"/>
            <a:pathLst>
              <a:path w="57" h="62">
                <a:moveTo>
                  <a:pt x="57" y="15"/>
                </a:moveTo>
                <a:cubicBezTo>
                  <a:pt x="57" y="15"/>
                  <a:pt x="56" y="16"/>
                  <a:pt x="56" y="16"/>
                </a:cubicBezTo>
                <a:cubicBezTo>
                  <a:pt x="52" y="16"/>
                  <a:pt x="52" y="16"/>
                  <a:pt x="52" y="16"/>
                </a:cubicBezTo>
                <a:cubicBezTo>
                  <a:pt x="52" y="54"/>
                  <a:pt x="52" y="54"/>
                  <a:pt x="52" y="54"/>
                </a:cubicBezTo>
                <a:cubicBezTo>
                  <a:pt x="52" y="58"/>
                  <a:pt x="49" y="62"/>
                  <a:pt x="45" y="62"/>
                </a:cubicBezTo>
                <a:cubicBezTo>
                  <a:pt x="12" y="62"/>
                  <a:pt x="12" y="62"/>
                  <a:pt x="12" y="62"/>
                </a:cubicBezTo>
                <a:cubicBezTo>
                  <a:pt x="9" y="62"/>
                  <a:pt x="6" y="59"/>
                  <a:pt x="6" y="54"/>
                </a:cubicBezTo>
                <a:cubicBezTo>
                  <a:pt x="6" y="16"/>
                  <a:pt x="6" y="16"/>
                  <a:pt x="6" y="16"/>
                </a:cubicBezTo>
                <a:cubicBezTo>
                  <a:pt x="2" y="16"/>
                  <a:pt x="2" y="16"/>
                  <a:pt x="2" y="16"/>
                </a:cubicBezTo>
                <a:cubicBezTo>
                  <a:pt x="1" y="16"/>
                  <a:pt x="0" y="15"/>
                  <a:pt x="0" y="15"/>
                </a:cubicBezTo>
                <a:cubicBezTo>
                  <a:pt x="0" y="12"/>
                  <a:pt x="0" y="12"/>
                  <a:pt x="0" y="12"/>
                </a:cubicBezTo>
                <a:cubicBezTo>
                  <a:pt x="0" y="11"/>
                  <a:pt x="1" y="11"/>
                  <a:pt x="2" y="11"/>
                </a:cubicBezTo>
                <a:cubicBezTo>
                  <a:pt x="14" y="11"/>
                  <a:pt x="14" y="11"/>
                  <a:pt x="14" y="11"/>
                </a:cubicBezTo>
                <a:cubicBezTo>
                  <a:pt x="17" y="4"/>
                  <a:pt x="17" y="4"/>
                  <a:pt x="17" y="4"/>
                </a:cubicBezTo>
                <a:cubicBezTo>
                  <a:pt x="18" y="2"/>
                  <a:pt x="20" y="0"/>
                  <a:pt x="22" y="0"/>
                </a:cubicBezTo>
                <a:cubicBezTo>
                  <a:pt x="35" y="0"/>
                  <a:pt x="35" y="0"/>
                  <a:pt x="35" y="0"/>
                </a:cubicBezTo>
                <a:cubicBezTo>
                  <a:pt x="37" y="0"/>
                  <a:pt x="40" y="2"/>
                  <a:pt x="41" y="4"/>
                </a:cubicBezTo>
                <a:cubicBezTo>
                  <a:pt x="43" y="11"/>
                  <a:pt x="43" y="11"/>
                  <a:pt x="43" y="11"/>
                </a:cubicBezTo>
                <a:cubicBezTo>
                  <a:pt x="56" y="11"/>
                  <a:pt x="56" y="11"/>
                  <a:pt x="56" y="11"/>
                </a:cubicBezTo>
                <a:cubicBezTo>
                  <a:pt x="56" y="11"/>
                  <a:pt x="57" y="11"/>
                  <a:pt x="57" y="12"/>
                </a:cubicBezTo>
                <a:lnTo>
                  <a:pt x="57" y="15"/>
                </a:lnTo>
                <a:close/>
                <a:moveTo>
                  <a:pt x="47" y="16"/>
                </a:moveTo>
                <a:cubicBezTo>
                  <a:pt x="11" y="16"/>
                  <a:pt x="11" y="16"/>
                  <a:pt x="11" y="16"/>
                </a:cubicBezTo>
                <a:cubicBezTo>
                  <a:pt x="11" y="54"/>
                  <a:pt x="11" y="54"/>
                  <a:pt x="11" y="54"/>
                </a:cubicBezTo>
                <a:cubicBezTo>
                  <a:pt x="11" y="56"/>
                  <a:pt x="12" y="57"/>
                  <a:pt x="12" y="57"/>
                </a:cubicBezTo>
                <a:cubicBezTo>
                  <a:pt x="45" y="57"/>
                  <a:pt x="45" y="57"/>
                  <a:pt x="45" y="57"/>
                </a:cubicBezTo>
                <a:cubicBezTo>
                  <a:pt x="46" y="57"/>
                  <a:pt x="47" y="56"/>
                  <a:pt x="47" y="54"/>
                </a:cubicBezTo>
                <a:lnTo>
                  <a:pt x="47" y="16"/>
                </a:lnTo>
                <a:close/>
                <a:moveTo>
                  <a:pt x="21" y="48"/>
                </a:moveTo>
                <a:cubicBezTo>
                  <a:pt x="21" y="49"/>
                  <a:pt x="20" y="49"/>
                  <a:pt x="20" y="49"/>
                </a:cubicBezTo>
                <a:cubicBezTo>
                  <a:pt x="17" y="49"/>
                  <a:pt x="17" y="49"/>
                  <a:pt x="17" y="49"/>
                </a:cubicBezTo>
                <a:cubicBezTo>
                  <a:pt x="16" y="49"/>
                  <a:pt x="16" y="49"/>
                  <a:pt x="16" y="48"/>
                </a:cubicBezTo>
                <a:cubicBezTo>
                  <a:pt x="16" y="25"/>
                  <a:pt x="16" y="25"/>
                  <a:pt x="16" y="25"/>
                </a:cubicBezTo>
                <a:cubicBezTo>
                  <a:pt x="16" y="24"/>
                  <a:pt x="16" y="24"/>
                  <a:pt x="17" y="24"/>
                </a:cubicBezTo>
                <a:cubicBezTo>
                  <a:pt x="20" y="24"/>
                  <a:pt x="20" y="24"/>
                  <a:pt x="20" y="24"/>
                </a:cubicBezTo>
                <a:cubicBezTo>
                  <a:pt x="20" y="24"/>
                  <a:pt x="21" y="24"/>
                  <a:pt x="21" y="25"/>
                </a:cubicBezTo>
                <a:lnTo>
                  <a:pt x="21" y="48"/>
                </a:lnTo>
                <a:close/>
                <a:moveTo>
                  <a:pt x="38" y="11"/>
                </a:moveTo>
                <a:cubicBezTo>
                  <a:pt x="36" y="6"/>
                  <a:pt x="36" y="6"/>
                  <a:pt x="36" y="6"/>
                </a:cubicBezTo>
                <a:cubicBezTo>
                  <a:pt x="36" y="6"/>
                  <a:pt x="35" y="6"/>
                  <a:pt x="35" y="6"/>
                </a:cubicBezTo>
                <a:cubicBezTo>
                  <a:pt x="22" y="6"/>
                  <a:pt x="22" y="6"/>
                  <a:pt x="22" y="6"/>
                </a:cubicBezTo>
                <a:cubicBezTo>
                  <a:pt x="22" y="6"/>
                  <a:pt x="22" y="6"/>
                  <a:pt x="22" y="6"/>
                </a:cubicBezTo>
                <a:cubicBezTo>
                  <a:pt x="20" y="11"/>
                  <a:pt x="20" y="11"/>
                  <a:pt x="20" y="11"/>
                </a:cubicBezTo>
                <a:lnTo>
                  <a:pt x="38" y="11"/>
                </a:lnTo>
                <a:close/>
                <a:moveTo>
                  <a:pt x="31" y="48"/>
                </a:moveTo>
                <a:cubicBezTo>
                  <a:pt x="31" y="49"/>
                  <a:pt x="31" y="49"/>
                  <a:pt x="30" y="49"/>
                </a:cubicBezTo>
                <a:cubicBezTo>
                  <a:pt x="27" y="49"/>
                  <a:pt x="27" y="49"/>
                  <a:pt x="27" y="49"/>
                </a:cubicBezTo>
                <a:cubicBezTo>
                  <a:pt x="27" y="49"/>
                  <a:pt x="26" y="49"/>
                  <a:pt x="26" y="48"/>
                </a:cubicBezTo>
                <a:cubicBezTo>
                  <a:pt x="26" y="25"/>
                  <a:pt x="26" y="25"/>
                  <a:pt x="26" y="25"/>
                </a:cubicBezTo>
                <a:cubicBezTo>
                  <a:pt x="26" y="24"/>
                  <a:pt x="27" y="24"/>
                  <a:pt x="27" y="24"/>
                </a:cubicBezTo>
                <a:cubicBezTo>
                  <a:pt x="30" y="24"/>
                  <a:pt x="30" y="24"/>
                  <a:pt x="30" y="24"/>
                </a:cubicBezTo>
                <a:cubicBezTo>
                  <a:pt x="31" y="24"/>
                  <a:pt x="31" y="24"/>
                  <a:pt x="31" y="25"/>
                </a:cubicBezTo>
                <a:lnTo>
                  <a:pt x="31" y="48"/>
                </a:lnTo>
                <a:close/>
                <a:moveTo>
                  <a:pt x="42" y="48"/>
                </a:moveTo>
                <a:cubicBezTo>
                  <a:pt x="42" y="49"/>
                  <a:pt x="41" y="49"/>
                  <a:pt x="40" y="49"/>
                </a:cubicBezTo>
                <a:cubicBezTo>
                  <a:pt x="38" y="49"/>
                  <a:pt x="38" y="49"/>
                  <a:pt x="38" y="49"/>
                </a:cubicBezTo>
                <a:cubicBezTo>
                  <a:pt x="37" y="49"/>
                  <a:pt x="36" y="49"/>
                  <a:pt x="36" y="48"/>
                </a:cubicBezTo>
                <a:cubicBezTo>
                  <a:pt x="36" y="25"/>
                  <a:pt x="36" y="25"/>
                  <a:pt x="36" y="25"/>
                </a:cubicBezTo>
                <a:cubicBezTo>
                  <a:pt x="36" y="24"/>
                  <a:pt x="37" y="24"/>
                  <a:pt x="38" y="24"/>
                </a:cubicBezTo>
                <a:cubicBezTo>
                  <a:pt x="40" y="24"/>
                  <a:pt x="40" y="24"/>
                  <a:pt x="40" y="24"/>
                </a:cubicBezTo>
                <a:cubicBezTo>
                  <a:pt x="41" y="24"/>
                  <a:pt x="42" y="24"/>
                  <a:pt x="42" y="25"/>
                </a:cubicBezTo>
                <a:lnTo>
                  <a:pt x="42" y="48"/>
                </a:lnTo>
                <a:close/>
              </a:path>
            </a:pathLst>
          </a:custGeom>
          <a:solidFill>
            <a:schemeClr val="dk1"/>
          </a:solidFill>
          <a:ln w="0">
            <a:noFill/>
          </a:ln>
        </p:spPr>
        <p:style>
          <a:lnRef idx="0"/>
          <a:fillRef idx="0"/>
          <a:effectRef idx="0"/>
          <a:fontRef idx="minor"/>
        </p:style>
      </p:sp>
      <p:sp>
        <p:nvSpPr>
          <p:cNvPr id="1975" name="Google Shape;1928;p46"/>
          <p:cNvSpPr/>
          <p:nvPr/>
        </p:nvSpPr>
        <p:spPr>
          <a:xfrm>
            <a:off x="10171440" y="1679400"/>
            <a:ext cx="281160" cy="228240"/>
          </a:xfrm>
          <a:custGeom>
            <a:avLst/>
            <a:gdLst/>
            <a:ahLst/>
            <a:rect l="l" t="t" r="r" b="b"/>
            <a:pathLst>
              <a:path w="69" h="56">
                <a:moveTo>
                  <a:pt x="69" y="43"/>
                </a:moveTo>
                <a:cubicBezTo>
                  <a:pt x="69" y="46"/>
                  <a:pt x="66" y="46"/>
                  <a:pt x="64" y="46"/>
                </a:cubicBezTo>
                <a:cubicBezTo>
                  <a:pt x="64" y="52"/>
                  <a:pt x="60" y="56"/>
                  <a:pt x="54" y="56"/>
                </a:cubicBezTo>
                <a:cubicBezTo>
                  <a:pt x="48" y="56"/>
                  <a:pt x="44" y="52"/>
                  <a:pt x="44" y="46"/>
                </a:cubicBezTo>
                <a:cubicBezTo>
                  <a:pt x="28" y="46"/>
                  <a:pt x="28" y="46"/>
                  <a:pt x="28" y="46"/>
                </a:cubicBezTo>
                <a:cubicBezTo>
                  <a:pt x="28" y="52"/>
                  <a:pt x="24" y="56"/>
                  <a:pt x="18" y="56"/>
                </a:cubicBezTo>
                <a:cubicBezTo>
                  <a:pt x="12" y="56"/>
                  <a:pt x="8" y="52"/>
                  <a:pt x="8" y="46"/>
                </a:cubicBezTo>
                <a:cubicBezTo>
                  <a:pt x="5" y="46"/>
                  <a:pt x="5" y="46"/>
                  <a:pt x="5" y="46"/>
                </a:cubicBezTo>
                <a:cubicBezTo>
                  <a:pt x="3" y="46"/>
                  <a:pt x="0" y="46"/>
                  <a:pt x="0" y="43"/>
                </a:cubicBezTo>
                <a:cubicBezTo>
                  <a:pt x="0" y="42"/>
                  <a:pt x="1" y="41"/>
                  <a:pt x="3" y="41"/>
                </a:cubicBezTo>
                <a:cubicBezTo>
                  <a:pt x="3" y="28"/>
                  <a:pt x="3" y="28"/>
                  <a:pt x="3" y="28"/>
                </a:cubicBezTo>
                <a:cubicBezTo>
                  <a:pt x="3" y="25"/>
                  <a:pt x="2" y="22"/>
                  <a:pt x="4" y="20"/>
                </a:cubicBezTo>
                <a:cubicBezTo>
                  <a:pt x="12" y="12"/>
                  <a:pt x="12" y="12"/>
                  <a:pt x="12" y="12"/>
                </a:cubicBezTo>
                <a:cubicBezTo>
                  <a:pt x="13" y="11"/>
                  <a:pt x="15" y="10"/>
                  <a:pt x="17" y="10"/>
                </a:cubicBezTo>
                <a:cubicBezTo>
                  <a:pt x="23" y="10"/>
                  <a:pt x="23" y="10"/>
                  <a:pt x="23" y="10"/>
                </a:cubicBezTo>
                <a:cubicBezTo>
                  <a:pt x="23" y="2"/>
                  <a:pt x="23" y="2"/>
                  <a:pt x="23" y="2"/>
                </a:cubicBezTo>
                <a:cubicBezTo>
                  <a:pt x="23" y="1"/>
                  <a:pt x="24" y="0"/>
                  <a:pt x="26" y="0"/>
                </a:cubicBezTo>
                <a:cubicBezTo>
                  <a:pt x="67" y="0"/>
                  <a:pt x="67" y="0"/>
                  <a:pt x="67" y="0"/>
                </a:cubicBezTo>
                <a:cubicBezTo>
                  <a:pt x="68" y="0"/>
                  <a:pt x="69" y="1"/>
                  <a:pt x="69" y="2"/>
                </a:cubicBezTo>
                <a:lnTo>
                  <a:pt x="69" y="43"/>
                </a:lnTo>
                <a:close/>
                <a:moveTo>
                  <a:pt x="23" y="25"/>
                </a:moveTo>
                <a:cubicBezTo>
                  <a:pt x="23" y="15"/>
                  <a:pt x="23" y="15"/>
                  <a:pt x="23" y="15"/>
                </a:cubicBezTo>
                <a:cubicBezTo>
                  <a:pt x="17" y="15"/>
                  <a:pt x="17" y="15"/>
                  <a:pt x="17" y="15"/>
                </a:cubicBezTo>
                <a:cubicBezTo>
                  <a:pt x="17" y="15"/>
                  <a:pt x="16" y="15"/>
                  <a:pt x="16" y="15"/>
                </a:cubicBezTo>
                <a:cubicBezTo>
                  <a:pt x="8" y="23"/>
                  <a:pt x="8" y="23"/>
                  <a:pt x="8" y="23"/>
                </a:cubicBezTo>
                <a:cubicBezTo>
                  <a:pt x="8" y="23"/>
                  <a:pt x="8" y="24"/>
                  <a:pt x="8" y="24"/>
                </a:cubicBezTo>
                <a:cubicBezTo>
                  <a:pt x="8" y="25"/>
                  <a:pt x="8" y="25"/>
                  <a:pt x="8" y="25"/>
                </a:cubicBezTo>
                <a:lnTo>
                  <a:pt x="23" y="25"/>
                </a:lnTo>
                <a:close/>
                <a:moveTo>
                  <a:pt x="18" y="41"/>
                </a:moveTo>
                <a:cubicBezTo>
                  <a:pt x="15" y="41"/>
                  <a:pt x="13" y="43"/>
                  <a:pt x="13" y="46"/>
                </a:cubicBezTo>
                <a:cubicBezTo>
                  <a:pt x="13" y="49"/>
                  <a:pt x="15" y="51"/>
                  <a:pt x="18" y="51"/>
                </a:cubicBezTo>
                <a:cubicBezTo>
                  <a:pt x="21" y="51"/>
                  <a:pt x="23" y="49"/>
                  <a:pt x="23" y="46"/>
                </a:cubicBezTo>
                <a:cubicBezTo>
                  <a:pt x="23" y="43"/>
                  <a:pt x="21" y="41"/>
                  <a:pt x="18" y="41"/>
                </a:cubicBezTo>
                <a:close/>
                <a:moveTo>
                  <a:pt x="54" y="41"/>
                </a:moveTo>
                <a:cubicBezTo>
                  <a:pt x="51" y="41"/>
                  <a:pt x="49" y="43"/>
                  <a:pt x="49" y="46"/>
                </a:cubicBezTo>
                <a:cubicBezTo>
                  <a:pt x="49" y="49"/>
                  <a:pt x="51" y="51"/>
                  <a:pt x="54" y="51"/>
                </a:cubicBezTo>
                <a:cubicBezTo>
                  <a:pt x="57" y="51"/>
                  <a:pt x="59" y="49"/>
                  <a:pt x="59" y="46"/>
                </a:cubicBezTo>
                <a:cubicBezTo>
                  <a:pt x="59" y="43"/>
                  <a:pt x="57" y="41"/>
                  <a:pt x="54" y="41"/>
                </a:cubicBezTo>
                <a:close/>
              </a:path>
            </a:pathLst>
          </a:custGeom>
          <a:solidFill>
            <a:schemeClr val="dk1"/>
          </a:solidFill>
          <a:ln w="0">
            <a:noFill/>
          </a:ln>
        </p:spPr>
        <p:style>
          <a:lnRef idx="0"/>
          <a:fillRef idx="0"/>
          <a:effectRef idx="0"/>
          <a:fontRef idx="minor"/>
        </p:style>
      </p:sp>
      <p:sp>
        <p:nvSpPr>
          <p:cNvPr id="1976" name="Google Shape;1929;p46"/>
          <p:cNvSpPr/>
          <p:nvPr/>
        </p:nvSpPr>
        <p:spPr>
          <a:xfrm>
            <a:off x="10748520" y="165492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3" y="47"/>
                </a:moveTo>
                <a:cubicBezTo>
                  <a:pt x="42" y="47"/>
                  <a:pt x="40" y="48"/>
                  <a:pt x="39" y="48"/>
                </a:cubicBezTo>
                <a:cubicBezTo>
                  <a:pt x="35" y="48"/>
                  <a:pt x="34" y="45"/>
                  <a:pt x="34" y="42"/>
                </a:cubicBezTo>
                <a:cubicBezTo>
                  <a:pt x="34" y="26"/>
                  <a:pt x="34" y="26"/>
                  <a:pt x="34" y="26"/>
                </a:cubicBezTo>
                <a:cubicBezTo>
                  <a:pt x="44" y="26"/>
                  <a:pt x="44" y="26"/>
                  <a:pt x="44" y="26"/>
                </a:cubicBezTo>
                <a:cubicBezTo>
                  <a:pt x="44" y="19"/>
                  <a:pt x="44" y="19"/>
                  <a:pt x="44" y="19"/>
                </a:cubicBezTo>
                <a:cubicBezTo>
                  <a:pt x="34" y="19"/>
                  <a:pt x="34" y="19"/>
                  <a:pt x="34" y="19"/>
                </a:cubicBezTo>
                <a:cubicBezTo>
                  <a:pt x="34" y="6"/>
                  <a:pt x="34" y="6"/>
                  <a:pt x="34" y="6"/>
                </a:cubicBezTo>
                <a:cubicBezTo>
                  <a:pt x="26" y="6"/>
                  <a:pt x="26" y="6"/>
                  <a:pt x="26" y="6"/>
                </a:cubicBezTo>
                <a:cubicBezTo>
                  <a:pt x="26" y="6"/>
                  <a:pt x="26" y="6"/>
                  <a:pt x="26" y="6"/>
                </a:cubicBezTo>
                <a:cubicBezTo>
                  <a:pt x="26" y="10"/>
                  <a:pt x="24" y="17"/>
                  <a:pt x="16" y="20"/>
                </a:cubicBezTo>
                <a:cubicBezTo>
                  <a:pt x="16" y="26"/>
                  <a:pt x="16" y="26"/>
                  <a:pt x="16" y="26"/>
                </a:cubicBezTo>
                <a:cubicBezTo>
                  <a:pt x="21" y="26"/>
                  <a:pt x="21" y="26"/>
                  <a:pt x="21" y="26"/>
                </a:cubicBezTo>
                <a:cubicBezTo>
                  <a:pt x="21" y="43"/>
                  <a:pt x="21" y="43"/>
                  <a:pt x="21" y="43"/>
                </a:cubicBezTo>
                <a:cubicBezTo>
                  <a:pt x="21" y="49"/>
                  <a:pt x="25" y="57"/>
                  <a:pt x="36" y="57"/>
                </a:cubicBezTo>
                <a:cubicBezTo>
                  <a:pt x="40" y="57"/>
                  <a:pt x="44" y="55"/>
                  <a:pt x="45" y="54"/>
                </a:cubicBezTo>
                <a:lnTo>
                  <a:pt x="43" y="47"/>
                </a:lnTo>
                <a:close/>
              </a:path>
            </a:pathLst>
          </a:custGeom>
          <a:solidFill>
            <a:schemeClr val="dk1"/>
          </a:solidFill>
          <a:ln w="0">
            <a:noFill/>
          </a:ln>
        </p:spPr>
        <p:style>
          <a:lnRef idx="0"/>
          <a:fillRef idx="0"/>
          <a:effectRef idx="0"/>
          <a:fontRef idx="minor"/>
        </p:style>
      </p:sp>
      <p:sp>
        <p:nvSpPr>
          <p:cNvPr id="1977" name="Google Shape;1930;p46"/>
          <p:cNvSpPr/>
          <p:nvPr/>
        </p:nvSpPr>
        <p:spPr>
          <a:xfrm>
            <a:off x="11257560" y="1654920"/>
            <a:ext cx="252720" cy="252720"/>
          </a:xfrm>
          <a:custGeom>
            <a:avLst/>
            <a:gdLst/>
            <a:ahLst/>
            <a:rect l="l" t="t"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dk1"/>
          </a:solidFill>
          <a:ln w="0">
            <a:noFill/>
          </a:ln>
        </p:spPr>
        <p:style>
          <a:lnRef idx="0"/>
          <a:fillRef idx="0"/>
          <a:effectRef idx="0"/>
          <a:fontRef idx="minor"/>
        </p:style>
      </p:sp>
      <p:sp>
        <p:nvSpPr>
          <p:cNvPr id="1978" name="Google Shape;1931;p46"/>
          <p:cNvSpPr/>
          <p:nvPr/>
        </p:nvSpPr>
        <p:spPr>
          <a:xfrm>
            <a:off x="800280" y="2093760"/>
            <a:ext cx="315360" cy="294480"/>
          </a:xfrm>
          <a:custGeom>
            <a:avLst/>
            <a:gdLst/>
            <a:ahLst/>
            <a:rect l="l" t="t" r="r" b="b"/>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chemeClr val="dk1"/>
          </a:solidFill>
          <a:ln w="0">
            <a:noFill/>
          </a:ln>
        </p:spPr>
        <p:style>
          <a:lnRef idx="0"/>
          <a:fillRef idx="0"/>
          <a:effectRef idx="0"/>
          <a:fontRef idx="minor"/>
        </p:style>
      </p:sp>
      <p:sp>
        <p:nvSpPr>
          <p:cNvPr id="1979" name="Google Shape;1932;p46"/>
          <p:cNvSpPr/>
          <p:nvPr/>
        </p:nvSpPr>
        <p:spPr>
          <a:xfrm>
            <a:off x="1312920" y="2126160"/>
            <a:ext cx="171360" cy="234000"/>
          </a:xfrm>
          <a:custGeom>
            <a:avLst/>
            <a:gdLst/>
            <a:ahLst/>
            <a:rect l="l" t="t" r="r" b="b"/>
            <a:pathLst>
              <a:path w="42" h="57">
                <a:moveTo>
                  <a:pt x="39" y="23"/>
                </a:moveTo>
                <a:cubicBezTo>
                  <a:pt x="3" y="23"/>
                  <a:pt x="3" y="23"/>
                  <a:pt x="3" y="23"/>
                </a:cubicBezTo>
                <a:cubicBezTo>
                  <a:pt x="2" y="23"/>
                  <a:pt x="0" y="22"/>
                  <a:pt x="0" y="21"/>
                </a:cubicBezTo>
                <a:cubicBezTo>
                  <a:pt x="0" y="20"/>
                  <a:pt x="1" y="19"/>
                  <a:pt x="1" y="19"/>
                </a:cubicBezTo>
                <a:cubicBezTo>
                  <a:pt x="19" y="1"/>
                  <a:pt x="19" y="1"/>
                  <a:pt x="19" y="1"/>
                </a:cubicBezTo>
                <a:cubicBezTo>
                  <a:pt x="20" y="0"/>
                  <a:pt x="20" y="0"/>
                  <a:pt x="21" y="0"/>
                </a:cubicBezTo>
                <a:cubicBezTo>
                  <a:pt x="22" y="0"/>
                  <a:pt x="22" y="0"/>
                  <a:pt x="23" y="1"/>
                </a:cubicBezTo>
                <a:cubicBezTo>
                  <a:pt x="41" y="19"/>
                  <a:pt x="41" y="19"/>
                  <a:pt x="41" y="19"/>
                </a:cubicBezTo>
                <a:cubicBezTo>
                  <a:pt x="41" y="19"/>
                  <a:pt x="42" y="20"/>
                  <a:pt x="42" y="21"/>
                </a:cubicBezTo>
                <a:cubicBezTo>
                  <a:pt x="42" y="22"/>
                  <a:pt x="40" y="23"/>
                  <a:pt x="39" y="23"/>
                </a:cubicBezTo>
                <a:close/>
                <a:moveTo>
                  <a:pt x="41" y="38"/>
                </a:moveTo>
                <a:cubicBezTo>
                  <a:pt x="23" y="56"/>
                  <a:pt x="23" y="56"/>
                  <a:pt x="23" y="56"/>
                </a:cubicBezTo>
                <a:cubicBezTo>
                  <a:pt x="22" y="56"/>
                  <a:pt x="22" y="57"/>
                  <a:pt x="21" y="57"/>
                </a:cubicBezTo>
                <a:cubicBezTo>
                  <a:pt x="20" y="57"/>
                  <a:pt x="20" y="56"/>
                  <a:pt x="19" y="56"/>
                </a:cubicBezTo>
                <a:cubicBezTo>
                  <a:pt x="1" y="38"/>
                  <a:pt x="1" y="38"/>
                  <a:pt x="1" y="38"/>
                </a:cubicBezTo>
                <a:cubicBezTo>
                  <a:pt x="1" y="37"/>
                  <a:pt x="0" y="37"/>
                  <a:pt x="0" y="36"/>
                </a:cubicBezTo>
                <a:cubicBezTo>
                  <a:pt x="0" y="35"/>
                  <a:pt x="2" y="33"/>
                  <a:pt x="3" y="33"/>
                </a:cubicBezTo>
                <a:cubicBezTo>
                  <a:pt x="39" y="33"/>
                  <a:pt x="39" y="33"/>
                  <a:pt x="39" y="33"/>
                </a:cubicBezTo>
                <a:cubicBezTo>
                  <a:pt x="40" y="33"/>
                  <a:pt x="42" y="35"/>
                  <a:pt x="42" y="36"/>
                </a:cubicBezTo>
                <a:cubicBezTo>
                  <a:pt x="42" y="37"/>
                  <a:pt x="41" y="37"/>
                  <a:pt x="41" y="38"/>
                </a:cubicBezTo>
                <a:close/>
              </a:path>
            </a:pathLst>
          </a:custGeom>
          <a:solidFill>
            <a:schemeClr val="dk1"/>
          </a:solidFill>
          <a:ln w="0">
            <a:noFill/>
          </a:ln>
        </p:spPr>
        <p:style>
          <a:lnRef idx="0"/>
          <a:fillRef idx="0"/>
          <a:effectRef idx="0"/>
          <a:fontRef idx="minor"/>
        </p:style>
      </p:sp>
      <p:sp>
        <p:nvSpPr>
          <p:cNvPr id="1980" name="Google Shape;1933;p46"/>
          <p:cNvSpPr/>
          <p:nvPr/>
        </p:nvSpPr>
        <p:spPr>
          <a:xfrm>
            <a:off x="1901160" y="2114640"/>
            <a:ext cx="234000" cy="252720"/>
          </a:xfrm>
          <a:custGeom>
            <a:avLst/>
            <a:gdLst/>
            <a:ahLst/>
            <a:rect l="l" t="t" r="r" b="b"/>
            <a:pathLst>
              <a:path w="57" h="62">
                <a:moveTo>
                  <a:pt x="46" y="62"/>
                </a:moveTo>
                <a:cubicBezTo>
                  <a:pt x="11" y="62"/>
                  <a:pt x="11" y="62"/>
                  <a:pt x="11" y="62"/>
                </a:cubicBezTo>
                <a:cubicBezTo>
                  <a:pt x="5" y="62"/>
                  <a:pt x="0" y="58"/>
                  <a:pt x="0" y="52"/>
                </a:cubicBezTo>
                <a:cubicBezTo>
                  <a:pt x="0" y="44"/>
                  <a:pt x="2" y="31"/>
                  <a:pt x="12" y="29"/>
                </a:cubicBezTo>
                <a:cubicBezTo>
                  <a:pt x="11" y="31"/>
                  <a:pt x="11" y="32"/>
                  <a:pt x="11" y="34"/>
                </a:cubicBezTo>
                <a:cubicBezTo>
                  <a:pt x="11" y="42"/>
                  <a:pt x="11" y="42"/>
                  <a:pt x="11" y="42"/>
                </a:cubicBezTo>
                <a:cubicBezTo>
                  <a:pt x="8" y="43"/>
                  <a:pt x="6" y="46"/>
                  <a:pt x="6" y="49"/>
                </a:cubicBezTo>
                <a:cubicBezTo>
                  <a:pt x="6" y="54"/>
                  <a:pt x="9" y="57"/>
                  <a:pt x="13" y="57"/>
                </a:cubicBezTo>
                <a:cubicBezTo>
                  <a:pt x="18" y="57"/>
                  <a:pt x="21" y="54"/>
                  <a:pt x="21" y="49"/>
                </a:cubicBezTo>
                <a:cubicBezTo>
                  <a:pt x="21" y="46"/>
                  <a:pt x="19" y="43"/>
                  <a:pt x="16" y="42"/>
                </a:cubicBezTo>
                <a:cubicBezTo>
                  <a:pt x="16" y="34"/>
                  <a:pt x="16" y="34"/>
                  <a:pt x="16" y="34"/>
                </a:cubicBezTo>
                <a:cubicBezTo>
                  <a:pt x="16" y="33"/>
                  <a:pt x="16" y="31"/>
                  <a:pt x="17" y="30"/>
                </a:cubicBezTo>
                <a:cubicBezTo>
                  <a:pt x="20" y="33"/>
                  <a:pt x="24" y="34"/>
                  <a:pt x="29" y="34"/>
                </a:cubicBezTo>
                <a:cubicBezTo>
                  <a:pt x="33" y="34"/>
                  <a:pt x="37" y="33"/>
                  <a:pt x="41" y="30"/>
                </a:cubicBezTo>
                <a:cubicBezTo>
                  <a:pt x="41" y="31"/>
                  <a:pt x="42" y="33"/>
                  <a:pt x="42" y="34"/>
                </a:cubicBezTo>
                <a:cubicBezTo>
                  <a:pt x="42" y="36"/>
                  <a:pt x="42" y="36"/>
                  <a:pt x="42" y="36"/>
                </a:cubicBezTo>
                <a:cubicBezTo>
                  <a:pt x="36" y="36"/>
                  <a:pt x="31" y="41"/>
                  <a:pt x="31" y="47"/>
                </a:cubicBezTo>
                <a:cubicBezTo>
                  <a:pt x="31" y="50"/>
                  <a:pt x="31" y="50"/>
                  <a:pt x="31" y="50"/>
                </a:cubicBezTo>
                <a:cubicBezTo>
                  <a:pt x="31" y="51"/>
                  <a:pt x="30" y="52"/>
                  <a:pt x="30" y="53"/>
                </a:cubicBezTo>
                <a:cubicBezTo>
                  <a:pt x="30" y="55"/>
                  <a:pt x="32" y="57"/>
                  <a:pt x="34" y="57"/>
                </a:cubicBezTo>
                <a:cubicBezTo>
                  <a:pt x="36" y="57"/>
                  <a:pt x="38" y="55"/>
                  <a:pt x="38" y="53"/>
                </a:cubicBezTo>
                <a:cubicBezTo>
                  <a:pt x="38" y="52"/>
                  <a:pt x="37" y="51"/>
                  <a:pt x="36" y="50"/>
                </a:cubicBezTo>
                <a:cubicBezTo>
                  <a:pt x="36" y="47"/>
                  <a:pt x="36" y="47"/>
                  <a:pt x="36" y="47"/>
                </a:cubicBezTo>
                <a:cubicBezTo>
                  <a:pt x="36" y="44"/>
                  <a:pt x="39" y="42"/>
                  <a:pt x="42" y="42"/>
                </a:cubicBezTo>
                <a:cubicBezTo>
                  <a:pt x="44" y="42"/>
                  <a:pt x="47" y="44"/>
                  <a:pt x="47" y="47"/>
                </a:cubicBezTo>
                <a:cubicBezTo>
                  <a:pt x="47" y="50"/>
                  <a:pt x="47" y="50"/>
                  <a:pt x="47" y="50"/>
                </a:cubicBezTo>
                <a:cubicBezTo>
                  <a:pt x="46" y="51"/>
                  <a:pt x="45" y="52"/>
                  <a:pt x="45" y="53"/>
                </a:cubicBezTo>
                <a:cubicBezTo>
                  <a:pt x="45" y="55"/>
                  <a:pt x="47" y="57"/>
                  <a:pt x="49" y="57"/>
                </a:cubicBezTo>
                <a:cubicBezTo>
                  <a:pt x="51" y="57"/>
                  <a:pt x="53" y="55"/>
                  <a:pt x="53" y="53"/>
                </a:cubicBezTo>
                <a:cubicBezTo>
                  <a:pt x="53" y="52"/>
                  <a:pt x="53" y="51"/>
                  <a:pt x="52" y="50"/>
                </a:cubicBezTo>
                <a:cubicBezTo>
                  <a:pt x="52" y="47"/>
                  <a:pt x="52" y="47"/>
                  <a:pt x="52" y="47"/>
                </a:cubicBezTo>
                <a:cubicBezTo>
                  <a:pt x="52" y="43"/>
                  <a:pt x="50" y="40"/>
                  <a:pt x="47" y="38"/>
                </a:cubicBezTo>
                <a:cubicBezTo>
                  <a:pt x="47" y="35"/>
                  <a:pt x="47" y="32"/>
                  <a:pt x="46" y="29"/>
                </a:cubicBezTo>
                <a:cubicBezTo>
                  <a:pt x="55" y="31"/>
                  <a:pt x="57" y="44"/>
                  <a:pt x="57" y="52"/>
                </a:cubicBezTo>
                <a:cubicBezTo>
                  <a:pt x="57" y="58"/>
                  <a:pt x="53" y="62"/>
                  <a:pt x="46" y="62"/>
                </a:cubicBezTo>
                <a:close/>
                <a:moveTo>
                  <a:pt x="13" y="52"/>
                </a:moveTo>
                <a:cubicBezTo>
                  <a:pt x="12" y="52"/>
                  <a:pt x="11" y="51"/>
                  <a:pt x="11" y="49"/>
                </a:cubicBezTo>
                <a:cubicBezTo>
                  <a:pt x="11" y="48"/>
                  <a:pt x="12" y="47"/>
                  <a:pt x="13" y="47"/>
                </a:cubicBezTo>
                <a:cubicBezTo>
                  <a:pt x="15" y="47"/>
                  <a:pt x="16" y="48"/>
                  <a:pt x="16" y="49"/>
                </a:cubicBezTo>
                <a:cubicBezTo>
                  <a:pt x="16" y="51"/>
                  <a:pt x="15" y="52"/>
                  <a:pt x="13" y="52"/>
                </a:cubicBezTo>
                <a:close/>
                <a:moveTo>
                  <a:pt x="29" y="31"/>
                </a:moveTo>
                <a:cubicBezTo>
                  <a:pt x="20" y="31"/>
                  <a:pt x="13" y="24"/>
                  <a:pt x="13" y="16"/>
                </a:cubicBezTo>
                <a:cubicBezTo>
                  <a:pt x="13" y="7"/>
                  <a:pt x="20" y="0"/>
                  <a:pt x="29" y="0"/>
                </a:cubicBezTo>
                <a:cubicBezTo>
                  <a:pt x="37" y="0"/>
                  <a:pt x="44" y="7"/>
                  <a:pt x="44" y="16"/>
                </a:cubicBezTo>
                <a:cubicBezTo>
                  <a:pt x="44" y="24"/>
                  <a:pt x="37" y="31"/>
                  <a:pt x="29" y="31"/>
                </a:cubicBezTo>
                <a:close/>
              </a:path>
            </a:pathLst>
          </a:custGeom>
          <a:solidFill>
            <a:schemeClr val="dk1"/>
          </a:solidFill>
          <a:ln w="0">
            <a:noFill/>
          </a:ln>
        </p:spPr>
        <p:style>
          <a:lnRef idx="0"/>
          <a:fillRef idx="0"/>
          <a:effectRef idx="0"/>
          <a:fontRef idx="minor"/>
        </p:style>
      </p:sp>
      <p:sp>
        <p:nvSpPr>
          <p:cNvPr id="1981" name="Google Shape;1934;p46"/>
          <p:cNvSpPr/>
          <p:nvPr/>
        </p:nvSpPr>
        <p:spPr>
          <a:xfrm>
            <a:off x="2495520" y="2093760"/>
            <a:ext cx="241560" cy="277560"/>
          </a:xfrm>
          <a:custGeom>
            <a:avLst/>
            <a:gdLst/>
            <a:ahLst/>
            <a:rect l="l" t="t" r="r" b="b"/>
            <a:pathLst>
              <a:path w="59" h="68">
                <a:moveTo>
                  <a:pt x="59" y="41"/>
                </a:moveTo>
                <a:cubicBezTo>
                  <a:pt x="56" y="42"/>
                  <a:pt x="53" y="42"/>
                  <a:pt x="51" y="42"/>
                </a:cubicBezTo>
                <a:cubicBezTo>
                  <a:pt x="45" y="54"/>
                  <a:pt x="35" y="64"/>
                  <a:pt x="32" y="66"/>
                </a:cubicBezTo>
                <a:cubicBezTo>
                  <a:pt x="30" y="67"/>
                  <a:pt x="28" y="68"/>
                  <a:pt x="25" y="66"/>
                </a:cubicBezTo>
                <a:cubicBezTo>
                  <a:pt x="21" y="64"/>
                  <a:pt x="6" y="51"/>
                  <a:pt x="0" y="10"/>
                </a:cubicBezTo>
                <a:cubicBezTo>
                  <a:pt x="12" y="10"/>
                  <a:pt x="12" y="10"/>
                  <a:pt x="12" y="10"/>
                </a:cubicBezTo>
                <a:cubicBezTo>
                  <a:pt x="15" y="35"/>
                  <a:pt x="22" y="47"/>
                  <a:pt x="29" y="56"/>
                </a:cubicBezTo>
                <a:cubicBezTo>
                  <a:pt x="33" y="52"/>
                  <a:pt x="38" y="46"/>
                  <a:pt x="41" y="40"/>
                </a:cubicBezTo>
                <a:cubicBezTo>
                  <a:pt x="33" y="36"/>
                  <a:pt x="29" y="28"/>
                  <a:pt x="29" y="18"/>
                </a:cubicBezTo>
                <a:cubicBezTo>
                  <a:pt x="29" y="8"/>
                  <a:pt x="34" y="0"/>
                  <a:pt x="44" y="0"/>
                </a:cubicBezTo>
                <a:cubicBezTo>
                  <a:pt x="54" y="0"/>
                  <a:pt x="59" y="6"/>
                  <a:pt x="59" y="16"/>
                </a:cubicBezTo>
                <a:cubicBezTo>
                  <a:pt x="59" y="20"/>
                  <a:pt x="58" y="25"/>
                  <a:pt x="57" y="28"/>
                </a:cubicBezTo>
                <a:cubicBezTo>
                  <a:pt x="57" y="28"/>
                  <a:pt x="49" y="29"/>
                  <a:pt x="47" y="25"/>
                </a:cubicBezTo>
                <a:cubicBezTo>
                  <a:pt x="47" y="23"/>
                  <a:pt x="48" y="20"/>
                  <a:pt x="48" y="17"/>
                </a:cubicBezTo>
                <a:cubicBezTo>
                  <a:pt x="48" y="13"/>
                  <a:pt x="46" y="10"/>
                  <a:pt x="44" y="10"/>
                </a:cubicBezTo>
                <a:cubicBezTo>
                  <a:pt x="41" y="10"/>
                  <a:pt x="39" y="13"/>
                  <a:pt x="39" y="18"/>
                </a:cubicBezTo>
                <a:cubicBezTo>
                  <a:pt x="39" y="28"/>
                  <a:pt x="46" y="34"/>
                  <a:pt x="54" y="34"/>
                </a:cubicBezTo>
                <a:cubicBezTo>
                  <a:pt x="56" y="34"/>
                  <a:pt x="57" y="34"/>
                  <a:pt x="59" y="34"/>
                </a:cubicBezTo>
                <a:lnTo>
                  <a:pt x="59" y="41"/>
                </a:lnTo>
                <a:close/>
              </a:path>
            </a:pathLst>
          </a:custGeom>
          <a:solidFill>
            <a:schemeClr val="dk1"/>
          </a:solidFill>
          <a:ln w="0">
            <a:noFill/>
          </a:ln>
        </p:spPr>
        <p:style>
          <a:lnRef idx="0"/>
          <a:fillRef idx="0"/>
          <a:effectRef idx="0"/>
          <a:fontRef idx="minor"/>
        </p:style>
      </p:sp>
      <p:sp>
        <p:nvSpPr>
          <p:cNvPr id="1982" name="Google Shape;1935;p46"/>
          <p:cNvSpPr/>
          <p:nvPr/>
        </p:nvSpPr>
        <p:spPr>
          <a:xfrm>
            <a:off x="3081960" y="2126160"/>
            <a:ext cx="273600" cy="234000"/>
          </a:xfrm>
          <a:custGeom>
            <a:avLst/>
            <a:gdLst/>
            <a:ahLst/>
            <a:rect l="l" t="t" r="r" b="b"/>
            <a:pathLst>
              <a:path w="67" h="57">
                <a:moveTo>
                  <a:pt x="31" y="50"/>
                </a:moveTo>
                <a:cubicBezTo>
                  <a:pt x="31" y="52"/>
                  <a:pt x="30" y="53"/>
                  <a:pt x="29" y="53"/>
                </a:cubicBezTo>
                <a:cubicBezTo>
                  <a:pt x="28" y="53"/>
                  <a:pt x="27" y="52"/>
                  <a:pt x="27" y="52"/>
                </a:cubicBezTo>
                <a:cubicBezTo>
                  <a:pt x="14" y="39"/>
                  <a:pt x="14" y="39"/>
                  <a:pt x="14" y="39"/>
                </a:cubicBezTo>
                <a:cubicBezTo>
                  <a:pt x="3" y="39"/>
                  <a:pt x="3" y="39"/>
                  <a:pt x="3" y="39"/>
                </a:cubicBezTo>
                <a:cubicBezTo>
                  <a:pt x="2" y="39"/>
                  <a:pt x="0" y="37"/>
                  <a:pt x="0" y="36"/>
                </a:cubicBezTo>
                <a:cubicBezTo>
                  <a:pt x="0" y="21"/>
                  <a:pt x="0" y="21"/>
                  <a:pt x="0" y="21"/>
                </a:cubicBezTo>
                <a:cubicBezTo>
                  <a:pt x="0" y="19"/>
                  <a:pt x="2" y="18"/>
                  <a:pt x="3" y="18"/>
                </a:cubicBezTo>
                <a:cubicBezTo>
                  <a:pt x="14" y="18"/>
                  <a:pt x="14" y="18"/>
                  <a:pt x="14" y="18"/>
                </a:cubicBezTo>
                <a:cubicBezTo>
                  <a:pt x="27" y="5"/>
                  <a:pt x="27" y="5"/>
                  <a:pt x="27" y="5"/>
                </a:cubicBezTo>
                <a:cubicBezTo>
                  <a:pt x="27" y="4"/>
                  <a:pt x="28" y="4"/>
                  <a:pt x="29" y="4"/>
                </a:cubicBezTo>
                <a:cubicBezTo>
                  <a:pt x="30" y="4"/>
                  <a:pt x="31" y="5"/>
                  <a:pt x="31" y="6"/>
                </a:cubicBezTo>
                <a:lnTo>
                  <a:pt x="31" y="50"/>
                </a:lnTo>
                <a:close/>
                <a:moveTo>
                  <a:pt x="41" y="38"/>
                </a:moveTo>
                <a:cubicBezTo>
                  <a:pt x="40" y="38"/>
                  <a:pt x="40" y="38"/>
                  <a:pt x="40" y="38"/>
                </a:cubicBezTo>
                <a:cubicBezTo>
                  <a:pt x="38" y="38"/>
                  <a:pt x="37" y="37"/>
                  <a:pt x="37" y="35"/>
                </a:cubicBezTo>
                <a:cubicBezTo>
                  <a:pt x="37" y="32"/>
                  <a:pt x="42" y="33"/>
                  <a:pt x="42" y="28"/>
                </a:cubicBezTo>
                <a:cubicBezTo>
                  <a:pt x="42" y="23"/>
                  <a:pt x="37" y="24"/>
                  <a:pt x="37" y="21"/>
                </a:cubicBezTo>
                <a:cubicBezTo>
                  <a:pt x="37" y="20"/>
                  <a:pt x="38" y="19"/>
                  <a:pt x="40" y="19"/>
                </a:cubicBezTo>
                <a:cubicBezTo>
                  <a:pt x="40" y="19"/>
                  <a:pt x="40" y="19"/>
                  <a:pt x="41" y="19"/>
                </a:cubicBezTo>
                <a:cubicBezTo>
                  <a:pt x="44" y="20"/>
                  <a:pt x="47" y="24"/>
                  <a:pt x="47" y="28"/>
                </a:cubicBezTo>
                <a:cubicBezTo>
                  <a:pt x="47" y="32"/>
                  <a:pt x="44" y="36"/>
                  <a:pt x="41" y="38"/>
                </a:cubicBezTo>
                <a:close/>
                <a:moveTo>
                  <a:pt x="45" y="47"/>
                </a:moveTo>
                <a:cubicBezTo>
                  <a:pt x="44" y="47"/>
                  <a:pt x="44" y="47"/>
                  <a:pt x="44" y="47"/>
                </a:cubicBezTo>
                <a:cubicBezTo>
                  <a:pt x="42" y="47"/>
                  <a:pt x="41" y="46"/>
                  <a:pt x="41" y="45"/>
                </a:cubicBezTo>
                <a:cubicBezTo>
                  <a:pt x="41" y="44"/>
                  <a:pt x="42" y="43"/>
                  <a:pt x="43" y="42"/>
                </a:cubicBezTo>
                <a:cubicBezTo>
                  <a:pt x="44" y="42"/>
                  <a:pt x="45" y="41"/>
                  <a:pt x="46" y="41"/>
                </a:cubicBezTo>
                <a:cubicBezTo>
                  <a:pt x="50" y="38"/>
                  <a:pt x="52" y="33"/>
                  <a:pt x="52" y="28"/>
                </a:cubicBezTo>
                <a:cubicBezTo>
                  <a:pt x="52" y="23"/>
                  <a:pt x="50" y="19"/>
                  <a:pt x="46" y="16"/>
                </a:cubicBezTo>
                <a:cubicBezTo>
                  <a:pt x="45" y="15"/>
                  <a:pt x="44" y="15"/>
                  <a:pt x="43" y="14"/>
                </a:cubicBezTo>
                <a:cubicBezTo>
                  <a:pt x="42" y="14"/>
                  <a:pt x="41" y="13"/>
                  <a:pt x="41" y="12"/>
                </a:cubicBezTo>
                <a:cubicBezTo>
                  <a:pt x="41" y="10"/>
                  <a:pt x="42" y="9"/>
                  <a:pt x="44" y="9"/>
                </a:cubicBezTo>
                <a:cubicBezTo>
                  <a:pt x="44" y="9"/>
                  <a:pt x="44" y="9"/>
                  <a:pt x="45" y="9"/>
                </a:cubicBezTo>
                <a:cubicBezTo>
                  <a:pt x="52" y="13"/>
                  <a:pt x="57" y="20"/>
                  <a:pt x="57" y="28"/>
                </a:cubicBezTo>
                <a:cubicBezTo>
                  <a:pt x="57" y="36"/>
                  <a:pt x="52" y="44"/>
                  <a:pt x="45" y="47"/>
                </a:cubicBezTo>
                <a:close/>
                <a:moveTo>
                  <a:pt x="49" y="57"/>
                </a:moveTo>
                <a:cubicBezTo>
                  <a:pt x="48" y="57"/>
                  <a:pt x="48" y="57"/>
                  <a:pt x="48" y="57"/>
                </a:cubicBezTo>
                <a:cubicBezTo>
                  <a:pt x="46" y="57"/>
                  <a:pt x="45" y="56"/>
                  <a:pt x="45" y="54"/>
                </a:cubicBezTo>
                <a:cubicBezTo>
                  <a:pt x="45" y="53"/>
                  <a:pt x="46" y="52"/>
                  <a:pt x="47" y="52"/>
                </a:cubicBezTo>
                <a:cubicBezTo>
                  <a:pt x="47" y="52"/>
                  <a:pt x="48" y="51"/>
                  <a:pt x="48" y="51"/>
                </a:cubicBezTo>
                <a:cubicBezTo>
                  <a:pt x="50" y="50"/>
                  <a:pt x="51" y="50"/>
                  <a:pt x="52" y="49"/>
                </a:cubicBezTo>
                <a:cubicBezTo>
                  <a:pt x="58" y="44"/>
                  <a:pt x="62" y="36"/>
                  <a:pt x="62" y="28"/>
                </a:cubicBezTo>
                <a:cubicBezTo>
                  <a:pt x="62" y="20"/>
                  <a:pt x="58" y="12"/>
                  <a:pt x="52" y="8"/>
                </a:cubicBezTo>
                <a:cubicBezTo>
                  <a:pt x="51" y="7"/>
                  <a:pt x="50" y="6"/>
                  <a:pt x="48" y="6"/>
                </a:cubicBezTo>
                <a:cubicBezTo>
                  <a:pt x="48" y="5"/>
                  <a:pt x="47" y="5"/>
                  <a:pt x="47" y="5"/>
                </a:cubicBezTo>
                <a:cubicBezTo>
                  <a:pt x="46" y="4"/>
                  <a:pt x="45" y="3"/>
                  <a:pt x="45" y="2"/>
                </a:cubicBezTo>
                <a:cubicBezTo>
                  <a:pt x="45" y="1"/>
                  <a:pt x="46" y="0"/>
                  <a:pt x="48" y="0"/>
                </a:cubicBezTo>
                <a:cubicBezTo>
                  <a:pt x="48" y="0"/>
                  <a:pt x="48" y="0"/>
                  <a:pt x="49" y="0"/>
                </a:cubicBezTo>
                <a:cubicBezTo>
                  <a:pt x="60" y="5"/>
                  <a:pt x="67" y="16"/>
                  <a:pt x="67" y="28"/>
                </a:cubicBezTo>
                <a:cubicBezTo>
                  <a:pt x="67" y="41"/>
                  <a:pt x="60" y="52"/>
                  <a:pt x="49" y="57"/>
                </a:cubicBezTo>
                <a:close/>
              </a:path>
            </a:pathLst>
          </a:custGeom>
          <a:solidFill>
            <a:schemeClr val="dk1"/>
          </a:solidFill>
          <a:ln w="0">
            <a:noFill/>
          </a:ln>
        </p:spPr>
        <p:style>
          <a:lnRef idx="0"/>
          <a:fillRef idx="0"/>
          <a:effectRef idx="0"/>
          <a:fontRef idx="minor"/>
        </p:style>
      </p:sp>
      <p:sp>
        <p:nvSpPr>
          <p:cNvPr id="1983" name="Google Shape;1936;p46"/>
          <p:cNvSpPr/>
          <p:nvPr/>
        </p:nvSpPr>
        <p:spPr>
          <a:xfrm>
            <a:off x="3672360" y="2105280"/>
            <a:ext cx="334080" cy="275400"/>
          </a:xfrm>
          <a:custGeom>
            <a:avLst/>
            <a:gdLst/>
            <a:ahLst/>
            <a:rect l="l" t="t" r="r" b="b"/>
            <a:pathLst>
              <a:path w="82" h="67">
                <a:moveTo>
                  <a:pt x="55" y="20"/>
                </a:moveTo>
                <a:cubicBezTo>
                  <a:pt x="42" y="20"/>
                  <a:pt x="31" y="30"/>
                  <a:pt x="31" y="43"/>
                </a:cubicBezTo>
                <a:cubicBezTo>
                  <a:pt x="31" y="45"/>
                  <a:pt x="31" y="47"/>
                  <a:pt x="32" y="49"/>
                </a:cubicBezTo>
                <a:cubicBezTo>
                  <a:pt x="31" y="49"/>
                  <a:pt x="30" y="49"/>
                  <a:pt x="29" y="49"/>
                </a:cubicBezTo>
                <a:cubicBezTo>
                  <a:pt x="25" y="49"/>
                  <a:pt x="22" y="49"/>
                  <a:pt x="19" y="48"/>
                </a:cubicBezTo>
                <a:cubicBezTo>
                  <a:pt x="9" y="53"/>
                  <a:pt x="9" y="53"/>
                  <a:pt x="9" y="53"/>
                </a:cubicBezTo>
                <a:cubicBezTo>
                  <a:pt x="11" y="44"/>
                  <a:pt x="11" y="44"/>
                  <a:pt x="11" y="44"/>
                </a:cubicBezTo>
                <a:cubicBezTo>
                  <a:pt x="4" y="39"/>
                  <a:pt x="0" y="33"/>
                  <a:pt x="0" y="25"/>
                </a:cubicBezTo>
                <a:cubicBezTo>
                  <a:pt x="0" y="11"/>
                  <a:pt x="13" y="0"/>
                  <a:pt x="29" y="0"/>
                </a:cubicBezTo>
                <a:cubicBezTo>
                  <a:pt x="43" y="0"/>
                  <a:pt x="56" y="9"/>
                  <a:pt x="58" y="20"/>
                </a:cubicBezTo>
                <a:cubicBezTo>
                  <a:pt x="57" y="20"/>
                  <a:pt x="56" y="20"/>
                  <a:pt x="55" y="20"/>
                </a:cubicBezTo>
                <a:close/>
                <a:moveTo>
                  <a:pt x="19" y="12"/>
                </a:moveTo>
                <a:cubicBezTo>
                  <a:pt x="17" y="12"/>
                  <a:pt x="15" y="14"/>
                  <a:pt x="15" y="16"/>
                </a:cubicBezTo>
                <a:cubicBezTo>
                  <a:pt x="15" y="18"/>
                  <a:pt x="17" y="19"/>
                  <a:pt x="19" y="19"/>
                </a:cubicBezTo>
                <a:cubicBezTo>
                  <a:pt x="22" y="19"/>
                  <a:pt x="23" y="18"/>
                  <a:pt x="23" y="16"/>
                </a:cubicBezTo>
                <a:cubicBezTo>
                  <a:pt x="23" y="14"/>
                  <a:pt x="22" y="12"/>
                  <a:pt x="19" y="12"/>
                </a:cubicBezTo>
                <a:close/>
                <a:moveTo>
                  <a:pt x="72" y="60"/>
                </a:moveTo>
                <a:cubicBezTo>
                  <a:pt x="74" y="67"/>
                  <a:pt x="74" y="67"/>
                  <a:pt x="74" y="67"/>
                </a:cubicBezTo>
                <a:cubicBezTo>
                  <a:pt x="66" y="62"/>
                  <a:pt x="66" y="62"/>
                  <a:pt x="66" y="62"/>
                </a:cubicBezTo>
                <a:cubicBezTo>
                  <a:pt x="63" y="63"/>
                  <a:pt x="60" y="64"/>
                  <a:pt x="57" y="64"/>
                </a:cubicBezTo>
                <a:cubicBezTo>
                  <a:pt x="43" y="64"/>
                  <a:pt x="33" y="54"/>
                  <a:pt x="33" y="43"/>
                </a:cubicBezTo>
                <a:cubicBezTo>
                  <a:pt x="33" y="31"/>
                  <a:pt x="43" y="22"/>
                  <a:pt x="57" y="22"/>
                </a:cubicBezTo>
                <a:cubicBezTo>
                  <a:pt x="70" y="22"/>
                  <a:pt x="82" y="31"/>
                  <a:pt x="82" y="43"/>
                </a:cubicBezTo>
                <a:cubicBezTo>
                  <a:pt x="82" y="49"/>
                  <a:pt x="78" y="55"/>
                  <a:pt x="72" y="60"/>
                </a:cubicBezTo>
                <a:close/>
                <a:moveTo>
                  <a:pt x="40" y="12"/>
                </a:moveTo>
                <a:cubicBezTo>
                  <a:pt x="38" y="12"/>
                  <a:pt x="35" y="14"/>
                  <a:pt x="35" y="16"/>
                </a:cubicBezTo>
                <a:cubicBezTo>
                  <a:pt x="35" y="18"/>
                  <a:pt x="38" y="19"/>
                  <a:pt x="40" y="19"/>
                </a:cubicBezTo>
                <a:cubicBezTo>
                  <a:pt x="42" y="19"/>
                  <a:pt x="43" y="18"/>
                  <a:pt x="43" y="16"/>
                </a:cubicBezTo>
                <a:cubicBezTo>
                  <a:pt x="43" y="14"/>
                  <a:pt x="42" y="12"/>
                  <a:pt x="40" y="12"/>
                </a:cubicBezTo>
                <a:close/>
                <a:moveTo>
                  <a:pt x="49" y="33"/>
                </a:moveTo>
                <a:cubicBezTo>
                  <a:pt x="48" y="33"/>
                  <a:pt x="46" y="35"/>
                  <a:pt x="46" y="36"/>
                </a:cubicBezTo>
                <a:cubicBezTo>
                  <a:pt x="46" y="38"/>
                  <a:pt x="48" y="39"/>
                  <a:pt x="49" y="39"/>
                </a:cubicBezTo>
                <a:cubicBezTo>
                  <a:pt x="51" y="39"/>
                  <a:pt x="53" y="38"/>
                  <a:pt x="53" y="36"/>
                </a:cubicBezTo>
                <a:cubicBezTo>
                  <a:pt x="53" y="35"/>
                  <a:pt x="51" y="33"/>
                  <a:pt x="49" y="33"/>
                </a:cubicBezTo>
                <a:close/>
                <a:moveTo>
                  <a:pt x="65" y="33"/>
                </a:moveTo>
                <a:cubicBezTo>
                  <a:pt x="64" y="33"/>
                  <a:pt x="62" y="35"/>
                  <a:pt x="62" y="36"/>
                </a:cubicBezTo>
                <a:cubicBezTo>
                  <a:pt x="62" y="38"/>
                  <a:pt x="64" y="39"/>
                  <a:pt x="65" y="39"/>
                </a:cubicBezTo>
                <a:cubicBezTo>
                  <a:pt x="67" y="39"/>
                  <a:pt x="69" y="38"/>
                  <a:pt x="69" y="36"/>
                </a:cubicBezTo>
                <a:cubicBezTo>
                  <a:pt x="69" y="35"/>
                  <a:pt x="67" y="33"/>
                  <a:pt x="65" y="33"/>
                </a:cubicBezTo>
                <a:close/>
              </a:path>
            </a:pathLst>
          </a:custGeom>
          <a:solidFill>
            <a:schemeClr val="dk1"/>
          </a:solidFill>
          <a:ln w="0">
            <a:noFill/>
          </a:ln>
        </p:spPr>
        <p:style>
          <a:lnRef idx="0"/>
          <a:fillRef idx="0"/>
          <a:effectRef idx="0"/>
          <a:fontRef idx="minor"/>
        </p:style>
      </p:sp>
      <p:sp>
        <p:nvSpPr>
          <p:cNvPr id="1984" name="Google Shape;1937;p46"/>
          <p:cNvSpPr/>
          <p:nvPr/>
        </p:nvSpPr>
        <p:spPr>
          <a:xfrm>
            <a:off x="4260600" y="2114640"/>
            <a:ext cx="294480" cy="231840"/>
          </a:xfrm>
          <a:custGeom>
            <a:avLst/>
            <a:gdLst/>
            <a:ahLst/>
            <a:rect l="l" t="t" r="r" b="b"/>
            <a:pathLst>
              <a:path w="72" h="57">
                <a:moveTo>
                  <a:pt x="72" y="30"/>
                </a:moveTo>
                <a:cubicBezTo>
                  <a:pt x="72" y="31"/>
                  <a:pt x="71" y="31"/>
                  <a:pt x="70" y="31"/>
                </a:cubicBezTo>
                <a:cubicBezTo>
                  <a:pt x="62" y="31"/>
                  <a:pt x="62" y="31"/>
                  <a:pt x="62" y="31"/>
                </a:cubicBezTo>
                <a:cubicBezTo>
                  <a:pt x="55" y="56"/>
                  <a:pt x="55" y="56"/>
                  <a:pt x="55" y="56"/>
                </a:cubicBezTo>
                <a:cubicBezTo>
                  <a:pt x="55" y="57"/>
                  <a:pt x="55" y="57"/>
                  <a:pt x="54" y="57"/>
                </a:cubicBezTo>
                <a:cubicBezTo>
                  <a:pt x="48" y="57"/>
                  <a:pt x="48" y="57"/>
                  <a:pt x="48" y="57"/>
                </a:cubicBezTo>
                <a:cubicBezTo>
                  <a:pt x="47" y="57"/>
                  <a:pt x="47" y="57"/>
                  <a:pt x="46" y="56"/>
                </a:cubicBezTo>
                <a:cubicBezTo>
                  <a:pt x="40" y="31"/>
                  <a:pt x="40" y="31"/>
                  <a:pt x="40" y="31"/>
                </a:cubicBezTo>
                <a:cubicBezTo>
                  <a:pt x="31" y="31"/>
                  <a:pt x="31" y="31"/>
                  <a:pt x="31" y="31"/>
                </a:cubicBezTo>
                <a:cubicBezTo>
                  <a:pt x="25" y="56"/>
                  <a:pt x="25" y="56"/>
                  <a:pt x="25" y="56"/>
                </a:cubicBezTo>
                <a:cubicBezTo>
                  <a:pt x="24" y="57"/>
                  <a:pt x="24" y="57"/>
                  <a:pt x="23" y="57"/>
                </a:cubicBezTo>
                <a:cubicBezTo>
                  <a:pt x="17" y="57"/>
                  <a:pt x="17" y="57"/>
                  <a:pt x="17" y="57"/>
                </a:cubicBezTo>
                <a:cubicBezTo>
                  <a:pt x="16" y="57"/>
                  <a:pt x="16" y="57"/>
                  <a:pt x="16" y="56"/>
                </a:cubicBezTo>
                <a:cubicBezTo>
                  <a:pt x="9" y="31"/>
                  <a:pt x="9" y="31"/>
                  <a:pt x="9" y="31"/>
                </a:cubicBezTo>
                <a:cubicBezTo>
                  <a:pt x="1" y="31"/>
                  <a:pt x="1" y="31"/>
                  <a:pt x="1" y="31"/>
                </a:cubicBezTo>
                <a:cubicBezTo>
                  <a:pt x="0" y="31"/>
                  <a:pt x="0" y="31"/>
                  <a:pt x="0" y="30"/>
                </a:cubicBezTo>
                <a:cubicBezTo>
                  <a:pt x="0" y="27"/>
                  <a:pt x="0" y="27"/>
                  <a:pt x="0" y="27"/>
                </a:cubicBezTo>
                <a:cubicBezTo>
                  <a:pt x="0" y="27"/>
                  <a:pt x="0" y="26"/>
                  <a:pt x="1" y="26"/>
                </a:cubicBezTo>
                <a:cubicBezTo>
                  <a:pt x="8" y="26"/>
                  <a:pt x="8" y="26"/>
                  <a:pt x="8" y="26"/>
                </a:cubicBezTo>
                <a:cubicBezTo>
                  <a:pt x="7" y="21"/>
                  <a:pt x="7" y="21"/>
                  <a:pt x="7" y="21"/>
                </a:cubicBezTo>
                <a:cubicBezTo>
                  <a:pt x="1" y="21"/>
                  <a:pt x="1" y="21"/>
                  <a:pt x="1" y="21"/>
                </a:cubicBezTo>
                <a:cubicBezTo>
                  <a:pt x="0" y="21"/>
                  <a:pt x="0" y="20"/>
                  <a:pt x="0" y="20"/>
                </a:cubicBezTo>
                <a:cubicBezTo>
                  <a:pt x="0" y="17"/>
                  <a:pt x="0" y="17"/>
                  <a:pt x="0" y="17"/>
                </a:cubicBezTo>
                <a:cubicBezTo>
                  <a:pt x="0" y="16"/>
                  <a:pt x="0" y="16"/>
                  <a:pt x="1" y="16"/>
                </a:cubicBezTo>
                <a:cubicBezTo>
                  <a:pt x="5" y="16"/>
                  <a:pt x="5" y="16"/>
                  <a:pt x="5" y="16"/>
                </a:cubicBezTo>
                <a:cubicBezTo>
                  <a:pt x="2" y="2"/>
                  <a:pt x="2" y="2"/>
                  <a:pt x="2" y="2"/>
                </a:cubicBezTo>
                <a:cubicBezTo>
                  <a:pt x="2" y="2"/>
                  <a:pt x="2" y="1"/>
                  <a:pt x="2" y="1"/>
                </a:cubicBezTo>
                <a:cubicBezTo>
                  <a:pt x="2" y="1"/>
                  <a:pt x="3" y="0"/>
                  <a:pt x="3" y="0"/>
                </a:cubicBezTo>
                <a:cubicBezTo>
                  <a:pt x="9" y="0"/>
                  <a:pt x="9" y="0"/>
                  <a:pt x="9" y="0"/>
                </a:cubicBezTo>
                <a:cubicBezTo>
                  <a:pt x="9" y="0"/>
                  <a:pt x="10" y="1"/>
                  <a:pt x="10" y="1"/>
                </a:cubicBezTo>
                <a:cubicBezTo>
                  <a:pt x="13" y="16"/>
                  <a:pt x="13" y="16"/>
                  <a:pt x="13" y="16"/>
                </a:cubicBezTo>
                <a:cubicBezTo>
                  <a:pt x="28" y="16"/>
                  <a:pt x="28" y="16"/>
                  <a:pt x="28" y="16"/>
                </a:cubicBezTo>
                <a:cubicBezTo>
                  <a:pt x="32" y="1"/>
                  <a:pt x="32" y="1"/>
                  <a:pt x="32" y="1"/>
                </a:cubicBezTo>
                <a:cubicBezTo>
                  <a:pt x="32" y="1"/>
                  <a:pt x="32" y="0"/>
                  <a:pt x="33" y="0"/>
                </a:cubicBezTo>
                <a:cubicBezTo>
                  <a:pt x="38" y="0"/>
                  <a:pt x="38" y="0"/>
                  <a:pt x="38" y="0"/>
                </a:cubicBezTo>
                <a:cubicBezTo>
                  <a:pt x="39" y="0"/>
                  <a:pt x="39" y="1"/>
                  <a:pt x="39" y="1"/>
                </a:cubicBezTo>
                <a:cubicBezTo>
                  <a:pt x="43" y="16"/>
                  <a:pt x="43" y="16"/>
                  <a:pt x="43" y="16"/>
                </a:cubicBezTo>
                <a:cubicBezTo>
                  <a:pt x="58" y="16"/>
                  <a:pt x="58" y="16"/>
                  <a:pt x="58" y="16"/>
                </a:cubicBezTo>
                <a:cubicBezTo>
                  <a:pt x="62" y="1"/>
                  <a:pt x="62" y="1"/>
                  <a:pt x="62" y="1"/>
                </a:cubicBezTo>
                <a:cubicBezTo>
                  <a:pt x="62" y="1"/>
                  <a:pt x="62" y="0"/>
                  <a:pt x="63" y="0"/>
                </a:cubicBezTo>
                <a:cubicBezTo>
                  <a:pt x="68" y="0"/>
                  <a:pt x="68" y="0"/>
                  <a:pt x="68" y="0"/>
                </a:cubicBezTo>
                <a:cubicBezTo>
                  <a:pt x="69" y="0"/>
                  <a:pt x="69" y="1"/>
                  <a:pt x="69" y="1"/>
                </a:cubicBezTo>
                <a:cubicBezTo>
                  <a:pt x="70" y="1"/>
                  <a:pt x="70" y="2"/>
                  <a:pt x="70" y="2"/>
                </a:cubicBezTo>
                <a:cubicBezTo>
                  <a:pt x="66" y="16"/>
                  <a:pt x="66" y="16"/>
                  <a:pt x="66" y="16"/>
                </a:cubicBezTo>
                <a:cubicBezTo>
                  <a:pt x="70" y="16"/>
                  <a:pt x="70" y="16"/>
                  <a:pt x="70" y="16"/>
                </a:cubicBezTo>
                <a:cubicBezTo>
                  <a:pt x="71" y="16"/>
                  <a:pt x="72" y="16"/>
                  <a:pt x="72" y="17"/>
                </a:cubicBezTo>
                <a:cubicBezTo>
                  <a:pt x="72" y="20"/>
                  <a:pt x="72" y="20"/>
                  <a:pt x="72" y="20"/>
                </a:cubicBezTo>
                <a:cubicBezTo>
                  <a:pt x="72" y="20"/>
                  <a:pt x="71" y="21"/>
                  <a:pt x="70" y="21"/>
                </a:cubicBezTo>
                <a:cubicBezTo>
                  <a:pt x="65" y="21"/>
                  <a:pt x="65" y="21"/>
                  <a:pt x="65" y="21"/>
                </a:cubicBezTo>
                <a:cubicBezTo>
                  <a:pt x="63" y="26"/>
                  <a:pt x="63" y="26"/>
                  <a:pt x="63" y="26"/>
                </a:cubicBezTo>
                <a:cubicBezTo>
                  <a:pt x="70" y="26"/>
                  <a:pt x="70" y="26"/>
                  <a:pt x="70" y="26"/>
                </a:cubicBezTo>
                <a:cubicBezTo>
                  <a:pt x="71" y="26"/>
                  <a:pt x="72" y="27"/>
                  <a:pt x="72" y="27"/>
                </a:cubicBezTo>
                <a:lnTo>
                  <a:pt x="72" y="30"/>
                </a:lnTo>
                <a:close/>
                <a:moveTo>
                  <a:pt x="26" y="21"/>
                </a:moveTo>
                <a:cubicBezTo>
                  <a:pt x="15" y="21"/>
                  <a:pt x="15" y="21"/>
                  <a:pt x="15" y="21"/>
                </a:cubicBezTo>
                <a:cubicBezTo>
                  <a:pt x="16" y="26"/>
                  <a:pt x="16" y="26"/>
                  <a:pt x="16" y="26"/>
                </a:cubicBezTo>
                <a:cubicBezTo>
                  <a:pt x="25" y="26"/>
                  <a:pt x="25" y="26"/>
                  <a:pt x="25" y="26"/>
                </a:cubicBezTo>
                <a:lnTo>
                  <a:pt x="26" y="21"/>
                </a:lnTo>
                <a:close/>
                <a:moveTo>
                  <a:pt x="24" y="31"/>
                </a:moveTo>
                <a:cubicBezTo>
                  <a:pt x="17" y="31"/>
                  <a:pt x="17" y="31"/>
                  <a:pt x="17" y="31"/>
                </a:cubicBezTo>
                <a:cubicBezTo>
                  <a:pt x="20" y="43"/>
                  <a:pt x="20" y="43"/>
                  <a:pt x="20" y="43"/>
                </a:cubicBezTo>
                <a:cubicBezTo>
                  <a:pt x="20" y="43"/>
                  <a:pt x="20" y="44"/>
                  <a:pt x="20" y="44"/>
                </a:cubicBezTo>
                <a:cubicBezTo>
                  <a:pt x="20" y="44"/>
                  <a:pt x="20" y="43"/>
                  <a:pt x="20" y="43"/>
                </a:cubicBezTo>
                <a:lnTo>
                  <a:pt x="24" y="31"/>
                </a:lnTo>
                <a:close/>
                <a:moveTo>
                  <a:pt x="38" y="26"/>
                </a:moveTo>
                <a:cubicBezTo>
                  <a:pt x="37" y="21"/>
                  <a:pt x="37" y="21"/>
                  <a:pt x="37" y="21"/>
                </a:cubicBezTo>
                <a:cubicBezTo>
                  <a:pt x="34" y="21"/>
                  <a:pt x="34" y="21"/>
                  <a:pt x="34" y="21"/>
                </a:cubicBezTo>
                <a:cubicBezTo>
                  <a:pt x="33" y="26"/>
                  <a:pt x="33" y="26"/>
                  <a:pt x="33" y="26"/>
                </a:cubicBezTo>
                <a:lnTo>
                  <a:pt x="38" y="26"/>
                </a:lnTo>
                <a:close/>
                <a:moveTo>
                  <a:pt x="57" y="21"/>
                </a:moveTo>
                <a:cubicBezTo>
                  <a:pt x="45" y="21"/>
                  <a:pt x="45" y="21"/>
                  <a:pt x="45" y="21"/>
                </a:cubicBezTo>
                <a:cubicBezTo>
                  <a:pt x="46" y="26"/>
                  <a:pt x="46" y="26"/>
                  <a:pt x="46" y="26"/>
                </a:cubicBezTo>
                <a:cubicBezTo>
                  <a:pt x="55" y="26"/>
                  <a:pt x="55" y="26"/>
                  <a:pt x="55" y="26"/>
                </a:cubicBezTo>
                <a:lnTo>
                  <a:pt x="57" y="21"/>
                </a:lnTo>
                <a:close/>
                <a:moveTo>
                  <a:pt x="54" y="31"/>
                </a:moveTo>
                <a:cubicBezTo>
                  <a:pt x="47" y="31"/>
                  <a:pt x="47" y="31"/>
                  <a:pt x="47" y="31"/>
                </a:cubicBezTo>
                <a:cubicBezTo>
                  <a:pt x="51" y="43"/>
                  <a:pt x="51" y="43"/>
                  <a:pt x="51" y="43"/>
                </a:cubicBezTo>
                <a:cubicBezTo>
                  <a:pt x="51" y="43"/>
                  <a:pt x="51" y="44"/>
                  <a:pt x="51" y="44"/>
                </a:cubicBezTo>
                <a:cubicBezTo>
                  <a:pt x="51" y="44"/>
                  <a:pt x="51" y="43"/>
                  <a:pt x="51" y="43"/>
                </a:cubicBezTo>
                <a:lnTo>
                  <a:pt x="54" y="31"/>
                </a:lnTo>
                <a:close/>
              </a:path>
            </a:pathLst>
          </a:custGeom>
          <a:solidFill>
            <a:schemeClr val="dk1"/>
          </a:solidFill>
          <a:ln w="0">
            <a:noFill/>
          </a:ln>
        </p:spPr>
        <p:style>
          <a:lnRef idx="0"/>
          <a:fillRef idx="0"/>
          <a:effectRef idx="0"/>
          <a:fontRef idx="minor"/>
        </p:style>
      </p:sp>
      <p:sp>
        <p:nvSpPr>
          <p:cNvPr id="1985" name="Google Shape;1938;p46"/>
          <p:cNvSpPr/>
          <p:nvPr/>
        </p:nvSpPr>
        <p:spPr>
          <a:xfrm>
            <a:off x="4851000" y="211464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22" y="17"/>
                </a:moveTo>
                <a:cubicBezTo>
                  <a:pt x="22" y="16"/>
                  <a:pt x="21" y="16"/>
                  <a:pt x="20" y="16"/>
                </a:cubicBezTo>
                <a:cubicBezTo>
                  <a:pt x="13" y="16"/>
                  <a:pt x="13" y="16"/>
                  <a:pt x="13" y="16"/>
                </a:cubicBezTo>
                <a:cubicBezTo>
                  <a:pt x="12" y="16"/>
                  <a:pt x="12" y="16"/>
                  <a:pt x="12" y="16"/>
                </a:cubicBezTo>
                <a:cubicBezTo>
                  <a:pt x="11" y="17"/>
                  <a:pt x="12" y="17"/>
                  <a:pt x="12" y="17"/>
                </a:cubicBezTo>
                <a:cubicBezTo>
                  <a:pt x="17" y="26"/>
                  <a:pt x="17" y="26"/>
                  <a:pt x="17" y="26"/>
                </a:cubicBezTo>
                <a:cubicBezTo>
                  <a:pt x="17" y="26"/>
                  <a:pt x="17" y="26"/>
                  <a:pt x="17" y="26"/>
                </a:cubicBezTo>
                <a:cubicBezTo>
                  <a:pt x="9" y="40"/>
                  <a:pt x="9" y="40"/>
                  <a:pt x="9" y="40"/>
                </a:cubicBezTo>
                <a:cubicBezTo>
                  <a:pt x="9" y="40"/>
                  <a:pt x="9" y="41"/>
                  <a:pt x="9" y="41"/>
                </a:cubicBezTo>
                <a:cubicBezTo>
                  <a:pt x="9" y="41"/>
                  <a:pt x="9" y="42"/>
                  <a:pt x="10" y="42"/>
                </a:cubicBezTo>
                <a:cubicBezTo>
                  <a:pt x="17" y="42"/>
                  <a:pt x="17" y="42"/>
                  <a:pt x="17" y="42"/>
                </a:cubicBezTo>
                <a:cubicBezTo>
                  <a:pt x="18" y="42"/>
                  <a:pt x="19" y="41"/>
                  <a:pt x="19" y="40"/>
                </a:cubicBezTo>
                <a:cubicBezTo>
                  <a:pt x="27" y="27"/>
                  <a:pt x="27" y="26"/>
                  <a:pt x="27" y="26"/>
                </a:cubicBezTo>
                <a:cubicBezTo>
                  <a:pt x="27" y="26"/>
                  <a:pt x="27" y="26"/>
                  <a:pt x="22" y="17"/>
                </a:cubicBezTo>
                <a:close/>
                <a:moveTo>
                  <a:pt x="51" y="6"/>
                </a:moveTo>
                <a:cubicBezTo>
                  <a:pt x="44" y="6"/>
                  <a:pt x="44" y="6"/>
                  <a:pt x="44" y="6"/>
                </a:cubicBezTo>
                <a:cubicBezTo>
                  <a:pt x="43" y="6"/>
                  <a:pt x="42" y="6"/>
                  <a:pt x="42" y="7"/>
                </a:cubicBezTo>
                <a:cubicBezTo>
                  <a:pt x="26" y="35"/>
                  <a:pt x="25" y="36"/>
                  <a:pt x="25" y="36"/>
                </a:cubicBezTo>
                <a:cubicBezTo>
                  <a:pt x="25" y="36"/>
                  <a:pt x="25" y="36"/>
                  <a:pt x="36" y="56"/>
                </a:cubicBezTo>
                <a:cubicBezTo>
                  <a:pt x="36" y="56"/>
                  <a:pt x="37" y="57"/>
                  <a:pt x="38" y="57"/>
                </a:cubicBezTo>
                <a:cubicBezTo>
                  <a:pt x="45" y="57"/>
                  <a:pt x="45" y="57"/>
                  <a:pt x="45" y="57"/>
                </a:cubicBezTo>
                <a:cubicBezTo>
                  <a:pt x="46" y="57"/>
                  <a:pt x="46" y="57"/>
                  <a:pt x="46" y="57"/>
                </a:cubicBezTo>
                <a:cubicBezTo>
                  <a:pt x="47" y="56"/>
                  <a:pt x="47" y="56"/>
                  <a:pt x="46" y="55"/>
                </a:cubicBezTo>
                <a:cubicBezTo>
                  <a:pt x="36" y="36"/>
                  <a:pt x="36" y="36"/>
                  <a:pt x="36" y="36"/>
                </a:cubicBezTo>
                <a:cubicBezTo>
                  <a:pt x="36" y="36"/>
                  <a:pt x="36" y="36"/>
                  <a:pt x="36" y="36"/>
                </a:cubicBezTo>
                <a:cubicBezTo>
                  <a:pt x="52" y="7"/>
                  <a:pt x="52" y="7"/>
                  <a:pt x="52" y="7"/>
                </a:cubicBezTo>
                <a:cubicBezTo>
                  <a:pt x="53" y="7"/>
                  <a:pt x="53" y="6"/>
                  <a:pt x="52" y="6"/>
                </a:cubicBezTo>
                <a:cubicBezTo>
                  <a:pt x="52" y="6"/>
                  <a:pt x="52" y="6"/>
                  <a:pt x="51" y="6"/>
                </a:cubicBezTo>
                <a:close/>
              </a:path>
            </a:pathLst>
          </a:custGeom>
          <a:solidFill>
            <a:schemeClr val="dk1"/>
          </a:solidFill>
          <a:ln w="0">
            <a:noFill/>
          </a:ln>
        </p:spPr>
        <p:style>
          <a:lnRef idx="0"/>
          <a:fillRef idx="0"/>
          <a:effectRef idx="0"/>
          <a:fontRef idx="minor"/>
        </p:style>
      </p:sp>
      <p:sp>
        <p:nvSpPr>
          <p:cNvPr id="1986" name="Google Shape;1939;p46"/>
          <p:cNvSpPr/>
          <p:nvPr/>
        </p:nvSpPr>
        <p:spPr>
          <a:xfrm>
            <a:off x="5445000" y="2093760"/>
            <a:ext cx="241560" cy="294480"/>
          </a:xfrm>
          <a:custGeom>
            <a:avLst/>
            <a:gdLst/>
            <a:ahLst/>
            <a:rect l="l" t="t" r="r" b="b"/>
            <a:pathLst>
              <a:path w="59" h="72">
                <a:moveTo>
                  <a:pt x="58" y="66"/>
                </a:moveTo>
                <a:cubicBezTo>
                  <a:pt x="58" y="69"/>
                  <a:pt x="55" y="71"/>
                  <a:pt x="52" y="71"/>
                </a:cubicBezTo>
                <a:cubicBezTo>
                  <a:pt x="45" y="72"/>
                  <a:pt x="37" y="72"/>
                  <a:pt x="30" y="72"/>
                </a:cubicBezTo>
                <a:cubicBezTo>
                  <a:pt x="22" y="72"/>
                  <a:pt x="15" y="72"/>
                  <a:pt x="7" y="71"/>
                </a:cubicBezTo>
                <a:cubicBezTo>
                  <a:pt x="4" y="71"/>
                  <a:pt x="2" y="69"/>
                  <a:pt x="1" y="66"/>
                </a:cubicBezTo>
                <a:cubicBezTo>
                  <a:pt x="0" y="61"/>
                  <a:pt x="0" y="56"/>
                  <a:pt x="0" y="52"/>
                </a:cubicBezTo>
                <a:cubicBezTo>
                  <a:pt x="0" y="47"/>
                  <a:pt x="0" y="42"/>
                  <a:pt x="1" y="38"/>
                </a:cubicBezTo>
                <a:cubicBezTo>
                  <a:pt x="2" y="34"/>
                  <a:pt x="4" y="32"/>
                  <a:pt x="7" y="32"/>
                </a:cubicBezTo>
                <a:cubicBezTo>
                  <a:pt x="15" y="31"/>
                  <a:pt x="22" y="31"/>
                  <a:pt x="30" y="31"/>
                </a:cubicBezTo>
                <a:cubicBezTo>
                  <a:pt x="37" y="31"/>
                  <a:pt x="45" y="31"/>
                  <a:pt x="52" y="32"/>
                </a:cubicBezTo>
                <a:cubicBezTo>
                  <a:pt x="55" y="32"/>
                  <a:pt x="58" y="34"/>
                  <a:pt x="58" y="38"/>
                </a:cubicBezTo>
                <a:cubicBezTo>
                  <a:pt x="59" y="42"/>
                  <a:pt x="59" y="47"/>
                  <a:pt x="59" y="52"/>
                </a:cubicBezTo>
                <a:cubicBezTo>
                  <a:pt x="59" y="56"/>
                  <a:pt x="59" y="61"/>
                  <a:pt x="58" y="66"/>
                </a:cubicBezTo>
                <a:close/>
                <a:moveTo>
                  <a:pt x="17" y="42"/>
                </a:moveTo>
                <a:cubicBezTo>
                  <a:pt x="17" y="38"/>
                  <a:pt x="17" y="38"/>
                  <a:pt x="17" y="38"/>
                </a:cubicBezTo>
                <a:cubicBezTo>
                  <a:pt x="4" y="38"/>
                  <a:pt x="4" y="38"/>
                  <a:pt x="4" y="38"/>
                </a:cubicBezTo>
                <a:cubicBezTo>
                  <a:pt x="4" y="42"/>
                  <a:pt x="4" y="42"/>
                  <a:pt x="4" y="42"/>
                </a:cubicBezTo>
                <a:cubicBezTo>
                  <a:pt x="9" y="42"/>
                  <a:pt x="9" y="42"/>
                  <a:pt x="9" y="42"/>
                </a:cubicBezTo>
                <a:cubicBezTo>
                  <a:pt x="9" y="64"/>
                  <a:pt x="9" y="64"/>
                  <a:pt x="9" y="64"/>
                </a:cubicBezTo>
                <a:cubicBezTo>
                  <a:pt x="13" y="64"/>
                  <a:pt x="13" y="64"/>
                  <a:pt x="13" y="64"/>
                </a:cubicBezTo>
                <a:cubicBezTo>
                  <a:pt x="13" y="42"/>
                  <a:pt x="13" y="42"/>
                  <a:pt x="13" y="42"/>
                </a:cubicBezTo>
                <a:lnTo>
                  <a:pt x="17" y="42"/>
                </a:lnTo>
                <a:close/>
                <a:moveTo>
                  <a:pt x="23" y="0"/>
                </a:moveTo>
                <a:cubicBezTo>
                  <a:pt x="19" y="16"/>
                  <a:pt x="19" y="16"/>
                  <a:pt x="19" y="16"/>
                </a:cubicBezTo>
                <a:cubicBezTo>
                  <a:pt x="19" y="27"/>
                  <a:pt x="19" y="27"/>
                  <a:pt x="19" y="27"/>
                </a:cubicBezTo>
                <a:cubicBezTo>
                  <a:pt x="15" y="27"/>
                  <a:pt x="15" y="27"/>
                  <a:pt x="15" y="27"/>
                </a:cubicBezTo>
                <a:cubicBezTo>
                  <a:pt x="15" y="16"/>
                  <a:pt x="15" y="16"/>
                  <a:pt x="15" y="16"/>
                </a:cubicBezTo>
                <a:cubicBezTo>
                  <a:pt x="14" y="14"/>
                  <a:pt x="13" y="12"/>
                  <a:pt x="12" y="8"/>
                </a:cubicBezTo>
                <a:cubicBezTo>
                  <a:pt x="11" y="5"/>
                  <a:pt x="10" y="3"/>
                  <a:pt x="9" y="0"/>
                </a:cubicBezTo>
                <a:cubicBezTo>
                  <a:pt x="14" y="0"/>
                  <a:pt x="14" y="0"/>
                  <a:pt x="14" y="0"/>
                </a:cubicBezTo>
                <a:cubicBezTo>
                  <a:pt x="17" y="11"/>
                  <a:pt x="17" y="11"/>
                  <a:pt x="17" y="11"/>
                </a:cubicBezTo>
                <a:cubicBezTo>
                  <a:pt x="19" y="0"/>
                  <a:pt x="19" y="0"/>
                  <a:pt x="19" y="0"/>
                </a:cubicBezTo>
                <a:lnTo>
                  <a:pt x="23" y="0"/>
                </a:lnTo>
                <a:close/>
                <a:moveTo>
                  <a:pt x="28" y="64"/>
                </a:moveTo>
                <a:cubicBezTo>
                  <a:pt x="28" y="45"/>
                  <a:pt x="28" y="45"/>
                  <a:pt x="28" y="45"/>
                </a:cubicBezTo>
                <a:cubicBezTo>
                  <a:pt x="24" y="45"/>
                  <a:pt x="24" y="45"/>
                  <a:pt x="24" y="45"/>
                </a:cubicBezTo>
                <a:cubicBezTo>
                  <a:pt x="24" y="60"/>
                  <a:pt x="24" y="60"/>
                  <a:pt x="24" y="60"/>
                </a:cubicBezTo>
                <a:cubicBezTo>
                  <a:pt x="23" y="61"/>
                  <a:pt x="23" y="61"/>
                  <a:pt x="22" y="61"/>
                </a:cubicBezTo>
                <a:cubicBezTo>
                  <a:pt x="21" y="61"/>
                  <a:pt x="21" y="61"/>
                  <a:pt x="21" y="61"/>
                </a:cubicBezTo>
                <a:cubicBezTo>
                  <a:pt x="21" y="60"/>
                  <a:pt x="21" y="60"/>
                  <a:pt x="21" y="59"/>
                </a:cubicBezTo>
                <a:cubicBezTo>
                  <a:pt x="21" y="45"/>
                  <a:pt x="21" y="45"/>
                  <a:pt x="21" y="45"/>
                </a:cubicBezTo>
                <a:cubicBezTo>
                  <a:pt x="17" y="45"/>
                  <a:pt x="17" y="45"/>
                  <a:pt x="17" y="45"/>
                </a:cubicBezTo>
                <a:cubicBezTo>
                  <a:pt x="17" y="60"/>
                  <a:pt x="17" y="60"/>
                  <a:pt x="17" y="60"/>
                </a:cubicBezTo>
                <a:cubicBezTo>
                  <a:pt x="17" y="62"/>
                  <a:pt x="17" y="63"/>
                  <a:pt x="18" y="63"/>
                </a:cubicBezTo>
                <a:cubicBezTo>
                  <a:pt x="18" y="64"/>
                  <a:pt x="19" y="65"/>
                  <a:pt x="20" y="65"/>
                </a:cubicBezTo>
                <a:cubicBezTo>
                  <a:pt x="21" y="65"/>
                  <a:pt x="23" y="64"/>
                  <a:pt x="24" y="62"/>
                </a:cubicBezTo>
                <a:cubicBezTo>
                  <a:pt x="24" y="64"/>
                  <a:pt x="24" y="64"/>
                  <a:pt x="24" y="64"/>
                </a:cubicBezTo>
                <a:lnTo>
                  <a:pt x="28" y="64"/>
                </a:lnTo>
                <a:close/>
                <a:moveTo>
                  <a:pt x="34" y="21"/>
                </a:moveTo>
                <a:cubicBezTo>
                  <a:pt x="34" y="23"/>
                  <a:pt x="34" y="24"/>
                  <a:pt x="33" y="25"/>
                </a:cubicBezTo>
                <a:cubicBezTo>
                  <a:pt x="32" y="27"/>
                  <a:pt x="31" y="28"/>
                  <a:pt x="29" y="28"/>
                </a:cubicBezTo>
                <a:cubicBezTo>
                  <a:pt x="27" y="28"/>
                  <a:pt x="26" y="27"/>
                  <a:pt x="25" y="25"/>
                </a:cubicBezTo>
                <a:cubicBezTo>
                  <a:pt x="24" y="24"/>
                  <a:pt x="23" y="23"/>
                  <a:pt x="23" y="21"/>
                </a:cubicBezTo>
                <a:cubicBezTo>
                  <a:pt x="23" y="14"/>
                  <a:pt x="23" y="14"/>
                  <a:pt x="23" y="14"/>
                </a:cubicBezTo>
                <a:cubicBezTo>
                  <a:pt x="23" y="12"/>
                  <a:pt x="24" y="10"/>
                  <a:pt x="25" y="9"/>
                </a:cubicBezTo>
                <a:cubicBezTo>
                  <a:pt x="26" y="8"/>
                  <a:pt x="27" y="7"/>
                  <a:pt x="29" y="7"/>
                </a:cubicBezTo>
                <a:cubicBezTo>
                  <a:pt x="31" y="7"/>
                  <a:pt x="32" y="8"/>
                  <a:pt x="33" y="9"/>
                </a:cubicBezTo>
                <a:cubicBezTo>
                  <a:pt x="34" y="10"/>
                  <a:pt x="34" y="12"/>
                  <a:pt x="34" y="14"/>
                </a:cubicBezTo>
                <a:lnTo>
                  <a:pt x="34" y="21"/>
                </a:lnTo>
                <a:close/>
                <a:moveTo>
                  <a:pt x="30" y="13"/>
                </a:moveTo>
                <a:cubicBezTo>
                  <a:pt x="30" y="11"/>
                  <a:pt x="30" y="10"/>
                  <a:pt x="29" y="10"/>
                </a:cubicBezTo>
                <a:cubicBezTo>
                  <a:pt x="28" y="10"/>
                  <a:pt x="27" y="11"/>
                  <a:pt x="27" y="13"/>
                </a:cubicBezTo>
                <a:cubicBezTo>
                  <a:pt x="27" y="21"/>
                  <a:pt x="27" y="21"/>
                  <a:pt x="27" y="21"/>
                </a:cubicBezTo>
                <a:cubicBezTo>
                  <a:pt x="27" y="23"/>
                  <a:pt x="28" y="24"/>
                  <a:pt x="29" y="24"/>
                </a:cubicBezTo>
                <a:cubicBezTo>
                  <a:pt x="30" y="24"/>
                  <a:pt x="30" y="23"/>
                  <a:pt x="30" y="21"/>
                </a:cubicBezTo>
                <a:lnTo>
                  <a:pt x="30" y="13"/>
                </a:lnTo>
                <a:close/>
                <a:moveTo>
                  <a:pt x="41" y="51"/>
                </a:moveTo>
                <a:cubicBezTo>
                  <a:pt x="41" y="49"/>
                  <a:pt x="41" y="47"/>
                  <a:pt x="41" y="47"/>
                </a:cubicBezTo>
                <a:cubicBezTo>
                  <a:pt x="41" y="45"/>
                  <a:pt x="40" y="44"/>
                  <a:pt x="38" y="44"/>
                </a:cubicBezTo>
                <a:cubicBezTo>
                  <a:pt x="37" y="44"/>
                  <a:pt x="36" y="45"/>
                  <a:pt x="34" y="46"/>
                </a:cubicBezTo>
                <a:cubicBezTo>
                  <a:pt x="34" y="38"/>
                  <a:pt x="34" y="38"/>
                  <a:pt x="34" y="38"/>
                </a:cubicBezTo>
                <a:cubicBezTo>
                  <a:pt x="31" y="38"/>
                  <a:pt x="31" y="38"/>
                  <a:pt x="31" y="38"/>
                </a:cubicBezTo>
                <a:cubicBezTo>
                  <a:pt x="31" y="64"/>
                  <a:pt x="31" y="64"/>
                  <a:pt x="31" y="64"/>
                </a:cubicBezTo>
                <a:cubicBezTo>
                  <a:pt x="34" y="64"/>
                  <a:pt x="34" y="64"/>
                  <a:pt x="34" y="64"/>
                </a:cubicBezTo>
                <a:cubicBezTo>
                  <a:pt x="34" y="62"/>
                  <a:pt x="34" y="62"/>
                  <a:pt x="34" y="62"/>
                </a:cubicBezTo>
                <a:cubicBezTo>
                  <a:pt x="36" y="64"/>
                  <a:pt x="37" y="65"/>
                  <a:pt x="38" y="65"/>
                </a:cubicBezTo>
                <a:cubicBezTo>
                  <a:pt x="40" y="65"/>
                  <a:pt x="41" y="64"/>
                  <a:pt x="41" y="62"/>
                </a:cubicBezTo>
                <a:cubicBezTo>
                  <a:pt x="41" y="62"/>
                  <a:pt x="41" y="60"/>
                  <a:pt x="41" y="58"/>
                </a:cubicBezTo>
                <a:lnTo>
                  <a:pt x="41" y="51"/>
                </a:lnTo>
                <a:close/>
                <a:moveTo>
                  <a:pt x="38" y="59"/>
                </a:moveTo>
                <a:cubicBezTo>
                  <a:pt x="38" y="61"/>
                  <a:pt x="37" y="61"/>
                  <a:pt x="36" y="61"/>
                </a:cubicBezTo>
                <a:cubicBezTo>
                  <a:pt x="36" y="61"/>
                  <a:pt x="35" y="61"/>
                  <a:pt x="34" y="61"/>
                </a:cubicBezTo>
                <a:cubicBezTo>
                  <a:pt x="34" y="48"/>
                  <a:pt x="34" y="48"/>
                  <a:pt x="34" y="48"/>
                </a:cubicBezTo>
                <a:cubicBezTo>
                  <a:pt x="35" y="48"/>
                  <a:pt x="36" y="48"/>
                  <a:pt x="36" y="48"/>
                </a:cubicBezTo>
                <a:cubicBezTo>
                  <a:pt x="37" y="48"/>
                  <a:pt x="38" y="49"/>
                  <a:pt x="38" y="50"/>
                </a:cubicBezTo>
                <a:lnTo>
                  <a:pt x="38" y="59"/>
                </a:lnTo>
                <a:close/>
                <a:moveTo>
                  <a:pt x="48" y="27"/>
                </a:moveTo>
                <a:cubicBezTo>
                  <a:pt x="44" y="27"/>
                  <a:pt x="44" y="27"/>
                  <a:pt x="44" y="27"/>
                </a:cubicBezTo>
                <a:cubicBezTo>
                  <a:pt x="44" y="25"/>
                  <a:pt x="44" y="25"/>
                  <a:pt x="44" y="25"/>
                </a:cubicBezTo>
                <a:cubicBezTo>
                  <a:pt x="42" y="27"/>
                  <a:pt x="41" y="28"/>
                  <a:pt x="40" y="28"/>
                </a:cubicBezTo>
                <a:cubicBezTo>
                  <a:pt x="39" y="28"/>
                  <a:pt x="38" y="27"/>
                  <a:pt x="37" y="26"/>
                </a:cubicBezTo>
                <a:cubicBezTo>
                  <a:pt x="37" y="25"/>
                  <a:pt x="37" y="24"/>
                  <a:pt x="37" y="23"/>
                </a:cubicBezTo>
                <a:cubicBezTo>
                  <a:pt x="37" y="7"/>
                  <a:pt x="37" y="7"/>
                  <a:pt x="37" y="7"/>
                </a:cubicBezTo>
                <a:cubicBezTo>
                  <a:pt x="41" y="7"/>
                  <a:pt x="41" y="7"/>
                  <a:pt x="41" y="7"/>
                </a:cubicBezTo>
                <a:cubicBezTo>
                  <a:pt x="41" y="22"/>
                  <a:pt x="41" y="22"/>
                  <a:pt x="41" y="22"/>
                </a:cubicBezTo>
                <a:cubicBezTo>
                  <a:pt x="41" y="23"/>
                  <a:pt x="41" y="23"/>
                  <a:pt x="41" y="23"/>
                </a:cubicBezTo>
                <a:cubicBezTo>
                  <a:pt x="41" y="24"/>
                  <a:pt x="41" y="24"/>
                  <a:pt x="42" y="24"/>
                </a:cubicBezTo>
                <a:cubicBezTo>
                  <a:pt x="42" y="24"/>
                  <a:pt x="43" y="24"/>
                  <a:pt x="44" y="22"/>
                </a:cubicBezTo>
                <a:cubicBezTo>
                  <a:pt x="44" y="7"/>
                  <a:pt x="44" y="7"/>
                  <a:pt x="44" y="7"/>
                </a:cubicBezTo>
                <a:cubicBezTo>
                  <a:pt x="48" y="7"/>
                  <a:pt x="48" y="7"/>
                  <a:pt x="48" y="7"/>
                </a:cubicBezTo>
                <a:lnTo>
                  <a:pt x="48" y="27"/>
                </a:lnTo>
                <a:close/>
                <a:moveTo>
                  <a:pt x="55" y="58"/>
                </a:moveTo>
                <a:cubicBezTo>
                  <a:pt x="51" y="58"/>
                  <a:pt x="51" y="58"/>
                  <a:pt x="51" y="58"/>
                </a:cubicBezTo>
                <a:cubicBezTo>
                  <a:pt x="51" y="59"/>
                  <a:pt x="51" y="60"/>
                  <a:pt x="51" y="60"/>
                </a:cubicBezTo>
                <a:cubicBezTo>
                  <a:pt x="51" y="61"/>
                  <a:pt x="50" y="61"/>
                  <a:pt x="50" y="61"/>
                </a:cubicBezTo>
                <a:cubicBezTo>
                  <a:pt x="48" y="61"/>
                  <a:pt x="48" y="61"/>
                  <a:pt x="48" y="59"/>
                </a:cubicBezTo>
                <a:cubicBezTo>
                  <a:pt x="48" y="55"/>
                  <a:pt x="48" y="55"/>
                  <a:pt x="48" y="55"/>
                </a:cubicBezTo>
                <a:cubicBezTo>
                  <a:pt x="55" y="55"/>
                  <a:pt x="55" y="55"/>
                  <a:pt x="55" y="55"/>
                </a:cubicBezTo>
                <a:cubicBezTo>
                  <a:pt x="55" y="51"/>
                  <a:pt x="55" y="51"/>
                  <a:pt x="55" y="51"/>
                </a:cubicBezTo>
                <a:cubicBezTo>
                  <a:pt x="55" y="49"/>
                  <a:pt x="55" y="47"/>
                  <a:pt x="54" y="46"/>
                </a:cubicBezTo>
                <a:cubicBezTo>
                  <a:pt x="53" y="45"/>
                  <a:pt x="51" y="44"/>
                  <a:pt x="50" y="44"/>
                </a:cubicBezTo>
                <a:cubicBezTo>
                  <a:pt x="48" y="44"/>
                  <a:pt x="46" y="45"/>
                  <a:pt x="45" y="46"/>
                </a:cubicBezTo>
                <a:cubicBezTo>
                  <a:pt x="45" y="47"/>
                  <a:pt x="44" y="49"/>
                  <a:pt x="44" y="51"/>
                </a:cubicBezTo>
                <a:cubicBezTo>
                  <a:pt x="44" y="58"/>
                  <a:pt x="44" y="58"/>
                  <a:pt x="44" y="58"/>
                </a:cubicBezTo>
                <a:cubicBezTo>
                  <a:pt x="44" y="60"/>
                  <a:pt x="45" y="62"/>
                  <a:pt x="45" y="63"/>
                </a:cubicBezTo>
                <a:cubicBezTo>
                  <a:pt x="46" y="64"/>
                  <a:pt x="48" y="65"/>
                  <a:pt x="50" y="65"/>
                </a:cubicBezTo>
                <a:cubicBezTo>
                  <a:pt x="52" y="65"/>
                  <a:pt x="53" y="64"/>
                  <a:pt x="54" y="63"/>
                </a:cubicBezTo>
                <a:cubicBezTo>
                  <a:pt x="54" y="62"/>
                  <a:pt x="55" y="61"/>
                  <a:pt x="55" y="60"/>
                </a:cubicBezTo>
                <a:cubicBezTo>
                  <a:pt x="55" y="60"/>
                  <a:pt x="55" y="59"/>
                  <a:pt x="55" y="58"/>
                </a:cubicBezTo>
                <a:close/>
                <a:moveTo>
                  <a:pt x="51" y="52"/>
                </a:moveTo>
                <a:cubicBezTo>
                  <a:pt x="48" y="52"/>
                  <a:pt x="48" y="52"/>
                  <a:pt x="48" y="52"/>
                </a:cubicBezTo>
                <a:cubicBezTo>
                  <a:pt x="48" y="50"/>
                  <a:pt x="48" y="50"/>
                  <a:pt x="48" y="50"/>
                </a:cubicBezTo>
                <a:cubicBezTo>
                  <a:pt x="48" y="49"/>
                  <a:pt x="48" y="48"/>
                  <a:pt x="50" y="48"/>
                </a:cubicBezTo>
                <a:cubicBezTo>
                  <a:pt x="51" y="48"/>
                  <a:pt x="51" y="49"/>
                  <a:pt x="51" y="50"/>
                </a:cubicBezTo>
                <a:lnTo>
                  <a:pt x="51" y="52"/>
                </a:lnTo>
                <a:close/>
              </a:path>
            </a:pathLst>
          </a:custGeom>
          <a:solidFill>
            <a:schemeClr val="dk1"/>
          </a:solidFill>
          <a:ln w="0">
            <a:noFill/>
          </a:ln>
        </p:spPr>
        <p:style>
          <a:lnRef idx="0"/>
          <a:fillRef idx="0"/>
          <a:effectRef idx="0"/>
          <a:fontRef idx="minor"/>
        </p:style>
      </p:sp>
      <p:sp>
        <p:nvSpPr>
          <p:cNvPr id="1987" name="Google Shape;1940;p46"/>
          <p:cNvSpPr/>
          <p:nvPr/>
        </p:nvSpPr>
        <p:spPr>
          <a:xfrm>
            <a:off x="6029640" y="211464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49" y="42"/>
                </a:moveTo>
                <a:cubicBezTo>
                  <a:pt x="31" y="14"/>
                  <a:pt x="31" y="14"/>
                  <a:pt x="31" y="14"/>
                </a:cubicBezTo>
                <a:cubicBezTo>
                  <a:pt x="12" y="42"/>
                  <a:pt x="12" y="42"/>
                  <a:pt x="12" y="42"/>
                </a:cubicBezTo>
                <a:cubicBezTo>
                  <a:pt x="16" y="42"/>
                  <a:pt x="16" y="42"/>
                  <a:pt x="16" y="42"/>
                </a:cubicBezTo>
                <a:cubicBezTo>
                  <a:pt x="20" y="35"/>
                  <a:pt x="20" y="35"/>
                  <a:pt x="20" y="35"/>
                </a:cubicBezTo>
                <a:cubicBezTo>
                  <a:pt x="41" y="35"/>
                  <a:pt x="41" y="35"/>
                  <a:pt x="41" y="35"/>
                </a:cubicBezTo>
                <a:cubicBezTo>
                  <a:pt x="45" y="42"/>
                  <a:pt x="45" y="42"/>
                  <a:pt x="45" y="42"/>
                </a:cubicBezTo>
                <a:lnTo>
                  <a:pt x="49" y="42"/>
                </a:lnTo>
                <a:close/>
                <a:moveTo>
                  <a:pt x="39" y="33"/>
                </a:moveTo>
                <a:cubicBezTo>
                  <a:pt x="23" y="33"/>
                  <a:pt x="23" y="33"/>
                  <a:pt x="23" y="33"/>
                </a:cubicBezTo>
                <a:cubicBezTo>
                  <a:pt x="31" y="20"/>
                  <a:pt x="31" y="20"/>
                  <a:pt x="31" y="20"/>
                </a:cubicBezTo>
                <a:lnTo>
                  <a:pt x="39" y="33"/>
                </a:lnTo>
                <a:close/>
              </a:path>
            </a:pathLst>
          </a:custGeom>
          <a:solidFill>
            <a:schemeClr val="dk1"/>
          </a:solidFill>
          <a:ln w="0">
            <a:noFill/>
          </a:ln>
        </p:spPr>
        <p:style>
          <a:lnRef idx="0"/>
          <a:fillRef idx="0"/>
          <a:effectRef idx="0"/>
          <a:fontRef idx="minor"/>
        </p:style>
      </p:sp>
      <p:sp>
        <p:nvSpPr>
          <p:cNvPr id="1988" name="Google Shape;1941;p46"/>
          <p:cNvSpPr/>
          <p:nvPr/>
        </p:nvSpPr>
        <p:spPr>
          <a:xfrm>
            <a:off x="6620040" y="2114640"/>
            <a:ext cx="294480" cy="231840"/>
          </a:xfrm>
          <a:custGeom>
            <a:avLst/>
            <a:gdLst/>
            <a:ahLst/>
            <a:rect l="l" t="t" r="r" b="b"/>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dk1"/>
          </a:solidFill>
          <a:ln w="0">
            <a:noFill/>
          </a:ln>
        </p:spPr>
        <p:style>
          <a:lnRef idx="0"/>
          <a:fillRef idx="0"/>
          <a:effectRef idx="0"/>
          <a:fontRef idx="minor"/>
        </p:style>
      </p:sp>
      <p:sp>
        <p:nvSpPr>
          <p:cNvPr id="1989" name="Google Shape;1942;p46"/>
          <p:cNvSpPr/>
          <p:nvPr/>
        </p:nvSpPr>
        <p:spPr>
          <a:xfrm>
            <a:off x="7210440" y="2093760"/>
            <a:ext cx="207360" cy="294480"/>
          </a:xfrm>
          <a:custGeom>
            <a:avLst/>
            <a:gdLst/>
            <a:ahLst/>
            <a:rect l="l" t="t" r="r" b="b"/>
            <a:pathLst>
              <a:path w="51" h="72">
                <a:moveTo>
                  <a:pt x="7" y="41"/>
                </a:moveTo>
                <a:cubicBezTo>
                  <a:pt x="7" y="40"/>
                  <a:pt x="6" y="38"/>
                  <a:pt x="6" y="37"/>
                </a:cubicBezTo>
                <a:cubicBezTo>
                  <a:pt x="6" y="34"/>
                  <a:pt x="10" y="30"/>
                  <a:pt x="14" y="30"/>
                </a:cubicBezTo>
                <a:cubicBezTo>
                  <a:pt x="15" y="30"/>
                  <a:pt x="16" y="30"/>
                  <a:pt x="16" y="30"/>
                </a:cubicBezTo>
                <a:cubicBezTo>
                  <a:pt x="15" y="26"/>
                  <a:pt x="10" y="12"/>
                  <a:pt x="10" y="8"/>
                </a:cubicBezTo>
                <a:cubicBezTo>
                  <a:pt x="10" y="4"/>
                  <a:pt x="12" y="0"/>
                  <a:pt x="16" y="0"/>
                </a:cubicBezTo>
                <a:cubicBezTo>
                  <a:pt x="22" y="0"/>
                  <a:pt x="28" y="21"/>
                  <a:pt x="30" y="25"/>
                </a:cubicBezTo>
                <a:cubicBezTo>
                  <a:pt x="31" y="20"/>
                  <a:pt x="37" y="2"/>
                  <a:pt x="43" y="2"/>
                </a:cubicBezTo>
                <a:cubicBezTo>
                  <a:pt x="47" y="2"/>
                  <a:pt x="49" y="5"/>
                  <a:pt x="49" y="9"/>
                </a:cubicBezTo>
                <a:cubicBezTo>
                  <a:pt x="49" y="13"/>
                  <a:pt x="45" y="26"/>
                  <a:pt x="43" y="31"/>
                </a:cubicBezTo>
                <a:cubicBezTo>
                  <a:pt x="50" y="32"/>
                  <a:pt x="51" y="38"/>
                  <a:pt x="51" y="44"/>
                </a:cubicBezTo>
                <a:cubicBezTo>
                  <a:pt x="51" y="60"/>
                  <a:pt x="40" y="72"/>
                  <a:pt x="24" y="72"/>
                </a:cubicBezTo>
                <a:cubicBezTo>
                  <a:pt x="21" y="72"/>
                  <a:pt x="18" y="72"/>
                  <a:pt x="15" y="71"/>
                </a:cubicBezTo>
                <a:cubicBezTo>
                  <a:pt x="7" y="68"/>
                  <a:pt x="0" y="60"/>
                  <a:pt x="0" y="51"/>
                </a:cubicBezTo>
                <a:cubicBezTo>
                  <a:pt x="0" y="46"/>
                  <a:pt x="2" y="43"/>
                  <a:pt x="7" y="41"/>
                </a:cubicBezTo>
                <a:close/>
                <a:moveTo>
                  <a:pt x="6" y="55"/>
                </a:moveTo>
                <a:cubicBezTo>
                  <a:pt x="9" y="63"/>
                  <a:pt x="16" y="68"/>
                  <a:pt x="24" y="68"/>
                </a:cubicBezTo>
                <a:cubicBezTo>
                  <a:pt x="31" y="68"/>
                  <a:pt x="36" y="65"/>
                  <a:pt x="40" y="61"/>
                </a:cubicBezTo>
                <a:cubicBezTo>
                  <a:pt x="44" y="56"/>
                  <a:pt x="46" y="50"/>
                  <a:pt x="46" y="44"/>
                </a:cubicBezTo>
                <a:cubicBezTo>
                  <a:pt x="46" y="41"/>
                  <a:pt x="46" y="38"/>
                  <a:pt x="44" y="36"/>
                </a:cubicBezTo>
                <a:cubicBezTo>
                  <a:pt x="41" y="33"/>
                  <a:pt x="29" y="32"/>
                  <a:pt x="25" y="32"/>
                </a:cubicBezTo>
                <a:cubicBezTo>
                  <a:pt x="24" y="32"/>
                  <a:pt x="23" y="32"/>
                  <a:pt x="23" y="33"/>
                </a:cubicBezTo>
                <a:cubicBezTo>
                  <a:pt x="22" y="33"/>
                  <a:pt x="22" y="34"/>
                  <a:pt x="22" y="34"/>
                </a:cubicBezTo>
                <a:cubicBezTo>
                  <a:pt x="22" y="40"/>
                  <a:pt x="35" y="40"/>
                  <a:pt x="39" y="40"/>
                </a:cubicBezTo>
                <a:cubicBezTo>
                  <a:pt x="40" y="40"/>
                  <a:pt x="40" y="40"/>
                  <a:pt x="41" y="40"/>
                </a:cubicBezTo>
                <a:cubicBezTo>
                  <a:pt x="41" y="41"/>
                  <a:pt x="42" y="42"/>
                  <a:pt x="42" y="43"/>
                </a:cubicBezTo>
                <a:cubicBezTo>
                  <a:pt x="41" y="44"/>
                  <a:pt x="39" y="44"/>
                  <a:pt x="38" y="45"/>
                </a:cubicBezTo>
                <a:cubicBezTo>
                  <a:pt x="36" y="45"/>
                  <a:pt x="35" y="46"/>
                  <a:pt x="34" y="47"/>
                </a:cubicBezTo>
                <a:cubicBezTo>
                  <a:pt x="31" y="49"/>
                  <a:pt x="28" y="53"/>
                  <a:pt x="28" y="57"/>
                </a:cubicBezTo>
                <a:cubicBezTo>
                  <a:pt x="28" y="59"/>
                  <a:pt x="29" y="61"/>
                  <a:pt x="29" y="64"/>
                </a:cubicBezTo>
                <a:cubicBezTo>
                  <a:pt x="29" y="64"/>
                  <a:pt x="29" y="65"/>
                  <a:pt x="29" y="65"/>
                </a:cubicBezTo>
                <a:cubicBezTo>
                  <a:pt x="24" y="64"/>
                  <a:pt x="23" y="60"/>
                  <a:pt x="23" y="56"/>
                </a:cubicBezTo>
                <a:cubicBezTo>
                  <a:pt x="23" y="56"/>
                  <a:pt x="22" y="56"/>
                  <a:pt x="22" y="56"/>
                </a:cubicBezTo>
                <a:cubicBezTo>
                  <a:pt x="22" y="56"/>
                  <a:pt x="22" y="57"/>
                  <a:pt x="22" y="57"/>
                </a:cubicBezTo>
                <a:cubicBezTo>
                  <a:pt x="22" y="60"/>
                  <a:pt x="19" y="62"/>
                  <a:pt x="16" y="62"/>
                </a:cubicBezTo>
                <a:cubicBezTo>
                  <a:pt x="12" y="62"/>
                  <a:pt x="6" y="57"/>
                  <a:pt x="6" y="53"/>
                </a:cubicBezTo>
                <a:cubicBezTo>
                  <a:pt x="6" y="51"/>
                  <a:pt x="7" y="51"/>
                  <a:pt x="7" y="50"/>
                </a:cubicBezTo>
                <a:cubicBezTo>
                  <a:pt x="8" y="51"/>
                  <a:pt x="9" y="52"/>
                  <a:pt x="10" y="53"/>
                </a:cubicBezTo>
                <a:cubicBezTo>
                  <a:pt x="11" y="54"/>
                  <a:pt x="13" y="57"/>
                  <a:pt x="15" y="57"/>
                </a:cubicBezTo>
                <a:cubicBezTo>
                  <a:pt x="16" y="57"/>
                  <a:pt x="17" y="57"/>
                  <a:pt x="17" y="56"/>
                </a:cubicBezTo>
                <a:cubicBezTo>
                  <a:pt x="17" y="54"/>
                  <a:pt x="10" y="46"/>
                  <a:pt x="9" y="46"/>
                </a:cubicBezTo>
                <a:cubicBezTo>
                  <a:pt x="6" y="46"/>
                  <a:pt x="5" y="49"/>
                  <a:pt x="5" y="51"/>
                </a:cubicBezTo>
                <a:cubicBezTo>
                  <a:pt x="5" y="52"/>
                  <a:pt x="5" y="54"/>
                  <a:pt x="6" y="55"/>
                </a:cubicBezTo>
                <a:close/>
                <a:moveTo>
                  <a:pt x="22" y="51"/>
                </a:moveTo>
                <a:cubicBezTo>
                  <a:pt x="23" y="51"/>
                  <a:pt x="23" y="50"/>
                  <a:pt x="23" y="50"/>
                </a:cubicBezTo>
                <a:cubicBezTo>
                  <a:pt x="23" y="49"/>
                  <a:pt x="22" y="46"/>
                  <a:pt x="22" y="46"/>
                </a:cubicBezTo>
                <a:cubicBezTo>
                  <a:pt x="21" y="43"/>
                  <a:pt x="17" y="35"/>
                  <a:pt x="14" y="35"/>
                </a:cubicBezTo>
                <a:cubicBezTo>
                  <a:pt x="13" y="35"/>
                  <a:pt x="11" y="36"/>
                  <a:pt x="11" y="38"/>
                </a:cubicBezTo>
                <a:cubicBezTo>
                  <a:pt x="11" y="41"/>
                  <a:pt x="19" y="51"/>
                  <a:pt x="22" y="51"/>
                </a:cubicBezTo>
                <a:close/>
                <a:moveTo>
                  <a:pt x="21" y="28"/>
                </a:moveTo>
                <a:cubicBezTo>
                  <a:pt x="21" y="28"/>
                  <a:pt x="22" y="28"/>
                  <a:pt x="23" y="28"/>
                </a:cubicBezTo>
                <a:cubicBezTo>
                  <a:pt x="24" y="28"/>
                  <a:pt x="25" y="28"/>
                  <a:pt x="26" y="28"/>
                </a:cubicBezTo>
                <a:cubicBezTo>
                  <a:pt x="21" y="14"/>
                  <a:pt x="21" y="14"/>
                  <a:pt x="21" y="14"/>
                </a:cubicBezTo>
                <a:cubicBezTo>
                  <a:pt x="20" y="12"/>
                  <a:pt x="18" y="5"/>
                  <a:pt x="16" y="5"/>
                </a:cubicBezTo>
                <a:cubicBezTo>
                  <a:pt x="15" y="5"/>
                  <a:pt x="14" y="6"/>
                  <a:pt x="14" y="7"/>
                </a:cubicBezTo>
                <a:cubicBezTo>
                  <a:pt x="14" y="11"/>
                  <a:pt x="19" y="24"/>
                  <a:pt x="21" y="28"/>
                </a:cubicBezTo>
                <a:close/>
                <a:moveTo>
                  <a:pt x="27" y="47"/>
                </a:moveTo>
                <a:cubicBezTo>
                  <a:pt x="28" y="46"/>
                  <a:pt x="29" y="45"/>
                  <a:pt x="30" y="44"/>
                </a:cubicBezTo>
                <a:cubicBezTo>
                  <a:pt x="29" y="44"/>
                  <a:pt x="27" y="44"/>
                  <a:pt x="26" y="43"/>
                </a:cubicBezTo>
                <a:cubicBezTo>
                  <a:pt x="26" y="44"/>
                  <a:pt x="27" y="45"/>
                  <a:pt x="27" y="47"/>
                </a:cubicBezTo>
                <a:close/>
                <a:moveTo>
                  <a:pt x="33" y="29"/>
                </a:moveTo>
                <a:cubicBezTo>
                  <a:pt x="38" y="30"/>
                  <a:pt x="38" y="30"/>
                  <a:pt x="38" y="30"/>
                </a:cubicBezTo>
                <a:cubicBezTo>
                  <a:pt x="39" y="26"/>
                  <a:pt x="45" y="11"/>
                  <a:pt x="45" y="9"/>
                </a:cubicBezTo>
                <a:cubicBezTo>
                  <a:pt x="45" y="8"/>
                  <a:pt x="44" y="6"/>
                  <a:pt x="43" y="6"/>
                </a:cubicBezTo>
                <a:cubicBezTo>
                  <a:pt x="41" y="6"/>
                  <a:pt x="39" y="14"/>
                  <a:pt x="38" y="15"/>
                </a:cubicBezTo>
                <a:lnTo>
                  <a:pt x="33" y="29"/>
                </a:lnTo>
                <a:close/>
              </a:path>
            </a:pathLst>
          </a:custGeom>
          <a:solidFill>
            <a:schemeClr val="dk1"/>
          </a:solidFill>
          <a:ln w="0">
            <a:noFill/>
          </a:ln>
        </p:spPr>
        <p:style>
          <a:lnRef idx="0"/>
          <a:fillRef idx="0"/>
          <a:effectRef idx="0"/>
          <a:fontRef idx="minor"/>
        </p:style>
      </p:sp>
      <p:sp>
        <p:nvSpPr>
          <p:cNvPr id="1990" name="Google Shape;1943;p46"/>
          <p:cNvSpPr/>
          <p:nvPr/>
        </p:nvSpPr>
        <p:spPr>
          <a:xfrm>
            <a:off x="7812000" y="2167560"/>
            <a:ext cx="163800" cy="154440"/>
          </a:xfrm>
          <a:custGeom>
            <a:avLst/>
            <a:gdLst/>
            <a:ahLst/>
            <a:rect l="l" t="t" r="r" b="b"/>
            <a:pathLst>
              <a:path w="40" h="38">
                <a:moveTo>
                  <a:pt x="40" y="21"/>
                </a:moveTo>
                <a:cubicBezTo>
                  <a:pt x="38" y="23"/>
                  <a:pt x="38" y="23"/>
                  <a:pt x="38" y="23"/>
                </a:cubicBezTo>
                <a:cubicBezTo>
                  <a:pt x="37" y="23"/>
                  <a:pt x="37" y="23"/>
                  <a:pt x="37" y="23"/>
                </a:cubicBezTo>
                <a:cubicBezTo>
                  <a:pt x="36" y="23"/>
                  <a:pt x="36" y="23"/>
                  <a:pt x="36" y="23"/>
                </a:cubicBezTo>
                <a:cubicBezTo>
                  <a:pt x="20" y="7"/>
                  <a:pt x="20" y="7"/>
                  <a:pt x="20" y="7"/>
                </a:cubicBezTo>
                <a:cubicBezTo>
                  <a:pt x="4" y="23"/>
                  <a:pt x="4" y="23"/>
                  <a:pt x="4" y="23"/>
                </a:cubicBezTo>
                <a:cubicBezTo>
                  <a:pt x="4" y="23"/>
                  <a:pt x="4" y="23"/>
                  <a:pt x="3" y="23"/>
                </a:cubicBezTo>
                <a:cubicBezTo>
                  <a:pt x="3" y="23"/>
                  <a:pt x="3" y="23"/>
                  <a:pt x="2" y="23"/>
                </a:cubicBezTo>
                <a:cubicBezTo>
                  <a:pt x="0" y="21"/>
                  <a:pt x="0" y="21"/>
                  <a:pt x="0" y="21"/>
                </a:cubicBezTo>
                <a:cubicBezTo>
                  <a:pt x="0" y="20"/>
                  <a:pt x="0" y="20"/>
                  <a:pt x="0" y="20"/>
                </a:cubicBezTo>
                <a:cubicBezTo>
                  <a:pt x="0" y="19"/>
                  <a:pt x="0" y="19"/>
                  <a:pt x="0" y="19"/>
                </a:cubicBezTo>
                <a:cubicBezTo>
                  <a:pt x="19" y="0"/>
                  <a:pt x="19" y="0"/>
                  <a:pt x="19" y="0"/>
                </a:cubicBezTo>
                <a:cubicBezTo>
                  <a:pt x="19" y="0"/>
                  <a:pt x="20" y="0"/>
                  <a:pt x="20" y="0"/>
                </a:cubicBezTo>
                <a:cubicBezTo>
                  <a:pt x="20" y="0"/>
                  <a:pt x="21" y="0"/>
                  <a:pt x="21" y="0"/>
                </a:cubicBezTo>
                <a:cubicBezTo>
                  <a:pt x="40" y="19"/>
                  <a:pt x="40" y="19"/>
                  <a:pt x="40" y="19"/>
                </a:cubicBezTo>
                <a:cubicBezTo>
                  <a:pt x="40" y="19"/>
                  <a:pt x="40" y="19"/>
                  <a:pt x="40" y="20"/>
                </a:cubicBezTo>
                <a:cubicBezTo>
                  <a:pt x="40" y="20"/>
                  <a:pt x="40" y="20"/>
                  <a:pt x="40" y="21"/>
                </a:cubicBezTo>
                <a:close/>
                <a:moveTo>
                  <a:pt x="40" y="36"/>
                </a:moveTo>
                <a:cubicBezTo>
                  <a:pt x="38" y="38"/>
                  <a:pt x="38" y="38"/>
                  <a:pt x="38" y="38"/>
                </a:cubicBezTo>
                <a:cubicBezTo>
                  <a:pt x="37" y="38"/>
                  <a:pt x="37" y="38"/>
                  <a:pt x="37" y="38"/>
                </a:cubicBezTo>
                <a:cubicBezTo>
                  <a:pt x="36" y="38"/>
                  <a:pt x="36" y="38"/>
                  <a:pt x="36" y="38"/>
                </a:cubicBezTo>
                <a:cubicBezTo>
                  <a:pt x="20" y="22"/>
                  <a:pt x="20" y="22"/>
                  <a:pt x="20" y="22"/>
                </a:cubicBezTo>
                <a:cubicBezTo>
                  <a:pt x="4" y="38"/>
                  <a:pt x="4" y="38"/>
                  <a:pt x="4" y="38"/>
                </a:cubicBezTo>
                <a:cubicBezTo>
                  <a:pt x="4" y="38"/>
                  <a:pt x="4" y="38"/>
                  <a:pt x="3" y="38"/>
                </a:cubicBezTo>
                <a:cubicBezTo>
                  <a:pt x="3" y="38"/>
                  <a:pt x="3" y="38"/>
                  <a:pt x="2" y="38"/>
                </a:cubicBezTo>
                <a:cubicBezTo>
                  <a:pt x="0" y="36"/>
                  <a:pt x="0" y="36"/>
                  <a:pt x="0" y="36"/>
                </a:cubicBezTo>
                <a:cubicBezTo>
                  <a:pt x="0" y="36"/>
                  <a:pt x="0" y="35"/>
                  <a:pt x="0" y="35"/>
                </a:cubicBezTo>
                <a:cubicBezTo>
                  <a:pt x="0" y="35"/>
                  <a:pt x="0" y="34"/>
                  <a:pt x="0" y="34"/>
                </a:cubicBezTo>
                <a:cubicBezTo>
                  <a:pt x="19" y="15"/>
                  <a:pt x="19" y="15"/>
                  <a:pt x="19" y="15"/>
                </a:cubicBezTo>
                <a:cubicBezTo>
                  <a:pt x="19" y="15"/>
                  <a:pt x="20" y="15"/>
                  <a:pt x="20" y="15"/>
                </a:cubicBezTo>
                <a:cubicBezTo>
                  <a:pt x="20" y="15"/>
                  <a:pt x="21" y="15"/>
                  <a:pt x="21" y="15"/>
                </a:cubicBezTo>
                <a:cubicBezTo>
                  <a:pt x="40" y="34"/>
                  <a:pt x="40" y="34"/>
                  <a:pt x="40" y="34"/>
                </a:cubicBezTo>
                <a:cubicBezTo>
                  <a:pt x="40" y="34"/>
                  <a:pt x="40" y="35"/>
                  <a:pt x="40" y="35"/>
                </a:cubicBezTo>
                <a:cubicBezTo>
                  <a:pt x="40" y="35"/>
                  <a:pt x="40" y="36"/>
                  <a:pt x="40" y="36"/>
                </a:cubicBezTo>
                <a:close/>
              </a:path>
            </a:pathLst>
          </a:custGeom>
          <a:solidFill>
            <a:schemeClr val="dk1"/>
          </a:solidFill>
          <a:ln w="0">
            <a:noFill/>
          </a:ln>
        </p:spPr>
        <p:style>
          <a:lnRef idx="0"/>
          <a:fillRef idx="0"/>
          <a:effectRef idx="0"/>
          <a:fontRef idx="minor"/>
        </p:style>
      </p:sp>
      <p:sp>
        <p:nvSpPr>
          <p:cNvPr id="1991" name="Google Shape;1944;p46"/>
          <p:cNvSpPr/>
          <p:nvPr/>
        </p:nvSpPr>
        <p:spPr>
          <a:xfrm>
            <a:off x="8402400" y="2209320"/>
            <a:ext cx="162000" cy="93960"/>
          </a:xfrm>
          <a:custGeom>
            <a:avLst/>
            <a:gdLst/>
            <a:ahLst/>
            <a:rect l="l" t="t" r="r" b="b"/>
            <a:pathLst>
              <a:path w="40" h="23">
                <a:moveTo>
                  <a:pt x="40" y="21"/>
                </a:moveTo>
                <a:cubicBezTo>
                  <a:pt x="38" y="23"/>
                  <a:pt x="38" y="23"/>
                  <a:pt x="38" y="23"/>
                </a:cubicBezTo>
                <a:cubicBezTo>
                  <a:pt x="37" y="23"/>
                  <a:pt x="37" y="23"/>
                  <a:pt x="37" y="23"/>
                </a:cubicBezTo>
                <a:cubicBezTo>
                  <a:pt x="36" y="23"/>
                  <a:pt x="36" y="23"/>
                  <a:pt x="36" y="23"/>
                </a:cubicBezTo>
                <a:cubicBezTo>
                  <a:pt x="20" y="7"/>
                  <a:pt x="20" y="7"/>
                  <a:pt x="20" y="7"/>
                </a:cubicBezTo>
                <a:cubicBezTo>
                  <a:pt x="4" y="23"/>
                  <a:pt x="4" y="23"/>
                  <a:pt x="4" y="23"/>
                </a:cubicBezTo>
                <a:cubicBezTo>
                  <a:pt x="4" y="23"/>
                  <a:pt x="4" y="23"/>
                  <a:pt x="3" y="23"/>
                </a:cubicBezTo>
                <a:cubicBezTo>
                  <a:pt x="3" y="23"/>
                  <a:pt x="3" y="23"/>
                  <a:pt x="2" y="23"/>
                </a:cubicBezTo>
                <a:cubicBezTo>
                  <a:pt x="0" y="21"/>
                  <a:pt x="0" y="21"/>
                  <a:pt x="0" y="21"/>
                </a:cubicBezTo>
                <a:cubicBezTo>
                  <a:pt x="0" y="21"/>
                  <a:pt x="0" y="20"/>
                  <a:pt x="0" y="20"/>
                </a:cubicBezTo>
                <a:cubicBezTo>
                  <a:pt x="0" y="20"/>
                  <a:pt x="0" y="19"/>
                  <a:pt x="0" y="19"/>
                </a:cubicBezTo>
                <a:cubicBezTo>
                  <a:pt x="19" y="0"/>
                  <a:pt x="19" y="0"/>
                  <a:pt x="19" y="0"/>
                </a:cubicBezTo>
                <a:cubicBezTo>
                  <a:pt x="19" y="0"/>
                  <a:pt x="20" y="0"/>
                  <a:pt x="20" y="0"/>
                </a:cubicBezTo>
                <a:cubicBezTo>
                  <a:pt x="20" y="0"/>
                  <a:pt x="21" y="0"/>
                  <a:pt x="21" y="0"/>
                </a:cubicBezTo>
                <a:cubicBezTo>
                  <a:pt x="40" y="19"/>
                  <a:pt x="40" y="19"/>
                  <a:pt x="40" y="19"/>
                </a:cubicBezTo>
                <a:cubicBezTo>
                  <a:pt x="40" y="19"/>
                  <a:pt x="40" y="20"/>
                  <a:pt x="40" y="20"/>
                </a:cubicBezTo>
                <a:cubicBezTo>
                  <a:pt x="40" y="20"/>
                  <a:pt x="40" y="21"/>
                  <a:pt x="40" y="21"/>
                </a:cubicBezTo>
                <a:close/>
              </a:path>
            </a:pathLst>
          </a:custGeom>
          <a:solidFill>
            <a:schemeClr val="dk1"/>
          </a:solidFill>
          <a:ln w="0">
            <a:noFill/>
          </a:ln>
        </p:spPr>
        <p:style>
          <a:lnRef idx="0"/>
          <a:fillRef idx="0"/>
          <a:effectRef idx="0"/>
          <a:fontRef idx="minor"/>
        </p:style>
      </p:sp>
      <p:sp>
        <p:nvSpPr>
          <p:cNvPr id="1992" name="Google Shape;1945;p46"/>
          <p:cNvSpPr/>
          <p:nvPr/>
        </p:nvSpPr>
        <p:spPr>
          <a:xfrm>
            <a:off x="8979480" y="2114640"/>
            <a:ext cx="252720" cy="252720"/>
          </a:xfrm>
          <a:custGeom>
            <a:avLst/>
            <a:gdLst/>
            <a:ahLst/>
            <a:rect l="l" t="t"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dk1"/>
          </a:solidFill>
          <a:ln w="0">
            <a:noFill/>
          </a:ln>
        </p:spPr>
        <p:style>
          <a:lnRef idx="0"/>
          <a:fillRef idx="0"/>
          <a:effectRef idx="0"/>
          <a:fontRef idx="minor"/>
        </p:style>
      </p:sp>
      <p:sp>
        <p:nvSpPr>
          <p:cNvPr id="1993" name="Google Shape;1946;p46"/>
          <p:cNvSpPr/>
          <p:nvPr/>
        </p:nvSpPr>
        <p:spPr>
          <a:xfrm>
            <a:off x="9569880" y="211464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9"/>
                </a:moveTo>
                <a:cubicBezTo>
                  <a:pt x="19" y="9"/>
                  <a:pt x="9" y="19"/>
                  <a:pt x="9" y="31"/>
                </a:cubicBezTo>
                <a:cubicBezTo>
                  <a:pt x="9" y="43"/>
                  <a:pt x="19" y="53"/>
                  <a:pt x="31" y="53"/>
                </a:cubicBezTo>
                <a:cubicBezTo>
                  <a:pt x="43" y="53"/>
                  <a:pt x="52" y="43"/>
                  <a:pt x="52" y="31"/>
                </a:cubicBezTo>
                <a:cubicBezTo>
                  <a:pt x="52" y="19"/>
                  <a:pt x="43" y="9"/>
                  <a:pt x="31" y="9"/>
                </a:cubicBezTo>
                <a:close/>
                <a:moveTo>
                  <a:pt x="46" y="32"/>
                </a:moveTo>
                <a:cubicBezTo>
                  <a:pt x="33" y="45"/>
                  <a:pt x="33" y="45"/>
                  <a:pt x="33" y="45"/>
                </a:cubicBezTo>
                <a:cubicBezTo>
                  <a:pt x="33" y="45"/>
                  <a:pt x="32" y="45"/>
                  <a:pt x="32" y="45"/>
                </a:cubicBezTo>
                <a:cubicBezTo>
                  <a:pt x="31" y="45"/>
                  <a:pt x="31" y="45"/>
                  <a:pt x="31" y="44"/>
                </a:cubicBezTo>
                <a:cubicBezTo>
                  <a:pt x="31" y="36"/>
                  <a:pt x="31" y="36"/>
                  <a:pt x="31" y="36"/>
                </a:cubicBezTo>
                <a:cubicBezTo>
                  <a:pt x="16" y="36"/>
                  <a:pt x="16" y="36"/>
                  <a:pt x="16" y="36"/>
                </a:cubicBezTo>
                <a:cubicBezTo>
                  <a:pt x="16" y="36"/>
                  <a:pt x="15" y="36"/>
                  <a:pt x="15" y="35"/>
                </a:cubicBezTo>
                <a:cubicBezTo>
                  <a:pt x="15" y="27"/>
                  <a:pt x="15" y="27"/>
                  <a:pt x="15" y="27"/>
                </a:cubicBezTo>
                <a:cubicBezTo>
                  <a:pt x="15" y="27"/>
                  <a:pt x="16" y="26"/>
                  <a:pt x="16" y="26"/>
                </a:cubicBezTo>
                <a:cubicBezTo>
                  <a:pt x="31" y="26"/>
                  <a:pt x="31" y="26"/>
                  <a:pt x="31" y="26"/>
                </a:cubicBezTo>
                <a:cubicBezTo>
                  <a:pt x="31" y="18"/>
                  <a:pt x="31" y="18"/>
                  <a:pt x="31" y="18"/>
                </a:cubicBezTo>
                <a:cubicBezTo>
                  <a:pt x="31" y="18"/>
                  <a:pt x="31" y="17"/>
                  <a:pt x="32" y="17"/>
                </a:cubicBezTo>
                <a:cubicBezTo>
                  <a:pt x="32" y="17"/>
                  <a:pt x="33" y="17"/>
                  <a:pt x="33" y="18"/>
                </a:cubicBezTo>
                <a:cubicBezTo>
                  <a:pt x="46" y="30"/>
                  <a:pt x="46" y="30"/>
                  <a:pt x="46" y="30"/>
                </a:cubicBezTo>
                <a:cubicBezTo>
                  <a:pt x="46" y="31"/>
                  <a:pt x="46" y="31"/>
                  <a:pt x="46" y="31"/>
                </a:cubicBezTo>
                <a:cubicBezTo>
                  <a:pt x="46" y="32"/>
                  <a:pt x="46" y="32"/>
                  <a:pt x="46" y="32"/>
                </a:cubicBezTo>
                <a:close/>
              </a:path>
            </a:pathLst>
          </a:custGeom>
          <a:solidFill>
            <a:schemeClr val="dk1"/>
          </a:solidFill>
          <a:ln w="0">
            <a:noFill/>
          </a:ln>
        </p:spPr>
        <p:style>
          <a:lnRef idx="0"/>
          <a:fillRef idx="0"/>
          <a:effectRef idx="0"/>
          <a:fontRef idx="minor"/>
        </p:style>
      </p:sp>
      <p:sp>
        <p:nvSpPr>
          <p:cNvPr id="1994" name="Google Shape;1947;p46"/>
          <p:cNvSpPr/>
          <p:nvPr/>
        </p:nvSpPr>
        <p:spPr>
          <a:xfrm>
            <a:off x="10158120" y="211464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9"/>
                </a:moveTo>
                <a:cubicBezTo>
                  <a:pt x="19" y="9"/>
                  <a:pt x="9" y="19"/>
                  <a:pt x="9" y="31"/>
                </a:cubicBezTo>
                <a:cubicBezTo>
                  <a:pt x="9" y="43"/>
                  <a:pt x="19" y="53"/>
                  <a:pt x="31" y="53"/>
                </a:cubicBezTo>
                <a:cubicBezTo>
                  <a:pt x="43" y="53"/>
                  <a:pt x="52" y="43"/>
                  <a:pt x="52" y="31"/>
                </a:cubicBezTo>
                <a:cubicBezTo>
                  <a:pt x="52" y="19"/>
                  <a:pt x="43" y="9"/>
                  <a:pt x="31" y="9"/>
                </a:cubicBezTo>
                <a:close/>
                <a:moveTo>
                  <a:pt x="46" y="32"/>
                </a:moveTo>
                <a:cubicBezTo>
                  <a:pt x="33" y="45"/>
                  <a:pt x="33" y="45"/>
                  <a:pt x="33" y="45"/>
                </a:cubicBezTo>
                <a:cubicBezTo>
                  <a:pt x="33" y="45"/>
                  <a:pt x="32" y="45"/>
                  <a:pt x="32" y="45"/>
                </a:cubicBezTo>
                <a:cubicBezTo>
                  <a:pt x="31" y="45"/>
                  <a:pt x="31" y="45"/>
                  <a:pt x="31" y="44"/>
                </a:cubicBezTo>
                <a:cubicBezTo>
                  <a:pt x="31" y="36"/>
                  <a:pt x="31" y="36"/>
                  <a:pt x="31" y="36"/>
                </a:cubicBezTo>
                <a:cubicBezTo>
                  <a:pt x="16" y="36"/>
                  <a:pt x="16" y="36"/>
                  <a:pt x="16" y="36"/>
                </a:cubicBezTo>
                <a:cubicBezTo>
                  <a:pt x="16" y="36"/>
                  <a:pt x="15" y="36"/>
                  <a:pt x="15" y="35"/>
                </a:cubicBezTo>
                <a:cubicBezTo>
                  <a:pt x="15" y="27"/>
                  <a:pt x="15" y="27"/>
                  <a:pt x="15" y="27"/>
                </a:cubicBezTo>
                <a:cubicBezTo>
                  <a:pt x="15" y="27"/>
                  <a:pt x="16" y="26"/>
                  <a:pt x="16" y="26"/>
                </a:cubicBezTo>
                <a:cubicBezTo>
                  <a:pt x="31" y="26"/>
                  <a:pt x="31" y="26"/>
                  <a:pt x="31" y="26"/>
                </a:cubicBezTo>
                <a:cubicBezTo>
                  <a:pt x="31" y="18"/>
                  <a:pt x="31" y="18"/>
                  <a:pt x="31" y="18"/>
                </a:cubicBezTo>
                <a:cubicBezTo>
                  <a:pt x="31" y="18"/>
                  <a:pt x="31" y="17"/>
                  <a:pt x="32" y="17"/>
                </a:cubicBezTo>
                <a:cubicBezTo>
                  <a:pt x="32" y="17"/>
                  <a:pt x="33" y="17"/>
                  <a:pt x="33" y="18"/>
                </a:cubicBezTo>
                <a:cubicBezTo>
                  <a:pt x="46" y="30"/>
                  <a:pt x="46" y="30"/>
                  <a:pt x="46" y="30"/>
                </a:cubicBezTo>
                <a:cubicBezTo>
                  <a:pt x="46" y="31"/>
                  <a:pt x="46" y="31"/>
                  <a:pt x="46" y="31"/>
                </a:cubicBezTo>
                <a:cubicBezTo>
                  <a:pt x="46" y="32"/>
                  <a:pt x="46" y="32"/>
                  <a:pt x="46" y="32"/>
                </a:cubicBezTo>
                <a:close/>
              </a:path>
            </a:pathLst>
          </a:custGeom>
          <a:solidFill>
            <a:schemeClr val="dk1"/>
          </a:solidFill>
          <a:ln w="0">
            <a:noFill/>
          </a:ln>
        </p:spPr>
        <p:style>
          <a:lnRef idx="0"/>
          <a:fillRef idx="0"/>
          <a:effectRef idx="0"/>
          <a:fontRef idx="minor"/>
        </p:style>
      </p:sp>
      <p:sp>
        <p:nvSpPr>
          <p:cNvPr id="1995" name="Google Shape;1948;p46"/>
          <p:cNvSpPr/>
          <p:nvPr/>
        </p:nvSpPr>
        <p:spPr>
          <a:xfrm>
            <a:off x="10748520" y="2093760"/>
            <a:ext cx="294480" cy="294480"/>
          </a:xfrm>
          <a:custGeom>
            <a:avLst/>
            <a:gdLst/>
            <a:ahLst/>
            <a:rect l="l" t="t" r="r" b="b"/>
            <a:pathLst>
              <a:path w="72" h="72">
                <a:moveTo>
                  <a:pt x="72" y="38"/>
                </a:moveTo>
                <a:cubicBezTo>
                  <a:pt x="61" y="48"/>
                  <a:pt x="61" y="48"/>
                  <a:pt x="61" y="48"/>
                </a:cubicBezTo>
                <a:cubicBezTo>
                  <a:pt x="61" y="49"/>
                  <a:pt x="60" y="49"/>
                  <a:pt x="60" y="49"/>
                </a:cubicBezTo>
                <a:cubicBezTo>
                  <a:pt x="58" y="49"/>
                  <a:pt x="57" y="48"/>
                  <a:pt x="57" y="47"/>
                </a:cubicBezTo>
                <a:cubicBezTo>
                  <a:pt x="57" y="41"/>
                  <a:pt x="57" y="41"/>
                  <a:pt x="57" y="41"/>
                </a:cubicBezTo>
                <a:cubicBezTo>
                  <a:pt x="42" y="41"/>
                  <a:pt x="42" y="41"/>
                  <a:pt x="42" y="41"/>
                </a:cubicBezTo>
                <a:cubicBezTo>
                  <a:pt x="42" y="57"/>
                  <a:pt x="42" y="57"/>
                  <a:pt x="42" y="57"/>
                </a:cubicBezTo>
                <a:cubicBezTo>
                  <a:pt x="47" y="57"/>
                  <a:pt x="47" y="57"/>
                  <a:pt x="47" y="57"/>
                </a:cubicBezTo>
                <a:cubicBezTo>
                  <a:pt x="48" y="57"/>
                  <a:pt x="49" y="58"/>
                  <a:pt x="49" y="59"/>
                </a:cubicBezTo>
                <a:cubicBezTo>
                  <a:pt x="49" y="60"/>
                  <a:pt x="49" y="61"/>
                  <a:pt x="49" y="61"/>
                </a:cubicBezTo>
                <a:cubicBezTo>
                  <a:pt x="38" y="72"/>
                  <a:pt x="38" y="72"/>
                  <a:pt x="38" y="72"/>
                </a:cubicBezTo>
                <a:cubicBezTo>
                  <a:pt x="38" y="72"/>
                  <a:pt x="37" y="72"/>
                  <a:pt x="36" y="72"/>
                </a:cubicBezTo>
                <a:cubicBezTo>
                  <a:pt x="36" y="72"/>
                  <a:pt x="35" y="72"/>
                  <a:pt x="35" y="72"/>
                </a:cubicBezTo>
                <a:cubicBezTo>
                  <a:pt x="24" y="61"/>
                  <a:pt x="24" y="61"/>
                  <a:pt x="24" y="61"/>
                </a:cubicBezTo>
                <a:cubicBezTo>
                  <a:pt x="24" y="61"/>
                  <a:pt x="24" y="60"/>
                  <a:pt x="24" y="59"/>
                </a:cubicBezTo>
                <a:cubicBezTo>
                  <a:pt x="24" y="58"/>
                  <a:pt x="25" y="57"/>
                  <a:pt x="26" y="57"/>
                </a:cubicBezTo>
                <a:cubicBezTo>
                  <a:pt x="31" y="57"/>
                  <a:pt x="31" y="57"/>
                  <a:pt x="31" y="57"/>
                </a:cubicBezTo>
                <a:cubicBezTo>
                  <a:pt x="31" y="41"/>
                  <a:pt x="31" y="41"/>
                  <a:pt x="31" y="41"/>
                </a:cubicBezTo>
                <a:cubicBezTo>
                  <a:pt x="16" y="41"/>
                  <a:pt x="16" y="41"/>
                  <a:pt x="16" y="41"/>
                </a:cubicBezTo>
                <a:cubicBezTo>
                  <a:pt x="16" y="47"/>
                  <a:pt x="16" y="47"/>
                  <a:pt x="16" y="47"/>
                </a:cubicBezTo>
                <a:cubicBezTo>
                  <a:pt x="16" y="48"/>
                  <a:pt x="15" y="49"/>
                  <a:pt x="13" y="49"/>
                </a:cubicBezTo>
                <a:cubicBezTo>
                  <a:pt x="13" y="49"/>
                  <a:pt x="12" y="49"/>
                  <a:pt x="12" y="48"/>
                </a:cubicBezTo>
                <a:cubicBezTo>
                  <a:pt x="1" y="38"/>
                  <a:pt x="1" y="38"/>
                  <a:pt x="1" y="38"/>
                </a:cubicBezTo>
                <a:cubicBezTo>
                  <a:pt x="1" y="38"/>
                  <a:pt x="0" y="37"/>
                  <a:pt x="0" y="36"/>
                </a:cubicBezTo>
                <a:cubicBezTo>
                  <a:pt x="0" y="36"/>
                  <a:pt x="1" y="35"/>
                  <a:pt x="1" y="34"/>
                </a:cubicBezTo>
                <a:cubicBezTo>
                  <a:pt x="12" y="24"/>
                  <a:pt x="12" y="24"/>
                  <a:pt x="12" y="24"/>
                </a:cubicBezTo>
                <a:cubicBezTo>
                  <a:pt x="12" y="24"/>
                  <a:pt x="13" y="23"/>
                  <a:pt x="13" y="23"/>
                </a:cubicBezTo>
                <a:cubicBezTo>
                  <a:pt x="15" y="23"/>
                  <a:pt x="16" y="25"/>
                  <a:pt x="16" y="26"/>
                </a:cubicBezTo>
                <a:cubicBezTo>
                  <a:pt x="16" y="31"/>
                  <a:pt x="16" y="31"/>
                  <a:pt x="16" y="31"/>
                </a:cubicBezTo>
                <a:cubicBezTo>
                  <a:pt x="31" y="31"/>
                  <a:pt x="31" y="31"/>
                  <a:pt x="31" y="31"/>
                </a:cubicBezTo>
                <a:cubicBezTo>
                  <a:pt x="31" y="16"/>
                  <a:pt x="31" y="16"/>
                  <a:pt x="31" y="16"/>
                </a:cubicBezTo>
                <a:cubicBezTo>
                  <a:pt x="26" y="16"/>
                  <a:pt x="26" y="16"/>
                  <a:pt x="26" y="16"/>
                </a:cubicBezTo>
                <a:cubicBezTo>
                  <a:pt x="25" y="16"/>
                  <a:pt x="24" y="15"/>
                  <a:pt x="24" y="13"/>
                </a:cubicBezTo>
                <a:cubicBezTo>
                  <a:pt x="24" y="12"/>
                  <a:pt x="24" y="12"/>
                  <a:pt x="24" y="11"/>
                </a:cubicBezTo>
                <a:cubicBezTo>
                  <a:pt x="35" y="1"/>
                  <a:pt x="35" y="1"/>
                  <a:pt x="35" y="1"/>
                </a:cubicBezTo>
                <a:cubicBezTo>
                  <a:pt x="35" y="1"/>
                  <a:pt x="36" y="0"/>
                  <a:pt x="36" y="0"/>
                </a:cubicBezTo>
                <a:cubicBezTo>
                  <a:pt x="37" y="0"/>
                  <a:pt x="38" y="1"/>
                  <a:pt x="38" y="1"/>
                </a:cubicBezTo>
                <a:cubicBezTo>
                  <a:pt x="49" y="11"/>
                  <a:pt x="49" y="11"/>
                  <a:pt x="49" y="11"/>
                </a:cubicBezTo>
                <a:cubicBezTo>
                  <a:pt x="49" y="12"/>
                  <a:pt x="49" y="12"/>
                  <a:pt x="49" y="13"/>
                </a:cubicBezTo>
                <a:cubicBezTo>
                  <a:pt x="49" y="15"/>
                  <a:pt x="48" y="16"/>
                  <a:pt x="47" y="16"/>
                </a:cubicBezTo>
                <a:cubicBezTo>
                  <a:pt x="42" y="16"/>
                  <a:pt x="42" y="16"/>
                  <a:pt x="42" y="16"/>
                </a:cubicBezTo>
                <a:cubicBezTo>
                  <a:pt x="42" y="31"/>
                  <a:pt x="42" y="31"/>
                  <a:pt x="42" y="31"/>
                </a:cubicBezTo>
                <a:cubicBezTo>
                  <a:pt x="57" y="31"/>
                  <a:pt x="57" y="31"/>
                  <a:pt x="57" y="31"/>
                </a:cubicBezTo>
                <a:cubicBezTo>
                  <a:pt x="57" y="26"/>
                  <a:pt x="57" y="26"/>
                  <a:pt x="57" y="26"/>
                </a:cubicBezTo>
                <a:cubicBezTo>
                  <a:pt x="57" y="25"/>
                  <a:pt x="58" y="23"/>
                  <a:pt x="60" y="23"/>
                </a:cubicBezTo>
                <a:cubicBezTo>
                  <a:pt x="60" y="23"/>
                  <a:pt x="61" y="24"/>
                  <a:pt x="61" y="24"/>
                </a:cubicBezTo>
                <a:cubicBezTo>
                  <a:pt x="72" y="34"/>
                  <a:pt x="72" y="34"/>
                  <a:pt x="72" y="34"/>
                </a:cubicBezTo>
                <a:cubicBezTo>
                  <a:pt x="72" y="35"/>
                  <a:pt x="72" y="36"/>
                  <a:pt x="72" y="36"/>
                </a:cubicBezTo>
                <a:cubicBezTo>
                  <a:pt x="72" y="37"/>
                  <a:pt x="72" y="38"/>
                  <a:pt x="72" y="38"/>
                </a:cubicBezTo>
                <a:close/>
              </a:path>
            </a:pathLst>
          </a:custGeom>
          <a:solidFill>
            <a:schemeClr val="dk1"/>
          </a:solidFill>
          <a:ln w="0">
            <a:noFill/>
          </a:ln>
        </p:spPr>
        <p:style>
          <a:lnRef idx="0"/>
          <a:fillRef idx="0"/>
          <a:effectRef idx="0"/>
          <a:fontRef idx="minor"/>
        </p:style>
      </p:sp>
      <p:sp>
        <p:nvSpPr>
          <p:cNvPr id="1996" name="Google Shape;1949;p46"/>
          <p:cNvSpPr/>
          <p:nvPr/>
        </p:nvSpPr>
        <p:spPr>
          <a:xfrm>
            <a:off x="11272680" y="2114640"/>
            <a:ext cx="241560" cy="252720"/>
          </a:xfrm>
          <a:custGeom>
            <a:avLst/>
            <a:gdLst/>
            <a:ahLst/>
            <a:rect l="l" t="t" r="r" b="b"/>
            <a:pathLst>
              <a:path w="59" h="62">
                <a:moveTo>
                  <a:pt x="58" y="45"/>
                </a:moveTo>
                <a:cubicBezTo>
                  <a:pt x="55" y="49"/>
                  <a:pt x="55" y="49"/>
                  <a:pt x="55" y="49"/>
                </a:cubicBezTo>
                <a:cubicBezTo>
                  <a:pt x="54" y="51"/>
                  <a:pt x="51" y="52"/>
                  <a:pt x="48" y="51"/>
                </a:cubicBezTo>
                <a:cubicBezTo>
                  <a:pt x="38" y="45"/>
                  <a:pt x="38" y="45"/>
                  <a:pt x="38" y="45"/>
                </a:cubicBezTo>
                <a:cubicBezTo>
                  <a:pt x="38" y="57"/>
                  <a:pt x="38" y="57"/>
                  <a:pt x="38" y="57"/>
                </a:cubicBezTo>
                <a:cubicBezTo>
                  <a:pt x="38" y="60"/>
                  <a:pt x="35" y="62"/>
                  <a:pt x="32" y="62"/>
                </a:cubicBezTo>
                <a:cubicBezTo>
                  <a:pt x="27" y="62"/>
                  <a:pt x="27" y="62"/>
                  <a:pt x="27" y="62"/>
                </a:cubicBezTo>
                <a:cubicBezTo>
                  <a:pt x="25" y="62"/>
                  <a:pt x="22" y="60"/>
                  <a:pt x="22" y="57"/>
                </a:cubicBezTo>
                <a:cubicBezTo>
                  <a:pt x="22" y="45"/>
                  <a:pt x="22" y="45"/>
                  <a:pt x="22" y="45"/>
                </a:cubicBezTo>
                <a:cubicBezTo>
                  <a:pt x="11" y="51"/>
                  <a:pt x="11" y="51"/>
                  <a:pt x="11" y="51"/>
                </a:cubicBezTo>
                <a:cubicBezTo>
                  <a:pt x="9" y="52"/>
                  <a:pt x="6" y="51"/>
                  <a:pt x="4" y="49"/>
                </a:cubicBezTo>
                <a:cubicBezTo>
                  <a:pt x="2" y="45"/>
                  <a:pt x="2" y="45"/>
                  <a:pt x="2" y="45"/>
                </a:cubicBezTo>
                <a:cubicBezTo>
                  <a:pt x="0" y="42"/>
                  <a:pt x="1" y="39"/>
                  <a:pt x="4" y="37"/>
                </a:cubicBezTo>
                <a:cubicBezTo>
                  <a:pt x="14" y="31"/>
                  <a:pt x="14" y="31"/>
                  <a:pt x="14" y="31"/>
                </a:cubicBezTo>
                <a:cubicBezTo>
                  <a:pt x="4" y="25"/>
                  <a:pt x="4" y="25"/>
                  <a:pt x="4" y="25"/>
                </a:cubicBezTo>
                <a:cubicBezTo>
                  <a:pt x="1" y="24"/>
                  <a:pt x="0" y="21"/>
                  <a:pt x="2" y="18"/>
                </a:cubicBezTo>
                <a:cubicBezTo>
                  <a:pt x="4" y="14"/>
                  <a:pt x="4" y="14"/>
                  <a:pt x="4" y="14"/>
                </a:cubicBezTo>
                <a:cubicBezTo>
                  <a:pt x="6" y="11"/>
                  <a:pt x="9" y="10"/>
                  <a:pt x="11" y="12"/>
                </a:cubicBezTo>
                <a:cubicBezTo>
                  <a:pt x="22" y="18"/>
                  <a:pt x="22" y="18"/>
                  <a:pt x="22" y="18"/>
                </a:cubicBezTo>
                <a:cubicBezTo>
                  <a:pt x="22" y="6"/>
                  <a:pt x="22" y="6"/>
                  <a:pt x="22" y="6"/>
                </a:cubicBezTo>
                <a:cubicBezTo>
                  <a:pt x="22" y="3"/>
                  <a:pt x="25" y="0"/>
                  <a:pt x="27" y="0"/>
                </a:cubicBezTo>
                <a:cubicBezTo>
                  <a:pt x="32" y="0"/>
                  <a:pt x="32" y="0"/>
                  <a:pt x="32" y="0"/>
                </a:cubicBezTo>
                <a:cubicBezTo>
                  <a:pt x="35" y="0"/>
                  <a:pt x="38" y="3"/>
                  <a:pt x="38" y="6"/>
                </a:cubicBezTo>
                <a:cubicBezTo>
                  <a:pt x="38" y="18"/>
                  <a:pt x="38" y="18"/>
                  <a:pt x="38" y="18"/>
                </a:cubicBezTo>
                <a:cubicBezTo>
                  <a:pt x="48" y="12"/>
                  <a:pt x="48" y="12"/>
                  <a:pt x="48" y="12"/>
                </a:cubicBezTo>
                <a:cubicBezTo>
                  <a:pt x="51" y="10"/>
                  <a:pt x="54" y="11"/>
                  <a:pt x="55" y="14"/>
                </a:cubicBezTo>
                <a:cubicBezTo>
                  <a:pt x="58" y="18"/>
                  <a:pt x="58" y="18"/>
                  <a:pt x="58" y="18"/>
                </a:cubicBezTo>
                <a:cubicBezTo>
                  <a:pt x="59" y="21"/>
                  <a:pt x="58" y="24"/>
                  <a:pt x="56" y="25"/>
                </a:cubicBezTo>
                <a:cubicBezTo>
                  <a:pt x="45" y="31"/>
                  <a:pt x="45" y="31"/>
                  <a:pt x="45" y="31"/>
                </a:cubicBezTo>
                <a:cubicBezTo>
                  <a:pt x="56" y="37"/>
                  <a:pt x="56" y="37"/>
                  <a:pt x="56" y="37"/>
                </a:cubicBezTo>
                <a:cubicBezTo>
                  <a:pt x="58" y="39"/>
                  <a:pt x="59" y="42"/>
                  <a:pt x="58" y="45"/>
                </a:cubicBezTo>
                <a:close/>
              </a:path>
            </a:pathLst>
          </a:custGeom>
          <a:solidFill>
            <a:schemeClr val="dk1"/>
          </a:solidFill>
          <a:ln w="0">
            <a:noFill/>
          </a:ln>
        </p:spPr>
        <p:style>
          <a:lnRef idx="0"/>
          <a:fillRef idx="0"/>
          <a:effectRef idx="0"/>
          <a:fontRef idx="minor"/>
        </p:style>
      </p:sp>
      <p:sp>
        <p:nvSpPr>
          <p:cNvPr id="1997" name="Google Shape;1950;p46"/>
          <p:cNvSpPr/>
          <p:nvPr/>
        </p:nvSpPr>
        <p:spPr>
          <a:xfrm>
            <a:off x="800280" y="257436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43" y="13"/>
                </a:moveTo>
                <a:cubicBezTo>
                  <a:pt x="39" y="11"/>
                  <a:pt x="35" y="9"/>
                  <a:pt x="31" y="9"/>
                </a:cubicBezTo>
                <a:cubicBezTo>
                  <a:pt x="19" y="9"/>
                  <a:pt x="9" y="19"/>
                  <a:pt x="9" y="31"/>
                </a:cubicBezTo>
                <a:cubicBezTo>
                  <a:pt x="9" y="36"/>
                  <a:pt x="10" y="40"/>
                  <a:pt x="12" y="43"/>
                </a:cubicBezTo>
                <a:lnTo>
                  <a:pt x="43" y="13"/>
                </a:lnTo>
                <a:close/>
                <a:moveTo>
                  <a:pt x="49" y="19"/>
                </a:moveTo>
                <a:cubicBezTo>
                  <a:pt x="19" y="50"/>
                  <a:pt x="19" y="50"/>
                  <a:pt x="19" y="50"/>
                </a:cubicBezTo>
                <a:cubicBezTo>
                  <a:pt x="22" y="52"/>
                  <a:pt x="26" y="53"/>
                  <a:pt x="31" y="53"/>
                </a:cubicBezTo>
                <a:cubicBezTo>
                  <a:pt x="43" y="53"/>
                  <a:pt x="52" y="43"/>
                  <a:pt x="52" y="31"/>
                </a:cubicBezTo>
                <a:cubicBezTo>
                  <a:pt x="52" y="27"/>
                  <a:pt x="51" y="23"/>
                  <a:pt x="49" y="19"/>
                </a:cubicBezTo>
                <a:close/>
              </a:path>
            </a:pathLst>
          </a:custGeom>
          <a:solidFill>
            <a:schemeClr val="dk1"/>
          </a:solidFill>
          <a:ln w="0">
            <a:noFill/>
          </a:ln>
        </p:spPr>
        <p:style>
          <a:lnRef idx="0"/>
          <a:fillRef idx="0"/>
          <a:effectRef idx="0"/>
          <a:fontRef idx="minor"/>
        </p:style>
      </p:sp>
      <p:sp>
        <p:nvSpPr>
          <p:cNvPr id="1998" name="Google Shape;1951;p46"/>
          <p:cNvSpPr/>
          <p:nvPr/>
        </p:nvSpPr>
        <p:spPr>
          <a:xfrm>
            <a:off x="1312920" y="2574360"/>
            <a:ext cx="294480" cy="231840"/>
          </a:xfrm>
          <a:custGeom>
            <a:avLst/>
            <a:gdLst/>
            <a:ahLst/>
            <a:rect l="l" t="t" r="r" b="b"/>
            <a:pathLst>
              <a:path w="72" h="57">
                <a:moveTo>
                  <a:pt x="0" y="57"/>
                </a:moveTo>
                <a:cubicBezTo>
                  <a:pt x="0" y="38"/>
                  <a:pt x="0" y="19"/>
                  <a:pt x="0" y="0"/>
                </a:cubicBezTo>
                <a:cubicBezTo>
                  <a:pt x="1" y="0"/>
                  <a:pt x="2" y="0"/>
                  <a:pt x="3" y="0"/>
                </a:cubicBezTo>
                <a:cubicBezTo>
                  <a:pt x="3" y="19"/>
                  <a:pt x="3" y="38"/>
                  <a:pt x="3" y="57"/>
                </a:cubicBezTo>
                <a:cubicBezTo>
                  <a:pt x="2" y="57"/>
                  <a:pt x="1" y="57"/>
                  <a:pt x="0" y="57"/>
                </a:cubicBezTo>
                <a:close/>
                <a:moveTo>
                  <a:pt x="4" y="57"/>
                </a:moveTo>
                <a:cubicBezTo>
                  <a:pt x="4" y="38"/>
                  <a:pt x="4" y="19"/>
                  <a:pt x="4" y="0"/>
                </a:cubicBezTo>
                <a:cubicBezTo>
                  <a:pt x="5" y="0"/>
                  <a:pt x="5" y="0"/>
                  <a:pt x="6" y="0"/>
                </a:cubicBezTo>
                <a:cubicBezTo>
                  <a:pt x="6" y="19"/>
                  <a:pt x="6" y="38"/>
                  <a:pt x="6" y="57"/>
                </a:cubicBezTo>
                <a:cubicBezTo>
                  <a:pt x="5" y="57"/>
                  <a:pt x="5" y="57"/>
                  <a:pt x="4" y="57"/>
                </a:cubicBezTo>
                <a:close/>
                <a:moveTo>
                  <a:pt x="8" y="57"/>
                </a:moveTo>
                <a:cubicBezTo>
                  <a:pt x="8" y="38"/>
                  <a:pt x="8" y="19"/>
                  <a:pt x="8" y="0"/>
                </a:cubicBezTo>
                <a:cubicBezTo>
                  <a:pt x="8" y="0"/>
                  <a:pt x="9" y="0"/>
                  <a:pt x="9" y="0"/>
                </a:cubicBezTo>
                <a:cubicBezTo>
                  <a:pt x="9" y="19"/>
                  <a:pt x="9" y="38"/>
                  <a:pt x="9" y="57"/>
                </a:cubicBezTo>
                <a:cubicBezTo>
                  <a:pt x="9" y="57"/>
                  <a:pt x="9" y="57"/>
                  <a:pt x="8" y="57"/>
                </a:cubicBezTo>
                <a:close/>
                <a:moveTo>
                  <a:pt x="14" y="57"/>
                </a:moveTo>
                <a:cubicBezTo>
                  <a:pt x="14" y="38"/>
                  <a:pt x="14" y="19"/>
                  <a:pt x="14" y="0"/>
                </a:cubicBezTo>
                <a:cubicBezTo>
                  <a:pt x="15" y="0"/>
                  <a:pt x="15" y="0"/>
                  <a:pt x="16" y="0"/>
                </a:cubicBezTo>
                <a:cubicBezTo>
                  <a:pt x="16" y="19"/>
                  <a:pt x="16" y="38"/>
                  <a:pt x="16" y="57"/>
                </a:cubicBezTo>
                <a:cubicBezTo>
                  <a:pt x="15" y="57"/>
                  <a:pt x="15" y="57"/>
                  <a:pt x="14" y="57"/>
                </a:cubicBezTo>
                <a:close/>
                <a:moveTo>
                  <a:pt x="19" y="57"/>
                </a:moveTo>
                <a:cubicBezTo>
                  <a:pt x="19" y="38"/>
                  <a:pt x="19" y="19"/>
                  <a:pt x="19" y="0"/>
                </a:cubicBezTo>
                <a:cubicBezTo>
                  <a:pt x="20" y="0"/>
                  <a:pt x="21" y="0"/>
                  <a:pt x="22" y="0"/>
                </a:cubicBezTo>
                <a:cubicBezTo>
                  <a:pt x="22" y="19"/>
                  <a:pt x="22" y="38"/>
                  <a:pt x="22" y="57"/>
                </a:cubicBezTo>
                <a:cubicBezTo>
                  <a:pt x="21" y="57"/>
                  <a:pt x="20" y="57"/>
                  <a:pt x="19" y="57"/>
                </a:cubicBezTo>
                <a:close/>
                <a:moveTo>
                  <a:pt x="26" y="57"/>
                </a:moveTo>
                <a:cubicBezTo>
                  <a:pt x="26" y="38"/>
                  <a:pt x="26" y="19"/>
                  <a:pt x="26" y="0"/>
                </a:cubicBezTo>
                <a:cubicBezTo>
                  <a:pt x="26" y="0"/>
                  <a:pt x="27" y="0"/>
                  <a:pt x="27" y="0"/>
                </a:cubicBezTo>
                <a:cubicBezTo>
                  <a:pt x="27" y="19"/>
                  <a:pt x="27" y="38"/>
                  <a:pt x="27" y="57"/>
                </a:cubicBezTo>
                <a:cubicBezTo>
                  <a:pt x="27" y="57"/>
                  <a:pt x="26" y="57"/>
                  <a:pt x="26" y="57"/>
                </a:cubicBezTo>
                <a:close/>
                <a:moveTo>
                  <a:pt x="28" y="57"/>
                </a:moveTo>
                <a:cubicBezTo>
                  <a:pt x="28" y="38"/>
                  <a:pt x="28" y="19"/>
                  <a:pt x="28" y="0"/>
                </a:cubicBezTo>
                <a:cubicBezTo>
                  <a:pt x="29" y="0"/>
                  <a:pt x="29" y="0"/>
                  <a:pt x="30" y="0"/>
                </a:cubicBezTo>
                <a:cubicBezTo>
                  <a:pt x="30" y="19"/>
                  <a:pt x="30" y="38"/>
                  <a:pt x="30" y="57"/>
                </a:cubicBezTo>
                <a:cubicBezTo>
                  <a:pt x="29" y="57"/>
                  <a:pt x="29" y="57"/>
                  <a:pt x="28" y="57"/>
                </a:cubicBezTo>
                <a:close/>
                <a:moveTo>
                  <a:pt x="31" y="57"/>
                </a:moveTo>
                <a:cubicBezTo>
                  <a:pt x="31" y="38"/>
                  <a:pt x="31" y="19"/>
                  <a:pt x="31" y="0"/>
                </a:cubicBezTo>
                <a:cubicBezTo>
                  <a:pt x="31" y="0"/>
                  <a:pt x="32" y="0"/>
                  <a:pt x="32" y="0"/>
                </a:cubicBezTo>
                <a:cubicBezTo>
                  <a:pt x="32" y="19"/>
                  <a:pt x="32" y="38"/>
                  <a:pt x="32" y="57"/>
                </a:cubicBezTo>
                <a:cubicBezTo>
                  <a:pt x="32" y="57"/>
                  <a:pt x="31" y="57"/>
                  <a:pt x="31" y="57"/>
                </a:cubicBezTo>
                <a:close/>
                <a:moveTo>
                  <a:pt x="36" y="57"/>
                </a:moveTo>
                <a:cubicBezTo>
                  <a:pt x="36" y="38"/>
                  <a:pt x="36" y="19"/>
                  <a:pt x="36" y="0"/>
                </a:cubicBezTo>
                <a:cubicBezTo>
                  <a:pt x="37" y="0"/>
                  <a:pt x="38" y="0"/>
                  <a:pt x="38" y="0"/>
                </a:cubicBezTo>
                <a:cubicBezTo>
                  <a:pt x="38" y="19"/>
                  <a:pt x="38" y="38"/>
                  <a:pt x="38" y="57"/>
                </a:cubicBezTo>
                <a:cubicBezTo>
                  <a:pt x="38" y="57"/>
                  <a:pt x="37" y="57"/>
                  <a:pt x="36" y="57"/>
                </a:cubicBezTo>
                <a:close/>
                <a:moveTo>
                  <a:pt x="42" y="57"/>
                </a:moveTo>
                <a:cubicBezTo>
                  <a:pt x="42" y="38"/>
                  <a:pt x="42" y="19"/>
                  <a:pt x="42" y="0"/>
                </a:cubicBezTo>
                <a:cubicBezTo>
                  <a:pt x="43" y="0"/>
                  <a:pt x="44" y="0"/>
                  <a:pt x="45" y="0"/>
                </a:cubicBezTo>
                <a:cubicBezTo>
                  <a:pt x="45" y="19"/>
                  <a:pt x="45" y="38"/>
                  <a:pt x="45" y="57"/>
                </a:cubicBezTo>
                <a:cubicBezTo>
                  <a:pt x="44" y="57"/>
                  <a:pt x="43" y="57"/>
                  <a:pt x="42" y="57"/>
                </a:cubicBezTo>
                <a:close/>
                <a:moveTo>
                  <a:pt x="47" y="57"/>
                </a:moveTo>
                <a:cubicBezTo>
                  <a:pt x="47" y="38"/>
                  <a:pt x="47" y="19"/>
                  <a:pt x="47" y="0"/>
                </a:cubicBezTo>
                <a:cubicBezTo>
                  <a:pt x="48" y="0"/>
                  <a:pt x="49" y="0"/>
                  <a:pt x="50" y="0"/>
                </a:cubicBezTo>
                <a:cubicBezTo>
                  <a:pt x="50" y="19"/>
                  <a:pt x="50" y="38"/>
                  <a:pt x="50" y="57"/>
                </a:cubicBezTo>
                <a:cubicBezTo>
                  <a:pt x="49" y="57"/>
                  <a:pt x="48" y="57"/>
                  <a:pt x="47" y="57"/>
                </a:cubicBezTo>
                <a:close/>
                <a:moveTo>
                  <a:pt x="52" y="57"/>
                </a:moveTo>
                <a:cubicBezTo>
                  <a:pt x="52" y="38"/>
                  <a:pt x="52" y="19"/>
                  <a:pt x="52" y="0"/>
                </a:cubicBezTo>
                <a:cubicBezTo>
                  <a:pt x="53" y="0"/>
                  <a:pt x="54" y="0"/>
                  <a:pt x="55" y="0"/>
                </a:cubicBezTo>
                <a:cubicBezTo>
                  <a:pt x="55" y="19"/>
                  <a:pt x="55" y="38"/>
                  <a:pt x="55" y="57"/>
                </a:cubicBezTo>
                <a:cubicBezTo>
                  <a:pt x="54" y="57"/>
                  <a:pt x="53" y="57"/>
                  <a:pt x="52" y="57"/>
                </a:cubicBezTo>
                <a:close/>
                <a:moveTo>
                  <a:pt x="56" y="57"/>
                </a:moveTo>
                <a:cubicBezTo>
                  <a:pt x="56" y="38"/>
                  <a:pt x="56" y="19"/>
                  <a:pt x="56" y="0"/>
                </a:cubicBezTo>
                <a:cubicBezTo>
                  <a:pt x="57" y="0"/>
                  <a:pt x="58" y="0"/>
                  <a:pt x="59" y="0"/>
                </a:cubicBezTo>
                <a:cubicBezTo>
                  <a:pt x="59" y="19"/>
                  <a:pt x="59" y="38"/>
                  <a:pt x="59" y="57"/>
                </a:cubicBezTo>
                <a:cubicBezTo>
                  <a:pt x="58" y="57"/>
                  <a:pt x="57" y="57"/>
                  <a:pt x="56" y="57"/>
                </a:cubicBezTo>
                <a:close/>
                <a:moveTo>
                  <a:pt x="62" y="57"/>
                </a:moveTo>
                <a:cubicBezTo>
                  <a:pt x="62" y="38"/>
                  <a:pt x="62" y="19"/>
                  <a:pt x="62" y="0"/>
                </a:cubicBezTo>
                <a:cubicBezTo>
                  <a:pt x="64" y="0"/>
                  <a:pt x="65" y="0"/>
                  <a:pt x="66" y="0"/>
                </a:cubicBezTo>
                <a:cubicBezTo>
                  <a:pt x="66" y="19"/>
                  <a:pt x="66" y="38"/>
                  <a:pt x="66" y="57"/>
                </a:cubicBezTo>
                <a:cubicBezTo>
                  <a:pt x="65" y="57"/>
                  <a:pt x="64" y="57"/>
                  <a:pt x="62" y="57"/>
                </a:cubicBezTo>
                <a:close/>
                <a:moveTo>
                  <a:pt x="67" y="57"/>
                </a:moveTo>
                <a:cubicBezTo>
                  <a:pt x="67" y="38"/>
                  <a:pt x="67" y="19"/>
                  <a:pt x="67" y="0"/>
                </a:cubicBezTo>
                <a:cubicBezTo>
                  <a:pt x="68" y="0"/>
                  <a:pt x="68" y="0"/>
                  <a:pt x="69" y="0"/>
                </a:cubicBezTo>
                <a:cubicBezTo>
                  <a:pt x="69" y="19"/>
                  <a:pt x="69" y="38"/>
                  <a:pt x="69" y="57"/>
                </a:cubicBezTo>
                <a:cubicBezTo>
                  <a:pt x="68" y="57"/>
                  <a:pt x="68" y="57"/>
                  <a:pt x="67" y="57"/>
                </a:cubicBezTo>
                <a:close/>
                <a:moveTo>
                  <a:pt x="70" y="57"/>
                </a:moveTo>
                <a:cubicBezTo>
                  <a:pt x="70" y="38"/>
                  <a:pt x="70" y="19"/>
                  <a:pt x="70" y="0"/>
                </a:cubicBezTo>
                <a:cubicBezTo>
                  <a:pt x="71" y="0"/>
                  <a:pt x="72" y="0"/>
                  <a:pt x="72" y="0"/>
                </a:cubicBezTo>
                <a:cubicBezTo>
                  <a:pt x="72" y="19"/>
                  <a:pt x="72" y="38"/>
                  <a:pt x="72" y="57"/>
                </a:cubicBezTo>
                <a:cubicBezTo>
                  <a:pt x="72" y="57"/>
                  <a:pt x="71" y="57"/>
                  <a:pt x="70" y="57"/>
                </a:cubicBezTo>
                <a:close/>
              </a:path>
            </a:pathLst>
          </a:custGeom>
          <a:solidFill>
            <a:schemeClr val="dk1"/>
          </a:solidFill>
          <a:ln w="0">
            <a:noFill/>
          </a:ln>
        </p:spPr>
        <p:style>
          <a:lnRef idx="0"/>
          <a:fillRef idx="0"/>
          <a:effectRef idx="0"/>
          <a:fontRef idx="minor"/>
        </p:style>
      </p:sp>
      <p:sp>
        <p:nvSpPr>
          <p:cNvPr id="1999" name="Google Shape;1952;p46"/>
          <p:cNvSpPr/>
          <p:nvPr/>
        </p:nvSpPr>
        <p:spPr>
          <a:xfrm>
            <a:off x="1901160" y="2574360"/>
            <a:ext cx="249120" cy="252720"/>
          </a:xfrm>
          <a:custGeom>
            <a:avLst/>
            <a:gdLst/>
            <a:ahLst/>
            <a:rect l="l" t="t" r="r" b="b"/>
            <a:pathLst>
              <a:path w="61" h="62">
                <a:moveTo>
                  <a:pt x="61" y="12"/>
                </a:moveTo>
                <a:cubicBezTo>
                  <a:pt x="61" y="51"/>
                  <a:pt x="61" y="51"/>
                  <a:pt x="61" y="51"/>
                </a:cubicBez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close/>
                <a:moveTo>
                  <a:pt x="5" y="15"/>
                </a:moveTo>
                <a:cubicBezTo>
                  <a:pt x="5" y="47"/>
                  <a:pt x="5" y="47"/>
                  <a:pt x="5" y="47"/>
                </a:cubicBezTo>
                <a:cubicBezTo>
                  <a:pt x="20" y="47"/>
                  <a:pt x="20" y="47"/>
                  <a:pt x="20" y="47"/>
                </a:cubicBezTo>
                <a:cubicBezTo>
                  <a:pt x="26" y="47"/>
                  <a:pt x="31" y="44"/>
                  <a:pt x="31" y="38"/>
                </a:cubicBezTo>
                <a:cubicBezTo>
                  <a:pt x="31" y="34"/>
                  <a:pt x="29" y="31"/>
                  <a:pt x="26" y="30"/>
                </a:cubicBezTo>
                <a:cubicBezTo>
                  <a:pt x="28" y="28"/>
                  <a:pt x="30" y="26"/>
                  <a:pt x="30" y="23"/>
                </a:cubicBezTo>
                <a:cubicBezTo>
                  <a:pt x="30" y="17"/>
                  <a:pt x="25" y="15"/>
                  <a:pt x="20" y="15"/>
                </a:cubicBezTo>
                <a:lnTo>
                  <a:pt x="5" y="15"/>
                </a:lnTo>
                <a:close/>
                <a:moveTo>
                  <a:pt x="12" y="28"/>
                </a:moveTo>
                <a:cubicBezTo>
                  <a:pt x="12" y="21"/>
                  <a:pt x="12" y="21"/>
                  <a:pt x="12" y="21"/>
                </a:cubicBezTo>
                <a:cubicBezTo>
                  <a:pt x="18" y="21"/>
                  <a:pt x="18" y="21"/>
                  <a:pt x="18" y="21"/>
                </a:cubicBezTo>
                <a:cubicBezTo>
                  <a:pt x="21" y="21"/>
                  <a:pt x="23" y="21"/>
                  <a:pt x="23" y="24"/>
                </a:cubicBezTo>
                <a:cubicBezTo>
                  <a:pt x="23" y="27"/>
                  <a:pt x="21" y="28"/>
                  <a:pt x="19" y="28"/>
                </a:cubicBezTo>
                <a:lnTo>
                  <a:pt x="12" y="28"/>
                </a:lnTo>
                <a:close/>
                <a:moveTo>
                  <a:pt x="12" y="41"/>
                </a:moveTo>
                <a:cubicBezTo>
                  <a:pt x="12" y="33"/>
                  <a:pt x="12" y="33"/>
                  <a:pt x="12" y="33"/>
                </a:cubicBezTo>
                <a:cubicBezTo>
                  <a:pt x="19" y="33"/>
                  <a:pt x="19" y="33"/>
                  <a:pt x="19" y="33"/>
                </a:cubicBezTo>
                <a:cubicBezTo>
                  <a:pt x="22" y="33"/>
                  <a:pt x="24" y="34"/>
                  <a:pt x="24" y="37"/>
                </a:cubicBezTo>
                <a:cubicBezTo>
                  <a:pt x="24" y="40"/>
                  <a:pt x="22" y="41"/>
                  <a:pt x="19" y="41"/>
                </a:cubicBezTo>
                <a:lnTo>
                  <a:pt x="12" y="41"/>
                </a:lnTo>
                <a:close/>
                <a:moveTo>
                  <a:pt x="40" y="37"/>
                </a:moveTo>
                <a:cubicBezTo>
                  <a:pt x="56" y="37"/>
                  <a:pt x="56" y="37"/>
                  <a:pt x="56" y="37"/>
                </a:cubicBezTo>
                <a:cubicBezTo>
                  <a:pt x="56" y="36"/>
                  <a:pt x="56" y="36"/>
                  <a:pt x="56" y="36"/>
                </a:cubicBezTo>
                <a:cubicBezTo>
                  <a:pt x="56" y="29"/>
                  <a:pt x="52" y="23"/>
                  <a:pt x="45" y="23"/>
                </a:cubicBezTo>
                <a:cubicBezTo>
                  <a:pt x="38" y="23"/>
                  <a:pt x="33" y="29"/>
                  <a:pt x="33" y="35"/>
                </a:cubicBezTo>
                <a:cubicBezTo>
                  <a:pt x="33" y="43"/>
                  <a:pt x="38" y="47"/>
                  <a:pt x="45" y="47"/>
                </a:cubicBezTo>
                <a:cubicBezTo>
                  <a:pt x="51" y="47"/>
                  <a:pt x="54" y="45"/>
                  <a:pt x="56" y="40"/>
                </a:cubicBezTo>
                <a:cubicBezTo>
                  <a:pt x="50" y="40"/>
                  <a:pt x="50" y="40"/>
                  <a:pt x="50" y="40"/>
                </a:cubicBezTo>
                <a:cubicBezTo>
                  <a:pt x="50" y="42"/>
                  <a:pt x="47" y="43"/>
                  <a:pt x="45" y="43"/>
                </a:cubicBezTo>
                <a:cubicBezTo>
                  <a:pt x="42" y="43"/>
                  <a:pt x="40" y="41"/>
                  <a:pt x="40" y="37"/>
                </a:cubicBezTo>
                <a:close/>
                <a:moveTo>
                  <a:pt x="51" y="17"/>
                </a:moveTo>
                <a:cubicBezTo>
                  <a:pt x="51" y="20"/>
                  <a:pt x="51" y="20"/>
                  <a:pt x="51" y="20"/>
                </a:cubicBezTo>
                <a:cubicBezTo>
                  <a:pt x="38" y="20"/>
                  <a:pt x="38" y="20"/>
                  <a:pt x="38" y="20"/>
                </a:cubicBezTo>
                <a:cubicBezTo>
                  <a:pt x="38" y="17"/>
                  <a:pt x="38" y="17"/>
                  <a:pt x="38" y="17"/>
                </a:cubicBezTo>
                <a:lnTo>
                  <a:pt x="51" y="17"/>
                </a:lnTo>
                <a:close/>
                <a:moveTo>
                  <a:pt x="50" y="33"/>
                </a:moveTo>
                <a:cubicBezTo>
                  <a:pt x="40" y="33"/>
                  <a:pt x="40" y="33"/>
                  <a:pt x="40" y="33"/>
                </a:cubicBezTo>
                <a:cubicBezTo>
                  <a:pt x="40" y="30"/>
                  <a:pt x="42" y="28"/>
                  <a:pt x="45" y="28"/>
                </a:cubicBezTo>
                <a:cubicBezTo>
                  <a:pt x="48" y="28"/>
                  <a:pt x="50" y="30"/>
                  <a:pt x="50" y="33"/>
                </a:cubicBezTo>
                <a:close/>
              </a:path>
            </a:pathLst>
          </a:custGeom>
          <a:solidFill>
            <a:schemeClr val="dk1"/>
          </a:solidFill>
          <a:ln w="0">
            <a:noFill/>
          </a:ln>
        </p:spPr>
        <p:style>
          <a:lnRef idx="0"/>
          <a:fillRef idx="0"/>
          <a:effectRef idx="0"/>
          <a:fontRef idx="minor"/>
        </p:style>
      </p:sp>
      <p:sp>
        <p:nvSpPr>
          <p:cNvPr id="2000" name="Google Shape;1953;p46"/>
          <p:cNvSpPr/>
          <p:nvPr/>
        </p:nvSpPr>
        <p:spPr>
          <a:xfrm>
            <a:off x="2491560" y="2553840"/>
            <a:ext cx="336240" cy="294480"/>
          </a:xfrm>
          <a:custGeom>
            <a:avLst/>
            <a:gdLst/>
            <a:ahLst/>
            <a:rect l="l" t="t" r="r" b="b"/>
            <a:pathLst>
              <a:path w="82" h="72">
                <a:moveTo>
                  <a:pt x="81" y="5"/>
                </a:moveTo>
                <a:cubicBezTo>
                  <a:pt x="82" y="5"/>
                  <a:pt x="82" y="6"/>
                  <a:pt x="81" y="7"/>
                </a:cubicBezTo>
                <a:cubicBezTo>
                  <a:pt x="6" y="72"/>
                  <a:pt x="6" y="72"/>
                  <a:pt x="6" y="72"/>
                </a:cubicBezTo>
                <a:cubicBezTo>
                  <a:pt x="5" y="72"/>
                  <a:pt x="4" y="72"/>
                  <a:pt x="4" y="72"/>
                </a:cubicBezTo>
                <a:cubicBezTo>
                  <a:pt x="1" y="68"/>
                  <a:pt x="1" y="68"/>
                  <a:pt x="1" y="68"/>
                </a:cubicBezTo>
                <a:cubicBezTo>
                  <a:pt x="0" y="67"/>
                  <a:pt x="0" y="66"/>
                  <a:pt x="1" y="66"/>
                </a:cubicBezTo>
                <a:cubicBezTo>
                  <a:pt x="8" y="60"/>
                  <a:pt x="8" y="60"/>
                  <a:pt x="8" y="60"/>
                </a:cubicBezTo>
                <a:cubicBezTo>
                  <a:pt x="8" y="59"/>
                  <a:pt x="7" y="58"/>
                  <a:pt x="7" y="57"/>
                </a:cubicBezTo>
                <a:cubicBezTo>
                  <a:pt x="13" y="52"/>
                  <a:pt x="20" y="43"/>
                  <a:pt x="20" y="23"/>
                </a:cubicBezTo>
                <a:cubicBezTo>
                  <a:pt x="20" y="16"/>
                  <a:pt x="27" y="7"/>
                  <a:pt x="37" y="6"/>
                </a:cubicBezTo>
                <a:cubicBezTo>
                  <a:pt x="37" y="5"/>
                  <a:pt x="37" y="5"/>
                  <a:pt x="37" y="4"/>
                </a:cubicBezTo>
                <a:cubicBezTo>
                  <a:pt x="37" y="2"/>
                  <a:pt x="39" y="0"/>
                  <a:pt x="41" y="0"/>
                </a:cubicBezTo>
                <a:cubicBezTo>
                  <a:pt x="43" y="0"/>
                  <a:pt x="45" y="2"/>
                  <a:pt x="45" y="4"/>
                </a:cubicBezTo>
                <a:cubicBezTo>
                  <a:pt x="45" y="5"/>
                  <a:pt x="45" y="5"/>
                  <a:pt x="44" y="6"/>
                </a:cubicBezTo>
                <a:cubicBezTo>
                  <a:pt x="51" y="7"/>
                  <a:pt x="56" y="11"/>
                  <a:pt x="59" y="15"/>
                </a:cubicBezTo>
                <a:cubicBezTo>
                  <a:pt x="76" y="1"/>
                  <a:pt x="76" y="1"/>
                  <a:pt x="76" y="1"/>
                </a:cubicBezTo>
                <a:cubicBezTo>
                  <a:pt x="76" y="0"/>
                  <a:pt x="77" y="0"/>
                  <a:pt x="78" y="1"/>
                </a:cubicBezTo>
                <a:lnTo>
                  <a:pt x="81" y="5"/>
                </a:lnTo>
                <a:close/>
                <a:moveTo>
                  <a:pt x="55" y="19"/>
                </a:moveTo>
                <a:cubicBezTo>
                  <a:pt x="53" y="15"/>
                  <a:pt x="49" y="11"/>
                  <a:pt x="41" y="11"/>
                </a:cubicBezTo>
                <a:cubicBezTo>
                  <a:pt x="30" y="11"/>
                  <a:pt x="25" y="18"/>
                  <a:pt x="25" y="23"/>
                </a:cubicBezTo>
                <a:cubicBezTo>
                  <a:pt x="25" y="34"/>
                  <a:pt x="24" y="42"/>
                  <a:pt x="20" y="49"/>
                </a:cubicBezTo>
                <a:lnTo>
                  <a:pt x="55" y="19"/>
                </a:lnTo>
                <a:close/>
                <a:moveTo>
                  <a:pt x="69" y="62"/>
                </a:moveTo>
                <a:cubicBezTo>
                  <a:pt x="51" y="62"/>
                  <a:pt x="51" y="62"/>
                  <a:pt x="51" y="62"/>
                </a:cubicBezTo>
                <a:cubicBezTo>
                  <a:pt x="51" y="68"/>
                  <a:pt x="47" y="72"/>
                  <a:pt x="41" y="72"/>
                </a:cubicBezTo>
                <a:cubicBezTo>
                  <a:pt x="35" y="72"/>
                  <a:pt x="31" y="68"/>
                  <a:pt x="31" y="62"/>
                </a:cubicBezTo>
                <a:cubicBezTo>
                  <a:pt x="37" y="57"/>
                  <a:pt x="37" y="57"/>
                  <a:pt x="37" y="57"/>
                </a:cubicBezTo>
                <a:cubicBezTo>
                  <a:pt x="67" y="57"/>
                  <a:pt x="67" y="57"/>
                  <a:pt x="67" y="57"/>
                </a:cubicBezTo>
                <a:cubicBezTo>
                  <a:pt x="63" y="52"/>
                  <a:pt x="60" y="46"/>
                  <a:pt x="58" y="38"/>
                </a:cubicBezTo>
                <a:cubicBezTo>
                  <a:pt x="62" y="35"/>
                  <a:pt x="62" y="35"/>
                  <a:pt x="62" y="35"/>
                </a:cubicBezTo>
                <a:cubicBezTo>
                  <a:pt x="64" y="46"/>
                  <a:pt x="70" y="53"/>
                  <a:pt x="74" y="57"/>
                </a:cubicBezTo>
                <a:cubicBezTo>
                  <a:pt x="74" y="60"/>
                  <a:pt x="72" y="62"/>
                  <a:pt x="69" y="62"/>
                </a:cubicBezTo>
                <a:close/>
                <a:moveTo>
                  <a:pt x="41" y="68"/>
                </a:moveTo>
                <a:cubicBezTo>
                  <a:pt x="38" y="68"/>
                  <a:pt x="35" y="65"/>
                  <a:pt x="35" y="62"/>
                </a:cubicBezTo>
                <a:cubicBezTo>
                  <a:pt x="35" y="62"/>
                  <a:pt x="35" y="61"/>
                  <a:pt x="34" y="61"/>
                </a:cubicBezTo>
                <a:cubicBezTo>
                  <a:pt x="34" y="61"/>
                  <a:pt x="34" y="62"/>
                  <a:pt x="34" y="62"/>
                </a:cubicBezTo>
                <a:cubicBezTo>
                  <a:pt x="34" y="66"/>
                  <a:pt x="37" y="69"/>
                  <a:pt x="41" y="69"/>
                </a:cubicBezTo>
                <a:cubicBezTo>
                  <a:pt x="41" y="69"/>
                  <a:pt x="42" y="69"/>
                  <a:pt x="42" y="68"/>
                </a:cubicBezTo>
                <a:cubicBezTo>
                  <a:pt x="42" y="68"/>
                  <a:pt x="41" y="68"/>
                  <a:pt x="41" y="68"/>
                </a:cubicBezTo>
                <a:close/>
              </a:path>
            </a:pathLst>
          </a:custGeom>
          <a:solidFill>
            <a:schemeClr val="dk1"/>
          </a:solidFill>
          <a:ln w="0">
            <a:noFill/>
          </a:ln>
        </p:spPr>
        <p:style>
          <a:lnRef idx="0"/>
          <a:fillRef idx="0"/>
          <a:effectRef idx="0"/>
          <a:fontRef idx="minor"/>
        </p:style>
      </p:sp>
      <p:sp>
        <p:nvSpPr>
          <p:cNvPr id="2001" name="Google Shape;1954;p46"/>
          <p:cNvSpPr/>
          <p:nvPr/>
        </p:nvSpPr>
        <p:spPr>
          <a:xfrm>
            <a:off x="3081960" y="2565000"/>
            <a:ext cx="231840" cy="275400"/>
          </a:xfrm>
          <a:custGeom>
            <a:avLst/>
            <a:gdLst/>
            <a:ahLst/>
            <a:rect l="l" t="t"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chemeClr val="dk1"/>
          </a:solidFill>
          <a:ln w="0">
            <a:noFill/>
          </a:ln>
        </p:spPr>
        <p:style>
          <a:lnRef idx="0"/>
          <a:fillRef idx="0"/>
          <a:effectRef idx="0"/>
          <a:fontRef idx="minor"/>
        </p:style>
      </p:sp>
      <p:sp>
        <p:nvSpPr>
          <p:cNvPr id="2002" name="Google Shape;1955;p46"/>
          <p:cNvSpPr/>
          <p:nvPr/>
        </p:nvSpPr>
        <p:spPr>
          <a:xfrm>
            <a:off x="3672360" y="2574360"/>
            <a:ext cx="150480" cy="273600"/>
          </a:xfrm>
          <a:custGeom>
            <a:avLst/>
            <a:gdLst/>
            <a:ahLst/>
            <a:rect l="l" t="t"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dk1"/>
          </a:solidFill>
          <a:ln w="0">
            <a:noFill/>
          </a:ln>
        </p:spPr>
        <p:style>
          <a:lnRef idx="0"/>
          <a:fillRef idx="0"/>
          <a:effectRef idx="0"/>
          <a:fontRef idx="minor"/>
        </p:style>
      </p:sp>
      <p:sp>
        <p:nvSpPr>
          <p:cNvPr id="2003" name="Google Shape;1956;p46"/>
          <p:cNvSpPr/>
          <p:nvPr/>
        </p:nvSpPr>
        <p:spPr>
          <a:xfrm>
            <a:off x="4260600" y="2574360"/>
            <a:ext cx="213120" cy="249120"/>
          </a:xfrm>
          <a:custGeom>
            <a:avLst/>
            <a:gdLst/>
            <a:ahLst/>
            <a:rect l="l" t="t" r="r" b="b"/>
            <a:pathLst>
              <a:path w="52" h="61">
                <a:moveTo>
                  <a:pt x="49" y="1"/>
                </a:moveTo>
                <a:cubicBezTo>
                  <a:pt x="51" y="1"/>
                  <a:pt x="52" y="3"/>
                  <a:pt x="52" y="5"/>
                </a:cubicBezTo>
                <a:cubicBezTo>
                  <a:pt x="52" y="57"/>
                  <a:pt x="52" y="57"/>
                  <a:pt x="52" y="57"/>
                </a:cubicBezTo>
                <a:cubicBezTo>
                  <a:pt x="52" y="59"/>
                  <a:pt x="51" y="60"/>
                  <a:pt x="49" y="61"/>
                </a:cubicBezTo>
                <a:cubicBezTo>
                  <a:pt x="48" y="61"/>
                  <a:pt x="48" y="61"/>
                  <a:pt x="47" y="61"/>
                </a:cubicBezTo>
                <a:cubicBezTo>
                  <a:pt x="46" y="61"/>
                  <a:pt x="45" y="61"/>
                  <a:pt x="44" y="60"/>
                </a:cubicBezTo>
                <a:cubicBezTo>
                  <a:pt x="26" y="43"/>
                  <a:pt x="26" y="43"/>
                  <a:pt x="26" y="43"/>
                </a:cubicBezTo>
                <a:cubicBezTo>
                  <a:pt x="8" y="60"/>
                  <a:pt x="8" y="60"/>
                  <a:pt x="8" y="60"/>
                </a:cubicBezTo>
                <a:cubicBezTo>
                  <a:pt x="8" y="61"/>
                  <a:pt x="6" y="61"/>
                  <a:pt x="5" y="61"/>
                </a:cubicBezTo>
                <a:cubicBezTo>
                  <a:pt x="5" y="61"/>
                  <a:pt x="4" y="61"/>
                  <a:pt x="3" y="61"/>
                </a:cubicBezTo>
                <a:cubicBezTo>
                  <a:pt x="2" y="60"/>
                  <a:pt x="0" y="59"/>
                  <a:pt x="0" y="57"/>
                </a:cubicBezTo>
                <a:cubicBezTo>
                  <a:pt x="0" y="5"/>
                  <a:pt x="0" y="5"/>
                  <a:pt x="0" y="5"/>
                </a:cubicBezTo>
                <a:cubicBezTo>
                  <a:pt x="0" y="3"/>
                  <a:pt x="2" y="1"/>
                  <a:pt x="3" y="1"/>
                </a:cubicBezTo>
                <a:cubicBezTo>
                  <a:pt x="4" y="1"/>
                  <a:pt x="5" y="0"/>
                  <a:pt x="5" y="0"/>
                </a:cubicBezTo>
                <a:cubicBezTo>
                  <a:pt x="6" y="0"/>
                  <a:pt x="46" y="0"/>
                  <a:pt x="47" y="0"/>
                </a:cubicBezTo>
                <a:cubicBezTo>
                  <a:pt x="48" y="0"/>
                  <a:pt x="48" y="1"/>
                  <a:pt x="49" y="1"/>
                </a:cubicBezTo>
                <a:close/>
                <a:moveTo>
                  <a:pt x="6" y="6"/>
                </a:moveTo>
                <a:cubicBezTo>
                  <a:pt x="6" y="55"/>
                  <a:pt x="6" y="55"/>
                  <a:pt x="6" y="55"/>
                </a:cubicBezTo>
                <a:cubicBezTo>
                  <a:pt x="23" y="39"/>
                  <a:pt x="23" y="39"/>
                  <a:pt x="23" y="39"/>
                </a:cubicBezTo>
                <a:cubicBezTo>
                  <a:pt x="26" y="36"/>
                  <a:pt x="26" y="36"/>
                  <a:pt x="26" y="36"/>
                </a:cubicBezTo>
                <a:cubicBezTo>
                  <a:pt x="30" y="39"/>
                  <a:pt x="30" y="39"/>
                  <a:pt x="30" y="39"/>
                </a:cubicBezTo>
                <a:cubicBezTo>
                  <a:pt x="47" y="55"/>
                  <a:pt x="47" y="55"/>
                  <a:pt x="47" y="55"/>
                </a:cubicBezTo>
                <a:cubicBezTo>
                  <a:pt x="47" y="6"/>
                  <a:pt x="47" y="6"/>
                  <a:pt x="47" y="6"/>
                </a:cubicBezTo>
                <a:lnTo>
                  <a:pt x="6" y="6"/>
                </a:lnTo>
                <a:close/>
              </a:path>
            </a:pathLst>
          </a:custGeom>
          <a:solidFill>
            <a:schemeClr val="dk1"/>
          </a:solidFill>
          <a:ln w="0">
            <a:noFill/>
          </a:ln>
        </p:spPr>
        <p:style>
          <a:lnRef idx="0"/>
          <a:fillRef idx="0"/>
          <a:effectRef idx="0"/>
          <a:fontRef idx="minor"/>
        </p:style>
      </p:sp>
      <p:sp>
        <p:nvSpPr>
          <p:cNvPr id="2004" name="Google Shape;1957;p46"/>
          <p:cNvSpPr/>
          <p:nvPr/>
        </p:nvSpPr>
        <p:spPr>
          <a:xfrm>
            <a:off x="4851000" y="2553840"/>
            <a:ext cx="228240" cy="294480"/>
          </a:xfrm>
          <a:custGeom>
            <a:avLst/>
            <a:gdLst/>
            <a:ahLst/>
            <a:rect l="l" t="t" r="r" b="b"/>
            <a:pathLst>
              <a:path w="56" h="72">
                <a:moveTo>
                  <a:pt x="56" y="3"/>
                </a:moveTo>
                <a:cubicBezTo>
                  <a:pt x="56" y="70"/>
                  <a:pt x="56" y="70"/>
                  <a:pt x="56" y="70"/>
                </a:cubicBezTo>
                <a:cubicBezTo>
                  <a:pt x="56" y="71"/>
                  <a:pt x="55" y="72"/>
                  <a:pt x="54" y="72"/>
                </a:cubicBezTo>
                <a:cubicBezTo>
                  <a:pt x="2" y="72"/>
                  <a:pt x="2" y="72"/>
                  <a:pt x="2" y="72"/>
                </a:cubicBezTo>
                <a:cubicBezTo>
                  <a:pt x="1" y="72"/>
                  <a:pt x="0" y="71"/>
                  <a:pt x="0" y="70"/>
                </a:cubicBezTo>
                <a:cubicBezTo>
                  <a:pt x="0" y="3"/>
                  <a:pt x="0" y="3"/>
                  <a:pt x="0" y="3"/>
                </a:cubicBezTo>
                <a:cubicBezTo>
                  <a:pt x="0" y="1"/>
                  <a:pt x="1" y="0"/>
                  <a:pt x="2" y="0"/>
                </a:cubicBezTo>
                <a:cubicBezTo>
                  <a:pt x="54" y="0"/>
                  <a:pt x="54" y="0"/>
                  <a:pt x="54" y="0"/>
                </a:cubicBezTo>
                <a:cubicBezTo>
                  <a:pt x="55" y="0"/>
                  <a:pt x="56" y="1"/>
                  <a:pt x="56" y="3"/>
                </a:cubicBezTo>
                <a:close/>
                <a:moveTo>
                  <a:pt x="15" y="12"/>
                </a:moveTo>
                <a:cubicBezTo>
                  <a:pt x="15" y="11"/>
                  <a:pt x="15" y="11"/>
                  <a:pt x="14" y="11"/>
                </a:cubicBezTo>
                <a:cubicBezTo>
                  <a:pt x="11" y="11"/>
                  <a:pt x="11" y="11"/>
                  <a:pt x="11" y="11"/>
                </a:cubicBezTo>
                <a:cubicBezTo>
                  <a:pt x="11" y="11"/>
                  <a:pt x="10" y="11"/>
                  <a:pt x="10" y="12"/>
                </a:cubicBezTo>
                <a:cubicBezTo>
                  <a:pt x="10" y="14"/>
                  <a:pt x="10" y="14"/>
                  <a:pt x="10" y="14"/>
                </a:cubicBezTo>
                <a:cubicBezTo>
                  <a:pt x="10" y="15"/>
                  <a:pt x="11" y="16"/>
                  <a:pt x="11" y="16"/>
                </a:cubicBezTo>
                <a:cubicBezTo>
                  <a:pt x="14" y="16"/>
                  <a:pt x="14" y="16"/>
                  <a:pt x="14" y="16"/>
                </a:cubicBezTo>
                <a:cubicBezTo>
                  <a:pt x="15" y="16"/>
                  <a:pt x="15" y="15"/>
                  <a:pt x="15" y="14"/>
                </a:cubicBezTo>
                <a:lnTo>
                  <a:pt x="15" y="12"/>
                </a:lnTo>
                <a:close/>
                <a:moveTo>
                  <a:pt x="15" y="22"/>
                </a:moveTo>
                <a:cubicBezTo>
                  <a:pt x="15" y="21"/>
                  <a:pt x="15" y="21"/>
                  <a:pt x="14" y="21"/>
                </a:cubicBezTo>
                <a:cubicBezTo>
                  <a:pt x="11" y="21"/>
                  <a:pt x="11" y="21"/>
                  <a:pt x="11" y="21"/>
                </a:cubicBezTo>
                <a:cubicBezTo>
                  <a:pt x="11" y="21"/>
                  <a:pt x="10" y="21"/>
                  <a:pt x="10" y="22"/>
                </a:cubicBezTo>
                <a:cubicBezTo>
                  <a:pt x="10" y="25"/>
                  <a:pt x="10" y="25"/>
                  <a:pt x="10" y="25"/>
                </a:cubicBezTo>
                <a:cubicBezTo>
                  <a:pt x="10" y="25"/>
                  <a:pt x="11" y="26"/>
                  <a:pt x="11" y="26"/>
                </a:cubicBezTo>
                <a:cubicBezTo>
                  <a:pt x="14" y="26"/>
                  <a:pt x="14" y="26"/>
                  <a:pt x="14" y="26"/>
                </a:cubicBezTo>
                <a:cubicBezTo>
                  <a:pt x="15" y="26"/>
                  <a:pt x="15" y="25"/>
                  <a:pt x="15" y="25"/>
                </a:cubicBezTo>
                <a:lnTo>
                  <a:pt x="15" y="22"/>
                </a:lnTo>
                <a:close/>
                <a:moveTo>
                  <a:pt x="15" y="32"/>
                </a:moveTo>
                <a:cubicBezTo>
                  <a:pt x="15" y="32"/>
                  <a:pt x="15" y="31"/>
                  <a:pt x="14" y="31"/>
                </a:cubicBezTo>
                <a:cubicBezTo>
                  <a:pt x="11" y="31"/>
                  <a:pt x="11" y="31"/>
                  <a:pt x="11" y="31"/>
                </a:cubicBezTo>
                <a:cubicBezTo>
                  <a:pt x="11" y="31"/>
                  <a:pt x="10" y="32"/>
                  <a:pt x="10" y="32"/>
                </a:cubicBezTo>
                <a:cubicBezTo>
                  <a:pt x="10" y="35"/>
                  <a:pt x="10" y="35"/>
                  <a:pt x="10" y="35"/>
                </a:cubicBezTo>
                <a:cubicBezTo>
                  <a:pt x="10" y="36"/>
                  <a:pt x="11" y="36"/>
                  <a:pt x="11" y="36"/>
                </a:cubicBezTo>
                <a:cubicBezTo>
                  <a:pt x="14" y="36"/>
                  <a:pt x="14" y="36"/>
                  <a:pt x="14" y="36"/>
                </a:cubicBezTo>
                <a:cubicBezTo>
                  <a:pt x="15" y="36"/>
                  <a:pt x="15" y="36"/>
                  <a:pt x="15" y="35"/>
                </a:cubicBezTo>
                <a:lnTo>
                  <a:pt x="15" y="32"/>
                </a:lnTo>
                <a:close/>
                <a:moveTo>
                  <a:pt x="15" y="43"/>
                </a:moveTo>
                <a:cubicBezTo>
                  <a:pt x="15" y="42"/>
                  <a:pt x="15" y="41"/>
                  <a:pt x="14" y="41"/>
                </a:cubicBezTo>
                <a:cubicBezTo>
                  <a:pt x="11" y="41"/>
                  <a:pt x="11" y="41"/>
                  <a:pt x="11" y="41"/>
                </a:cubicBezTo>
                <a:cubicBezTo>
                  <a:pt x="11" y="41"/>
                  <a:pt x="10" y="42"/>
                  <a:pt x="10" y="43"/>
                </a:cubicBezTo>
                <a:cubicBezTo>
                  <a:pt x="10" y="45"/>
                  <a:pt x="10" y="45"/>
                  <a:pt x="10" y="45"/>
                </a:cubicBezTo>
                <a:cubicBezTo>
                  <a:pt x="10" y="46"/>
                  <a:pt x="11" y="47"/>
                  <a:pt x="11" y="47"/>
                </a:cubicBezTo>
                <a:cubicBezTo>
                  <a:pt x="14" y="47"/>
                  <a:pt x="14" y="47"/>
                  <a:pt x="14" y="47"/>
                </a:cubicBezTo>
                <a:cubicBezTo>
                  <a:pt x="15" y="47"/>
                  <a:pt x="15" y="46"/>
                  <a:pt x="15" y="45"/>
                </a:cubicBezTo>
                <a:lnTo>
                  <a:pt x="15" y="43"/>
                </a:lnTo>
                <a:close/>
                <a:moveTo>
                  <a:pt x="15" y="53"/>
                </a:moveTo>
                <a:cubicBezTo>
                  <a:pt x="15" y="52"/>
                  <a:pt x="15" y="52"/>
                  <a:pt x="14" y="52"/>
                </a:cubicBezTo>
                <a:cubicBezTo>
                  <a:pt x="11" y="52"/>
                  <a:pt x="11" y="52"/>
                  <a:pt x="11" y="52"/>
                </a:cubicBezTo>
                <a:cubicBezTo>
                  <a:pt x="11" y="52"/>
                  <a:pt x="10" y="52"/>
                  <a:pt x="10" y="53"/>
                </a:cubicBezTo>
                <a:cubicBezTo>
                  <a:pt x="10" y="56"/>
                  <a:pt x="10" y="56"/>
                  <a:pt x="10" y="56"/>
                </a:cubicBezTo>
                <a:cubicBezTo>
                  <a:pt x="10" y="56"/>
                  <a:pt x="11" y="57"/>
                  <a:pt x="11" y="57"/>
                </a:cubicBezTo>
                <a:cubicBezTo>
                  <a:pt x="14" y="57"/>
                  <a:pt x="14" y="57"/>
                  <a:pt x="14" y="57"/>
                </a:cubicBezTo>
                <a:cubicBezTo>
                  <a:pt x="15" y="57"/>
                  <a:pt x="15" y="56"/>
                  <a:pt x="15" y="56"/>
                </a:cubicBezTo>
                <a:lnTo>
                  <a:pt x="15" y="53"/>
                </a:lnTo>
                <a:close/>
                <a:moveTo>
                  <a:pt x="20" y="14"/>
                </a:moveTo>
                <a:cubicBezTo>
                  <a:pt x="20" y="15"/>
                  <a:pt x="21" y="16"/>
                  <a:pt x="22" y="16"/>
                </a:cubicBezTo>
                <a:cubicBezTo>
                  <a:pt x="24" y="16"/>
                  <a:pt x="24" y="16"/>
                  <a:pt x="24" y="16"/>
                </a:cubicBezTo>
                <a:cubicBezTo>
                  <a:pt x="25" y="16"/>
                  <a:pt x="25" y="15"/>
                  <a:pt x="25" y="14"/>
                </a:cubicBezTo>
                <a:cubicBezTo>
                  <a:pt x="25" y="12"/>
                  <a:pt x="25" y="12"/>
                  <a:pt x="25" y="12"/>
                </a:cubicBezTo>
                <a:cubicBezTo>
                  <a:pt x="25" y="11"/>
                  <a:pt x="25" y="11"/>
                  <a:pt x="24" y="11"/>
                </a:cubicBezTo>
                <a:cubicBezTo>
                  <a:pt x="22" y="11"/>
                  <a:pt x="22" y="11"/>
                  <a:pt x="22" y="11"/>
                </a:cubicBezTo>
                <a:cubicBezTo>
                  <a:pt x="21" y="11"/>
                  <a:pt x="20" y="11"/>
                  <a:pt x="20" y="12"/>
                </a:cubicBezTo>
                <a:lnTo>
                  <a:pt x="20" y="14"/>
                </a:lnTo>
                <a:close/>
                <a:moveTo>
                  <a:pt x="20" y="25"/>
                </a:moveTo>
                <a:cubicBezTo>
                  <a:pt x="20" y="25"/>
                  <a:pt x="21" y="26"/>
                  <a:pt x="22" y="26"/>
                </a:cubicBezTo>
                <a:cubicBezTo>
                  <a:pt x="24" y="26"/>
                  <a:pt x="24" y="26"/>
                  <a:pt x="24" y="26"/>
                </a:cubicBezTo>
                <a:cubicBezTo>
                  <a:pt x="25" y="26"/>
                  <a:pt x="25" y="25"/>
                  <a:pt x="25" y="25"/>
                </a:cubicBezTo>
                <a:cubicBezTo>
                  <a:pt x="25" y="22"/>
                  <a:pt x="25" y="22"/>
                  <a:pt x="25" y="22"/>
                </a:cubicBezTo>
                <a:cubicBezTo>
                  <a:pt x="25" y="21"/>
                  <a:pt x="25" y="21"/>
                  <a:pt x="24" y="21"/>
                </a:cubicBezTo>
                <a:cubicBezTo>
                  <a:pt x="22" y="21"/>
                  <a:pt x="22" y="21"/>
                  <a:pt x="22" y="21"/>
                </a:cubicBezTo>
                <a:cubicBezTo>
                  <a:pt x="21" y="21"/>
                  <a:pt x="20" y="21"/>
                  <a:pt x="20" y="22"/>
                </a:cubicBezTo>
                <a:lnTo>
                  <a:pt x="20" y="25"/>
                </a:lnTo>
                <a:close/>
                <a:moveTo>
                  <a:pt x="20" y="35"/>
                </a:moveTo>
                <a:cubicBezTo>
                  <a:pt x="20" y="36"/>
                  <a:pt x="21" y="36"/>
                  <a:pt x="22" y="36"/>
                </a:cubicBezTo>
                <a:cubicBezTo>
                  <a:pt x="24" y="36"/>
                  <a:pt x="24" y="36"/>
                  <a:pt x="24" y="36"/>
                </a:cubicBezTo>
                <a:cubicBezTo>
                  <a:pt x="25" y="36"/>
                  <a:pt x="25" y="36"/>
                  <a:pt x="25" y="35"/>
                </a:cubicBezTo>
                <a:cubicBezTo>
                  <a:pt x="25" y="32"/>
                  <a:pt x="25" y="32"/>
                  <a:pt x="25" y="32"/>
                </a:cubicBezTo>
                <a:cubicBezTo>
                  <a:pt x="25" y="32"/>
                  <a:pt x="25" y="31"/>
                  <a:pt x="24" y="31"/>
                </a:cubicBezTo>
                <a:cubicBezTo>
                  <a:pt x="22" y="31"/>
                  <a:pt x="22" y="31"/>
                  <a:pt x="22" y="31"/>
                </a:cubicBezTo>
                <a:cubicBezTo>
                  <a:pt x="21" y="31"/>
                  <a:pt x="20" y="32"/>
                  <a:pt x="20" y="32"/>
                </a:cubicBezTo>
                <a:lnTo>
                  <a:pt x="20" y="35"/>
                </a:lnTo>
                <a:close/>
                <a:moveTo>
                  <a:pt x="20" y="45"/>
                </a:moveTo>
                <a:cubicBezTo>
                  <a:pt x="20" y="46"/>
                  <a:pt x="21" y="47"/>
                  <a:pt x="22" y="47"/>
                </a:cubicBezTo>
                <a:cubicBezTo>
                  <a:pt x="24" y="47"/>
                  <a:pt x="24" y="47"/>
                  <a:pt x="24" y="47"/>
                </a:cubicBezTo>
                <a:cubicBezTo>
                  <a:pt x="25" y="47"/>
                  <a:pt x="25" y="46"/>
                  <a:pt x="25" y="45"/>
                </a:cubicBezTo>
                <a:cubicBezTo>
                  <a:pt x="25" y="43"/>
                  <a:pt x="25" y="43"/>
                  <a:pt x="25" y="43"/>
                </a:cubicBezTo>
                <a:cubicBezTo>
                  <a:pt x="25" y="42"/>
                  <a:pt x="25" y="41"/>
                  <a:pt x="24" y="41"/>
                </a:cubicBezTo>
                <a:cubicBezTo>
                  <a:pt x="22" y="41"/>
                  <a:pt x="22" y="41"/>
                  <a:pt x="22" y="41"/>
                </a:cubicBezTo>
                <a:cubicBezTo>
                  <a:pt x="21" y="41"/>
                  <a:pt x="20" y="42"/>
                  <a:pt x="20" y="43"/>
                </a:cubicBezTo>
                <a:lnTo>
                  <a:pt x="20" y="45"/>
                </a:lnTo>
                <a:close/>
                <a:moveTo>
                  <a:pt x="36" y="58"/>
                </a:moveTo>
                <a:cubicBezTo>
                  <a:pt x="36" y="57"/>
                  <a:pt x="35" y="57"/>
                  <a:pt x="34" y="57"/>
                </a:cubicBezTo>
                <a:cubicBezTo>
                  <a:pt x="22" y="57"/>
                  <a:pt x="22" y="57"/>
                  <a:pt x="22" y="57"/>
                </a:cubicBezTo>
                <a:cubicBezTo>
                  <a:pt x="21" y="57"/>
                  <a:pt x="20" y="57"/>
                  <a:pt x="20" y="58"/>
                </a:cubicBezTo>
                <a:cubicBezTo>
                  <a:pt x="20" y="66"/>
                  <a:pt x="20" y="66"/>
                  <a:pt x="20" y="66"/>
                </a:cubicBezTo>
                <a:cubicBezTo>
                  <a:pt x="20" y="67"/>
                  <a:pt x="21" y="67"/>
                  <a:pt x="22" y="67"/>
                </a:cubicBezTo>
                <a:cubicBezTo>
                  <a:pt x="34" y="67"/>
                  <a:pt x="34" y="67"/>
                  <a:pt x="34" y="67"/>
                </a:cubicBezTo>
                <a:cubicBezTo>
                  <a:pt x="35" y="67"/>
                  <a:pt x="36" y="67"/>
                  <a:pt x="36" y="66"/>
                </a:cubicBezTo>
                <a:lnTo>
                  <a:pt x="36" y="58"/>
                </a:lnTo>
                <a:close/>
                <a:moveTo>
                  <a:pt x="36" y="12"/>
                </a:moveTo>
                <a:cubicBezTo>
                  <a:pt x="36" y="11"/>
                  <a:pt x="35" y="11"/>
                  <a:pt x="34" y="11"/>
                </a:cubicBezTo>
                <a:cubicBezTo>
                  <a:pt x="32" y="11"/>
                  <a:pt x="32" y="11"/>
                  <a:pt x="32" y="11"/>
                </a:cubicBezTo>
                <a:cubicBezTo>
                  <a:pt x="31" y="11"/>
                  <a:pt x="31" y="11"/>
                  <a:pt x="31" y="12"/>
                </a:cubicBezTo>
                <a:cubicBezTo>
                  <a:pt x="31" y="14"/>
                  <a:pt x="31" y="14"/>
                  <a:pt x="31" y="14"/>
                </a:cubicBezTo>
                <a:cubicBezTo>
                  <a:pt x="31" y="15"/>
                  <a:pt x="31" y="16"/>
                  <a:pt x="32" y="16"/>
                </a:cubicBezTo>
                <a:cubicBezTo>
                  <a:pt x="34" y="16"/>
                  <a:pt x="34" y="16"/>
                  <a:pt x="34" y="16"/>
                </a:cubicBezTo>
                <a:cubicBezTo>
                  <a:pt x="35" y="16"/>
                  <a:pt x="36" y="15"/>
                  <a:pt x="36" y="14"/>
                </a:cubicBezTo>
                <a:lnTo>
                  <a:pt x="36" y="12"/>
                </a:lnTo>
                <a:close/>
                <a:moveTo>
                  <a:pt x="36" y="22"/>
                </a:moveTo>
                <a:cubicBezTo>
                  <a:pt x="36" y="21"/>
                  <a:pt x="35" y="21"/>
                  <a:pt x="34" y="21"/>
                </a:cubicBezTo>
                <a:cubicBezTo>
                  <a:pt x="32" y="21"/>
                  <a:pt x="32" y="21"/>
                  <a:pt x="32" y="21"/>
                </a:cubicBezTo>
                <a:cubicBezTo>
                  <a:pt x="31" y="21"/>
                  <a:pt x="31" y="21"/>
                  <a:pt x="31" y="22"/>
                </a:cubicBezTo>
                <a:cubicBezTo>
                  <a:pt x="31" y="25"/>
                  <a:pt x="31" y="25"/>
                  <a:pt x="31" y="25"/>
                </a:cubicBezTo>
                <a:cubicBezTo>
                  <a:pt x="31" y="25"/>
                  <a:pt x="31" y="26"/>
                  <a:pt x="32" y="26"/>
                </a:cubicBezTo>
                <a:cubicBezTo>
                  <a:pt x="34" y="26"/>
                  <a:pt x="34" y="26"/>
                  <a:pt x="34" y="26"/>
                </a:cubicBezTo>
                <a:cubicBezTo>
                  <a:pt x="35" y="26"/>
                  <a:pt x="36" y="25"/>
                  <a:pt x="36" y="25"/>
                </a:cubicBezTo>
                <a:lnTo>
                  <a:pt x="36" y="22"/>
                </a:lnTo>
                <a:close/>
                <a:moveTo>
                  <a:pt x="36" y="32"/>
                </a:moveTo>
                <a:cubicBezTo>
                  <a:pt x="36" y="32"/>
                  <a:pt x="35" y="31"/>
                  <a:pt x="34" y="31"/>
                </a:cubicBezTo>
                <a:cubicBezTo>
                  <a:pt x="32" y="31"/>
                  <a:pt x="32" y="31"/>
                  <a:pt x="32" y="31"/>
                </a:cubicBezTo>
                <a:cubicBezTo>
                  <a:pt x="31" y="31"/>
                  <a:pt x="31" y="32"/>
                  <a:pt x="31" y="32"/>
                </a:cubicBezTo>
                <a:cubicBezTo>
                  <a:pt x="31" y="35"/>
                  <a:pt x="31" y="35"/>
                  <a:pt x="31" y="35"/>
                </a:cubicBezTo>
                <a:cubicBezTo>
                  <a:pt x="31" y="36"/>
                  <a:pt x="31" y="36"/>
                  <a:pt x="32" y="36"/>
                </a:cubicBezTo>
                <a:cubicBezTo>
                  <a:pt x="34" y="36"/>
                  <a:pt x="34" y="36"/>
                  <a:pt x="34" y="36"/>
                </a:cubicBezTo>
                <a:cubicBezTo>
                  <a:pt x="35" y="36"/>
                  <a:pt x="36" y="36"/>
                  <a:pt x="36" y="35"/>
                </a:cubicBezTo>
                <a:lnTo>
                  <a:pt x="36" y="32"/>
                </a:lnTo>
                <a:close/>
                <a:moveTo>
                  <a:pt x="36" y="43"/>
                </a:moveTo>
                <a:cubicBezTo>
                  <a:pt x="36" y="42"/>
                  <a:pt x="35" y="41"/>
                  <a:pt x="34" y="41"/>
                </a:cubicBezTo>
                <a:cubicBezTo>
                  <a:pt x="32" y="41"/>
                  <a:pt x="32" y="41"/>
                  <a:pt x="32" y="41"/>
                </a:cubicBezTo>
                <a:cubicBezTo>
                  <a:pt x="31" y="41"/>
                  <a:pt x="31" y="42"/>
                  <a:pt x="31" y="43"/>
                </a:cubicBezTo>
                <a:cubicBezTo>
                  <a:pt x="31" y="45"/>
                  <a:pt x="31" y="45"/>
                  <a:pt x="31" y="45"/>
                </a:cubicBezTo>
                <a:cubicBezTo>
                  <a:pt x="31" y="46"/>
                  <a:pt x="31" y="47"/>
                  <a:pt x="32" y="47"/>
                </a:cubicBezTo>
                <a:cubicBezTo>
                  <a:pt x="34" y="47"/>
                  <a:pt x="34" y="47"/>
                  <a:pt x="34" y="47"/>
                </a:cubicBezTo>
                <a:cubicBezTo>
                  <a:pt x="35" y="47"/>
                  <a:pt x="36" y="46"/>
                  <a:pt x="36" y="45"/>
                </a:cubicBezTo>
                <a:lnTo>
                  <a:pt x="36" y="43"/>
                </a:lnTo>
                <a:close/>
                <a:moveTo>
                  <a:pt x="46" y="12"/>
                </a:moveTo>
                <a:cubicBezTo>
                  <a:pt x="46" y="11"/>
                  <a:pt x="45" y="11"/>
                  <a:pt x="45" y="11"/>
                </a:cubicBezTo>
                <a:cubicBezTo>
                  <a:pt x="42" y="11"/>
                  <a:pt x="42" y="11"/>
                  <a:pt x="42" y="11"/>
                </a:cubicBezTo>
                <a:cubicBezTo>
                  <a:pt x="41" y="11"/>
                  <a:pt x="41" y="11"/>
                  <a:pt x="41" y="12"/>
                </a:cubicBezTo>
                <a:cubicBezTo>
                  <a:pt x="41" y="14"/>
                  <a:pt x="41" y="14"/>
                  <a:pt x="41" y="14"/>
                </a:cubicBezTo>
                <a:cubicBezTo>
                  <a:pt x="41" y="15"/>
                  <a:pt x="41" y="16"/>
                  <a:pt x="42" y="16"/>
                </a:cubicBezTo>
                <a:cubicBezTo>
                  <a:pt x="45" y="16"/>
                  <a:pt x="45" y="16"/>
                  <a:pt x="45" y="16"/>
                </a:cubicBezTo>
                <a:cubicBezTo>
                  <a:pt x="45" y="16"/>
                  <a:pt x="46" y="15"/>
                  <a:pt x="46" y="14"/>
                </a:cubicBezTo>
                <a:lnTo>
                  <a:pt x="46" y="12"/>
                </a:lnTo>
                <a:close/>
                <a:moveTo>
                  <a:pt x="46" y="22"/>
                </a:moveTo>
                <a:cubicBezTo>
                  <a:pt x="46" y="21"/>
                  <a:pt x="45" y="21"/>
                  <a:pt x="45" y="21"/>
                </a:cubicBezTo>
                <a:cubicBezTo>
                  <a:pt x="42" y="21"/>
                  <a:pt x="42" y="21"/>
                  <a:pt x="42" y="21"/>
                </a:cubicBezTo>
                <a:cubicBezTo>
                  <a:pt x="41" y="21"/>
                  <a:pt x="41" y="21"/>
                  <a:pt x="41" y="22"/>
                </a:cubicBezTo>
                <a:cubicBezTo>
                  <a:pt x="41" y="25"/>
                  <a:pt x="41" y="25"/>
                  <a:pt x="41" y="25"/>
                </a:cubicBezTo>
                <a:cubicBezTo>
                  <a:pt x="41" y="25"/>
                  <a:pt x="41" y="26"/>
                  <a:pt x="42" y="26"/>
                </a:cubicBezTo>
                <a:cubicBezTo>
                  <a:pt x="45" y="26"/>
                  <a:pt x="45" y="26"/>
                  <a:pt x="45" y="26"/>
                </a:cubicBezTo>
                <a:cubicBezTo>
                  <a:pt x="45" y="26"/>
                  <a:pt x="46" y="25"/>
                  <a:pt x="46" y="25"/>
                </a:cubicBezTo>
                <a:lnTo>
                  <a:pt x="46" y="22"/>
                </a:lnTo>
                <a:close/>
                <a:moveTo>
                  <a:pt x="46" y="32"/>
                </a:moveTo>
                <a:cubicBezTo>
                  <a:pt x="46" y="32"/>
                  <a:pt x="45" y="31"/>
                  <a:pt x="45" y="31"/>
                </a:cubicBezTo>
                <a:cubicBezTo>
                  <a:pt x="42" y="31"/>
                  <a:pt x="42" y="31"/>
                  <a:pt x="42" y="31"/>
                </a:cubicBezTo>
                <a:cubicBezTo>
                  <a:pt x="41" y="31"/>
                  <a:pt x="41" y="32"/>
                  <a:pt x="41" y="32"/>
                </a:cubicBezTo>
                <a:cubicBezTo>
                  <a:pt x="41" y="35"/>
                  <a:pt x="41" y="35"/>
                  <a:pt x="41" y="35"/>
                </a:cubicBezTo>
                <a:cubicBezTo>
                  <a:pt x="41" y="36"/>
                  <a:pt x="41" y="36"/>
                  <a:pt x="42" y="36"/>
                </a:cubicBezTo>
                <a:cubicBezTo>
                  <a:pt x="45" y="36"/>
                  <a:pt x="45" y="36"/>
                  <a:pt x="45" y="36"/>
                </a:cubicBezTo>
                <a:cubicBezTo>
                  <a:pt x="45" y="36"/>
                  <a:pt x="46" y="36"/>
                  <a:pt x="46" y="35"/>
                </a:cubicBezTo>
                <a:lnTo>
                  <a:pt x="46" y="32"/>
                </a:lnTo>
                <a:close/>
                <a:moveTo>
                  <a:pt x="46" y="43"/>
                </a:moveTo>
                <a:cubicBezTo>
                  <a:pt x="46" y="42"/>
                  <a:pt x="45" y="41"/>
                  <a:pt x="45" y="41"/>
                </a:cubicBezTo>
                <a:cubicBezTo>
                  <a:pt x="42" y="41"/>
                  <a:pt x="42" y="41"/>
                  <a:pt x="42" y="41"/>
                </a:cubicBezTo>
                <a:cubicBezTo>
                  <a:pt x="41" y="41"/>
                  <a:pt x="41" y="42"/>
                  <a:pt x="41" y="43"/>
                </a:cubicBezTo>
                <a:cubicBezTo>
                  <a:pt x="41" y="45"/>
                  <a:pt x="41" y="45"/>
                  <a:pt x="41" y="45"/>
                </a:cubicBezTo>
                <a:cubicBezTo>
                  <a:pt x="41" y="46"/>
                  <a:pt x="41" y="47"/>
                  <a:pt x="42" y="47"/>
                </a:cubicBezTo>
                <a:cubicBezTo>
                  <a:pt x="45" y="47"/>
                  <a:pt x="45" y="47"/>
                  <a:pt x="45" y="47"/>
                </a:cubicBezTo>
                <a:cubicBezTo>
                  <a:pt x="45" y="47"/>
                  <a:pt x="46" y="46"/>
                  <a:pt x="46" y="45"/>
                </a:cubicBezTo>
                <a:lnTo>
                  <a:pt x="46" y="43"/>
                </a:lnTo>
                <a:close/>
                <a:moveTo>
                  <a:pt x="46" y="53"/>
                </a:moveTo>
                <a:cubicBezTo>
                  <a:pt x="46" y="52"/>
                  <a:pt x="45" y="52"/>
                  <a:pt x="45" y="52"/>
                </a:cubicBezTo>
                <a:cubicBezTo>
                  <a:pt x="42" y="52"/>
                  <a:pt x="42" y="52"/>
                  <a:pt x="42" y="52"/>
                </a:cubicBezTo>
                <a:cubicBezTo>
                  <a:pt x="41" y="52"/>
                  <a:pt x="41" y="52"/>
                  <a:pt x="41" y="53"/>
                </a:cubicBezTo>
                <a:cubicBezTo>
                  <a:pt x="41" y="56"/>
                  <a:pt x="41" y="56"/>
                  <a:pt x="41" y="56"/>
                </a:cubicBezTo>
                <a:cubicBezTo>
                  <a:pt x="41" y="56"/>
                  <a:pt x="41" y="57"/>
                  <a:pt x="42" y="57"/>
                </a:cubicBezTo>
                <a:cubicBezTo>
                  <a:pt x="45" y="57"/>
                  <a:pt x="45" y="57"/>
                  <a:pt x="45" y="57"/>
                </a:cubicBezTo>
                <a:cubicBezTo>
                  <a:pt x="45" y="57"/>
                  <a:pt x="46" y="56"/>
                  <a:pt x="46" y="56"/>
                </a:cubicBezTo>
                <a:lnTo>
                  <a:pt x="46" y="53"/>
                </a:lnTo>
                <a:close/>
              </a:path>
            </a:pathLst>
          </a:custGeom>
          <a:solidFill>
            <a:schemeClr val="dk1"/>
          </a:solidFill>
          <a:ln w="0">
            <a:noFill/>
          </a:ln>
        </p:spPr>
        <p:style>
          <a:lnRef idx="0"/>
          <a:fillRef idx="0"/>
          <a:effectRef idx="0"/>
          <a:fontRef idx="minor"/>
        </p:style>
      </p:sp>
      <p:sp>
        <p:nvSpPr>
          <p:cNvPr id="2005" name="Google Shape;1958;p46"/>
          <p:cNvSpPr/>
          <p:nvPr/>
        </p:nvSpPr>
        <p:spPr>
          <a:xfrm>
            <a:off x="5441400" y="2553840"/>
            <a:ext cx="249120" cy="294480"/>
          </a:xfrm>
          <a:custGeom>
            <a:avLst/>
            <a:gdLst/>
            <a:ahLst/>
            <a:rect l="l" t="t" r="r" b="b"/>
            <a:pathLst>
              <a:path w="61" h="72">
                <a:moveTo>
                  <a:pt x="61" y="62"/>
                </a:moveTo>
                <a:cubicBezTo>
                  <a:pt x="56" y="62"/>
                  <a:pt x="56" y="62"/>
                  <a:pt x="56" y="62"/>
                </a:cubicBezTo>
                <a:cubicBezTo>
                  <a:pt x="56" y="67"/>
                  <a:pt x="56" y="67"/>
                  <a:pt x="56" y="67"/>
                </a:cubicBezTo>
                <a:cubicBezTo>
                  <a:pt x="56" y="70"/>
                  <a:pt x="54" y="72"/>
                  <a:pt x="51" y="72"/>
                </a:cubicBezTo>
                <a:cubicBezTo>
                  <a:pt x="48" y="72"/>
                  <a:pt x="46" y="70"/>
                  <a:pt x="46" y="67"/>
                </a:cubicBezTo>
                <a:cubicBezTo>
                  <a:pt x="46" y="62"/>
                  <a:pt x="46" y="62"/>
                  <a:pt x="46" y="62"/>
                </a:cubicBezTo>
                <a:cubicBezTo>
                  <a:pt x="15" y="62"/>
                  <a:pt x="15" y="62"/>
                  <a:pt x="15" y="62"/>
                </a:cubicBezTo>
                <a:cubicBezTo>
                  <a:pt x="15" y="67"/>
                  <a:pt x="15" y="67"/>
                  <a:pt x="15" y="67"/>
                </a:cubicBezTo>
                <a:cubicBezTo>
                  <a:pt x="15" y="70"/>
                  <a:pt x="13" y="72"/>
                  <a:pt x="10" y="72"/>
                </a:cubicBezTo>
                <a:cubicBezTo>
                  <a:pt x="7" y="72"/>
                  <a:pt x="5" y="70"/>
                  <a:pt x="5" y="67"/>
                </a:cubicBezTo>
                <a:cubicBezTo>
                  <a:pt x="5" y="62"/>
                  <a:pt x="5" y="62"/>
                  <a:pt x="5" y="62"/>
                </a:cubicBezTo>
                <a:cubicBezTo>
                  <a:pt x="0" y="62"/>
                  <a:pt x="0" y="62"/>
                  <a:pt x="0" y="62"/>
                </a:cubicBezTo>
                <a:cubicBezTo>
                  <a:pt x="0" y="38"/>
                  <a:pt x="0" y="38"/>
                  <a:pt x="0" y="38"/>
                </a:cubicBezTo>
                <a:cubicBezTo>
                  <a:pt x="0" y="34"/>
                  <a:pt x="0" y="32"/>
                  <a:pt x="1" y="29"/>
                </a:cubicBezTo>
                <a:cubicBezTo>
                  <a:pt x="5" y="11"/>
                  <a:pt x="5" y="11"/>
                  <a:pt x="5" y="11"/>
                </a:cubicBezTo>
                <a:cubicBezTo>
                  <a:pt x="6" y="4"/>
                  <a:pt x="17" y="0"/>
                  <a:pt x="31" y="0"/>
                </a:cubicBezTo>
                <a:cubicBezTo>
                  <a:pt x="44" y="0"/>
                  <a:pt x="56" y="4"/>
                  <a:pt x="56" y="11"/>
                </a:cubicBezTo>
                <a:cubicBezTo>
                  <a:pt x="61" y="29"/>
                  <a:pt x="61" y="29"/>
                  <a:pt x="61" y="29"/>
                </a:cubicBezTo>
                <a:cubicBezTo>
                  <a:pt x="61" y="32"/>
                  <a:pt x="61" y="34"/>
                  <a:pt x="61" y="38"/>
                </a:cubicBezTo>
                <a:lnTo>
                  <a:pt x="61" y="62"/>
                </a:lnTo>
                <a:close/>
                <a:moveTo>
                  <a:pt x="10" y="44"/>
                </a:moveTo>
                <a:cubicBezTo>
                  <a:pt x="7" y="44"/>
                  <a:pt x="5" y="46"/>
                  <a:pt x="5" y="49"/>
                </a:cubicBezTo>
                <a:cubicBezTo>
                  <a:pt x="5" y="52"/>
                  <a:pt x="7" y="54"/>
                  <a:pt x="10" y="54"/>
                </a:cubicBezTo>
                <a:cubicBezTo>
                  <a:pt x="13" y="54"/>
                  <a:pt x="15" y="52"/>
                  <a:pt x="15" y="49"/>
                </a:cubicBezTo>
                <a:cubicBezTo>
                  <a:pt x="15" y="46"/>
                  <a:pt x="13" y="44"/>
                  <a:pt x="10" y="44"/>
                </a:cubicBezTo>
                <a:close/>
                <a:moveTo>
                  <a:pt x="52" y="18"/>
                </a:moveTo>
                <a:cubicBezTo>
                  <a:pt x="51" y="17"/>
                  <a:pt x="50" y="16"/>
                  <a:pt x="49" y="16"/>
                </a:cubicBezTo>
                <a:cubicBezTo>
                  <a:pt x="12" y="16"/>
                  <a:pt x="12" y="16"/>
                  <a:pt x="12" y="16"/>
                </a:cubicBezTo>
                <a:cubicBezTo>
                  <a:pt x="11" y="16"/>
                  <a:pt x="10" y="17"/>
                  <a:pt x="10" y="18"/>
                </a:cubicBezTo>
                <a:cubicBezTo>
                  <a:pt x="7" y="33"/>
                  <a:pt x="7" y="33"/>
                  <a:pt x="7" y="33"/>
                </a:cubicBezTo>
                <a:cubicBezTo>
                  <a:pt x="6" y="35"/>
                  <a:pt x="8" y="36"/>
                  <a:pt x="9" y="36"/>
                </a:cubicBezTo>
                <a:cubicBezTo>
                  <a:pt x="52" y="36"/>
                  <a:pt x="52" y="36"/>
                  <a:pt x="52" y="36"/>
                </a:cubicBezTo>
                <a:cubicBezTo>
                  <a:pt x="54" y="36"/>
                  <a:pt x="55" y="35"/>
                  <a:pt x="54" y="33"/>
                </a:cubicBezTo>
                <a:lnTo>
                  <a:pt x="52" y="18"/>
                </a:lnTo>
                <a:close/>
                <a:moveTo>
                  <a:pt x="43" y="7"/>
                </a:moveTo>
                <a:cubicBezTo>
                  <a:pt x="18" y="7"/>
                  <a:pt x="18" y="7"/>
                  <a:pt x="18" y="7"/>
                </a:cubicBezTo>
                <a:cubicBezTo>
                  <a:pt x="17" y="7"/>
                  <a:pt x="16" y="8"/>
                  <a:pt x="16" y="9"/>
                </a:cubicBezTo>
                <a:cubicBezTo>
                  <a:pt x="16" y="10"/>
                  <a:pt x="17" y="11"/>
                  <a:pt x="18" y="11"/>
                </a:cubicBezTo>
                <a:cubicBezTo>
                  <a:pt x="43" y="11"/>
                  <a:pt x="43" y="11"/>
                  <a:pt x="43" y="11"/>
                </a:cubicBezTo>
                <a:cubicBezTo>
                  <a:pt x="45" y="11"/>
                  <a:pt x="45" y="10"/>
                  <a:pt x="45" y="9"/>
                </a:cubicBezTo>
                <a:cubicBezTo>
                  <a:pt x="45" y="8"/>
                  <a:pt x="45" y="7"/>
                  <a:pt x="43" y="7"/>
                </a:cubicBezTo>
                <a:close/>
                <a:moveTo>
                  <a:pt x="51" y="44"/>
                </a:moveTo>
                <a:cubicBezTo>
                  <a:pt x="48" y="44"/>
                  <a:pt x="46" y="46"/>
                  <a:pt x="46" y="49"/>
                </a:cubicBezTo>
                <a:cubicBezTo>
                  <a:pt x="46" y="52"/>
                  <a:pt x="48" y="54"/>
                  <a:pt x="51" y="54"/>
                </a:cubicBezTo>
                <a:cubicBezTo>
                  <a:pt x="54" y="54"/>
                  <a:pt x="56" y="52"/>
                  <a:pt x="56" y="49"/>
                </a:cubicBezTo>
                <a:cubicBezTo>
                  <a:pt x="56" y="46"/>
                  <a:pt x="54" y="44"/>
                  <a:pt x="51" y="44"/>
                </a:cubicBezTo>
                <a:close/>
              </a:path>
            </a:pathLst>
          </a:custGeom>
          <a:solidFill>
            <a:schemeClr val="dk1"/>
          </a:solidFill>
          <a:ln w="0">
            <a:noFill/>
          </a:ln>
        </p:spPr>
        <p:style>
          <a:lnRef idx="0"/>
          <a:fillRef idx="0"/>
          <a:effectRef idx="0"/>
          <a:fontRef idx="minor"/>
        </p:style>
      </p:sp>
      <p:sp>
        <p:nvSpPr>
          <p:cNvPr id="2006" name="Google Shape;1959;p46"/>
          <p:cNvSpPr/>
          <p:nvPr/>
        </p:nvSpPr>
        <p:spPr>
          <a:xfrm>
            <a:off x="6029640" y="2553840"/>
            <a:ext cx="273600" cy="294480"/>
          </a:xfrm>
          <a:custGeom>
            <a:avLst/>
            <a:gdLst/>
            <a:ahLst/>
            <a:rect l="l" t="t"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dk1"/>
          </a:solidFill>
          <a:ln w="0">
            <a:noFill/>
          </a:ln>
        </p:spPr>
        <p:style>
          <a:lnRef idx="0"/>
          <a:fillRef idx="0"/>
          <a:effectRef idx="0"/>
          <a:fontRef idx="minor"/>
        </p:style>
      </p:sp>
      <p:sp>
        <p:nvSpPr>
          <p:cNvPr id="2007" name="Google Shape;1960;p46"/>
          <p:cNvSpPr/>
          <p:nvPr/>
        </p:nvSpPr>
        <p:spPr>
          <a:xfrm>
            <a:off x="6620040" y="2659680"/>
            <a:ext cx="171360" cy="93960"/>
          </a:xfrm>
          <a:custGeom>
            <a:avLst/>
            <a:gdLst/>
            <a:ahLst/>
            <a:rect l="l" t="t" r="r" b="b"/>
            <a:pathLst>
              <a:path w="42" h="23">
                <a:moveTo>
                  <a:pt x="41" y="4"/>
                </a:moveTo>
                <a:cubicBezTo>
                  <a:pt x="23" y="22"/>
                  <a:pt x="23" y="22"/>
                  <a:pt x="23" y="22"/>
                </a:cubicBezTo>
                <a:cubicBezTo>
                  <a:pt x="22" y="23"/>
                  <a:pt x="22" y="23"/>
                  <a:pt x="21" y="23"/>
                </a:cubicBezTo>
                <a:cubicBezTo>
                  <a:pt x="20" y="23"/>
                  <a:pt x="20" y="23"/>
                  <a:pt x="19" y="22"/>
                </a:cubicBezTo>
                <a:cubicBezTo>
                  <a:pt x="1" y="4"/>
                  <a:pt x="1" y="4"/>
                  <a:pt x="1" y="4"/>
                </a:cubicBezTo>
                <a:cubicBezTo>
                  <a:pt x="1" y="4"/>
                  <a:pt x="0" y="3"/>
                  <a:pt x="0" y="3"/>
                </a:cubicBezTo>
                <a:cubicBezTo>
                  <a:pt x="0" y="1"/>
                  <a:pt x="2" y="0"/>
                  <a:pt x="3" y="0"/>
                </a:cubicBezTo>
                <a:cubicBezTo>
                  <a:pt x="39" y="0"/>
                  <a:pt x="39" y="0"/>
                  <a:pt x="39" y="0"/>
                </a:cubicBezTo>
                <a:cubicBezTo>
                  <a:pt x="40" y="0"/>
                  <a:pt x="42" y="1"/>
                  <a:pt x="42" y="3"/>
                </a:cubicBezTo>
                <a:cubicBezTo>
                  <a:pt x="42" y="3"/>
                  <a:pt x="41" y="4"/>
                  <a:pt x="41" y="4"/>
                </a:cubicBezTo>
                <a:close/>
              </a:path>
            </a:pathLst>
          </a:custGeom>
          <a:solidFill>
            <a:schemeClr val="dk1"/>
          </a:solidFill>
          <a:ln w="0">
            <a:noFill/>
          </a:ln>
        </p:spPr>
        <p:style>
          <a:lnRef idx="0"/>
          <a:fillRef idx="0"/>
          <a:effectRef idx="0"/>
          <a:fontRef idx="minor"/>
        </p:style>
      </p:sp>
      <p:sp>
        <p:nvSpPr>
          <p:cNvPr id="2008" name="Google Shape;1961;p46"/>
          <p:cNvSpPr/>
          <p:nvPr/>
        </p:nvSpPr>
        <p:spPr>
          <a:xfrm>
            <a:off x="7210440" y="257436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51" y="12"/>
                </a:moveTo>
                <a:cubicBezTo>
                  <a:pt x="51" y="11"/>
                  <a:pt x="51" y="11"/>
                  <a:pt x="50" y="11"/>
                </a:cubicBezTo>
                <a:cubicBezTo>
                  <a:pt x="11" y="11"/>
                  <a:pt x="11" y="11"/>
                  <a:pt x="11" y="11"/>
                </a:cubicBezTo>
                <a:cubicBezTo>
                  <a:pt x="11" y="11"/>
                  <a:pt x="10" y="11"/>
                  <a:pt x="10" y="12"/>
                </a:cubicBezTo>
                <a:cubicBezTo>
                  <a:pt x="10" y="51"/>
                  <a:pt x="10" y="51"/>
                  <a:pt x="10" y="51"/>
                </a:cubicBezTo>
                <a:cubicBezTo>
                  <a:pt x="10" y="51"/>
                  <a:pt x="11" y="52"/>
                  <a:pt x="11" y="52"/>
                </a:cubicBezTo>
                <a:cubicBezTo>
                  <a:pt x="50" y="52"/>
                  <a:pt x="50" y="52"/>
                  <a:pt x="50" y="52"/>
                </a:cubicBezTo>
                <a:cubicBezTo>
                  <a:pt x="51" y="52"/>
                  <a:pt x="51" y="51"/>
                  <a:pt x="51" y="51"/>
                </a:cubicBezTo>
                <a:lnTo>
                  <a:pt x="51" y="12"/>
                </a:lnTo>
                <a:close/>
                <a:moveTo>
                  <a:pt x="41" y="44"/>
                </a:moveTo>
                <a:cubicBezTo>
                  <a:pt x="41" y="46"/>
                  <a:pt x="40" y="47"/>
                  <a:pt x="38" y="47"/>
                </a:cubicBezTo>
                <a:cubicBezTo>
                  <a:pt x="38" y="47"/>
                  <a:pt x="37" y="47"/>
                  <a:pt x="37" y="46"/>
                </a:cubicBezTo>
                <a:cubicBezTo>
                  <a:pt x="19" y="33"/>
                  <a:pt x="19" y="33"/>
                  <a:pt x="19" y="33"/>
                </a:cubicBezTo>
                <a:cubicBezTo>
                  <a:pt x="18" y="33"/>
                  <a:pt x="18" y="32"/>
                  <a:pt x="18" y="31"/>
                </a:cubicBezTo>
                <a:cubicBezTo>
                  <a:pt x="18" y="30"/>
                  <a:pt x="18" y="30"/>
                  <a:pt x="19" y="29"/>
                </a:cubicBezTo>
                <a:cubicBezTo>
                  <a:pt x="37" y="16"/>
                  <a:pt x="37" y="16"/>
                  <a:pt x="37" y="16"/>
                </a:cubicBezTo>
                <a:cubicBezTo>
                  <a:pt x="37" y="16"/>
                  <a:pt x="38" y="16"/>
                  <a:pt x="38" y="16"/>
                </a:cubicBezTo>
                <a:cubicBezTo>
                  <a:pt x="40" y="16"/>
                  <a:pt x="41" y="17"/>
                  <a:pt x="41" y="18"/>
                </a:cubicBezTo>
                <a:lnTo>
                  <a:pt x="41" y="44"/>
                </a:lnTo>
                <a:close/>
              </a:path>
            </a:pathLst>
          </a:custGeom>
          <a:solidFill>
            <a:schemeClr val="dk1"/>
          </a:solidFill>
          <a:ln w="0">
            <a:noFill/>
          </a:ln>
        </p:spPr>
        <p:style>
          <a:lnRef idx="0"/>
          <a:fillRef idx="0"/>
          <a:effectRef idx="0"/>
          <a:fontRef idx="minor"/>
        </p:style>
      </p:sp>
      <p:sp>
        <p:nvSpPr>
          <p:cNvPr id="2009" name="Google Shape;1962;p46"/>
          <p:cNvSpPr/>
          <p:nvPr/>
        </p:nvSpPr>
        <p:spPr>
          <a:xfrm>
            <a:off x="7798680" y="2574360"/>
            <a:ext cx="336240" cy="252720"/>
          </a:xfrm>
          <a:custGeom>
            <a:avLst/>
            <a:gdLst/>
            <a:ahLst/>
            <a:rect l="l" t="t" r="r" b="b"/>
            <a:pathLst>
              <a:path w="82" h="62">
                <a:moveTo>
                  <a:pt x="82" y="62"/>
                </a:moveTo>
                <a:cubicBezTo>
                  <a:pt x="0" y="62"/>
                  <a:pt x="0" y="62"/>
                  <a:pt x="0" y="62"/>
                </a:cubicBezTo>
                <a:cubicBezTo>
                  <a:pt x="0" y="0"/>
                  <a:pt x="0" y="0"/>
                  <a:pt x="0" y="0"/>
                </a:cubicBezTo>
                <a:cubicBezTo>
                  <a:pt x="82" y="0"/>
                  <a:pt x="82" y="0"/>
                  <a:pt x="82" y="0"/>
                </a:cubicBezTo>
                <a:lnTo>
                  <a:pt x="82" y="62"/>
                </a:lnTo>
                <a:close/>
                <a:moveTo>
                  <a:pt x="71" y="12"/>
                </a:moveTo>
                <a:cubicBezTo>
                  <a:pt x="71" y="12"/>
                  <a:pt x="70" y="11"/>
                  <a:pt x="69" y="11"/>
                </a:cubicBezTo>
                <a:cubicBezTo>
                  <a:pt x="67" y="9"/>
                  <a:pt x="55" y="8"/>
                  <a:pt x="41" y="8"/>
                </a:cubicBezTo>
                <a:cubicBezTo>
                  <a:pt x="28" y="8"/>
                  <a:pt x="15" y="9"/>
                  <a:pt x="13" y="11"/>
                </a:cubicBezTo>
                <a:cubicBezTo>
                  <a:pt x="12" y="11"/>
                  <a:pt x="11" y="12"/>
                  <a:pt x="11" y="12"/>
                </a:cubicBezTo>
                <a:cubicBezTo>
                  <a:pt x="8" y="16"/>
                  <a:pt x="8" y="20"/>
                  <a:pt x="8" y="31"/>
                </a:cubicBezTo>
                <a:cubicBezTo>
                  <a:pt x="8" y="42"/>
                  <a:pt x="8" y="46"/>
                  <a:pt x="11" y="50"/>
                </a:cubicBezTo>
                <a:cubicBezTo>
                  <a:pt x="11" y="51"/>
                  <a:pt x="12" y="51"/>
                  <a:pt x="13" y="51"/>
                </a:cubicBezTo>
                <a:cubicBezTo>
                  <a:pt x="15" y="53"/>
                  <a:pt x="28" y="54"/>
                  <a:pt x="41" y="54"/>
                </a:cubicBezTo>
                <a:cubicBezTo>
                  <a:pt x="55" y="54"/>
                  <a:pt x="67" y="53"/>
                  <a:pt x="69" y="51"/>
                </a:cubicBezTo>
                <a:cubicBezTo>
                  <a:pt x="70" y="51"/>
                  <a:pt x="71" y="51"/>
                  <a:pt x="71" y="50"/>
                </a:cubicBezTo>
                <a:cubicBezTo>
                  <a:pt x="74" y="47"/>
                  <a:pt x="74" y="42"/>
                  <a:pt x="74" y="31"/>
                </a:cubicBezTo>
                <a:cubicBezTo>
                  <a:pt x="74" y="20"/>
                  <a:pt x="74" y="16"/>
                  <a:pt x="71" y="12"/>
                </a:cubicBezTo>
                <a:close/>
                <a:moveTo>
                  <a:pt x="40" y="36"/>
                </a:moveTo>
                <a:cubicBezTo>
                  <a:pt x="39" y="44"/>
                  <a:pt x="34" y="49"/>
                  <a:pt x="27" y="49"/>
                </a:cubicBezTo>
                <a:cubicBezTo>
                  <a:pt x="18" y="49"/>
                  <a:pt x="13" y="43"/>
                  <a:pt x="13" y="32"/>
                </a:cubicBezTo>
                <a:cubicBezTo>
                  <a:pt x="13" y="21"/>
                  <a:pt x="19" y="15"/>
                  <a:pt x="26" y="15"/>
                </a:cubicBezTo>
                <a:cubicBezTo>
                  <a:pt x="34" y="15"/>
                  <a:pt x="39" y="20"/>
                  <a:pt x="39" y="28"/>
                </a:cubicBezTo>
                <a:cubicBezTo>
                  <a:pt x="31" y="28"/>
                  <a:pt x="31" y="28"/>
                  <a:pt x="31" y="28"/>
                </a:cubicBezTo>
                <a:cubicBezTo>
                  <a:pt x="31" y="25"/>
                  <a:pt x="29" y="23"/>
                  <a:pt x="27" y="23"/>
                </a:cubicBezTo>
                <a:cubicBezTo>
                  <a:pt x="24" y="23"/>
                  <a:pt x="22" y="26"/>
                  <a:pt x="22" y="32"/>
                </a:cubicBezTo>
                <a:cubicBezTo>
                  <a:pt x="22" y="37"/>
                  <a:pt x="23" y="41"/>
                  <a:pt x="27" y="41"/>
                </a:cubicBezTo>
                <a:cubicBezTo>
                  <a:pt x="30" y="41"/>
                  <a:pt x="31" y="39"/>
                  <a:pt x="31" y="36"/>
                </a:cubicBezTo>
                <a:lnTo>
                  <a:pt x="40" y="36"/>
                </a:lnTo>
                <a:close/>
                <a:moveTo>
                  <a:pt x="68" y="36"/>
                </a:moveTo>
                <a:cubicBezTo>
                  <a:pt x="67" y="44"/>
                  <a:pt x="63" y="49"/>
                  <a:pt x="56" y="49"/>
                </a:cubicBezTo>
                <a:cubicBezTo>
                  <a:pt x="47" y="49"/>
                  <a:pt x="42" y="43"/>
                  <a:pt x="42" y="32"/>
                </a:cubicBezTo>
                <a:cubicBezTo>
                  <a:pt x="42" y="21"/>
                  <a:pt x="47" y="15"/>
                  <a:pt x="55" y="15"/>
                </a:cubicBezTo>
                <a:cubicBezTo>
                  <a:pt x="63" y="15"/>
                  <a:pt x="67" y="20"/>
                  <a:pt x="68" y="28"/>
                </a:cubicBezTo>
                <a:cubicBezTo>
                  <a:pt x="60" y="28"/>
                  <a:pt x="60" y="28"/>
                  <a:pt x="60" y="28"/>
                </a:cubicBezTo>
                <a:cubicBezTo>
                  <a:pt x="60" y="25"/>
                  <a:pt x="58" y="23"/>
                  <a:pt x="55" y="23"/>
                </a:cubicBezTo>
                <a:cubicBezTo>
                  <a:pt x="52" y="23"/>
                  <a:pt x="50" y="26"/>
                  <a:pt x="50" y="32"/>
                </a:cubicBezTo>
                <a:cubicBezTo>
                  <a:pt x="50" y="37"/>
                  <a:pt x="51" y="41"/>
                  <a:pt x="55" y="41"/>
                </a:cubicBezTo>
                <a:cubicBezTo>
                  <a:pt x="58" y="41"/>
                  <a:pt x="60" y="39"/>
                  <a:pt x="60" y="36"/>
                </a:cubicBezTo>
                <a:lnTo>
                  <a:pt x="68" y="36"/>
                </a:lnTo>
                <a:close/>
              </a:path>
            </a:pathLst>
          </a:custGeom>
          <a:solidFill>
            <a:schemeClr val="dk1"/>
          </a:solidFill>
          <a:ln w="0">
            <a:noFill/>
          </a:ln>
        </p:spPr>
        <p:style>
          <a:lnRef idx="0"/>
          <a:fillRef idx="0"/>
          <a:effectRef idx="0"/>
          <a:fontRef idx="minor"/>
        </p:style>
      </p:sp>
      <p:sp>
        <p:nvSpPr>
          <p:cNvPr id="2010" name="Google Shape;1963;p46"/>
          <p:cNvSpPr/>
          <p:nvPr/>
        </p:nvSpPr>
        <p:spPr>
          <a:xfrm>
            <a:off x="8983080" y="2557440"/>
            <a:ext cx="270000" cy="266040"/>
          </a:xfrm>
          <a:custGeom>
            <a:avLst/>
            <a:gdLst/>
            <a:ahLst/>
            <a:rect l="l" t="t"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dk1"/>
          </a:solidFill>
          <a:ln w="0">
            <a:noFill/>
          </a:ln>
        </p:spPr>
        <p:style>
          <a:lnRef idx="0"/>
          <a:fillRef idx="0"/>
          <a:effectRef idx="0"/>
          <a:fontRef idx="minor"/>
        </p:style>
      </p:sp>
      <p:sp>
        <p:nvSpPr>
          <p:cNvPr id="2011" name="Google Shape;1964;p46"/>
          <p:cNvSpPr/>
          <p:nvPr/>
        </p:nvSpPr>
        <p:spPr>
          <a:xfrm>
            <a:off x="9569880" y="2574360"/>
            <a:ext cx="252720" cy="252720"/>
          </a:xfrm>
          <a:custGeom>
            <a:avLst/>
            <a:gdLst/>
            <a:ahLst/>
            <a:rect l="l" t="t"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9"/>
                </a:moveTo>
                <a:cubicBezTo>
                  <a:pt x="19" y="9"/>
                  <a:pt x="9" y="19"/>
                  <a:pt x="9" y="31"/>
                </a:cubicBezTo>
                <a:cubicBezTo>
                  <a:pt x="9" y="43"/>
                  <a:pt x="19" y="53"/>
                  <a:pt x="31" y="53"/>
                </a:cubicBezTo>
                <a:cubicBezTo>
                  <a:pt x="43" y="53"/>
                  <a:pt x="53" y="43"/>
                  <a:pt x="53" y="31"/>
                </a:cubicBezTo>
                <a:cubicBezTo>
                  <a:pt x="53" y="19"/>
                  <a:pt x="43" y="9"/>
                  <a:pt x="31" y="9"/>
                </a:cubicBezTo>
                <a:close/>
                <a:moveTo>
                  <a:pt x="31" y="45"/>
                </a:moveTo>
                <a:cubicBezTo>
                  <a:pt x="30" y="46"/>
                  <a:pt x="28" y="46"/>
                  <a:pt x="27" y="45"/>
                </a:cubicBezTo>
                <a:cubicBezTo>
                  <a:pt x="15" y="33"/>
                  <a:pt x="15" y="33"/>
                  <a:pt x="15" y="33"/>
                </a:cubicBezTo>
                <a:cubicBezTo>
                  <a:pt x="14" y="32"/>
                  <a:pt x="14" y="30"/>
                  <a:pt x="15" y="29"/>
                </a:cubicBezTo>
                <a:cubicBezTo>
                  <a:pt x="19" y="25"/>
                  <a:pt x="19" y="25"/>
                  <a:pt x="19" y="25"/>
                </a:cubicBezTo>
                <a:cubicBezTo>
                  <a:pt x="20" y="24"/>
                  <a:pt x="22" y="24"/>
                  <a:pt x="23" y="25"/>
                </a:cubicBezTo>
                <a:cubicBezTo>
                  <a:pt x="29" y="31"/>
                  <a:pt x="29" y="31"/>
                  <a:pt x="29" y="31"/>
                </a:cubicBezTo>
                <a:cubicBezTo>
                  <a:pt x="40" y="20"/>
                  <a:pt x="40" y="20"/>
                  <a:pt x="40" y="20"/>
                </a:cubicBezTo>
                <a:cubicBezTo>
                  <a:pt x="41" y="19"/>
                  <a:pt x="42" y="19"/>
                  <a:pt x="43" y="20"/>
                </a:cubicBezTo>
                <a:cubicBezTo>
                  <a:pt x="48" y="24"/>
                  <a:pt x="48" y="24"/>
                  <a:pt x="48" y="24"/>
                </a:cubicBezTo>
                <a:cubicBezTo>
                  <a:pt x="49" y="25"/>
                  <a:pt x="49" y="27"/>
                  <a:pt x="48" y="28"/>
                </a:cubicBezTo>
                <a:lnTo>
                  <a:pt x="31" y="45"/>
                </a:lnTo>
                <a:close/>
              </a:path>
            </a:pathLst>
          </a:custGeom>
          <a:solidFill>
            <a:schemeClr val="dk1"/>
          </a:solidFill>
          <a:ln w="0">
            <a:noFill/>
          </a:ln>
        </p:spPr>
        <p:style>
          <a:lnRef idx="0"/>
          <a:fillRef idx="0"/>
          <a:effectRef idx="0"/>
          <a:fontRef idx="minor"/>
        </p:style>
      </p:sp>
      <p:sp>
        <p:nvSpPr>
          <p:cNvPr id="2012" name="Google Shape;1965;p46"/>
          <p:cNvSpPr/>
          <p:nvPr/>
        </p:nvSpPr>
        <p:spPr>
          <a:xfrm>
            <a:off x="10158120" y="257436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40" y="47"/>
                </a:moveTo>
                <a:cubicBezTo>
                  <a:pt x="41" y="46"/>
                  <a:pt x="41" y="45"/>
                  <a:pt x="40" y="44"/>
                </a:cubicBezTo>
                <a:cubicBezTo>
                  <a:pt x="28" y="31"/>
                  <a:pt x="28" y="31"/>
                  <a:pt x="28" y="31"/>
                </a:cubicBezTo>
                <a:cubicBezTo>
                  <a:pt x="40" y="19"/>
                  <a:pt x="40" y="19"/>
                  <a:pt x="40" y="19"/>
                </a:cubicBezTo>
                <a:cubicBezTo>
                  <a:pt x="41" y="18"/>
                  <a:pt x="41" y="16"/>
                  <a:pt x="40" y="15"/>
                </a:cubicBezTo>
                <a:cubicBezTo>
                  <a:pt x="36" y="11"/>
                  <a:pt x="36" y="11"/>
                  <a:pt x="36" y="11"/>
                </a:cubicBezTo>
                <a:cubicBezTo>
                  <a:pt x="35" y="10"/>
                  <a:pt x="34" y="10"/>
                  <a:pt x="33" y="11"/>
                </a:cubicBezTo>
                <a:cubicBezTo>
                  <a:pt x="14" y="29"/>
                  <a:pt x="14" y="29"/>
                  <a:pt x="14" y="29"/>
                </a:cubicBezTo>
                <a:cubicBezTo>
                  <a:pt x="13" y="30"/>
                  <a:pt x="13" y="32"/>
                  <a:pt x="14" y="33"/>
                </a:cubicBezTo>
                <a:cubicBezTo>
                  <a:pt x="33" y="51"/>
                  <a:pt x="33" y="51"/>
                  <a:pt x="33" y="51"/>
                </a:cubicBezTo>
                <a:cubicBezTo>
                  <a:pt x="34" y="52"/>
                  <a:pt x="35" y="52"/>
                  <a:pt x="36" y="51"/>
                </a:cubicBezTo>
                <a:lnTo>
                  <a:pt x="40" y="47"/>
                </a:lnTo>
                <a:close/>
              </a:path>
            </a:pathLst>
          </a:custGeom>
          <a:solidFill>
            <a:schemeClr val="dk1"/>
          </a:solidFill>
          <a:ln w="0">
            <a:noFill/>
          </a:ln>
        </p:spPr>
        <p:style>
          <a:lnRef idx="0"/>
          <a:fillRef idx="0"/>
          <a:effectRef idx="0"/>
          <a:fontRef idx="minor"/>
        </p:style>
      </p:sp>
      <p:sp>
        <p:nvSpPr>
          <p:cNvPr id="2013" name="Google Shape;1966;p46"/>
          <p:cNvSpPr/>
          <p:nvPr/>
        </p:nvSpPr>
        <p:spPr>
          <a:xfrm>
            <a:off x="10773000" y="2557440"/>
            <a:ext cx="175320" cy="266040"/>
          </a:xfrm>
          <a:custGeom>
            <a:avLst/>
            <a:gdLst/>
            <a:ahLst/>
            <a:rect l="l" t="t"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dk1"/>
          </a:solidFill>
          <a:ln w="0">
            <a:noFill/>
          </a:ln>
        </p:spPr>
        <p:style>
          <a:lnRef idx="0"/>
          <a:fillRef idx="0"/>
          <a:effectRef idx="0"/>
          <a:fontRef idx="minor"/>
        </p:style>
      </p:sp>
      <p:sp>
        <p:nvSpPr>
          <p:cNvPr id="2014" name="Google Shape;1967;p46"/>
          <p:cNvSpPr/>
          <p:nvPr/>
        </p:nvSpPr>
        <p:spPr>
          <a:xfrm>
            <a:off x="11257560" y="2574360"/>
            <a:ext cx="249120" cy="252720"/>
          </a:xfrm>
          <a:prstGeom prst="ellipse">
            <a:avLst/>
          </a:prstGeom>
          <a:solidFill>
            <a:schemeClr val="dk1"/>
          </a:solidFill>
          <a:ln w="0">
            <a:noFill/>
          </a:ln>
        </p:spPr>
        <p:style>
          <a:lnRef idx="0"/>
          <a:fillRef idx="0"/>
          <a:effectRef idx="0"/>
          <a:fontRef idx="minor"/>
        </p:style>
      </p:sp>
      <p:sp>
        <p:nvSpPr>
          <p:cNvPr id="2015" name="Google Shape;1968;p46"/>
          <p:cNvSpPr/>
          <p:nvPr/>
        </p:nvSpPr>
        <p:spPr>
          <a:xfrm>
            <a:off x="800280" y="3013560"/>
            <a:ext cx="294480" cy="294480"/>
          </a:xfrm>
          <a:custGeom>
            <a:avLst/>
            <a:gdLst/>
            <a:ahLst/>
            <a:rect l="l" t="t" r="r" b="b"/>
            <a:pathLst>
              <a:path w="72" h="72">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dk1"/>
          </a:solidFill>
          <a:ln w="0">
            <a:noFill/>
          </a:ln>
        </p:spPr>
        <p:style>
          <a:lnRef idx="0"/>
          <a:fillRef idx="0"/>
          <a:effectRef idx="0"/>
          <a:fontRef idx="minor"/>
        </p:style>
      </p:sp>
      <p:sp>
        <p:nvSpPr>
          <p:cNvPr id="2016" name="Google Shape;1969;p46"/>
          <p:cNvSpPr/>
          <p:nvPr/>
        </p:nvSpPr>
        <p:spPr>
          <a:xfrm>
            <a:off x="1312920" y="3034080"/>
            <a:ext cx="318960" cy="231840"/>
          </a:xfrm>
          <a:custGeom>
            <a:avLst/>
            <a:gdLst/>
            <a:ahLst/>
            <a:rect l="l" t="t"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dk1"/>
          </a:solidFill>
          <a:ln w="0">
            <a:noFill/>
          </a:ln>
        </p:spPr>
        <p:style>
          <a:lnRef idx="0"/>
          <a:fillRef idx="0"/>
          <a:effectRef idx="0"/>
          <a:fontRef idx="minor"/>
        </p:style>
      </p:sp>
      <p:sp>
        <p:nvSpPr>
          <p:cNvPr id="2017" name="Google Shape;1970;p46"/>
          <p:cNvSpPr/>
          <p:nvPr/>
        </p:nvSpPr>
        <p:spPr>
          <a:xfrm>
            <a:off x="1901160" y="3034080"/>
            <a:ext cx="167760" cy="252720"/>
          </a:xfrm>
          <a:custGeom>
            <a:avLst/>
            <a:gdLst/>
            <a:ahLst/>
            <a:rect l="l" t="t" r="r" b="b"/>
            <a:pathLst>
              <a:path w="41" h="62">
                <a:moveTo>
                  <a:pt x="37" y="20"/>
                </a:moveTo>
                <a:cubicBezTo>
                  <a:pt x="37" y="34"/>
                  <a:pt x="27" y="38"/>
                  <a:pt x="20" y="40"/>
                </a:cubicBezTo>
                <a:cubicBezTo>
                  <a:pt x="13" y="42"/>
                  <a:pt x="11" y="43"/>
                  <a:pt x="11" y="47"/>
                </a:cubicBezTo>
                <a:cubicBezTo>
                  <a:pt x="11" y="48"/>
                  <a:pt x="11" y="48"/>
                  <a:pt x="11" y="48"/>
                </a:cubicBezTo>
                <a:cubicBezTo>
                  <a:pt x="14" y="49"/>
                  <a:pt x="15" y="52"/>
                  <a:pt x="15" y="54"/>
                </a:cubicBezTo>
                <a:cubicBezTo>
                  <a:pt x="15" y="59"/>
                  <a:pt x="12" y="62"/>
                  <a:pt x="7" y="62"/>
                </a:cubicBezTo>
                <a:cubicBezTo>
                  <a:pt x="3" y="62"/>
                  <a:pt x="0" y="59"/>
                  <a:pt x="0" y="54"/>
                </a:cubicBezTo>
                <a:cubicBezTo>
                  <a:pt x="0" y="52"/>
                  <a:pt x="1" y="49"/>
                  <a:pt x="4" y="48"/>
                </a:cubicBezTo>
                <a:cubicBezTo>
                  <a:pt x="4" y="15"/>
                  <a:pt x="4" y="15"/>
                  <a:pt x="4" y="15"/>
                </a:cubicBezTo>
                <a:cubicBezTo>
                  <a:pt x="1" y="14"/>
                  <a:pt x="0" y="11"/>
                  <a:pt x="0" y="8"/>
                </a:cubicBezTo>
                <a:cubicBezTo>
                  <a:pt x="0" y="4"/>
                  <a:pt x="3" y="0"/>
                  <a:pt x="7" y="0"/>
                </a:cubicBezTo>
                <a:cubicBezTo>
                  <a:pt x="12" y="0"/>
                  <a:pt x="15" y="4"/>
                  <a:pt x="15" y="8"/>
                </a:cubicBezTo>
                <a:cubicBezTo>
                  <a:pt x="15" y="11"/>
                  <a:pt x="14" y="14"/>
                  <a:pt x="11" y="15"/>
                </a:cubicBezTo>
                <a:cubicBezTo>
                  <a:pt x="11" y="35"/>
                  <a:pt x="11" y="35"/>
                  <a:pt x="11" y="35"/>
                </a:cubicBezTo>
                <a:cubicBezTo>
                  <a:pt x="13" y="34"/>
                  <a:pt x="16" y="33"/>
                  <a:pt x="18" y="33"/>
                </a:cubicBezTo>
                <a:cubicBezTo>
                  <a:pt x="25" y="30"/>
                  <a:pt x="29" y="28"/>
                  <a:pt x="29" y="20"/>
                </a:cubicBezTo>
                <a:cubicBezTo>
                  <a:pt x="27" y="19"/>
                  <a:pt x="25" y="16"/>
                  <a:pt x="25" y="13"/>
                </a:cubicBezTo>
                <a:cubicBezTo>
                  <a:pt x="25" y="9"/>
                  <a:pt x="29" y="6"/>
                  <a:pt x="33" y="6"/>
                </a:cubicBezTo>
                <a:cubicBezTo>
                  <a:pt x="37" y="6"/>
                  <a:pt x="41" y="9"/>
                  <a:pt x="41" y="13"/>
                </a:cubicBezTo>
                <a:cubicBezTo>
                  <a:pt x="41" y="16"/>
                  <a:pt x="39" y="19"/>
                  <a:pt x="37" y="20"/>
                </a:cubicBezTo>
                <a:close/>
                <a:moveTo>
                  <a:pt x="7" y="4"/>
                </a:moveTo>
                <a:cubicBezTo>
                  <a:pt x="5" y="4"/>
                  <a:pt x="4" y="6"/>
                  <a:pt x="4" y="8"/>
                </a:cubicBezTo>
                <a:cubicBezTo>
                  <a:pt x="4" y="10"/>
                  <a:pt x="5" y="12"/>
                  <a:pt x="7" y="12"/>
                </a:cubicBezTo>
                <a:cubicBezTo>
                  <a:pt x="10" y="12"/>
                  <a:pt x="11" y="10"/>
                  <a:pt x="11" y="8"/>
                </a:cubicBezTo>
                <a:cubicBezTo>
                  <a:pt x="11" y="6"/>
                  <a:pt x="10" y="4"/>
                  <a:pt x="7" y="4"/>
                </a:cubicBezTo>
                <a:close/>
                <a:moveTo>
                  <a:pt x="7" y="51"/>
                </a:moveTo>
                <a:cubicBezTo>
                  <a:pt x="5" y="51"/>
                  <a:pt x="4" y="52"/>
                  <a:pt x="4" y="54"/>
                </a:cubicBezTo>
                <a:cubicBezTo>
                  <a:pt x="4" y="57"/>
                  <a:pt x="5" y="58"/>
                  <a:pt x="7" y="58"/>
                </a:cubicBezTo>
                <a:cubicBezTo>
                  <a:pt x="10" y="58"/>
                  <a:pt x="11" y="57"/>
                  <a:pt x="11" y="54"/>
                </a:cubicBezTo>
                <a:cubicBezTo>
                  <a:pt x="11" y="52"/>
                  <a:pt x="10" y="51"/>
                  <a:pt x="7" y="51"/>
                </a:cubicBezTo>
                <a:close/>
                <a:moveTo>
                  <a:pt x="33" y="9"/>
                </a:moveTo>
                <a:cubicBezTo>
                  <a:pt x="31" y="9"/>
                  <a:pt x="29" y="11"/>
                  <a:pt x="29" y="13"/>
                </a:cubicBezTo>
                <a:cubicBezTo>
                  <a:pt x="29" y="15"/>
                  <a:pt x="31" y="17"/>
                  <a:pt x="33" y="17"/>
                </a:cubicBezTo>
                <a:cubicBezTo>
                  <a:pt x="35" y="17"/>
                  <a:pt x="37" y="15"/>
                  <a:pt x="37" y="13"/>
                </a:cubicBezTo>
                <a:cubicBezTo>
                  <a:pt x="37" y="11"/>
                  <a:pt x="35" y="9"/>
                  <a:pt x="33" y="9"/>
                </a:cubicBezTo>
                <a:close/>
              </a:path>
            </a:pathLst>
          </a:custGeom>
          <a:solidFill>
            <a:schemeClr val="dk1"/>
          </a:solidFill>
          <a:ln w="0">
            <a:noFill/>
          </a:ln>
        </p:spPr>
        <p:style>
          <a:lnRef idx="0"/>
          <a:fillRef idx="0"/>
          <a:effectRef idx="0"/>
          <a:fontRef idx="minor"/>
        </p:style>
      </p:sp>
      <p:sp>
        <p:nvSpPr>
          <p:cNvPr id="2018" name="Google Shape;1971;p46"/>
          <p:cNvSpPr/>
          <p:nvPr/>
        </p:nvSpPr>
        <p:spPr>
          <a:xfrm>
            <a:off x="2491560" y="3017160"/>
            <a:ext cx="318960" cy="290520"/>
          </a:xfrm>
          <a:custGeom>
            <a:avLst/>
            <a:gdLst/>
            <a:ahLst/>
            <a:rect l="l" t="t"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dk1"/>
          </a:solidFill>
          <a:ln w="0">
            <a:noFill/>
          </a:ln>
        </p:spPr>
        <p:style>
          <a:lnRef idx="0"/>
          <a:fillRef idx="0"/>
          <a:effectRef idx="0"/>
          <a:fontRef idx="minor"/>
        </p:style>
      </p:sp>
      <p:sp>
        <p:nvSpPr>
          <p:cNvPr id="2019" name="Google Shape;1972;p46"/>
          <p:cNvSpPr/>
          <p:nvPr/>
        </p:nvSpPr>
        <p:spPr>
          <a:xfrm>
            <a:off x="3081960" y="3058920"/>
            <a:ext cx="294480" cy="228240"/>
          </a:xfrm>
          <a:custGeom>
            <a:avLst/>
            <a:gdLst/>
            <a:ahLst/>
            <a:rect l="l" t="t"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dk1"/>
          </a:solidFill>
          <a:ln w="0">
            <a:noFill/>
          </a:ln>
        </p:spPr>
        <p:style>
          <a:lnRef idx="0"/>
          <a:fillRef idx="0"/>
          <a:effectRef idx="0"/>
          <a:fontRef idx="minor"/>
        </p:style>
      </p:sp>
      <p:sp>
        <p:nvSpPr>
          <p:cNvPr id="2020" name="Google Shape;1973;p46"/>
          <p:cNvSpPr/>
          <p:nvPr/>
        </p:nvSpPr>
        <p:spPr>
          <a:xfrm>
            <a:off x="3672360" y="3013560"/>
            <a:ext cx="292680" cy="294480"/>
          </a:xfrm>
          <a:custGeom>
            <a:avLst/>
            <a:gdLst/>
            <a:ahLst/>
            <a:rect l="l" t="t" r="r" b="b"/>
            <a:pathLst>
              <a:path w="72" h="72">
                <a:moveTo>
                  <a:pt x="72" y="20"/>
                </a:moveTo>
                <a:cubicBezTo>
                  <a:pt x="72" y="68"/>
                  <a:pt x="72" y="68"/>
                  <a:pt x="72" y="68"/>
                </a:cubicBezTo>
                <a:cubicBezTo>
                  <a:pt x="72" y="71"/>
                  <a:pt x="71" y="72"/>
                  <a:pt x="69" y="72"/>
                </a:cubicBezTo>
                <a:cubicBezTo>
                  <a:pt x="30" y="72"/>
                  <a:pt x="30" y="72"/>
                  <a:pt x="30" y="72"/>
                </a:cubicBezTo>
                <a:cubicBezTo>
                  <a:pt x="28" y="72"/>
                  <a:pt x="26" y="71"/>
                  <a:pt x="26" y="68"/>
                </a:cubicBezTo>
                <a:cubicBezTo>
                  <a:pt x="26" y="57"/>
                  <a:pt x="26" y="57"/>
                  <a:pt x="26" y="57"/>
                </a:cubicBezTo>
                <a:cubicBezTo>
                  <a:pt x="4" y="57"/>
                  <a:pt x="4" y="57"/>
                  <a:pt x="4" y="57"/>
                </a:cubicBezTo>
                <a:cubicBezTo>
                  <a:pt x="2" y="57"/>
                  <a:pt x="0" y="55"/>
                  <a:pt x="0" y="53"/>
                </a:cubicBezTo>
                <a:cubicBezTo>
                  <a:pt x="0" y="26"/>
                  <a:pt x="0" y="26"/>
                  <a:pt x="0" y="26"/>
                </a:cubicBezTo>
                <a:cubicBezTo>
                  <a:pt x="0" y="24"/>
                  <a:pt x="2" y="21"/>
                  <a:pt x="3" y="19"/>
                </a:cubicBezTo>
                <a:cubicBezTo>
                  <a:pt x="20" y="3"/>
                  <a:pt x="20" y="3"/>
                  <a:pt x="20" y="3"/>
                </a:cubicBezTo>
                <a:cubicBezTo>
                  <a:pt x="21" y="2"/>
                  <a:pt x="24" y="0"/>
                  <a:pt x="26" y="0"/>
                </a:cubicBezTo>
                <a:cubicBezTo>
                  <a:pt x="43" y="0"/>
                  <a:pt x="43" y="0"/>
                  <a:pt x="43" y="0"/>
                </a:cubicBezTo>
                <a:cubicBezTo>
                  <a:pt x="45" y="0"/>
                  <a:pt x="47" y="2"/>
                  <a:pt x="47" y="4"/>
                </a:cubicBezTo>
                <a:cubicBezTo>
                  <a:pt x="47" y="17"/>
                  <a:pt x="47" y="17"/>
                  <a:pt x="47" y="17"/>
                </a:cubicBezTo>
                <a:cubicBezTo>
                  <a:pt x="48" y="16"/>
                  <a:pt x="50" y="16"/>
                  <a:pt x="52" y="16"/>
                </a:cubicBezTo>
                <a:cubicBezTo>
                  <a:pt x="69" y="16"/>
                  <a:pt x="69" y="16"/>
                  <a:pt x="69" y="16"/>
                </a:cubicBezTo>
                <a:cubicBezTo>
                  <a:pt x="71" y="16"/>
                  <a:pt x="72" y="17"/>
                  <a:pt x="72" y="20"/>
                </a:cubicBezTo>
                <a:close/>
                <a:moveTo>
                  <a:pt x="42" y="22"/>
                </a:moveTo>
                <a:cubicBezTo>
                  <a:pt x="42" y="5"/>
                  <a:pt x="42" y="5"/>
                  <a:pt x="42" y="5"/>
                </a:cubicBezTo>
                <a:cubicBezTo>
                  <a:pt x="26" y="5"/>
                  <a:pt x="26" y="5"/>
                  <a:pt x="26" y="5"/>
                </a:cubicBezTo>
                <a:cubicBezTo>
                  <a:pt x="26" y="22"/>
                  <a:pt x="26" y="22"/>
                  <a:pt x="26" y="22"/>
                </a:cubicBezTo>
                <a:cubicBezTo>
                  <a:pt x="26" y="24"/>
                  <a:pt x="24" y="26"/>
                  <a:pt x="22" y="26"/>
                </a:cubicBezTo>
                <a:cubicBezTo>
                  <a:pt x="6" y="26"/>
                  <a:pt x="6" y="26"/>
                  <a:pt x="6" y="26"/>
                </a:cubicBezTo>
                <a:cubicBezTo>
                  <a:pt x="6" y="52"/>
                  <a:pt x="6" y="52"/>
                  <a:pt x="6" y="52"/>
                </a:cubicBezTo>
                <a:cubicBezTo>
                  <a:pt x="26" y="52"/>
                  <a:pt x="26" y="52"/>
                  <a:pt x="26" y="52"/>
                </a:cubicBezTo>
                <a:cubicBezTo>
                  <a:pt x="26" y="41"/>
                  <a:pt x="26" y="41"/>
                  <a:pt x="26" y="41"/>
                </a:cubicBezTo>
                <a:cubicBezTo>
                  <a:pt x="26" y="39"/>
                  <a:pt x="27" y="36"/>
                  <a:pt x="29" y="35"/>
                </a:cubicBezTo>
                <a:lnTo>
                  <a:pt x="42" y="22"/>
                </a:lnTo>
                <a:close/>
                <a:moveTo>
                  <a:pt x="9" y="21"/>
                </a:moveTo>
                <a:cubicBezTo>
                  <a:pt x="21" y="21"/>
                  <a:pt x="21" y="21"/>
                  <a:pt x="21" y="21"/>
                </a:cubicBezTo>
                <a:cubicBezTo>
                  <a:pt x="21" y="9"/>
                  <a:pt x="21" y="9"/>
                  <a:pt x="21" y="9"/>
                </a:cubicBezTo>
                <a:lnTo>
                  <a:pt x="9" y="21"/>
                </a:lnTo>
                <a:close/>
                <a:moveTo>
                  <a:pt x="67" y="21"/>
                </a:moveTo>
                <a:cubicBezTo>
                  <a:pt x="52" y="21"/>
                  <a:pt x="52" y="21"/>
                  <a:pt x="52" y="21"/>
                </a:cubicBezTo>
                <a:cubicBezTo>
                  <a:pt x="52" y="38"/>
                  <a:pt x="52" y="38"/>
                  <a:pt x="52" y="38"/>
                </a:cubicBezTo>
                <a:cubicBezTo>
                  <a:pt x="52" y="40"/>
                  <a:pt x="50" y="41"/>
                  <a:pt x="48" y="41"/>
                </a:cubicBezTo>
                <a:cubicBezTo>
                  <a:pt x="31" y="41"/>
                  <a:pt x="31" y="41"/>
                  <a:pt x="31" y="41"/>
                </a:cubicBezTo>
                <a:cubicBezTo>
                  <a:pt x="31" y="67"/>
                  <a:pt x="31" y="67"/>
                  <a:pt x="31" y="67"/>
                </a:cubicBezTo>
                <a:cubicBezTo>
                  <a:pt x="67" y="67"/>
                  <a:pt x="67" y="67"/>
                  <a:pt x="67" y="67"/>
                </a:cubicBezTo>
                <a:lnTo>
                  <a:pt x="67" y="21"/>
                </a:lnTo>
                <a:close/>
                <a:moveTo>
                  <a:pt x="35" y="36"/>
                </a:moveTo>
                <a:cubicBezTo>
                  <a:pt x="47" y="36"/>
                  <a:pt x="47" y="36"/>
                  <a:pt x="47" y="36"/>
                </a:cubicBezTo>
                <a:cubicBezTo>
                  <a:pt x="47" y="24"/>
                  <a:pt x="47" y="24"/>
                  <a:pt x="47" y="24"/>
                </a:cubicBezTo>
                <a:lnTo>
                  <a:pt x="35" y="36"/>
                </a:lnTo>
                <a:close/>
              </a:path>
            </a:pathLst>
          </a:custGeom>
          <a:solidFill>
            <a:schemeClr val="dk1"/>
          </a:solidFill>
          <a:ln w="0">
            <a:noFill/>
          </a:ln>
        </p:spPr>
        <p:style>
          <a:lnRef idx="0"/>
          <a:fillRef idx="0"/>
          <a:effectRef idx="0"/>
          <a:fontRef idx="minor"/>
        </p:style>
      </p:sp>
      <p:sp>
        <p:nvSpPr>
          <p:cNvPr id="2021" name="Google Shape;1974;p46"/>
          <p:cNvSpPr/>
          <p:nvPr/>
        </p:nvSpPr>
        <p:spPr>
          <a:xfrm>
            <a:off x="4260600" y="3034080"/>
            <a:ext cx="252720" cy="252720"/>
          </a:xfrm>
          <a:custGeom>
            <a:avLst/>
            <a:gdLst/>
            <a:ahLst/>
            <a:rect l="l" t="t" r="r" b="b"/>
            <a:pathLst>
              <a:path w="62" h="62">
                <a:moveTo>
                  <a:pt x="62" y="34"/>
                </a:moveTo>
                <a:cubicBezTo>
                  <a:pt x="62" y="35"/>
                  <a:pt x="61" y="36"/>
                  <a:pt x="60" y="36"/>
                </a:cubicBezTo>
                <a:cubicBezTo>
                  <a:pt x="54" y="36"/>
                  <a:pt x="54" y="36"/>
                  <a:pt x="54" y="36"/>
                </a:cubicBezTo>
                <a:cubicBezTo>
                  <a:pt x="52" y="45"/>
                  <a:pt x="45" y="52"/>
                  <a:pt x="36" y="54"/>
                </a:cubicBezTo>
                <a:cubicBezTo>
                  <a:pt x="36" y="60"/>
                  <a:pt x="36" y="60"/>
                  <a:pt x="36" y="60"/>
                </a:cubicBezTo>
                <a:cubicBezTo>
                  <a:pt x="36" y="61"/>
                  <a:pt x="35" y="62"/>
                  <a:pt x="34" y="62"/>
                </a:cubicBezTo>
                <a:cubicBezTo>
                  <a:pt x="29" y="62"/>
                  <a:pt x="29" y="62"/>
                  <a:pt x="29" y="62"/>
                </a:cubicBezTo>
                <a:cubicBezTo>
                  <a:pt x="27" y="62"/>
                  <a:pt x="26" y="61"/>
                  <a:pt x="26" y="60"/>
                </a:cubicBezTo>
                <a:cubicBezTo>
                  <a:pt x="26" y="54"/>
                  <a:pt x="26" y="54"/>
                  <a:pt x="26" y="54"/>
                </a:cubicBezTo>
                <a:cubicBezTo>
                  <a:pt x="18" y="52"/>
                  <a:pt x="11" y="45"/>
                  <a:pt x="9" y="36"/>
                </a:cubicBezTo>
                <a:cubicBezTo>
                  <a:pt x="3" y="36"/>
                  <a:pt x="3" y="36"/>
                  <a:pt x="3" y="36"/>
                </a:cubicBezTo>
                <a:cubicBezTo>
                  <a:pt x="2" y="36"/>
                  <a:pt x="0" y="35"/>
                  <a:pt x="0" y="34"/>
                </a:cubicBezTo>
                <a:cubicBezTo>
                  <a:pt x="0" y="29"/>
                  <a:pt x="0" y="29"/>
                  <a:pt x="0" y="29"/>
                </a:cubicBezTo>
                <a:cubicBezTo>
                  <a:pt x="0" y="27"/>
                  <a:pt x="2" y="26"/>
                  <a:pt x="3" y="26"/>
                </a:cubicBezTo>
                <a:cubicBezTo>
                  <a:pt x="9" y="26"/>
                  <a:pt x="9" y="26"/>
                  <a:pt x="9" y="26"/>
                </a:cubicBezTo>
                <a:cubicBezTo>
                  <a:pt x="11" y="18"/>
                  <a:pt x="18" y="11"/>
                  <a:pt x="26" y="9"/>
                </a:cubicBezTo>
                <a:cubicBezTo>
                  <a:pt x="26" y="3"/>
                  <a:pt x="26" y="3"/>
                  <a:pt x="26" y="3"/>
                </a:cubicBezTo>
                <a:cubicBezTo>
                  <a:pt x="26" y="2"/>
                  <a:pt x="27" y="0"/>
                  <a:pt x="29" y="0"/>
                </a:cubicBezTo>
                <a:cubicBezTo>
                  <a:pt x="34" y="0"/>
                  <a:pt x="34" y="0"/>
                  <a:pt x="34" y="0"/>
                </a:cubicBezTo>
                <a:cubicBezTo>
                  <a:pt x="35" y="0"/>
                  <a:pt x="36" y="2"/>
                  <a:pt x="36" y="3"/>
                </a:cubicBezTo>
                <a:cubicBezTo>
                  <a:pt x="36" y="9"/>
                  <a:pt x="36" y="9"/>
                  <a:pt x="36" y="9"/>
                </a:cubicBezTo>
                <a:cubicBezTo>
                  <a:pt x="45" y="11"/>
                  <a:pt x="52" y="18"/>
                  <a:pt x="54" y="26"/>
                </a:cubicBezTo>
                <a:cubicBezTo>
                  <a:pt x="60" y="26"/>
                  <a:pt x="60" y="26"/>
                  <a:pt x="60" y="26"/>
                </a:cubicBezTo>
                <a:cubicBezTo>
                  <a:pt x="61" y="26"/>
                  <a:pt x="62" y="27"/>
                  <a:pt x="62" y="29"/>
                </a:cubicBezTo>
                <a:lnTo>
                  <a:pt x="62" y="34"/>
                </a:lnTo>
                <a:close/>
                <a:moveTo>
                  <a:pt x="44" y="36"/>
                </a:moveTo>
                <a:cubicBezTo>
                  <a:pt x="43" y="36"/>
                  <a:pt x="42" y="35"/>
                  <a:pt x="42" y="34"/>
                </a:cubicBezTo>
                <a:cubicBezTo>
                  <a:pt x="42" y="29"/>
                  <a:pt x="42" y="29"/>
                  <a:pt x="42" y="29"/>
                </a:cubicBezTo>
                <a:cubicBezTo>
                  <a:pt x="42" y="27"/>
                  <a:pt x="43" y="26"/>
                  <a:pt x="44" y="26"/>
                </a:cubicBezTo>
                <a:cubicBezTo>
                  <a:pt x="49" y="26"/>
                  <a:pt x="49" y="26"/>
                  <a:pt x="49" y="26"/>
                </a:cubicBezTo>
                <a:cubicBezTo>
                  <a:pt x="47" y="20"/>
                  <a:pt x="42" y="16"/>
                  <a:pt x="36" y="14"/>
                </a:cubicBezTo>
                <a:cubicBezTo>
                  <a:pt x="36" y="18"/>
                  <a:pt x="36" y="18"/>
                  <a:pt x="36" y="18"/>
                </a:cubicBezTo>
                <a:cubicBezTo>
                  <a:pt x="36" y="20"/>
                  <a:pt x="35" y="21"/>
                  <a:pt x="34" y="21"/>
                </a:cubicBezTo>
                <a:cubicBezTo>
                  <a:pt x="29" y="21"/>
                  <a:pt x="29" y="21"/>
                  <a:pt x="29" y="21"/>
                </a:cubicBezTo>
                <a:cubicBezTo>
                  <a:pt x="27" y="21"/>
                  <a:pt x="26" y="20"/>
                  <a:pt x="26" y="18"/>
                </a:cubicBezTo>
                <a:cubicBezTo>
                  <a:pt x="26" y="14"/>
                  <a:pt x="26" y="14"/>
                  <a:pt x="26" y="14"/>
                </a:cubicBezTo>
                <a:cubicBezTo>
                  <a:pt x="20" y="16"/>
                  <a:pt x="16" y="20"/>
                  <a:pt x="14" y="26"/>
                </a:cubicBezTo>
                <a:cubicBezTo>
                  <a:pt x="18" y="26"/>
                  <a:pt x="18" y="26"/>
                  <a:pt x="18" y="26"/>
                </a:cubicBezTo>
                <a:cubicBezTo>
                  <a:pt x="20" y="26"/>
                  <a:pt x="21" y="27"/>
                  <a:pt x="21" y="29"/>
                </a:cubicBezTo>
                <a:cubicBezTo>
                  <a:pt x="21" y="34"/>
                  <a:pt x="21" y="34"/>
                  <a:pt x="21" y="34"/>
                </a:cubicBezTo>
                <a:cubicBezTo>
                  <a:pt x="21" y="35"/>
                  <a:pt x="20" y="36"/>
                  <a:pt x="18" y="36"/>
                </a:cubicBezTo>
                <a:cubicBezTo>
                  <a:pt x="14" y="36"/>
                  <a:pt x="14" y="36"/>
                  <a:pt x="14" y="36"/>
                </a:cubicBezTo>
                <a:cubicBezTo>
                  <a:pt x="16" y="42"/>
                  <a:pt x="20" y="47"/>
                  <a:pt x="26" y="49"/>
                </a:cubicBezTo>
                <a:cubicBezTo>
                  <a:pt x="26" y="44"/>
                  <a:pt x="26" y="44"/>
                  <a:pt x="26" y="44"/>
                </a:cubicBezTo>
                <a:cubicBezTo>
                  <a:pt x="26" y="43"/>
                  <a:pt x="27" y="42"/>
                  <a:pt x="29" y="42"/>
                </a:cubicBezTo>
                <a:cubicBezTo>
                  <a:pt x="34" y="42"/>
                  <a:pt x="34" y="42"/>
                  <a:pt x="34" y="42"/>
                </a:cubicBezTo>
                <a:cubicBezTo>
                  <a:pt x="35" y="42"/>
                  <a:pt x="36" y="43"/>
                  <a:pt x="36" y="44"/>
                </a:cubicBezTo>
                <a:cubicBezTo>
                  <a:pt x="36" y="49"/>
                  <a:pt x="36" y="49"/>
                  <a:pt x="36" y="49"/>
                </a:cubicBezTo>
                <a:cubicBezTo>
                  <a:pt x="42" y="47"/>
                  <a:pt x="47" y="42"/>
                  <a:pt x="49" y="36"/>
                </a:cubicBezTo>
                <a:lnTo>
                  <a:pt x="44" y="36"/>
                </a:lnTo>
                <a:close/>
              </a:path>
            </a:pathLst>
          </a:custGeom>
          <a:solidFill>
            <a:schemeClr val="dk1"/>
          </a:solidFill>
          <a:ln w="0">
            <a:noFill/>
          </a:ln>
        </p:spPr>
        <p:style>
          <a:lnRef idx="0"/>
          <a:fillRef idx="0"/>
          <a:effectRef idx="0"/>
          <a:fontRef idx="minor"/>
        </p:style>
      </p:sp>
      <p:sp>
        <p:nvSpPr>
          <p:cNvPr id="2022" name="Google Shape;1975;p46"/>
          <p:cNvSpPr/>
          <p:nvPr/>
        </p:nvSpPr>
        <p:spPr>
          <a:xfrm>
            <a:off x="4851000" y="3058920"/>
            <a:ext cx="298080" cy="228240"/>
          </a:xfrm>
          <a:custGeom>
            <a:avLst/>
            <a:gdLst/>
            <a:ahLst/>
            <a:rect l="l" t="t" r="r" b="b"/>
            <a:pathLst>
              <a:path w="73" h="56">
                <a:moveTo>
                  <a:pt x="71" y="44"/>
                </a:moveTo>
                <a:cubicBezTo>
                  <a:pt x="72" y="44"/>
                  <a:pt x="73" y="45"/>
                  <a:pt x="72" y="46"/>
                </a:cubicBezTo>
                <a:cubicBezTo>
                  <a:pt x="72" y="47"/>
                  <a:pt x="72" y="48"/>
                  <a:pt x="71" y="48"/>
                </a:cubicBezTo>
                <a:cubicBezTo>
                  <a:pt x="66" y="51"/>
                  <a:pt x="66" y="51"/>
                  <a:pt x="66" y="51"/>
                </a:cubicBezTo>
                <a:cubicBezTo>
                  <a:pt x="66" y="51"/>
                  <a:pt x="65" y="51"/>
                  <a:pt x="65" y="51"/>
                </a:cubicBezTo>
                <a:cubicBezTo>
                  <a:pt x="64" y="51"/>
                  <a:pt x="64" y="51"/>
                  <a:pt x="63" y="51"/>
                </a:cubicBezTo>
                <a:cubicBezTo>
                  <a:pt x="36" y="35"/>
                  <a:pt x="36" y="35"/>
                  <a:pt x="36" y="35"/>
                </a:cubicBezTo>
                <a:cubicBezTo>
                  <a:pt x="31" y="38"/>
                  <a:pt x="31" y="38"/>
                  <a:pt x="31" y="38"/>
                </a:cubicBezTo>
                <a:cubicBezTo>
                  <a:pt x="31" y="38"/>
                  <a:pt x="31" y="38"/>
                  <a:pt x="31" y="38"/>
                </a:cubicBezTo>
                <a:cubicBezTo>
                  <a:pt x="31" y="39"/>
                  <a:pt x="31" y="41"/>
                  <a:pt x="31" y="42"/>
                </a:cubicBezTo>
                <a:cubicBezTo>
                  <a:pt x="31" y="46"/>
                  <a:pt x="28" y="50"/>
                  <a:pt x="24" y="53"/>
                </a:cubicBezTo>
                <a:cubicBezTo>
                  <a:pt x="20" y="55"/>
                  <a:pt x="16" y="56"/>
                  <a:pt x="13" y="56"/>
                </a:cubicBezTo>
                <a:cubicBezTo>
                  <a:pt x="9" y="56"/>
                  <a:pt x="6" y="55"/>
                  <a:pt x="4" y="53"/>
                </a:cubicBezTo>
                <a:cubicBezTo>
                  <a:pt x="1" y="51"/>
                  <a:pt x="0" y="48"/>
                  <a:pt x="1" y="45"/>
                </a:cubicBezTo>
                <a:cubicBezTo>
                  <a:pt x="1" y="41"/>
                  <a:pt x="4" y="37"/>
                  <a:pt x="8" y="34"/>
                </a:cubicBezTo>
                <a:cubicBezTo>
                  <a:pt x="11" y="32"/>
                  <a:pt x="15" y="30"/>
                  <a:pt x="19" y="30"/>
                </a:cubicBezTo>
                <a:cubicBezTo>
                  <a:pt x="21" y="30"/>
                  <a:pt x="23" y="31"/>
                  <a:pt x="25" y="32"/>
                </a:cubicBezTo>
                <a:cubicBezTo>
                  <a:pt x="25" y="31"/>
                  <a:pt x="26" y="31"/>
                  <a:pt x="26" y="31"/>
                </a:cubicBezTo>
                <a:cubicBezTo>
                  <a:pt x="31" y="28"/>
                  <a:pt x="31" y="28"/>
                  <a:pt x="31" y="28"/>
                </a:cubicBezTo>
                <a:cubicBezTo>
                  <a:pt x="26" y="25"/>
                  <a:pt x="26" y="25"/>
                  <a:pt x="26" y="25"/>
                </a:cubicBezTo>
                <a:cubicBezTo>
                  <a:pt x="26" y="25"/>
                  <a:pt x="25" y="24"/>
                  <a:pt x="25" y="24"/>
                </a:cubicBezTo>
                <a:cubicBezTo>
                  <a:pt x="23" y="25"/>
                  <a:pt x="21" y="25"/>
                  <a:pt x="19" y="25"/>
                </a:cubicBezTo>
                <a:cubicBezTo>
                  <a:pt x="15" y="25"/>
                  <a:pt x="11" y="24"/>
                  <a:pt x="8" y="22"/>
                </a:cubicBezTo>
                <a:cubicBezTo>
                  <a:pt x="4" y="19"/>
                  <a:pt x="1" y="15"/>
                  <a:pt x="1" y="11"/>
                </a:cubicBezTo>
                <a:cubicBezTo>
                  <a:pt x="0" y="8"/>
                  <a:pt x="1" y="5"/>
                  <a:pt x="4" y="3"/>
                </a:cubicBezTo>
                <a:cubicBezTo>
                  <a:pt x="6" y="1"/>
                  <a:pt x="9" y="0"/>
                  <a:pt x="13" y="0"/>
                </a:cubicBezTo>
                <a:cubicBezTo>
                  <a:pt x="16" y="0"/>
                  <a:pt x="20" y="1"/>
                  <a:pt x="24" y="3"/>
                </a:cubicBezTo>
                <a:cubicBezTo>
                  <a:pt x="28" y="6"/>
                  <a:pt x="31" y="10"/>
                  <a:pt x="31" y="14"/>
                </a:cubicBezTo>
                <a:cubicBezTo>
                  <a:pt x="31" y="15"/>
                  <a:pt x="31" y="17"/>
                  <a:pt x="31" y="18"/>
                </a:cubicBezTo>
                <a:cubicBezTo>
                  <a:pt x="31" y="18"/>
                  <a:pt x="31" y="18"/>
                  <a:pt x="31" y="18"/>
                </a:cubicBezTo>
                <a:cubicBezTo>
                  <a:pt x="36" y="21"/>
                  <a:pt x="36" y="21"/>
                  <a:pt x="36" y="21"/>
                </a:cubicBezTo>
                <a:cubicBezTo>
                  <a:pt x="63" y="5"/>
                  <a:pt x="63" y="5"/>
                  <a:pt x="63" y="5"/>
                </a:cubicBezTo>
                <a:cubicBezTo>
                  <a:pt x="64" y="5"/>
                  <a:pt x="64" y="5"/>
                  <a:pt x="65" y="5"/>
                </a:cubicBezTo>
                <a:cubicBezTo>
                  <a:pt x="65" y="5"/>
                  <a:pt x="66" y="5"/>
                  <a:pt x="66" y="5"/>
                </a:cubicBezTo>
                <a:cubicBezTo>
                  <a:pt x="71" y="8"/>
                  <a:pt x="71" y="8"/>
                  <a:pt x="71" y="8"/>
                </a:cubicBezTo>
                <a:cubicBezTo>
                  <a:pt x="72" y="8"/>
                  <a:pt x="72" y="9"/>
                  <a:pt x="72" y="10"/>
                </a:cubicBezTo>
                <a:cubicBezTo>
                  <a:pt x="73" y="10"/>
                  <a:pt x="72" y="11"/>
                  <a:pt x="71" y="12"/>
                </a:cubicBezTo>
                <a:cubicBezTo>
                  <a:pt x="51" y="28"/>
                  <a:pt x="51" y="28"/>
                  <a:pt x="51" y="28"/>
                </a:cubicBezTo>
                <a:lnTo>
                  <a:pt x="71" y="44"/>
                </a:lnTo>
                <a:close/>
                <a:moveTo>
                  <a:pt x="24" y="38"/>
                </a:moveTo>
                <a:cubicBezTo>
                  <a:pt x="23" y="37"/>
                  <a:pt x="21" y="37"/>
                  <a:pt x="19" y="37"/>
                </a:cubicBezTo>
                <a:cubicBezTo>
                  <a:pt x="17" y="37"/>
                  <a:pt x="14" y="38"/>
                  <a:pt x="11" y="39"/>
                </a:cubicBezTo>
                <a:cubicBezTo>
                  <a:pt x="7" y="42"/>
                  <a:pt x="6" y="46"/>
                  <a:pt x="8" y="48"/>
                </a:cubicBezTo>
                <a:cubicBezTo>
                  <a:pt x="9" y="49"/>
                  <a:pt x="11" y="50"/>
                  <a:pt x="13" y="50"/>
                </a:cubicBezTo>
                <a:cubicBezTo>
                  <a:pt x="15" y="50"/>
                  <a:pt x="18" y="49"/>
                  <a:pt x="20" y="47"/>
                </a:cubicBezTo>
                <a:cubicBezTo>
                  <a:pt x="25" y="45"/>
                  <a:pt x="26" y="41"/>
                  <a:pt x="24" y="38"/>
                </a:cubicBezTo>
                <a:close/>
                <a:moveTo>
                  <a:pt x="20" y="8"/>
                </a:moveTo>
                <a:cubicBezTo>
                  <a:pt x="18" y="7"/>
                  <a:pt x="15" y="6"/>
                  <a:pt x="13" y="6"/>
                </a:cubicBezTo>
                <a:cubicBezTo>
                  <a:pt x="11" y="6"/>
                  <a:pt x="9" y="7"/>
                  <a:pt x="8" y="7"/>
                </a:cubicBezTo>
                <a:cubicBezTo>
                  <a:pt x="6" y="10"/>
                  <a:pt x="7" y="14"/>
                  <a:pt x="11" y="17"/>
                </a:cubicBezTo>
                <a:cubicBezTo>
                  <a:pt x="14" y="18"/>
                  <a:pt x="17" y="19"/>
                  <a:pt x="19" y="19"/>
                </a:cubicBezTo>
                <a:cubicBezTo>
                  <a:pt x="21" y="19"/>
                  <a:pt x="23" y="18"/>
                  <a:pt x="24" y="17"/>
                </a:cubicBezTo>
                <a:cubicBezTo>
                  <a:pt x="26" y="15"/>
                  <a:pt x="25" y="11"/>
                  <a:pt x="20" y="8"/>
                </a:cubicBezTo>
                <a:close/>
                <a:moveTo>
                  <a:pt x="40" y="33"/>
                </a:moveTo>
                <a:cubicBezTo>
                  <a:pt x="70" y="10"/>
                  <a:pt x="70" y="10"/>
                  <a:pt x="70" y="10"/>
                </a:cubicBezTo>
                <a:cubicBezTo>
                  <a:pt x="65" y="7"/>
                  <a:pt x="65" y="7"/>
                  <a:pt x="65" y="7"/>
                </a:cubicBezTo>
                <a:cubicBezTo>
                  <a:pt x="34" y="25"/>
                  <a:pt x="34" y="25"/>
                  <a:pt x="34" y="25"/>
                </a:cubicBezTo>
                <a:cubicBezTo>
                  <a:pt x="34" y="29"/>
                  <a:pt x="34" y="29"/>
                  <a:pt x="34" y="29"/>
                </a:cubicBezTo>
                <a:cubicBezTo>
                  <a:pt x="27" y="33"/>
                  <a:pt x="27" y="33"/>
                  <a:pt x="27" y="33"/>
                </a:cubicBezTo>
                <a:cubicBezTo>
                  <a:pt x="28" y="33"/>
                  <a:pt x="28" y="33"/>
                  <a:pt x="28" y="33"/>
                </a:cubicBezTo>
                <a:cubicBezTo>
                  <a:pt x="28" y="33"/>
                  <a:pt x="28" y="33"/>
                  <a:pt x="28" y="34"/>
                </a:cubicBezTo>
                <a:cubicBezTo>
                  <a:pt x="28" y="34"/>
                  <a:pt x="29" y="34"/>
                  <a:pt x="29" y="35"/>
                </a:cubicBezTo>
                <a:cubicBezTo>
                  <a:pt x="30" y="36"/>
                  <a:pt x="30" y="36"/>
                  <a:pt x="30" y="36"/>
                </a:cubicBezTo>
                <a:cubicBezTo>
                  <a:pt x="36" y="32"/>
                  <a:pt x="36" y="32"/>
                  <a:pt x="36" y="32"/>
                </a:cubicBezTo>
                <a:lnTo>
                  <a:pt x="40" y="33"/>
                </a:lnTo>
                <a:close/>
                <a:moveTo>
                  <a:pt x="31" y="25"/>
                </a:moveTo>
                <a:cubicBezTo>
                  <a:pt x="31" y="25"/>
                  <a:pt x="31" y="25"/>
                  <a:pt x="31" y="25"/>
                </a:cubicBezTo>
                <a:cubicBezTo>
                  <a:pt x="31" y="24"/>
                  <a:pt x="32" y="23"/>
                  <a:pt x="33" y="22"/>
                </a:cubicBezTo>
                <a:cubicBezTo>
                  <a:pt x="33" y="22"/>
                  <a:pt x="33" y="22"/>
                  <a:pt x="33" y="22"/>
                </a:cubicBezTo>
                <a:cubicBezTo>
                  <a:pt x="30" y="20"/>
                  <a:pt x="30" y="20"/>
                  <a:pt x="30" y="20"/>
                </a:cubicBezTo>
                <a:cubicBezTo>
                  <a:pt x="29" y="21"/>
                  <a:pt x="29" y="21"/>
                  <a:pt x="29" y="21"/>
                </a:cubicBezTo>
                <a:cubicBezTo>
                  <a:pt x="29" y="22"/>
                  <a:pt x="28" y="22"/>
                  <a:pt x="28" y="22"/>
                </a:cubicBezTo>
                <a:cubicBezTo>
                  <a:pt x="28" y="22"/>
                  <a:pt x="28" y="22"/>
                  <a:pt x="28" y="22"/>
                </a:cubicBezTo>
                <a:cubicBezTo>
                  <a:pt x="27" y="23"/>
                  <a:pt x="27" y="23"/>
                  <a:pt x="27" y="23"/>
                </a:cubicBezTo>
                <a:lnTo>
                  <a:pt x="31" y="25"/>
                </a:lnTo>
                <a:close/>
                <a:moveTo>
                  <a:pt x="42" y="28"/>
                </a:moveTo>
                <a:cubicBezTo>
                  <a:pt x="42" y="29"/>
                  <a:pt x="40" y="30"/>
                  <a:pt x="39" y="30"/>
                </a:cubicBezTo>
                <a:cubicBezTo>
                  <a:pt x="38" y="30"/>
                  <a:pt x="36" y="29"/>
                  <a:pt x="36" y="28"/>
                </a:cubicBezTo>
                <a:cubicBezTo>
                  <a:pt x="36" y="26"/>
                  <a:pt x="38" y="25"/>
                  <a:pt x="39" y="25"/>
                </a:cubicBezTo>
                <a:cubicBezTo>
                  <a:pt x="40" y="25"/>
                  <a:pt x="42" y="26"/>
                  <a:pt x="42" y="28"/>
                </a:cubicBezTo>
                <a:close/>
                <a:moveTo>
                  <a:pt x="70" y="46"/>
                </a:moveTo>
                <a:cubicBezTo>
                  <a:pt x="49" y="29"/>
                  <a:pt x="49" y="29"/>
                  <a:pt x="49" y="29"/>
                </a:cubicBezTo>
                <a:cubicBezTo>
                  <a:pt x="42" y="35"/>
                  <a:pt x="42" y="35"/>
                  <a:pt x="42" y="35"/>
                </a:cubicBezTo>
                <a:cubicBezTo>
                  <a:pt x="42" y="35"/>
                  <a:pt x="42" y="35"/>
                  <a:pt x="41" y="35"/>
                </a:cubicBezTo>
                <a:cubicBezTo>
                  <a:pt x="65" y="48"/>
                  <a:pt x="65" y="48"/>
                  <a:pt x="65" y="48"/>
                </a:cubicBezTo>
                <a:lnTo>
                  <a:pt x="70" y="46"/>
                </a:lnTo>
                <a:close/>
              </a:path>
            </a:pathLst>
          </a:custGeom>
          <a:solidFill>
            <a:schemeClr val="dk1"/>
          </a:solidFill>
          <a:ln w="0">
            <a:noFill/>
          </a:ln>
        </p:spPr>
        <p:style>
          <a:lnRef idx="0"/>
          <a:fillRef idx="0"/>
          <a:effectRef idx="0"/>
          <a:fontRef idx="minor"/>
        </p:style>
      </p:sp>
      <p:sp>
        <p:nvSpPr>
          <p:cNvPr id="2023" name="Google Shape;1976;p46"/>
          <p:cNvSpPr/>
          <p:nvPr/>
        </p:nvSpPr>
        <p:spPr>
          <a:xfrm>
            <a:off x="5441400" y="3034080"/>
            <a:ext cx="292680" cy="231840"/>
          </a:xfrm>
          <a:custGeom>
            <a:avLst/>
            <a:gdLst/>
            <a:ahLst/>
            <a:rect l="l" t="t" r="r" b="b"/>
            <a:pathLst>
              <a:path w="72" h="57">
                <a:moveTo>
                  <a:pt x="72" y="9"/>
                </a:moveTo>
                <a:cubicBezTo>
                  <a:pt x="72" y="10"/>
                  <a:pt x="72" y="11"/>
                  <a:pt x="71" y="11"/>
                </a:cubicBezTo>
                <a:cubicBezTo>
                  <a:pt x="2" y="11"/>
                  <a:pt x="2" y="11"/>
                  <a:pt x="2" y="11"/>
                </a:cubicBezTo>
                <a:cubicBezTo>
                  <a:pt x="1" y="11"/>
                  <a:pt x="0" y="10"/>
                  <a:pt x="0" y="9"/>
                </a:cubicBezTo>
                <a:cubicBezTo>
                  <a:pt x="0" y="2"/>
                  <a:pt x="0" y="2"/>
                  <a:pt x="0" y="2"/>
                </a:cubicBezTo>
                <a:cubicBezTo>
                  <a:pt x="0" y="1"/>
                  <a:pt x="1" y="0"/>
                  <a:pt x="2" y="0"/>
                </a:cubicBezTo>
                <a:cubicBezTo>
                  <a:pt x="71" y="0"/>
                  <a:pt x="71" y="0"/>
                  <a:pt x="71" y="0"/>
                </a:cubicBezTo>
                <a:cubicBezTo>
                  <a:pt x="72" y="0"/>
                  <a:pt x="72" y="1"/>
                  <a:pt x="72" y="2"/>
                </a:cubicBezTo>
                <a:lnTo>
                  <a:pt x="72" y="9"/>
                </a:lnTo>
                <a:close/>
                <a:moveTo>
                  <a:pt x="72" y="56"/>
                </a:moveTo>
                <a:cubicBezTo>
                  <a:pt x="72" y="56"/>
                  <a:pt x="72" y="57"/>
                  <a:pt x="71" y="57"/>
                </a:cubicBezTo>
                <a:cubicBezTo>
                  <a:pt x="2" y="57"/>
                  <a:pt x="2" y="57"/>
                  <a:pt x="2" y="57"/>
                </a:cubicBezTo>
                <a:cubicBezTo>
                  <a:pt x="1" y="57"/>
                  <a:pt x="0" y="56"/>
                  <a:pt x="0" y="56"/>
                </a:cubicBezTo>
                <a:cubicBezTo>
                  <a:pt x="0" y="48"/>
                  <a:pt x="0" y="48"/>
                  <a:pt x="0" y="48"/>
                </a:cubicBezTo>
                <a:cubicBezTo>
                  <a:pt x="0" y="47"/>
                  <a:pt x="1" y="47"/>
                  <a:pt x="2" y="47"/>
                </a:cubicBezTo>
                <a:cubicBezTo>
                  <a:pt x="71" y="47"/>
                  <a:pt x="71" y="47"/>
                  <a:pt x="71" y="47"/>
                </a:cubicBezTo>
                <a:cubicBezTo>
                  <a:pt x="72" y="47"/>
                  <a:pt x="72" y="47"/>
                  <a:pt x="72" y="48"/>
                </a:cubicBezTo>
                <a:lnTo>
                  <a:pt x="72" y="56"/>
                </a:lnTo>
                <a:close/>
                <a:moveTo>
                  <a:pt x="16" y="40"/>
                </a:moveTo>
                <a:cubicBezTo>
                  <a:pt x="16" y="41"/>
                  <a:pt x="15" y="42"/>
                  <a:pt x="15" y="42"/>
                </a:cubicBezTo>
                <a:cubicBezTo>
                  <a:pt x="14" y="42"/>
                  <a:pt x="14" y="41"/>
                  <a:pt x="14" y="41"/>
                </a:cubicBezTo>
                <a:cubicBezTo>
                  <a:pt x="2" y="30"/>
                  <a:pt x="2" y="30"/>
                  <a:pt x="2" y="30"/>
                </a:cubicBezTo>
                <a:cubicBezTo>
                  <a:pt x="2" y="29"/>
                  <a:pt x="2" y="29"/>
                  <a:pt x="2" y="29"/>
                </a:cubicBezTo>
                <a:cubicBezTo>
                  <a:pt x="2" y="28"/>
                  <a:pt x="2" y="28"/>
                  <a:pt x="2" y="28"/>
                </a:cubicBezTo>
                <a:cubicBezTo>
                  <a:pt x="14" y="16"/>
                  <a:pt x="14" y="16"/>
                  <a:pt x="14" y="16"/>
                </a:cubicBezTo>
                <a:cubicBezTo>
                  <a:pt x="14" y="16"/>
                  <a:pt x="14" y="16"/>
                  <a:pt x="15" y="16"/>
                </a:cubicBezTo>
                <a:cubicBezTo>
                  <a:pt x="15" y="16"/>
                  <a:pt x="16" y="16"/>
                  <a:pt x="16" y="17"/>
                </a:cubicBezTo>
                <a:lnTo>
                  <a:pt x="16" y="40"/>
                </a:lnTo>
                <a:close/>
                <a:moveTo>
                  <a:pt x="72" y="25"/>
                </a:moveTo>
                <a:cubicBezTo>
                  <a:pt x="72" y="26"/>
                  <a:pt x="72" y="26"/>
                  <a:pt x="71" y="26"/>
                </a:cubicBezTo>
                <a:cubicBezTo>
                  <a:pt x="27" y="26"/>
                  <a:pt x="27" y="26"/>
                  <a:pt x="27" y="26"/>
                </a:cubicBezTo>
                <a:cubicBezTo>
                  <a:pt x="27" y="26"/>
                  <a:pt x="26" y="26"/>
                  <a:pt x="26" y="25"/>
                </a:cubicBezTo>
                <a:cubicBezTo>
                  <a:pt x="26" y="17"/>
                  <a:pt x="26" y="17"/>
                  <a:pt x="26" y="17"/>
                </a:cubicBezTo>
                <a:cubicBezTo>
                  <a:pt x="26" y="16"/>
                  <a:pt x="27" y="16"/>
                  <a:pt x="27" y="16"/>
                </a:cubicBezTo>
                <a:cubicBezTo>
                  <a:pt x="71" y="16"/>
                  <a:pt x="71" y="16"/>
                  <a:pt x="71" y="16"/>
                </a:cubicBezTo>
                <a:cubicBezTo>
                  <a:pt x="72" y="16"/>
                  <a:pt x="72" y="16"/>
                  <a:pt x="72" y="17"/>
                </a:cubicBezTo>
                <a:lnTo>
                  <a:pt x="72" y="25"/>
                </a:lnTo>
                <a:close/>
                <a:moveTo>
                  <a:pt x="72" y="40"/>
                </a:moveTo>
                <a:cubicBezTo>
                  <a:pt x="72" y="41"/>
                  <a:pt x="72" y="42"/>
                  <a:pt x="71" y="42"/>
                </a:cubicBezTo>
                <a:cubicBezTo>
                  <a:pt x="27" y="42"/>
                  <a:pt x="27" y="42"/>
                  <a:pt x="27" y="42"/>
                </a:cubicBezTo>
                <a:cubicBezTo>
                  <a:pt x="27" y="42"/>
                  <a:pt x="26" y="41"/>
                  <a:pt x="26" y="40"/>
                </a:cubicBezTo>
                <a:cubicBezTo>
                  <a:pt x="26" y="33"/>
                  <a:pt x="26" y="33"/>
                  <a:pt x="26" y="33"/>
                </a:cubicBezTo>
                <a:cubicBezTo>
                  <a:pt x="26" y="32"/>
                  <a:pt x="27" y="31"/>
                  <a:pt x="27" y="31"/>
                </a:cubicBezTo>
                <a:cubicBezTo>
                  <a:pt x="71" y="31"/>
                  <a:pt x="71" y="31"/>
                  <a:pt x="71" y="31"/>
                </a:cubicBezTo>
                <a:cubicBezTo>
                  <a:pt x="72" y="31"/>
                  <a:pt x="72" y="32"/>
                  <a:pt x="72" y="33"/>
                </a:cubicBezTo>
                <a:lnTo>
                  <a:pt x="72" y="40"/>
                </a:lnTo>
                <a:close/>
              </a:path>
            </a:pathLst>
          </a:custGeom>
          <a:solidFill>
            <a:schemeClr val="dk1"/>
          </a:solidFill>
          <a:ln w="0">
            <a:noFill/>
          </a:ln>
        </p:spPr>
        <p:style>
          <a:lnRef idx="0"/>
          <a:fillRef idx="0"/>
          <a:effectRef idx="0"/>
          <a:fontRef idx="minor"/>
        </p:style>
      </p:sp>
      <p:sp>
        <p:nvSpPr>
          <p:cNvPr id="2024" name="Google Shape;1977;p46"/>
          <p:cNvSpPr/>
          <p:nvPr/>
        </p:nvSpPr>
        <p:spPr>
          <a:xfrm>
            <a:off x="6029640" y="3062520"/>
            <a:ext cx="336240" cy="199800"/>
          </a:xfrm>
          <a:custGeom>
            <a:avLst/>
            <a:gdLst/>
            <a:ahLst/>
            <a:rect l="l" t="t" r="r" b="b"/>
            <a:pathLst>
              <a:path w="178" h="106">
                <a:moveTo>
                  <a:pt x="46" y="0"/>
                </a:moveTo>
                <a:lnTo>
                  <a:pt x="46" y="85"/>
                </a:lnTo>
                <a:lnTo>
                  <a:pt x="0" y="85"/>
                </a:lnTo>
                <a:lnTo>
                  <a:pt x="0" y="24"/>
                </a:lnTo>
                <a:lnTo>
                  <a:pt x="28" y="24"/>
                </a:lnTo>
                <a:lnTo>
                  <a:pt x="28" y="0"/>
                </a:lnTo>
                <a:lnTo>
                  <a:pt x="46" y="0"/>
                </a:lnTo>
                <a:close/>
                <a:moveTo>
                  <a:pt x="28" y="39"/>
                </a:moveTo>
                <a:lnTo>
                  <a:pt x="18" y="39"/>
                </a:lnTo>
                <a:lnTo>
                  <a:pt x="18" y="72"/>
                </a:lnTo>
                <a:lnTo>
                  <a:pt x="28" y="72"/>
                </a:lnTo>
                <a:lnTo>
                  <a:pt x="28" y="39"/>
                </a:lnTo>
                <a:close/>
                <a:moveTo>
                  <a:pt x="52" y="17"/>
                </a:moveTo>
                <a:lnTo>
                  <a:pt x="72" y="17"/>
                </a:lnTo>
                <a:lnTo>
                  <a:pt x="72" y="0"/>
                </a:lnTo>
                <a:lnTo>
                  <a:pt x="52" y="0"/>
                </a:lnTo>
                <a:lnTo>
                  <a:pt x="52" y="17"/>
                </a:lnTo>
                <a:close/>
                <a:moveTo>
                  <a:pt x="52" y="85"/>
                </a:moveTo>
                <a:lnTo>
                  <a:pt x="72" y="85"/>
                </a:lnTo>
                <a:lnTo>
                  <a:pt x="72" y="24"/>
                </a:lnTo>
                <a:lnTo>
                  <a:pt x="52" y="24"/>
                </a:lnTo>
                <a:lnTo>
                  <a:pt x="52" y="85"/>
                </a:lnTo>
                <a:close/>
                <a:moveTo>
                  <a:pt x="124" y="24"/>
                </a:moveTo>
                <a:lnTo>
                  <a:pt x="124" y="106"/>
                </a:lnTo>
                <a:lnTo>
                  <a:pt x="78" y="106"/>
                </a:lnTo>
                <a:lnTo>
                  <a:pt x="78" y="91"/>
                </a:lnTo>
                <a:lnTo>
                  <a:pt x="106" y="91"/>
                </a:lnTo>
                <a:lnTo>
                  <a:pt x="106" y="85"/>
                </a:lnTo>
                <a:lnTo>
                  <a:pt x="78" y="85"/>
                </a:lnTo>
                <a:lnTo>
                  <a:pt x="78" y="24"/>
                </a:lnTo>
                <a:lnTo>
                  <a:pt x="124" y="24"/>
                </a:lnTo>
                <a:close/>
                <a:moveTo>
                  <a:pt x="106" y="39"/>
                </a:moveTo>
                <a:lnTo>
                  <a:pt x="96" y="39"/>
                </a:lnTo>
                <a:lnTo>
                  <a:pt x="96" y="72"/>
                </a:lnTo>
                <a:lnTo>
                  <a:pt x="106" y="72"/>
                </a:lnTo>
                <a:lnTo>
                  <a:pt x="106" y="39"/>
                </a:lnTo>
                <a:close/>
                <a:moveTo>
                  <a:pt x="178" y="24"/>
                </a:moveTo>
                <a:lnTo>
                  <a:pt x="178" y="106"/>
                </a:lnTo>
                <a:lnTo>
                  <a:pt x="132" y="106"/>
                </a:lnTo>
                <a:lnTo>
                  <a:pt x="132" y="91"/>
                </a:lnTo>
                <a:lnTo>
                  <a:pt x="161" y="91"/>
                </a:lnTo>
                <a:lnTo>
                  <a:pt x="161" y="85"/>
                </a:lnTo>
                <a:lnTo>
                  <a:pt x="132" y="85"/>
                </a:lnTo>
                <a:lnTo>
                  <a:pt x="132" y="24"/>
                </a:lnTo>
                <a:lnTo>
                  <a:pt x="178" y="24"/>
                </a:lnTo>
                <a:close/>
                <a:moveTo>
                  <a:pt x="161" y="39"/>
                </a:moveTo>
                <a:lnTo>
                  <a:pt x="150" y="39"/>
                </a:lnTo>
                <a:lnTo>
                  <a:pt x="150" y="72"/>
                </a:lnTo>
                <a:lnTo>
                  <a:pt x="161" y="72"/>
                </a:lnTo>
                <a:lnTo>
                  <a:pt x="161" y="39"/>
                </a:lnTo>
                <a:close/>
              </a:path>
            </a:pathLst>
          </a:custGeom>
          <a:solidFill>
            <a:schemeClr val="dk1"/>
          </a:solidFill>
          <a:ln w="0">
            <a:noFill/>
          </a:ln>
        </p:spPr>
        <p:style>
          <a:lnRef idx="0"/>
          <a:fillRef idx="0"/>
          <a:effectRef idx="0"/>
          <a:fontRef idx="minor"/>
        </p:style>
      </p:sp>
      <p:sp>
        <p:nvSpPr>
          <p:cNvPr id="2025" name="Google Shape;1978;p46"/>
          <p:cNvSpPr/>
          <p:nvPr/>
        </p:nvSpPr>
        <p:spPr>
          <a:xfrm>
            <a:off x="6620040" y="303408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27"/>
                </a:moveTo>
                <a:cubicBezTo>
                  <a:pt x="18" y="31"/>
                  <a:pt x="5" y="30"/>
                  <a:pt x="4" y="30"/>
                </a:cubicBezTo>
                <a:cubicBezTo>
                  <a:pt x="4" y="31"/>
                  <a:pt x="4" y="31"/>
                  <a:pt x="4" y="31"/>
                </a:cubicBezTo>
                <a:cubicBezTo>
                  <a:pt x="4" y="38"/>
                  <a:pt x="7" y="44"/>
                  <a:pt x="11" y="49"/>
                </a:cubicBezTo>
                <a:cubicBezTo>
                  <a:pt x="18" y="36"/>
                  <a:pt x="32" y="31"/>
                  <a:pt x="32" y="31"/>
                </a:cubicBezTo>
                <a:cubicBezTo>
                  <a:pt x="33" y="31"/>
                  <a:pt x="33" y="31"/>
                  <a:pt x="33" y="31"/>
                </a:cubicBezTo>
                <a:cubicBezTo>
                  <a:pt x="33" y="30"/>
                  <a:pt x="32" y="28"/>
                  <a:pt x="31" y="27"/>
                </a:cubicBezTo>
                <a:close/>
                <a:moveTo>
                  <a:pt x="19" y="7"/>
                </a:moveTo>
                <a:cubicBezTo>
                  <a:pt x="12" y="11"/>
                  <a:pt x="7" y="18"/>
                  <a:pt x="5" y="26"/>
                </a:cubicBezTo>
                <a:cubicBezTo>
                  <a:pt x="6" y="26"/>
                  <a:pt x="17" y="26"/>
                  <a:pt x="29" y="23"/>
                </a:cubicBezTo>
                <a:cubicBezTo>
                  <a:pt x="25" y="15"/>
                  <a:pt x="20" y="8"/>
                  <a:pt x="19" y="7"/>
                </a:cubicBezTo>
                <a:close/>
                <a:moveTo>
                  <a:pt x="35" y="36"/>
                </a:moveTo>
                <a:cubicBezTo>
                  <a:pt x="35" y="36"/>
                  <a:pt x="35" y="36"/>
                  <a:pt x="35" y="36"/>
                </a:cubicBezTo>
                <a:cubicBezTo>
                  <a:pt x="35" y="36"/>
                  <a:pt x="19" y="41"/>
                  <a:pt x="14" y="52"/>
                </a:cubicBezTo>
                <a:cubicBezTo>
                  <a:pt x="14" y="52"/>
                  <a:pt x="14" y="52"/>
                  <a:pt x="14" y="52"/>
                </a:cubicBezTo>
                <a:cubicBezTo>
                  <a:pt x="18" y="55"/>
                  <a:pt x="24" y="58"/>
                  <a:pt x="31" y="58"/>
                </a:cubicBezTo>
                <a:cubicBezTo>
                  <a:pt x="34" y="58"/>
                  <a:pt x="38" y="57"/>
                  <a:pt x="41" y="56"/>
                </a:cubicBezTo>
                <a:cubicBezTo>
                  <a:pt x="40" y="53"/>
                  <a:pt x="39" y="45"/>
                  <a:pt x="35" y="36"/>
                </a:cubicBezTo>
                <a:close/>
                <a:moveTo>
                  <a:pt x="24" y="6"/>
                </a:moveTo>
                <a:cubicBezTo>
                  <a:pt x="24" y="6"/>
                  <a:pt x="24" y="6"/>
                  <a:pt x="24" y="6"/>
                </a:cubicBezTo>
                <a:cubicBezTo>
                  <a:pt x="24" y="6"/>
                  <a:pt x="24" y="6"/>
                  <a:pt x="24" y="6"/>
                </a:cubicBezTo>
                <a:close/>
                <a:moveTo>
                  <a:pt x="31" y="5"/>
                </a:moveTo>
                <a:cubicBezTo>
                  <a:pt x="28" y="5"/>
                  <a:pt x="26" y="5"/>
                  <a:pt x="24" y="6"/>
                </a:cubicBezTo>
                <a:cubicBezTo>
                  <a:pt x="25" y="6"/>
                  <a:pt x="30" y="13"/>
                  <a:pt x="34" y="21"/>
                </a:cubicBezTo>
                <a:cubicBezTo>
                  <a:pt x="44" y="17"/>
                  <a:pt x="48" y="12"/>
                  <a:pt x="48" y="12"/>
                </a:cubicBezTo>
                <a:cubicBezTo>
                  <a:pt x="43" y="7"/>
                  <a:pt x="37" y="5"/>
                  <a:pt x="31" y="5"/>
                </a:cubicBezTo>
                <a:close/>
                <a:moveTo>
                  <a:pt x="51" y="15"/>
                </a:moveTo>
                <a:cubicBezTo>
                  <a:pt x="51" y="15"/>
                  <a:pt x="47" y="21"/>
                  <a:pt x="36" y="25"/>
                </a:cubicBezTo>
                <a:cubicBezTo>
                  <a:pt x="37" y="26"/>
                  <a:pt x="37" y="28"/>
                  <a:pt x="38" y="29"/>
                </a:cubicBezTo>
                <a:cubicBezTo>
                  <a:pt x="38" y="29"/>
                  <a:pt x="38" y="30"/>
                  <a:pt x="39" y="30"/>
                </a:cubicBezTo>
                <a:cubicBezTo>
                  <a:pt x="48" y="29"/>
                  <a:pt x="57" y="31"/>
                  <a:pt x="57" y="31"/>
                </a:cubicBezTo>
                <a:cubicBezTo>
                  <a:pt x="57" y="25"/>
                  <a:pt x="55" y="19"/>
                  <a:pt x="51" y="15"/>
                </a:cubicBezTo>
                <a:close/>
                <a:moveTo>
                  <a:pt x="40" y="34"/>
                </a:moveTo>
                <a:cubicBezTo>
                  <a:pt x="44" y="44"/>
                  <a:pt x="45" y="52"/>
                  <a:pt x="45" y="53"/>
                </a:cubicBezTo>
                <a:cubicBezTo>
                  <a:pt x="51" y="49"/>
                  <a:pt x="55" y="43"/>
                  <a:pt x="57" y="35"/>
                </a:cubicBezTo>
                <a:cubicBezTo>
                  <a:pt x="56" y="35"/>
                  <a:pt x="49" y="33"/>
                  <a:pt x="40" y="34"/>
                </a:cubicBezTo>
                <a:close/>
              </a:path>
            </a:pathLst>
          </a:custGeom>
          <a:solidFill>
            <a:schemeClr val="dk1"/>
          </a:solidFill>
          <a:ln w="0">
            <a:noFill/>
          </a:ln>
        </p:spPr>
        <p:style>
          <a:lnRef idx="0"/>
          <a:fillRef idx="0"/>
          <a:effectRef idx="0"/>
          <a:fontRef idx="minor"/>
        </p:style>
      </p:sp>
      <p:sp>
        <p:nvSpPr>
          <p:cNvPr id="2026" name="Google Shape;1979;p46"/>
          <p:cNvSpPr/>
          <p:nvPr/>
        </p:nvSpPr>
        <p:spPr>
          <a:xfrm>
            <a:off x="7210440" y="3054960"/>
            <a:ext cx="256680" cy="211320"/>
          </a:xfrm>
          <a:custGeom>
            <a:avLst/>
            <a:gdLst/>
            <a:ahLst/>
            <a:rect l="l" t="t" r="r" b="b"/>
            <a:pathLst>
              <a:path w="63" h="52">
                <a:moveTo>
                  <a:pt x="30" y="1"/>
                </a:moveTo>
                <a:cubicBezTo>
                  <a:pt x="31" y="0"/>
                  <a:pt x="32" y="0"/>
                  <a:pt x="33" y="1"/>
                </a:cubicBezTo>
                <a:cubicBezTo>
                  <a:pt x="62" y="30"/>
                  <a:pt x="62" y="30"/>
                  <a:pt x="62" y="30"/>
                </a:cubicBezTo>
                <a:cubicBezTo>
                  <a:pt x="63" y="31"/>
                  <a:pt x="62" y="31"/>
                  <a:pt x="61" y="31"/>
                </a:cubicBezTo>
                <a:cubicBezTo>
                  <a:pt x="2" y="31"/>
                  <a:pt x="2" y="31"/>
                  <a:pt x="2" y="31"/>
                </a:cubicBezTo>
                <a:cubicBezTo>
                  <a:pt x="0" y="31"/>
                  <a:pt x="0" y="31"/>
                  <a:pt x="1" y="30"/>
                </a:cubicBezTo>
                <a:lnTo>
                  <a:pt x="30" y="1"/>
                </a:lnTo>
                <a:close/>
                <a:moveTo>
                  <a:pt x="3" y="52"/>
                </a:moveTo>
                <a:cubicBezTo>
                  <a:pt x="2" y="52"/>
                  <a:pt x="1" y="51"/>
                  <a:pt x="1" y="49"/>
                </a:cubicBezTo>
                <a:cubicBezTo>
                  <a:pt x="1" y="39"/>
                  <a:pt x="1" y="39"/>
                  <a:pt x="1" y="39"/>
                </a:cubicBezTo>
                <a:cubicBezTo>
                  <a:pt x="1" y="38"/>
                  <a:pt x="2" y="37"/>
                  <a:pt x="3" y="37"/>
                </a:cubicBezTo>
                <a:cubicBezTo>
                  <a:pt x="60" y="37"/>
                  <a:pt x="60" y="37"/>
                  <a:pt x="60" y="37"/>
                </a:cubicBezTo>
                <a:cubicBezTo>
                  <a:pt x="61" y="37"/>
                  <a:pt x="62" y="38"/>
                  <a:pt x="62" y="39"/>
                </a:cubicBezTo>
                <a:cubicBezTo>
                  <a:pt x="62" y="49"/>
                  <a:pt x="62" y="49"/>
                  <a:pt x="62" y="49"/>
                </a:cubicBezTo>
                <a:cubicBezTo>
                  <a:pt x="62" y="51"/>
                  <a:pt x="61" y="52"/>
                  <a:pt x="60" y="52"/>
                </a:cubicBezTo>
                <a:lnTo>
                  <a:pt x="3" y="52"/>
                </a:lnTo>
                <a:close/>
              </a:path>
            </a:pathLst>
          </a:custGeom>
          <a:solidFill>
            <a:schemeClr val="dk1"/>
          </a:solidFill>
          <a:ln w="0">
            <a:noFill/>
          </a:ln>
        </p:spPr>
        <p:style>
          <a:lnRef idx="0"/>
          <a:fillRef idx="0"/>
          <a:effectRef idx="0"/>
          <a:fontRef idx="minor"/>
        </p:style>
      </p:sp>
      <p:sp>
        <p:nvSpPr>
          <p:cNvPr id="2027" name="Google Shape;1980;p46"/>
          <p:cNvSpPr/>
          <p:nvPr/>
        </p:nvSpPr>
        <p:spPr>
          <a:xfrm>
            <a:off x="7798680" y="3058920"/>
            <a:ext cx="294480" cy="228240"/>
          </a:xfrm>
          <a:custGeom>
            <a:avLst/>
            <a:gdLst/>
            <a:ahLst/>
            <a:rect l="l" t="t"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dk1"/>
          </a:solidFill>
          <a:ln w="0">
            <a:noFill/>
          </a:ln>
        </p:spPr>
        <p:style>
          <a:lnRef idx="0"/>
          <a:fillRef idx="0"/>
          <a:effectRef idx="0"/>
          <a:fontRef idx="minor"/>
        </p:style>
      </p:sp>
      <p:sp>
        <p:nvSpPr>
          <p:cNvPr id="2028" name="Google Shape;1981;p46"/>
          <p:cNvSpPr/>
          <p:nvPr/>
        </p:nvSpPr>
        <p:spPr>
          <a:xfrm>
            <a:off x="8389080" y="3034080"/>
            <a:ext cx="167760" cy="231840"/>
          </a:xfrm>
          <a:custGeom>
            <a:avLst/>
            <a:gdLst/>
            <a:ahLst/>
            <a:rect l="l" t="t" r="r" b="b"/>
            <a:pathLst>
              <a:path w="41" h="57">
                <a:moveTo>
                  <a:pt x="40" y="54"/>
                </a:moveTo>
                <a:cubicBezTo>
                  <a:pt x="41" y="55"/>
                  <a:pt x="40" y="55"/>
                  <a:pt x="40" y="56"/>
                </a:cubicBezTo>
                <a:cubicBezTo>
                  <a:pt x="39" y="56"/>
                  <a:pt x="36" y="57"/>
                  <a:pt x="31" y="57"/>
                </a:cubicBezTo>
                <a:cubicBezTo>
                  <a:pt x="18" y="57"/>
                  <a:pt x="8" y="49"/>
                  <a:pt x="5" y="38"/>
                </a:cubicBezTo>
                <a:cubicBezTo>
                  <a:pt x="1" y="38"/>
                  <a:pt x="1" y="38"/>
                  <a:pt x="1" y="38"/>
                </a:cubicBezTo>
                <a:cubicBezTo>
                  <a:pt x="0" y="38"/>
                  <a:pt x="0" y="37"/>
                  <a:pt x="0" y="36"/>
                </a:cubicBezTo>
                <a:cubicBezTo>
                  <a:pt x="0" y="32"/>
                  <a:pt x="0" y="32"/>
                  <a:pt x="0" y="32"/>
                </a:cubicBezTo>
                <a:cubicBezTo>
                  <a:pt x="0" y="31"/>
                  <a:pt x="0" y="31"/>
                  <a:pt x="1" y="31"/>
                </a:cubicBezTo>
                <a:cubicBezTo>
                  <a:pt x="4" y="31"/>
                  <a:pt x="4" y="31"/>
                  <a:pt x="4" y="31"/>
                </a:cubicBezTo>
                <a:cubicBezTo>
                  <a:pt x="4" y="29"/>
                  <a:pt x="4" y="28"/>
                  <a:pt x="4" y="26"/>
                </a:cubicBezTo>
                <a:cubicBezTo>
                  <a:pt x="1" y="26"/>
                  <a:pt x="1" y="26"/>
                  <a:pt x="1" y="26"/>
                </a:cubicBezTo>
                <a:cubicBezTo>
                  <a:pt x="0" y="26"/>
                  <a:pt x="0" y="26"/>
                  <a:pt x="0" y="25"/>
                </a:cubicBezTo>
                <a:cubicBezTo>
                  <a:pt x="0" y="20"/>
                  <a:pt x="0" y="20"/>
                  <a:pt x="0" y="20"/>
                </a:cubicBezTo>
                <a:cubicBezTo>
                  <a:pt x="0" y="20"/>
                  <a:pt x="0" y="19"/>
                  <a:pt x="1" y="19"/>
                </a:cubicBezTo>
                <a:cubicBezTo>
                  <a:pt x="5" y="19"/>
                  <a:pt x="5" y="19"/>
                  <a:pt x="5" y="19"/>
                </a:cubicBezTo>
                <a:cubicBezTo>
                  <a:pt x="9" y="8"/>
                  <a:pt x="19" y="0"/>
                  <a:pt x="31" y="0"/>
                </a:cubicBezTo>
                <a:cubicBezTo>
                  <a:pt x="35" y="0"/>
                  <a:pt x="38" y="1"/>
                  <a:pt x="39" y="1"/>
                </a:cubicBezTo>
                <a:cubicBezTo>
                  <a:pt x="39" y="1"/>
                  <a:pt x="39" y="2"/>
                  <a:pt x="39" y="2"/>
                </a:cubicBezTo>
                <a:cubicBezTo>
                  <a:pt x="40" y="2"/>
                  <a:pt x="40" y="3"/>
                  <a:pt x="40" y="3"/>
                </a:cubicBezTo>
                <a:cubicBezTo>
                  <a:pt x="38" y="9"/>
                  <a:pt x="38" y="9"/>
                  <a:pt x="38" y="9"/>
                </a:cubicBezTo>
                <a:cubicBezTo>
                  <a:pt x="38" y="10"/>
                  <a:pt x="37" y="10"/>
                  <a:pt x="36" y="10"/>
                </a:cubicBezTo>
                <a:cubicBezTo>
                  <a:pt x="36" y="10"/>
                  <a:pt x="34" y="10"/>
                  <a:pt x="31" y="10"/>
                </a:cubicBezTo>
                <a:cubicBezTo>
                  <a:pt x="24" y="10"/>
                  <a:pt x="18" y="13"/>
                  <a:pt x="16" y="19"/>
                </a:cubicBezTo>
                <a:cubicBezTo>
                  <a:pt x="34" y="19"/>
                  <a:pt x="34" y="19"/>
                  <a:pt x="34" y="19"/>
                </a:cubicBezTo>
                <a:cubicBezTo>
                  <a:pt x="35" y="19"/>
                  <a:pt x="35" y="19"/>
                  <a:pt x="35" y="20"/>
                </a:cubicBezTo>
                <a:cubicBezTo>
                  <a:pt x="36" y="20"/>
                  <a:pt x="36" y="20"/>
                  <a:pt x="36" y="21"/>
                </a:cubicBezTo>
                <a:cubicBezTo>
                  <a:pt x="35" y="25"/>
                  <a:pt x="35" y="25"/>
                  <a:pt x="35" y="25"/>
                </a:cubicBezTo>
                <a:cubicBezTo>
                  <a:pt x="35" y="26"/>
                  <a:pt x="34" y="26"/>
                  <a:pt x="33" y="26"/>
                </a:cubicBezTo>
                <a:cubicBezTo>
                  <a:pt x="14" y="26"/>
                  <a:pt x="14" y="26"/>
                  <a:pt x="14" y="26"/>
                </a:cubicBezTo>
                <a:cubicBezTo>
                  <a:pt x="14" y="28"/>
                  <a:pt x="14" y="29"/>
                  <a:pt x="14" y="31"/>
                </a:cubicBezTo>
                <a:cubicBezTo>
                  <a:pt x="32" y="31"/>
                  <a:pt x="32" y="31"/>
                  <a:pt x="32" y="31"/>
                </a:cubicBezTo>
                <a:cubicBezTo>
                  <a:pt x="33" y="31"/>
                  <a:pt x="33" y="31"/>
                  <a:pt x="33" y="31"/>
                </a:cubicBezTo>
                <a:cubicBezTo>
                  <a:pt x="33" y="31"/>
                  <a:pt x="34" y="32"/>
                  <a:pt x="33" y="32"/>
                </a:cubicBezTo>
                <a:cubicBezTo>
                  <a:pt x="33" y="37"/>
                  <a:pt x="33" y="37"/>
                  <a:pt x="33" y="37"/>
                </a:cubicBezTo>
                <a:cubicBezTo>
                  <a:pt x="32" y="37"/>
                  <a:pt x="32" y="38"/>
                  <a:pt x="31" y="38"/>
                </a:cubicBezTo>
                <a:cubicBezTo>
                  <a:pt x="16" y="38"/>
                  <a:pt x="16" y="38"/>
                  <a:pt x="16" y="38"/>
                </a:cubicBezTo>
                <a:cubicBezTo>
                  <a:pt x="18" y="44"/>
                  <a:pt x="24" y="48"/>
                  <a:pt x="31" y="48"/>
                </a:cubicBezTo>
                <a:cubicBezTo>
                  <a:pt x="34" y="48"/>
                  <a:pt x="37" y="47"/>
                  <a:pt x="37" y="47"/>
                </a:cubicBezTo>
                <a:cubicBezTo>
                  <a:pt x="38" y="47"/>
                  <a:pt x="38" y="47"/>
                  <a:pt x="38" y="47"/>
                </a:cubicBezTo>
                <a:cubicBezTo>
                  <a:pt x="39" y="47"/>
                  <a:pt x="39" y="47"/>
                  <a:pt x="39" y="48"/>
                </a:cubicBezTo>
                <a:lnTo>
                  <a:pt x="40" y="54"/>
                </a:lnTo>
                <a:close/>
              </a:path>
            </a:pathLst>
          </a:custGeom>
          <a:solidFill>
            <a:schemeClr val="dk1"/>
          </a:solidFill>
          <a:ln w="0">
            <a:noFill/>
          </a:ln>
        </p:spPr>
        <p:style>
          <a:lnRef idx="0"/>
          <a:fillRef idx="0"/>
          <a:effectRef idx="0"/>
          <a:fontRef idx="minor"/>
        </p:style>
      </p:sp>
      <p:sp>
        <p:nvSpPr>
          <p:cNvPr id="2029" name="Google Shape;1982;p46"/>
          <p:cNvSpPr/>
          <p:nvPr/>
        </p:nvSpPr>
        <p:spPr>
          <a:xfrm>
            <a:off x="8979480" y="3034080"/>
            <a:ext cx="252720" cy="252720"/>
          </a:xfrm>
          <a:custGeom>
            <a:avLst/>
            <a:gdLst/>
            <a:ahLst/>
            <a:rect l="l" t="t"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37" y="12"/>
                </a:moveTo>
                <a:cubicBezTo>
                  <a:pt x="37" y="11"/>
                  <a:pt x="37" y="11"/>
                  <a:pt x="37" y="11"/>
                </a:cubicBezTo>
                <a:cubicBezTo>
                  <a:pt x="36" y="11"/>
                  <a:pt x="36" y="11"/>
                  <a:pt x="36" y="11"/>
                </a:cubicBezTo>
                <a:cubicBezTo>
                  <a:pt x="27" y="11"/>
                  <a:pt x="27" y="11"/>
                  <a:pt x="27" y="11"/>
                </a:cubicBezTo>
                <a:cubicBezTo>
                  <a:pt x="27" y="11"/>
                  <a:pt x="26" y="11"/>
                  <a:pt x="26" y="11"/>
                </a:cubicBezTo>
                <a:cubicBezTo>
                  <a:pt x="26" y="11"/>
                  <a:pt x="26" y="11"/>
                  <a:pt x="26" y="12"/>
                </a:cubicBezTo>
                <a:cubicBezTo>
                  <a:pt x="26" y="37"/>
                  <a:pt x="26" y="37"/>
                  <a:pt x="26" y="37"/>
                </a:cubicBezTo>
                <a:cubicBezTo>
                  <a:pt x="26" y="37"/>
                  <a:pt x="27" y="38"/>
                  <a:pt x="28" y="38"/>
                </a:cubicBezTo>
                <a:cubicBezTo>
                  <a:pt x="35" y="38"/>
                  <a:pt x="35" y="38"/>
                  <a:pt x="35" y="38"/>
                </a:cubicBezTo>
                <a:cubicBezTo>
                  <a:pt x="36" y="38"/>
                  <a:pt x="36" y="37"/>
                  <a:pt x="36" y="37"/>
                </a:cubicBezTo>
                <a:lnTo>
                  <a:pt x="37" y="12"/>
                </a:lnTo>
                <a:close/>
                <a:moveTo>
                  <a:pt x="36" y="43"/>
                </a:moveTo>
                <a:cubicBezTo>
                  <a:pt x="36" y="42"/>
                  <a:pt x="36" y="42"/>
                  <a:pt x="35" y="42"/>
                </a:cubicBezTo>
                <a:cubicBezTo>
                  <a:pt x="28" y="42"/>
                  <a:pt x="28" y="42"/>
                  <a:pt x="28" y="42"/>
                </a:cubicBezTo>
                <a:cubicBezTo>
                  <a:pt x="27" y="42"/>
                  <a:pt x="26" y="42"/>
                  <a:pt x="26" y="43"/>
                </a:cubicBezTo>
                <a:cubicBezTo>
                  <a:pt x="26" y="51"/>
                  <a:pt x="26" y="51"/>
                  <a:pt x="26" y="51"/>
                </a:cubicBezTo>
                <a:cubicBezTo>
                  <a:pt x="26" y="51"/>
                  <a:pt x="27" y="52"/>
                  <a:pt x="28" y="52"/>
                </a:cubicBezTo>
                <a:cubicBezTo>
                  <a:pt x="35" y="52"/>
                  <a:pt x="35" y="52"/>
                  <a:pt x="35" y="52"/>
                </a:cubicBezTo>
                <a:cubicBezTo>
                  <a:pt x="36" y="52"/>
                  <a:pt x="36" y="51"/>
                  <a:pt x="36" y="51"/>
                </a:cubicBezTo>
                <a:lnTo>
                  <a:pt x="36" y="43"/>
                </a:lnTo>
                <a:close/>
              </a:path>
            </a:pathLst>
          </a:custGeom>
          <a:solidFill>
            <a:schemeClr val="dk1"/>
          </a:solidFill>
          <a:ln w="0">
            <a:noFill/>
          </a:ln>
        </p:spPr>
        <p:style>
          <a:lnRef idx="0"/>
          <a:fillRef idx="0"/>
          <a:effectRef idx="0"/>
          <a:fontRef idx="minor"/>
        </p:style>
      </p:sp>
      <p:sp>
        <p:nvSpPr>
          <p:cNvPr id="2030" name="Google Shape;1983;p46"/>
          <p:cNvSpPr/>
          <p:nvPr/>
        </p:nvSpPr>
        <p:spPr>
          <a:xfrm>
            <a:off x="9569880" y="303408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51" y="13"/>
                </a:moveTo>
                <a:cubicBezTo>
                  <a:pt x="51" y="12"/>
                  <a:pt x="50" y="11"/>
                  <a:pt x="49" y="11"/>
                </a:cubicBezTo>
                <a:cubicBezTo>
                  <a:pt x="29" y="11"/>
                  <a:pt x="29" y="11"/>
                  <a:pt x="29" y="11"/>
                </a:cubicBezTo>
                <a:cubicBezTo>
                  <a:pt x="28" y="11"/>
                  <a:pt x="27" y="11"/>
                  <a:pt x="27" y="12"/>
                </a:cubicBezTo>
                <a:cubicBezTo>
                  <a:pt x="27" y="13"/>
                  <a:pt x="27" y="14"/>
                  <a:pt x="28" y="15"/>
                </a:cubicBezTo>
                <a:cubicBezTo>
                  <a:pt x="33" y="21"/>
                  <a:pt x="33" y="21"/>
                  <a:pt x="33" y="21"/>
                </a:cubicBezTo>
                <a:cubicBezTo>
                  <a:pt x="12" y="42"/>
                  <a:pt x="12" y="42"/>
                  <a:pt x="12" y="42"/>
                </a:cubicBezTo>
                <a:cubicBezTo>
                  <a:pt x="11" y="43"/>
                  <a:pt x="11" y="45"/>
                  <a:pt x="12" y="46"/>
                </a:cubicBezTo>
                <a:cubicBezTo>
                  <a:pt x="16" y="50"/>
                  <a:pt x="16" y="50"/>
                  <a:pt x="16" y="50"/>
                </a:cubicBezTo>
                <a:cubicBezTo>
                  <a:pt x="17" y="51"/>
                  <a:pt x="19" y="51"/>
                  <a:pt x="20" y="50"/>
                </a:cubicBezTo>
                <a:cubicBezTo>
                  <a:pt x="41" y="29"/>
                  <a:pt x="41" y="29"/>
                  <a:pt x="41" y="29"/>
                </a:cubicBezTo>
                <a:cubicBezTo>
                  <a:pt x="47" y="34"/>
                  <a:pt x="47" y="34"/>
                  <a:pt x="47" y="34"/>
                </a:cubicBezTo>
                <a:cubicBezTo>
                  <a:pt x="47" y="35"/>
                  <a:pt x="48" y="35"/>
                  <a:pt x="49" y="35"/>
                </a:cubicBezTo>
                <a:cubicBezTo>
                  <a:pt x="49" y="35"/>
                  <a:pt x="49" y="35"/>
                  <a:pt x="50" y="35"/>
                </a:cubicBezTo>
                <a:cubicBezTo>
                  <a:pt x="51" y="35"/>
                  <a:pt x="51" y="34"/>
                  <a:pt x="51" y="33"/>
                </a:cubicBezTo>
                <a:lnTo>
                  <a:pt x="51" y="13"/>
                </a:lnTo>
                <a:close/>
              </a:path>
            </a:pathLst>
          </a:custGeom>
          <a:solidFill>
            <a:schemeClr val="dk1"/>
          </a:solidFill>
          <a:ln w="0">
            <a:noFill/>
          </a:ln>
        </p:spPr>
        <p:style>
          <a:lnRef idx="0"/>
          <a:fillRef idx="0"/>
          <a:effectRef idx="0"/>
          <a:fontRef idx="minor"/>
        </p:style>
      </p:sp>
      <p:sp>
        <p:nvSpPr>
          <p:cNvPr id="2031" name="Google Shape;1984;p46"/>
          <p:cNvSpPr/>
          <p:nvPr/>
        </p:nvSpPr>
        <p:spPr>
          <a:xfrm>
            <a:off x="10175040" y="3013560"/>
            <a:ext cx="142920" cy="273600"/>
          </a:xfrm>
          <a:custGeom>
            <a:avLst/>
            <a:gdLst/>
            <a:ahLst/>
            <a:rect l="l" t="t"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dk1"/>
          </a:solidFill>
          <a:ln w="0">
            <a:noFill/>
          </a:ln>
        </p:spPr>
        <p:style>
          <a:lnRef idx="0"/>
          <a:fillRef idx="0"/>
          <a:effectRef idx="0"/>
          <a:fontRef idx="minor"/>
        </p:style>
      </p:sp>
      <p:sp>
        <p:nvSpPr>
          <p:cNvPr id="2032" name="Google Shape;1985;p46"/>
          <p:cNvSpPr/>
          <p:nvPr/>
        </p:nvSpPr>
        <p:spPr>
          <a:xfrm>
            <a:off x="10748520" y="3013560"/>
            <a:ext cx="294480" cy="294480"/>
          </a:xfrm>
          <a:custGeom>
            <a:avLst/>
            <a:gdLst/>
            <a:ahLst/>
            <a:rect l="l" t="t" r="r" b="b"/>
            <a:pathLst>
              <a:path w="72" h="72">
                <a:moveTo>
                  <a:pt x="18" y="22"/>
                </a:moveTo>
                <a:cubicBezTo>
                  <a:pt x="18" y="66"/>
                  <a:pt x="18" y="66"/>
                  <a:pt x="18" y="66"/>
                </a:cubicBezTo>
                <a:cubicBezTo>
                  <a:pt x="18" y="69"/>
                  <a:pt x="15" y="72"/>
                  <a:pt x="11" y="72"/>
                </a:cubicBezTo>
                <a:cubicBezTo>
                  <a:pt x="6" y="72"/>
                  <a:pt x="6" y="72"/>
                  <a:pt x="6" y="72"/>
                </a:cubicBezTo>
                <a:cubicBezTo>
                  <a:pt x="3" y="72"/>
                  <a:pt x="0" y="69"/>
                  <a:pt x="0" y="66"/>
                </a:cubicBezTo>
                <a:cubicBezTo>
                  <a:pt x="0" y="22"/>
                  <a:pt x="0" y="22"/>
                  <a:pt x="0" y="22"/>
                </a:cubicBezTo>
                <a:cubicBezTo>
                  <a:pt x="0" y="19"/>
                  <a:pt x="3" y="16"/>
                  <a:pt x="6" y="16"/>
                </a:cubicBezTo>
                <a:cubicBezTo>
                  <a:pt x="11" y="16"/>
                  <a:pt x="11" y="16"/>
                  <a:pt x="11" y="16"/>
                </a:cubicBezTo>
                <a:cubicBezTo>
                  <a:pt x="15" y="16"/>
                  <a:pt x="18" y="19"/>
                  <a:pt x="18" y="22"/>
                </a:cubicBezTo>
                <a:close/>
                <a:moveTo>
                  <a:pt x="72" y="31"/>
                </a:moveTo>
                <a:cubicBezTo>
                  <a:pt x="72" y="62"/>
                  <a:pt x="72" y="62"/>
                  <a:pt x="72" y="62"/>
                </a:cubicBezTo>
                <a:cubicBezTo>
                  <a:pt x="72" y="68"/>
                  <a:pt x="67" y="72"/>
                  <a:pt x="61" y="72"/>
                </a:cubicBezTo>
                <a:cubicBezTo>
                  <a:pt x="27" y="72"/>
                  <a:pt x="27" y="72"/>
                  <a:pt x="27" y="72"/>
                </a:cubicBezTo>
                <a:cubicBezTo>
                  <a:pt x="23" y="72"/>
                  <a:pt x="20" y="69"/>
                  <a:pt x="20" y="66"/>
                </a:cubicBezTo>
                <a:cubicBezTo>
                  <a:pt x="20" y="4"/>
                  <a:pt x="20" y="4"/>
                  <a:pt x="20" y="4"/>
                </a:cubicBezTo>
                <a:cubicBezTo>
                  <a:pt x="20" y="2"/>
                  <a:pt x="22" y="0"/>
                  <a:pt x="24" y="0"/>
                </a:cubicBezTo>
                <a:cubicBezTo>
                  <a:pt x="51" y="0"/>
                  <a:pt x="51" y="0"/>
                  <a:pt x="51" y="0"/>
                </a:cubicBezTo>
                <a:cubicBezTo>
                  <a:pt x="53" y="0"/>
                  <a:pt x="56" y="2"/>
                  <a:pt x="58" y="3"/>
                </a:cubicBezTo>
                <a:cubicBezTo>
                  <a:pt x="64" y="9"/>
                  <a:pt x="64" y="9"/>
                  <a:pt x="64" y="9"/>
                </a:cubicBezTo>
                <a:cubicBezTo>
                  <a:pt x="65" y="11"/>
                  <a:pt x="67" y="14"/>
                  <a:pt x="67" y="16"/>
                </a:cubicBezTo>
                <a:cubicBezTo>
                  <a:pt x="67" y="22"/>
                  <a:pt x="67" y="22"/>
                  <a:pt x="67" y="22"/>
                </a:cubicBezTo>
                <a:cubicBezTo>
                  <a:pt x="70" y="24"/>
                  <a:pt x="72" y="27"/>
                  <a:pt x="72" y="31"/>
                </a:cubicBezTo>
                <a:close/>
                <a:moveTo>
                  <a:pt x="61" y="16"/>
                </a:moveTo>
                <a:cubicBezTo>
                  <a:pt x="55" y="16"/>
                  <a:pt x="55" y="16"/>
                  <a:pt x="55" y="16"/>
                </a:cubicBezTo>
                <a:cubicBezTo>
                  <a:pt x="53" y="16"/>
                  <a:pt x="51" y="14"/>
                  <a:pt x="51" y="12"/>
                </a:cubicBezTo>
                <a:cubicBezTo>
                  <a:pt x="51" y="5"/>
                  <a:pt x="51" y="5"/>
                  <a:pt x="51" y="5"/>
                </a:cubicBezTo>
                <a:cubicBezTo>
                  <a:pt x="25" y="5"/>
                  <a:pt x="25" y="5"/>
                  <a:pt x="25" y="5"/>
                </a:cubicBezTo>
                <a:cubicBezTo>
                  <a:pt x="25" y="26"/>
                  <a:pt x="25" y="26"/>
                  <a:pt x="25" y="26"/>
                </a:cubicBezTo>
                <a:cubicBezTo>
                  <a:pt x="61" y="26"/>
                  <a:pt x="61" y="26"/>
                  <a:pt x="61" y="26"/>
                </a:cubicBezTo>
                <a:lnTo>
                  <a:pt x="61" y="16"/>
                </a:lnTo>
                <a:close/>
                <a:moveTo>
                  <a:pt x="37" y="36"/>
                </a:moveTo>
                <a:cubicBezTo>
                  <a:pt x="37" y="36"/>
                  <a:pt x="36" y="35"/>
                  <a:pt x="36" y="35"/>
                </a:cubicBezTo>
                <a:cubicBezTo>
                  <a:pt x="31" y="35"/>
                  <a:pt x="31" y="35"/>
                  <a:pt x="31" y="35"/>
                </a:cubicBezTo>
                <a:cubicBezTo>
                  <a:pt x="30" y="35"/>
                  <a:pt x="29" y="36"/>
                  <a:pt x="29" y="36"/>
                </a:cubicBezTo>
                <a:cubicBezTo>
                  <a:pt x="29" y="41"/>
                  <a:pt x="29" y="41"/>
                  <a:pt x="29" y="41"/>
                </a:cubicBezTo>
                <a:cubicBezTo>
                  <a:pt x="29" y="42"/>
                  <a:pt x="30" y="43"/>
                  <a:pt x="31" y="43"/>
                </a:cubicBezTo>
                <a:cubicBezTo>
                  <a:pt x="36" y="43"/>
                  <a:pt x="36" y="43"/>
                  <a:pt x="36" y="43"/>
                </a:cubicBezTo>
                <a:cubicBezTo>
                  <a:pt x="36" y="43"/>
                  <a:pt x="37" y="42"/>
                  <a:pt x="37" y="41"/>
                </a:cubicBezTo>
                <a:lnTo>
                  <a:pt x="37" y="36"/>
                </a:lnTo>
                <a:close/>
                <a:moveTo>
                  <a:pt x="37" y="47"/>
                </a:moveTo>
                <a:cubicBezTo>
                  <a:pt x="37" y="46"/>
                  <a:pt x="36" y="45"/>
                  <a:pt x="36" y="45"/>
                </a:cubicBezTo>
                <a:cubicBezTo>
                  <a:pt x="31" y="45"/>
                  <a:pt x="31" y="45"/>
                  <a:pt x="31" y="45"/>
                </a:cubicBezTo>
                <a:cubicBezTo>
                  <a:pt x="30" y="45"/>
                  <a:pt x="29" y="46"/>
                  <a:pt x="29" y="47"/>
                </a:cubicBezTo>
                <a:cubicBezTo>
                  <a:pt x="29" y="52"/>
                  <a:pt x="29" y="52"/>
                  <a:pt x="29" y="52"/>
                </a:cubicBezTo>
                <a:cubicBezTo>
                  <a:pt x="29" y="52"/>
                  <a:pt x="30" y="53"/>
                  <a:pt x="31" y="53"/>
                </a:cubicBezTo>
                <a:cubicBezTo>
                  <a:pt x="36" y="53"/>
                  <a:pt x="36" y="53"/>
                  <a:pt x="36" y="53"/>
                </a:cubicBezTo>
                <a:cubicBezTo>
                  <a:pt x="36" y="53"/>
                  <a:pt x="37" y="52"/>
                  <a:pt x="37" y="52"/>
                </a:cubicBezTo>
                <a:lnTo>
                  <a:pt x="37" y="47"/>
                </a:lnTo>
                <a:close/>
                <a:moveTo>
                  <a:pt x="37" y="57"/>
                </a:moveTo>
                <a:cubicBezTo>
                  <a:pt x="37" y="56"/>
                  <a:pt x="36" y="56"/>
                  <a:pt x="36" y="56"/>
                </a:cubicBezTo>
                <a:cubicBezTo>
                  <a:pt x="31" y="56"/>
                  <a:pt x="31" y="56"/>
                  <a:pt x="31" y="56"/>
                </a:cubicBezTo>
                <a:cubicBezTo>
                  <a:pt x="30" y="56"/>
                  <a:pt x="29" y="56"/>
                  <a:pt x="29" y="57"/>
                </a:cubicBezTo>
                <a:cubicBezTo>
                  <a:pt x="29" y="62"/>
                  <a:pt x="29" y="62"/>
                  <a:pt x="29" y="62"/>
                </a:cubicBezTo>
                <a:cubicBezTo>
                  <a:pt x="29" y="63"/>
                  <a:pt x="30" y="63"/>
                  <a:pt x="31" y="63"/>
                </a:cubicBezTo>
                <a:cubicBezTo>
                  <a:pt x="36" y="63"/>
                  <a:pt x="36" y="63"/>
                  <a:pt x="36" y="63"/>
                </a:cubicBezTo>
                <a:cubicBezTo>
                  <a:pt x="36" y="63"/>
                  <a:pt x="37" y="63"/>
                  <a:pt x="37" y="62"/>
                </a:cubicBezTo>
                <a:lnTo>
                  <a:pt x="37" y="57"/>
                </a:lnTo>
                <a:close/>
                <a:moveTo>
                  <a:pt x="47" y="36"/>
                </a:moveTo>
                <a:cubicBezTo>
                  <a:pt x="47" y="36"/>
                  <a:pt x="47" y="35"/>
                  <a:pt x="46" y="35"/>
                </a:cubicBezTo>
                <a:cubicBezTo>
                  <a:pt x="41" y="35"/>
                  <a:pt x="41" y="35"/>
                  <a:pt x="41" y="35"/>
                </a:cubicBezTo>
                <a:cubicBezTo>
                  <a:pt x="40" y="35"/>
                  <a:pt x="40" y="36"/>
                  <a:pt x="40" y="36"/>
                </a:cubicBezTo>
                <a:cubicBezTo>
                  <a:pt x="40" y="41"/>
                  <a:pt x="40" y="41"/>
                  <a:pt x="40" y="41"/>
                </a:cubicBezTo>
                <a:cubicBezTo>
                  <a:pt x="40" y="42"/>
                  <a:pt x="40" y="43"/>
                  <a:pt x="41" y="43"/>
                </a:cubicBezTo>
                <a:cubicBezTo>
                  <a:pt x="46" y="43"/>
                  <a:pt x="46" y="43"/>
                  <a:pt x="46" y="43"/>
                </a:cubicBezTo>
                <a:cubicBezTo>
                  <a:pt x="47" y="43"/>
                  <a:pt x="47" y="42"/>
                  <a:pt x="47" y="41"/>
                </a:cubicBezTo>
                <a:lnTo>
                  <a:pt x="47" y="36"/>
                </a:lnTo>
                <a:close/>
                <a:moveTo>
                  <a:pt x="47" y="47"/>
                </a:moveTo>
                <a:cubicBezTo>
                  <a:pt x="47" y="46"/>
                  <a:pt x="47" y="45"/>
                  <a:pt x="46" y="45"/>
                </a:cubicBezTo>
                <a:cubicBezTo>
                  <a:pt x="41" y="45"/>
                  <a:pt x="41" y="45"/>
                  <a:pt x="41" y="45"/>
                </a:cubicBezTo>
                <a:cubicBezTo>
                  <a:pt x="40" y="45"/>
                  <a:pt x="40" y="46"/>
                  <a:pt x="40" y="47"/>
                </a:cubicBezTo>
                <a:cubicBezTo>
                  <a:pt x="40" y="52"/>
                  <a:pt x="40" y="52"/>
                  <a:pt x="40" y="52"/>
                </a:cubicBezTo>
                <a:cubicBezTo>
                  <a:pt x="40" y="52"/>
                  <a:pt x="40" y="53"/>
                  <a:pt x="41" y="53"/>
                </a:cubicBezTo>
                <a:cubicBezTo>
                  <a:pt x="46" y="53"/>
                  <a:pt x="46" y="53"/>
                  <a:pt x="46" y="53"/>
                </a:cubicBezTo>
                <a:cubicBezTo>
                  <a:pt x="47" y="53"/>
                  <a:pt x="47" y="52"/>
                  <a:pt x="47" y="52"/>
                </a:cubicBezTo>
                <a:lnTo>
                  <a:pt x="47" y="47"/>
                </a:lnTo>
                <a:close/>
                <a:moveTo>
                  <a:pt x="47" y="57"/>
                </a:moveTo>
                <a:cubicBezTo>
                  <a:pt x="47" y="56"/>
                  <a:pt x="47" y="56"/>
                  <a:pt x="46" y="56"/>
                </a:cubicBezTo>
                <a:cubicBezTo>
                  <a:pt x="41" y="56"/>
                  <a:pt x="41" y="56"/>
                  <a:pt x="41" y="56"/>
                </a:cubicBezTo>
                <a:cubicBezTo>
                  <a:pt x="40" y="56"/>
                  <a:pt x="40" y="56"/>
                  <a:pt x="40" y="57"/>
                </a:cubicBezTo>
                <a:cubicBezTo>
                  <a:pt x="40" y="62"/>
                  <a:pt x="40" y="62"/>
                  <a:pt x="40" y="62"/>
                </a:cubicBezTo>
                <a:cubicBezTo>
                  <a:pt x="40" y="63"/>
                  <a:pt x="40" y="63"/>
                  <a:pt x="41" y="63"/>
                </a:cubicBezTo>
                <a:cubicBezTo>
                  <a:pt x="46" y="63"/>
                  <a:pt x="46" y="63"/>
                  <a:pt x="46" y="63"/>
                </a:cubicBezTo>
                <a:cubicBezTo>
                  <a:pt x="47" y="63"/>
                  <a:pt x="47" y="63"/>
                  <a:pt x="47" y="62"/>
                </a:cubicBezTo>
                <a:lnTo>
                  <a:pt x="47" y="57"/>
                </a:lnTo>
                <a:close/>
                <a:moveTo>
                  <a:pt x="58" y="36"/>
                </a:moveTo>
                <a:cubicBezTo>
                  <a:pt x="58" y="36"/>
                  <a:pt x="57" y="35"/>
                  <a:pt x="56" y="35"/>
                </a:cubicBezTo>
                <a:cubicBezTo>
                  <a:pt x="51" y="35"/>
                  <a:pt x="51" y="35"/>
                  <a:pt x="51" y="35"/>
                </a:cubicBezTo>
                <a:cubicBezTo>
                  <a:pt x="50" y="35"/>
                  <a:pt x="50" y="36"/>
                  <a:pt x="50" y="36"/>
                </a:cubicBezTo>
                <a:cubicBezTo>
                  <a:pt x="50" y="41"/>
                  <a:pt x="50" y="41"/>
                  <a:pt x="50" y="41"/>
                </a:cubicBezTo>
                <a:cubicBezTo>
                  <a:pt x="50" y="42"/>
                  <a:pt x="50" y="43"/>
                  <a:pt x="51" y="43"/>
                </a:cubicBezTo>
                <a:cubicBezTo>
                  <a:pt x="56" y="43"/>
                  <a:pt x="56" y="43"/>
                  <a:pt x="56" y="43"/>
                </a:cubicBezTo>
                <a:cubicBezTo>
                  <a:pt x="57" y="43"/>
                  <a:pt x="58" y="42"/>
                  <a:pt x="58" y="41"/>
                </a:cubicBezTo>
                <a:lnTo>
                  <a:pt x="58" y="36"/>
                </a:lnTo>
                <a:close/>
                <a:moveTo>
                  <a:pt x="58" y="47"/>
                </a:moveTo>
                <a:cubicBezTo>
                  <a:pt x="58" y="46"/>
                  <a:pt x="57" y="45"/>
                  <a:pt x="56" y="45"/>
                </a:cubicBezTo>
                <a:cubicBezTo>
                  <a:pt x="51" y="45"/>
                  <a:pt x="51" y="45"/>
                  <a:pt x="51" y="45"/>
                </a:cubicBezTo>
                <a:cubicBezTo>
                  <a:pt x="50" y="45"/>
                  <a:pt x="50" y="46"/>
                  <a:pt x="50" y="47"/>
                </a:cubicBezTo>
                <a:cubicBezTo>
                  <a:pt x="50" y="52"/>
                  <a:pt x="50" y="52"/>
                  <a:pt x="50" y="52"/>
                </a:cubicBezTo>
                <a:cubicBezTo>
                  <a:pt x="50" y="52"/>
                  <a:pt x="50" y="53"/>
                  <a:pt x="51" y="53"/>
                </a:cubicBezTo>
                <a:cubicBezTo>
                  <a:pt x="56" y="53"/>
                  <a:pt x="56" y="53"/>
                  <a:pt x="56" y="53"/>
                </a:cubicBezTo>
                <a:cubicBezTo>
                  <a:pt x="57" y="53"/>
                  <a:pt x="58" y="52"/>
                  <a:pt x="58" y="52"/>
                </a:cubicBezTo>
                <a:lnTo>
                  <a:pt x="58" y="47"/>
                </a:lnTo>
                <a:close/>
                <a:moveTo>
                  <a:pt x="58" y="57"/>
                </a:moveTo>
                <a:cubicBezTo>
                  <a:pt x="58" y="56"/>
                  <a:pt x="57" y="56"/>
                  <a:pt x="56" y="56"/>
                </a:cubicBezTo>
                <a:cubicBezTo>
                  <a:pt x="51" y="56"/>
                  <a:pt x="51" y="56"/>
                  <a:pt x="51" y="56"/>
                </a:cubicBezTo>
                <a:cubicBezTo>
                  <a:pt x="50" y="56"/>
                  <a:pt x="50" y="56"/>
                  <a:pt x="50" y="57"/>
                </a:cubicBezTo>
                <a:cubicBezTo>
                  <a:pt x="50" y="62"/>
                  <a:pt x="50" y="62"/>
                  <a:pt x="50" y="62"/>
                </a:cubicBezTo>
                <a:cubicBezTo>
                  <a:pt x="50" y="63"/>
                  <a:pt x="50" y="63"/>
                  <a:pt x="51" y="63"/>
                </a:cubicBezTo>
                <a:cubicBezTo>
                  <a:pt x="56" y="63"/>
                  <a:pt x="56" y="63"/>
                  <a:pt x="56" y="63"/>
                </a:cubicBezTo>
                <a:cubicBezTo>
                  <a:pt x="57" y="63"/>
                  <a:pt x="58" y="63"/>
                  <a:pt x="58" y="62"/>
                </a:cubicBezTo>
                <a:lnTo>
                  <a:pt x="58" y="57"/>
                </a:lnTo>
                <a:close/>
              </a:path>
            </a:pathLst>
          </a:custGeom>
          <a:solidFill>
            <a:schemeClr val="dk1"/>
          </a:solidFill>
          <a:ln w="0">
            <a:noFill/>
          </a:ln>
        </p:spPr>
        <p:style>
          <a:lnRef idx="0"/>
          <a:fillRef idx="0"/>
          <a:effectRef idx="0"/>
          <a:fontRef idx="minor"/>
        </p:style>
      </p:sp>
      <p:sp>
        <p:nvSpPr>
          <p:cNvPr id="2033" name="Google Shape;1986;p46"/>
          <p:cNvSpPr/>
          <p:nvPr/>
        </p:nvSpPr>
        <p:spPr>
          <a:xfrm>
            <a:off x="11257560" y="3013560"/>
            <a:ext cx="249120" cy="294480"/>
          </a:xfrm>
          <a:custGeom>
            <a:avLst/>
            <a:gdLst/>
            <a:ahLst/>
            <a:rect l="l" t="t" r="r" b="b"/>
            <a:pathLst>
              <a:path w="61" h="72">
                <a:moveTo>
                  <a:pt x="61" y="22"/>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40" y="0"/>
                  <a:pt x="40" y="0"/>
                  <a:pt x="40" y="0"/>
                </a:cubicBezTo>
                <a:cubicBezTo>
                  <a:pt x="42" y="0"/>
                  <a:pt x="45" y="2"/>
                  <a:pt x="46" y="3"/>
                </a:cubicBezTo>
                <a:cubicBezTo>
                  <a:pt x="59" y="16"/>
                  <a:pt x="59" y="16"/>
                  <a:pt x="59" y="16"/>
                </a:cubicBezTo>
                <a:cubicBezTo>
                  <a:pt x="60" y="17"/>
                  <a:pt x="61" y="20"/>
                  <a:pt x="61" y="22"/>
                </a:cubicBezTo>
                <a:close/>
                <a:moveTo>
                  <a:pt x="56" y="26"/>
                </a:moveTo>
                <a:cubicBezTo>
                  <a:pt x="40" y="26"/>
                  <a:pt x="40" y="26"/>
                  <a:pt x="40" y="26"/>
                </a:cubicBezTo>
                <a:cubicBezTo>
                  <a:pt x="37" y="26"/>
                  <a:pt x="36" y="24"/>
                  <a:pt x="36" y="22"/>
                </a:cubicBezTo>
                <a:cubicBezTo>
                  <a:pt x="36" y="5"/>
                  <a:pt x="36" y="5"/>
                  <a:pt x="36" y="5"/>
                </a:cubicBezTo>
                <a:cubicBezTo>
                  <a:pt x="31" y="5"/>
                  <a:pt x="31" y="5"/>
                  <a:pt x="31" y="5"/>
                </a:cubicBezTo>
                <a:cubicBezTo>
                  <a:pt x="31" y="11"/>
                  <a:pt x="31" y="11"/>
                  <a:pt x="31" y="11"/>
                </a:cubicBezTo>
                <a:cubicBezTo>
                  <a:pt x="25" y="11"/>
                  <a:pt x="25" y="11"/>
                  <a:pt x="25" y="11"/>
                </a:cubicBezTo>
                <a:cubicBezTo>
                  <a:pt x="25" y="5"/>
                  <a:pt x="25" y="5"/>
                  <a:pt x="25" y="5"/>
                </a:cubicBezTo>
                <a:cubicBezTo>
                  <a:pt x="5" y="5"/>
                  <a:pt x="5" y="5"/>
                  <a:pt x="5" y="5"/>
                </a:cubicBezTo>
                <a:cubicBezTo>
                  <a:pt x="5" y="67"/>
                  <a:pt x="5" y="67"/>
                  <a:pt x="5" y="67"/>
                </a:cubicBezTo>
                <a:cubicBezTo>
                  <a:pt x="56" y="67"/>
                  <a:pt x="56" y="67"/>
                  <a:pt x="56" y="67"/>
                </a:cubicBezTo>
                <a:lnTo>
                  <a:pt x="56" y="26"/>
                </a:lnTo>
                <a:close/>
                <a:moveTo>
                  <a:pt x="35" y="52"/>
                </a:moveTo>
                <a:cubicBezTo>
                  <a:pt x="36" y="53"/>
                  <a:pt x="36" y="54"/>
                  <a:pt x="36" y="54"/>
                </a:cubicBezTo>
                <a:cubicBezTo>
                  <a:pt x="36" y="59"/>
                  <a:pt x="31" y="62"/>
                  <a:pt x="25" y="62"/>
                </a:cubicBezTo>
                <a:cubicBezTo>
                  <a:pt x="20" y="62"/>
                  <a:pt x="15" y="59"/>
                  <a:pt x="15" y="54"/>
                </a:cubicBezTo>
                <a:cubicBezTo>
                  <a:pt x="15" y="54"/>
                  <a:pt x="15" y="53"/>
                  <a:pt x="16" y="52"/>
                </a:cubicBezTo>
                <a:cubicBezTo>
                  <a:pt x="16" y="52"/>
                  <a:pt x="16" y="50"/>
                  <a:pt x="20" y="36"/>
                </a:cubicBezTo>
                <a:cubicBezTo>
                  <a:pt x="20" y="31"/>
                  <a:pt x="20" y="31"/>
                  <a:pt x="20" y="31"/>
                </a:cubicBezTo>
                <a:cubicBezTo>
                  <a:pt x="25" y="31"/>
                  <a:pt x="25" y="31"/>
                  <a:pt x="25" y="31"/>
                </a:cubicBezTo>
                <a:cubicBezTo>
                  <a:pt x="25" y="36"/>
                  <a:pt x="25" y="36"/>
                  <a:pt x="25" y="36"/>
                </a:cubicBezTo>
                <a:cubicBezTo>
                  <a:pt x="29" y="36"/>
                  <a:pt x="29" y="36"/>
                  <a:pt x="29" y="36"/>
                </a:cubicBezTo>
                <a:cubicBezTo>
                  <a:pt x="30" y="36"/>
                  <a:pt x="31" y="37"/>
                  <a:pt x="31" y="38"/>
                </a:cubicBezTo>
                <a:cubicBezTo>
                  <a:pt x="35" y="50"/>
                  <a:pt x="35" y="52"/>
                  <a:pt x="35" y="52"/>
                </a:cubicBezTo>
                <a:close/>
                <a:moveTo>
                  <a:pt x="25" y="11"/>
                </a:moveTo>
                <a:cubicBezTo>
                  <a:pt x="20" y="11"/>
                  <a:pt x="20" y="11"/>
                  <a:pt x="20" y="11"/>
                </a:cubicBezTo>
                <a:cubicBezTo>
                  <a:pt x="20" y="16"/>
                  <a:pt x="20" y="16"/>
                  <a:pt x="20" y="16"/>
                </a:cubicBezTo>
                <a:cubicBezTo>
                  <a:pt x="25" y="16"/>
                  <a:pt x="25" y="16"/>
                  <a:pt x="25" y="16"/>
                </a:cubicBezTo>
                <a:lnTo>
                  <a:pt x="25" y="11"/>
                </a:lnTo>
                <a:close/>
                <a:moveTo>
                  <a:pt x="25" y="21"/>
                </a:moveTo>
                <a:cubicBezTo>
                  <a:pt x="20" y="21"/>
                  <a:pt x="20" y="21"/>
                  <a:pt x="20" y="21"/>
                </a:cubicBezTo>
                <a:cubicBezTo>
                  <a:pt x="20" y="26"/>
                  <a:pt x="20" y="26"/>
                  <a:pt x="20" y="26"/>
                </a:cubicBezTo>
                <a:cubicBezTo>
                  <a:pt x="25" y="26"/>
                  <a:pt x="25" y="26"/>
                  <a:pt x="25" y="26"/>
                </a:cubicBezTo>
                <a:lnTo>
                  <a:pt x="25" y="21"/>
                </a:lnTo>
                <a:close/>
                <a:moveTo>
                  <a:pt x="31" y="54"/>
                </a:moveTo>
                <a:cubicBezTo>
                  <a:pt x="31" y="53"/>
                  <a:pt x="28" y="52"/>
                  <a:pt x="25" y="52"/>
                </a:cubicBezTo>
                <a:cubicBezTo>
                  <a:pt x="23" y="52"/>
                  <a:pt x="20" y="53"/>
                  <a:pt x="20" y="54"/>
                </a:cubicBezTo>
                <a:cubicBezTo>
                  <a:pt x="20" y="56"/>
                  <a:pt x="23" y="57"/>
                  <a:pt x="25" y="57"/>
                </a:cubicBezTo>
                <a:cubicBezTo>
                  <a:pt x="28" y="57"/>
                  <a:pt x="31" y="56"/>
                  <a:pt x="31" y="54"/>
                </a:cubicBezTo>
                <a:close/>
                <a:moveTo>
                  <a:pt x="31" y="16"/>
                </a:moveTo>
                <a:cubicBezTo>
                  <a:pt x="25" y="16"/>
                  <a:pt x="25" y="16"/>
                  <a:pt x="25" y="16"/>
                </a:cubicBezTo>
                <a:cubicBezTo>
                  <a:pt x="25" y="21"/>
                  <a:pt x="25" y="21"/>
                  <a:pt x="25" y="21"/>
                </a:cubicBezTo>
                <a:cubicBezTo>
                  <a:pt x="31" y="21"/>
                  <a:pt x="31" y="21"/>
                  <a:pt x="31" y="21"/>
                </a:cubicBezTo>
                <a:lnTo>
                  <a:pt x="31" y="16"/>
                </a:lnTo>
                <a:close/>
                <a:moveTo>
                  <a:pt x="31" y="26"/>
                </a:moveTo>
                <a:cubicBezTo>
                  <a:pt x="25" y="26"/>
                  <a:pt x="25" y="26"/>
                  <a:pt x="25" y="26"/>
                </a:cubicBezTo>
                <a:cubicBezTo>
                  <a:pt x="25" y="31"/>
                  <a:pt x="25" y="31"/>
                  <a:pt x="25" y="31"/>
                </a:cubicBezTo>
                <a:cubicBezTo>
                  <a:pt x="31" y="31"/>
                  <a:pt x="31" y="31"/>
                  <a:pt x="31" y="31"/>
                </a:cubicBezTo>
                <a:lnTo>
                  <a:pt x="31" y="26"/>
                </a:lnTo>
                <a:close/>
                <a:moveTo>
                  <a:pt x="41" y="21"/>
                </a:moveTo>
                <a:cubicBezTo>
                  <a:pt x="56" y="21"/>
                  <a:pt x="56" y="21"/>
                  <a:pt x="56" y="21"/>
                </a:cubicBezTo>
                <a:cubicBezTo>
                  <a:pt x="56" y="20"/>
                  <a:pt x="55" y="20"/>
                  <a:pt x="55" y="19"/>
                </a:cubicBezTo>
                <a:cubicBezTo>
                  <a:pt x="43" y="7"/>
                  <a:pt x="43" y="7"/>
                  <a:pt x="43" y="7"/>
                </a:cubicBezTo>
                <a:cubicBezTo>
                  <a:pt x="42" y="6"/>
                  <a:pt x="42" y="6"/>
                  <a:pt x="41" y="6"/>
                </a:cubicBezTo>
                <a:lnTo>
                  <a:pt x="41" y="21"/>
                </a:lnTo>
                <a:close/>
              </a:path>
            </a:pathLst>
          </a:custGeom>
          <a:solidFill>
            <a:schemeClr val="dk1"/>
          </a:solidFill>
          <a:ln w="0">
            <a:noFill/>
          </a:ln>
        </p:spPr>
        <p:style>
          <a:lnRef idx="0"/>
          <a:fillRef idx="0"/>
          <a:effectRef idx="0"/>
          <a:fontRef idx="minor"/>
        </p:style>
      </p:sp>
      <p:sp>
        <p:nvSpPr>
          <p:cNvPr id="2034" name="Google Shape;1987;p46"/>
          <p:cNvSpPr/>
          <p:nvPr/>
        </p:nvSpPr>
        <p:spPr>
          <a:xfrm>
            <a:off x="800280" y="3473280"/>
            <a:ext cx="249120" cy="294480"/>
          </a:xfrm>
          <a:custGeom>
            <a:avLst/>
            <a:gdLst/>
            <a:ahLst/>
            <a:rect l="l" t="t" r="r" b="b"/>
            <a:pathLst>
              <a:path w="61" h="72">
                <a:moveTo>
                  <a:pt x="61" y="22"/>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40" y="0"/>
                  <a:pt x="40" y="0"/>
                  <a:pt x="40" y="0"/>
                </a:cubicBezTo>
                <a:cubicBezTo>
                  <a:pt x="42" y="0"/>
                  <a:pt x="45" y="2"/>
                  <a:pt x="46" y="3"/>
                </a:cubicBezTo>
                <a:cubicBezTo>
                  <a:pt x="59" y="16"/>
                  <a:pt x="59" y="16"/>
                  <a:pt x="59" y="16"/>
                </a:cubicBezTo>
                <a:cubicBezTo>
                  <a:pt x="60" y="17"/>
                  <a:pt x="61" y="20"/>
                  <a:pt x="61" y="22"/>
                </a:cubicBezTo>
                <a:close/>
                <a:moveTo>
                  <a:pt x="56" y="26"/>
                </a:moveTo>
                <a:cubicBezTo>
                  <a:pt x="40" y="26"/>
                  <a:pt x="40" y="26"/>
                  <a:pt x="40" y="26"/>
                </a:cubicBezTo>
                <a:cubicBezTo>
                  <a:pt x="37" y="26"/>
                  <a:pt x="36" y="24"/>
                  <a:pt x="36" y="22"/>
                </a:cubicBezTo>
                <a:cubicBezTo>
                  <a:pt x="36" y="5"/>
                  <a:pt x="36" y="5"/>
                  <a:pt x="36" y="5"/>
                </a:cubicBezTo>
                <a:cubicBezTo>
                  <a:pt x="5" y="5"/>
                  <a:pt x="5" y="5"/>
                  <a:pt x="5" y="5"/>
                </a:cubicBezTo>
                <a:cubicBezTo>
                  <a:pt x="5" y="67"/>
                  <a:pt x="5" y="67"/>
                  <a:pt x="5" y="67"/>
                </a:cubicBezTo>
                <a:cubicBezTo>
                  <a:pt x="56" y="67"/>
                  <a:pt x="56" y="67"/>
                  <a:pt x="56" y="67"/>
                </a:cubicBezTo>
                <a:lnTo>
                  <a:pt x="56" y="26"/>
                </a:lnTo>
                <a:close/>
                <a:moveTo>
                  <a:pt x="10" y="34"/>
                </a:moveTo>
                <a:cubicBezTo>
                  <a:pt x="10" y="29"/>
                  <a:pt x="13" y="26"/>
                  <a:pt x="18" y="26"/>
                </a:cubicBezTo>
                <a:cubicBezTo>
                  <a:pt x="22" y="26"/>
                  <a:pt x="25" y="29"/>
                  <a:pt x="25" y="34"/>
                </a:cubicBezTo>
                <a:cubicBezTo>
                  <a:pt x="25" y="38"/>
                  <a:pt x="22" y="41"/>
                  <a:pt x="18" y="41"/>
                </a:cubicBezTo>
                <a:cubicBezTo>
                  <a:pt x="13" y="41"/>
                  <a:pt x="10" y="38"/>
                  <a:pt x="10" y="34"/>
                </a:cubicBezTo>
                <a:close/>
                <a:moveTo>
                  <a:pt x="51" y="62"/>
                </a:moveTo>
                <a:cubicBezTo>
                  <a:pt x="10" y="62"/>
                  <a:pt x="10" y="62"/>
                  <a:pt x="10" y="62"/>
                </a:cubicBezTo>
                <a:cubicBezTo>
                  <a:pt x="10" y="54"/>
                  <a:pt x="10" y="54"/>
                  <a:pt x="10" y="54"/>
                </a:cubicBezTo>
                <a:cubicBezTo>
                  <a:pt x="18" y="47"/>
                  <a:pt x="18" y="47"/>
                  <a:pt x="18" y="47"/>
                </a:cubicBezTo>
                <a:cubicBezTo>
                  <a:pt x="23" y="52"/>
                  <a:pt x="23" y="52"/>
                  <a:pt x="23" y="52"/>
                </a:cubicBezTo>
                <a:cubicBezTo>
                  <a:pt x="38" y="36"/>
                  <a:pt x="38" y="36"/>
                  <a:pt x="38" y="36"/>
                </a:cubicBezTo>
                <a:cubicBezTo>
                  <a:pt x="51" y="49"/>
                  <a:pt x="51" y="49"/>
                  <a:pt x="51" y="49"/>
                </a:cubicBezTo>
                <a:lnTo>
                  <a:pt x="51" y="62"/>
                </a:lnTo>
                <a:close/>
                <a:moveTo>
                  <a:pt x="41" y="21"/>
                </a:moveTo>
                <a:cubicBezTo>
                  <a:pt x="56" y="21"/>
                  <a:pt x="56" y="21"/>
                  <a:pt x="56" y="21"/>
                </a:cubicBezTo>
                <a:cubicBezTo>
                  <a:pt x="56" y="20"/>
                  <a:pt x="55" y="20"/>
                  <a:pt x="55" y="19"/>
                </a:cubicBezTo>
                <a:cubicBezTo>
                  <a:pt x="43" y="7"/>
                  <a:pt x="43" y="7"/>
                  <a:pt x="43" y="7"/>
                </a:cubicBezTo>
                <a:cubicBezTo>
                  <a:pt x="42" y="6"/>
                  <a:pt x="42" y="6"/>
                  <a:pt x="41" y="6"/>
                </a:cubicBezTo>
                <a:lnTo>
                  <a:pt x="41" y="21"/>
                </a:lnTo>
                <a:close/>
              </a:path>
            </a:pathLst>
          </a:custGeom>
          <a:solidFill>
            <a:schemeClr val="dk1"/>
          </a:solidFill>
          <a:ln w="0">
            <a:noFill/>
          </a:ln>
        </p:spPr>
        <p:style>
          <a:lnRef idx="0"/>
          <a:fillRef idx="0"/>
          <a:effectRef idx="0"/>
          <a:fontRef idx="minor"/>
        </p:style>
      </p:sp>
      <p:sp>
        <p:nvSpPr>
          <p:cNvPr id="2035" name="Google Shape;1988;p46"/>
          <p:cNvSpPr/>
          <p:nvPr/>
        </p:nvSpPr>
        <p:spPr>
          <a:xfrm>
            <a:off x="1312920" y="3473280"/>
            <a:ext cx="249120" cy="294480"/>
          </a:xfrm>
          <a:custGeom>
            <a:avLst/>
            <a:gdLst/>
            <a:ahLst/>
            <a:rect l="l" t="t"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dk1"/>
          </a:solidFill>
          <a:ln w="0">
            <a:noFill/>
          </a:ln>
        </p:spPr>
        <p:style>
          <a:lnRef idx="0"/>
          <a:fillRef idx="0"/>
          <a:effectRef idx="0"/>
          <a:fontRef idx="minor"/>
        </p:style>
      </p:sp>
      <p:sp>
        <p:nvSpPr>
          <p:cNvPr id="2036" name="Google Shape;1989;p46"/>
          <p:cNvSpPr/>
          <p:nvPr/>
        </p:nvSpPr>
        <p:spPr>
          <a:xfrm>
            <a:off x="1901160" y="3473280"/>
            <a:ext cx="234000" cy="294480"/>
          </a:xfrm>
          <a:custGeom>
            <a:avLst/>
            <a:gdLst/>
            <a:ahLst/>
            <a:rect l="l" t="t" r="r" b="b"/>
            <a:pathLst>
              <a:path w="57" h="72">
                <a:moveTo>
                  <a:pt x="57" y="71"/>
                </a:moveTo>
                <a:cubicBezTo>
                  <a:pt x="57" y="72"/>
                  <a:pt x="56" y="72"/>
                  <a:pt x="56" y="72"/>
                </a:cubicBezTo>
                <a:cubicBezTo>
                  <a:pt x="2" y="72"/>
                  <a:pt x="2" y="72"/>
                  <a:pt x="2" y="72"/>
                </a:cubicBezTo>
                <a:cubicBezTo>
                  <a:pt x="1" y="72"/>
                  <a:pt x="0" y="72"/>
                  <a:pt x="0" y="71"/>
                </a:cubicBezTo>
                <a:cubicBezTo>
                  <a:pt x="0" y="68"/>
                  <a:pt x="0" y="68"/>
                  <a:pt x="0" y="68"/>
                </a:cubicBezTo>
                <a:cubicBezTo>
                  <a:pt x="0" y="68"/>
                  <a:pt x="1" y="67"/>
                  <a:pt x="2" y="67"/>
                </a:cubicBezTo>
                <a:cubicBezTo>
                  <a:pt x="56" y="67"/>
                  <a:pt x="56" y="67"/>
                  <a:pt x="56" y="67"/>
                </a:cubicBezTo>
                <a:cubicBezTo>
                  <a:pt x="56" y="67"/>
                  <a:pt x="57" y="68"/>
                  <a:pt x="57" y="68"/>
                </a:cubicBezTo>
                <a:lnTo>
                  <a:pt x="57" y="71"/>
                </a:lnTo>
                <a:close/>
                <a:moveTo>
                  <a:pt x="29" y="53"/>
                </a:moveTo>
                <a:cubicBezTo>
                  <a:pt x="29" y="56"/>
                  <a:pt x="30" y="60"/>
                  <a:pt x="31" y="62"/>
                </a:cubicBezTo>
                <a:cubicBezTo>
                  <a:pt x="31" y="62"/>
                  <a:pt x="31" y="62"/>
                  <a:pt x="31" y="62"/>
                </a:cubicBezTo>
                <a:cubicBezTo>
                  <a:pt x="31" y="62"/>
                  <a:pt x="31" y="62"/>
                  <a:pt x="31" y="62"/>
                </a:cubicBezTo>
                <a:cubicBezTo>
                  <a:pt x="20" y="57"/>
                  <a:pt x="11" y="50"/>
                  <a:pt x="11" y="36"/>
                </a:cubicBezTo>
                <a:cubicBezTo>
                  <a:pt x="11" y="21"/>
                  <a:pt x="29" y="20"/>
                  <a:pt x="29" y="9"/>
                </a:cubicBezTo>
                <a:cubicBezTo>
                  <a:pt x="29" y="6"/>
                  <a:pt x="27" y="3"/>
                  <a:pt x="26" y="0"/>
                </a:cubicBezTo>
                <a:cubicBezTo>
                  <a:pt x="26" y="0"/>
                  <a:pt x="26" y="0"/>
                  <a:pt x="26" y="0"/>
                </a:cubicBezTo>
                <a:cubicBezTo>
                  <a:pt x="26" y="0"/>
                  <a:pt x="26" y="0"/>
                  <a:pt x="26" y="0"/>
                </a:cubicBezTo>
                <a:cubicBezTo>
                  <a:pt x="37" y="5"/>
                  <a:pt x="47" y="12"/>
                  <a:pt x="47" y="26"/>
                </a:cubicBezTo>
                <a:cubicBezTo>
                  <a:pt x="47" y="41"/>
                  <a:pt x="29" y="43"/>
                  <a:pt x="29" y="53"/>
                </a:cubicBezTo>
                <a:close/>
              </a:path>
            </a:pathLst>
          </a:custGeom>
          <a:solidFill>
            <a:schemeClr val="dk1"/>
          </a:solidFill>
          <a:ln w="0">
            <a:noFill/>
          </a:ln>
        </p:spPr>
        <p:style>
          <a:lnRef idx="0"/>
          <a:fillRef idx="0"/>
          <a:effectRef idx="0"/>
          <a:fontRef idx="minor"/>
        </p:style>
      </p:sp>
      <p:sp>
        <p:nvSpPr>
          <p:cNvPr id="2037" name="Google Shape;1990;p46"/>
          <p:cNvSpPr/>
          <p:nvPr/>
        </p:nvSpPr>
        <p:spPr>
          <a:xfrm>
            <a:off x="2499120" y="3494160"/>
            <a:ext cx="286920" cy="252720"/>
          </a:xfrm>
          <a:custGeom>
            <a:avLst/>
            <a:gdLst/>
            <a:ahLst/>
            <a:rect l="l" t="t" r="r" b="b"/>
            <a:pathLst>
              <a:path w="70" h="62">
                <a:moveTo>
                  <a:pt x="8" y="10"/>
                </a:moveTo>
                <a:cubicBezTo>
                  <a:pt x="8" y="61"/>
                  <a:pt x="8" y="61"/>
                  <a:pt x="8" y="61"/>
                </a:cubicBezTo>
                <a:cubicBezTo>
                  <a:pt x="8" y="62"/>
                  <a:pt x="7" y="62"/>
                  <a:pt x="7" y="62"/>
                </a:cubicBezTo>
                <a:cubicBezTo>
                  <a:pt x="4" y="62"/>
                  <a:pt x="4" y="62"/>
                  <a:pt x="4" y="62"/>
                </a:cubicBezTo>
                <a:cubicBezTo>
                  <a:pt x="3" y="62"/>
                  <a:pt x="3" y="62"/>
                  <a:pt x="3" y="61"/>
                </a:cubicBezTo>
                <a:cubicBezTo>
                  <a:pt x="3" y="10"/>
                  <a:pt x="3" y="10"/>
                  <a:pt x="3" y="10"/>
                </a:cubicBezTo>
                <a:cubicBezTo>
                  <a:pt x="1" y="9"/>
                  <a:pt x="0" y="7"/>
                  <a:pt x="0" y="6"/>
                </a:cubicBezTo>
                <a:cubicBezTo>
                  <a:pt x="0" y="3"/>
                  <a:pt x="3" y="0"/>
                  <a:pt x="5" y="0"/>
                </a:cubicBezTo>
                <a:cubicBezTo>
                  <a:pt x="8" y="0"/>
                  <a:pt x="11" y="3"/>
                  <a:pt x="11" y="6"/>
                </a:cubicBezTo>
                <a:cubicBezTo>
                  <a:pt x="11" y="7"/>
                  <a:pt x="10" y="9"/>
                  <a:pt x="8" y="10"/>
                </a:cubicBezTo>
                <a:close/>
                <a:moveTo>
                  <a:pt x="70" y="39"/>
                </a:moveTo>
                <a:cubicBezTo>
                  <a:pt x="70" y="40"/>
                  <a:pt x="69" y="41"/>
                  <a:pt x="68" y="41"/>
                </a:cubicBezTo>
                <a:cubicBezTo>
                  <a:pt x="68" y="41"/>
                  <a:pt x="68" y="41"/>
                  <a:pt x="68" y="41"/>
                </a:cubicBezTo>
                <a:cubicBezTo>
                  <a:pt x="65" y="43"/>
                  <a:pt x="59" y="46"/>
                  <a:pt x="53" y="46"/>
                </a:cubicBezTo>
                <a:cubicBezTo>
                  <a:pt x="50" y="46"/>
                  <a:pt x="48" y="46"/>
                  <a:pt x="46" y="45"/>
                </a:cubicBezTo>
                <a:cubicBezTo>
                  <a:pt x="45" y="44"/>
                  <a:pt x="45" y="44"/>
                  <a:pt x="45" y="44"/>
                </a:cubicBezTo>
                <a:cubicBezTo>
                  <a:pt x="41" y="42"/>
                  <a:pt x="38" y="40"/>
                  <a:pt x="33" y="40"/>
                </a:cubicBezTo>
                <a:cubicBezTo>
                  <a:pt x="27" y="40"/>
                  <a:pt x="19" y="44"/>
                  <a:pt x="15" y="46"/>
                </a:cubicBezTo>
                <a:cubicBezTo>
                  <a:pt x="14" y="47"/>
                  <a:pt x="14" y="47"/>
                  <a:pt x="13" y="47"/>
                </a:cubicBezTo>
                <a:cubicBezTo>
                  <a:pt x="13" y="47"/>
                  <a:pt x="12" y="47"/>
                  <a:pt x="12" y="46"/>
                </a:cubicBezTo>
                <a:cubicBezTo>
                  <a:pt x="11" y="46"/>
                  <a:pt x="11" y="45"/>
                  <a:pt x="11" y="44"/>
                </a:cubicBezTo>
                <a:cubicBezTo>
                  <a:pt x="11" y="14"/>
                  <a:pt x="11" y="14"/>
                  <a:pt x="11" y="14"/>
                </a:cubicBezTo>
                <a:cubicBezTo>
                  <a:pt x="11" y="13"/>
                  <a:pt x="11" y="13"/>
                  <a:pt x="12" y="12"/>
                </a:cubicBezTo>
                <a:cubicBezTo>
                  <a:pt x="14" y="11"/>
                  <a:pt x="24" y="6"/>
                  <a:pt x="32" y="6"/>
                </a:cubicBezTo>
                <a:cubicBezTo>
                  <a:pt x="39" y="6"/>
                  <a:pt x="44" y="8"/>
                  <a:pt x="49" y="10"/>
                </a:cubicBezTo>
                <a:cubicBezTo>
                  <a:pt x="50" y="11"/>
                  <a:pt x="51" y="11"/>
                  <a:pt x="52" y="11"/>
                </a:cubicBezTo>
                <a:cubicBezTo>
                  <a:pt x="57" y="11"/>
                  <a:pt x="62" y="8"/>
                  <a:pt x="65" y="7"/>
                </a:cubicBezTo>
                <a:cubicBezTo>
                  <a:pt x="65" y="6"/>
                  <a:pt x="66" y="6"/>
                  <a:pt x="66" y="6"/>
                </a:cubicBezTo>
                <a:cubicBezTo>
                  <a:pt x="67" y="5"/>
                  <a:pt x="68" y="6"/>
                  <a:pt x="68" y="6"/>
                </a:cubicBezTo>
                <a:cubicBezTo>
                  <a:pt x="69" y="6"/>
                  <a:pt x="70" y="7"/>
                  <a:pt x="70" y="8"/>
                </a:cubicBezTo>
                <a:lnTo>
                  <a:pt x="70" y="39"/>
                </a:lnTo>
                <a:close/>
                <a:moveTo>
                  <a:pt x="65" y="13"/>
                </a:moveTo>
                <a:cubicBezTo>
                  <a:pt x="61" y="14"/>
                  <a:pt x="57" y="16"/>
                  <a:pt x="52" y="16"/>
                </a:cubicBezTo>
                <a:cubicBezTo>
                  <a:pt x="50" y="16"/>
                  <a:pt x="48" y="16"/>
                  <a:pt x="46" y="15"/>
                </a:cubicBezTo>
                <a:cubicBezTo>
                  <a:pt x="42" y="13"/>
                  <a:pt x="38" y="11"/>
                  <a:pt x="32" y="11"/>
                </a:cubicBezTo>
                <a:cubicBezTo>
                  <a:pt x="27" y="11"/>
                  <a:pt x="20" y="13"/>
                  <a:pt x="16" y="16"/>
                </a:cubicBezTo>
                <a:cubicBezTo>
                  <a:pt x="16" y="40"/>
                  <a:pt x="16" y="40"/>
                  <a:pt x="16" y="40"/>
                </a:cubicBezTo>
                <a:cubicBezTo>
                  <a:pt x="21" y="37"/>
                  <a:pt x="28" y="35"/>
                  <a:pt x="33" y="35"/>
                </a:cubicBezTo>
                <a:cubicBezTo>
                  <a:pt x="39" y="35"/>
                  <a:pt x="43" y="37"/>
                  <a:pt x="48" y="40"/>
                </a:cubicBezTo>
                <a:cubicBezTo>
                  <a:pt x="49" y="40"/>
                  <a:pt x="49" y="40"/>
                  <a:pt x="49" y="40"/>
                </a:cubicBezTo>
                <a:cubicBezTo>
                  <a:pt x="50" y="41"/>
                  <a:pt x="51" y="41"/>
                  <a:pt x="53" y="41"/>
                </a:cubicBezTo>
                <a:cubicBezTo>
                  <a:pt x="57" y="41"/>
                  <a:pt x="62" y="39"/>
                  <a:pt x="65" y="37"/>
                </a:cubicBezTo>
                <a:lnTo>
                  <a:pt x="65" y="13"/>
                </a:lnTo>
                <a:close/>
              </a:path>
            </a:pathLst>
          </a:custGeom>
          <a:solidFill>
            <a:schemeClr val="dk1"/>
          </a:solidFill>
          <a:ln w="0">
            <a:noFill/>
          </a:ln>
        </p:spPr>
        <p:style>
          <a:lnRef idx="0"/>
          <a:fillRef idx="0"/>
          <a:effectRef idx="0"/>
          <a:fontRef idx="minor"/>
        </p:style>
      </p:sp>
      <p:sp>
        <p:nvSpPr>
          <p:cNvPr id="2038" name="Google Shape;1991;p46"/>
          <p:cNvSpPr/>
          <p:nvPr/>
        </p:nvSpPr>
        <p:spPr>
          <a:xfrm>
            <a:off x="3081960" y="3494160"/>
            <a:ext cx="252720" cy="252720"/>
          </a:xfrm>
          <a:custGeom>
            <a:avLst/>
            <a:gdLst/>
            <a:ahLst/>
            <a:rect l="l" t="t" r="r" b="b"/>
            <a:pathLst>
              <a:path w="62" h="62">
                <a:moveTo>
                  <a:pt x="62" y="58"/>
                </a:moveTo>
                <a:cubicBezTo>
                  <a:pt x="62" y="60"/>
                  <a:pt x="60" y="62"/>
                  <a:pt x="58" y="62"/>
                </a:cubicBezTo>
                <a:cubicBezTo>
                  <a:pt x="4" y="62"/>
                  <a:pt x="4" y="62"/>
                  <a:pt x="4" y="62"/>
                </a:cubicBezTo>
                <a:cubicBezTo>
                  <a:pt x="2" y="62"/>
                  <a:pt x="0" y="60"/>
                  <a:pt x="0" y="58"/>
                </a:cubicBezTo>
                <a:cubicBezTo>
                  <a:pt x="0" y="4"/>
                  <a:pt x="0" y="4"/>
                  <a:pt x="0" y="4"/>
                </a:cubicBezTo>
                <a:cubicBezTo>
                  <a:pt x="0" y="2"/>
                  <a:pt x="2" y="0"/>
                  <a:pt x="4" y="0"/>
                </a:cubicBezTo>
                <a:cubicBezTo>
                  <a:pt x="42" y="0"/>
                  <a:pt x="42" y="0"/>
                  <a:pt x="42" y="0"/>
                </a:cubicBezTo>
                <a:cubicBezTo>
                  <a:pt x="44" y="0"/>
                  <a:pt x="47" y="2"/>
                  <a:pt x="48" y="3"/>
                </a:cubicBezTo>
                <a:cubicBezTo>
                  <a:pt x="59" y="14"/>
                  <a:pt x="59" y="14"/>
                  <a:pt x="59" y="14"/>
                </a:cubicBezTo>
                <a:cubicBezTo>
                  <a:pt x="61" y="16"/>
                  <a:pt x="62" y="19"/>
                  <a:pt x="62" y="21"/>
                </a:cubicBezTo>
                <a:lnTo>
                  <a:pt x="62" y="58"/>
                </a:lnTo>
                <a:close/>
                <a:moveTo>
                  <a:pt x="57" y="57"/>
                </a:moveTo>
                <a:cubicBezTo>
                  <a:pt x="57" y="21"/>
                  <a:pt x="57" y="21"/>
                  <a:pt x="57" y="21"/>
                </a:cubicBezTo>
                <a:cubicBezTo>
                  <a:pt x="57" y="20"/>
                  <a:pt x="56" y="19"/>
                  <a:pt x="56" y="18"/>
                </a:cubicBezTo>
                <a:cubicBezTo>
                  <a:pt x="45" y="7"/>
                  <a:pt x="45" y="7"/>
                  <a:pt x="45" y="7"/>
                </a:cubicBezTo>
                <a:cubicBezTo>
                  <a:pt x="44" y="6"/>
                  <a:pt x="42" y="6"/>
                  <a:pt x="42" y="6"/>
                </a:cubicBezTo>
                <a:cubicBezTo>
                  <a:pt x="42" y="22"/>
                  <a:pt x="42" y="22"/>
                  <a:pt x="42" y="22"/>
                </a:cubicBezTo>
                <a:cubicBezTo>
                  <a:pt x="42" y="24"/>
                  <a:pt x="40" y="26"/>
                  <a:pt x="38" y="26"/>
                </a:cubicBezTo>
                <a:cubicBezTo>
                  <a:pt x="15" y="26"/>
                  <a:pt x="15" y="26"/>
                  <a:pt x="15" y="26"/>
                </a:cubicBezTo>
                <a:cubicBezTo>
                  <a:pt x="12" y="26"/>
                  <a:pt x="11" y="24"/>
                  <a:pt x="11" y="22"/>
                </a:cubicBezTo>
                <a:cubicBezTo>
                  <a:pt x="11" y="6"/>
                  <a:pt x="11" y="6"/>
                  <a:pt x="11" y="6"/>
                </a:cubicBezTo>
                <a:cubicBezTo>
                  <a:pt x="6" y="6"/>
                  <a:pt x="6" y="6"/>
                  <a:pt x="6" y="6"/>
                </a:cubicBezTo>
                <a:cubicBezTo>
                  <a:pt x="6" y="57"/>
                  <a:pt x="6" y="57"/>
                  <a:pt x="6" y="57"/>
                </a:cubicBezTo>
                <a:cubicBezTo>
                  <a:pt x="11" y="57"/>
                  <a:pt x="11" y="57"/>
                  <a:pt x="11" y="57"/>
                </a:cubicBezTo>
                <a:cubicBezTo>
                  <a:pt x="11" y="40"/>
                  <a:pt x="11" y="40"/>
                  <a:pt x="11" y="40"/>
                </a:cubicBezTo>
                <a:cubicBezTo>
                  <a:pt x="11" y="38"/>
                  <a:pt x="12" y="36"/>
                  <a:pt x="15" y="36"/>
                </a:cubicBezTo>
                <a:cubicBezTo>
                  <a:pt x="48" y="36"/>
                  <a:pt x="48" y="36"/>
                  <a:pt x="48" y="36"/>
                </a:cubicBezTo>
                <a:cubicBezTo>
                  <a:pt x="50" y="36"/>
                  <a:pt x="52" y="38"/>
                  <a:pt x="52" y="40"/>
                </a:cubicBezTo>
                <a:cubicBezTo>
                  <a:pt x="52" y="57"/>
                  <a:pt x="52" y="57"/>
                  <a:pt x="52" y="57"/>
                </a:cubicBezTo>
                <a:lnTo>
                  <a:pt x="57" y="57"/>
                </a:lnTo>
                <a:close/>
                <a:moveTo>
                  <a:pt x="47" y="57"/>
                </a:moveTo>
                <a:cubicBezTo>
                  <a:pt x="47" y="42"/>
                  <a:pt x="47" y="42"/>
                  <a:pt x="47" y="42"/>
                </a:cubicBezTo>
                <a:cubicBezTo>
                  <a:pt x="16" y="42"/>
                  <a:pt x="16" y="42"/>
                  <a:pt x="16" y="42"/>
                </a:cubicBezTo>
                <a:cubicBezTo>
                  <a:pt x="16" y="57"/>
                  <a:pt x="16" y="57"/>
                  <a:pt x="16" y="57"/>
                </a:cubicBezTo>
                <a:lnTo>
                  <a:pt x="47" y="57"/>
                </a:lnTo>
                <a:close/>
                <a:moveTo>
                  <a:pt x="36" y="7"/>
                </a:moveTo>
                <a:cubicBezTo>
                  <a:pt x="36" y="6"/>
                  <a:pt x="36" y="6"/>
                  <a:pt x="35" y="6"/>
                </a:cubicBezTo>
                <a:cubicBezTo>
                  <a:pt x="27" y="6"/>
                  <a:pt x="27" y="6"/>
                  <a:pt x="27" y="6"/>
                </a:cubicBezTo>
                <a:cubicBezTo>
                  <a:pt x="27" y="6"/>
                  <a:pt x="26" y="6"/>
                  <a:pt x="26" y="7"/>
                </a:cubicBezTo>
                <a:cubicBezTo>
                  <a:pt x="26" y="20"/>
                  <a:pt x="26" y="20"/>
                  <a:pt x="26" y="20"/>
                </a:cubicBezTo>
                <a:cubicBezTo>
                  <a:pt x="26" y="20"/>
                  <a:pt x="27" y="21"/>
                  <a:pt x="27" y="21"/>
                </a:cubicBezTo>
                <a:cubicBezTo>
                  <a:pt x="35" y="21"/>
                  <a:pt x="35" y="21"/>
                  <a:pt x="35" y="21"/>
                </a:cubicBezTo>
                <a:cubicBezTo>
                  <a:pt x="36" y="21"/>
                  <a:pt x="36" y="20"/>
                  <a:pt x="36" y="20"/>
                </a:cubicBezTo>
                <a:lnTo>
                  <a:pt x="36" y="7"/>
                </a:lnTo>
                <a:close/>
              </a:path>
            </a:pathLst>
          </a:custGeom>
          <a:solidFill>
            <a:schemeClr val="dk1"/>
          </a:solidFill>
          <a:ln w="0">
            <a:noFill/>
          </a:ln>
        </p:spPr>
        <p:style>
          <a:lnRef idx="0"/>
          <a:fillRef idx="0"/>
          <a:effectRef idx="0"/>
          <a:fontRef idx="minor"/>
        </p:style>
      </p:sp>
      <p:sp>
        <p:nvSpPr>
          <p:cNvPr id="2039" name="Google Shape;1992;p46"/>
          <p:cNvSpPr/>
          <p:nvPr/>
        </p:nvSpPr>
        <p:spPr>
          <a:xfrm>
            <a:off x="3672360" y="3494160"/>
            <a:ext cx="309600" cy="231840"/>
          </a:xfrm>
          <a:custGeom>
            <a:avLst/>
            <a:gdLst/>
            <a:ahLst/>
            <a:rect l="l" t="t" r="r" b="b"/>
            <a:pathLst>
              <a:path w="76" h="57">
                <a:moveTo>
                  <a:pt x="75" y="38"/>
                </a:moveTo>
                <a:cubicBezTo>
                  <a:pt x="63" y="52"/>
                  <a:pt x="63" y="52"/>
                  <a:pt x="63" y="52"/>
                </a:cubicBezTo>
                <a:cubicBezTo>
                  <a:pt x="60" y="55"/>
                  <a:pt x="56" y="57"/>
                  <a:pt x="52" y="57"/>
                </a:cubicBezTo>
                <a:cubicBezTo>
                  <a:pt x="9" y="57"/>
                  <a:pt x="9" y="57"/>
                  <a:pt x="9" y="57"/>
                </a:cubicBezTo>
                <a:cubicBezTo>
                  <a:pt x="4" y="57"/>
                  <a:pt x="0" y="53"/>
                  <a:pt x="0" y="48"/>
                </a:cubicBezTo>
                <a:cubicBezTo>
                  <a:pt x="0" y="9"/>
                  <a:pt x="0" y="9"/>
                  <a:pt x="0" y="9"/>
                </a:cubicBezTo>
                <a:cubicBezTo>
                  <a:pt x="0" y="5"/>
                  <a:pt x="4" y="0"/>
                  <a:pt x="9" y="0"/>
                </a:cubicBezTo>
                <a:cubicBezTo>
                  <a:pt x="22" y="0"/>
                  <a:pt x="22" y="0"/>
                  <a:pt x="22" y="0"/>
                </a:cubicBezTo>
                <a:cubicBezTo>
                  <a:pt x="27" y="0"/>
                  <a:pt x="31" y="5"/>
                  <a:pt x="31" y="9"/>
                </a:cubicBezTo>
                <a:cubicBezTo>
                  <a:pt x="31" y="11"/>
                  <a:pt x="31" y="11"/>
                  <a:pt x="31" y="11"/>
                </a:cubicBezTo>
                <a:cubicBezTo>
                  <a:pt x="52" y="11"/>
                  <a:pt x="52" y="11"/>
                  <a:pt x="52" y="11"/>
                </a:cubicBezTo>
                <a:cubicBezTo>
                  <a:pt x="57" y="11"/>
                  <a:pt x="61" y="15"/>
                  <a:pt x="61" y="20"/>
                </a:cubicBezTo>
                <a:cubicBezTo>
                  <a:pt x="61" y="26"/>
                  <a:pt x="61" y="26"/>
                  <a:pt x="61" y="26"/>
                </a:cubicBezTo>
                <a:cubicBezTo>
                  <a:pt x="69" y="26"/>
                  <a:pt x="69" y="26"/>
                  <a:pt x="69" y="26"/>
                </a:cubicBezTo>
                <a:cubicBezTo>
                  <a:pt x="72" y="26"/>
                  <a:pt x="75" y="27"/>
                  <a:pt x="76" y="30"/>
                </a:cubicBezTo>
                <a:cubicBezTo>
                  <a:pt x="76" y="31"/>
                  <a:pt x="76" y="32"/>
                  <a:pt x="76" y="33"/>
                </a:cubicBezTo>
                <a:cubicBezTo>
                  <a:pt x="76" y="34"/>
                  <a:pt x="76" y="36"/>
                  <a:pt x="75" y="38"/>
                </a:cubicBezTo>
                <a:close/>
                <a:moveTo>
                  <a:pt x="56" y="26"/>
                </a:moveTo>
                <a:cubicBezTo>
                  <a:pt x="56" y="20"/>
                  <a:pt x="56" y="20"/>
                  <a:pt x="56" y="20"/>
                </a:cubicBezTo>
                <a:cubicBezTo>
                  <a:pt x="56" y="18"/>
                  <a:pt x="55" y="16"/>
                  <a:pt x="52" y="16"/>
                </a:cubicBezTo>
                <a:cubicBezTo>
                  <a:pt x="29" y="16"/>
                  <a:pt x="29" y="16"/>
                  <a:pt x="29" y="16"/>
                </a:cubicBezTo>
                <a:cubicBezTo>
                  <a:pt x="27" y="16"/>
                  <a:pt x="25" y="14"/>
                  <a:pt x="25" y="12"/>
                </a:cubicBezTo>
                <a:cubicBezTo>
                  <a:pt x="25" y="9"/>
                  <a:pt x="25" y="9"/>
                  <a:pt x="25" y="9"/>
                </a:cubicBezTo>
                <a:cubicBezTo>
                  <a:pt x="25" y="7"/>
                  <a:pt x="24" y="6"/>
                  <a:pt x="22" y="6"/>
                </a:cubicBezTo>
                <a:cubicBezTo>
                  <a:pt x="9" y="6"/>
                  <a:pt x="9" y="6"/>
                  <a:pt x="9" y="6"/>
                </a:cubicBezTo>
                <a:cubicBezTo>
                  <a:pt x="7" y="6"/>
                  <a:pt x="5" y="7"/>
                  <a:pt x="5" y="9"/>
                </a:cubicBezTo>
                <a:cubicBezTo>
                  <a:pt x="5" y="44"/>
                  <a:pt x="5" y="44"/>
                  <a:pt x="5" y="44"/>
                </a:cubicBezTo>
                <a:cubicBezTo>
                  <a:pt x="15" y="31"/>
                  <a:pt x="15" y="31"/>
                  <a:pt x="15" y="31"/>
                </a:cubicBezTo>
                <a:cubicBezTo>
                  <a:pt x="18" y="28"/>
                  <a:pt x="22" y="26"/>
                  <a:pt x="25" y="26"/>
                </a:cubicBezTo>
                <a:lnTo>
                  <a:pt x="56" y="26"/>
                </a:lnTo>
                <a:close/>
                <a:moveTo>
                  <a:pt x="69" y="31"/>
                </a:moveTo>
                <a:cubicBezTo>
                  <a:pt x="25" y="31"/>
                  <a:pt x="25" y="31"/>
                  <a:pt x="25" y="31"/>
                </a:cubicBezTo>
                <a:cubicBezTo>
                  <a:pt x="23" y="31"/>
                  <a:pt x="21" y="33"/>
                  <a:pt x="19" y="34"/>
                </a:cubicBezTo>
                <a:cubicBezTo>
                  <a:pt x="7" y="49"/>
                  <a:pt x="7" y="49"/>
                  <a:pt x="7" y="49"/>
                </a:cubicBezTo>
                <a:cubicBezTo>
                  <a:pt x="7" y="49"/>
                  <a:pt x="7" y="50"/>
                  <a:pt x="7" y="50"/>
                </a:cubicBezTo>
                <a:cubicBezTo>
                  <a:pt x="7" y="52"/>
                  <a:pt x="8" y="52"/>
                  <a:pt x="9" y="52"/>
                </a:cubicBezTo>
                <a:cubicBezTo>
                  <a:pt x="52" y="52"/>
                  <a:pt x="52" y="52"/>
                  <a:pt x="52" y="52"/>
                </a:cubicBezTo>
                <a:cubicBezTo>
                  <a:pt x="55" y="52"/>
                  <a:pt x="57" y="51"/>
                  <a:pt x="59" y="49"/>
                </a:cubicBezTo>
                <a:cubicBezTo>
                  <a:pt x="71" y="34"/>
                  <a:pt x="71" y="34"/>
                  <a:pt x="71" y="34"/>
                </a:cubicBezTo>
                <a:cubicBezTo>
                  <a:pt x="71" y="34"/>
                  <a:pt x="71" y="33"/>
                  <a:pt x="71" y="33"/>
                </a:cubicBezTo>
                <a:cubicBezTo>
                  <a:pt x="71" y="32"/>
                  <a:pt x="70" y="31"/>
                  <a:pt x="69" y="31"/>
                </a:cubicBezTo>
                <a:close/>
              </a:path>
            </a:pathLst>
          </a:custGeom>
          <a:solidFill>
            <a:schemeClr val="dk1"/>
          </a:solidFill>
          <a:ln w="0">
            <a:noFill/>
          </a:ln>
        </p:spPr>
        <p:style>
          <a:lnRef idx="0"/>
          <a:fillRef idx="0"/>
          <a:effectRef idx="0"/>
          <a:fontRef idx="minor"/>
        </p:style>
      </p:sp>
      <p:sp>
        <p:nvSpPr>
          <p:cNvPr id="2040" name="Google Shape;1993;p46"/>
          <p:cNvSpPr/>
          <p:nvPr/>
        </p:nvSpPr>
        <p:spPr>
          <a:xfrm>
            <a:off x="4260600" y="349416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6"/>
                </a:moveTo>
                <a:cubicBezTo>
                  <a:pt x="16" y="6"/>
                  <a:pt x="5" y="17"/>
                  <a:pt x="5" y="31"/>
                </a:cubicBezTo>
                <a:cubicBezTo>
                  <a:pt x="5" y="45"/>
                  <a:pt x="16" y="57"/>
                  <a:pt x="31" y="57"/>
                </a:cubicBezTo>
                <a:cubicBezTo>
                  <a:pt x="45" y="57"/>
                  <a:pt x="56" y="45"/>
                  <a:pt x="56" y="31"/>
                </a:cubicBezTo>
                <a:cubicBezTo>
                  <a:pt x="56" y="17"/>
                  <a:pt x="45" y="6"/>
                  <a:pt x="31" y="6"/>
                </a:cubicBezTo>
                <a:close/>
                <a:moveTo>
                  <a:pt x="20" y="26"/>
                </a:moveTo>
                <a:cubicBezTo>
                  <a:pt x="17" y="26"/>
                  <a:pt x="15" y="24"/>
                  <a:pt x="15" y="21"/>
                </a:cubicBezTo>
                <a:cubicBezTo>
                  <a:pt x="15" y="18"/>
                  <a:pt x="17" y="16"/>
                  <a:pt x="20" y="16"/>
                </a:cubicBezTo>
                <a:cubicBezTo>
                  <a:pt x="23" y="16"/>
                  <a:pt x="25" y="18"/>
                  <a:pt x="25" y="21"/>
                </a:cubicBezTo>
                <a:cubicBezTo>
                  <a:pt x="25" y="24"/>
                  <a:pt x="23" y="26"/>
                  <a:pt x="20" y="26"/>
                </a:cubicBezTo>
                <a:close/>
                <a:moveTo>
                  <a:pt x="44" y="48"/>
                </a:moveTo>
                <a:cubicBezTo>
                  <a:pt x="42" y="48"/>
                  <a:pt x="41" y="48"/>
                  <a:pt x="40" y="46"/>
                </a:cubicBezTo>
                <a:cubicBezTo>
                  <a:pt x="39" y="42"/>
                  <a:pt x="35" y="39"/>
                  <a:pt x="31" y="39"/>
                </a:cubicBezTo>
                <a:cubicBezTo>
                  <a:pt x="26" y="39"/>
                  <a:pt x="22" y="42"/>
                  <a:pt x="21" y="46"/>
                </a:cubicBezTo>
                <a:cubicBezTo>
                  <a:pt x="20" y="48"/>
                  <a:pt x="19" y="48"/>
                  <a:pt x="18" y="48"/>
                </a:cubicBezTo>
                <a:cubicBezTo>
                  <a:pt x="16" y="47"/>
                  <a:pt x="15" y="46"/>
                  <a:pt x="16" y="45"/>
                </a:cubicBezTo>
                <a:cubicBezTo>
                  <a:pt x="18" y="38"/>
                  <a:pt x="24" y="34"/>
                  <a:pt x="31" y="34"/>
                </a:cubicBezTo>
                <a:cubicBezTo>
                  <a:pt x="37" y="34"/>
                  <a:pt x="43" y="38"/>
                  <a:pt x="45" y="45"/>
                </a:cubicBezTo>
                <a:cubicBezTo>
                  <a:pt x="46" y="46"/>
                  <a:pt x="45" y="47"/>
                  <a:pt x="44" y="48"/>
                </a:cubicBezTo>
                <a:close/>
                <a:moveTo>
                  <a:pt x="41" y="26"/>
                </a:moveTo>
                <a:cubicBezTo>
                  <a:pt x="38" y="26"/>
                  <a:pt x="36" y="24"/>
                  <a:pt x="36" y="21"/>
                </a:cubicBezTo>
                <a:cubicBezTo>
                  <a:pt x="36" y="18"/>
                  <a:pt x="38" y="16"/>
                  <a:pt x="41" y="16"/>
                </a:cubicBezTo>
                <a:cubicBezTo>
                  <a:pt x="44" y="16"/>
                  <a:pt x="46" y="18"/>
                  <a:pt x="46" y="21"/>
                </a:cubicBezTo>
                <a:cubicBezTo>
                  <a:pt x="46" y="24"/>
                  <a:pt x="44" y="26"/>
                  <a:pt x="41" y="26"/>
                </a:cubicBezTo>
                <a:close/>
              </a:path>
            </a:pathLst>
          </a:custGeom>
          <a:solidFill>
            <a:schemeClr val="dk1"/>
          </a:solidFill>
          <a:ln w="0">
            <a:noFill/>
          </a:ln>
        </p:spPr>
        <p:style>
          <a:lnRef idx="0"/>
          <a:fillRef idx="0"/>
          <a:effectRef idx="0"/>
          <a:fontRef idx="minor"/>
        </p:style>
      </p:sp>
      <p:sp>
        <p:nvSpPr>
          <p:cNvPr id="2041" name="Google Shape;1994;p46"/>
          <p:cNvSpPr/>
          <p:nvPr/>
        </p:nvSpPr>
        <p:spPr>
          <a:xfrm>
            <a:off x="4851000" y="3494160"/>
            <a:ext cx="167760" cy="231840"/>
          </a:xfrm>
          <a:custGeom>
            <a:avLst/>
            <a:gdLst/>
            <a:ahLst/>
            <a:rect l="l" t="t" r="r" b="b"/>
            <a:pathLst>
              <a:path w="41" h="57">
                <a:moveTo>
                  <a:pt x="41" y="56"/>
                </a:moveTo>
                <a:cubicBezTo>
                  <a:pt x="41" y="56"/>
                  <a:pt x="40" y="57"/>
                  <a:pt x="39" y="57"/>
                </a:cubicBezTo>
                <a:cubicBezTo>
                  <a:pt x="1" y="57"/>
                  <a:pt x="1" y="57"/>
                  <a:pt x="1" y="57"/>
                </a:cubicBezTo>
                <a:cubicBezTo>
                  <a:pt x="0" y="57"/>
                  <a:pt x="0" y="56"/>
                  <a:pt x="0" y="56"/>
                </a:cubicBezTo>
                <a:cubicBezTo>
                  <a:pt x="0" y="50"/>
                  <a:pt x="0" y="50"/>
                  <a:pt x="0" y="50"/>
                </a:cubicBezTo>
                <a:cubicBezTo>
                  <a:pt x="0" y="49"/>
                  <a:pt x="0" y="48"/>
                  <a:pt x="1" y="48"/>
                </a:cubicBezTo>
                <a:cubicBezTo>
                  <a:pt x="5" y="48"/>
                  <a:pt x="5" y="48"/>
                  <a:pt x="5" y="48"/>
                </a:cubicBezTo>
                <a:cubicBezTo>
                  <a:pt x="5" y="33"/>
                  <a:pt x="5" y="33"/>
                  <a:pt x="5" y="33"/>
                </a:cubicBezTo>
                <a:cubicBezTo>
                  <a:pt x="1" y="33"/>
                  <a:pt x="1" y="33"/>
                  <a:pt x="1" y="33"/>
                </a:cubicBezTo>
                <a:cubicBezTo>
                  <a:pt x="0" y="33"/>
                  <a:pt x="0" y="32"/>
                  <a:pt x="0" y="32"/>
                </a:cubicBezTo>
                <a:cubicBezTo>
                  <a:pt x="0" y="26"/>
                  <a:pt x="0" y="26"/>
                  <a:pt x="0" y="26"/>
                </a:cubicBezTo>
                <a:cubicBezTo>
                  <a:pt x="0" y="26"/>
                  <a:pt x="0" y="25"/>
                  <a:pt x="1" y="25"/>
                </a:cubicBezTo>
                <a:cubicBezTo>
                  <a:pt x="5" y="25"/>
                  <a:pt x="5" y="25"/>
                  <a:pt x="5" y="25"/>
                </a:cubicBezTo>
                <a:cubicBezTo>
                  <a:pt x="5" y="16"/>
                  <a:pt x="5" y="16"/>
                  <a:pt x="5" y="16"/>
                </a:cubicBezTo>
                <a:cubicBezTo>
                  <a:pt x="5" y="7"/>
                  <a:pt x="12" y="0"/>
                  <a:pt x="23" y="0"/>
                </a:cubicBezTo>
                <a:cubicBezTo>
                  <a:pt x="31" y="0"/>
                  <a:pt x="36" y="5"/>
                  <a:pt x="36" y="5"/>
                </a:cubicBezTo>
                <a:cubicBezTo>
                  <a:pt x="36" y="6"/>
                  <a:pt x="37" y="7"/>
                  <a:pt x="36" y="7"/>
                </a:cubicBezTo>
                <a:cubicBezTo>
                  <a:pt x="32" y="12"/>
                  <a:pt x="32" y="12"/>
                  <a:pt x="32" y="12"/>
                </a:cubicBezTo>
                <a:cubicBezTo>
                  <a:pt x="32" y="13"/>
                  <a:pt x="31" y="13"/>
                  <a:pt x="31" y="13"/>
                </a:cubicBezTo>
                <a:cubicBezTo>
                  <a:pt x="31" y="13"/>
                  <a:pt x="30" y="13"/>
                  <a:pt x="30" y="13"/>
                </a:cubicBezTo>
                <a:cubicBezTo>
                  <a:pt x="30" y="12"/>
                  <a:pt x="27" y="10"/>
                  <a:pt x="23" y="10"/>
                </a:cubicBezTo>
                <a:cubicBezTo>
                  <a:pt x="18" y="10"/>
                  <a:pt x="15" y="12"/>
                  <a:pt x="15" y="17"/>
                </a:cubicBezTo>
                <a:cubicBezTo>
                  <a:pt x="15" y="25"/>
                  <a:pt x="15" y="25"/>
                  <a:pt x="15" y="25"/>
                </a:cubicBezTo>
                <a:cubicBezTo>
                  <a:pt x="27" y="25"/>
                  <a:pt x="27" y="25"/>
                  <a:pt x="27" y="25"/>
                </a:cubicBezTo>
                <a:cubicBezTo>
                  <a:pt x="28" y="25"/>
                  <a:pt x="29" y="26"/>
                  <a:pt x="29" y="26"/>
                </a:cubicBezTo>
                <a:cubicBezTo>
                  <a:pt x="29" y="32"/>
                  <a:pt x="29" y="32"/>
                  <a:pt x="29" y="32"/>
                </a:cubicBezTo>
                <a:cubicBezTo>
                  <a:pt x="29" y="32"/>
                  <a:pt x="28" y="33"/>
                  <a:pt x="27" y="33"/>
                </a:cubicBezTo>
                <a:cubicBezTo>
                  <a:pt x="15" y="33"/>
                  <a:pt x="15" y="33"/>
                  <a:pt x="15" y="33"/>
                </a:cubicBezTo>
                <a:cubicBezTo>
                  <a:pt x="15" y="48"/>
                  <a:pt x="15" y="48"/>
                  <a:pt x="15" y="48"/>
                </a:cubicBezTo>
                <a:cubicBezTo>
                  <a:pt x="32" y="48"/>
                  <a:pt x="32" y="48"/>
                  <a:pt x="32" y="48"/>
                </a:cubicBezTo>
                <a:cubicBezTo>
                  <a:pt x="32" y="41"/>
                  <a:pt x="32" y="41"/>
                  <a:pt x="32" y="41"/>
                </a:cubicBezTo>
                <a:cubicBezTo>
                  <a:pt x="32" y="40"/>
                  <a:pt x="32" y="40"/>
                  <a:pt x="33" y="40"/>
                </a:cubicBezTo>
                <a:cubicBezTo>
                  <a:pt x="39" y="40"/>
                  <a:pt x="39" y="40"/>
                  <a:pt x="39" y="40"/>
                </a:cubicBezTo>
                <a:cubicBezTo>
                  <a:pt x="40" y="40"/>
                  <a:pt x="41" y="40"/>
                  <a:pt x="41" y="41"/>
                </a:cubicBezTo>
                <a:lnTo>
                  <a:pt x="41" y="56"/>
                </a:lnTo>
                <a:close/>
              </a:path>
            </a:pathLst>
          </a:custGeom>
          <a:solidFill>
            <a:schemeClr val="dk1"/>
          </a:solidFill>
          <a:ln w="0">
            <a:noFill/>
          </a:ln>
        </p:spPr>
        <p:style>
          <a:lnRef idx="0"/>
          <a:fillRef idx="0"/>
          <a:effectRef idx="0"/>
          <a:fontRef idx="minor"/>
        </p:style>
      </p:sp>
      <p:sp>
        <p:nvSpPr>
          <p:cNvPr id="2042" name="Google Shape;1995;p46"/>
          <p:cNvSpPr/>
          <p:nvPr/>
        </p:nvSpPr>
        <p:spPr>
          <a:xfrm>
            <a:off x="5441400" y="3505320"/>
            <a:ext cx="252720" cy="220680"/>
          </a:xfrm>
          <a:custGeom>
            <a:avLst/>
            <a:gdLst/>
            <a:ahLst/>
            <a:rect l="l" t="t" r="r" b="b"/>
            <a:pathLst>
              <a:path w="62" h="54">
                <a:moveTo>
                  <a:pt x="62" y="32"/>
                </a:moveTo>
                <a:cubicBezTo>
                  <a:pt x="62" y="33"/>
                  <a:pt x="62" y="33"/>
                  <a:pt x="61" y="33"/>
                </a:cubicBezTo>
                <a:cubicBezTo>
                  <a:pt x="57" y="33"/>
                  <a:pt x="57" y="33"/>
                  <a:pt x="57" y="33"/>
                </a:cubicBezTo>
                <a:cubicBezTo>
                  <a:pt x="57" y="50"/>
                  <a:pt x="57" y="50"/>
                  <a:pt x="57" y="50"/>
                </a:cubicBezTo>
                <a:cubicBezTo>
                  <a:pt x="57" y="52"/>
                  <a:pt x="55" y="54"/>
                  <a:pt x="53" y="54"/>
                </a:cubicBezTo>
                <a:cubicBezTo>
                  <a:pt x="9" y="54"/>
                  <a:pt x="9" y="54"/>
                  <a:pt x="9" y="54"/>
                </a:cubicBezTo>
                <a:cubicBezTo>
                  <a:pt x="7" y="54"/>
                  <a:pt x="6" y="52"/>
                  <a:pt x="6" y="50"/>
                </a:cubicBezTo>
                <a:cubicBezTo>
                  <a:pt x="6" y="33"/>
                  <a:pt x="6" y="33"/>
                  <a:pt x="6" y="33"/>
                </a:cubicBezTo>
                <a:cubicBezTo>
                  <a:pt x="2" y="33"/>
                  <a:pt x="2" y="33"/>
                  <a:pt x="2" y="33"/>
                </a:cubicBezTo>
                <a:cubicBezTo>
                  <a:pt x="1" y="33"/>
                  <a:pt x="0" y="33"/>
                  <a:pt x="0" y="32"/>
                </a:cubicBezTo>
                <a:cubicBezTo>
                  <a:pt x="0" y="19"/>
                  <a:pt x="0" y="19"/>
                  <a:pt x="0" y="19"/>
                </a:cubicBezTo>
                <a:cubicBezTo>
                  <a:pt x="0" y="19"/>
                  <a:pt x="1" y="18"/>
                  <a:pt x="2" y="18"/>
                </a:cubicBezTo>
                <a:cubicBezTo>
                  <a:pt x="19" y="18"/>
                  <a:pt x="19" y="18"/>
                  <a:pt x="19" y="18"/>
                </a:cubicBezTo>
                <a:cubicBezTo>
                  <a:pt x="14" y="18"/>
                  <a:pt x="10" y="14"/>
                  <a:pt x="10" y="9"/>
                </a:cubicBezTo>
                <a:cubicBezTo>
                  <a:pt x="10" y="4"/>
                  <a:pt x="14" y="0"/>
                  <a:pt x="19" y="0"/>
                </a:cubicBezTo>
                <a:cubicBezTo>
                  <a:pt x="22" y="0"/>
                  <a:pt x="25" y="1"/>
                  <a:pt x="26" y="3"/>
                </a:cubicBezTo>
                <a:cubicBezTo>
                  <a:pt x="31" y="10"/>
                  <a:pt x="31" y="10"/>
                  <a:pt x="31" y="10"/>
                </a:cubicBezTo>
                <a:cubicBezTo>
                  <a:pt x="36" y="3"/>
                  <a:pt x="36" y="3"/>
                  <a:pt x="36" y="3"/>
                </a:cubicBezTo>
                <a:cubicBezTo>
                  <a:pt x="38" y="1"/>
                  <a:pt x="41" y="0"/>
                  <a:pt x="43" y="0"/>
                </a:cubicBezTo>
                <a:cubicBezTo>
                  <a:pt x="48" y="0"/>
                  <a:pt x="52" y="4"/>
                  <a:pt x="52" y="9"/>
                </a:cubicBezTo>
                <a:cubicBezTo>
                  <a:pt x="52" y="14"/>
                  <a:pt x="48" y="18"/>
                  <a:pt x="43" y="18"/>
                </a:cubicBezTo>
                <a:cubicBezTo>
                  <a:pt x="61" y="18"/>
                  <a:pt x="61" y="18"/>
                  <a:pt x="61" y="18"/>
                </a:cubicBezTo>
                <a:cubicBezTo>
                  <a:pt x="62" y="18"/>
                  <a:pt x="62" y="19"/>
                  <a:pt x="62" y="19"/>
                </a:cubicBezTo>
                <a:lnTo>
                  <a:pt x="62" y="32"/>
                </a:lnTo>
                <a:close/>
                <a:moveTo>
                  <a:pt x="27" y="13"/>
                </a:moveTo>
                <a:cubicBezTo>
                  <a:pt x="22" y="6"/>
                  <a:pt x="22" y="6"/>
                  <a:pt x="22" y="6"/>
                </a:cubicBezTo>
                <a:cubicBezTo>
                  <a:pt x="22" y="6"/>
                  <a:pt x="21" y="5"/>
                  <a:pt x="19" y="5"/>
                </a:cubicBezTo>
                <a:cubicBezTo>
                  <a:pt x="17" y="5"/>
                  <a:pt x="16" y="7"/>
                  <a:pt x="16" y="9"/>
                </a:cubicBezTo>
                <a:cubicBezTo>
                  <a:pt x="16" y="11"/>
                  <a:pt x="17" y="13"/>
                  <a:pt x="19" y="13"/>
                </a:cubicBezTo>
                <a:lnTo>
                  <a:pt x="27" y="13"/>
                </a:lnTo>
                <a:close/>
                <a:moveTo>
                  <a:pt x="38" y="45"/>
                </a:moveTo>
                <a:cubicBezTo>
                  <a:pt x="38" y="26"/>
                  <a:pt x="38" y="26"/>
                  <a:pt x="38" y="26"/>
                </a:cubicBezTo>
                <a:cubicBezTo>
                  <a:pt x="38" y="18"/>
                  <a:pt x="38" y="18"/>
                  <a:pt x="38" y="18"/>
                </a:cubicBezTo>
                <a:cubicBezTo>
                  <a:pt x="25" y="18"/>
                  <a:pt x="25" y="18"/>
                  <a:pt x="25" y="18"/>
                </a:cubicBezTo>
                <a:cubicBezTo>
                  <a:pt x="25" y="26"/>
                  <a:pt x="25" y="26"/>
                  <a:pt x="25" y="26"/>
                </a:cubicBezTo>
                <a:cubicBezTo>
                  <a:pt x="25" y="45"/>
                  <a:pt x="25" y="45"/>
                  <a:pt x="25" y="45"/>
                </a:cubicBezTo>
                <a:cubicBezTo>
                  <a:pt x="25" y="47"/>
                  <a:pt x="25" y="47"/>
                  <a:pt x="25" y="47"/>
                </a:cubicBezTo>
                <a:cubicBezTo>
                  <a:pt x="25" y="48"/>
                  <a:pt x="26" y="49"/>
                  <a:pt x="27" y="49"/>
                </a:cubicBezTo>
                <a:cubicBezTo>
                  <a:pt x="35" y="49"/>
                  <a:pt x="35" y="49"/>
                  <a:pt x="35" y="49"/>
                </a:cubicBezTo>
                <a:cubicBezTo>
                  <a:pt x="37" y="49"/>
                  <a:pt x="38" y="48"/>
                  <a:pt x="38" y="47"/>
                </a:cubicBezTo>
                <a:lnTo>
                  <a:pt x="38" y="45"/>
                </a:lnTo>
                <a:close/>
                <a:moveTo>
                  <a:pt x="43" y="5"/>
                </a:moveTo>
                <a:cubicBezTo>
                  <a:pt x="42" y="5"/>
                  <a:pt x="41" y="6"/>
                  <a:pt x="40" y="6"/>
                </a:cubicBezTo>
                <a:cubicBezTo>
                  <a:pt x="35" y="13"/>
                  <a:pt x="35" y="13"/>
                  <a:pt x="35" y="13"/>
                </a:cubicBezTo>
                <a:cubicBezTo>
                  <a:pt x="43" y="13"/>
                  <a:pt x="43" y="13"/>
                  <a:pt x="43" y="13"/>
                </a:cubicBezTo>
                <a:cubicBezTo>
                  <a:pt x="45" y="13"/>
                  <a:pt x="47" y="11"/>
                  <a:pt x="47" y="9"/>
                </a:cubicBezTo>
                <a:cubicBezTo>
                  <a:pt x="47" y="7"/>
                  <a:pt x="45" y="5"/>
                  <a:pt x="43" y="5"/>
                </a:cubicBezTo>
                <a:close/>
              </a:path>
            </a:pathLst>
          </a:custGeom>
          <a:solidFill>
            <a:schemeClr val="dk1"/>
          </a:solidFill>
          <a:ln w="0">
            <a:noFill/>
          </a:ln>
        </p:spPr>
        <p:style>
          <a:lnRef idx="0"/>
          <a:fillRef idx="0"/>
          <a:effectRef idx="0"/>
          <a:fontRef idx="minor"/>
        </p:style>
      </p:sp>
      <p:sp>
        <p:nvSpPr>
          <p:cNvPr id="2043" name="Google Shape;1996;p46"/>
          <p:cNvSpPr/>
          <p:nvPr/>
        </p:nvSpPr>
        <p:spPr>
          <a:xfrm>
            <a:off x="6029640" y="3518640"/>
            <a:ext cx="273600" cy="228240"/>
          </a:xfrm>
          <a:custGeom>
            <a:avLst/>
            <a:gdLst/>
            <a:ahLst/>
            <a:rect l="l" t="t" r="r" b="b"/>
            <a:pathLst>
              <a:path w="67" h="56">
                <a:moveTo>
                  <a:pt x="64" y="44"/>
                </a:moveTo>
                <a:cubicBezTo>
                  <a:pt x="59" y="55"/>
                  <a:pt x="44" y="56"/>
                  <a:pt x="34" y="56"/>
                </a:cubicBezTo>
                <a:cubicBezTo>
                  <a:pt x="23" y="56"/>
                  <a:pt x="8" y="55"/>
                  <a:pt x="2" y="44"/>
                </a:cubicBezTo>
                <a:cubicBezTo>
                  <a:pt x="0" y="40"/>
                  <a:pt x="0" y="36"/>
                  <a:pt x="0" y="31"/>
                </a:cubicBezTo>
                <a:cubicBezTo>
                  <a:pt x="0" y="25"/>
                  <a:pt x="1" y="20"/>
                  <a:pt x="5" y="15"/>
                </a:cubicBezTo>
                <a:cubicBezTo>
                  <a:pt x="4" y="13"/>
                  <a:pt x="4" y="11"/>
                  <a:pt x="4" y="8"/>
                </a:cubicBezTo>
                <a:cubicBezTo>
                  <a:pt x="4" y="5"/>
                  <a:pt x="5" y="2"/>
                  <a:pt x="6" y="0"/>
                </a:cubicBezTo>
                <a:cubicBezTo>
                  <a:pt x="13" y="0"/>
                  <a:pt x="17" y="2"/>
                  <a:pt x="21" y="6"/>
                </a:cubicBezTo>
                <a:cubicBezTo>
                  <a:pt x="25" y="5"/>
                  <a:pt x="30" y="5"/>
                  <a:pt x="34" y="5"/>
                </a:cubicBezTo>
                <a:cubicBezTo>
                  <a:pt x="38" y="5"/>
                  <a:pt x="41" y="5"/>
                  <a:pt x="45" y="6"/>
                </a:cubicBezTo>
                <a:cubicBezTo>
                  <a:pt x="50" y="2"/>
                  <a:pt x="54" y="0"/>
                  <a:pt x="60" y="0"/>
                </a:cubicBezTo>
                <a:cubicBezTo>
                  <a:pt x="62" y="2"/>
                  <a:pt x="62" y="5"/>
                  <a:pt x="62" y="8"/>
                </a:cubicBezTo>
                <a:cubicBezTo>
                  <a:pt x="62" y="11"/>
                  <a:pt x="62" y="13"/>
                  <a:pt x="61" y="15"/>
                </a:cubicBezTo>
                <a:cubicBezTo>
                  <a:pt x="65" y="20"/>
                  <a:pt x="67" y="25"/>
                  <a:pt x="67" y="31"/>
                </a:cubicBezTo>
                <a:cubicBezTo>
                  <a:pt x="67" y="36"/>
                  <a:pt x="66" y="40"/>
                  <a:pt x="64" y="44"/>
                </a:cubicBezTo>
                <a:close/>
                <a:moveTo>
                  <a:pt x="47" y="27"/>
                </a:moveTo>
                <a:cubicBezTo>
                  <a:pt x="45" y="27"/>
                  <a:pt x="42" y="27"/>
                  <a:pt x="39" y="27"/>
                </a:cubicBezTo>
                <a:cubicBezTo>
                  <a:pt x="37" y="28"/>
                  <a:pt x="35" y="28"/>
                  <a:pt x="33" y="28"/>
                </a:cubicBezTo>
                <a:cubicBezTo>
                  <a:pt x="31" y="28"/>
                  <a:pt x="29" y="28"/>
                  <a:pt x="27" y="27"/>
                </a:cubicBezTo>
                <a:cubicBezTo>
                  <a:pt x="24" y="27"/>
                  <a:pt x="22" y="27"/>
                  <a:pt x="19" y="27"/>
                </a:cubicBezTo>
                <a:cubicBezTo>
                  <a:pt x="12" y="27"/>
                  <a:pt x="9" y="32"/>
                  <a:pt x="9" y="38"/>
                </a:cubicBezTo>
                <a:cubicBezTo>
                  <a:pt x="9" y="50"/>
                  <a:pt x="20" y="52"/>
                  <a:pt x="30" y="52"/>
                </a:cubicBezTo>
                <a:cubicBezTo>
                  <a:pt x="37" y="52"/>
                  <a:pt x="37" y="52"/>
                  <a:pt x="37" y="52"/>
                </a:cubicBezTo>
                <a:cubicBezTo>
                  <a:pt x="46" y="52"/>
                  <a:pt x="58" y="50"/>
                  <a:pt x="58" y="38"/>
                </a:cubicBezTo>
                <a:cubicBezTo>
                  <a:pt x="58" y="32"/>
                  <a:pt x="54" y="27"/>
                  <a:pt x="47" y="27"/>
                </a:cubicBezTo>
                <a:close/>
                <a:moveTo>
                  <a:pt x="20" y="46"/>
                </a:moveTo>
                <a:cubicBezTo>
                  <a:pt x="17" y="46"/>
                  <a:pt x="15" y="41"/>
                  <a:pt x="15" y="38"/>
                </a:cubicBezTo>
                <a:cubicBezTo>
                  <a:pt x="15" y="35"/>
                  <a:pt x="17" y="30"/>
                  <a:pt x="20" y="30"/>
                </a:cubicBezTo>
                <a:cubicBezTo>
                  <a:pt x="24" y="30"/>
                  <a:pt x="25" y="35"/>
                  <a:pt x="25" y="38"/>
                </a:cubicBezTo>
                <a:cubicBezTo>
                  <a:pt x="25" y="41"/>
                  <a:pt x="24" y="46"/>
                  <a:pt x="20" y="46"/>
                </a:cubicBezTo>
                <a:close/>
                <a:moveTo>
                  <a:pt x="46" y="46"/>
                </a:moveTo>
                <a:cubicBezTo>
                  <a:pt x="42" y="46"/>
                  <a:pt x="41" y="41"/>
                  <a:pt x="41" y="38"/>
                </a:cubicBezTo>
                <a:cubicBezTo>
                  <a:pt x="41" y="35"/>
                  <a:pt x="42" y="30"/>
                  <a:pt x="46" y="30"/>
                </a:cubicBezTo>
                <a:cubicBezTo>
                  <a:pt x="50" y="30"/>
                  <a:pt x="51" y="35"/>
                  <a:pt x="51" y="38"/>
                </a:cubicBezTo>
                <a:cubicBezTo>
                  <a:pt x="51" y="41"/>
                  <a:pt x="50" y="46"/>
                  <a:pt x="46" y="46"/>
                </a:cubicBezTo>
                <a:close/>
              </a:path>
            </a:pathLst>
          </a:custGeom>
          <a:solidFill>
            <a:schemeClr val="dk1"/>
          </a:solidFill>
          <a:ln w="0">
            <a:noFill/>
          </a:ln>
        </p:spPr>
        <p:style>
          <a:lnRef idx="0"/>
          <a:fillRef idx="0"/>
          <a:effectRef idx="0"/>
          <a:fontRef idx="minor"/>
        </p:style>
      </p:sp>
      <p:sp>
        <p:nvSpPr>
          <p:cNvPr id="2044" name="Google Shape;1997;p46"/>
          <p:cNvSpPr/>
          <p:nvPr/>
        </p:nvSpPr>
        <p:spPr>
          <a:xfrm>
            <a:off x="6620040" y="3494160"/>
            <a:ext cx="252720" cy="252720"/>
          </a:xfrm>
          <a:custGeom>
            <a:avLst/>
            <a:gdLst/>
            <a:ahLst/>
            <a:rect l="l" t="t"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dk1"/>
          </a:solidFill>
          <a:ln w="0">
            <a:noFill/>
          </a:ln>
        </p:spPr>
        <p:style>
          <a:lnRef idx="0"/>
          <a:fillRef idx="0"/>
          <a:effectRef idx="0"/>
          <a:fontRef idx="minor"/>
        </p:style>
      </p:sp>
      <p:sp>
        <p:nvSpPr>
          <p:cNvPr id="2045" name="Google Shape;1998;p46"/>
          <p:cNvSpPr/>
          <p:nvPr/>
        </p:nvSpPr>
        <p:spPr>
          <a:xfrm>
            <a:off x="7221600" y="3473280"/>
            <a:ext cx="294480" cy="273600"/>
          </a:xfrm>
          <a:custGeom>
            <a:avLst/>
            <a:gdLst/>
            <a:ahLst/>
            <a:rect l="l" t="t" r="r" b="b"/>
            <a:pathLst>
              <a:path w="72" h="67">
                <a:moveTo>
                  <a:pt x="20" y="47"/>
                </a:moveTo>
                <a:cubicBezTo>
                  <a:pt x="17" y="35"/>
                  <a:pt x="5" y="29"/>
                  <a:pt x="5" y="29"/>
                </a:cubicBezTo>
                <a:cubicBezTo>
                  <a:pt x="2" y="27"/>
                  <a:pt x="0" y="23"/>
                  <a:pt x="2" y="19"/>
                </a:cubicBezTo>
                <a:cubicBezTo>
                  <a:pt x="4" y="16"/>
                  <a:pt x="8" y="15"/>
                  <a:pt x="11" y="17"/>
                </a:cubicBezTo>
                <a:cubicBezTo>
                  <a:pt x="12" y="17"/>
                  <a:pt x="16" y="19"/>
                  <a:pt x="21" y="24"/>
                </a:cubicBezTo>
                <a:cubicBezTo>
                  <a:pt x="23" y="29"/>
                  <a:pt x="25" y="39"/>
                  <a:pt x="20" y="47"/>
                </a:cubicBezTo>
                <a:close/>
                <a:moveTo>
                  <a:pt x="33" y="57"/>
                </a:moveTo>
                <a:cubicBezTo>
                  <a:pt x="32" y="58"/>
                  <a:pt x="29" y="59"/>
                  <a:pt x="27" y="59"/>
                </a:cubicBezTo>
                <a:cubicBezTo>
                  <a:pt x="26" y="59"/>
                  <a:pt x="25" y="59"/>
                  <a:pt x="23" y="58"/>
                </a:cubicBezTo>
                <a:cubicBezTo>
                  <a:pt x="20" y="56"/>
                  <a:pt x="20" y="52"/>
                  <a:pt x="22" y="49"/>
                </a:cubicBezTo>
                <a:cubicBezTo>
                  <a:pt x="30" y="37"/>
                  <a:pt x="22" y="19"/>
                  <a:pt x="22" y="18"/>
                </a:cubicBezTo>
                <a:cubicBezTo>
                  <a:pt x="20" y="15"/>
                  <a:pt x="21" y="11"/>
                  <a:pt x="25" y="9"/>
                </a:cubicBezTo>
                <a:cubicBezTo>
                  <a:pt x="26" y="9"/>
                  <a:pt x="27" y="9"/>
                  <a:pt x="28" y="9"/>
                </a:cubicBezTo>
                <a:cubicBezTo>
                  <a:pt x="30" y="9"/>
                  <a:pt x="33" y="10"/>
                  <a:pt x="34" y="12"/>
                </a:cubicBezTo>
                <a:cubicBezTo>
                  <a:pt x="34" y="13"/>
                  <a:pt x="46" y="38"/>
                  <a:pt x="33" y="57"/>
                </a:cubicBezTo>
                <a:close/>
                <a:moveTo>
                  <a:pt x="44" y="52"/>
                </a:moveTo>
                <a:cubicBezTo>
                  <a:pt x="44" y="48"/>
                  <a:pt x="43" y="45"/>
                  <a:pt x="41" y="42"/>
                </a:cubicBezTo>
                <a:cubicBezTo>
                  <a:pt x="42" y="37"/>
                  <a:pt x="42" y="32"/>
                  <a:pt x="41" y="27"/>
                </a:cubicBezTo>
                <a:cubicBezTo>
                  <a:pt x="40" y="21"/>
                  <a:pt x="39" y="16"/>
                  <a:pt x="37" y="14"/>
                </a:cubicBezTo>
                <a:cubicBezTo>
                  <a:pt x="40" y="16"/>
                  <a:pt x="43" y="18"/>
                  <a:pt x="46" y="22"/>
                </a:cubicBezTo>
                <a:cubicBezTo>
                  <a:pt x="46" y="23"/>
                  <a:pt x="46" y="24"/>
                  <a:pt x="47" y="25"/>
                </a:cubicBezTo>
                <a:cubicBezTo>
                  <a:pt x="47" y="30"/>
                  <a:pt x="47" y="35"/>
                  <a:pt x="47" y="39"/>
                </a:cubicBezTo>
                <a:cubicBezTo>
                  <a:pt x="46" y="43"/>
                  <a:pt x="45" y="48"/>
                  <a:pt x="44" y="52"/>
                </a:cubicBezTo>
                <a:close/>
                <a:moveTo>
                  <a:pt x="58" y="63"/>
                </a:moveTo>
                <a:cubicBezTo>
                  <a:pt x="56" y="66"/>
                  <a:pt x="54" y="67"/>
                  <a:pt x="51" y="67"/>
                </a:cubicBezTo>
                <a:cubicBezTo>
                  <a:pt x="50" y="67"/>
                  <a:pt x="49" y="67"/>
                  <a:pt x="48" y="66"/>
                </a:cubicBezTo>
                <a:cubicBezTo>
                  <a:pt x="45" y="65"/>
                  <a:pt x="43" y="61"/>
                  <a:pt x="45" y="57"/>
                </a:cubicBezTo>
                <a:cubicBezTo>
                  <a:pt x="56" y="32"/>
                  <a:pt x="45" y="11"/>
                  <a:pt x="45" y="11"/>
                </a:cubicBezTo>
                <a:cubicBezTo>
                  <a:pt x="43" y="7"/>
                  <a:pt x="45" y="3"/>
                  <a:pt x="48" y="1"/>
                </a:cubicBezTo>
                <a:cubicBezTo>
                  <a:pt x="49" y="1"/>
                  <a:pt x="50" y="0"/>
                  <a:pt x="51" y="0"/>
                </a:cubicBezTo>
                <a:cubicBezTo>
                  <a:pt x="54" y="0"/>
                  <a:pt x="57" y="2"/>
                  <a:pt x="58" y="4"/>
                </a:cubicBezTo>
                <a:cubicBezTo>
                  <a:pt x="58" y="5"/>
                  <a:pt x="72" y="32"/>
                  <a:pt x="58" y="63"/>
                </a:cubicBezTo>
                <a:close/>
              </a:path>
            </a:pathLst>
          </a:custGeom>
          <a:solidFill>
            <a:schemeClr val="dk1"/>
          </a:solidFill>
          <a:ln w="0">
            <a:noFill/>
          </a:ln>
        </p:spPr>
        <p:style>
          <a:lnRef idx="0"/>
          <a:fillRef idx="0"/>
          <a:effectRef idx="0"/>
          <a:fontRef idx="minor"/>
        </p:style>
      </p:sp>
      <p:sp>
        <p:nvSpPr>
          <p:cNvPr id="2046" name="Google Shape;1999;p46"/>
          <p:cNvSpPr/>
          <p:nvPr/>
        </p:nvSpPr>
        <p:spPr>
          <a:xfrm>
            <a:off x="7798680" y="349416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7" y="11"/>
                </a:moveTo>
                <a:cubicBezTo>
                  <a:pt x="41" y="11"/>
                  <a:pt x="41" y="11"/>
                  <a:pt x="41" y="11"/>
                </a:cubicBezTo>
                <a:cubicBezTo>
                  <a:pt x="37" y="18"/>
                  <a:pt x="33" y="24"/>
                  <a:pt x="31" y="31"/>
                </a:cubicBezTo>
                <a:cubicBezTo>
                  <a:pt x="30" y="31"/>
                  <a:pt x="30" y="31"/>
                  <a:pt x="30" y="31"/>
                </a:cubicBezTo>
                <a:cubicBezTo>
                  <a:pt x="27" y="25"/>
                  <a:pt x="24" y="18"/>
                  <a:pt x="21" y="11"/>
                </a:cubicBezTo>
                <a:cubicBezTo>
                  <a:pt x="15" y="11"/>
                  <a:pt x="15" y="11"/>
                  <a:pt x="15" y="11"/>
                </a:cubicBezTo>
                <a:cubicBezTo>
                  <a:pt x="28" y="35"/>
                  <a:pt x="28" y="35"/>
                  <a:pt x="28" y="35"/>
                </a:cubicBezTo>
                <a:cubicBezTo>
                  <a:pt x="28" y="53"/>
                  <a:pt x="28" y="53"/>
                  <a:pt x="28" y="53"/>
                </a:cubicBezTo>
                <a:cubicBezTo>
                  <a:pt x="33" y="53"/>
                  <a:pt x="33" y="53"/>
                  <a:pt x="33" y="53"/>
                </a:cubicBezTo>
                <a:cubicBezTo>
                  <a:pt x="33" y="35"/>
                  <a:pt x="33" y="35"/>
                  <a:pt x="33" y="35"/>
                </a:cubicBezTo>
                <a:lnTo>
                  <a:pt x="47" y="11"/>
                </a:lnTo>
                <a:close/>
              </a:path>
            </a:pathLst>
          </a:custGeom>
          <a:solidFill>
            <a:schemeClr val="dk1"/>
          </a:solidFill>
          <a:ln w="0">
            <a:noFill/>
          </a:ln>
        </p:spPr>
        <p:style>
          <a:lnRef idx="0"/>
          <a:fillRef idx="0"/>
          <a:effectRef idx="0"/>
          <a:fontRef idx="minor"/>
        </p:style>
      </p:sp>
      <p:sp>
        <p:nvSpPr>
          <p:cNvPr id="2047" name="Google Shape;2000;p46"/>
          <p:cNvSpPr/>
          <p:nvPr/>
        </p:nvSpPr>
        <p:spPr>
          <a:xfrm>
            <a:off x="8389080" y="3473280"/>
            <a:ext cx="252720" cy="294480"/>
          </a:xfrm>
          <a:custGeom>
            <a:avLst/>
            <a:gdLst/>
            <a:ahLst/>
            <a:rect l="l" t="t" r="r" b="b"/>
            <a:pathLst>
              <a:path w="62" h="72">
                <a:moveTo>
                  <a:pt x="59" y="47"/>
                </a:moveTo>
                <a:cubicBezTo>
                  <a:pt x="59" y="49"/>
                  <a:pt x="57" y="53"/>
                  <a:pt x="57" y="56"/>
                </a:cubicBezTo>
                <a:cubicBezTo>
                  <a:pt x="57" y="67"/>
                  <a:pt x="57" y="67"/>
                  <a:pt x="57" y="67"/>
                </a:cubicBezTo>
                <a:cubicBezTo>
                  <a:pt x="57" y="70"/>
                  <a:pt x="55" y="72"/>
                  <a:pt x="52" y="72"/>
                </a:cubicBezTo>
                <a:cubicBezTo>
                  <a:pt x="26" y="72"/>
                  <a:pt x="26" y="72"/>
                  <a:pt x="26" y="72"/>
                </a:cubicBezTo>
                <a:cubicBezTo>
                  <a:pt x="23" y="72"/>
                  <a:pt x="21" y="70"/>
                  <a:pt x="21" y="67"/>
                </a:cubicBezTo>
                <a:cubicBezTo>
                  <a:pt x="21" y="56"/>
                  <a:pt x="21" y="56"/>
                  <a:pt x="21" y="56"/>
                </a:cubicBezTo>
                <a:cubicBezTo>
                  <a:pt x="21" y="54"/>
                  <a:pt x="18" y="51"/>
                  <a:pt x="16" y="50"/>
                </a:cubicBezTo>
                <a:cubicBezTo>
                  <a:pt x="15" y="48"/>
                  <a:pt x="13" y="47"/>
                  <a:pt x="11" y="46"/>
                </a:cubicBezTo>
                <a:cubicBezTo>
                  <a:pt x="7" y="43"/>
                  <a:pt x="0" y="42"/>
                  <a:pt x="0" y="36"/>
                </a:cubicBezTo>
                <a:cubicBezTo>
                  <a:pt x="0" y="30"/>
                  <a:pt x="4" y="25"/>
                  <a:pt x="11" y="25"/>
                </a:cubicBezTo>
                <a:cubicBezTo>
                  <a:pt x="13" y="25"/>
                  <a:pt x="14" y="25"/>
                  <a:pt x="16" y="26"/>
                </a:cubicBezTo>
                <a:cubicBezTo>
                  <a:pt x="16" y="11"/>
                  <a:pt x="16" y="11"/>
                  <a:pt x="16" y="11"/>
                </a:cubicBezTo>
                <a:cubicBezTo>
                  <a:pt x="16" y="5"/>
                  <a:pt x="21" y="0"/>
                  <a:pt x="26" y="0"/>
                </a:cubicBezTo>
                <a:cubicBezTo>
                  <a:pt x="32" y="0"/>
                  <a:pt x="36" y="5"/>
                  <a:pt x="36" y="11"/>
                </a:cubicBezTo>
                <a:cubicBezTo>
                  <a:pt x="36" y="17"/>
                  <a:pt x="36" y="17"/>
                  <a:pt x="36" y="17"/>
                </a:cubicBezTo>
                <a:cubicBezTo>
                  <a:pt x="38" y="18"/>
                  <a:pt x="40" y="18"/>
                  <a:pt x="41" y="19"/>
                </a:cubicBezTo>
                <a:cubicBezTo>
                  <a:pt x="42" y="19"/>
                  <a:pt x="42" y="19"/>
                  <a:pt x="43" y="19"/>
                </a:cubicBezTo>
                <a:cubicBezTo>
                  <a:pt x="46" y="19"/>
                  <a:pt x="48" y="20"/>
                  <a:pt x="50" y="21"/>
                </a:cubicBezTo>
                <a:cubicBezTo>
                  <a:pt x="58" y="21"/>
                  <a:pt x="62" y="26"/>
                  <a:pt x="62" y="34"/>
                </a:cubicBezTo>
                <a:cubicBezTo>
                  <a:pt x="62" y="38"/>
                  <a:pt x="61" y="42"/>
                  <a:pt x="59" y="47"/>
                </a:cubicBezTo>
                <a:close/>
                <a:moveTo>
                  <a:pt x="50" y="26"/>
                </a:moveTo>
                <a:cubicBezTo>
                  <a:pt x="50" y="26"/>
                  <a:pt x="49" y="26"/>
                  <a:pt x="48" y="26"/>
                </a:cubicBezTo>
                <a:cubicBezTo>
                  <a:pt x="47" y="25"/>
                  <a:pt x="45" y="24"/>
                  <a:pt x="43" y="24"/>
                </a:cubicBezTo>
                <a:cubicBezTo>
                  <a:pt x="42" y="24"/>
                  <a:pt x="41" y="24"/>
                  <a:pt x="40" y="25"/>
                </a:cubicBezTo>
                <a:cubicBezTo>
                  <a:pt x="39" y="23"/>
                  <a:pt x="37" y="22"/>
                  <a:pt x="35" y="22"/>
                </a:cubicBezTo>
                <a:cubicBezTo>
                  <a:pt x="34" y="22"/>
                  <a:pt x="32" y="23"/>
                  <a:pt x="31" y="24"/>
                </a:cubicBezTo>
                <a:cubicBezTo>
                  <a:pt x="31" y="11"/>
                  <a:pt x="31" y="11"/>
                  <a:pt x="31" y="11"/>
                </a:cubicBezTo>
                <a:cubicBezTo>
                  <a:pt x="31" y="8"/>
                  <a:pt x="29" y="5"/>
                  <a:pt x="26" y="5"/>
                </a:cubicBezTo>
                <a:cubicBezTo>
                  <a:pt x="23" y="5"/>
                  <a:pt x="21" y="8"/>
                  <a:pt x="21" y="11"/>
                </a:cubicBezTo>
                <a:cubicBezTo>
                  <a:pt x="21" y="34"/>
                  <a:pt x="21" y="34"/>
                  <a:pt x="21" y="34"/>
                </a:cubicBezTo>
                <a:cubicBezTo>
                  <a:pt x="19" y="34"/>
                  <a:pt x="16" y="30"/>
                  <a:pt x="11" y="30"/>
                </a:cubicBezTo>
                <a:cubicBezTo>
                  <a:pt x="7" y="30"/>
                  <a:pt x="6" y="33"/>
                  <a:pt x="6" y="36"/>
                </a:cubicBezTo>
                <a:cubicBezTo>
                  <a:pt x="6" y="37"/>
                  <a:pt x="10" y="39"/>
                  <a:pt x="11" y="40"/>
                </a:cubicBezTo>
                <a:cubicBezTo>
                  <a:pt x="12" y="40"/>
                  <a:pt x="13" y="41"/>
                  <a:pt x="14" y="41"/>
                </a:cubicBezTo>
                <a:cubicBezTo>
                  <a:pt x="16" y="43"/>
                  <a:pt x="18" y="44"/>
                  <a:pt x="20" y="46"/>
                </a:cubicBezTo>
                <a:cubicBezTo>
                  <a:pt x="23" y="48"/>
                  <a:pt x="26" y="51"/>
                  <a:pt x="26" y="56"/>
                </a:cubicBezTo>
                <a:cubicBezTo>
                  <a:pt x="26" y="57"/>
                  <a:pt x="26" y="57"/>
                  <a:pt x="26" y="57"/>
                </a:cubicBezTo>
                <a:cubicBezTo>
                  <a:pt x="52" y="57"/>
                  <a:pt x="52" y="57"/>
                  <a:pt x="52" y="57"/>
                </a:cubicBezTo>
                <a:cubicBezTo>
                  <a:pt x="52" y="56"/>
                  <a:pt x="52" y="56"/>
                  <a:pt x="52" y="56"/>
                </a:cubicBezTo>
                <a:cubicBezTo>
                  <a:pt x="52" y="49"/>
                  <a:pt x="57" y="42"/>
                  <a:pt x="57" y="34"/>
                </a:cubicBezTo>
                <a:cubicBezTo>
                  <a:pt x="57" y="29"/>
                  <a:pt x="55" y="26"/>
                  <a:pt x="50" y="26"/>
                </a:cubicBezTo>
                <a:close/>
                <a:moveTo>
                  <a:pt x="49" y="62"/>
                </a:moveTo>
                <a:cubicBezTo>
                  <a:pt x="48" y="62"/>
                  <a:pt x="47" y="63"/>
                  <a:pt x="47" y="65"/>
                </a:cubicBezTo>
                <a:cubicBezTo>
                  <a:pt x="47" y="66"/>
                  <a:pt x="48" y="67"/>
                  <a:pt x="49" y="67"/>
                </a:cubicBezTo>
                <a:cubicBezTo>
                  <a:pt x="51" y="67"/>
                  <a:pt x="52" y="66"/>
                  <a:pt x="52" y="65"/>
                </a:cubicBezTo>
                <a:cubicBezTo>
                  <a:pt x="52" y="63"/>
                  <a:pt x="51" y="62"/>
                  <a:pt x="49" y="62"/>
                </a:cubicBezTo>
                <a:close/>
              </a:path>
            </a:pathLst>
          </a:custGeom>
          <a:solidFill>
            <a:schemeClr val="dk1"/>
          </a:solidFill>
          <a:ln w="0">
            <a:noFill/>
          </a:ln>
        </p:spPr>
        <p:style>
          <a:lnRef idx="0"/>
          <a:fillRef idx="0"/>
          <a:effectRef idx="0"/>
          <a:fontRef idx="minor"/>
        </p:style>
      </p:sp>
      <p:sp>
        <p:nvSpPr>
          <p:cNvPr id="2048" name="Google Shape;2001;p46"/>
          <p:cNvSpPr/>
          <p:nvPr/>
        </p:nvSpPr>
        <p:spPr>
          <a:xfrm>
            <a:off x="8979480" y="3494160"/>
            <a:ext cx="294480" cy="252720"/>
          </a:xfrm>
          <a:custGeom>
            <a:avLst/>
            <a:gdLst/>
            <a:ahLst/>
            <a:rect l="l" t="t" r="r" b="b"/>
            <a:pathLst>
              <a:path w="72" h="62">
                <a:moveTo>
                  <a:pt x="35" y="61"/>
                </a:moveTo>
                <a:cubicBezTo>
                  <a:pt x="10" y="37"/>
                  <a:pt x="10" y="37"/>
                  <a:pt x="10" y="37"/>
                </a:cubicBezTo>
                <a:cubicBezTo>
                  <a:pt x="9" y="37"/>
                  <a:pt x="0" y="29"/>
                  <a:pt x="0" y="19"/>
                </a:cubicBezTo>
                <a:cubicBezTo>
                  <a:pt x="0" y="7"/>
                  <a:pt x="8" y="0"/>
                  <a:pt x="20" y="0"/>
                </a:cubicBezTo>
                <a:cubicBezTo>
                  <a:pt x="27" y="0"/>
                  <a:pt x="33" y="6"/>
                  <a:pt x="36" y="9"/>
                </a:cubicBezTo>
                <a:cubicBezTo>
                  <a:pt x="40" y="6"/>
                  <a:pt x="46" y="0"/>
                  <a:pt x="53" y="0"/>
                </a:cubicBezTo>
                <a:cubicBezTo>
                  <a:pt x="65" y="0"/>
                  <a:pt x="72" y="7"/>
                  <a:pt x="72" y="19"/>
                </a:cubicBezTo>
                <a:cubicBezTo>
                  <a:pt x="72" y="29"/>
                  <a:pt x="64" y="37"/>
                  <a:pt x="63" y="37"/>
                </a:cubicBezTo>
                <a:cubicBezTo>
                  <a:pt x="38" y="61"/>
                  <a:pt x="38" y="61"/>
                  <a:pt x="38" y="61"/>
                </a:cubicBezTo>
                <a:cubicBezTo>
                  <a:pt x="38" y="62"/>
                  <a:pt x="37" y="62"/>
                  <a:pt x="36" y="62"/>
                </a:cubicBezTo>
                <a:cubicBezTo>
                  <a:pt x="36" y="62"/>
                  <a:pt x="35" y="62"/>
                  <a:pt x="35" y="61"/>
                </a:cubicBezTo>
                <a:close/>
              </a:path>
            </a:pathLst>
          </a:custGeom>
          <a:solidFill>
            <a:schemeClr val="dk1"/>
          </a:solidFill>
          <a:ln w="0">
            <a:noFill/>
          </a:ln>
        </p:spPr>
        <p:style>
          <a:lnRef idx="0"/>
          <a:fillRef idx="0"/>
          <a:effectRef idx="0"/>
          <a:fontRef idx="minor"/>
        </p:style>
      </p:sp>
      <p:sp>
        <p:nvSpPr>
          <p:cNvPr id="2049" name="Google Shape;2002;p46"/>
          <p:cNvSpPr/>
          <p:nvPr/>
        </p:nvSpPr>
        <p:spPr>
          <a:xfrm>
            <a:off x="9569880" y="3473280"/>
            <a:ext cx="231840" cy="294480"/>
          </a:xfrm>
          <a:custGeom>
            <a:avLst/>
            <a:gdLst/>
            <a:ahLst/>
            <a:rect l="l" t="t" r="r" b="b"/>
            <a:pathLst>
              <a:path w="57" h="72">
                <a:moveTo>
                  <a:pt x="57" y="70"/>
                </a:moveTo>
                <a:cubicBezTo>
                  <a:pt x="57" y="71"/>
                  <a:pt x="56" y="72"/>
                  <a:pt x="54" y="72"/>
                </a:cubicBezTo>
                <a:cubicBezTo>
                  <a:pt x="3" y="72"/>
                  <a:pt x="3" y="72"/>
                  <a:pt x="3" y="72"/>
                </a:cubicBezTo>
                <a:cubicBezTo>
                  <a:pt x="2" y="72"/>
                  <a:pt x="0" y="71"/>
                  <a:pt x="0" y="70"/>
                </a:cubicBezTo>
                <a:cubicBezTo>
                  <a:pt x="0" y="18"/>
                  <a:pt x="0" y="18"/>
                  <a:pt x="0" y="18"/>
                </a:cubicBezTo>
                <a:cubicBezTo>
                  <a:pt x="0" y="17"/>
                  <a:pt x="2" y="16"/>
                  <a:pt x="3" y="16"/>
                </a:cubicBezTo>
                <a:cubicBezTo>
                  <a:pt x="16" y="16"/>
                  <a:pt x="16" y="16"/>
                  <a:pt x="16" y="16"/>
                </a:cubicBezTo>
                <a:cubicBezTo>
                  <a:pt x="16" y="4"/>
                  <a:pt x="16" y="4"/>
                  <a:pt x="16" y="4"/>
                </a:cubicBezTo>
                <a:cubicBezTo>
                  <a:pt x="16" y="2"/>
                  <a:pt x="18" y="0"/>
                  <a:pt x="20" y="0"/>
                </a:cubicBezTo>
                <a:cubicBezTo>
                  <a:pt x="38" y="0"/>
                  <a:pt x="38" y="0"/>
                  <a:pt x="38" y="0"/>
                </a:cubicBezTo>
                <a:cubicBezTo>
                  <a:pt x="40" y="0"/>
                  <a:pt x="42" y="2"/>
                  <a:pt x="42" y="4"/>
                </a:cubicBezTo>
                <a:cubicBezTo>
                  <a:pt x="42" y="16"/>
                  <a:pt x="42" y="16"/>
                  <a:pt x="42" y="16"/>
                </a:cubicBezTo>
                <a:cubicBezTo>
                  <a:pt x="54" y="16"/>
                  <a:pt x="54" y="16"/>
                  <a:pt x="54" y="16"/>
                </a:cubicBezTo>
                <a:cubicBezTo>
                  <a:pt x="56" y="16"/>
                  <a:pt x="57" y="17"/>
                  <a:pt x="57" y="18"/>
                </a:cubicBezTo>
                <a:lnTo>
                  <a:pt x="57" y="70"/>
                </a:lnTo>
                <a:close/>
                <a:moveTo>
                  <a:pt x="52" y="67"/>
                </a:moveTo>
                <a:cubicBezTo>
                  <a:pt x="52" y="21"/>
                  <a:pt x="52" y="21"/>
                  <a:pt x="52" y="21"/>
                </a:cubicBezTo>
                <a:cubicBezTo>
                  <a:pt x="42" y="21"/>
                  <a:pt x="42" y="21"/>
                  <a:pt x="42" y="21"/>
                </a:cubicBezTo>
                <a:cubicBezTo>
                  <a:pt x="42" y="22"/>
                  <a:pt x="42" y="22"/>
                  <a:pt x="42" y="22"/>
                </a:cubicBezTo>
                <a:cubicBezTo>
                  <a:pt x="42" y="24"/>
                  <a:pt x="40" y="26"/>
                  <a:pt x="38" y="26"/>
                </a:cubicBezTo>
                <a:cubicBezTo>
                  <a:pt x="20" y="26"/>
                  <a:pt x="20" y="26"/>
                  <a:pt x="20" y="26"/>
                </a:cubicBezTo>
                <a:cubicBezTo>
                  <a:pt x="18" y="26"/>
                  <a:pt x="16" y="24"/>
                  <a:pt x="16" y="22"/>
                </a:cubicBezTo>
                <a:cubicBezTo>
                  <a:pt x="16" y="21"/>
                  <a:pt x="16" y="21"/>
                  <a:pt x="16" y="21"/>
                </a:cubicBezTo>
                <a:cubicBezTo>
                  <a:pt x="6" y="21"/>
                  <a:pt x="6" y="21"/>
                  <a:pt x="6" y="21"/>
                </a:cubicBezTo>
                <a:cubicBezTo>
                  <a:pt x="6" y="67"/>
                  <a:pt x="6" y="67"/>
                  <a:pt x="6" y="67"/>
                </a:cubicBezTo>
                <a:cubicBezTo>
                  <a:pt x="21" y="67"/>
                  <a:pt x="21" y="67"/>
                  <a:pt x="21" y="67"/>
                </a:cubicBezTo>
                <a:cubicBezTo>
                  <a:pt x="21" y="58"/>
                  <a:pt x="21" y="58"/>
                  <a:pt x="21" y="58"/>
                </a:cubicBezTo>
                <a:cubicBezTo>
                  <a:pt x="21" y="57"/>
                  <a:pt x="22" y="57"/>
                  <a:pt x="22" y="57"/>
                </a:cubicBezTo>
                <a:cubicBezTo>
                  <a:pt x="35" y="57"/>
                  <a:pt x="35" y="57"/>
                  <a:pt x="35" y="57"/>
                </a:cubicBezTo>
                <a:cubicBezTo>
                  <a:pt x="36" y="57"/>
                  <a:pt x="36" y="57"/>
                  <a:pt x="36" y="58"/>
                </a:cubicBezTo>
                <a:cubicBezTo>
                  <a:pt x="36" y="67"/>
                  <a:pt x="36" y="67"/>
                  <a:pt x="36" y="67"/>
                </a:cubicBezTo>
                <a:lnTo>
                  <a:pt x="52" y="67"/>
                </a:lnTo>
                <a:close/>
                <a:moveTo>
                  <a:pt x="16" y="35"/>
                </a:moveTo>
                <a:cubicBezTo>
                  <a:pt x="16" y="36"/>
                  <a:pt x="15" y="36"/>
                  <a:pt x="15" y="36"/>
                </a:cubicBezTo>
                <a:cubicBezTo>
                  <a:pt x="12" y="36"/>
                  <a:pt x="12" y="36"/>
                  <a:pt x="12" y="36"/>
                </a:cubicBezTo>
                <a:cubicBezTo>
                  <a:pt x="11" y="36"/>
                  <a:pt x="11" y="36"/>
                  <a:pt x="11" y="35"/>
                </a:cubicBezTo>
                <a:cubicBezTo>
                  <a:pt x="11" y="32"/>
                  <a:pt x="11" y="32"/>
                  <a:pt x="11" y="32"/>
                </a:cubicBezTo>
                <a:cubicBezTo>
                  <a:pt x="11" y="32"/>
                  <a:pt x="11" y="31"/>
                  <a:pt x="12" y="31"/>
                </a:cubicBezTo>
                <a:cubicBezTo>
                  <a:pt x="15" y="31"/>
                  <a:pt x="15" y="31"/>
                  <a:pt x="15" y="31"/>
                </a:cubicBezTo>
                <a:cubicBezTo>
                  <a:pt x="15" y="31"/>
                  <a:pt x="16" y="32"/>
                  <a:pt x="16" y="32"/>
                </a:cubicBezTo>
                <a:lnTo>
                  <a:pt x="16" y="35"/>
                </a:lnTo>
                <a:close/>
                <a:moveTo>
                  <a:pt x="16" y="45"/>
                </a:moveTo>
                <a:cubicBezTo>
                  <a:pt x="16" y="46"/>
                  <a:pt x="15" y="47"/>
                  <a:pt x="15" y="47"/>
                </a:cubicBezTo>
                <a:cubicBezTo>
                  <a:pt x="12" y="47"/>
                  <a:pt x="12" y="47"/>
                  <a:pt x="12" y="47"/>
                </a:cubicBezTo>
                <a:cubicBezTo>
                  <a:pt x="11" y="47"/>
                  <a:pt x="11" y="46"/>
                  <a:pt x="11" y="45"/>
                </a:cubicBezTo>
                <a:cubicBezTo>
                  <a:pt x="11" y="43"/>
                  <a:pt x="11" y="43"/>
                  <a:pt x="11" y="43"/>
                </a:cubicBezTo>
                <a:cubicBezTo>
                  <a:pt x="11" y="42"/>
                  <a:pt x="11" y="41"/>
                  <a:pt x="12" y="41"/>
                </a:cubicBezTo>
                <a:cubicBezTo>
                  <a:pt x="15" y="41"/>
                  <a:pt x="15" y="41"/>
                  <a:pt x="15" y="41"/>
                </a:cubicBezTo>
                <a:cubicBezTo>
                  <a:pt x="15" y="41"/>
                  <a:pt x="16" y="42"/>
                  <a:pt x="16" y="43"/>
                </a:cubicBezTo>
                <a:lnTo>
                  <a:pt x="16" y="45"/>
                </a:lnTo>
                <a:close/>
                <a:moveTo>
                  <a:pt x="16" y="56"/>
                </a:moveTo>
                <a:cubicBezTo>
                  <a:pt x="16" y="56"/>
                  <a:pt x="15" y="57"/>
                  <a:pt x="15" y="57"/>
                </a:cubicBezTo>
                <a:cubicBezTo>
                  <a:pt x="12" y="57"/>
                  <a:pt x="12" y="57"/>
                  <a:pt x="12" y="57"/>
                </a:cubicBezTo>
                <a:cubicBezTo>
                  <a:pt x="11" y="57"/>
                  <a:pt x="11" y="56"/>
                  <a:pt x="11" y="56"/>
                </a:cubicBezTo>
                <a:cubicBezTo>
                  <a:pt x="11" y="53"/>
                  <a:pt x="11" y="53"/>
                  <a:pt x="11" y="53"/>
                </a:cubicBezTo>
                <a:cubicBezTo>
                  <a:pt x="11" y="52"/>
                  <a:pt x="11" y="52"/>
                  <a:pt x="12" y="52"/>
                </a:cubicBezTo>
                <a:cubicBezTo>
                  <a:pt x="15" y="52"/>
                  <a:pt x="15" y="52"/>
                  <a:pt x="15" y="52"/>
                </a:cubicBezTo>
                <a:cubicBezTo>
                  <a:pt x="15" y="52"/>
                  <a:pt x="16" y="52"/>
                  <a:pt x="16" y="53"/>
                </a:cubicBezTo>
                <a:lnTo>
                  <a:pt x="16" y="56"/>
                </a:lnTo>
                <a:close/>
                <a:moveTo>
                  <a:pt x="36" y="7"/>
                </a:moveTo>
                <a:cubicBezTo>
                  <a:pt x="36" y="6"/>
                  <a:pt x="36" y="5"/>
                  <a:pt x="35" y="5"/>
                </a:cubicBezTo>
                <a:cubicBezTo>
                  <a:pt x="33" y="5"/>
                  <a:pt x="33" y="5"/>
                  <a:pt x="33" y="5"/>
                </a:cubicBezTo>
                <a:cubicBezTo>
                  <a:pt x="32" y="5"/>
                  <a:pt x="31" y="6"/>
                  <a:pt x="31" y="7"/>
                </a:cubicBezTo>
                <a:cubicBezTo>
                  <a:pt x="31" y="11"/>
                  <a:pt x="31" y="11"/>
                  <a:pt x="31" y="11"/>
                </a:cubicBezTo>
                <a:cubicBezTo>
                  <a:pt x="26" y="11"/>
                  <a:pt x="26" y="11"/>
                  <a:pt x="26" y="11"/>
                </a:cubicBezTo>
                <a:cubicBezTo>
                  <a:pt x="26" y="7"/>
                  <a:pt x="26" y="7"/>
                  <a:pt x="26" y="7"/>
                </a:cubicBezTo>
                <a:cubicBezTo>
                  <a:pt x="26" y="6"/>
                  <a:pt x="26" y="5"/>
                  <a:pt x="25" y="5"/>
                </a:cubicBezTo>
                <a:cubicBezTo>
                  <a:pt x="22" y="5"/>
                  <a:pt x="22" y="5"/>
                  <a:pt x="22" y="5"/>
                </a:cubicBezTo>
                <a:cubicBezTo>
                  <a:pt x="22" y="5"/>
                  <a:pt x="21" y="6"/>
                  <a:pt x="21" y="7"/>
                </a:cubicBezTo>
                <a:cubicBezTo>
                  <a:pt x="21" y="20"/>
                  <a:pt x="21" y="20"/>
                  <a:pt x="21" y="20"/>
                </a:cubicBezTo>
                <a:cubicBezTo>
                  <a:pt x="21" y="20"/>
                  <a:pt x="22" y="21"/>
                  <a:pt x="22" y="21"/>
                </a:cubicBezTo>
                <a:cubicBezTo>
                  <a:pt x="25" y="21"/>
                  <a:pt x="25" y="21"/>
                  <a:pt x="25" y="21"/>
                </a:cubicBezTo>
                <a:cubicBezTo>
                  <a:pt x="26" y="21"/>
                  <a:pt x="26" y="20"/>
                  <a:pt x="26" y="20"/>
                </a:cubicBezTo>
                <a:cubicBezTo>
                  <a:pt x="26" y="16"/>
                  <a:pt x="26" y="16"/>
                  <a:pt x="26" y="16"/>
                </a:cubicBezTo>
                <a:cubicBezTo>
                  <a:pt x="31" y="16"/>
                  <a:pt x="31" y="16"/>
                  <a:pt x="31" y="16"/>
                </a:cubicBezTo>
                <a:cubicBezTo>
                  <a:pt x="31" y="20"/>
                  <a:pt x="31" y="20"/>
                  <a:pt x="31" y="20"/>
                </a:cubicBezTo>
                <a:cubicBezTo>
                  <a:pt x="31" y="20"/>
                  <a:pt x="32" y="21"/>
                  <a:pt x="33" y="21"/>
                </a:cubicBezTo>
                <a:cubicBezTo>
                  <a:pt x="35" y="21"/>
                  <a:pt x="35" y="21"/>
                  <a:pt x="35" y="21"/>
                </a:cubicBezTo>
                <a:cubicBezTo>
                  <a:pt x="36" y="21"/>
                  <a:pt x="36" y="20"/>
                  <a:pt x="36" y="20"/>
                </a:cubicBezTo>
                <a:lnTo>
                  <a:pt x="36" y="7"/>
                </a:lnTo>
                <a:close/>
                <a:moveTo>
                  <a:pt x="26" y="35"/>
                </a:moveTo>
                <a:cubicBezTo>
                  <a:pt x="26" y="36"/>
                  <a:pt x="26" y="36"/>
                  <a:pt x="25" y="36"/>
                </a:cubicBezTo>
                <a:cubicBezTo>
                  <a:pt x="22" y="36"/>
                  <a:pt x="22" y="36"/>
                  <a:pt x="22" y="36"/>
                </a:cubicBezTo>
                <a:cubicBezTo>
                  <a:pt x="22" y="36"/>
                  <a:pt x="21" y="36"/>
                  <a:pt x="21" y="35"/>
                </a:cubicBezTo>
                <a:cubicBezTo>
                  <a:pt x="21" y="32"/>
                  <a:pt x="21" y="32"/>
                  <a:pt x="21" y="32"/>
                </a:cubicBezTo>
                <a:cubicBezTo>
                  <a:pt x="21" y="32"/>
                  <a:pt x="22" y="31"/>
                  <a:pt x="22" y="31"/>
                </a:cubicBezTo>
                <a:cubicBezTo>
                  <a:pt x="25" y="31"/>
                  <a:pt x="25" y="31"/>
                  <a:pt x="25" y="31"/>
                </a:cubicBezTo>
                <a:cubicBezTo>
                  <a:pt x="26" y="31"/>
                  <a:pt x="26" y="32"/>
                  <a:pt x="26" y="32"/>
                </a:cubicBezTo>
                <a:lnTo>
                  <a:pt x="26" y="35"/>
                </a:lnTo>
                <a:close/>
                <a:moveTo>
                  <a:pt x="26" y="45"/>
                </a:moveTo>
                <a:cubicBezTo>
                  <a:pt x="26" y="46"/>
                  <a:pt x="26" y="47"/>
                  <a:pt x="25" y="47"/>
                </a:cubicBezTo>
                <a:cubicBezTo>
                  <a:pt x="22" y="47"/>
                  <a:pt x="22" y="47"/>
                  <a:pt x="22" y="47"/>
                </a:cubicBezTo>
                <a:cubicBezTo>
                  <a:pt x="22" y="47"/>
                  <a:pt x="21" y="46"/>
                  <a:pt x="21" y="45"/>
                </a:cubicBezTo>
                <a:cubicBezTo>
                  <a:pt x="21" y="43"/>
                  <a:pt x="21" y="43"/>
                  <a:pt x="21" y="43"/>
                </a:cubicBezTo>
                <a:cubicBezTo>
                  <a:pt x="21" y="42"/>
                  <a:pt x="22" y="41"/>
                  <a:pt x="22" y="41"/>
                </a:cubicBezTo>
                <a:cubicBezTo>
                  <a:pt x="25" y="41"/>
                  <a:pt x="25" y="41"/>
                  <a:pt x="25" y="41"/>
                </a:cubicBezTo>
                <a:cubicBezTo>
                  <a:pt x="26" y="41"/>
                  <a:pt x="26" y="42"/>
                  <a:pt x="26" y="43"/>
                </a:cubicBezTo>
                <a:lnTo>
                  <a:pt x="26" y="45"/>
                </a:lnTo>
                <a:close/>
                <a:moveTo>
                  <a:pt x="36" y="35"/>
                </a:moveTo>
                <a:cubicBezTo>
                  <a:pt x="36" y="36"/>
                  <a:pt x="36" y="36"/>
                  <a:pt x="35" y="36"/>
                </a:cubicBezTo>
                <a:cubicBezTo>
                  <a:pt x="33" y="36"/>
                  <a:pt x="33" y="36"/>
                  <a:pt x="33" y="36"/>
                </a:cubicBezTo>
                <a:cubicBezTo>
                  <a:pt x="32" y="36"/>
                  <a:pt x="31" y="36"/>
                  <a:pt x="31" y="35"/>
                </a:cubicBezTo>
                <a:cubicBezTo>
                  <a:pt x="31" y="32"/>
                  <a:pt x="31" y="32"/>
                  <a:pt x="31" y="32"/>
                </a:cubicBezTo>
                <a:cubicBezTo>
                  <a:pt x="31" y="32"/>
                  <a:pt x="32" y="31"/>
                  <a:pt x="33" y="31"/>
                </a:cubicBezTo>
                <a:cubicBezTo>
                  <a:pt x="35" y="31"/>
                  <a:pt x="35" y="31"/>
                  <a:pt x="35" y="31"/>
                </a:cubicBezTo>
                <a:cubicBezTo>
                  <a:pt x="36" y="31"/>
                  <a:pt x="36" y="32"/>
                  <a:pt x="36" y="32"/>
                </a:cubicBezTo>
                <a:lnTo>
                  <a:pt x="36" y="35"/>
                </a:lnTo>
                <a:close/>
                <a:moveTo>
                  <a:pt x="36" y="45"/>
                </a:moveTo>
                <a:cubicBezTo>
                  <a:pt x="36" y="46"/>
                  <a:pt x="36" y="47"/>
                  <a:pt x="35" y="47"/>
                </a:cubicBezTo>
                <a:cubicBezTo>
                  <a:pt x="33" y="47"/>
                  <a:pt x="33" y="47"/>
                  <a:pt x="33" y="47"/>
                </a:cubicBezTo>
                <a:cubicBezTo>
                  <a:pt x="32" y="47"/>
                  <a:pt x="31" y="46"/>
                  <a:pt x="31" y="45"/>
                </a:cubicBezTo>
                <a:cubicBezTo>
                  <a:pt x="31" y="43"/>
                  <a:pt x="31" y="43"/>
                  <a:pt x="31" y="43"/>
                </a:cubicBezTo>
                <a:cubicBezTo>
                  <a:pt x="31" y="42"/>
                  <a:pt x="32" y="41"/>
                  <a:pt x="33" y="41"/>
                </a:cubicBezTo>
                <a:cubicBezTo>
                  <a:pt x="35" y="41"/>
                  <a:pt x="35" y="41"/>
                  <a:pt x="35" y="41"/>
                </a:cubicBezTo>
                <a:cubicBezTo>
                  <a:pt x="36" y="41"/>
                  <a:pt x="36" y="42"/>
                  <a:pt x="36" y="43"/>
                </a:cubicBezTo>
                <a:lnTo>
                  <a:pt x="36" y="45"/>
                </a:lnTo>
                <a:close/>
                <a:moveTo>
                  <a:pt x="47" y="35"/>
                </a:moveTo>
                <a:cubicBezTo>
                  <a:pt x="47" y="36"/>
                  <a:pt x="46" y="36"/>
                  <a:pt x="45" y="36"/>
                </a:cubicBezTo>
                <a:cubicBezTo>
                  <a:pt x="43" y="36"/>
                  <a:pt x="43" y="36"/>
                  <a:pt x="43" y="36"/>
                </a:cubicBezTo>
                <a:cubicBezTo>
                  <a:pt x="42" y="36"/>
                  <a:pt x="42" y="36"/>
                  <a:pt x="42" y="35"/>
                </a:cubicBezTo>
                <a:cubicBezTo>
                  <a:pt x="42" y="32"/>
                  <a:pt x="42" y="32"/>
                  <a:pt x="42" y="32"/>
                </a:cubicBezTo>
                <a:cubicBezTo>
                  <a:pt x="42" y="32"/>
                  <a:pt x="42" y="31"/>
                  <a:pt x="43" y="31"/>
                </a:cubicBezTo>
                <a:cubicBezTo>
                  <a:pt x="45" y="31"/>
                  <a:pt x="45" y="31"/>
                  <a:pt x="45" y="31"/>
                </a:cubicBezTo>
                <a:cubicBezTo>
                  <a:pt x="46" y="31"/>
                  <a:pt x="47" y="32"/>
                  <a:pt x="47" y="32"/>
                </a:cubicBezTo>
                <a:lnTo>
                  <a:pt x="47" y="35"/>
                </a:lnTo>
                <a:close/>
                <a:moveTo>
                  <a:pt x="47" y="45"/>
                </a:moveTo>
                <a:cubicBezTo>
                  <a:pt x="47" y="46"/>
                  <a:pt x="46" y="47"/>
                  <a:pt x="45" y="47"/>
                </a:cubicBezTo>
                <a:cubicBezTo>
                  <a:pt x="43" y="47"/>
                  <a:pt x="43" y="47"/>
                  <a:pt x="43" y="47"/>
                </a:cubicBezTo>
                <a:cubicBezTo>
                  <a:pt x="42" y="47"/>
                  <a:pt x="42" y="46"/>
                  <a:pt x="42" y="45"/>
                </a:cubicBezTo>
                <a:cubicBezTo>
                  <a:pt x="42" y="43"/>
                  <a:pt x="42" y="43"/>
                  <a:pt x="42" y="43"/>
                </a:cubicBezTo>
                <a:cubicBezTo>
                  <a:pt x="42" y="42"/>
                  <a:pt x="42" y="41"/>
                  <a:pt x="43" y="41"/>
                </a:cubicBezTo>
                <a:cubicBezTo>
                  <a:pt x="45" y="41"/>
                  <a:pt x="45" y="41"/>
                  <a:pt x="45" y="41"/>
                </a:cubicBezTo>
                <a:cubicBezTo>
                  <a:pt x="46" y="41"/>
                  <a:pt x="47" y="42"/>
                  <a:pt x="47" y="43"/>
                </a:cubicBezTo>
                <a:lnTo>
                  <a:pt x="47" y="45"/>
                </a:lnTo>
                <a:close/>
                <a:moveTo>
                  <a:pt x="47" y="56"/>
                </a:moveTo>
                <a:cubicBezTo>
                  <a:pt x="47" y="56"/>
                  <a:pt x="46" y="57"/>
                  <a:pt x="45" y="57"/>
                </a:cubicBezTo>
                <a:cubicBezTo>
                  <a:pt x="43" y="57"/>
                  <a:pt x="43" y="57"/>
                  <a:pt x="43" y="57"/>
                </a:cubicBezTo>
                <a:cubicBezTo>
                  <a:pt x="42" y="57"/>
                  <a:pt x="42" y="56"/>
                  <a:pt x="42" y="56"/>
                </a:cubicBezTo>
                <a:cubicBezTo>
                  <a:pt x="42" y="53"/>
                  <a:pt x="42" y="53"/>
                  <a:pt x="42" y="53"/>
                </a:cubicBezTo>
                <a:cubicBezTo>
                  <a:pt x="42" y="52"/>
                  <a:pt x="42" y="52"/>
                  <a:pt x="43" y="52"/>
                </a:cubicBezTo>
                <a:cubicBezTo>
                  <a:pt x="45" y="52"/>
                  <a:pt x="45" y="52"/>
                  <a:pt x="45" y="52"/>
                </a:cubicBezTo>
                <a:cubicBezTo>
                  <a:pt x="46" y="52"/>
                  <a:pt x="47" y="52"/>
                  <a:pt x="47" y="53"/>
                </a:cubicBezTo>
                <a:lnTo>
                  <a:pt x="47" y="56"/>
                </a:lnTo>
                <a:close/>
              </a:path>
            </a:pathLst>
          </a:custGeom>
          <a:solidFill>
            <a:schemeClr val="dk1"/>
          </a:solidFill>
          <a:ln w="0">
            <a:noFill/>
          </a:ln>
        </p:spPr>
        <p:style>
          <a:lnRef idx="0"/>
          <a:fillRef idx="0"/>
          <a:effectRef idx="0"/>
          <a:fontRef idx="minor"/>
        </p:style>
      </p:sp>
      <p:sp>
        <p:nvSpPr>
          <p:cNvPr id="2050" name="Google Shape;2003;p46"/>
          <p:cNvSpPr/>
          <p:nvPr/>
        </p:nvSpPr>
        <p:spPr>
          <a:xfrm>
            <a:off x="10158120" y="3518640"/>
            <a:ext cx="252720" cy="207360"/>
          </a:xfrm>
          <a:custGeom>
            <a:avLst/>
            <a:gdLst/>
            <a:ahLst/>
            <a:rect l="l" t="t" r="r" b="b"/>
            <a:pathLst>
              <a:path w="62" h="51">
                <a:moveTo>
                  <a:pt x="62" y="48"/>
                </a:moveTo>
                <a:cubicBezTo>
                  <a:pt x="62" y="50"/>
                  <a:pt x="61" y="51"/>
                  <a:pt x="60" y="51"/>
                </a:cubicBezTo>
                <a:cubicBezTo>
                  <a:pt x="3" y="51"/>
                  <a:pt x="3" y="51"/>
                  <a:pt x="3" y="51"/>
                </a:cubicBezTo>
                <a:cubicBezTo>
                  <a:pt x="2" y="51"/>
                  <a:pt x="0" y="50"/>
                  <a:pt x="0" y="48"/>
                </a:cubicBezTo>
                <a:cubicBezTo>
                  <a:pt x="0" y="29"/>
                  <a:pt x="0" y="29"/>
                  <a:pt x="0" y="29"/>
                </a:cubicBezTo>
                <a:cubicBezTo>
                  <a:pt x="0" y="28"/>
                  <a:pt x="1" y="25"/>
                  <a:pt x="1" y="24"/>
                </a:cubicBezTo>
                <a:cubicBezTo>
                  <a:pt x="11" y="2"/>
                  <a:pt x="11" y="2"/>
                  <a:pt x="11" y="2"/>
                </a:cubicBezTo>
                <a:cubicBezTo>
                  <a:pt x="12" y="1"/>
                  <a:pt x="13" y="0"/>
                  <a:pt x="15" y="0"/>
                </a:cubicBezTo>
                <a:cubicBezTo>
                  <a:pt x="48" y="0"/>
                  <a:pt x="48" y="0"/>
                  <a:pt x="48" y="0"/>
                </a:cubicBezTo>
                <a:cubicBezTo>
                  <a:pt x="49" y="0"/>
                  <a:pt x="51" y="1"/>
                  <a:pt x="52" y="2"/>
                </a:cubicBezTo>
                <a:cubicBezTo>
                  <a:pt x="61" y="24"/>
                  <a:pt x="61" y="24"/>
                  <a:pt x="61" y="24"/>
                </a:cubicBezTo>
                <a:cubicBezTo>
                  <a:pt x="62" y="25"/>
                  <a:pt x="62" y="28"/>
                  <a:pt x="62" y="29"/>
                </a:cubicBezTo>
                <a:lnTo>
                  <a:pt x="62" y="48"/>
                </a:lnTo>
                <a:close/>
                <a:moveTo>
                  <a:pt x="54" y="28"/>
                </a:moveTo>
                <a:cubicBezTo>
                  <a:pt x="54" y="28"/>
                  <a:pt x="54" y="27"/>
                  <a:pt x="54" y="27"/>
                </a:cubicBezTo>
                <a:cubicBezTo>
                  <a:pt x="46" y="7"/>
                  <a:pt x="46" y="7"/>
                  <a:pt x="46" y="7"/>
                </a:cubicBezTo>
                <a:cubicBezTo>
                  <a:pt x="17" y="7"/>
                  <a:pt x="17" y="7"/>
                  <a:pt x="17" y="7"/>
                </a:cubicBezTo>
                <a:cubicBezTo>
                  <a:pt x="9" y="27"/>
                  <a:pt x="9" y="27"/>
                  <a:pt x="9" y="27"/>
                </a:cubicBezTo>
                <a:cubicBezTo>
                  <a:pt x="9" y="27"/>
                  <a:pt x="8" y="28"/>
                  <a:pt x="8" y="28"/>
                </a:cubicBezTo>
                <a:cubicBezTo>
                  <a:pt x="21" y="28"/>
                  <a:pt x="21" y="28"/>
                  <a:pt x="21" y="28"/>
                </a:cubicBezTo>
                <a:cubicBezTo>
                  <a:pt x="25" y="36"/>
                  <a:pt x="25" y="36"/>
                  <a:pt x="25" y="36"/>
                </a:cubicBezTo>
                <a:cubicBezTo>
                  <a:pt x="38" y="36"/>
                  <a:pt x="38" y="36"/>
                  <a:pt x="38" y="36"/>
                </a:cubicBezTo>
                <a:cubicBezTo>
                  <a:pt x="42" y="28"/>
                  <a:pt x="42" y="28"/>
                  <a:pt x="42" y="28"/>
                </a:cubicBezTo>
                <a:lnTo>
                  <a:pt x="54" y="28"/>
                </a:lnTo>
                <a:close/>
              </a:path>
            </a:pathLst>
          </a:custGeom>
          <a:solidFill>
            <a:schemeClr val="dk1"/>
          </a:solidFill>
          <a:ln w="0">
            <a:noFill/>
          </a:ln>
        </p:spPr>
        <p:style>
          <a:lnRef idx="0"/>
          <a:fillRef idx="0"/>
          <a:effectRef idx="0"/>
          <a:fontRef idx="minor"/>
        </p:style>
      </p:sp>
      <p:sp>
        <p:nvSpPr>
          <p:cNvPr id="2051" name="Google Shape;2004;p46"/>
          <p:cNvSpPr/>
          <p:nvPr/>
        </p:nvSpPr>
        <p:spPr>
          <a:xfrm>
            <a:off x="10748520" y="3494160"/>
            <a:ext cx="146880" cy="231840"/>
          </a:xfrm>
          <a:custGeom>
            <a:avLst/>
            <a:gdLst/>
            <a:ahLst/>
            <a:rect l="l" t="t" r="r" b="b"/>
            <a:pathLst>
              <a:path w="36" h="57">
                <a:moveTo>
                  <a:pt x="36" y="18"/>
                </a:moveTo>
                <a:cubicBezTo>
                  <a:pt x="36" y="19"/>
                  <a:pt x="35" y="20"/>
                  <a:pt x="35" y="20"/>
                </a:cubicBezTo>
                <a:cubicBezTo>
                  <a:pt x="28" y="20"/>
                  <a:pt x="28" y="20"/>
                  <a:pt x="28" y="20"/>
                </a:cubicBezTo>
                <a:cubicBezTo>
                  <a:pt x="27" y="27"/>
                  <a:pt x="21" y="32"/>
                  <a:pt x="12" y="33"/>
                </a:cubicBezTo>
                <a:cubicBezTo>
                  <a:pt x="18" y="40"/>
                  <a:pt x="24" y="47"/>
                  <a:pt x="30" y="55"/>
                </a:cubicBezTo>
                <a:cubicBezTo>
                  <a:pt x="30" y="55"/>
                  <a:pt x="30" y="56"/>
                  <a:pt x="30" y="56"/>
                </a:cubicBezTo>
                <a:cubicBezTo>
                  <a:pt x="30" y="57"/>
                  <a:pt x="29" y="57"/>
                  <a:pt x="29" y="57"/>
                </a:cubicBezTo>
                <a:cubicBezTo>
                  <a:pt x="21" y="57"/>
                  <a:pt x="21" y="57"/>
                  <a:pt x="21" y="57"/>
                </a:cubicBezTo>
                <a:cubicBezTo>
                  <a:pt x="21" y="57"/>
                  <a:pt x="20" y="57"/>
                  <a:pt x="20" y="57"/>
                </a:cubicBezTo>
                <a:cubicBezTo>
                  <a:pt x="14" y="49"/>
                  <a:pt x="8" y="42"/>
                  <a:pt x="0" y="34"/>
                </a:cubicBezTo>
                <a:cubicBezTo>
                  <a:pt x="0" y="33"/>
                  <a:pt x="0" y="33"/>
                  <a:pt x="0" y="33"/>
                </a:cubicBezTo>
                <a:cubicBezTo>
                  <a:pt x="0" y="28"/>
                  <a:pt x="0" y="28"/>
                  <a:pt x="0" y="28"/>
                </a:cubicBezTo>
                <a:cubicBezTo>
                  <a:pt x="0" y="27"/>
                  <a:pt x="0" y="26"/>
                  <a:pt x="1" y="26"/>
                </a:cubicBezTo>
                <a:cubicBezTo>
                  <a:pt x="6" y="26"/>
                  <a:pt x="6" y="26"/>
                  <a:pt x="6" y="26"/>
                </a:cubicBezTo>
                <a:cubicBezTo>
                  <a:pt x="13" y="26"/>
                  <a:pt x="17" y="24"/>
                  <a:pt x="18" y="20"/>
                </a:cubicBezTo>
                <a:cubicBezTo>
                  <a:pt x="1" y="20"/>
                  <a:pt x="1" y="20"/>
                  <a:pt x="1" y="20"/>
                </a:cubicBezTo>
                <a:cubicBezTo>
                  <a:pt x="0" y="20"/>
                  <a:pt x="0" y="19"/>
                  <a:pt x="0" y="18"/>
                </a:cubicBezTo>
                <a:cubicBezTo>
                  <a:pt x="0" y="14"/>
                  <a:pt x="0" y="14"/>
                  <a:pt x="0" y="14"/>
                </a:cubicBezTo>
                <a:cubicBezTo>
                  <a:pt x="0" y="13"/>
                  <a:pt x="0" y="13"/>
                  <a:pt x="1" y="13"/>
                </a:cubicBezTo>
                <a:cubicBezTo>
                  <a:pt x="18" y="13"/>
                  <a:pt x="18" y="13"/>
                  <a:pt x="18" y="13"/>
                </a:cubicBezTo>
                <a:cubicBezTo>
                  <a:pt x="16" y="10"/>
                  <a:pt x="12" y="8"/>
                  <a:pt x="7" y="8"/>
                </a:cubicBezTo>
                <a:cubicBezTo>
                  <a:pt x="1" y="8"/>
                  <a:pt x="1" y="8"/>
                  <a:pt x="1" y="8"/>
                </a:cubicBezTo>
                <a:cubicBezTo>
                  <a:pt x="0" y="8"/>
                  <a:pt x="0" y="8"/>
                  <a:pt x="0" y="7"/>
                </a:cubicBezTo>
                <a:cubicBezTo>
                  <a:pt x="0" y="2"/>
                  <a:pt x="0" y="2"/>
                  <a:pt x="0" y="2"/>
                </a:cubicBezTo>
                <a:cubicBezTo>
                  <a:pt x="0" y="1"/>
                  <a:pt x="0" y="0"/>
                  <a:pt x="1" y="0"/>
                </a:cubicBezTo>
                <a:cubicBezTo>
                  <a:pt x="34" y="0"/>
                  <a:pt x="34" y="0"/>
                  <a:pt x="34" y="0"/>
                </a:cubicBezTo>
                <a:cubicBezTo>
                  <a:pt x="35" y="0"/>
                  <a:pt x="36" y="1"/>
                  <a:pt x="36" y="2"/>
                </a:cubicBezTo>
                <a:cubicBezTo>
                  <a:pt x="36" y="6"/>
                  <a:pt x="36" y="6"/>
                  <a:pt x="36" y="6"/>
                </a:cubicBezTo>
                <a:cubicBezTo>
                  <a:pt x="36" y="7"/>
                  <a:pt x="35" y="7"/>
                  <a:pt x="34" y="7"/>
                </a:cubicBezTo>
                <a:cubicBezTo>
                  <a:pt x="25" y="7"/>
                  <a:pt x="25" y="7"/>
                  <a:pt x="25" y="7"/>
                </a:cubicBezTo>
                <a:cubicBezTo>
                  <a:pt x="26" y="9"/>
                  <a:pt x="27" y="11"/>
                  <a:pt x="28" y="13"/>
                </a:cubicBezTo>
                <a:cubicBezTo>
                  <a:pt x="35" y="13"/>
                  <a:pt x="35" y="13"/>
                  <a:pt x="35" y="13"/>
                </a:cubicBezTo>
                <a:cubicBezTo>
                  <a:pt x="35" y="13"/>
                  <a:pt x="36" y="13"/>
                  <a:pt x="36" y="14"/>
                </a:cubicBezTo>
                <a:lnTo>
                  <a:pt x="36" y="18"/>
                </a:lnTo>
                <a:close/>
              </a:path>
            </a:pathLst>
          </a:custGeom>
          <a:solidFill>
            <a:schemeClr val="dk1"/>
          </a:solidFill>
          <a:ln w="0">
            <a:noFill/>
          </a:ln>
        </p:spPr>
        <p:style>
          <a:lnRef idx="0"/>
          <a:fillRef idx="0"/>
          <a:effectRef idx="0"/>
          <a:fontRef idx="minor"/>
        </p:style>
      </p:sp>
      <p:sp>
        <p:nvSpPr>
          <p:cNvPr id="2052" name="Google Shape;2005;p46"/>
          <p:cNvSpPr/>
          <p:nvPr/>
        </p:nvSpPr>
        <p:spPr>
          <a:xfrm>
            <a:off x="11257560" y="3494160"/>
            <a:ext cx="171360" cy="252720"/>
          </a:xfrm>
          <a:custGeom>
            <a:avLst/>
            <a:gdLst/>
            <a:ahLst/>
            <a:rect l="l" t="t" r="r" b="b"/>
            <a:pathLst>
              <a:path w="42" h="62">
                <a:moveTo>
                  <a:pt x="1" y="59"/>
                </a:moveTo>
                <a:cubicBezTo>
                  <a:pt x="4" y="58"/>
                  <a:pt x="7" y="58"/>
                  <a:pt x="9" y="56"/>
                </a:cubicBezTo>
                <a:cubicBezTo>
                  <a:pt x="10" y="55"/>
                  <a:pt x="10" y="54"/>
                  <a:pt x="11" y="52"/>
                </a:cubicBezTo>
                <a:cubicBezTo>
                  <a:pt x="11" y="49"/>
                  <a:pt x="20" y="10"/>
                  <a:pt x="20" y="7"/>
                </a:cubicBezTo>
                <a:cubicBezTo>
                  <a:pt x="20" y="6"/>
                  <a:pt x="20" y="6"/>
                  <a:pt x="20" y="6"/>
                </a:cubicBezTo>
                <a:cubicBezTo>
                  <a:pt x="18" y="5"/>
                  <a:pt x="15" y="5"/>
                  <a:pt x="12" y="5"/>
                </a:cubicBezTo>
                <a:cubicBezTo>
                  <a:pt x="13" y="0"/>
                  <a:pt x="13" y="0"/>
                  <a:pt x="13" y="0"/>
                </a:cubicBezTo>
                <a:cubicBezTo>
                  <a:pt x="18" y="1"/>
                  <a:pt x="24" y="1"/>
                  <a:pt x="29" y="1"/>
                </a:cubicBezTo>
                <a:cubicBezTo>
                  <a:pt x="33" y="1"/>
                  <a:pt x="37" y="1"/>
                  <a:pt x="42" y="0"/>
                </a:cubicBezTo>
                <a:cubicBezTo>
                  <a:pt x="41" y="2"/>
                  <a:pt x="41" y="3"/>
                  <a:pt x="41" y="4"/>
                </a:cubicBezTo>
                <a:cubicBezTo>
                  <a:pt x="38" y="5"/>
                  <a:pt x="35" y="5"/>
                  <a:pt x="32" y="7"/>
                </a:cubicBezTo>
                <a:cubicBezTo>
                  <a:pt x="32" y="9"/>
                  <a:pt x="31" y="11"/>
                  <a:pt x="31" y="13"/>
                </a:cubicBezTo>
                <a:cubicBezTo>
                  <a:pt x="29" y="24"/>
                  <a:pt x="26" y="34"/>
                  <a:pt x="24" y="44"/>
                </a:cubicBezTo>
                <a:cubicBezTo>
                  <a:pt x="24" y="46"/>
                  <a:pt x="22" y="54"/>
                  <a:pt x="22" y="56"/>
                </a:cubicBezTo>
                <a:cubicBezTo>
                  <a:pt x="22" y="57"/>
                  <a:pt x="22" y="57"/>
                  <a:pt x="22" y="57"/>
                </a:cubicBezTo>
                <a:cubicBezTo>
                  <a:pt x="25" y="57"/>
                  <a:pt x="27" y="58"/>
                  <a:pt x="30" y="58"/>
                </a:cubicBezTo>
                <a:cubicBezTo>
                  <a:pt x="29" y="59"/>
                  <a:pt x="29" y="61"/>
                  <a:pt x="29" y="62"/>
                </a:cubicBezTo>
                <a:cubicBezTo>
                  <a:pt x="28" y="62"/>
                  <a:pt x="27" y="62"/>
                  <a:pt x="26" y="62"/>
                </a:cubicBezTo>
                <a:cubicBezTo>
                  <a:pt x="24" y="62"/>
                  <a:pt x="22" y="61"/>
                  <a:pt x="19" y="61"/>
                </a:cubicBezTo>
                <a:cubicBezTo>
                  <a:pt x="17" y="61"/>
                  <a:pt x="14" y="61"/>
                  <a:pt x="11" y="61"/>
                </a:cubicBezTo>
                <a:cubicBezTo>
                  <a:pt x="8" y="61"/>
                  <a:pt x="4" y="62"/>
                  <a:pt x="0" y="62"/>
                </a:cubicBezTo>
                <a:lnTo>
                  <a:pt x="1" y="59"/>
                </a:lnTo>
                <a:close/>
              </a:path>
            </a:pathLst>
          </a:custGeom>
          <a:solidFill>
            <a:schemeClr val="dk1"/>
          </a:solidFill>
          <a:ln w="0">
            <a:noFill/>
          </a:ln>
        </p:spPr>
        <p:style>
          <a:lnRef idx="0"/>
          <a:fillRef idx="0"/>
          <a:effectRef idx="0"/>
          <a:fontRef idx="minor"/>
        </p:style>
      </p:sp>
      <p:sp>
        <p:nvSpPr>
          <p:cNvPr id="2053" name="Google Shape;2006;p46"/>
          <p:cNvSpPr/>
          <p:nvPr/>
        </p:nvSpPr>
        <p:spPr>
          <a:xfrm>
            <a:off x="800280" y="3953880"/>
            <a:ext cx="273600" cy="262440"/>
          </a:xfrm>
          <a:custGeom>
            <a:avLst/>
            <a:gdLst/>
            <a:ahLst/>
            <a:rect l="l" t="t"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dk1"/>
          </a:solidFill>
          <a:ln w="0">
            <a:noFill/>
          </a:ln>
        </p:spPr>
        <p:style>
          <a:lnRef idx="0"/>
          <a:fillRef idx="0"/>
          <a:effectRef idx="0"/>
          <a:fontRef idx="minor"/>
        </p:style>
      </p:sp>
      <p:sp>
        <p:nvSpPr>
          <p:cNvPr id="2054" name="Google Shape;2007;p46"/>
          <p:cNvSpPr/>
          <p:nvPr/>
        </p:nvSpPr>
        <p:spPr>
          <a:xfrm>
            <a:off x="1312920" y="3978360"/>
            <a:ext cx="313200" cy="207360"/>
          </a:xfrm>
          <a:custGeom>
            <a:avLst/>
            <a:gdLst/>
            <a:ahLst/>
            <a:rect l="l" t="t"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dk1"/>
          </a:solidFill>
          <a:ln w="0">
            <a:noFill/>
          </a:ln>
        </p:spPr>
        <p:style>
          <a:lnRef idx="0"/>
          <a:fillRef idx="0"/>
          <a:effectRef idx="0"/>
          <a:fontRef idx="minor"/>
        </p:style>
      </p:sp>
      <p:sp>
        <p:nvSpPr>
          <p:cNvPr id="2055" name="Google Shape;2008;p46"/>
          <p:cNvSpPr/>
          <p:nvPr/>
        </p:nvSpPr>
        <p:spPr>
          <a:xfrm>
            <a:off x="1910880" y="3940560"/>
            <a:ext cx="285120" cy="282960"/>
          </a:xfrm>
          <a:custGeom>
            <a:avLst/>
            <a:gdLst/>
            <a:ahLst/>
            <a:rect l="l" t="t" r="r" b="b"/>
            <a:pathLst>
              <a:path w="70" h="69">
                <a:moveTo>
                  <a:pt x="68" y="64"/>
                </a:moveTo>
                <a:cubicBezTo>
                  <a:pt x="64" y="68"/>
                  <a:pt x="64" y="68"/>
                  <a:pt x="64" y="68"/>
                </a:cubicBezTo>
                <a:cubicBezTo>
                  <a:pt x="63" y="69"/>
                  <a:pt x="62" y="69"/>
                  <a:pt x="60" y="69"/>
                </a:cubicBezTo>
                <a:cubicBezTo>
                  <a:pt x="59" y="69"/>
                  <a:pt x="57" y="69"/>
                  <a:pt x="57" y="68"/>
                </a:cubicBezTo>
                <a:cubicBezTo>
                  <a:pt x="42" y="53"/>
                  <a:pt x="42" y="53"/>
                  <a:pt x="42" y="53"/>
                </a:cubicBezTo>
                <a:cubicBezTo>
                  <a:pt x="41" y="52"/>
                  <a:pt x="40" y="51"/>
                  <a:pt x="40" y="50"/>
                </a:cubicBezTo>
                <a:cubicBezTo>
                  <a:pt x="40" y="48"/>
                  <a:pt x="41" y="47"/>
                  <a:pt x="42" y="46"/>
                </a:cubicBezTo>
                <a:cubicBezTo>
                  <a:pt x="32" y="36"/>
                  <a:pt x="32" y="36"/>
                  <a:pt x="32" y="36"/>
                </a:cubicBezTo>
                <a:cubicBezTo>
                  <a:pt x="27" y="41"/>
                  <a:pt x="27" y="41"/>
                  <a:pt x="27" y="41"/>
                </a:cubicBezTo>
                <a:cubicBezTo>
                  <a:pt x="26" y="41"/>
                  <a:pt x="26" y="41"/>
                  <a:pt x="25" y="41"/>
                </a:cubicBezTo>
                <a:cubicBezTo>
                  <a:pt x="25" y="41"/>
                  <a:pt x="24" y="41"/>
                  <a:pt x="24" y="41"/>
                </a:cubicBezTo>
                <a:cubicBezTo>
                  <a:pt x="25" y="42"/>
                  <a:pt x="26" y="43"/>
                  <a:pt x="26" y="45"/>
                </a:cubicBezTo>
                <a:cubicBezTo>
                  <a:pt x="26" y="46"/>
                  <a:pt x="26" y="47"/>
                  <a:pt x="25" y="47"/>
                </a:cubicBezTo>
                <a:cubicBezTo>
                  <a:pt x="24" y="49"/>
                  <a:pt x="22" y="51"/>
                  <a:pt x="20" y="51"/>
                </a:cubicBezTo>
                <a:cubicBezTo>
                  <a:pt x="19" y="51"/>
                  <a:pt x="18" y="50"/>
                  <a:pt x="18" y="50"/>
                </a:cubicBezTo>
                <a:cubicBezTo>
                  <a:pt x="1" y="33"/>
                  <a:pt x="1" y="33"/>
                  <a:pt x="1" y="33"/>
                </a:cubicBezTo>
                <a:cubicBezTo>
                  <a:pt x="0" y="32"/>
                  <a:pt x="0" y="31"/>
                  <a:pt x="0" y="30"/>
                </a:cubicBezTo>
                <a:cubicBezTo>
                  <a:pt x="0" y="28"/>
                  <a:pt x="2" y="27"/>
                  <a:pt x="3" y="25"/>
                </a:cubicBezTo>
                <a:cubicBezTo>
                  <a:pt x="4" y="25"/>
                  <a:pt x="5" y="24"/>
                  <a:pt x="6" y="24"/>
                </a:cubicBezTo>
                <a:cubicBezTo>
                  <a:pt x="8" y="24"/>
                  <a:pt x="9" y="25"/>
                  <a:pt x="10" y="27"/>
                </a:cubicBezTo>
                <a:cubicBezTo>
                  <a:pt x="10" y="26"/>
                  <a:pt x="10" y="26"/>
                  <a:pt x="10" y="25"/>
                </a:cubicBezTo>
                <a:cubicBezTo>
                  <a:pt x="10" y="25"/>
                  <a:pt x="10" y="24"/>
                  <a:pt x="10" y="24"/>
                </a:cubicBezTo>
                <a:cubicBezTo>
                  <a:pt x="24" y="10"/>
                  <a:pt x="24" y="10"/>
                  <a:pt x="24" y="10"/>
                </a:cubicBezTo>
                <a:cubicBezTo>
                  <a:pt x="24" y="10"/>
                  <a:pt x="25" y="9"/>
                  <a:pt x="25" y="9"/>
                </a:cubicBezTo>
                <a:cubicBezTo>
                  <a:pt x="26" y="9"/>
                  <a:pt x="26" y="10"/>
                  <a:pt x="27" y="10"/>
                </a:cubicBezTo>
                <a:cubicBezTo>
                  <a:pt x="26" y="9"/>
                  <a:pt x="25" y="8"/>
                  <a:pt x="25" y="6"/>
                </a:cubicBezTo>
                <a:cubicBezTo>
                  <a:pt x="25" y="5"/>
                  <a:pt x="25" y="4"/>
                  <a:pt x="26" y="3"/>
                </a:cubicBezTo>
                <a:cubicBezTo>
                  <a:pt x="27" y="2"/>
                  <a:pt x="28" y="0"/>
                  <a:pt x="31" y="0"/>
                </a:cubicBezTo>
                <a:cubicBezTo>
                  <a:pt x="32" y="0"/>
                  <a:pt x="33" y="0"/>
                  <a:pt x="33" y="1"/>
                </a:cubicBezTo>
                <a:cubicBezTo>
                  <a:pt x="50" y="17"/>
                  <a:pt x="50" y="17"/>
                  <a:pt x="50" y="17"/>
                </a:cubicBezTo>
                <a:cubicBezTo>
                  <a:pt x="50" y="18"/>
                  <a:pt x="51" y="19"/>
                  <a:pt x="51" y="20"/>
                </a:cubicBezTo>
                <a:cubicBezTo>
                  <a:pt x="51" y="22"/>
                  <a:pt x="49" y="24"/>
                  <a:pt x="47" y="25"/>
                </a:cubicBezTo>
                <a:cubicBezTo>
                  <a:pt x="47" y="26"/>
                  <a:pt x="46" y="26"/>
                  <a:pt x="45" y="26"/>
                </a:cubicBezTo>
                <a:cubicBezTo>
                  <a:pt x="43" y="26"/>
                  <a:pt x="42" y="25"/>
                  <a:pt x="41" y="24"/>
                </a:cubicBezTo>
                <a:cubicBezTo>
                  <a:pt x="41" y="24"/>
                  <a:pt x="41" y="25"/>
                  <a:pt x="41" y="25"/>
                </a:cubicBezTo>
                <a:cubicBezTo>
                  <a:pt x="41" y="26"/>
                  <a:pt x="41" y="26"/>
                  <a:pt x="41" y="27"/>
                </a:cubicBezTo>
                <a:cubicBezTo>
                  <a:pt x="36" y="32"/>
                  <a:pt x="36" y="32"/>
                  <a:pt x="36" y="32"/>
                </a:cubicBezTo>
                <a:cubicBezTo>
                  <a:pt x="46" y="42"/>
                  <a:pt x="46" y="42"/>
                  <a:pt x="46" y="42"/>
                </a:cubicBezTo>
                <a:cubicBezTo>
                  <a:pt x="47" y="41"/>
                  <a:pt x="48" y="40"/>
                  <a:pt x="50" y="40"/>
                </a:cubicBezTo>
                <a:cubicBezTo>
                  <a:pt x="51" y="40"/>
                  <a:pt x="53" y="41"/>
                  <a:pt x="54" y="42"/>
                </a:cubicBezTo>
                <a:cubicBezTo>
                  <a:pt x="68" y="56"/>
                  <a:pt x="68" y="56"/>
                  <a:pt x="68" y="56"/>
                </a:cubicBezTo>
                <a:cubicBezTo>
                  <a:pt x="69" y="57"/>
                  <a:pt x="70" y="59"/>
                  <a:pt x="70" y="60"/>
                </a:cubicBezTo>
                <a:cubicBezTo>
                  <a:pt x="70" y="61"/>
                  <a:pt x="69" y="63"/>
                  <a:pt x="68" y="64"/>
                </a:cubicBezTo>
                <a:close/>
              </a:path>
            </a:pathLst>
          </a:custGeom>
          <a:solidFill>
            <a:schemeClr val="dk1"/>
          </a:solidFill>
          <a:ln w="0">
            <a:noFill/>
          </a:ln>
        </p:spPr>
        <p:style>
          <a:lnRef idx="0"/>
          <a:fillRef idx="0"/>
          <a:effectRef idx="0"/>
          <a:fontRef idx="minor"/>
        </p:style>
      </p:sp>
      <p:sp>
        <p:nvSpPr>
          <p:cNvPr id="2056" name="Google Shape;2009;p46"/>
          <p:cNvSpPr/>
          <p:nvPr/>
        </p:nvSpPr>
        <p:spPr>
          <a:xfrm>
            <a:off x="2491560" y="3953880"/>
            <a:ext cx="171360" cy="252720"/>
          </a:xfrm>
          <a:custGeom>
            <a:avLst/>
            <a:gdLst/>
            <a:ahLst/>
            <a:rect l="l" t="t"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dk1"/>
          </a:solidFill>
          <a:ln w="0">
            <a:noFill/>
          </a:ln>
        </p:spPr>
        <p:style>
          <a:lnRef idx="0"/>
          <a:fillRef idx="0"/>
          <a:effectRef idx="0"/>
          <a:fontRef idx="minor"/>
        </p:style>
      </p:sp>
      <p:sp>
        <p:nvSpPr>
          <p:cNvPr id="2057" name="Google Shape;2010;p46"/>
          <p:cNvSpPr/>
          <p:nvPr/>
        </p:nvSpPr>
        <p:spPr>
          <a:xfrm>
            <a:off x="3081960" y="3953880"/>
            <a:ext cx="252720" cy="252720"/>
          </a:xfrm>
          <a:custGeom>
            <a:avLst/>
            <a:gdLst/>
            <a:ahLst/>
            <a:rect l="l" t="t"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dk1"/>
          </a:solidFill>
          <a:ln w="0">
            <a:noFill/>
          </a:ln>
        </p:spPr>
        <p:style>
          <a:lnRef idx="0"/>
          <a:fillRef idx="0"/>
          <a:effectRef idx="0"/>
          <a:fontRef idx="minor"/>
        </p:style>
      </p:sp>
      <p:sp>
        <p:nvSpPr>
          <p:cNvPr id="2058" name="Google Shape;2011;p46"/>
          <p:cNvSpPr/>
          <p:nvPr/>
        </p:nvSpPr>
        <p:spPr>
          <a:xfrm>
            <a:off x="3675960" y="3936600"/>
            <a:ext cx="288720" cy="290520"/>
          </a:xfrm>
          <a:custGeom>
            <a:avLst/>
            <a:gdLst/>
            <a:ahLst/>
            <a:rect l="l" t="t"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chemeClr val="dk1"/>
          </a:solidFill>
          <a:ln w="0">
            <a:noFill/>
          </a:ln>
        </p:spPr>
        <p:style>
          <a:lnRef idx="0"/>
          <a:fillRef idx="0"/>
          <a:effectRef idx="0"/>
          <a:fontRef idx="minor"/>
        </p:style>
      </p:sp>
      <p:sp>
        <p:nvSpPr>
          <p:cNvPr id="2059" name="Google Shape;2012;p46"/>
          <p:cNvSpPr/>
          <p:nvPr/>
        </p:nvSpPr>
        <p:spPr>
          <a:xfrm>
            <a:off x="4260600" y="3933000"/>
            <a:ext cx="126000" cy="286920"/>
          </a:xfrm>
          <a:custGeom>
            <a:avLst/>
            <a:gdLst/>
            <a:ahLst/>
            <a:rect l="l" t="t" r="r" b="b"/>
            <a:pathLst>
              <a:path w="31" h="70">
                <a:moveTo>
                  <a:pt x="30" y="54"/>
                </a:moveTo>
                <a:cubicBezTo>
                  <a:pt x="16" y="69"/>
                  <a:pt x="16" y="69"/>
                  <a:pt x="16" y="69"/>
                </a:cubicBezTo>
                <a:cubicBezTo>
                  <a:pt x="16" y="70"/>
                  <a:pt x="16" y="70"/>
                  <a:pt x="15" y="70"/>
                </a:cubicBezTo>
                <a:cubicBezTo>
                  <a:pt x="15" y="70"/>
                  <a:pt x="15" y="70"/>
                  <a:pt x="14" y="69"/>
                </a:cubicBezTo>
                <a:cubicBezTo>
                  <a:pt x="0" y="54"/>
                  <a:pt x="0" y="54"/>
                  <a:pt x="0" y="54"/>
                </a:cubicBezTo>
                <a:cubicBezTo>
                  <a:pt x="0" y="53"/>
                  <a:pt x="0" y="53"/>
                  <a:pt x="0" y="52"/>
                </a:cubicBezTo>
                <a:cubicBezTo>
                  <a:pt x="0" y="52"/>
                  <a:pt x="1" y="52"/>
                  <a:pt x="1" y="52"/>
                </a:cubicBezTo>
                <a:cubicBezTo>
                  <a:pt x="10" y="52"/>
                  <a:pt x="10" y="52"/>
                  <a:pt x="10" y="52"/>
                </a:cubicBezTo>
                <a:cubicBezTo>
                  <a:pt x="10" y="2"/>
                  <a:pt x="10" y="2"/>
                  <a:pt x="10" y="2"/>
                </a:cubicBezTo>
                <a:cubicBezTo>
                  <a:pt x="10" y="1"/>
                  <a:pt x="11" y="0"/>
                  <a:pt x="11" y="0"/>
                </a:cubicBezTo>
                <a:cubicBezTo>
                  <a:pt x="19" y="0"/>
                  <a:pt x="19" y="0"/>
                  <a:pt x="19" y="0"/>
                </a:cubicBezTo>
                <a:cubicBezTo>
                  <a:pt x="20" y="0"/>
                  <a:pt x="20" y="1"/>
                  <a:pt x="20" y="2"/>
                </a:cubicBezTo>
                <a:cubicBezTo>
                  <a:pt x="20" y="52"/>
                  <a:pt x="20" y="52"/>
                  <a:pt x="20" y="52"/>
                </a:cubicBezTo>
                <a:cubicBezTo>
                  <a:pt x="29" y="52"/>
                  <a:pt x="29" y="52"/>
                  <a:pt x="29" y="52"/>
                </a:cubicBezTo>
                <a:cubicBezTo>
                  <a:pt x="30" y="52"/>
                  <a:pt x="30" y="52"/>
                  <a:pt x="30" y="52"/>
                </a:cubicBezTo>
                <a:cubicBezTo>
                  <a:pt x="31" y="53"/>
                  <a:pt x="31" y="53"/>
                  <a:pt x="30" y="54"/>
                </a:cubicBezTo>
                <a:close/>
              </a:path>
            </a:pathLst>
          </a:custGeom>
          <a:solidFill>
            <a:schemeClr val="dk1"/>
          </a:solidFill>
          <a:ln w="0">
            <a:noFill/>
          </a:ln>
        </p:spPr>
        <p:style>
          <a:lnRef idx="0"/>
          <a:fillRef idx="0"/>
          <a:effectRef idx="0"/>
          <a:fontRef idx="minor"/>
        </p:style>
      </p:sp>
      <p:sp>
        <p:nvSpPr>
          <p:cNvPr id="2060" name="Google Shape;2013;p46"/>
          <p:cNvSpPr/>
          <p:nvPr/>
        </p:nvSpPr>
        <p:spPr>
          <a:xfrm>
            <a:off x="4858560" y="3933000"/>
            <a:ext cx="266040" cy="270000"/>
          </a:xfrm>
          <a:custGeom>
            <a:avLst/>
            <a:gdLst/>
            <a:ahLst/>
            <a:rect l="l" t="t"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dk1"/>
          </a:solidFill>
          <a:ln w="0">
            <a:noFill/>
          </a:ln>
        </p:spPr>
        <p:style>
          <a:lnRef idx="0"/>
          <a:fillRef idx="0"/>
          <a:effectRef idx="0"/>
          <a:fontRef idx="minor"/>
        </p:style>
      </p:sp>
      <p:sp>
        <p:nvSpPr>
          <p:cNvPr id="2061" name="Google Shape;2014;p46"/>
          <p:cNvSpPr/>
          <p:nvPr/>
        </p:nvSpPr>
        <p:spPr>
          <a:xfrm>
            <a:off x="5441400" y="3944160"/>
            <a:ext cx="292680" cy="262440"/>
          </a:xfrm>
          <a:custGeom>
            <a:avLst/>
            <a:gdLst/>
            <a:ahLst/>
            <a:rect l="l" t="t" r="r" b="b"/>
            <a:pathLst>
              <a:path w="72" h="64">
                <a:moveTo>
                  <a:pt x="25" y="44"/>
                </a:moveTo>
                <a:cubicBezTo>
                  <a:pt x="25" y="45"/>
                  <a:pt x="25" y="46"/>
                  <a:pt x="24" y="46"/>
                </a:cubicBezTo>
                <a:cubicBezTo>
                  <a:pt x="24" y="46"/>
                  <a:pt x="23" y="46"/>
                  <a:pt x="23" y="46"/>
                </a:cubicBezTo>
                <a:cubicBezTo>
                  <a:pt x="22" y="46"/>
                  <a:pt x="22" y="46"/>
                  <a:pt x="21" y="45"/>
                </a:cubicBezTo>
                <a:cubicBezTo>
                  <a:pt x="1" y="25"/>
                  <a:pt x="1" y="25"/>
                  <a:pt x="1" y="25"/>
                </a:cubicBezTo>
                <a:cubicBezTo>
                  <a:pt x="0" y="24"/>
                  <a:pt x="0" y="22"/>
                  <a:pt x="1" y="21"/>
                </a:cubicBezTo>
                <a:cubicBezTo>
                  <a:pt x="21" y="1"/>
                  <a:pt x="21" y="1"/>
                  <a:pt x="21" y="1"/>
                </a:cubicBezTo>
                <a:cubicBezTo>
                  <a:pt x="22" y="0"/>
                  <a:pt x="23" y="0"/>
                  <a:pt x="24" y="0"/>
                </a:cubicBezTo>
                <a:cubicBezTo>
                  <a:pt x="25" y="0"/>
                  <a:pt x="25" y="1"/>
                  <a:pt x="25" y="2"/>
                </a:cubicBezTo>
                <a:cubicBezTo>
                  <a:pt x="25" y="5"/>
                  <a:pt x="25" y="5"/>
                  <a:pt x="25" y="5"/>
                </a:cubicBezTo>
                <a:cubicBezTo>
                  <a:pt x="10" y="21"/>
                  <a:pt x="10" y="21"/>
                  <a:pt x="10" y="21"/>
                </a:cubicBezTo>
                <a:cubicBezTo>
                  <a:pt x="9" y="22"/>
                  <a:pt x="9" y="24"/>
                  <a:pt x="10" y="25"/>
                </a:cubicBezTo>
                <a:cubicBezTo>
                  <a:pt x="25" y="41"/>
                  <a:pt x="25" y="41"/>
                  <a:pt x="25" y="41"/>
                </a:cubicBezTo>
                <a:lnTo>
                  <a:pt x="25" y="44"/>
                </a:lnTo>
                <a:close/>
                <a:moveTo>
                  <a:pt x="65" y="63"/>
                </a:moveTo>
                <a:cubicBezTo>
                  <a:pt x="65" y="64"/>
                  <a:pt x="64" y="64"/>
                  <a:pt x="64" y="64"/>
                </a:cubicBezTo>
                <a:cubicBezTo>
                  <a:pt x="64" y="64"/>
                  <a:pt x="64" y="64"/>
                  <a:pt x="64" y="64"/>
                </a:cubicBezTo>
                <a:cubicBezTo>
                  <a:pt x="63" y="64"/>
                  <a:pt x="63" y="63"/>
                  <a:pt x="63" y="63"/>
                </a:cubicBezTo>
                <a:cubicBezTo>
                  <a:pt x="64" y="52"/>
                  <a:pt x="63" y="45"/>
                  <a:pt x="58" y="40"/>
                </a:cubicBezTo>
                <a:cubicBezTo>
                  <a:pt x="55" y="36"/>
                  <a:pt x="50" y="34"/>
                  <a:pt x="41" y="33"/>
                </a:cubicBezTo>
                <a:cubicBezTo>
                  <a:pt x="41" y="44"/>
                  <a:pt x="41" y="44"/>
                  <a:pt x="41" y="44"/>
                </a:cubicBezTo>
                <a:cubicBezTo>
                  <a:pt x="41" y="45"/>
                  <a:pt x="40" y="46"/>
                  <a:pt x="39" y="46"/>
                </a:cubicBezTo>
                <a:cubicBezTo>
                  <a:pt x="39" y="46"/>
                  <a:pt x="39" y="46"/>
                  <a:pt x="38" y="46"/>
                </a:cubicBezTo>
                <a:cubicBezTo>
                  <a:pt x="38" y="46"/>
                  <a:pt x="37" y="46"/>
                  <a:pt x="37" y="45"/>
                </a:cubicBezTo>
                <a:cubicBezTo>
                  <a:pt x="16" y="25"/>
                  <a:pt x="16" y="25"/>
                  <a:pt x="16" y="25"/>
                </a:cubicBezTo>
                <a:cubicBezTo>
                  <a:pt x="15" y="24"/>
                  <a:pt x="15" y="22"/>
                  <a:pt x="16" y="21"/>
                </a:cubicBezTo>
                <a:cubicBezTo>
                  <a:pt x="37" y="1"/>
                  <a:pt x="37" y="1"/>
                  <a:pt x="37" y="1"/>
                </a:cubicBezTo>
                <a:cubicBezTo>
                  <a:pt x="37" y="0"/>
                  <a:pt x="38" y="0"/>
                  <a:pt x="39" y="0"/>
                </a:cubicBezTo>
                <a:cubicBezTo>
                  <a:pt x="40" y="0"/>
                  <a:pt x="41" y="1"/>
                  <a:pt x="41" y="2"/>
                </a:cubicBezTo>
                <a:cubicBezTo>
                  <a:pt x="41" y="13"/>
                  <a:pt x="41" y="13"/>
                  <a:pt x="41" y="13"/>
                </a:cubicBezTo>
                <a:cubicBezTo>
                  <a:pt x="52" y="14"/>
                  <a:pt x="60" y="17"/>
                  <a:pt x="65" y="22"/>
                </a:cubicBezTo>
                <a:cubicBezTo>
                  <a:pt x="71" y="28"/>
                  <a:pt x="72" y="37"/>
                  <a:pt x="72" y="42"/>
                </a:cubicBezTo>
                <a:cubicBezTo>
                  <a:pt x="72" y="51"/>
                  <a:pt x="65" y="63"/>
                  <a:pt x="65" y="63"/>
                </a:cubicBezTo>
                <a:close/>
              </a:path>
            </a:pathLst>
          </a:custGeom>
          <a:solidFill>
            <a:schemeClr val="dk1"/>
          </a:solidFill>
          <a:ln w="0">
            <a:noFill/>
          </a:ln>
        </p:spPr>
        <p:style>
          <a:lnRef idx="0"/>
          <a:fillRef idx="0"/>
          <a:effectRef idx="0"/>
          <a:fontRef idx="minor"/>
        </p:style>
      </p:sp>
      <p:sp>
        <p:nvSpPr>
          <p:cNvPr id="2062" name="Google Shape;2015;p46"/>
          <p:cNvSpPr/>
          <p:nvPr/>
        </p:nvSpPr>
        <p:spPr>
          <a:xfrm>
            <a:off x="6029640" y="3953880"/>
            <a:ext cx="249120" cy="252720"/>
          </a:xfrm>
          <a:custGeom>
            <a:avLst/>
            <a:gdLst/>
            <a:ahLst/>
            <a:rect l="l" t="t" r="r" b="b"/>
            <a:pathLst>
              <a:path w="61" h="62">
                <a:moveTo>
                  <a:pt x="61" y="53"/>
                </a:moveTo>
                <a:cubicBezTo>
                  <a:pt x="61" y="58"/>
                  <a:pt x="57" y="62"/>
                  <a:pt x="52" y="62"/>
                </a:cubicBezTo>
                <a:cubicBezTo>
                  <a:pt x="9" y="62"/>
                  <a:pt x="9" y="62"/>
                  <a:pt x="9" y="62"/>
                </a:cubicBezTo>
                <a:cubicBezTo>
                  <a:pt x="4" y="62"/>
                  <a:pt x="0" y="58"/>
                  <a:pt x="0" y="53"/>
                </a:cubicBezTo>
                <a:cubicBezTo>
                  <a:pt x="0" y="10"/>
                  <a:pt x="0" y="10"/>
                  <a:pt x="0" y="10"/>
                </a:cubicBezTo>
                <a:cubicBezTo>
                  <a:pt x="0" y="5"/>
                  <a:pt x="4" y="0"/>
                  <a:pt x="9" y="0"/>
                </a:cubicBezTo>
                <a:cubicBezTo>
                  <a:pt x="52" y="0"/>
                  <a:pt x="52" y="0"/>
                  <a:pt x="52" y="0"/>
                </a:cubicBezTo>
                <a:cubicBezTo>
                  <a:pt x="57" y="0"/>
                  <a:pt x="61" y="5"/>
                  <a:pt x="61" y="10"/>
                </a:cubicBezTo>
                <a:lnTo>
                  <a:pt x="61" y="53"/>
                </a:lnTo>
                <a:close/>
                <a:moveTo>
                  <a:pt x="33" y="28"/>
                </a:moveTo>
                <a:cubicBezTo>
                  <a:pt x="33" y="25"/>
                  <a:pt x="31" y="24"/>
                  <a:pt x="28" y="24"/>
                </a:cubicBezTo>
                <a:cubicBezTo>
                  <a:pt x="23" y="24"/>
                  <a:pt x="23" y="24"/>
                  <a:pt x="23" y="24"/>
                </a:cubicBezTo>
                <a:cubicBezTo>
                  <a:pt x="21" y="24"/>
                  <a:pt x="20" y="24"/>
                  <a:pt x="19" y="26"/>
                </a:cubicBezTo>
                <a:cubicBezTo>
                  <a:pt x="18" y="24"/>
                  <a:pt x="17" y="24"/>
                  <a:pt x="15" y="24"/>
                </a:cubicBezTo>
                <a:cubicBezTo>
                  <a:pt x="10" y="24"/>
                  <a:pt x="10" y="24"/>
                  <a:pt x="10" y="24"/>
                </a:cubicBezTo>
                <a:cubicBezTo>
                  <a:pt x="7" y="24"/>
                  <a:pt x="5" y="25"/>
                  <a:pt x="5" y="28"/>
                </a:cubicBezTo>
                <a:cubicBezTo>
                  <a:pt x="5" y="38"/>
                  <a:pt x="5" y="38"/>
                  <a:pt x="5" y="38"/>
                </a:cubicBezTo>
                <a:cubicBezTo>
                  <a:pt x="5" y="39"/>
                  <a:pt x="5" y="39"/>
                  <a:pt x="6" y="39"/>
                </a:cubicBezTo>
                <a:cubicBezTo>
                  <a:pt x="8" y="39"/>
                  <a:pt x="8" y="39"/>
                  <a:pt x="8" y="39"/>
                </a:cubicBezTo>
                <a:cubicBezTo>
                  <a:pt x="9" y="39"/>
                  <a:pt x="9" y="39"/>
                  <a:pt x="9" y="38"/>
                </a:cubicBezTo>
                <a:cubicBezTo>
                  <a:pt x="9" y="29"/>
                  <a:pt x="9" y="29"/>
                  <a:pt x="9" y="29"/>
                </a:cubicBezTo>
                <a:cubicBezTo>
                  <a:pt x="9" y="28"/>
                  <a:pt x="10" y="27"/>
                  <a:pt x="11" y="27"/>
                </a:cubicBezTo>
                <a:cubicBezTo>
                  <a:pt x="15" y="27"/>
                  <a:pt x="15" y="27"/>
                  <a:pt x="15" y="27"/>
                </a:cubicBezTo>
                <a:cubicBezTo>
                  <a:pt x="16" y="27"/>
                  <a:pt x="17" y="28"/>
                  <a:pt x="17" y="29"/>
                </a:cubicBezTo>
                <a:cubicBezTo>
                  <a:pt x="17" y="38"/>
                  <a:pt x="17" y="38"/>
                  <a:pt x="17" y="38"/>
                </a:cubicBezTo>
                <a:cubicBezTo>
                  <a:pt x="17" y="39"/>
                  <a:pt x="17" y="39"/>
                  <a:pt x="18" y="39"/>
                </a:cubicBezTo>
                <a:cubicBezTo>
                  <a:pt x="20" y="39"/>
                  <a:pt x="20" y="39"/>
                  <a:pt x="20" y="39"/>
                </a:cubicBezTo>
                <a:cubicBezTo>
                  <a:pt x="20" y="39"/>
                  <a:pt x="21" y="39"/>
                  <a:pt x="21" y="38"/>
                </a:cubicBezTo>
                <a:cubicBezTo>
                  <a:pt x="21" y="29"/>
                  <a:pt x="21" y="29"/>
                  <a:pt x="21" y="29"/>
                </a:cubicBezTo>
                <a:cubicBezTo>
                  <a:pt x="21" y="28"/>
                  <a:pt x="22" y="27"/>
                  <a:pt x="23" y="27"/>
                </a:cubicBezTo>
                <a:cubicBezTo>
                  <a:pt x="27" y="27"/>
                  <a:pt x="27" y="27"/>
                  <a:pt x="27" y="27"/>
                </a:cubicBezTo>
                <a:cubicBezTo>
                  <a:pt x="28" y="27"/>
                  <a:pt x="29" y="28"/>
                  <a:pt x="29" y="29"/>
                </a:cubicBezTo>
                <a:cubicBezTo>
                  <a:pt x="29" y="38"/>
                  <a:pt x="29" y="38"/>
                  <a:pt x="29" y="38"/>
                </a:cubicBezTo>
                <a:cubicBezTo>
                  <a:pt x="29" y="39"/>
                  <a:pt x="29" y="39"/>
                  <a:pt x="30" y="39"/>
                </a:cubicBezTo>
                <a:cubicBezTo>
                  <a:pt x="32" y="39"/>
                  <a:pt x="32" y="39"/>
                  <a:pt x="32" y="39"/>
                </a:cubicBezTo>
                <a:cubicBezTo>
                  <a:pt x="32" y="39"/>
                  <a:pt x="33" y="39"/>
                  <a:pt x="33" y="38"/>
                </a:cubicBezTo>
                <a:lnTo>
                  <a:pt x="33" y="28"/>
                </a:lnTo>
                <a:close/>
                <a:moveTo>
                  <a:pt x="56" y="28"/>
                </a:moveTo>
                <a:cubicBezTo>
                  <a:pt x="56" y="25"/>
                  <a:pt x="54" y="24"/>
                  <a:pt x="52" y="24"/>
                </a:cubicBezTo>
                <a:cubicBezTo>
                  <a:pt x="41" y="24"/>
                  <a:pt x="41" y="24"/>
                  <a:pt x="41" y="24"/>
                </a:cubicBezTo>
                <a:cubicBezTo>
                  <a:pt x="38" y="24"/>
                  <a:pt x="36" y="25"/>
                  <a:pt x="36" y="28"/>
                </a:cubicBezTo>
                <a:cubicBezTo>
                  <a:pt x="36" y="45"/>
                  <a:pt x="36" y="45"/>
                  <a:pt x="36" y="45"/>
                </a:cubicBezTo>
                <a:cubicBezTo>
                  <a:pt x="36" y="45"/>
                  <a:pt x="37" y="46"/>
                  <a:pt x="37" y="46"/>
                </a:cubicBezTo>
                <a:cubicBezTo>
                  <a:pt x="39" y="46"/>
                  <a:pt x="39" y="46"/>
                  <a:pt x="39" y="46"/>
                </a:cubicBezTo>
                <a:cubicBezTo>
                  <a:pt x="40" y="46"/>
                  <a:pt x="40" y="45"/>
                  <a:pt x="40" y="45"/>
                </a:cubicBezTo>
                <a:cubicBezTo>
                  <a:pt x="40" y="38"/>
                  <a:pt x="40" y="38"/>
                  <a:pt x="40" y="38"/>
                </a:cubicBezTo>
                <a:cubicBezTo>
                  <a:pt x="41" y="39"/>
                  <a:pt x="42" y="39"/>
                  <a:pt x="44" y="39"/>
                </a:cubicBezTo>
                <a:cubicBezTo>
                  <a:pt x="52" y="39"/>
                  <a:pt x="52" y="39"/>
                  <a:pt x="52" y="39"/>
                </a:cubicBezTo>
                <a:cubicBezTo>
                  <a:pt x="54" y="39"/>
                  <a:pt x="56" y="37"/>
                  <a:pt x="56" y="35"/>
                </a:cubicBezTo>
                <a:lnTo>
                  <a:pt x="56" y="28"/>
                </a:lnTo>
                <a:close/>
                <a:moveTo>
                  <a:pt x="52" y="34"/>
                </a:moveTo>
                <a:cubicBezTo>
                  <a:pt x="52" y="35"/>
                  <a:pt x="52" y="36"/>
                  <a:pt x="50" y="36"/>
                </a:cubicBezTo>
                <a:cubicBezTo>
                  <a:pt x="42" y="36"/>
                  <a:pt x="42" y="36"/>
                  <a:pt x="42" y="36"/>
                </a:cubicBezTo>
                <a:cubicBezTo>
                  <a:pt x="41" y="36"/>
                  <a:pt x="40" y="35"/>
                  <a:pt x="40" y="34"/>
                </a:cubicBezTo>
                <a:cubicBezTo>
                  <a:pt x="40" y="29"/>
                  <a:pt x="40" y="29"/>
                  <a:pt x="40" y="29"/>
                </a:cubicBezTo>
                <a:cubicBezTo>
                  <a:pt x="40" y="28"/>
                  <a:pt x="41" y="27"/>
                  <a:pt x="42" y="27"/>
                </a:cubicBezTo>
                <a:cubicBezTo>
                  <a:pt x="50" y="27"/>
                  <a:pt x="50" y="27"/>
                  <a:pt x="50" y="27"/>
                </a:cubicBezTo>
                <a:cubicBezTo>
                  <a:pt x="52" y="27"/>
                  <a:pt x="52" y="28"/>
                  <a:pt x="52" y="29"/>
                </a:cubicBezTo>
                <a:lnTo>
                  <a:pt x="52" y="34"/>
                </a:lnTo>
                <a:close/>
              </a:path>
            </a:pathLst>
          </a:custGeom>
          <a:solidFill>
            <a:schemeClr val="dk1"/>
          </a:solidFill>
          <a:ln w="0">
            <a:noFill/>
          </a:ln>
        </p:spPr>
        <p:style>
          <a:lnRef idx="0"/>
          <a:fillRef idx="0"/>
          <a:effectRef idx="0"/>
          <a:fontRef idx="minor"/>
        </p:style>
      </p:sp>
      <p:sp>
        <p:nvSpPr>
          <p:cNvPr id="2063" name="Google Shape;2016;p46"/>
          <p:cNvSpPr/>
          <p:nvPr/>
        </p:nvSpPr>
        <p:spPr>
          <a:xfrm>
            <a:off x="6620040" y="3933000"/>
            <a:ext cx="228240" cy="273600"/>
          </a:xfrm>
          <a:custGeom>
            <a:avLst/>
            <a:gdLst/>
            <a:ahLst/>
            <a:rect l="l" t="t" r="r" b="b"/>
            <a:pathLst>
              <a:path w="56" h="67">
                <a:moveTo>
                  <a:pt x="41" y="29"/>
                </a:moveTo>
                <a:cubicBezTo>
                  <a:pt x="41" y="34"/>
                  <a:pt x="41" y="34"/>
                  <a:pt x="41" y="34"/>
                </a:cubicBezTo>
                <a:cubicBezTo>
                  <a:pt x="41" y="41"/>
                  <a:pt x="35" y="47"/>
                  <a:pt x="28" y="47"/>
                </a:cubicBezTo>
                <a:cubicBezTo>
                  <a:pt x="27" y="47"/>
                  <a:pt x="25" y="46"/>
                  <a:pt x="24" y="46"/>
                </a:cubicBezTo>
                <a:cubicBezTo>
                  <a:pt x="20" y="50"/>
                  <a:pt x="20" y="50"/>
                  <a:pt x="20" y="50"/>
                </a:cubicBezTo>
                <a:cubicBezTo>
                  <a:pt x="22" y="51"/>
                  <a:pt x="25" y="52"/>
                  <a:pt x="28" y="52"/>
                </a:cubicBezTo>
                <a:cubicBezTo>
                  <a:pt x="38" y="52"/>
                  <a:pt x="46" y="44"/>
                  <a:pt x="46" y="34"/>
                </a:cubicBezTo>
                <a:cubicBezTo>
                  <a:pt x="46" y="29"/>
                  <a:pt x="46" y="29"/>
                  <a:pt x="46" y="29"/>
                </a:cubicBezTo>
                <a:cubicBezTo>
                  <a:pt x="46" y="27"/>
                  <a:pt x="47" y="26"/>
                  <a:pt x="49" y="26"/>
                </a:cubicBezTo>
                <a:cubicBezTo>
                  <a:pt x="50" y="26"/>
                  <a:pt x="51" y="27"/>
                  <a:pt x="51" y="29"/>
                </a:cubicBezTo>
                <a:cubicBezTo>
                  <a:pt x="51" y="34"/>
                  <a:pt x="51" y="34"/>
                  <a:pt x="51" y="34"/>
                </a:cubicBezTo>
                <a:cubicBezTo>
                  <a:pt x="51" y="46"/>
                  <a:pt x="42" y="55"/>
                  <a:pt x="31" y="57"/>
                </a:cubicBezTo>
                <a:cubicBezTo>
                  <a:pt x="31" y="62"/>
                  <a:pt x="31" y="62"/>
                  <a:pt x="31" y="62"/>
                </a:cubicBezTo>
                <a:cubicBezTo>
                  <a:pt x="41" y="62"/>
                  <a:pt x="41" y="62"/>
                  <a:pt x="41" y="62"/>
                </a:cubicBezTo>
                <a:cubicBezTo>
                  <a:pt x="42" y="62"/>
                  <a:pt x="43" y="63"/>
                  <a:pt x="43" y="65"/>
                </a:cubicBezTo>
                <a:cubicBezTo>
                  <a:pt x="43" y="66"/>
                  <a:pt x="42" y="67"/>
                  <a:pt x="41" y="67"/>
                </a:cubicBezTo>
                <a:cubicBezTo>
                  <a:pt x="15" y="67"/>
                  <a:pt x="15" y="67"/>
                  <a:pt x="15" y="67"/>
                </a:cubicBezTo>
                <a:cubicBezTo>
                  <a:pt x="14" y="67"/>
                  <a:pt x="13" y="66"/>
                  <a:pt x="13" y="65"/>
                </a:cubicBezTo>
                <a:cubicBezTo>
                  <a:pt x="13" y="63"/>
                  <a:pt x="14" y="62"/>
                  <a:pt x="15" y="62"/>
                </a:cubicBezTo>
                <a:cubicBezTo>
                  <a:pt x="25" y="62"/>
                  <a:pt x="25" y="62"/>
                  <a:pt x="25" y="62"/>
                </a:cubicBezTo>
                <a:cubicBezTo>
                  <a:pt x="25" y="57"/>
                  <a:pt x="25" y="57"/>
                  <a:pt x="25" y="57"/>
                </a:cubicBezTo>
                <a:cubicBezTo>
                  <a:pt x="22" y="56"/>
                  <a:pt x="19" y="55"/>
                  <a:pt x="16" y="53"/>
                </a:cubicBezTo>
                <a:cubicBezTo>
                  <a:pt x="6" y="64"/>
                  <a:pt x="6" y="64"/>
                  <a:pt x="6" y="64"/>
                </a:cubicBezTo>
                <a:cubicBezTo>
                  <a:pt x="5" y="64"/>
                  <a:pt x="4" y="64"/>
                  <a:pt x="4" y="64"/>
                </a:cubicBezTo>
                <a:cubicBezTo>
                  <a:pt x="1" y="60"/>
                  <a:pt x="1" y="60"/>
                  <a:pt x="1" y="60"/>
                </a:cubicBezTo>
                <a:cubicBezTo>
                  <a:pt x="0" y="60"/>
                  <a:pt x="0" y="59"/>
                  <a:pt x="1" y="59"/>
                </a:cubicBezTo>
                <a:cubicBezTo>
                  <a:pt x="50" y="9"/>
                  <a:pt x="50" y="9"/>
                  <a:pt x="50" y="9"/>
                </a:cubicBezTo>
                <a:cubicBezTo>
                  <a:pt x="51" y="8"/>
                  <a:pt x="52" y="8"/>
                  <a:pt x="52" y="9"/>
                </a:cubicBezTo>
                <a:cubicBezTo>
                  <a:pt x="55" y="12"/>
                  <a:pt x="55" y="12"/>
                  <a:pt x="55" y="12"/>
                </a:cubicBezTo>
                <a:cubicBezTo>
                  <a:pt x="56" y="13"/>
                  <a:pt x="56" y="14"/>
                  <a:pt x="55" y="14"/>
                </a:cubicBezTo>
                <a:lnTo>
                  <a:pt x="41" y="29"/>
                </a:lnTo>
                <a:close/>
                <a:moveTo>
                  <a:pt x="7" y="42"/>
                </a:moveTo>
                <a:cubicBezTo>
                  <a:pt x="6" y="40"/>
                  <a:pt x="5" y="37"/>
                  <a:pt x="5" y="34"/>
                </a:cubicBezTo>
                <a:cubicBezTo>
                  <a:pt x="5" y="29"/>
                  <a:pt x="5" y="29"/>
                  <a:pt x="5" y="29"/>
                </a:cubicBezTo>
                <a:cubicBezTo>
                  <a:pt x="5" y="27"/>
                  <a:pt x="6" y="26"/>
                  <a:pt x="7" y="26"/>
                </a:cubicBezTo>
                <a:cubicBezTo>
                  <a:pt x="9" y="26"/>
                  <a:pt x="10" y="27"/>
                  <a:pt x="10" y="29"/>
                </a:cubicBezTo>
                <a:cubicBezTo>
                  <a:pt x="10" y="34"/>
                  <a:pt x="10" y="34"/>
                  <a:pt x="10" y="34"/>
                </a:cubicBezTo>
                <a:cubicBezTo>
                  <a:pt x="10" y="35"/>
                  <a:pt x="10" y="37"/>
                  <a:pt x="11" y="38"/>
                </a:cubicBezTo>
                <a:lnTo>
                  <a:pt x="7" y="42"/>
                </a:lnTo>
                <a:close/>
                <a:moveTo>
                  <a:pt x="15" y="34"/>
                </a:moveTo>
                <a:cubicBezTo>
                  <a:pt x="15" y="13"/>
                  <a:pt x="15" y="13"/>
                  <a:pt x="15" y="13"/>
                </a:cubicBezTo>
                <a:cubicBezTo>
                  <a:pt x="15" y="6"/>
                  <a:pt x="21" y="0"/>
                  <a:pt x="28" y="0"/>
                </a:cubicBezTo>
                <a:cubicBezTo>
                  <a:pt x="34" y="0"/>
                  <a:pt x="38" y="4"/>
                  <a:pt x="40" y="9"/>
                </a:cubicBezTo>
                <a:lnTo>
                  <a:pt x="15" y="34"/>
                </a:lnTo>
                <a:close/>
              </a:path>
            </a:pathLst>
          </a:custGeom>
          <a:solidFill>
            <a:schemeClr val="dk1"/>
          </a:solidFill>
          <a:ln w="0">
            <a:noFill/>
          </a:ln>
        </p:spPr>
        <p:style>
          <a:lnRef idx="0"/>
          <a:fillRef idx="0"/>
          <a:effectRef idx="0"/>
          <a:fontRef idx="minor"/>
        </p:style>
      </p:sp>
      <p:sp>
        <p:nvSpPr>
          <p:cNvPr id="2064" name="Google Shape;2017;p46"/>
          <p:cNvSpPr/>
          <p:nvPr/>
        </p:nvSpPr>
        <p:spPr>
          <a:xfrm>
            <a:off x="7210440" y="3953880"/>
            <a:ext cx="228240" cy="231840"/>
          </a:xfrm>
          <a:custGeom>
            <a:avLst/>
            <a:gdLst/>
            <a:ahLst/>
            <a:rect l="l" t="t" r="r" b="b"/>
            <a:pathLst>
              <a:path w="56" h="57">
                <a:moveTo>
                  <a:pt x="56" y="45"/>
                </a:moveTo>
                <a:cubicBezTo>
                  <a:pt x="56" y="52"/>
                  <a:pt x="51" y="57"/>
                  <a:pt x="45" y="57"/>
                </a:cubicBezTo>
                <a:cubicBezTo>
                  <a:pt x="11" y="57"/>
                  <a:pt x="11" y="57"/>
                  <a:pt x="11" y="57"/>
                </a:cubicBezTo>
                <a:cubicBezTo>
                  <a:pt x="5" y="57"/>
                  <a:pt x="0" y="52"/>
                  <a:pt x="0" y="45"/>
                </a:cubicBezTo>
                <a:cubicBezTo>
                  <a:pt x="0" y="12"/>
                  <a:pt x="0" y="12"/>
                  <a:pt x="0" y="12"/>
                </a:cubicBezTo>
                <a:cubicBezTo>
                  <a:pt x="0" y="6"/>
                  <a:pt x="5" y="0"/>
                  <a:pt x="11" y="0"/>
                </a:cubicBezTo>
                <a:cubicBezTo>
                  <a:pt x="45" y="0"/>
                  <a:pt x="45" y="0"/>
                  <a:pt x="45" y="0"/>
                </a:cubicBezTo>
                <a:cubicBezTo>
                  <a:pt x="51" y="0"/>
                  <a:pt x="56" y="6"/>
                  <a:pt x="56" y="12"/>
                </a:cubicBezTo>
                <a:lnTo>
                  <a:pt x="56" y="45"/>
                </a:lnTo>
                <a:close/>
                <a:moveTo>
                  <a:pt x="51" y="12"/>
                </a:moveTo>
                <a:cubicBezTo>
                  <a:pt x="51" y="8"/>
                  <a:pt x="48" y="6"/>
                  <a:pt x="45" y="6"/>
                </a:cubicBezTo>
                <a:cubicBezTo>
                  <a:pt x="11" y="6"/>
                  <a:pt x="11" y="6"/>
                  <a:pt x="11" y="6"/>
                </a:cubicBezTo>
                <a:cubicBezTo>
                  <a:pt x="8" y="6"/>
                  <a:pt x="5" y="8"/>
                  <a:pt x="5" y="12"/>
                </a:cubicBezTo>
                <a:cubicBezTo>
                  <a:pt x="5" y="45"/>
                  <a:pt x="5" y="45"/>
                  <a:pt x="5" y="45"/>
                </a:cubicBezTo>
                <a:cubicBezTo>
                  <a:pt x="5" y="49"/>
                  <a:pt x="8" y="52"/>
                  <a:pt x="11" y="52"/>
                </a:cubicBezTo>
                <a:cubicBezTo>
                  <a:pt x="45" y="52"/>
                  <a:pt x="45" y="52"/>
                  <a:pt x="45" y="52"/>
                </a:cubicBezTo>
                <a:cubicBezTo>
                  <a:pt x="48" y="52"/>
                  <a:pt x="51" y="49"/>
                  <a:pt x="51" y="45"/>
                </a:cubicBezTo>
                <a:lnTo>
                  <a:pt x="51" y="12"/>
                </a:lnTo>
                <a:close/>
                <a:moveTo>
                  <a:pt x="46" y="30"/>
                </a:moveTo>
                <a:cubicBezTo>
                  <a:pt x="46" y="31"/>
                  <a:pt x="45" y="31"/>
                  <a:pt x="45" y="31"/>
                </a:cubicBezTo>
                <a:cubicBezTo>
                  <a:pt x="11" y="31"/>
                  <a:pt x="11" y="31"/>
                  <a:pt x="11" y="31"/>
                </a:cubicBezTo>
                <a:cubicBezTo>
                  <a:pt x="11" y="31"/>
                  <a:pt x="10" y="31"/>
                  <a:pt x="10" y="30"/>
                </a:cubicBezTo>
                <a:cubicBezTo>
                  <a:pt x="10" y="27"/>
                  <a:pt x="10" y="27"/>
                  <a:pt x="10" y="27"/>
                </a:cubicBezTo>
                <a:cubicBezTo>
                  <a:pt x="10" y="27"/>
                  <a:pt x="11" y="26"/>
                  <a:pt x="11" y="26"/>
                </a:cubicBezTo>
                <a:cubicBezTo>
                  <a:pt x="45" y="26"/>
                  <a:pt x="45" y="26"/>
                  <a:pt x="45" y="26"/>
                </a:cubicBezTo>
                <a:cubicBezTo>
                  <a:pt x="45" y="26"/>
                  <a:pt x="46" y="27"/>
                  <a:pt x="46" y="27"/>
                </a:cubicBezTo>
                <a:lnTo>
                  <a:pt x="46" y="30"/>
                </a:lnTo>
                <a:close/>
              </a:path>
            </a:pathLst>
          </a:custGeom>
          <a:solidFill>
            <a:schemeClr val="dk1"/>
          </a:solidFill>
          <a:ln w="0">
            <a:noFill/>
          </a:ln>
        </p:spPr>
        <p:style>
          <a:lnRef idx="0"/>
          <a:fillRef idx="0"/>
          <a:effectRef idx="0"/>
          <a:fontRef idx="minor"/>
        </p:style>
      </p:sp>
      <p:sp>
        <p:nvSpPr>
          <p:cNvPr id="2065" name="Google Shape;2018;p46"/>
          <p:cNvSpPr/>
          <p:nvPr/>
        </p:nvSpPr>
        <p:spPr>
          <a:xfrm>
            <a:off x="7798680" y="3953880"/>
            <a:ext cx="241560" cy="252720"/>
          </a:xfrm>
          <a:custGeom>
            <a:avLst/>
            <a:gdLst/>
            <a:ahLst/>
            <a:rect l="l" t="t" r="r" b="b"/>
            <a:pathLst>
              <a:path w="59" h="62">
                <a:moveTo>
                  <a:pt x="31" y="62"/>
                </a:moveTo>
                <a:cubicBezTo>
                  <a:pt x="14" y="62"/>
                  <a:pt x="0" y="48"/>
                  <a:pt x="0" y="31"/>
                </a:cubicBezTo>
                <a:cubicBezTo>
                  <a:pt x="0" y="15"/>
                  <a:pt x="13" y="1"/>
                  <a:pt x="29" y="0"/>
                </a:cubicBezTo>
                <a:cubicBezTo>
                  <a:pt x="31" y="0"/>
                  <a:pt x="31" y="1"/>
                  <a:pt x="32" y="2"/>
                </a:cubicBezTo>
                <a:cubicBezTo>
                  <a:pt x="32" y="3"/>
                  <a:pt x="32" y="4"/>
                  <a:pt x="31" y="5"/>
                </a:cubicBezTo>
                <a:cubicBezTo>
                  <a:pt x="27" y="9"/>
                  <a:pt x="24" y="15"/>
                  <a:pt x="24" y="21"/>
                </a:cubicBezTo>
                <a:cubicBezTo>
                  <a:pt x="24" y="33"/>
                  <a:pt x="34" y="43"/>
                  <a:pt x="46" y="43"/>
                </a:cubicBezTo>
                <a:cubicBezTo>
                  <a:pt x="49" y="43"/>
                  <a:pt x="52" y="42"/>
                  <a:pt x="55" y="41"/>
                </a:cubicBezTo>
                <a:cubicBezTo>
                  <a:pt x="56" y="40"/>
                  <a:pt x="57" y="41"/>
                  <a:pt x="58" y="41"/>
                </a:cubicBezTo>
                <a:cubicBezTo>
                  <a:pt x="59" y="42"/>
                  <a:pt x="59" y="43"/>
                  <a:pt x="59" y="44"/>
                </a:cubicBezTo>
                <a:cubicBezTo>
                  <a:pt x="54" y="55"/>
                  <a:pt x="43" y="62"/>
                  <a:pt x="31" y="62"/>
                </a:cubicBezTo>
                <a:close/>
                <a:moveTo>
                  <a:pt x="46" y="48"/>
                </a:moveTo>
                <a:cubicBezTo>
                  <a:pt x="31" y="48"/>
                  <a:pt x="19" y="36"/>
                  <a:pt x="19" y="21"/>
                </a:cubicBezTo>
                <a:cubicBezTo>
                  <a:pt x="19" y="16"/>
                  <a:pt x="21" y="11"/>
                  <a:pt x="23" y="7"/>
                </a:cubicBezTo>
                <a:cubicBezTo>
                  <a:pt x="13" y="10"/>
                  <a:pt x="5" y="20"/>
                  <a:pt x="5" y="31"/>
                </a:cubicBezTo>
                <a:cubicBezTo>
                  <a:pt x="5" y="45"/>
                  <a:pt x="16" y="57"/>
                  <a:pt x="31" y="57"/>
                </a:cubicBezTo>
                <a:cubicBezTo>
                  <a:pt x="38" y="57"/>
                  <a:pt x="46" y="53"/>
                  <a:pt x="50" y="48"/>
                </a:cubicBezTo>
                <a:cubicBezTo>
                  <a:pt x="49" y="48"/>
                  <a:pt x="48" y="48"/>
                  <a:pt x="46" y="48"/>
                </a:cubicBezTo>
                <a:close/>
              </a:path>
            </a:pathLst>
          </a:custGeom>
          <a:solidFill>
            <a:schemeClr val="dk1"/>
          </a:solidFill>
          <a:ln w="0">
            <a:noFill/>
          </a:ln>
        </p:spPr>
        <p:style>
          <a:lnRef idx="0"/>
          <a:fillRef idx="0"/>
          <a:effectRef idx="0"/>
          <a:fontRef idx="minor"/>
        </p:style>
      </p:sp>
      <p:sp>
        <p:nvSpPr>
          <p:cNvPr id="2066" name="Google Shape;2019;p46"/>
          <p:cNvSpPr/>
          <p:nvPr/>
        </p:nvSpPr>
        <p:spPr>
          <a:xfrm>
            <a:off x="8389080" y="3953880"/>
            <a:ext cx="336240" cy="231840"/>
          </a:xfrm>
          <a:custGeom>
            <a:avLst/>
            <a:gdLst/>
            <a:ahLst/>
            <a:rect l="l" t="t" r="r" b="b"/>
            <a:pathLst>
              <a:path w="82" h="57">
                <a:moveTo>
                  <a:pt x="82" y="49"/>
                </a:moveTo>
                <a:cubicBezTo>
                  <a:pt x="82" y="54"/>
                  <a:pt x="79" y="57"/>
                  <a:pt x="74" y="57"/>
                </a:cubicBezTo>
                <a:cubicBezTo>
                  <a:pt x="7" y="57"/>
                  <a:pt x="7" y="57"/>
                  <a:pt x="7" y="57"/>
                </a:cubicBezTo>
                <a:cubicBezTo>
                  <a:pt x="3" y="57"/>
                  <a:pt x="0" y="54"/>
                  <a:pt x="0" y="49"/>
                </a:cubicBezTo>
                <a:cubicBezTo>
                  <a:pt x="0" y="6"/>
                  <a:pt x="0" y="6"/>
                  <a:pt x="0" y="6"/>
                </a:cubicBezTo>
                <a:cubicBezTo>
                  <a:pt x="10" y="6"/>
                  <a:pt x="10" y="6"/>
                  <a:pt x="10" y="6"/>
                </a:cubicBezTo>
                <a:cubicBezTo>
                  <a:pt x="10" y="0"/>
                  <a:pt x="10" y="0"/>
                  <a:pt x="10" y="0"/>
                </a:cubicBezTo>
                <a:cubicBezTo>
                  <a:pt x="82" y="0"/>
                  <a:pt x="82" y="0"/>
                  <a:pt x="82" y="0"/>
                </a:cubicBezTo>
                <a:lnTo>
                  <a:pt x="82" y="49"/>
                </a:lnTo>
                <a:close/>
                <a:moveTo>
                  <a:pt x="10" y="11"/>
                </a:moveTo>
                <a:cubicBezTo>
                  <a:pt x="5" y="11"/>
                  <a:pt x="5" y="11"/>
                  <a:pt x="5" y="11"/>
                </a:cubicBezTo>
                <a:cubicBezTo>
                  <a:pt x="5" y="49"/>
                  <a:pt x="5" y="49"/>
                  <a:pt x="5" y="49"/>
                </a:cubicBezTo>
                <a:cubicBezTo>
                  <a:pt x="5" y="51"/>
                  <a:pt x="6" y="52"/>
                  <a:pt x="7" y="52"/>
                </a:cubicBezTo>
                <a:cubicBezTo>
                  <a:pt x="9" y="52"/>
                  <a:pt x="10" y="51"/>
                  <a:pt x="10" y="49"/>
                </a:cubicBezTo>
                <a:lnTo>
                  <a:pt x="10" y="11"/>
                </a:lnTo>
                <a:close/>
                <a:moveTo>
                  <a:pt x="77" y="6"/>
                </a:moveTo>
                <a:cubicBezTo>
                  <a:pt x="15" y="6"/>
                  <a:pt x="15" y="6"/>
                  <a:pt x="15" y="6"/>
                </a:cubicBezTo>
                <a:cubicBezTo>
                  <a:pt x="15" y="49"/>
                  <a:pt x="15" y="49"/>
                  <a:pt x="15" y="49"/>
                </a:cubicBezTo>
                <a:cubicBezTo>
                  <a:pt x="15" y="50"/>
                  <a:pt x="15" y="51"/>
                  <a:pt x="15" y="52"/>
                </a:cubicBezTo>
                <a:cubicBezTo>
                  <a:pt x="74" y="52"/>
                  <a:pt x="74" y="52"/>
                  <a:pt x="74" y="52"/>
                </a:cubicBezTo>
                <a:cubicBezTo>
                  <a:pt x="76" y="52"/>
                  <a:pt x="77" y="51"/>
                  <a:pt x="77" y="49"/>
                </a:cubicBezTo>
                <a:lnTo>
                  <a:pt x="77" y="6"/>
                </a:lnTo>
                <a:close/>
                <a:moveTo>
                  <a:pt x="46" y="36"/>
                </a:moveTo>
                <a:cubicBezTo>
                  <a:pt x="20" y="36"/>
                  <a:pt x="20" y="36"/>
                  <a:pt x="20" y="36"/>
                </a:cubicBezTo>
                <a:cubicBezTo>
                  <a:pt x="20" y="11"/>
                  <a:pt x="20" y="11"/>
                  <a:pt x="20" y="11"/>
                </a:cubicBezTo>
                <a:cubicBezTo>
                  <a:pt x="46" y="11"/>
                  <a:pt x="46" y="11"/>
                  <a:pt x="46" y="11"/>
                </a:cubicBezTo>
                <a:lnTo>
                  <a:pt x="46" y="36"/>
                </a:lnTo>
                <a:close/>
                <a:moveTo>
                  <a:pt x="46" y="47"/>
                </a:moveTo>
                <a:cubicBezTo>
                  <a:pt x="20" y="47"/>
                  <a:pt x="20" y="47"/>
                  <a:pt x="20" y="47"/>
                </a:cubicBezTo>
                <a:cubicBezTo>
                  <a:pt x="20" y="42"/>
                  <a:pt x="20" y="42"/>
                  <a:pt x="20" y="42"/>
                </a:cubicBezTo>
                <a:cubicBezTo>
                  <a:pt x="46" y="42"/>
                  <a:pt x="46" y="42"/>
                  <a:pt x="46" y="42"/>
                </a:cubicBezTo>
                <a:lnTo>
                  <a:pt x="46" y="47"/>
                </a:lnTo>
                <a:close/>
                <a:moveTo>
                  <a:pt x="25" y="16"/>
                </a:moveTo>
                <a:cubicBezTo>
                  <a:pt x="25" y="31"/>
                  <a:pt x="25" y="31"/>
                  <a:pt x="25" y="31"/>
                </a:cubicBezTo>
                <a:cubicBezTo>
                  <a:pt x="41" y="31"/>
                  <a:pt x="41" y="31"/>
                  <a:pt x="41" y="31"/>
                </a:cubicBezTo>
                <a:cubicBezTo>
                  <a:pt x="41" y="16"/>
                  <a:pt x="41" y="16"/>
                  <a:pt x="41" y="16"/>
                </a:cubicBezTo>
                <a:lnTo>
                  <a:pt x="25" y="16"/>
                </a:lnTo>
                <a:close/>
                <a:moveTo>
                  <a:pt x="72" y="16"/>
                </a:moveTo>
                <a:cubicBezTo>
                  <a:pt x="51" y="16"/>
                  <a:pt x="51" y="16"/>
                  <a:pt x="51" y="16"/>
                </a:cubicBezTo>
                <a:cubicBezTo>
                  <a:pt x="51" y="11"/>
                  <a:pt x="51" y="11"/>
                  <a:pt x="51" y="11"/>
                </a:cubicBezTo>
                <a:cubicBezTo>
                  <a:pt x="72" y="11"/>
                  <a:pt x="72" y="11"/>
                  <a:pt x="72" y="11"/>
                </a:cubicBezTo>
                <a:lnTo>
                  <a:pt x="72" y="16"/>
                </a:lnTo>
                <a:close/>
                <a:moveTo>
                  <a:pt x="72" y="26"/>
                </a:moveTo>
                <a:cubicBezTo>
                  <a:pt x="51" y="26"/>
                  <a:pt x="51" y="26"/>
                  <a:pt x="51" y="26"/>
                </a:cubicBezTo>
                <a:cubicBezTo>
                  <a:pt x="51" y="21"/>
                  <a:pt x="51" y="21"/>
                  <a:pt x="51" y="21"/>
                </a:cubicBezTo>
                <a:cubicBezTo>
                  <a:pt x="72" y="21"/>
                  <a:pt x="72" y="21"/>
                  <a:pt x="72" y="21"/>
                </a:cubicBezTo>
                <a:lnTo>
                  <a:pt x="72" y="26"/>
                </a:lnTo>
                <a:close/>
                <a:moveTo>
                  <a:pt x="72" y="36"/>
                </a:moveTo>
                <a:cubicBezTo>
                  <a:pt x="51" y="36"/>
                  <a:pt x="51" y="36"/>
                  <a:pt x="51" y="36"/>
                </a:cubicBezTo>
                <a:cubicBezTo>
                  <a:pt x="51" y="31"/>
                  <a:pt x="51" y="31"/>
                  <a:pt x="51" y="31"/>
                </a:cubicBezTo>
                <a:cubicBezTo>
                  <a:pt x="72" y="31"/>
                  <a:pt x="72" y="31"/>
                  <a:pt x="72" y="31"/>
                </a:cubicBezTo>
                <a:lnTo>
                  <a:pt x="72" y="36"/>
                </a:lnTo>
                <a:close/>
                <a:moveTo>
                  <a:pt x="72" y="47"/>
                </a:moveTo>
                <a:cubicBezTo>
                  <a:pt x="51" y="47"/>
                  <a:pt x="51" y="47"/>
                  <a:pt x="51" y="47"/>
                </a:cubicBezTo>
                <a:cubicBezTo>
                  <a:pt x="51" y="42"/>
                  <a:pt x="51" y="42"/>
                  <a:pt x="51" y="42"/>
                </a:cubicBezTo>
                <a:cubicBezTo>
                  <a:pt x="72" y="42"/>
                  <a:pt x="72" y="42"/>
                  <a:pt x="72" y="42"/>
                </a:cubicBezTo>
                <a:lnTo>
                  <a:pt x="72" y="47"/>
                </a:lnTo>
                <a:close/>
              </a:path>
            </a:pathLst>
          </a:custGeom>
          <a:solidFill>
            <a:schemeClr val="dk1"/>
          </a:solidFill>
          <a:ln w="0">
            <a:noFill/>
          </a:ln>
        </p:spPr>
        <p:style>
          <a:lnRef idx="0"/>
          <a:fillRef idx="0"/>
          <a:effectRef idx="0"/>
          <a:fontRef idx="minor"/>
        </p:style>
      </p:sp>
      <p:sp>
        <p:nvSpPr>
          <p:cNvPr id="2067" name="Google Shape;2020;p46"/>
          <p:cNvSpPr/>
          <p:nvPr/>
        </p:nvSpPr>
        <p:spPr>
          <a:xfrm>
            <a:off x="8979480" y="3933000"/>
            <a:ext cx="294480" cy="294480"/>
          </a:xfrm>
          <a:custGeom>
            <a:avLst/>
            <a:gdLst/>
            <a:ahLst/>
            <a:rect l="l" t="t" r="r" b="b"/>
            <a:pathLst>
              <a:path w="72" h="72">
                <a:moveTo>
                  <a:pt x="38" y="50"/>
                </a:moveTo>
                <a:cubicBezTo>
                  <a:pt x="38" y="53"/>
                  <a:pt x="38" y="53"/>
                  <a:pt x="38" y="53"/>
                </a:cubicBezTo>
                <a:cubicBezTo>
                  <a:pt x="39" y="64"/>
                  <a:pt x="31" y="72"/>
                  <a:pt x="19" y="72"/>
                </a:cubicBezTo>
                <a:cubicBezTo>
                  <a:pt x="6" y="72"/>
                  <a:pt x="0" y="61"/>
                  <a:pt x="0" y="49"/>
                </a:cubicBezTo>
                <a:cubicBezTo>
                  <a:pt x="1" y="50"/>
                  <a:pt x="6" y="54"/>
                  <a:pt x="8" y="54"/>
                </a:cubicBezTo>
                <a:cubicBezTo>
                  <a:pt x="9" y="54"/>
                  <a:pt x="10" y="54"/>
                  <a:pt x="10" y="53"/>
                </a:cubicBezTo>
                <a:cubicBezTo>
                  <a:pt x="14" y="44"/>
                  <a:pt x="19" y="42"/>
                  <a:pt x="28" y="42"/>
                </a:cubicBezTo>
                <a:cubicBezTo>
                  <a:pt x="30" y="46"/>
                  <a:pt x="34" y="49"/>
                  <a:pt x="38" y="50"/>
                </a:cubicBezTo>
                <a:close/>
                <a:moveTo>
                  <a:pt x="72" y="7"/>
                </a:moveTo>
                <a:cubicBezTo>
                  <a:pt x="72" y="9"/>
                  <a:pt x="71" y="11"/>
                  <a:pt x="70" y="13"/>
                </a:cubicBezTo>
                <a:cubicBezTo>
                  <a:pt x="67" y="19"/>
                  <a:pt x="56" y="39"/>
                  <a:pt x="51" y="43"/>
                </a:cubicBezTo>
                <a:cubicBezTo>
                  <a:pt x="49" y="45"/>
                  <a:pt x="46" y="47"/>
                  <a:pt x="42" y="47"/>
                </a:cubicBezTo>
                <a:cubicBezTo>
                  <a:pt x="36" y="47"/>
                  <a:pt x="30" y="41"/>
                  <a:pt x="30" y="34"/>
                </a:cubicBezTo>
                <a:cubicBezTo>
                  <a:pt x="30" y="31"/>
                  <a:pt x="31" y="28"/>
                  <a:pt x="34" y="26"/>
                </a:cubicBezTo>
                <a:cubicBezTo>
                  <a:pt x="59" y="2"/>
                  <a:pt x="59" y="2"/>
                  <a:pt x="59" y="2"/>
                </a:cubicBezTo>
                <a:cubicBezTo>
                  <a:pt x="61" y="1"/>
                  <a:pt x="63" y="0"/>
                  <a:pt x="65" y="0"/>
                </a:cubicBezTo>
                <a:cubicBezTo>
                  <a:pt x="68" y="0"/>
                  <a:pt x="72" y="3"/>
                  <a:pt x="72" y="7"/>
                </a:cubicBezTo>
                <a:close/>
              </a:path>
            </a:pathLst>
          </a:custGeom>
          <a:solidFill>
            <a:schemeClr val="dk1"/>
          </a:solidFill>
          <a:ln w="0">
            <a:noFill/>
          </a:ln>
        </p:spPr>
        <p:style>
          <a:lnRef idx="0"/>
          <a:fillRef idx="0"/>
          <a:effectRef idx="0"/>
          <a:fontRef idx="minor"/>
        </p:style>
      </p:sp>
      <p:sp>
        <p:nvSpPr>
          <p:cNvPr id="2068" name="Google Shape;2021;p46"/>
          <p:cNvSpPr/>
          <p:nvPr/>
        </p:nvSpPr>
        <p:spPr>
          <a:xfrm>
            <a:off x="9573480" y="3953880"/>
            <a:ext cx="203760" cy="252720"/>
          </a:xfrm>
          <a:custGeom>
            <a:avLst/>
            <a:gdLst/>
            <a:ahLst/>
            <a:rect l="l" t="t" r="r" b="b"/>
            <a:pathLst>
              <a:path w="50" h="62">
                <a:moveTo>
                  <a:pt x="50" y="6"/>
                </a:moveTo>
                <a:cubicBezTo>
                  <a:pt x="50" y="7"/>
                  <a:pt x="49" y="10"/>
                  <a:pt x="48" y="10"/>
                </a:cubicBezTo>
                <a:cubicBezTo>
                  <a:pt x="47" y="10"/>
                  <a:pt x="46" y="9"/>
                  <a:pt x="45" y="10"/>
                </a:cubicBezTo>
                <a:cubicBezTo>
                  <a:pt x="45" y="10"/>
                  <a:pt x="44" y="10"/>
                  <a:pt x="44" y="11"/>
                </a:cubicBezTo>
                <a:cubicBezTo>
                  <a:pt x="44" y="12"/>
                  <a:pt x="44" y="13"/>
                  <a:pt x="44" y="13"/>
                </a:cubicBezTo>
                <a:cubicBezTo>
                  <a:pt x="44" y="60"/>
                  <a:pt x="44" y="60"/>
                  <a:pt x="44" y="60"/>
                </a:cubicBezTo>
                <a:cubicBezTo>
                  <a:pt x="44" y="61"/>
                  <a:pt x="43" y="62"/>
                  <a:pt x="42" y="62"/>
                </a:cubicBezTo>
                <a:cubicBezTo>
                  <a:pt x="37" y="62"/>
                  <a:pt x="37" y="62"/>
                  <a:pt x="37" y="62"/>
                </a:cubicBezTo>
                <a:cubicBezTo>
                  <a:pt x="36" y="62"/>
                  <a:pt x="35" y="61"/>
                  <a:pt x="35" y="60"/>
                </a:cubicBezTo>
                <a:cubicBezTo>
                  <a:pt x="35" y="11"/>
                  <a:pt x="35" y="11"/>
                  <a:pt x="35" y="11"/>
                </a:cubicBezTo>
                <a:cubicBezTo>
                  <a:pt x="29" y="11"/>
                  <a:pt x="29" y="11"/>
                  <a:pt x="29" y="11"/>
                </a:cubicBezTo>
                <a:cubicBezTo>
                  <a:pt x="29" y="60"/>
                  <a:pt x="29" y="60"/>
                  <a:pt x="29" y="60"/>
                </a:cubicBezTo>
                <a:cubicBezTo>
                  <a:pt x="29" y="61"/>
                  <a:pt x="28" y="62"/>
                  <a:pt x="27" y="62"/>
                </a:cubicBezTo>
                <a:cubicBezTo>
                  <a:pt x="22" y="62"/>
                  <a:pt x="22" y="62"/>
                  <a:pt x="22" y="62"/>
                </a:cubicBezTo>
                <a:cubicBezTo>
                  <a:pt x="21" y="62"/>
                  <a:pt x="20" y="61"/>
                  <a:pt x="20" y="60"/>
                </a:cubicBezTo>
                <a:cubicBezTo>
                  <a:pt x="20" y="40"/>
                  <a:pt x="20" y="40"/>
                  <a:pt x="20" y="40"/>
                </a:cubicBezTo>
                <a:cubicBezTo>
                  <a:pt x="16" y="39"/>
                  <a:pt x="13" y="39"/>
                  <a:pt x="10" y="37"/>
                </a:cubicBezTo>
                <a:cubicBezTo>
                  <a:pt x="7" y="36"/>
                  <a:pt x="4" y="33"/>
                  <a:pt x="2" y="30"/>
                </a:cubicBezTo>
                <a:cubicBezTo>
                  <a:pt x="1" y="27"/>
                  <a:pt x="0" y="24"/>
                  <a:pt x="0" y="20"/>
                </a:cubicBezTo>
                <a:cubicBezTo>
                  <a:pt x="0" y="15"/>
                  <a:pt x="1" y="11"/>
                  <a:pt x="3" y="8"/>
                </a:cubicBezTo>
                <a:cubicBezTo>
                  <a:pt x="6" y="5"/>
                  <a:pt x="8" y="3"/>
                  <a:pt x="12" y="2"/>
                </a:cubicBezTo>
                <a:cubicBezTo>
                  <a:pt x="15" y="1"/>
                  <a:pt x="21" y="0"/>
                  <a:pt x="28" y="0"/>
                </a:cubicBezTo>
                <a:cubicBezTo>
                  <a:pt x="48" y="0"/>
                  <a:pt x="48" y="0"/>
                  <a:pt x="48" y="0"/>
                </a:cubicBezTo>
                <a:cubicBezTo>
                  <a:pt x="49" y="0"/>
                  <a:pt x="50" y="2"/>
                  <a:pt x="50" y="3"/>
                </a:cubicBezTo>
                <a:lnTo>
                  <a:pt x="50" y="6"/>
                </a:lnTo>
                <a:close/>
              </a:path>
            </a:pathLst>
          </a:custGeom>
          <a:solidFill>
            <a:schemeClr val="dk1"/>
          </a:solidFill>
          <a:ln w="0">
            <a:noFill/>
          </a:ln>
        </p:spPr>
        <p:style>
          <a:lnRef idx="0"/>
          <a:fillRef idx="0"/>
          <a:effectRef idx="0"/>
          <a:fontRef idx="minor"/>
        </p:style>
      </p:sp>
      <p:sp>
        <p:nvSpPr>
          <p:cNvPr id="2069" name="Google Shape;2022;p46"/>
          <p:cNvSpPr/>
          <p:nvPr/>
        </p:nvSpPr>
        <p:spPr>
          <a:xfrm>
            <a:off x="10171440" y="3933000"/>
            <a:ext cx="270000" cy="273600"/>
          </a:xfrm>
          <a:custGeom>
            <a:avLst/>
            <a:gdLst/>
            <a:ahLst/>
            <a:rect l="l" t="t" r="r" b="b"/>
            <a:pathLst>
              <a:path w="66" h="67">
                <a:moveTo>
                  <a:pt x="49" y="34"/>
                </a:moveTo>
                <a:cubicBezTo>
                  <a:pt x="43" y="39"/>
                  <a:pt x="33" y="41"/>
                  <a:pt x="25" y="41"/>
                </a:cubicBezTo>
                <a:cubicBezTo>
                  <a:pt x="22" y="41"/>
                  <a:pt x="22" y="41"/>
                  <a:pt x="22" y="41"/>
                </a:cubicBezTo>
                <a:cubicBezTo>
                  <a:pt x="21" y="41"/>
                  <a:pt x="19" y="42"/>
                  <a:pt x="19" y="44"/>
                </a:cubicBezTo>
                <a:cubicBezTo>
                  <a:pt x="16" y="56"/>
                  <a:pt x="16" y="56"/>
                  <a:pt x="16" y="56"/>
                </a:cubicBezTo>
                <a:cubicBezTo>
                  <a:pt x="15" y="58"/>
                  <a:pt x="13" y="60"/>
                  <a:pt x="11" y="60"/>
                </a:cubicBezTo>
                <a:cubicBezTo>
                  <a:pt x="3" y="60"/>
                  <a:pt x="3" y="60"/>
                  <a:pt x="3" y="60"/>
                </a:cubicBezTo>
                <a:cubicBezTo>
                  <a:pt x="1" y="60"/>
                  <a:pt x="0" y="59"/>
                  <a:pt x="0" y="57"/>
                </a:cubicBezTo>
                <a:cubicBezTo>
                  <a:pt x="0" y="57"/>
                  <a:pt x="0" y="56"/>
                  <a:pt x="0" y="56"/>
                </a:cubicBezTo>
                <a:cubicBezTo>
                  <a:pt x="12" y="4"/>
                  <a:pt x="12" y="4"/>
                  <a:pt x="12" y="4"/>
                </a:cubicBezTo>
                <a:cubicBezTo>
                  <a:pt x="12" y="2"/>
                  <a:pt x="14" y="0"/>
                  <a:pt x="16" y="0"/>
                </a:cubicBezTo>
                <a:cubicBezTo>
                  <a:pt x="34" y="0"/>
                  <a:pt x="34" y="0"/>
                  <a:pt x="34" y="0"/>
                </a:cubicBezTo>
                <a:cubicBezTo>
                  <a:pt x="46" y="0"/>
                  <a:pt x="58" y="2"/>
                  <a:pt x="58" y="17"/>
                </a:cubicBezTo>
                <a:cubicBezTo>
                  <a:pt x="58" y="24"/>
                  <a:pt x="55" y="30"/>
                  <a:pt x="49" y="34"/>
                </a:cubicBezTo>
                <a:close/>
                <a:moveTo>
                  <a:pt x="57" y="42"/>
                </a:moveTo>
                <a:cubicBezTo>
                  <a:pt x="50" y="47"/>
                  <a:pt x="41" y="48"/>
                  <a:pt x="32" y="48"/>
                </a:cubicBezTo>
                <a:cubicBezTo>
                  <a:pt x="30" y="48"/>
                  <a:pt x="30" y="48"/>
                  <a:pt x="30" y="48"/>
                </a:cubicBezTo>
                <a:cubicBezTo>
                  <a:pt x="28" y="48"/>
                  <a:pt x="26" y="49"/>
                  <a:pt x="26" y="51"/>
                </a:cubicBezTo>
                <a:cubicBezTo>
                  <a:pt x="23" y="64"/>
                  <a:pt x="23" y="64"/>
                  <a:pt x="23" y="64"/>
                </a:cubicBezTo>
                <a:cubicBezTo>
                  <a:pt x="23" y="66"/>
                  <a:pt x="21" y="67"/>
                  <a:pt x="19" y="67"/>
                </a:cubicBezTo>
                <a:cubicBezTo>
                  <a:pt x="10" y="67"/>
                  <a:pt x="10" y="67"/>
                  <a:pt x="10" y="67"/>
                </a:cubicBezTo>
                <a:cubicBezTo>
                  <a:pt x="9" y="67"/>
                  <a:pt x="7" y="66"/>
                  <a:pt x="7" y="64"/>
                </a:cubicBezTo>
                <a:cubicBezTo>
                  <a:pt x="7" y="63"/>
                  <a:pt x="7" y="63"/>
                  <a:pt x="8" y="62"/>
                </a:cubicBezTo>
                <a:cubicBezTo>
                  <a:pt x="14" y="62"/>
                  <a:pt x="14" y="62"/>
                  <a:pt x="14" y="62"/>
                </a:cubicBezTo>
                <a:cubicBezTo>
                  <a:pt x="16" y="62"/>
                  <a:pt x="17" y="60"/>
                  <a:pt x="18" y="58"/>
                </a:cubicBezTo>
                <a:cubicBezTo>
                  <a:pt x="21" y="46"/>
                  <a:pt x="21" y="46"/>
                  <a:pt x="21" y="46"/>
                </a:cubicBezTo>
                <a:cubicBezTo>
                  <a:pt x="21" y="44"/>
                  <a:pt x="23" y="43"/>
                  <a:pt x="25" y="43"/>
                </a:cubicBezTo>
                <a:cubicBezTo>
                  <a:pt x="27" y="43"/>
                  <a:pt x="27" y="43"/>
                  <a:pt x="27" y="43"/>
                </a:cubicBezTo>
                <a:cubicBezTo>
                  <a:pt x="36" y="43"/>
                  <a:pt x="45" y="41"/>
                  <a:pt x="52" y="36"/>
                </a:cubicBezTo>
                <a:cubicBezTo>
                  <a:pt x="57" y="32"/>
                  <a:pt x="60" y="26"/>
                  <a:pt x="60" y="19"/>
                </a:cubicBezTo>
                <a:cubicBezTo>
                  <a:pt x="60" y="16"/>
                  <a:pt x="60" y="13"/>
                  <a:pt x="58" y="11"/>
                </a:cubicBezTo>
                <a:cubicBezTo>
                  <a:pt x="64" y="14"/>
                  <a:pt x="66" y="19"/>
                  <a:pt x="66" y="24"/>
                </a:cubicBezTo>
                <a:cubicBezTo>
                  <a:pt x="66" y="32"/>
                  <a:pt x="63" y="37"/>
                  <a:pt x="57" y="42"/>
                </a:cubicBezTo>
                <a:close/>
                <a:moveTo>
                  <a:pt x="32" y="12"/>
                </a:moveTo>
                <a:cubicBezTo>
                  <a:pt x="29" y="12"/>
                  <a:pt x="29" y="12"/>
                  <a:pt x="29" y="12"/>
                </a:cubicBezTo>
                <a:cubicBezTo>
                  <a:pt x="27" y="12"/>
                  <a:pt x="26" y="13"/>
                  <a:pt x="25" y="15"/>
                </a:cubicBezTo>
                <a:cubicBezTo>
                  <a:pt x="23" y="26"/>
                  <a:pt x="23" y="26"/>
                  <a:pt x="23" y="26"/>
                </a:cubicBezTo>
                <a:cubicBezTo>
                  <a:pt x="23" y="26"/>
                  <a:pt x="23" y="26"/>
                  <a:pt x="23" y="27"/>
                </a:cubicBezTo>
                <a:cubicBezTo>
                  <a:pt x="23" y="28"/>
                  <a:pt x="24" y="29"/>
                  <a:pt x="25" y="29"/>
                </a:cubicBezTo>
                <a:cubicBezTo>
                  <a:pt x="27" y="29"/>
                  <a:pt x="27" y="29"/>
                  <a:pt x="27" y="29"/>
                </a:cubicBezTo>
                <a:cubicBezTo>
                  <a:pt x="34" y="29"/>
                  <a:pt x="41" y="26"/>
                  <a:pt x="41" y="18"/>
                </a:cubicBezTo>
                <a:cubicBezTo>
                  <a:pt x="41" y="13"/>
                  <a:pt x="36" y="12"/>
                  <a:pt x="32" y="12"/>
                </a:cubicBezTo>
                <a:close/>
              </a:path>
            </a:pathLst>
          </a:custGeom>
          <a:solidFill>
            <a:schemeClr val="dk1"/>
          </a:solidFill>
          <a:ln w="0">
            <a:noFill/>
          </a:ln>
        </p:spPr>
        <p:style>
          <a:lnRef idx="0"/>
          <a:fillRef idx="0"/>
          <a:effectRef idx="0"/>
          <a:fontRef idx="minor"/>
        </p:style>
      </p:sp>
      <p:sp>
        <p:nvSpPr>
          <p:cNvPr id="2070" name="Google Shape;2023;p46"/>
          <p:cNvSpPr/>
          <p:nvPr/>
        </p:nvSpPr>
        <p:spPr>
          <a:xfrm>
            <a:off x="10748520" y="3953880"/>
            <a:ext cx="231840" cy="231840"/>
          </a:xfrm>
          <a:custGeom>
            <a:avLst/>
            <a:gdLst/>
            <a:ahLst/>
            <a:rect l="l" t="t"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dk1"/>
          </a:solidFill>
          <a:ln w="0">
            <a:noFill/>
          </a:ln>
        </p:spPr>
        <p:style>
          <a:lnRef idx="0"/>
          <a:fillRef idx="0"/>
          <a:effectRef idx="0"/>
          <a:fontRef idx="minor"/>
        </p:style>
      </p:sp>
      <p:sp>
        <p:nvSpPr>
          <p:cNvPr id="2071" name="Google Shape;2024;p46"/>
          <p:cNvSpPr/>
          <p:nvPr/>
        </p:nvSpPr>
        <p:spPr>
          <a:xfrm>
            <a:off x="11257560" y="3933000"/>
            <a:ext cx="281160" cy="273600"/>
          </a:xfrm>
          <a:custGeom>
            <a:avLst/>
            <a:gdLst/>
            <a:ahLst/>
            <a:rect l="l" t="t" r="r" b="b"/>
            <a:pathLst>
              <a:path w="69" h="67">
                <a:moveTo>
                  <a:pt x="53" y="58"/>
                </a:moveTo>
                <a:cubicBezTo>
                  <a:pt x="47" y="64"/>
                  <a:pt x="39" y="67"/>
                  <a:pt x="31" y="67"/>
                </a:cubicBezTo>
                <a:cubicBezTo>
                  <a:pt x="14" y="67"/>
                  <a:pt x="0" y="53"/>
                  <a:pt x="0" y="36"/>
                </a:cubicBezTo>
                <a:cubicBezTo>
                  <a:pt x="0" y="19"/>
                  <a:pt x="14" y="5"/>
                  <a:pt x="31" y="5"/>
                </a:cubicBezTo>
                <a:cubicBezTo>
                  <a:pt x="31" y="36"/>
                  <a:pt x="31" y="36"/>
                  <a:pt x="31" y="36"/>
                </a:cubicBezTo>
                <a:lnTo>
                  <a:pt x="53" y="58"/>
                </a:lnTo>
                <a:close/>
                <a:moveTo>
                  <a:pt x="36" y="31"/>
                </a:moveTo>
                <a:cubicBezTo>
                  <a:pt x="36" y="0"/>
                  <a:pt x="36" y="0"/>
                  <a:pt x="36" y="0"/>
                </a:cubicBezTo>
                <a:cubicBezTo>
                  <a:pt x="53" y="0"/>
                  <a:pt x="67" y="14"/>
                  <a:pt x="67" y="31"/>
                </a:cubicBezTo>
                <a:lnTo>
                  <a:pt x="36" y="31"/>
                </a:lnTo>
                <a:close/>
                <a:moveTo>
                  <a:pt x="69" y="36"/>
                </a:moveTo>
                <a:cubicBezTo>
                  <a:pt x="69" y="45"/>
                  <a:pt x="66" y="53"/>
                  <a:pt x="60" y="58"/>
                </a:cubicBezTo>
                <a:cubicBezTo>
                  <a:pt x="38" y="36"/>
                  <a:pt x="38" y="36"/>
                  <a:pt x="38" y="36"/>
                </a:cubicBezTo>
                <a:lnTo>
                  <a:pt x="69" y="36"/>
                </a:lnTo>
                <a:close/>
              </a:path>
            </a:pathLst>
          </a:custGeom>
          <a:solidFill>
            <a:schemeClr val="dk1"/>
          </a:solidFill>
          <a:ln w="0">
            <a:noFill/>
          </a:ln>
        </p:spPr>
        <p:style>
          <a:lnRef idx="0"/>
          <a:fillRef idx="0"/>
          <a:effectRef idx="0"/>
          <a:fontRef idx="minor"/>
        </p:style>
      </p:sp>
      <p:sp>
        <p:nvSpPr>
          <p:cNvPr id="2072" name="Google Shape;2025;p46"/>
          <p:cNvSpPr/>
          <p:nvPr/>
        </p:nvSpPr>
        <p:spPr>
          <a:xfrm>
            <a:off x="800280" y="4413600"/>
            <a:ext cx="249120" cy="252720"/>
          </a:xfrm>
          <a:custGeom>
            <a:avLst/>
            <a:gdLst/>
            <a:ahLst/>
            <a:rect l="l" t="t" r="r" b="b"/>
            <a:pathLst>
              <a:path w="61" h="62">
                <a:moveTo>
                  <a:pt x="61" y="12"/>
                </a:moveTo>
                <a:cubicBezTo>
                  <a:pt x="61" y="51"/>
                  <a:pt x="61" y="51"/>
                  <a:pt x="61" y="51"/>
                </a:cubicBezTo>
                <a:cubicBezTo>
                  <a:pt x="61" y="57"/>
                  <a:pt x="56" y="62"/>
                  <a:pt x="50" y="62"/>
                </a:cubicBezTo>
                <a:cubicBezTo>
                  <a:pt x="21" y="62"/>
                  <a:pt x="21" y="62"/>
                  <a:pt x="21" y="62"/>
                </a:cubicBezTo>
                <a:cubicBezTo>
                  <a:pt x="22" y="60"/>
                  <a:pt x="24" y="57"/>
                  <a:pt x="25" y="54"/>
                </a:cubicBezTo>
                <a:cubicBezTo>
                  <a:pt x="25" y="54"/>
                  <a:pt x="25" y="52"/>
                  <a:pt x="27" y="45"/>
                </a:cubicBezTo>
                <a:cubicBezTo>
                  <a:pt x="28" y="47"/>
                  <a:pt x="31" y="49"/>
                  <a:pt x="35" y="49"/>
                </a:cubicBezTo>
                <a:cubicBezTo>
                  <a:pt x="44" y="49"/>
                  <a:pt x="51" y="40"/>
                  <a:pt x="51" y="28"/>
                </a:cubicBezTo>
                <a:cubicBezTo>
                  <a:pt x="51" y="19"/>
                  <a:pt x="43" y="11"/>
                  <a:pt x="32" y="11"/>
                </a:cubicBezTo>
                <a:cubicBezTo>
                  <a:pt x="17" y="11"/>
                  <a:pt x="10" y="21"/>
                  <a:pt x="10" y="30"/>
                </a:cubicBezTo>
                <a:cubicBezTo>
                  <a:pt x="10" y="35"/>
                  <a:pt x="12" y="40"/>
                  <a:pt x="16" y="41"/>
                </a:cubicBezTo>
                <a:cubicBezTo>
                  <a:pt x="17" y="42"/>
                  <a:pt x="18" y="41"/>
                  <a:pt x="18" y="41"/>
                </a:cubicBezTo>
                <a:cubicBezTo>
                  <a:pt x="18" y="40"/>
                  <a:pt x="18" y="39"/>
                  <a:pt x="18" y="38"/>
                </a:cubicBezTo>
                <a:cubicBezTo>
                  <a:pt x="19" y="37"/>
                  <a:pt x="19" y="37"/>
                  <a:pt x="18" y="37"/>
                </a:cubicBezTo>
                <a:cubicBezTo>
                  <a:pt x="17" y="35"/>
                  <a:pt x="16" y="33"/>
                  <a:pt x="16" y="31"/>
                </a:cubicBezTo>
                <a:cubicBezTo>
                  <a:pt x="16" y="23"/>
                  <a:pt x="22" y="16"/>
                  <a:pt x="31" y="16"/>
                </a:cubicBezTo>
                <a:cubicBezTo>
                  <a:pt x="39" y="16"/>
                  <a:pt x="44" y="21"/>
                  <a:pt x="44" y="28"/>
                </a:cubicBezTo>
                <a:cubicBezTo>
                  <a:pt x="44" y="36"/>
                  <a:pt x="40" y="44"/>
                  <a:pt x="34" y="44"/>
                </a:cubicBezTo>
                <a:cubicBezTo>
                  <a:pt x="31" y="44"/>
                  <a:pt x="28" y="41"/>
                  <a:pt x="29" y="38"/>
                </a:cubicBezTo>
                <a:cubicBezTo>
                  <a:pt x="30" y="34"/>
                  <a:pt x="32" y="30"/>
                  <a:pt x="32" y="27"/>
                </a:cubicBezTo>
                <a:cubicBezTo>
                  <a:pt x="32" y="25"/>
                  <a:pt x="31" y="23"/>
                  <a:pt x="28" y="23"/>
                </a:cubicBezTo>
                <a:cubicBezTo>
                  <a:pt x="25" y="23"/>
                  <a:pt x="22" y="26"/>
                  <a:pt x="22" y="30"/>
                </a:cubicBezTo>
                <a:cubicBezTo>
                  <a:pt x="22" y="30"/>
                  <a:pt x="22" y="33"/>
                  <a:pt x="23" y="35"/>
                </a:cubicBezTo>
                <a:cubicBezTo>
                  <a:pt x="20" y="49"/>
                  <a:pt x="19" y="52"/>
                  <a:pt x="19" y="52"/>
                </a:cubicBezTo>
                <a:cubicBezTo>
                  <a:pt x="18" y="56"/>
                  <a:pt x="18" y="60"/>
                  <a:pt x="19"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close/>
              </a:path>
            </a:pathLst>
          </a:custGeom>
          <a:solidFill>
            <a:schemeClr val="dk1"/>
          </a:solidFill>
          <a:ln w="0">
            <a:noFill/>
          </a:ln>
        </p:spPr>
        <p:style>
          <a:lnRef idx="0"/>
          <a:fillRef idx="0"/>
          <a:effectRef idx="0"/>
          <a:fontRef idx="minor"/>
        </p:style>
      </p:sp>
      <p:sp>
        <p:nvSpPr>
          <p:cNvPr id="2073" name="Google Shape;2026;p46"/>
          <p:cNvSpPr/>
          <p:nvPr/>
        </p:nvSpPr>
        <p:spPr>
          <a:xfrm>
            <a:off x="1312920" y="4413600"/>
            <a:ext cx="252720" cy="252720"/>
          </a:xfrm>
          <a:custGeom>
            <a:avLst/>
            <a:gdLst/>
            <a:ahLst/>
            <a:rect l="l" t="t"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9"/>
                </a:moveTo>
                <a:cubicBezTo>
                  <a:pt x="19" y="9"/>
                  <a:pt x="9" y="19"/>
                  <a:pt x="9" y="31"/>
                </a:cubicBezTo>
                <a:cubicBezTo>
                  <a:pt x="9" y="43"/>
                  <a:pt x="19" y="53"/>
                  <a:pt x="31" y="53"/>
                </a:cubicBezTo>
                <a:cubicBezTo>
                  <a:pt x="43" y="53"/>
                  <a:pt x="53" y="43"/>
                  <a:pt x="53" y="31"/>
                </a:cubicBezTo>
                <a:cubicBezTo>
                  <a:pt x="53" y="19"/>
                  <a:pt x="43" y="9"/>
                  <a:pt x="31" y="9"/>
                </a:cubicBezTo>
                <a:close/>
                <a:moveTo>
                  <a:pt x="47" y="34"/>
                </a:moveTo>
                <a:cubicBezTo>
                  <a:pt x="25" y="46"/>
                  <a:pt x="25" y="46"/>
                  <a:pt x="25" y="46"/>
                </a:cubicBezTo>
                <a:cubicBezTo>
                  <a:pt x="24" y="47"/>
                  <a:pt x="24" y="47"/>
                  <a:pt x="24" y="47"/>
                </a:cubicBezTo>
                <a:cubicBezTo>
                  <a:pt x="23" y="47"/>
                  <a:pt x="23" y="47"/>
                  <a:pt x="22" y="46"/>
                </a:cubicBezTo>
                <a:cubicBezTo>
                  <a:pt x="22" y="46"/>
                  <a:pt x="21" y="45"/>
                  <a:pt x="21" y="44"/>
                </a:cubicBezTo>
                <a:cubicBezTo>
                  <a:pt x="21" y="18"/>
                  <a:pt x="21" y="18"/>
                  <a:pt x="21" y="18"/>
                </a:cubicBezTo>
                <a:cubicBezTo>
                  <a:pt x="21" y="18"/>
                  <a:pt x="22" y="17"/>
                  <a:pt x="22" y="16"/>
                </a:cubicBezTo>
                <a:cubicBezTo>
                  <a:pt x="23" y="16"/>
                  <a:pt x="24" y="16"/>
                  <a:pt x="25" y="16"/>
                </a:cubicBezTo>
                <a:cubicBezTo>
                  <a:pt x="47" y="29"/>
                  <a:pt x="47" y="29"/>
                  <a:pt x="47" y="29"/>
                </a:cubicBezTo>
                <a:cubicBezTo>
                  <a:pt x="48" y="30"/>
                  <a:pt x="48" y="30"/>
                  <a:pt x="48" y="31"/>
                </a:cubicBezTo>
                <a:cubicBezTo>
                  <a:pt x="48" y="32"/>
                  <a:pt x="48" y="33"/>
                  <a:pt x="47" y="34"/>
                </a:cubicBezTo>
                <a:close/>
              </a:path>
            </a:pathLst>
          </a:custGeom>
          <a:solidFill>
            <a:schemeClr val="dk1"/>
          </a:solidFill>
          <a:ln w="0">
            <a:noFill/>
          </a:ln>
        </p:spPr>
        <p:style>
          <a:lnRef idx="0"/>
          <a:fillRef idx="0"/>
          <a:effectRef idx="0"/>
          <a:fontRef idx="minor"/>
        </p:style>
      </p:sp>
      <p:sp>
        <p:nvSpPr>
          <p:cNvPr id="2074" name="Google Shape;2027;p46"/>
          <p:cNvSpPr/>
          <p:nvPr/>
        </p:nvSpPr>
        <p:spPr>
          <a:xfrm>
            <a:off x="1901160" y="4413600"/>
            <a:ext cx="254880" cy="252720"/>
          </a:xfrm>
          <a:custGeom>
            <a:avLst/>
            <a:gdLst/>
            <a:ahLst/>
            <a:rect l="l" t="t"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52" y="29"/>
                </a:moveTo>
                <a:cubicBezTo>
                  <a:pt x="52" y="27"/>
                  <a:pt x="51" y="26"/>
                  <a:pt x="49" y="26"/>
                </a:cubicBezTo>
                <a:cubicBezTo>
                  <a:pt x="36" y="26"/>
                  <a:pt x="36" y="26"/>
                  <a:pt x="36" y="26"/>
                </a:cubicBezTo>
                <a:cubicBezTo>
                  <a:pt x="36" y="13"/>
                  <a:pt x="36" y="13"/>
                  <a:pt x="36" y="13"/>
                </a:cubicBezTo>
                <a:cubicBezTo>
                  <a:pt x="36" y="12"/>
                  <a:pt x="35" y="11"/>
                  <a:pt x="34" y="11"/>
                </a:cubicBezTo>
                <a:cubicBezTo>
                  <a:pt x="29" y="11"/>
                  <a:pt x="29" y="11"/>
                  <a:pt x="29" y="11"/>
                </a:cubicBezTo>
                <a:cubicBezTo>
                  <a:pt x="27" y="11"/>
                  <a:pt x="26" y="12"/>
                  <a:pt x="26" y="13"/>
                </a:cubicBezTo>
                <a:cubicBezTo>
                  <a:pt x="26" y="26"/>
                  <a:pt x="26" y="26"/>
                  <a:pt x="26" y="26"/>
                </a:cubicBezTo>
                <a:cubicBezTo>
                  <a:pt x="13" y="26"/>
                  <a:pt x="13" y="26"/>
                  <a:pt x="13" y="26"/>
                </a:cubicBezTo>
                <a:cubicBezTo>
                  <a:pt x="12" y="26"/>
                  <a:pt x="11" y="27"/>
                  <a:pt x="11" y="29"/>
                </a:cubicBezTo>
                <a:cubicBezTo>
                  <a:pt x="11" y="34"/>
                  <a:pt x="11" y="34"/>
                  <a:pt x="11" y="34"/>
                </a:cubicBezTo>
                <a:cubicBezTo>
                  <a:pt x="11" y="35"/>
                  <a:pt x="12" y="36"/>
                  <a:pt x="13" y="36"/>
                </a:cubicBezTo>
                <a:cubicBezTo>
                  <a:pt x="26" y="36"/>
                  <a:pt x="26" y="36"/>
                  <a:pt x="26" y="36"/>
                </a:cubicBezTo>
                <a:cubicBezTo>
                  <a:pt x="26" y="49"/>
                  <a:pt x="26" y="49"/>
                  <a:pt x="26" y="49"/>
                </a:cubicBezTo>
                <a:cubicBezTo>
                  <a:pt x="26" y="51"/>
                  <a:pt x="27" y="52"/>
                  <a:pt x="29" y="52"/>
                </a:cubicBezTo>
                <a:cubicBezTo>
                  <a:pt x="34" y="52"/>
                  <a:pt x="34" y="52"/>
                  <a:pt x="34" y="52"/>
                </a:cubicBezTo>
                <a:cubicBezTo>
                  <a:pt x="35" y="52"/>
                  <a:pt x="36" y="51"/>
                  <a:pt x="36" y="49"/>
                </a:cubicBezTo>
                <a:cubicBezTo>
                  <a:pt x="36" y="36"/>
                  <a:pt x="36" y="36"/>
                  <a:pt x="36" y="36"/>
                </a:cubicBezTo>
                <a:cubicBezTo>
                  <a:pt x="49" y="36"/>
                  <a:pt x="49" y="36"/>
                  <a:pt x="49" y="36"/>
                </a:cubicBezTo>
                <a:cubicBezTo>
                  <a:pt x="51" y="36"/>
                  <a:pt x="52" y="35"/>
                  <a:pt x="52" y="34"/>
                </a:cubicBezTo>
                <a:lnTo>
                  <a:pt x="52" y="29"/>
                </a:lnTo>
                <a:close/>
              </a:path>
            </a:pathLst>
          </a:custGeom>
          <a:solidFill>
            <a:schemeClr val="dk1"/>
          </a:solidFill>
          <a:ln w="0">
            <a:noFill/>
          </a:ln>
        </p:spPr>
        <p:style>
          <a:lnRef idx="0"/>
          <a:fillRef idx="0"/>
          <a:effectRef idx="0"/>
          <a:fontRef idx="minor"/>
        </p:style>
      </p:sp>
      <p:sp>
        <p:nvSpPr>
          <p:cNvPr id="2075" name="Google Shape;2028;p46"/>
          <p:cNvSpPr/>
          <p:nvPr/>
        </p:nvSpPr>
        <p:spPr>
          <a:xfrm>
            <a:off x="2491560" y="4392720"/>
            <a:ext cx="273600" cy="258480"/>
          </a:xfrm>
          <a:custGeom>
            <a:avLst/>
            <a:gdLst/>
            <a:ahLst/>
            <a:rect l="l" t="t" r="r" b="b"/>
            <a:pathLst>
              <a:path w="67" h="63">
                <a:moveTo>
                  <a:pt x="60" y="52"/>
                </a:moveTo>
                <a:cubicBezTo>
                  <a:pt x="55" y="52"/>
                  <a:pt x="54" y="48"/>
                  <a:pt x="49" y="48"/>
                </a:cubicBezTo>
                <a:cubicBezTo>
                  <a:pt x="46" y="48"/>
                  <a:pt x="45" y="50"/>
                  <a:pt x="45" y="53"/>
                </a:cubicBezTo>
                <a:cubicBezTo>
                  <a:pt x="45" y="56"/>
                  <a:pt x="46" y="59"/>
                  <a:pt x="46" y="62"/>
                </a:cubicBezTo>
                <a:cubicBezTo>
                  <a:pt x="46" y="62"/>
                  <a:pt x="46" y="62"/>
                  <a:pt x="46" y="62"/>
                </a:cubicBezTo>
                <a:cubicBezTo>
                  <a:pt x="46" y="62"/>
                  <a:pt x="45" y="62"/>
                  <a:pt x="45" y="62"/>
                </a:cubicBezTo>
                <a:cubicBezTo>
                  <a:pt x="41" y="62"/>
                  <a:pt x="36" y="63"/>
                  <a:pt x="32" y="63"/>
                </a:cubicBezTo>
                <a:cubicBezTo>
                  <a:pt x="29" y="63"/>
                  <a:pt x="26" y="62"/>
                  <a:pt x="26" y="59"/>
                </a:cubicBezTo>
                <a:cubicBezTo>
                  <a:pt x="26" y="54"/>
                  <a:pt x="31" y="53"/>
                  <a:pt x="31" y="48"/>
                </a:cubicBezTo>
                <a:cubicBezTo>
                  <a:pt x="31" y="44"/>
                  <a:pt x="27" y="41"/>
                  <a:pt x="23" y="41"/>
                </a:cubicBezTo>
                <a:cubicBezTo>
                  <a:pt x="19" y="41"/>
                  <a:pt x="15" y="44"/>
                  <a:pt x="15" y="48"/>
                </a:cubicBezTo>
                <a:cubicBezTo>
                  <a:pt x="15" y="53"/>
                  <a:pt x="19" y="56"/>
                  <a:pt x="19" y="58"/>
                </a:cubicBezTo>
                <a:cubicBezTo>
                  <a:pt x="19" y="60"/>
                  <a:pt x="18" y="61"/>
                  <a:pt x="17" y="62"/>
                </a:cubicBezTo>
                <a:cubicBezTo>
                  <a:pt x="16" y="63"/>
                  <a:pt x="14" y="63"/>
                  <a:pt x="13" y="63"/>
                </a:cubicBezTo>
                <a:cubicBezTo>
                  <a:pt x="9" y="63"/>
                  <a:pt x="6" y="63"/>
                  <a:pt x="3" y="62"/>
                </a:cubicBezTo>
                <a:cubicBezTo>
                  <a:pt x="2" y="62"/>
                  <a:pt x="1" y="62"/>
                  <a:pt x="0" y="62"/>
                </a:cubicBezTo>
                <a:cubicBezTo>
                  <a:pt x="0" y="62"/>
                  <a:pt x="0" y="62"/>
                  <a:pt x="0" y="62"/>
                </a:cubicBezTo>
                <a:cubicBezTo>
                  <a:pt x="0" y="62"/>
                  <a:pt x="0" y="62"/>
                  <a:pt x="0" y="62"/>
                </a:cubicBezTo>
                <a:cubicBezTo>
                  <a:pt x="0" y="21"/>
                  <a:pt x="0" y="21"/>
                  <a:pt x="0" y="21"/>
                </a:cubicBezTo>
                <a:cubicBezTo>
                  <a:pt x="0" y="21"/>
                  <a:pt x="2" y="21"/>
                  <a:pt x="3" y="21"/>
                </a:cubicBezTo>
                <a:cubicBezTo>
                  <a:pt x="6" y="22"/>
                  <a:pt x="9" y="22"/>
                  <a:pt x="13" y="22"/>
                </a:cubicBezTo>
                <a:cubicBezTo>
                  <a:pt x="14" y="22"/>
                  <a:pt x="16" y="22"/>
                  <a:pt x="17" y="21"/>
                </a:cubicBezTo>
                <a:cubicBezTo>
                  <a:pt x="18" y="20"/>
                  <a:pt x="19" y="19"/>
                  <a:pt x="19" y="17"/>
                </a:cubicBezTo>
                <a:cubicBezTo>
                  <a:pt x="19" y="15"/>
                  <a:pt x="15" y="12"/>
                  <a:pt x="15" y="7"/>
                </a:cubicBezTo>
                <a:cubicBezTo>
                  <a:pt x="15" y="3"/>
                  <a:pt x="19" y="0"/>
                  <a:pt x="23" y="0"/>
                </a:cubicBezTo>
                <a:cubicBezTo>
                  <a:pt x="27" y="0"/>
                  <a:pt x="31" y="3"/>
                  <a:pt x="31" y="7"/>
                </a:cubicBezTo>
                <a:cubicBezTo>
                  <a:pt x="31" y="12"/>
                  <a:pt x="26" y="13"/>
                  <a:pt x="26" y="18"/>
                </a:cubicBezTo>
                <a:cubicBezTo>
                  <a:pt x="26" y="21"/>
                  <a:pt x="29" y="22"/>
                  <a:pt x="32" y="22"/>
                </a:cubicBezTo>
                <a:cubicBezTo>
                  <a:pt x="37" y="22"/>
                  <a:pt x="41" y="21"/>
                  <a:pt x="46" y="21"/>
                </a:cubicBezTo>
                <a:cubicBezTo>
                  <a:pt x="46" y="21"/>
                  <a:pt x="46" y="21"/>
                  <a:pt x="46" y="21"/>
                </a:cubicBezTo>
                <a:cubicBezTo>
                  <a:pt x="46" y="21"/>
                  <a:pt x="46" y="23"/>
                  <a:pt x="46" y="24"/>
                </a:cubicBezTo>
                <a:cubicBezTo>
                  <a:pt x="45" y="27"/>
                  <a:pt x="45" y="30"/>
                  <a:pt x="45" y="34"/>
                </a:cubicBezTo>
                <a:cubicBezTo>
                  <a:pt x="45" y="35"/>
                  <a:pt x="45" y="37"/>
                  <a:pt x="46" y="38"/>
                </a:cubicBezTo>
                <a:cubicBezTo>
                  <a:pt x="47" y="39"/>
                  <a:pt x="48" y="40"/>
                  <a:pt x="50" y="40"/>
                </a:cubicBezTo>
                <a:cubicBezTo>
                  <a:pt x="52" y="40"/>
                  <a:pt x="55" y="36"/>
                  <a:pt x="60" y="36"/>
                </a:cubicBezTo>
                <a:cubicBezTo>
                  <a:pt x="64" y="36"/>
                  <a:pt x="67" y="40"/>
                  <a:pt x="67" y="44"/>
                </a:cubicBezTo>
                <a:cubicBezTo>
                  <a:pt x="67" y="49"/>
                  <a:pt x="64" y="52"/>
                  <a:pt x="60" y="52"/>
                </a:cubicBezTo>
                <a:close/>
              </a:path>
            </a:pathLst>
          </a:custGeom>
          <a:solidFill>
            <a:schemeClr val="dk1"/>
          </a:solidFill>
          <a:ln w="0">
            <a:noFill/>
          </a:ln>
        </p:spPr>
        <p:style>
          <a:lnRef idx="0"/>
          <a:fillRef idx="0"/>
          <a:effectRef idx="0"/>
          <a:fontRef idx="minor"/>
        </p:style>
      </p:sp>
      <p:sp>
        <p:nvSpPr>
          <p:cNvPr id="2076" name="Google Shape;2029;p46"/>
          <p:cNvSpPr/>
          <p:nvPr/>
        </p:nvSpPr>
        <p:spPr>
          <a:xfrm>
            <a:off x="3081960" y="4413600"/>
            <a:ext cx="252720" cy="252720"/>
          </a:xfrm>
          <a:custGeom>
            <a:avLst/>
            <a:gdLst/>
            <a:ahLst/>
            <a:rect l="l" t="t"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solidFill>
            <a:schemeClr val="dk1"/>
          </a:solidFill>
          <a:ln w="0">
            <a:noFill/>
          </a:ln>
        </p:spPr>
        <p:style>
          <a:lnRef idx="0"/>
          <a:fillRef idx="0"/>
          <a:effectRef idx="0"/>
          <a:fontRef idx="minor"/>
        </p:style>
      </p:sp>
      <p:sp>
        <p:nvSpPr>
          <p:cNvPr id="2077" name="Google Shape;2030;p46"/>
          <p:cNvSpPr/>
          <p:nvPr/>
        </p:nvSpPr>
        <p:spPr>
          <a:xfrm>
            <a:off x="3672360" y="4400280"/>
            <a:ext cx="292680" cy="262440"/>
          </a:xfrm>
          <a:custGeom>
            <a:avLst/>
            <a:gdLst/>
            <a:ahLst/>
            <a:rect l="l" t="t" r="r" b="b"/>
            <a:pathLst>
              <a:path w="72" h="64">
                <a:moveTo>
                  <a:pt x="72" y="15"/>
                </a:moveTo>
                <a:cubicBezTo>
                  <a:pt x="59" y="28"/>
                  <a:pt x="59" y="28"/>
                  <a:pt x="59" y="28"/>
                </a:cubicBezTo>
                <a:cubicBezTo>
                  <a:pt x="59" y="28"/>
                  <a:pt x="59" y="28"/>
                  <a:pt x="58" y="28"/>
                </a:cubicBezTo>
                <a:cubicBezTo>
                  <a:pt x="58" y="28"/>
                  <a:pt x="57" y="27"/>
                  <a:pt x="57" y="27"/>
                </a:cubicBezTo>
                <a:cubicBezTo>
                  <a:pt x="57" y="19"/>
                  <a:pt x="57" y="19"/>
                  <a:pt x="57" y="19"/>
                </a:cubicBezTo>
                <a:cubicBezTo>
                  <a:pt x="47" y="19"/>
                  <a:pt x="47" y="19"/>
                  <a:pt x="47" y="19"/>
                </a:cubicBezTo>
                <a:cubicBezTo>
                  <a:pt x="41" y="19"/>
                  <a:pt x="39" y="23"/>
                  <a:pt x="37" y="27"/>
                </a:cubicBezTo>
                <a:cubicBezTo>
                  <a:pt x="35" y="29"/>
                  <a:pt x="34" y="31"/>
                  <a:pt x="33" y="34"/>
                </a:cubicBezTo>
                <a:cubicBezTo>
                  <a:pt x="29" y="44"/>
                  <a:pt x="24" y="55"/>
                  <a:pt x="11" y="55"/>
                </a:cubicBezTo>
                <a:cubicBezTo>
                  <a:pt x="2" y="55"/>
                  <a:pt x="2" y="55"/>
                  <a:pt x="2" y="55"/>
                </a:cubicBezTo>
                <a:cubicBezTo>
                  <a:pt x="1" y="55"/>
                  <a:pt x="0" y="54"/>
                  <a:pt x="0" y="54"/>
                </a:cubicBezTo>
                <a:cubicBezTo>
                  <a:pt x="0" y="46"/>
                  <a:pt x="0" y="46"/>
                  <a:pt x="0" y="46"/>
                </a:cubicBezTo>
                <a:cubicBezTo>
                  <a:pt x="0" y="45"/>
                  <a:pt x="1" y="45"/>
                  <a:pt x="2" y="45"/>
                </a:cubicBezTo>
                <a:cubicBezTo>
                  <a:pt x="11" y="45"/>
                  <a:pt x="11" y="45"/>
                  <a:pt x="11" y="45"/>
                </a:cubicBezTo>
                <a:cubicBezTo>
                  <a:pt x="16" y="45"/>
                  <a:pt x="19" y="41"/>
                  <a:pt x="21" y="37"/>
                </a:cubicBezTo>
                <a:cubicBezTo>
                  <a:pt x="22" y="34"/>
                  <a:pt x="23" y="32"/>
                  <a:pt x="24" y="30"/>
                </a:cubicBezTo>
                <a:cubicBezTo>
                  <a:pt x="28" y="19"/>
                  <a:pt x="34" y="9"/>
                  <a:pt x="47" y="9"/>
                </a:cubicBezTo>
                <a:cubicBezTo>
                  <a:pt x="57" y="9"/>
                  <a:pt x="57" y="9"/>
                  <a:pt x="57" y="9"/>
                </a:cubicBezTo>
                <a:cubicBezTo>
                  <a:pt x="57" y="1"/>
                  <a:pt x="57" y="1"/>
                  <a:pt x="57" y="1"/>
                </a:cubicBezTo>
                <a:cubicBezTo>
                  <a:pt x="57" y="0"/>
                  <a:pt x="58" y="0"/>
                  <a:pt x="58" y="0"/>
                </a:cubicBezTo>
                <a:cubicBezTo>
                  <a:pt x="59" y="0"/>
                  <a:pt x="59" y="0"/>
                  <a:pt x="59" y="0"/>
                </a:cubicBezTo>
                <a:cubicBezTo>
                  <a:pt x="72" y="13"/>
                  <a:pt x="72" y="13"/>
                  <a:pt x="72" y="13"/>
                </a:cubicBezTo>
                <a:cubicBezTo>
                  <a:pt x="72" y="13"/>
                  <a:pt x="72" y="13"/>
                  <a:pt x="72" y="14"/>
                </a:cubicBezTo>
                <a:cubicBezTo>
                  <a:pt x="72" y="14"/>
                  <a:pt x="72" y="14"/>
                  <a:pt x="72" y="15"/>
                </a:cubicBezTo>
                <a:close/>
                <a:moveTo>
                  <a:pt x="22" y="29"/>
                </a:moveTo>
                <a:cubicBezTo>
                  <a:pt x="19" y="24"/>
                  <a:pt x="17" y="19"/>
                  <a:pt x="11" y="19"/>
                </a:cubicBezTo>
                <a:cubicBezTo>
                  <a:pt x="2" y="19"/>
                  <a:pt x="2" y="19"/>
                  <a:pt x="2" y="19"/>
                </a:cubicBezTo>
                <a:cubicBezTo>
                  <a:pt x="1" y="19"/>
                  <a:pt x="0" y="18"/>
                  <a:pt x="0" y="18"/>
                </a:cubicBezTo>
                <a:cubicBezTo>
                  <a:pt x="0" y="10"/>
                  <a:pt x="0" y="10"/>
                  <a:pt x="0" y="10"/>
                </a:cubicBezTo>
                <a:cubicBezTo>
                  <a:pt x="0" y="9"/>
                  <a:pt x="1" y="9"/>
                  <a:pt x="2" y="9"/>
                </a:cubicBezTo>
                <a:cubicBezTo>
                  <a:pt x="11" y="9"/>
                  <a:pt x="11" y="9"/>
                  <a:pt x="11" y="9"/>
                </a:cubicBezTo>
                <a:cubicBezTo>
                  <a:pt x="18" y="9"/>
                  <a:pt x="23" y="12"/>
                  <a:pt x="27" y="18"/>
                </a:cubicBezTo>
                <a:cubicBezTo>
                  <a:pt x="25" y="21"/>
                  <a:pt x="23" y="25"/>
                  <a:pt x="22" y="29"/>
                </a:cubicBezTo>
                <a:close/>
                <a:moveTo>
                  <a:pt x="72" y="51"/>
                </a:moveTo>
                <a:cubicBezTo>
                  <a:pt x="59" y="63"/>
                  <a:pt x="59" y="63"/>
                  <a:pt x="59" y="63"/>
                </a:cubicBezTo>
                <a:cubicBezTo>
                  <a:pt x="59" y="64"/>
                  <a:pt x="59" y="64"/>
                  <a:pt x="58" y="64"/>
                </a:cubicBezTo>
                <a:cubicBezTo>
                  <a:pt x="58" y="64"/>
                  <a:pt x="57" y="63"/>
                  <a:pt x="57" y="63"/>
                </a:cubicBezTo>
                <a:cubicBezTo>
                  <a:pt x="57" y="55"/>
                  <a:pt x="57" y="55"/>
                  <a:pt x="57" y="55"/>
                </a:cubicBezTo>
                <a:cubicBezTo>
                  <a:pt x="45" y="55"/>
                  <a:pt x="38" y="56"/>
                  <a:pt x="30" y="46"/>
                </a:cubicBezTo>
                <a:cubicBezTo>
                  <a:pt x="33" y="42"/>
                  <a:pt x="34" y="39"/>
                  <a:pt x="36" y="35"/>
                </a:cubicBezTo>
                <a:cubicBezTo>
                  <a:pt x="38" y="40"/>
                  <a:pt x="41" y="45"/>
                  <a:pt x="47" y="45"/>
                </a:cubicBezTo>
                <a:cubicBezTo>
                  <a:pt x="57" y="45"/>
                  <a:pt x="57" y="45"/>
                  <a:pt x="57" y="45"/>
                </a:cubicBezTo>
                <a:cubicBezTo>
                  <a:pt x="57" y="37"/>
                  <a:pt x="57" y="37"/>
                  <a:pt x="57" y="37"/>
                </a:cubicBezTo>
                <a:cubicBezTo>
                  <a:pt x="57" y="36"/>
                  <a:pt x="58" y="36"/>
                  <a:pt x="58" y="36"/>
                </a:cubicBezTo>
                <a:cubicBezTo>
                  <a:pt x="59" y="36"/>
                  <a:pt x="59" y="36"/>
                  <a:pt x="59" y="36"/>
                </a:cubicBezTo>
                <a:cubicBezTo>
                  <a:pt x="72" y="49"/>
                  <a:pt x="72" y="49"/>
                  <a:pt x="72" y="49"/>
                </a:cubicBezTo>
                <a:cubicBezTo>
                  <a:pt x="72" y="49"/>
                  <a:pt x="72" y="49"/>
                  <a:pt x="72" y="50"/>
                </a:cubicBezTo>
                <a:cubicBezTo>
                  <a:pt x="72" y="50"/>
                  <a:pt x="72" y="50"/>
                  <a:pt x="72" y="51"/>
                </a:cubicBezTo>
                <a:close/>
              </a:path>
            </a:pathLst>
          </a:custGeom>
          <a:solidFill>
            <a:schemeClr val="dk1"/>
          </a:solidFill>
          <a:ln w="0">
            <a:noFill/>
          </a:ln>
        </p:spPr>
        <p:style>
          <a:lnRef idx="0"/>
          <a:fillRef idx="0"/>
          <a:effectRef idx="0"/>
          <a:fontRef idx="minor"/>
        </p:style>
      </p:sp>
      <p:sp>
        <p:nvSpPr>
          <p:cNvPr id="2078" name="Google Shape;2031;p46"/>
          <p:cNvSpPr/>
          <p:nvPr/>
        </p:nvSpPr>
        <p:spPr>
          <a:xfrm>
            <a:off x="4260600" y="4413600"/>
            <a:ext cx="249120" cy="252720"/>
          </a:xfrm>
          <a:custGeom>
            <a:avLst/>
            <a:gdLst/>
            <a:ahLst/>
            <a:rect l="l" t="t" r="r" b="b"/>
            <a:pathLst>
              <a:path w="61" h="62">
                <a:moveTo>
                  <a:pt x="61" y="13"/>
                </a:moveTo>
                <a:cubicBezTo>
                  <a:pt x="61" y="49"/>
                  <a:pt x="61" y="49"/>
                  <a:pt x="61" y="49"/>
                </a:cubicBezTo>
                <a:cubicBezTo>
                  <a:pt x="61" y="56"/>
                  <a:pt x="56" y="62"/>
                  <a:pt x="49" y="62"/>
                </a:cubicBezTo>
                <a:cubicBezTo>
                  <a:pt x="13" y="62"/>
                  <a:pt x="13" y="62"/>
                  <a:pt x="13" y="62"/>
                </a:cubicBezTo>
                <a:cubicBezTo>
                  <a:pt x="6" y="62"/>
                  <a:pt x="0" y="56"/>
                  <a:pt x="0" y="49"/>
                </a:cubicBezTo>
                <a:cubicBezTo>
                  <a:pt x="0" y="13"/>
                  <a:pt x="0" y="13"/>
                  <a:pt x="0" y="13"/>
                </a:cubicBezTo>
                <a:cubicBezTo>
                  <a:pt x="0" y="6"/>
                  <a:pt x="6" y="0"/>
                  <a:pt x="13" y="0"/>
                </a:cubicBezTo>
                <a:cubicBezTo>
                  <a:pt x="49" y="0"/>
                  <a:pt x="49" y="0"/>
                  <a:pt x="49" y="0"/>
                </a:cubicBezTo>
                <a:cubicBezTo>
                  <a:pt x="56" y="0"/>
                  <a:pt x="61" y="6"/>
                  <a:pt x="61" y="13"/>
                </a:cubicBezTo>
                <a:close/>
                <a:moveTo>
                  <a:pt x="56" y="28"/>
                </a:moveTo>
                <a:cubicBezTo>
                  <a:pt x="56" y="26"/>
                  <a:pt x="54" y="23"/>
                  <a:pt x="51" y="23"/>
                </a:cubicBezTo>
                <a:cubicBezTo>
                  <a:pt x="49" y="23"/>
                  <a:pt x="48" y="24"/>
                  <a:pt x="47" y="25"/>
                </a:cubicBezTo>
                <a:cubicBezTo>
                  <a:pt x="43" y="23"/>
                  <a:pt x="38" y="21"/>
                  <a:pt x="32" y="21"/>
                </a:cubicBezTo>
                <a:cubicBezTo>
                  <a:pt x="35" y="10"/>
                  <a:pt x="35" y="10"/>
                  <a:pt x="35" y="10"/>
                </a:cubicBezTo>
                <a:cubicBezTo>
                  <a:pt x="44" y="12"/>
                  <a:pt x="44" y="12"/>
                  <a:pt x="44" y="12"/>
                </a:cubicBezTo>
                <a:cubicBezTo>
                  <a:pt x="44" y="15"/>
                  <a:pt x="46" y="17"/>
                  <a:pt x="49" y="17"/>
                </a:cubicBezTo>
                <a:cubicBezTo>
                  <a:pt x="51" y="17"/>
                  <a:pt x="53" y="15"/>
                  <a:pt x="53" y="12"/>
                </a:cubicBezTo>
                <a:cubicBezTo>
                  <a:pt x="53" y="9"/>
                  <a:pt x="51" y="7"/>
                  <a:pt x="49" y="7"/>
                </a:cubicBezTo>
                <a:cubicBezTo>
                  <a:pt x="47" y="7"/>
                  <a:pt x="45" y="8"/>
                  <a:pt x="44" y="10"/>
                </a:cubicBezTo>
                <a:cubicBezTo>
                  <a:pt x="35" y="8"/>
                  <a:pt x="35" y="8"/>
                  <a:pt x="35" y="8"/>
                </a:cubicBezTo>
                <a:cubicBezTo>
                  <a:pt x="34" y="8"/>
                  <a:pt x="34" y="8"/>
                  <a:pt x="34" y="9"/>
                </a:cubicBezTo>
                <a:cubicBezTo>
                  <a:pt x="30" y="21"/>
                  <a:pt x="30" y="21"/>
                  <a:pt x="30" y="21"/>
                </a:cubicBezTo>
                <a:cubicBezTo>
                  <a:pt x="24" y="21"/>
                  <a:pt x="19" y="23"/>
                  <a:pt x="15" y="25"/>
                </a:cubicBezTo>
                <a:cubicBezTo>
                  <a:pt x="14" y="24"/>
                  <a:pt x="12" y="24"/>
                  <a:pt x="11" y="24"/>
                </a:cubicBezTo>
                <a:cubicBezTo>
                  <a:pt x="8" y="24"/>
                  <a:pt x="6" y="26"/>
                  <a:pt x="6" y="29"/>
                </a:cubicBezTo>
                <a:cubicBezTo>
                  <a:pt x="6" y="31"/>
                  <a:pt x="7" y="32"/>
                  <a:pt x="9" y="33"/>
                </a:cubicBezTo>
                <a:cubicBezTo>
                  <a:pt x="9" y="34"/>
                  <a:pt x="9" y="35"/>
                  <a:pt x="9" y="35"/>
                </a:cubicBezTo>
                <a:cubicBezTo>
                  <a:pt x="9" y="43"/>
                  <a:pt x="19" y="50"/>
                  <a:pt x="31" y="50"/>
                </a:cubicBezTo>
                <a:cubicBezTo>
                  <a:pt x="43" y="50"/>
                  <a:pt x="53" y="43"/>
                  <a:pt x="53" y="35"/>
                </a:cubicBezTo>
                <a:cubicBezTo>
                  <a:pt x="53" y="35"/>
                  <a:pt x="53" y="34"/>
                  <a:pt x="53" y="33"/>
                </a:cubicBezTo>
                <a:cubicBezTo>
                  <a:pt x="55" y="32"/>
                  <a:pt x="56" y="31"/>
                  <a:pt x="56" y="28"/>
                </a:cubicBezTo>
                <a:close/>
                <a:moveTo>
                  <a:pt x="23" y="36"/>
                </a:moveTo>
                <a:cubicBezTo>
                  <a:pt x="21" y="36"/>
                  <a:pt x="20" y="34"/>
                  <a:pt x="20" y="32"/>
                </a:cubicBezTo>
                <a:cubicBezTo>
                  <a:pt x="20" y="30"/>
                  <a:pt x="21" y="29"/>
                  <a:pt x="23" y="29"/>
                </a:cubicBezTo>
                <a:cubicBezTo>
                  <a:pt x="25" y="29"/>
                  <a:pt x="27" y="30"/>
                  <a:pt x="27" y="32"/>
                </a:cubicBezTo>
                <a:cubicBezTo>
                  <a:pt x="27" y="34"/>
                  <a:pt x="25" y="36"/>
                  <a:pt x="23" y="36"/>
                </a:cubicBezTo>
                <a:close/>
                <a:moveTo>
                  <a:pt x="39" y="41"/>
                </a:moveTo>
                <a:cubicBezTo>
                  <a:pt x="40" y="42"/>
                  <a:pt x="40" y="42"/>
                  <a:pt x="39" y="43"/>
                </a:cubicBezTo>
                <a:cubicBezTo>
                  <a:pt x="38" y="44"/>
                  <a:pt x="35" y="45"/>
                  <a:pt x="31" y="45"/>
                </a:cubicBezTo>
                <a:cubicBezTo>
                  <a:pt x="31" y="45"/>
                  <a:pt x="31" y="45"/>
                  <a:pt x="31" y="45"/>
                </a:cubicBezTo>
                <a:cubicBezTo>
                  <a:pt x="31" y="45"/>
                  <a:pt x="31" y="45"/>
                  <a:pt x="31" y="45"/>
                </a:cubicBezTo>
                <a:cubicBezTo>
                  <a:pt x="27" y="45"/>
                  <a:pt x="24" y="44"/>
                  <a:pt x="23" y="43"/>
                </a:cubicBezTo>
                <a:cubicBezTo>
                  <a:pt x="22" y="42"/>
                  <a:pt x="22" y="42"/>
                  <a:pt x="23" y="41"/>
                </a:cubicBezTo>
                <a:cubicBezTo>
                  <a:pt x="23" y="41"/>
                  <a:pt x="24" y="41"/>
                  <a:pt x="24" y="41"/>
                </a:cubicBezTo>
                <a:cubicBezTo>
                  <a:pt x="25" y="43"/>
                  <a:pt x="28" y="43"/>
                  <a:pt x="31" y="43"/>
                </a:cubicBezTo>
                <a:cubicBezTo>
                  <a:pt x="31" y="43"/>
                  <a:pt x="31" y="43"/>
                  <a:pt x="31" y="43"/>
                </a:cubicBezTo>
                <a:cubicBezTo>
                  <a:pt x="31" y="43"/>
                  <a:pt x="31" y="43"/>
                  <a:pt x="31" y="43"/>
                </a:cubicBezTo>
                <a:cubicBezTo>
                  <a:pt x="34" y="43"/>
                  <a:pt x="37" y="43"/>
                  <a:pt x="38" y="41"/>
                </a:cubicBezTo>
                <a:cubicBezTo>
                  <a:pt x="38" y="41"/>
                  <a:pt x="39" y="41"/>
                  <a:pt x="39" y="41"/>
                </a:cubicBezTo>
                <a:close/>
                <a:moveTo>
                  <a:pt x="42" y="32"/>
                </a:moveTo>
                <a:cubicBezTo>
                  <a:pt x="42" y="34"/>
                  <a:pt x="41" y="36"/>
                  <a:pt x="39" y="36"/>
                </a:cubicBezTo>
                <a:cubicBezTo>
                  <a:pt x="37" y="36"/>
                  <a:pt x="35" y="34"/>
                  <a:pt x="35" y="32"/>
                </a:cubicBezTo>
                <a:cubicBezTo>
                  <a:pt x="35" y="30"/>
                  <a:pt x="37" y="29"/>
                  <a:pt x="39" y="29"/>
                </a:cubicBezTo>
                <a:cubicBezTo>
                  <a:pt x="41" y="29"/>
                  <a:pt x="42" y="30"/>
                  <a:pt x="42" y="32"/>
                </a:cubicBezTo>
                <a:close/>
                <a:moveTo>
                  <a:pt x="46" y="12"/>
                </a:moveTo>
                <a:cubicBezTo>
                  <a:pt x="46" y="10"/>
                  <a:pt x="47" y="9"/>
                  <a:pt x="49" y="9"/>
                </a:cubicBezTo>
                <a:cubicBezTo>
                  <a:pt x="50" y="9"/>
                  <a:pt x="51" y="10"/>
                  <a:pt x="51" y="12"/>
                </a:cubicBezTo>
                <a:cubicBezTo>
                  <a:pt x="51" y="14"/>
                  <a:pt x="50" y="15"/>
                  <a:pt x="49" y="15"/>
                </a:cubicBezTo>
                <a:cubicBezTo>
                  <a:pt x="47" y="15"/>
                  <a:pt x="46" y="14"/>
                  <a:pt x="46" y="12"/>
                </a:cubicBezTo>
                <a:close/>
              </a:path>
            </a:pathLst>
          </a:custGeom>
          <a:solidFill>
            <a:schemeClr val="dk1"/>
          </a:solidFill>
          <a:ln w="0">
            <a:noFill/>
          </a:ln>
        </p:spPr>
        <p:style>
          <a:lnRef idx="0"/>
          <a:fillRef idx="0"/>
          <a:effectRef idx="0"/>
          <a:fontRef idx="minor"/>
        </p:style>
      </p:sp>
      <p:sp>
        <p:nvSpPr>
          <p:cNvPr id="2079" name="Google Shape;2032;p46"/>
          <p:cNvSpPr/>
          <p:nvPr/>
        </p:nvSpPr>
        <p:spPr>
          <a:xfrm>
            <a:off x="4851000" y="4438080"/>
            <a:ext cx="252720" cy="207360"/>
          </a:xfrm>
          <a:custGeom>
            <a:avLst/>
            <a:gdLst/>
            <a:ahLst/>
            <a:rect l="l" t="t" r="r" b="b"/>
            <a:pathLst>
              <a:path w="62" h="51">
                <a:moveTo>
                  <a:pt x="62" y="7"/>
                </a:moveTo>
                <a:cubicBezTo>
                  <a:pt x="62" y="9"/>
                  <a:pt x="61" y="10"/>
                  <a:pt x="60" y="10"/>
                </a:cubicBezTo>
                <a:cubicBezTo>
                  <a:pt x="3" y="10"/>
                  <a:pt x="3" y="10"/>
                  <a:pt x="3" y="10"/>
                </a:cubicBezTo>
                <a:cubicBezTo>
                  <a:pt x="2" y="10"/>
                  <a:pt x="0" y="9"/>
                  <a:pt x="0" y="7"/>
                </a:cubicBezTo>
                <a:cubicBezTo>
                  <a:pt x="0" y="2"/>
                  <a:pt x="0" y="2"/>
                  <a:pt x="0" y="2"/>
                </a:cubicBezTo>
                <a:cubicBezTo>
                  <a:pt x="0" y="1"/>
                  <a:pt x="2" y="0"/>
                  <a:pt x="3" y="0"/>
                </a:cubicBezTo>
                <a:cubicBezTo>
                  <a:pt x="60" y="0"/>
                  <a:pt x="60" y="0"/>
                  <a:pt x="60" y="0"/>
                </a:cubicBezTo>
                <a:cubicBezTo>
                  <a:pt x="61" y="0"/>
                  <a:pt x="62" y="1"/>
                  <a:pt x="62" y="2"/>
                </a:cubicBezTo>
                <a:lnTo>
                  <a:pt x="62" y="7"/>
                </a:lnTo>
                <a:close/>
                <a:moveTo>
                  <a:pt x="62" y="28"/>
                </a:moveTo>
                <a:cubicBezTo>
                  <a:pt x="62" y="29"/>
                  <a:pt x="61" y="30"/>
                  <a:pt x="60" y="30"/>
                </a:cubicBezTo>
                <a:cubicBezTo>
                  <a:pt x="3" y="30"/>
                  <a:pt x="3" y="30"/>
                  <a:pt x="3" y="30"/>
                </a:cubicBezTo>
                <a:cubicBezTo>
                  <a:pt x="2" y="30"/>
                  <a:pt x="0" y="29"/>
                  <a:pt x="0" y="28"/>
                </a:cubicBezTo>
                <a:cubicBezTo>
                  <a:pt x="0" y="23"/>
                  <a:pt x="0" y="23"/>
                  <a:pt x="0" y="23"/>
                </a:cubicBezTo>
                <a:cubicBezTo>
                  <a:pt x="0" y="21"/>
                  <a:pt x="2" y="20"/>
                  <a:pt x="3" y="20"/>
                </a:cubicBezTo>
                <a:cubicBezTo>
                  <a:pt x="60" y="20"/>
                  <a:pt x="60" y="20"/>
                  <a:pt x="60" y="20"/>
                </a:cubicBezTo>
                <a:cubicBezTo>
                  <a:pt x="61" y="20"/>
                  <a:pt x="62" y="21"/>
                  <a:pt x="62" y="23"/>
                </a:cubicBezTo>
                <a:lnTo>
                  <a:pt x="62" y="28"/>
                </a:lnTo>
                <a:close/>
                <a:moveTo>
                  <a:pt x="62" y="48"/>
                </a:moveTo>
                <a:cubicBezTo>
                  <a:pt x="62" y="50"/>
                  <a:pt x="61" y="51"/>
                  <a:pt x="60" y="51"/>
                </a:cubicBezTo>
                <a:cubicBezTo>
                  <a:pt x="3" y="51"/>
                  <a:pt x="3" y="51"/>
                  <a:pt x="3" y="51"/>
                </a:cubicBezTo>
                <a:cubicBezTo>
                  <a:pt x="2" y="51"/>
                  <a:pt x="0" y="50"/>
                  <a:pt x="0" y="48"/>
                </a:cubicBezTo>
                <a:cubicBezTo>
                  <a:pt x="0" y="43"/>
                  <a:pt x="0" y="43"/>
                  <a:pt x="0" y="43"/>
                </a:cubicBezTo>
                <a:cubicBezTo>
                  <a:pt x="0" y="42"/>
                  <a:pt x="2" y="41"/>
                  <a:pt x="3" y="41"/>
                </a:cubicBezTo>
                <a:cubicBezTo>
                  <a:pt x="60" y="41"/>
                  <a:pt x="60" y="41"/>
                  <a:pt x="60" y="41"/>
                </a:cubicBezTo>
                <a:cubicBezTo>
                  <a:pt x="61" y="41"/>
                  <a:pt x="62" y="42"/>
                  <a:pt x="62" y="43"/>
                </a:cubicBezTo>
                <a:lnTo>
                  <a:pt x="62" y="48"/>
                </a:lnTo>
                <a:close/>
              </a:path>
            </a:pathLst>
          </a:custGeom>
          <a:solidFill>
            <a:schemeClr val="dk1"/>
          </a:solidFill>
          <a:ln w="0">
            <a:noFill/>
          </a:ln>
        </p:spPr>
        <p:style>
          <a:lnRef idx="0"/>
          <a:fillRef idx="0"/>
          <a:effectRef idx="0"/>
          <a:fontRef idx="minor"/>
        </p:style>
      </p:sp>
      <p:sp>
        <p:nvSpPr>
          <p:cNvPr id="2080" name="Google Shape;2033;p46"/>
          <p:cNvSpPr/>
          <p:nvPr/>
        </p:nvSpPr>
        <p:spPr>
          <a:xfrm>
            <a:off x="5441400" y="4458960"/>
            <a:ext cx="317160" cy="186480"/>
          </a:xfrm>
          <a:custGeom>
            <a:avLst/>
            <a:gdLst/>
            <a:ahLst/>
            <a:rect l="l" t="t" r="r" b="b"/>
            <a:pathLst>
              <a:path w="78" h="46">
                <a:moveTo>
                  <a:pt x="51" y="46"/>
                </a:moveTo>
                <a:cubicBezTo>
                  <a:pt x="12" y="46"/>
                  <a:pt x="12" y="46"/>
                  <a:pt x="12" y="46"/>
                </a:cubicBezTo>
                <a:cubicBezTo>
                  <a:pt x="11" y="46"/>
                  <a:pt x="11" y="44"/>
                  <a:pt x="11" y="43"/>
                </a:cubicBezTo>
                <a:cubicBezTo>
                  <a:pt x="11" y="37"/>
                  <a:pt x="11" y="37"/>
                  <a:pt x="11" y="37"/>
                </a:cubicBezTo>
                <a:cubicBezTo>
                  <a:pt x="11" y="20"/>
                  <a:pt x="11" y="20"/>
                  <a:pt x="11" y="20"/>
                </a:cubicBezTo>
                <a:cubicBezTo>
                  <a:pt x="3" y="20"/>
                  <a:pt x="3" y="20"/>
                  <a:pt x="3" y="20"/>
                </a:cubicBezTo>
                <a:cubicBezTo>
                  <a:pt x="2" y="20"/>
                  <a:pt x="0" y="19"/>
                  <a:pt x="0" y="18"/>
                </a:cubicBezTo>
                <a:cubicBezTo>
                  <a:pt x="0" y="17"/>
                  <a:pt x="1" y="17"/>
                  <a:pt x="1" y="16"/>
                </a:cubicBezTo>
                <a:cubicBezTo>
                  <a:pt x="14" y="1"/>
                  <a:pt x="14" y="1"/>
                  <a:pt x="14" y="1"/>
                </a:cubicBezTo>
                <a:cubicBezTo>
                  <a:pt x="14" y="0"/>
                  <a:pt x="15" y="0"/>
                  <a:pt x="16" y="0"/>
                </a:cubicBezTo>
                <a:cubicBezTo>
                  <a:pt x="17" y="0"/>
                  <a:pt x="17" y="0"/>
                  <a:pt x="18" y="1"/>
                </a:cubicBezTo>
                <a:cubicBezTo>
                  <a:pt x="31" y="16"/>
                  <a:pt x="31" y="16"/>
                  <a:pt x="31" y="16"/>
                </a:cubicBezTo>
                <a:cubicBezTo>
                  <a:pt x="31" y="17"/>
                  <a:pt x="31" y="17"/>
                  <a:pt x="31" y="18"/>
                </a:cubicBezTo>
                <a:cubicBezTo>
                  <a:pt x="31" y="19"/>
                  <a:pt x="30" y="20"/>
                  <a:pt x="29" y="20"/>
                </a:cubicBezTo>
                <a:cubicBezTo>
                  <a:pt x="21" y="20"/>
                  <a:pt x="21" y="20"/>
                  <a:pt x="21" y="20"/>
                </a:cubicBezTo>
                <a:cubicBezTo>
                  <a:pt x="21" y="36"/>
                  <a:pt x="21" y="36"/>
                  <a:pt x="21" y="36"/>
                </a:cubicBezTo>
                <a:cubicBezTo>
                  <a:pt x="44" y="36"/>
                  <a:pt x="44" y="36"/>
                  <a:pt x="44" y="36"/>
                </a:cubicBezTo>
                <a:cubicBezTo>
                  <a:pt x="45" y="36"/>
                  <a:pt x="45" y="36"/>
                  <a:pt x="45" y="36"/>
                </a:cubicBezTo>
                <a:cubicBezTo>
                  <a:pt x="52" y="44"/>
                  <a:pt x="52" y="44"/>
                  <a:pt x="52" y="44"/>
                </a:cubicBezTo>
                <a:cubicBezTo>
                  <a:pt x="52" y="44"/>
                  <a:pt x="52" y="44"/>
                  <a:pt x="52" y="45"/>
                </a:cubicBezTo>
                <a:cubicBezTo>
                  <a:pt x="52" y="45"/>
                  <a:pt x="51" y="46"/>
                  <a:pt x="51" y="46"/>
                </a:cubicBezTo>
                <a:close/>
                <a:moveTo>
                  <a:pt x="77" y="30"/>
                </a:moveTo>
                <a:cubicBezTo>
                  <a:pt x="64" y="45"/>
                  <a:pt x="64" y="45"/>
                  <a:pt x="64" y="45"/>
                </a:cubicBezTo>
                <a:cubicBezTo>
                  <a:pt x="64" y="46"/>
                  <a:pt x="63" y="46"/>
                  <a:pt x="62" y="46"/>
                </a:cubicBezTo>
                <a:cubicBezTo>
                  <a:pt x="61" y="46"/>
                  <a:pt x="61" y="46"/>
                  <a:pt x="60" y="45"/>
                </a:cubicBezTo>
                <a:cubicBezTo>
                  <a:pt x="47" y="30"/>
                  <a:pt x="47" y="30"/>
                  <a:pt x="47" y="30"/>
                </a:cubicBezTo>
                <a:cubicBezTo>
                  <a:pt x="47" y="29"/>
                  <a:pt x="47" y="29"/>
                  <a:pt x="47" y="28"/>
                </a:cubicBezTo>
                <a:cubicBezTo>
                  <a:pt x="47" y="27"/>
                  <a:pt x="48" y="25"/>
                  <a:pt x="49" y="25"/>
                </a:cubicBezTo>
                <a:cubicBezTo>
                  <a:pt x="57" y="25"/>
                  <a:pt x="57" y="25"/>
                  <a:pt x="57" y="25"/>
                </a:cubicBezTo>
                <a:cubicBezTo>
                  <a:pt x="57" y="10"/>
                  <a:pt x="57" y="10"/>
                  <a:pt x="57" y="10"/>
                </a:cubicBezTo>
                <a:cubicBezTo>
                  <a:pt x="34" y="10"/>
                  <a:pt x="34" y="10"/>
                  <a:pt x="34" y="10"/>
                </a:cubicBezTo>
                <a:cubicBezTo>
                  <a:pt x="34" y="10"/>
                  <a:pt x="33" y="10"/>
                  <a:pt x="33" y="10"/>
                </a:cubicBezTo>
                <a:cubicBezTo>
                  <a:pt x="26" y="2"/>
                  <a:pt x="26" y="2"/>
                  <a:pt x="26" y="2"/>
                </a:cubicBezTo>
                <a:cubicBezTo>
                  <a:pt x="26" y="2"/>
                  <a:pt x="26" y="1"/>
                  <a:pt x="26" y="1"/>
                </a:cubicBezTo>
                <a:cubicBezTo>
                  <a:pt x="26" y="0"/>
                  <a:pt x="27" y="0"/>
                  <a:pt x="27" y="0"/>
                </a:cubicBezTo>
                <a:cubicBezTo>
                  <a:pt x="66" y="0"/>
                  <a:pt x="66" y="0"/>
                  <a:pt x="66" y="0"/>
                </a:cubicBezTo>
                <a:cubicBezTo>
                  <a:pt x="68" y="0"/>
                  <a:pt x="67" y="1"/>
                  <a:pt x="67" y="2"/>
                </a:cubicBezTo>
                <a:cubicBezTo>
                  <a:pt x="67" y="9"/>
                  <a:pt x="67" y="9"/>
                  <a:pt x="67" y="9"/>
                </a:cubicBezTo>
                <a:cubicBezTo>
                  <a:pt x="67" y="25"/>
                  <a:pt x="67" y="25"/>
                  <a:pt x="67" y="25"/>
                </a:cubicBezTo>
                <a:cubicBezTo>
                  <a:pt x="75" y="25"/>
                  <a:pt x="75" y="25"/>
                  <a:pt x="75" y="25"/>
                </a:cubicBezTo>
                <a:cubicBezTo>
                  <a:pt x="76" y="25"/>
                  <a:pt x="78" y="27"/>
                  <a:pt x="78" y="28"/>
                </a:cubicBezTo>
                <a:cubicBezTo>
                  <a:pt x="78" y="29"/>
                  <a:pt x="77" y="29"/>
                  <a:pt x="77" y="30"/>
                </a:cubicBezTo>
                <a:close/>
              </a:path>
            </a:pathLst>
          </a:custGeom>
          <a:solidFill>
            <a:schemeClr val="dk1"/>
          </a:solidFill>
          <a:ln w="0">
            <a:noFill/>
          </a:ln>
        </p:spPr>
        <p:style>
          <a:lnRef idx="0"/>
          <a:fillRef idx="0"/>
          <a:effectRef idx="0"/>
          <a:fontRef idx="minor"/>
        </p:style>
      </p:sp>
      <p:sp>
        <p:nvSpPr>
          <p:cNvPr id="2081" name="Google Shape;2034;p46"/>
          <p:cNvSpPr/>
          <p:nvPr/>
        </p:nvSpPr>
        <p:spPr>
          <a:xfrm>
            <a:off x="6029640" y="4413600"/>
            <a:ext cx="254880" cy="252720"/>
          </a:xfrm>
          <a:custGeom>
            <a:avLst/>
            <a:gdLst/>
            <a:ahLst/>
            <a:rect l="l" t="t" r="r" b="b"/>
            <a:pathLst>
              <a:path w="62" h="62">
                <a:moveTo>
                  <a:pt x="31" y="62"/>
                </a:moveTo>
                <a:cubicBezTo>
                  <a:pt x="22" y="62"/>
                  <a:pt x="13" y="58"/>
                  <a:pt x="8" y="51"/>
                </a:cubicBezTo>
                <a:cubicBezTo>
                  <a:pt x="7" y="50"/>
                  <a:pt x="7" y="50"/>
                  <a:pt x="8" y="49"/>
                </a:cubicBezTo>
                <a:cubicBezTo>
                  <a:pt x="13" y="44"/>
                  <a:pt x="13" y="44"/>
                  <a:pt x="13" y="44"/>
                </a:cubicBezTo>
                <a:cubicBezTo>
                  <a:pt x="13" y="44"/>
                  <a:pt x="14" y="43"/>
                  <a:pt x="14" y="43"/>
                </a:cubicBezTo>
                <a:cubicBezTo>
                  <a:pt x="15" y="43"/>
                  <a:pt x="15" y="44"/>
                  <a:pt x="15" y="44"/>
                </a:cubicBezTo>
                <a:cubicBezTo>
                  <a:pt x="19" y="49"/>
                  <a:pt x="25" y="52"/>
                  <a:pt x="31" y="52"/>
                </a:cubicBezTo>
                <a:cubicBezTo>
                  <a:pt x="43" y="52"/>
                  <a:pt x="52" y="43"/>
                  <a:pt x="52" y="31"/>
                </a:cubicBezTo>
                <a:cubicBezTo>
                  <a:pt x="52" y="20"/>
                  <a:pt x="43" y="11"/>
                  <a:pt x="31" y="11"/>
                </a:cubicBezTo>
                <a:cubicBezTo>
                  <a:pt x="26" y="11"/>
                  <a:pt x="21" y="13"/>
                  <a:pt x="17" y="16"/>
                </a:cubicBezTo>
                <a:cubicBezTo>
                  <a:pt x="23" y="22"/>
                  <a:pt x="23" y="22"/>
                  <a:pt x="23" y="22"/>
                </a:cubicBezTo>
                <a:cubicBezTo>
                  <a:pt x="24" y="23"/>
                  <a:pt x="24" y="24"/>
                  <a:pt x="23" y="25"/>
                </a:cubicBezTo>
                <a:cubicBezTo>
                  <a:pt x="23" y="26"/>
                  <a:pt x="22" y="26"/>
                  <a:pt x="21" y="26"/>
                </a:cubicBezTo>
                <a:cubicBezTo>
                  <a:pt x="3" y="26"/>
                  <a:pt x="3" y="26"/>
                  <a:pt x="3" y="26"/>
                </a:cubicBezTo>
                <a:cubicBezTo>
                  <a:pt x="2" y="26"/>
                  <a:pt x="0" y="25"/>
                  <a:pt x="0" y="24"/>
                </a:cubicBezTo>
                <a:cubicBezTo>
                  <a:pt x="0" y="6"/>
                  <a:pt x="0" y="6"/>
                  <a:pt x="0" y="6"/>
                </a:cubicBezTo>
                <a:cubicBezTo>
                  <a:pt x="0" y="5"/>
                  <a:pt x="1" y="4"/>
                  <a:pt x="2" y="3"/>
                </a:cubicBezTo>
                <a:cubicBezTo>
                  <a:pt x="3" y="3"/>
                  <a:pt x="4" y="3"/>
                  <a:pt x="5" y="4"/>
                </a:cubicBezTo>
                <a:cubicBezTo>
                  <a:pt x="10" y="9"/>
                  <a:pt x="10" y="9"/>
                  <a:pt x="10" y="9"/>
                </a:cubicBezTo>
                <a:cubicBezTo>
                  <a:pt x="16" y="4"/>
                  <a:pt x="23" y="0"/>
                  <a:pt x="31" y="0"/>
                </a:cubicBezTo>
                <a:cubicBezTo>
                  <a:pt x="48" y="0"/>
                  <a:pt x="62" y="14"/>
                  <a:pt x="62" y="31"/>
                </a:cubicBezTo>
                <a:cubicBezTo>
                  <a:pt x="62" y="48"/>
                  <a:pt x="48" y="62"/>
                  <a:pt x="31" y="62"/>
                </a:cubicBezTo>
                <a:close/>
              </a:path>
            </a:pathLst>
          </a:custGeom>
          <a:solidFill>
            <a:schemeClr val="dk1"/>
          </a:solidFill>
          <a:ln w="0">
            <a:noFill/>
          </a:ln>
        </p:spPr>
        <p:style>
          <a:lnRef idx="0"/>
          <a:fillRef idx="0"/>
          <a:effectRef idx="0"/>
          <a:fontRef idx="minor"/>
        </p:style>
      </p:sp>
      <p:sp>
        <p:nvSpPr>
          <p:cNvPr id="2082" name="Google Shape;2035;p46"/>
          <p:cNvSpPr/>
          <p:nvPr/>
        </p:nvSpPr>
        <p:spPr>
          <a:xfrm>
            <a:off x="6620040" y="441360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1" y="12"/>
                </a:moveTo>
                <a:cubicBezTo>
                  <a:pt x="11" y="12"/>
                  <a:pt x="11" y="12"/>
                  <a:pt x="10" y="12"/>
                </a:cubicBezTo>
                <a:cubicBezTo>
                  <a:pt x="10" y="13"/>
                  <a:pt x="10" y="13"/>
                  <a:pt x="10" y="13"/>
                </a:cubicBezTo>
                <a:cubicBezTo>
                  <a:pt x="10" y="18"/>
                  <a:pt x="10" y="18"/>
                  <a:pt x="10" y="18"/>
                </a:cubicBezTo>
                <a:cubicBezTo>
                  <a:pt x="10" y="19"/>
                  <a:pt x="11" y="20"/>
                  <a:pt x="11" y="20"/>
                </a:cubicBezTo>
                <a:cubicBezTo>
                  <a:pt x="28" y="20"/>
                  <a:pt x="42" y="34"/>
                  <a:pt x="42" y="51"/>
                </a:cubicBezTo>
                <a:cubicBezTo>
                  <a:pt x="42" y="51"/>
                  <a:pt x="43" y="52"/>
                  <a:pt x="43" y="52"/>
                </a:cubicBezTo>
                <a:cubicBezTo>
                  <a:pt x="49" y="52"/>
                  <a:pt x="49" y="52"/>
                  <a:pt x="49" y="52"/>
                </a:cubicBezTo>
                <a:cubicBezTo>
                  <a:pt x="49" y="52"/>
                  <a:pt x="49" y="52"/>
                  <a:pt x="49" y="51"/>
                </a:cubicBezTo>
                <a:cubicBezTo>
                  <a:pt x="50" y="51"/>
                  <a:pt x="50" y="51"/>
                  <a:pt x="50" y="51"/>
                </a:cubicBezTo>
                <a:cubicBezTo>
                  <a:pt x="49" y="30"/>
                  <a:pt x="32" y="13"/>
                  <a:pt x="11" y="12"/>
                </a:cubicBezTo>
                <a:close/>
                <a:moveTo>
                  <a:pt x="11" y="27"/>
                </a:moveTo>
                <a:cubicBezTo>
                  <a:pt x="11" y="27"/>
                  <a:pt x="11" y="28"/>
                  <a:pt x="10" y="28"/>
                </a:cubicBezTo>
                <a:cubicBezTo>
                  <a:pt x="10" y="28"/>
                  <a:pt x="10" y="28"/>
                  <a:pt x="10" y="29"/>
                </a:cubicBezTo>
                <a:cubicBezTo>
                  <a:pt x="10" y="34"/>
                  <a:pt x="10" y="34"/>
                  <a:pt x="10" y="34"/>
                </a:cubicBezTo>
                <a:cubicBezTo>
                  <a:pt x="10" y="35"/>
                  <a:pt x="11" y="35"/>
                  <a:pt x="11" y="35"/>
                </a:cubicBezTo>
                <a:cubicBezTo>
                  <a:pt x="19" y="36"/>
                  <a:pt x="26" y="42"/>
                  <a:pt x="27" y="51"/>
                </a:cubicBezTo>
                <a:cubicBezTo>
                  <a:pt x="27" y="51"/>
                  <a:pt x="27" y="52"/>
                  <a:pt x="28" y="52"/>
                </a:cubicBezTo>
                <a:cubicBezTo>
                  <a:pt x="33" y="52"/>
                  <a:pt x="33" y="52"/>
                  <a:pt x="33" y="52"/>
                </a:cubicBezTo>
                <a:cubicBezTo>
                  <a:pt x="33" y="52"/>
                  <a:pt x="34" y="52"/>
                  <a:pt x="34" y="51"/>
                </a:cubicBezTo>
                <a:cubicBezTo>
                  <a:pt x="34" y="51"/>
                  <a:pt x="34" y="51"/>
                  <a:pt x="34" y="50"/>
                </a:cubicBezTo>
                <a:cubicBezTo>
                  <a:pt x="34" y="38"/>
                  <a:pt x="24" y="28"/>
                  <a:pt x="11" y="27"/>
                </a:cubicBezTo>
                <a:close/>
                <a:moveTo>
                  <a:pt x="15" y="42"/>
                </a:moveTo>
                <a:cubicBezTo>
                  <a:pt x="12" y="42"/>
                  <a:pt x="10" y="44"/>
                  <a:pt x="10" y="47"/>
                </a:cubicBezTo>
                <a:cubicBezTo>
                  <a:pt x="10" y="50"/>
                  <a:pt x="12" y="52"/>
                  <a:pt x="15" y="52"/>
                </a:cubicBezTo>
                <a:cubicBezTo>
                  <a:pt x="18" y="52"/>
                  <a:pt x="20" y="50"/>
                  <a:pt x="20" y="47"/>
                </a:cubicBezTo>
                <a:cubicBezTo>
                  <a:pt x="20" y="44"/>
                  <a:pt x="18" y="42"/>
                  <a:pt x="15" y="42"/>
                </a:cubicBezTo>
                <a:close/>
              </a:path>
            </a:pathLst>
          </a:custGeom>
          <a:solidFill>
            <a:schemeClr val="dk1"/>
          </a:solidFill>
          <a:ln w="0">
            <a:noFill/>
          </a:ln>
        </p:spPr>
        <p:style>
          <a:lnRef idx="0"/>
          <a:fillRef idx="0"/>
          <a:effectRef idx="0"/>
          <a:fontRef idx="minor"/>
        </p:style>
      </p:sp>
      <p:sp>
        <p:nvSpPr>
          <p:cNvPr id="2083" name="Google Shape;2036;p46"/>
          <p:cNvSpPr/>
          <p:nvPr/>
        </p:nvSpPr>
        <p:spPr>
          <a:xfrm>
            <a:off x="7210440" y="4413600"/>
            <a:ext cx="273600" cy="273600"/>
          </a:xfrm>
          <a:custGeom>
            <a:avLst/>
            <a:gdLst/>
            <a:ahLst/>
            <a:rect l="l" t="t" r="r" b="b"/>
            <a:pathLst>
              <a:path w="67" h="67">
                <a:moveTo>
                  <a:pt x="62" y="67"/>
                </a:moveTo>
                <a:cubicBezTo>
                  <a:pt x="61" y="67"/>
                  <a:pt x="59" y="67"/>
                  <a:pt x="59" y="66"/>
                </a:cubicBezTo>
                <a:cubicBezTo>
                  <a:pt x="45" y="52"/>
                  <a:pt x="45" y="52"/>
                  <a:pt x="45" y="52"/>
                </a:cubicBezTo>
                <a:cubicBezTo>
                  <a:pt x="40" y="55"/>
                  <a:pt x="34" y="57"/>
                  <a:pt x="29" y="57"/>
                </a:cubicBezTo>
                <a:cubicBezTo>
                  <a:pt x="13" y="57"/>
                  <a:pt x="0" y="44"/>
                  <a:pt x="0" y="29"/>
                </a:cubicBezTo>
                <a:cubicBezTo>
                  <a:pt x="0" y="13"/>
                  <a:pt x="13" y="0"/>
                  <a:pt x="29" y="0"/>
                </a:cubicBezTo>
                <a:cubicBezTo>
                  <a:pt x="44" y="0"/>
                  <a:pt x="57" y="13"/>
                  <a:pt x="57" y="29"/>
                </a:cubicBezTo>
                <a:cubicBezTo>
                  <a:pt x="57" y="34"/>
                  <a:pt x="55" y="40"/>
                  <a:pt x="52" y="45"/>
                </a:cubicBezTo>
                <a:cubicBezTo>
                  <a:pt x="66" y="59"/>
                  <a:pt x="66" y="59"/>
                  <a:pt x="66" y="59"/>
                </a:cubicBezTo>
                <a:cubicBezTo>
                  <a:pt x="67" y="59"/>
                  <a:pt x="67" y="61"/>
                  <a:pt x="67" y="62"/>
                </a:cubicBezTo>
                <a:cubicBezTo>
                  <a:pt x="67" y="65"/>
                  <a:pt x="65" y="67"/>
                  <a:pt x="62" y="67"/>
                </a:cubicBezTo>
                <a:close/>
                <a:moveTo>
                  <a:pt x="29" y="11"/>
                </a:moveTo>
                <a:cubicBezTo>
                  <a:pt x="19" y="11"/>
                  <a:pt x="11" y="19"/>
                  <a:pt x="11" y="29"/>
                </a:cubicBezTo>
                <a:cubicBezTo>
                  <a:pt x="11" y="39"/>
                  <a:pt x="19" y="47"/>
                  <a:pt x="29" y="47"/>
                </a:cubicBezTo>
                <a:cubicBezTo>
                  <a:pt x="39" y="47"/>
                  <a:pt x="47" y="39"/>
                  <a:pt x="47" y="29"/>
                </a:cubicBezTo>
                <a:cubicBezTo>
                  <a:pt x="47" y="19"/>
                  <a:pt x="39" y="11"/>
                  <a:pt x="29" y="11"/>
                </a:cubicBezTo>
                <a:close/>
                <a:moveTo>
                  <a:pt x="42" y="30"/>
                </a:moveTo>
                <a:cubicBezTo>
                  <a:pt x="42" y="31"/>
                  <a:pt x="41" y="31"/>
                  <a:pt x="40" y="31"/>
                </a:cubicBezTo>
                <a:cubicBezTo>
                  <a:pt x="31" y="31"/>
                  <a:pt x="31" y="31"/>
                  <a:pt x="31" y="31"/>
                </a:cubicBezTo>
                <a:cubicBezTo>
                  <a:pt x="31" y="40"/>
                  <a:pt x="31" y="40"/>
                  <a:pt x="31" y="40"/>
                </a:cubicBezTo>
                <a:cubicBezTo>
                  <a:pt x="31" y="41"/>
                  <a:pt x="31" y="42"/>
                  <a:pt x="30" y="42"/>
                </a:cubicBezTo>
                <a:cubicBezTo>
                  <a:pt x="27" y="42"/>
                  <a:pt x="27" y="42"/>
                  <a:pt x="27" y="42"/>
                </a:cubicBezTo>
                <a:cubicBezTo>
                  <a:pt x="27" y="42"/>
                  <a:pt x="26" y="41"/>
                  <a:pt x="26" y="40"/>
                </a:cubicBezTo>
                <a:cubicBezTo>
                  <a:pt x="26" y="31"/>
                  <a:pt x="26" y="31"/>
                  <a:pt x="26" y="31"/>
                </a:cubicBezTo>
                <a:cubicBezTo>
                  <a:pt x="17" y="31"/>
                  <a:pt x="17" y="31"/>
                  <a:pt x="17" y="31"/>
                </a:cubicBezTo>
                <a:cubicBezTo>
                  <a:pt x="17" y="31"/>
                  <a:pt x="16" y="31"/>
                  <a:pt x="16" y="30"/>
                </a:cubicBezTo>
                <a:cubicBezTo>
                  <a:pt x="16" y="27"/>
                  <a:pt x="16" y="27"/>
                  <a:pt x="16" y="27"/>
                </a:cubicBezTo>
                <a:cubicBezTo>
                  <a:pt x="16" y="27"/>
                  <a:pt x="17" y="26"/>
                  <a:pt x="17" y="26"/>
                </a:cubicBezTo>
                <a:cubicBezTo>
                  <a:pt x="26" y="26"/>
                  <a:pt x="26" y="26"/>
                  <a:pt x="26" y="26"/>
                </a:cubicBezTo>
                <a:cubicBezTo>
                  <a:pt x="26" y="17"/>
                  <a:pt x="26" y="17"/>
                  <a:pt x="26" y="17"/>
                </a:cubicBezTo>
                <a:cubicBezTo>
                  <a:pt x="26" y="16"/>
                  <a:pt x="27" y="16"/>
                  <a:pt x="27" y="16"/>
                </a:cubicBezTo>
                <a:cubicBezTo>
                  <a:pt x="30" y="16"/>
                  <a:pt x="30" y="16"/>
                  <a:pt x="30" y="16"/>
                </a:cubicBezTo>
                <a:cubicBezTo>
                  <a:pt x="31" y="16"/>
                  <a:pt x="31" y="16"/>
                  <a:pt x="31" y="17"/>
                </a:cubicBezTo>
                <a:cubicBezTo>
                  <a:pt x="31" y="26"/>
                  <a:pt x="31" y="26"/>
                  <a:pt x="31" y="26"/>
                </a:cubicBezTo>
                <a:cubicBezTo>
                  <a:pt x="40" y="26"/>
                  <a:pt x="40" y="26"/>
                  <a:pt x="40" y="26"/>
                </a:cubicBezTo>
                <a:cubicBezTo>
                  <a:pt x="41" y="26"/>
                  <a:pt x="42" y="27"/>
                  <a:pt x="42" y="27"/>
                </a:cubicBezTo>
                <a:lnTo>
                  <a:pt x="42" y="30"/>
                </a:lnTo>
                <a:close/>
              </a:path>
            </a:pathLst>
          </a:custGeom>
          <a:solidFill>
            <a:schemeClr val="dk1"/>
          </a:solidFill>
          <a:ln w="0">
            <a:noFill/>
          </a:ln>
        </p:spPr>
        <p:style>
          <a:lnRef idx="0"/>
          <a:fillRef idx="0"/>
          <a:effectRef idx="0"/>
          <a:fontRef idx="minor"/>
        </p:style>
      </p:sp>
      <p:sp>
        <p:nvSpPr>
          <p:cNvPr id="2084" name="Google Shape;2037;p46"/>
          <p:cNvSpPr/>
          <p:nvPr/>
        </p:nvSpPr>
        <p:spPr>
          <a:xfrm>
            <a:off x="7798680" y="4413600"/>
            <a:ext cx="249120" cy="252720"/>
          </a:xfrm>
          <a:custGeom>
            <a:avLst/>
            <a:gdLst/>
            <a:ahLst/>
            <a:rect l="l" t="t"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dk1"/>
          </a:solidFill>
          <a:ln w="0">
            <a:noFill/>
          </a:ln>
        </p:spPr>
        <p:style>
          <a:lnRef idx="0"/>
          <a:fillRef idx="0"/>
          <a:effectRef idx="0"/>
          <a:fontRef idx="minor"/>
        </p:style>
      </p:sp>
      <p:sp>
        <p:nvSpPr>
          <p:cNvPr id="2085" name="Google Shape;2038;p46"/>
          <p:cNvSpPr/>
          <p:nvPr/>
        </p:nvSpPr>
        <p:spPr>
          <a:xfrm>
            <a:off x="8389080" y="4413600"/>
            <a:ext cx="224280" cy="231840"/>
          </a:xfrm>
          <a:custGeom>
            <a:avLst/>
            <a:gdLst/>
            <a:ahLst/>
            <a:rect l="l" t="t" r="r" b="b"/>
            <a:pathLst>
              <a:path w="55" h="57">
                <a:moveTo>
                  <a:pt x="40" y="40"/>
                </a:moveTo>
                <a:cubicBezTo>
                  <a:pt x="40" y="41"/>
                  <a:pt x="39" y="42"/>
                  <a:pt x="38" y="42"/>
                </a:cubicBezTo>
                <a:cubicBezTo>
                  <a:pt x="32" y="42"/>
                  <a:pt x="32" y="42"/>
                  <a:pt x="32" y="42"/>
                </a:cubicBezTo>
                <a:cubicBezTo>
                  <a:pt x="31" y="42"/>
                  <a:pt x="31" y="41"/>
                  <a:pt x="31" y="40"/>
                </a:cubicBezTo>
                <a:cubicBezTo>
                  <a:pt x="31" y="20"/>
                  <a:pt x="31" y="20"/>
                  <a:pt x="31" y="20"/>
                </a:cubicBezTo>
                <a:cubicBezTo>
                  <a:pt x="31" y="14"/>
                  <a:pt x="26" y="9"/>
                  <a:pt x="20" y="9"/>
                </a:cubicBezTo>
                <a:cubicBezTo>
                  <a:pt x="9" y="9"/>
                  <a:pt x="9" y="9"/>
                  <a:pt x="9" y="9"/>
                </a:cubicBezTo>
                <a:cubicBezTo>
                  <a:pt x="9" y="56"/>
                  <a:pt x="9" y="56"/>
                  <a:pt x="9" y="56"/>
                </a:cubicBezTo>
                <a:cubicBezTo>
                  <a:pt x="9" y="56"/>
                  <a:pt x="8" y="57"/>
                  <a:pt x="7" y="57"/>
                </a:cubicBezTo>
                <a:cubicBezTo>
                  <a:pt x="1" y="57"/>
                  <a:pt x="1" y="57"/>
                  <a:pt x="1" y="57"/>
                </a:cubicBezTo>
                <a:cubicBezTo>
                  <a:pt x="0" y="57"/>
                  <a:pt x="0" y="56"/>
                  <a:pt x="0" y="56"/>
                </a:cubicBezTo>
                <a:cubicBezTo>
                  <a:pt x="0" y="2"/>
                  <a:pt x="0" y="2"/>
                  <a:pt x="0" y="2"/>
                </a:cubicBezTo>
                <a:cubicBezTo>
                  <a:pt x="0" y="1"/>
                  <a:pt x="0" y="0"/>
                  <a:pt x="1" y="0"/>
                </a:cubicBezTo>
                <a:cubicBezTo>
                  <a:pt x="20" y="0"/>
                  <a:pt x="20" y="0"/>
                  <a:pt x="20" y="0"/>
                </a:cubicBezTo>
                <a:cubicBezTo>
                  <a:pt x="31" y="0"/>
                  <a:pt x="40" y="9"/>
                  <a:pt x="40" y="20"/>
                </a:cubicBezTo>
                <a:lnTo>
                  <a:pt x="40" y="40"/>
                </a:lnTo>
                <a:close/>
                <a:moveTo>
                  <a:pt x="55" y="37"/>
                </a:moveTo>
                <a:cubicBezTo>
                  <a:pt x="55" y="48"/>
                  <a:pt x="46" y="57"/>
                  <a:pt x="35" y="57"/>
                </a:cubicBezTo>
                <a:cubicBezTo>
                  <a:pt x="16" y="57"/>
                  <a:pt x="16" y="57"/>
                  <a:pt x="16" y="57"/>
                </a:cubicBezTo>
                <a:cubicBezTo>
                  <a:pt x="16" y="57"/>
                  <a:pt x="15" y="56"/>
                  <a:pt x="15" y="56"/>
                </a:cubicBezTo>
                <a:cubicBezTo>
                  <a:pt x="15" y="17"/>
                  <a:pt x="15" y="17"/>
                  <a:pt x="15" y="17"/>
                </a:cubicBezTo>
                <a:cubicBezTo>
                  <a:pt x="15" y="16"/>
                  <a:pt x="16" y="16"/>
                  <a:pt x="16" y="16"/>
                </a:cubicBezTo>
                <a:cubicBezTo>
                  <a:pt x="23" y="16"/>
                  <a:pt x="23" y="16"/>
                  <a:pt x="23" y="16"/>
                </a:cubicBezTo>
                <a:cubicBezTo>
                  <a:pt x="24" y="16"/>
                  <a:pt x="24" y="16"/>
                  <a:pt x="24" y="17"/>
                </a:cubicBezTo>
                <a:cubicBezTo>
                  <a:pt x="24" y="48"/>
                  <a:pt x="24" y="48"/>
                  <a:pt x="24" y="48"/>
                </a:cubicBezTo>
                <a:cubicBezTo>
                  <a:pt x="35" y="48"/>
                  <a:pt x="35" y="48"/>
                  <a:pt x="35" y="48"/>
                </a:cubicBezTo>
                <a:cubicBezTo>
                  <a:pt x="41" y="48"/>
                  <a:pt x="46" y="43"/>
                  <a:pt x="46" y="37"/>
                </a:cubicBezTo>
                <a:cubicBezTo>
                  <a:pt x="46" y="2"/>
                  <a:pt x="46" y="2"/>
                  <a:pt x="46" y="2"/>
                </a:cubicBezTo>
                <a:cubicBezTo>
                  <a:pt x="46" y="1"/>
                  <a:pt x="47" y="0"/>
                  <a:pt x="47" y="0"/>
                </a:cubicBezTo>
                <a:cubicBezTo>
                  <a:pt x="54" y="0"/>
                  <a:pt x="54" y="0"/>
                  <a:pt x="54" y="0"/>
                </a:cubicBezTo>
                <a:cubicBezTo>
                  <a:pt x="54" y="0"/>
                  <a:pt x="55" y="1"/>
                  <a:pt x="55" y="2"/>
                </a:cubicBezTo>
                <a:lnTo>
                  <a:pt x="55" y="37"/>
                </a:lnTo>
                <a:close/>
              </a:path>
            </a:pathLst>
          </a:custGeom>
          <a:solidFill>
            <a:schemeClr val="dk1"/>
          </a:solidFill>
          <a:ln w="0">
            <a:noFill/>
          </a:ln>
        </p:spPr>
        <p:style>
          <a:lnRef idx="0"/>
          <a:fillRef idx="0"/>
          <a:effectRef idx="0"/>
          <a:fontRef idx="minor"/>
        </p:style>
      </p:sp>
      <p:sp>
        <p:nvSpPr>
          <p:cNvPr id="2086" name="Google Shape;2039;p46"/>
          <p:cNvSpPr/>
          <p:nvPr/>
        </p:nvSpPr>
        <p:spPr>
          <a:xfrm>
            <a:off x="8979480" y="4438080"/>
            <a:ext cx="252720" cy="207360"/>
          </a:xfrm>
          <a:custGeom>
            <a:avLst/>
            <a:gdLst/>
            <a:ahLst/>
            <a:rect l="l" t="t" r="r" b="b"/>
            <a:pathLst>
              <a:path w="62" h="51">
                <a:moveTo>
                  <a:pt x="47" y="27"/>
                </a:moveTo>
                <a:cubicBezTo>
                  <a:pt x="25" y="49"/>
                  <a:pt x="25" y="49"/>
                  <a:pt x="25" y="49"/>
                </a:cubicBezTo>
                <a:cubicBezTo>
                  <a:pt x="25" y="49"/>
                  <a:pt x="24" y="50"/>
                  <a:pt x="24" y="50"/>
                </a:cubicBezTo>
                <a:cubicBezTo>
                  <a:pt x="22" y="50"/>
                  <a:pt x="21" y="49"/>
                  <a:pt x="21" y="47"/>
                </a:cubicBezTo>
                <a:cubicBezTo>
                  <a:pt x="21" y="36"/>
                  <a:pt x="21" y="36"/>
                  <a:pt x="21" y="36"/>
                </a:cubicBezTo>
                <a:cubicBezTo>
                  <a:pt x="3" y="36"/>
                  <a:pt x="3" y="36"/>
                  <a:pt x="3" y="36"/>
                </a:cubicBezTo>
                <a:cubicBezTo>
                  <a:pt x="2" y="36"/>
                  <a:pt x="0" y="34"/>
                  <a:pt x="0" y="33"/>
                </a:cubicBezTo>
                <a:cubicBezTo>
                  <a:pt x="0" y="18"/>
                  <a:pt x="0" y="18"/>
                  <a:pt x="0" y="18"/>
                </a:cubicBezTo>
                <a:cubicBezTo>
                  <a:pt x="0" y="16"/>
                  <a:pt x="2" y="15"/>
                  <a:pt x="3" y="15"/>
                </a:cubicBezTo>
                <a:cubicBezTo>
                  <a:pt x="21" y="15"/>
                  <a:pt x="21" y="15"/>
                  <a:pt x="21" y="15"/>
                </a:cubicBezTo>
                <a:cubicBezTo>
                  <a:pt x="21" y="3"/>
                  <a:pt x="21" y="3"/>
                  <a:pt x="21" y="3"/>
                </a:cubicBezTo>
                <a:cubicBezTo>
                  <a:pt x="21" y="2"/>
                  <a:pt x="22" y="1"/>
                  <a:pt x="24" y="1"/>
                </a:cubicBezTo>
                <a:cubicBezTo>
                  <a:pt x="24" y="1"/>
                  <a:pt x="25" y="1"/>
                  <a:pt x="25" y="2"/>
                </a:cubicBezTo>
                <a:cubicBezTo>
                  <a:pt x="47" y="23"/>
                  <a:pt x="47" y="23"/>
                  <a:pt x="47" y="23"/>
                </a:cubicBezTo>
                <a:cubicBezTo>
                  <a:pt x="48" y="24"/>
                  <a:pt x="48" y="25"/>
                  <a:pt x="48" y="25"/>
                </a:cubicBezTo>
                <a:cubicBezTo>
                  <a:pt x="48" y="26"/>
                  <a:pt x="48" y="27"/>
                  <a:pt x="47" y="27"/>
                </a:cubicBezTo>
                <a:close/>
                <a:moveTo>
                  <a:pt x="62" y="39"/>
                </a:moveTo>
                <a:cubicBezTo>
                  <a:pt x="62" y="46"/>
                  <a:pt x="57" y="51"/>
                  <a:pt x="51" y="51"/>
                </a:cubicBezTo>
                <a:cubicBezTo>
                  <a:pt x="38" y="51"/>
                  <a:pt x="38" y="51"/>
                  <a:pt x="38" y="51"/>
                </a:cubicBezTo>
                <a:cubicBezTo>
                  <a:pt x="37" y="51"/>
                  <a:pt x="36" y="50"/>
                  <a:pt x="36" y="50"/>
                </a:cubicBezTo>
                <a:cubicBezTo>
                  <a:pt x="36" y="49"/>
                  <a:pt x="36" y="46"/>
                  <a:pt x="38" y="46"/>
                </a:cubicBezTo>
                <a:cubicBezTo>
                  <a:pt x="51" y="46"/>
                  <a:pt x="51" y="46"/>
                  <a:pt x="51" y="46"/>
                </a:cubicBezTo>
                <a:cubicBezTo>
                  <a:pt x="54" y="46"/>
                  <a:pt x="57" y="43"/>
                  <a:pt x="57" y="39"/>
                </a:cubicBezTo>
                <a:cubicBezTo>
                  <a:pt x="57" y="11"/>
                  <a:pt x="57" y="11"/>
                  <a:pt x="57" y="11"/>
                </a:cubicBezTo>
                <a:cubicBezTo>
                  <a:pt x="57" y="8"/>
                  <a:pt x="54" y="5"/>
                  <a:pt x="51" y="5"/>
                </a:cubicBezTo>
                <a:cubicBezTo>
                  <a:pt x="39" y="5"/>
                  <a:pt x="39" y="5"/>
                  <a:pt x="39" y="5"/>
                </a:cubicBezTo>
                <a:cubicBezTo>
                  <a:pt x="38" y="5"/>
                  <a:pt x="36" y="5"/>
                  <a:pt x="36" y="3"/>
                </a:cubicBezTo>
                <a:cubicBezTo>
                  <a:pt x="36" y="2"/>
                  <a:pt x="36" y="0"/>
                  <a:pt x="38" y="0"/>
                </a:cubicBezTo>
                <a:cubicBezTo>
                  <a:pt x="51" y="0"/>
                  <a:pt x="51" y="0"/>
                  <a:pt x="51" y="0"/>
                </a:cubicBezTo>
                <a:cubicBezTo>
                  <a:pt x="57" y="0"/>
                  <a:pt x="62" y="5"/>
                  <a:pt x="62" y="11"/>
                </a:cubicBezTo>
                <a:lnTo>
                  <a:pt x="62" y="39"/>
                </a:lnTo>
                <a:close/>
              </a:path>
            </a:pathLst>
          </a:custGeom>
          <a:solidFill>
            <a:schemeClr val="dk1"/>
          </a:solidFill>
          <a:ln w="0">
            <a:noFill/>
          </a:ln>
        </p:spPr>
        <p:style>
          <a:lnRef idx="0"/>
          <a:fillRef idx="0"/>
          <a:effectRef idx="0"/>
          <a:fontRef idx="minor"/>
        </p:style>
      </p:sp>
      <p:sp>
        <p:nvSpPr>
          <p:cNvPr id="2087" name="Google Shape;2040;p46"/>
          <p:cNvSpPr/>
          <p:nvPr/>
        </p:nvSpPr>
        <p:spPr>
          <a:xfrm>
            <a:off x="10158120" y="441360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6"/>
                </a:moveTo>
                <a:cubicBezTo>
                  <a:pt x="16" y="6"/>
                  <a:pt x="5" y="17"/>
                  <a:pt x="5" y="31"/>
                </a:cubicBezTo>
                <a:cubicBezTo>
                  <a:pt x="5" y="45"/>
                  <a:pt x="16" y="57"/>
                  <a:pt x="31" y="57"/>
                </a:cubicBezTo>
                <a:cubicBezTo>
                  <a:pt x="45" y="57"/>
                  <a:pt x="56" y="45"/>
                  <a:pt x="56" y="31"/>
                </a:cubicBezTo>
                <a:cubicBezTo>
                  <a:pt x="56" y="17"/>
                  <a:pt x="45" y="6"/>
                  <a:pt x="31" y="6"/>
                </a:cubicBezTo>
                <a:close/>
                <a:moveTo>
                  <a:pt x="20" y="26"/>
                </a:moveTo>
                <a:cubicBezTo>
                  <a:pt x="17" y="26"/>
                  <a:pt x="15" y="24"/>
                  <a:pt x="15" y="21"/>
                </a:cubicBezTo>
                <a:cubicBezTo>
                  <a:pt x="15" y="18"/>
                  <a:pt x="17" y="16"/>
                  <a:pt x="20" y="16"/>
                </a:cubicBezTo>
                <a:cubicBezTo>
                  <a:pt x="23" y="16"/>
                  <a:pt x="25" y="18"/>
                  <a:pt x="25" y="21"/>
                </a:cubicBezTo>
                <a:cubicBezTo>
                  <a:pt x="25" y="24"/>
                  <a:pt x="23" y="26"/>
                  <a:pt x="20" y="26"/>
                </a:cubicBezTo>
                <a:close/>
                <a:moveTo>
                  <a:pt x="31" y="49"/>
                </a:moveTo>
                <a:cubicBezTo>
                  <a:pt x="24" y="49"/>
                  <a:pt x="18" y="45"/>
                  <a:pt x="16" y="38"/>
                </a:cubicBezTo>
                <a:cubicBezTo>
                  <a:pt x="15" y="37"/>
                  <a:pt x="16" y="36"/>
                  <a:pt x="18" y="35"/>
                </a:cubicBezTo>
                <a:cubicBezTo>
                  <a:pt x="19" y="35"/>
                  <a:pt x="20" y="36"/>
                  <a:pt x="21" y="37"/>
                </a:cubicBezTo>
                <a:cubicBezTo>
                  <a:pt x="22" y="41"/>
                  <a:pt x="26" y="44"/>
                  <a:pt x="31" y="44"/>
                </a:cubicBezTo>
                <a:cubicBezTo>
                  <a:pt x="35" y="44"/>
                  <a:pt x="39" y="41"/>
                  <a:pt x="40" y="37"/>
                </a:cubicBezTo>
                <a:cubicBezTo>
                  <a:pt x="41" y="36"/>
                  <a:pt x="42" y="35"/>
                  <a:pt x="44" y="35"/>
                </a:cubicBezTo>
                <a:cubicBezTo>
                  <a:pt x="45" y="36"/>
                  <a:pt x="46" y="37"/>
                  <a:pt x="45" y="38"/>
                </a:cubicBezTo>
                <a:cubicBezTo>
                  <a:pt x="43" y="45"/>
                  <a:pt x="37" y="49"/>
                  <a:pt x="31" y="49"/>
                </a:cubicBezTo>
                <a:close/>
                <a:moveTo>
                  <a:pt x="41" y="26"/>
                </a:moveTo>
                <a:cubicBezTo>
                  <a:pt x="38" y="26"/>
                  <a:pt x="36" y="24"/>
                  <a:pt x="36" y="21"/>
                </a:cubicBezTo>
                <a:cubicBezTo>
                  <a:pt x="36" y="18"/>
                  <a:pt x="38" y="16"/>
                  <a:pt x="41" y="16"/>
                </a:cubicBezTo>
                <a:cubicBezTo>
                  <a:pt x="44" y="16"/>
                  <a:pt x="46" y="18"/>
                  <a:pt x="46" y="21"/>
                </a:cubicBezTo>
                <a:cubicBezTo>
                  <a:pt x="46" y="24"/>
                  <a:pt x="44" y="26"/>
                  <a:pt x="41" y="26"/>
                </a:cubicBezTo>
                <a:close/>
              </a:path>
            </a:pathLst>
          </a:custGeom>
          <a:solidFill>
            <a:schemeClr val="dk1"/>
          </a:solidFill>
          <a:ln w="0">
            <a:noFill/>
          </a:ln>
        </p:spPr>
        <p:style>
          <a:lnRef idx="0"/>
          <a:fillRef idx="0"/>
          <a:effectRef idx="0"/>
          <a:fontRef idx="minor"/>
        </p:style>
      </p:sp>
      <p:sp>
        <p:nvSpPr>
          <p:cNvPr id="2088" name="Google Shape;2041;p46"/>
          <p:cNvSpPr/>
          <p:nvPr/>
        </p:nvSpPr>
        <p:spPr>
          <a:xfrm>
            <a:off x="10752120" y="4392720"/>
            <a:ext cx="266040" cy="294480"/>
          </a:xfrm>
          <a:custGeom>
            <a:avLst/>
            <a:gdLst/>
            <a:ahLst/>
            <a:rect l="l" t="t" r="r" b="b"/>
            <a:pathLst>
              <a:path w="65" h="72">
                <a:moveTo>
                  <a:pt x="28" y="59"/>
                </a:moveTo>
                <a:cubicBezTo>
                  <a:pt x="15" y="72"/>
                  <a:pt x="15" y="72"/>
                  <a:pt x="15" y="72"/>
                </a:cubicBezTo>
                <a:cubicBezTo>
                  <a:pt x="15" y="72"/>
                  <a:pt x="15" y="72"/>
                  <a:pt x="14" y="72"/>
                </a:cubicBezTo>
                <a:cubicBezTo>
                  <a:pt x="14" y="72"/>
                  <a:pt x="14" y="72"/>
                  <a:pt x="13" y="72"/>
                </a:cubicBezTo>
                <a:cubicBezTo>
                  <a:pt x="0" y="59"/>
                  <a:pt x="0" y="59"/>
                  <a:pt x="0" y="59"/>
                </a:cubicBezTo>
                <a:cubicBezTo>
                  <a:pt x="0" y="59"/>
                  <a:pt x="0" y="58"/>
                  <a:pt x="0" y="58"/>
                </a:cubicBezTo>
                <a:cubicBezTo>
                  <a:pt x="0" y="57"/>
                  <a:pt x="1" y="57"/>
                  <a:pt x="1" y="57"/>
                </a:cubicBezTo>
                <a:cubicBezTo>
                  <a:pt x="9" y="57"/>
                  <a:pt x="9" y="57"/>
                  <a:pt x="9" y="57"/>
                </a:cubicBezTo>
                <a:cubicBezTo>
                  <a:pt x="9" y="2"/>
                  <a:pt x="9" y="2"/>
                  <a:pt x="9" y="2"/>
                </a:cubicBezTo>
                <a:cubicBezTo>
                  <a:pt x="9" y="1"/>
                  <a:pt x="10" y="0"/>
                  <a:pt x="10" y="0"/>
                </a:cubicBezTo>
                <a:cubicBezTo>
                  <a:pt x="18" y="0"/>
                  <a:pt x="18" y="0"/>
                  <a:pt x="18" y="0"/>
                </a:cubicBezTo>
                <a:cubicBezTo>
                  <a:pt x="19" y="0"/>
                  <a:pt x="19" y="1"/>
                  <a:pt x="19" y="2"/>
                </a:cubicBezTo>
                <a:cubicBezTo>
                  <a:pt x="19" y="57"/>
                  <a:pt x="19" y="57"/>
                  <a:pt x="19" y="57"/>
                </a:cubicBezTo>
                <a:cubicBezTo>
                  <a:pt x="27" y="57"/>
                  <a:pt x="27" y="57"/>
                  <a:pt x="27" y="57"/>
                </a:cubicBezTo>
                <a:cubicBezTo>
                  <a:pt x="28" y="57"/>
                  <a:pt x="28" y="57"/>
                  <a:pt x="28" y="58"/>
                </a:cubicBezTo>
                <a:cubicBezTo>
                  <a:pt x="28" y="59"/>
                  <a:pt x="28" y="59"/>
                  <a:pt x="28" y="59"/>
                </a:cubicBezTo>
                <a:close/>
                <a:moveTo>
                  <a:pt x="65" y="72"/>
                </a:moveTo>
                <a:cubicBezTo>
                  <a:pt x="54" y="72"/>
                  <a:pt x="54" y="72"/>
                  <a:pt x="54" y="72"/>
                </a:cubicBezTo>
                <a:cubicBezTo>
                  <a:pt x="54" y="68"/>
                  <a:pt x="54" y="68"/>
                  <a:pt x="54" y="68"/>
                </a:cubicBezTo>
                <a:cubicBezTo>
                  <a:pt x="57" y="68"/>
                  <a:pt x="57" y="68"/>
                  <a:pt x="57" y="68"/>
                </a:cubicBezTo>
                <a:cubicBezTo>
                  <a:pt x="55" y="62"/>
                  <a:pt x="55" y="62"/>
                  <a:pt x="55" y="62"/>
                </a:cubicBezTo>
                <a:cubicBezTo>
                  <a:pt x="45" y="62"/>
                  <a:pt x="45" y="62"/>
                  <a:pt x="45" y="62"/>
                </a:cubicBezTo>
                <a:cubicBezTo>
                  <a:pt x="43" y="68"/>
                  <a:pt x="43" y="68"/>
                  <a:pt x="43" y="68"/>
                </a:cubicBezTo>
                <a:cubicBezTo>
                  <a:pt x="46" y="68"/>
                  <a:pt x="46" y="68"/>
                  <a:pt x="46" y="68"/>
                </a:cubicBezTo>
                <a:cubicBezTo>
                  <a:pt x="46" y="72"/>
                  <a:pt x="46" y="72"/>
                  <a:pt x="46" y="72"/>
                </a:cubicBezTo>
                <a:cubicBezTo>
                  <a:pt x="35" y="72"/>
                  <a:pt x="35" y="72"/>
                  <a:pt x="35" y="72"/>
                </a:cubicBezTo>
                <a:cubicBezTo>
                  <a:pt x="35" y="68"/>
                  <a:pt x="35" y="68"/>
                  <a:pt x="35" y="68"/>
                </a:cubicBezTo>
                <a:cubicBezTo>
                  <a:pt x="38" y="68"/>
                  <a:pt x="38" y="68"/>
                  <a:pt x="38" y="68"/>
                </a:cubicBezTo>
                <a:cubicBezTo>
                  <a:pt x="47" y="41"/>
                  <a:pt x="47" y="41"/>
                  <a:pt x="47" y="41"/>
                </a:cubicBezTo>
                <a:cubicBezTo>
                  <a:pt x="53" y="41"/>
                  <a:pt x="53" y="41"/>
                  <a:pt x="53" y="41"/>
                </a:cubicBezTo>
                <a:cubicBezTo>
                  <a:pt x="63" y="68"/>
                  <a:pt x="63" y="68"/>
                  <a:pt x="63" y="68"/>
                </a:cubicBezTo>
                <a:cubicBezTo>
                  <a:pt x="65" y="68"/>
                  <a:pt x="65" y="68"/>
                  <a:pt x="65" y="68"/>
                </a:cubicBezTo>
                <a:lnTo>
                  <a:pt x="65" y="72"/>
                </a:lnTo>
                <a:close/>
                <a:moveTo>
                  <a:pt x="62" y="31"/>
                </a:moveTo>
                <a:cubicBezTo>
                  <a:pt x="38" y="31"/>
                  <a:pt x="38" y="31"/>
                  <a:pt x="38" y="31"/>
                </a:cubicBezTo>
                <a:cubicBezTo>
                  <a:pt x="38" y="28"/>
                  <a:pt x="38" y="28"/>
                  <a:pt x="38" y="28"/>
                </a:cubicBezTo>
                <a:cubicBezTo>
                  <a:pt x="53" y="6"/>
                  <a:pt x="53" y="6"/>
                  <a:pt x="53" y="6"/>
                </a:cubicBezTo>
                <a:cubicBezTo>
                  <a:pt x="54" y="6"/>
                  <a:pt x="54" y="5"/>
                  <a:pt x="54" y="5"/>
                </a:cubicBezTo>
                <a:cubicBezTo>
                  <a:pt x="55" y="5"/>
                  <a:pt x="55" y="5"/>
                  <a:pt x="55" y="5"/>
                </a:cubicBezTo>
                <a:cubicBezTo>
                  <a:pt x="55" y="5"/>
                  <a:pt x="55" y="5"/>
                  <a:pt x="55" y="5"/>
                </a:cubicBezTo>
                <a:cubicBezTo>
                  <a:pt x="54" y="5"/>
                  <a:pt x="54" y="5"/>
                  <a:pt x="54" y="5"/>
                </a:cubicBezTo>
                <a:cubicBezTo>
                  <a:pt x="54" y="5"/>
                  <a:pt x="53" y="5"/>
                  <a:pt x="53" y="5"/>
                </a:cubicBezTo>
                <a:cubicBezTo>
                  <a:pt x="43" y="5"/>
                  <a:pt x="43" y="5"/>
                  <a:pt x="43" y="5"/>
                </a:cubicBezTo>
                <a:cubicBezTo>
                  <a:pt x="43" y="10"/>
                  <a:pt x="43" y="10"/>
                  <a:pt x="43" y="10"/>
                </a:cubicBezTo>
                <a:cubicBezTo>
                  <a:pt x="39" y="10"/>
                  <a:pt x="39" y="10"/>
                  <a:pt x="39" y="10"/>
                </a:cubicBezTo>
                <a:cubicBezTo>
                  <a:pt x="39" y="0"/>
                  <a:pt x="39" y="0"/>
                  <a:pt x="39" y="0"/>
                </a:cubicBezTo>
                <a:cubicBezTo>
                  <a:pt x="61" y="0"/>
                  <a:pt x="61" y="0"/>
                  <a:pt x="61" y="0"/>
                </a:cubicBezTo>
                <a:cubicBezTo>
                  <a:pt x="61" y="4"/>
                  <a:pt x="61" y="4"/>
                  <a:pt x="61" y="4"/>
                </a:cubicBezTo>
                <a:cubicBezTo>
                  <a:pt x="47" y="25"/>
                  <a:pt x="47" y="25"/>
                  <a:pt x="47" y="25"/>
                </a:cubicBezTo>
                <a:cubicBezTo>
                  <a:pt x="46" y="26"/>
                  <a:pt x="46" y="26"/>
                  <a:pt x="46" y="26"/>
                </a:cubicBezTo>
                <a:cubicBezTo>
                  <a:pt x="45" y="27"/>
                  <a:pt x="45" y="27"/>
                  <a:pt x="45" y="27"/>
                </a:cubicBezTo>
                <a:cubicBezTo>
                  <a:pt x="45" y="27"/>
                  <a:pt x="45" y="27"/>
                  <a:pt x="45" y="27"/>
                </a:cubicBezTo>
                <a:cubicBezTo>
                  <a:pt x="46" y="27"/>
                  <a:pt x="46" y="27"/>
                  <a:pt x="46" y="27"/>
                </a:cubicBezTo>
                <a:cubicBezTo>
                  <a:pt x="46" y="27"/>
                  <a:pt x="47" y="27"/>
                  <a:pt x="47" y="27"/>
                </a:cubicBezTo>
                <a:cubicBezTo>
                  <a:pt x="57" y="27"/>
                  <a:pt x="57" y="27"/>
                  <a:pt x="57" y="27"/>
                </a:cubicBezTo>
                <a:cubicBezTo>
                  <a:pt x="57" y="22"/>
                  <a:pt x="57" y="22"/>
                  <a:pt x="57" y="22"/>
                </a:cubicBezTo>
                <a:cubicBezTo>
                  <a:pt x="62" y="22"/>
                  <a:pt x="62" y="22"/>
                  <a:pt x="62" y="22"/>
                </a:cubicBezTo>
                <a:lnTo>
                  <a:pt x="62" y="31"/>
                </a:lnTo>
                <a:close/>
                <a:moveTo>
                  <a:pt x="54" y="58"/>
                </a:moveTo>
                <a:cubicBezTo>
                  <a:pt x="51" y="49"/>
                  <a:pt x="51" y="49"/>
                  <a:pt x="51" y="49"/>
                </a:cubicBezTo>
                <a:cubicBezTo>
                  <a:pt x="50" y="47"/>
                  <a:pt x="50" y="47"/>
                  <a:pt x="50" y="47"/>
                </a:cubicBezTo>
                <a:cubicBezTo>
                  <a:pt x="50" y="47"/>
                  <a:pt x="50" y="47"/>
                  <a:pt x="50" y="46"/>
                </a:cubicBezTo>
                <a:cubicBezTo>
                  <a:pt x="50" y="46"/>
                  <a:pt x="50" y="46"/>
                  <a:pt x="50" y="46"/>
                </a:cubicBezTo>
                <a:cubicBezTo>
                  <a:pt x="50" y="47"/>
                  <a:pt x="50" y="47"/>
                  <a:pt x="50" y="47"/>
                </a:cubicBezTo>
                <a:cubicBezTo>
                  <a:pt x="50" y="48"/>
                  <a:pt x="50" y="48"/>
                  <a:pt x="50" y="49"/>
                </a:cubicBezTo>
                <a:cubicBezTo>
                  <a:pt x="47" y="58"/>
                  <a:pt x="47" y="58"/>
                  <a:pt x="47" y="58"/>
                </a:cubicBezTo>
                <a:lnTo>
                  <a:pt x="54" y="58"/>
                </a:lnTo>
                <a:close/>
              </a:path>
            </a:pathLst>
          </a:custGeom>
          <a:solidFill>
            <a:schemeClr val="dk1"/>
          </a:solidFill>
          <a:ln w="0">
            <a:noFill/>
          </a:ln>
        </p:spPr>
        <p:style>
          <a:lnRef idx="0"/>
          <a:fillRef idx="0"/>
          <a:effectRef idx="0"/>
          <a:fontRef idx="minor"/>
        </p:style>
      </p:sp>
      <p:sp>
        <p:nvSpPr>
          <p:cNvPr id="2089" name="Google Shape;2042;p46"/>
          <p:cNvSpPr/>
          <p:nvPr/>
        </p:nvSpPr>
        <p:spPr>
          <a:xfrm>
            <a:off x="11257560" y="4424760"/>
            <a:ext cx="171360" cy="93960"/>
          </a:xfrm>
          <a:custGeom>
            <a:avLst/>
            <a:gdLst/>
            <a:ahLst/>
            <a:rect l="l" t="t" r="r" b="b"/>
            <a:pathLst>
              <a:path w="42" h="23">
                <a:moveTo>
                  <a:pt x="39" y="23"/>
                </a:moveTo>
                <a:cubicBezTo>
                  <a:pt x="3" y="23"/>
                  <a:pt x="3" y="23"/>
                  <a:pt x="3" y="23"/>
                </a:cubicBezTo>
                <a:cubicBezTo>
                  <a:pt x="2" y="23"/>
                  <a:pt x="0" y="22"/>
                  <a:pt x="0" y="21"/>
                </a:cubicBezTo>
                <a:cubicBezTo>
                  <a:pt x="0" y="20"/>
                  <a:pt x="1" y="19"/>
                  <a:pt x="1" y="19"/>
                </a:cubicBezTo>
                <a:cubicBezTo>
                  <a:pt x="19" y="1"/>
                  <a:pt x="19" y="1"/>
                  <a:pt x="19" y="1"/>
                </a:cubicBezTo>
                <a:cubicBezTo>
                  <a:pt x="20" y="0"/>
                  <a:pt x="20" y="0"/>
                  <a:pt x="21" y="0"/>
                </a:cubicBezTo>
                <a:cubicBezTo>
                  <a:pt x="22" y="0"/>
                  <a:pt x="22" y="0"/>
                  <a:pt x="23" y="1"/>
                </a:cubicBezTo>
                <a:cubicBezTo>
                  <a:pt x="41" y="19"/>
                  <a:pt x="41" y="19"/>
                  <a:pt x="41" y="19"/>
                </a:cubicBezTo>
                <a:cubicBezTo>
                  <a:pt x="41" y="19"/>
                  <a:pt x="42" y="20"/>
                  <a:pt x="42" y="21"/>
                </a:cubicBezTo>
                <a:cubicBezTo>
                  <a:pt x="42" y="22"/>
                  <a:pt x="40" y="23"/>
                  <a:pt x="39" y="23"/>
                </a:cubicBezTo>
                <a:close/>
              </a:path>
            </a:pathLst>
          </a:custGeom>
          <a:solidFill>
            <a:schemeClr val="dk1"/>
          </a:solidFill>
          <a:ln w="0">
            <a:noFill/>
          </a:ln>
        </p:spPr>
        <p:style>
          <a:lnRef idx="0"/>
          <a:fillRef idx="0"/>
          <a:effectRef idx="0"/>
          <a:fontRef idx="minor"/>
        </p:style>
      </p:sp>
      <p:sp>
        <p:nvSpPr>
          <p:cNvPr id="2090" name="Google Shape;2043;p46"/>
          <p:cNvSpPr/>
          <p:nvPr/>
        </p:nvSpPr>
        <p:spPr>
          <a:xfrm>
            <a:off x="800280" y="4884840"/>
            <a:ext cx="167760" cy="93960"/>
          </a:xfrm>
          <a:custGeom>
            <a:avLst/>
            <a:gdLst/>
            <a:ahLst/>
            <a:rect l="l" t="t" r="r" b="b"/>
            <a:pathLst>
              <a:path w="41" h="23">
                <a:moveTo>
                  <a:pt x="38" y="23"/>
                </a:moveTo>
                <a:cubicBezTo>
                  <a:pt x="2" y="23"/>
                  <a:pt x="2" y="23"/>
                  <a:pt x="2" y="23"/>
                </a:cubicBezTo>
                <a:cubicBezTo>
                  <a:pt x="1" y="23"/>
                  <a:pt x="0" y="22"/>
                  <a:pt x="0" y="21"/>
                </a:cubicBezTo>
                <a:cubicBezTo>
                  <a:pt x="0" y="20"/>
                  <a:pt x="0" y="19"/>
                  <a:pt x="1" y="19"/>
                </a:cubicBezTo>
                <a:cubicBezTo>
                  <a:pt x="19" y="1"/>
                  <a:pt x="19" y="1"/>
                  <a:pt x="19" y="1"/>
                </a:cubicBezTo>
                <a:cubicBezTo>
                  <a:pt x="19" y="0"/>
                  <a:pt x="20" y="0"/>
                  <a:pt x="20" y="0"/>
                </a:cubicBezTo>
                <a:cubicBezTo>
                  <a:pt x="21" y="0"/>
                  <a:pt x="22" y="0"/>
                  <a:pt x="22" y="1"/>
                </a:cubicBezTo>
                <a:cubicBezTo>
                  <a:pt x="40" y="19"/>
                  <a:pt x="40" y="19"/>
                  <a:pt x="40" y="19"/>
                </a:cubicBezTo>
                <a:cubicBezTo>
                  <a:pt x="41" y="19"/>
                  <a:pt x="41" y="20"/>
                  <a:pt x="41" y="21"/>
                </a:cubicBezTo>
                <a:cubicBezTo>
                  <a:pt x="41" y="22"/>
                  <a:pt x="40" y="23"/>
                  <a:pt x="38" y="23"/>
                </a:cubicBezTo>
                <a:close/>
              </a:path>
            </a:pathLst>
          </a:custGeom>
          <a:solidFill>
            <a:schemeClr val="dk1"/>
          </a:solidFill>
          <a:ln w="0">
            <a:noFill/>
          </a:ln>
        </p:spPr>
        <p:style>
          <a:lnRef idx="0"/>
          <a:fillRef idx="0"/>
          <a:effectRef idx="0"/>
          <a:fontRef idx="minor"/>
        </p:style>
      </p:sp>
      <p:sp>
        <p:nvSpPr>
          <p:cNvPr id="2091" name="Google Shape;2044;p46"/>
          <p:cNvSpPr/>
          <p:nvPr/>
        </p:nvSpPr>
        <p:spPr>
          <a:xfrm>
            <a:off x="1316520" y="4897800"/>
            <a:ext cx="199800" cy="249120"/>
          </a:xfrm>
          <a:custGeom>
            <a:avLst/>
            <a:gdLst/>
            <a:ahLst/>
            <a:rect l="l" t="t" r="r" b="b"/>
            <a:pathLst>
              <a:path w="49" h="61">
                <a:moveTo>
                  <a:pt x="49" y="10"/>
                </a:moveTo>
                <a:cubicBezTo>
                  <a:pt x="0" y="10"/>
                  <a:pt x="0" y="10"/>
                  <a:pt x="0" y="10"/>
                </a:cubicBezTo>
                <a:cubicBezTo>
                  <a:pt x="0" y="8"/>
                  <a:pt x="0" y="8"/>
                  <a:pt x="0" y="8"/>
                </a:cubicBezTo>
                <a:cubicBezTo>
                  <a:pt x="0" y="3"/>
                  <a:pt x="3" y="0"/>
                  <a:pt x="7" y="0"/>
                </a:cubicBezTo>
                <a:cubicBezTo>
                  <a:pt x="41" y="0"/>
                  <a:pt x="41" y="0"/>
                  <a:pt x="41" y="0"/>
                </a:cubicBezTo>
                <a:cubicBezTo>
                  <a:pt x="46" y="0"/>
                  <a:pt x="49" y="3"/>
                  <a:pt x="49" y="8"/>
                </a:cubicBezTo>
                <a:lnTo>
                  <a:pt x="49" y="10"/>
                </a:lnTo>
                <a:close/>
                <a:moveTo>
                  <a:pt x="49" y="24"/>
                </a:moveTo>
                <a:cubicBezTo>
                  <a:pt x="0" y="24"/>
                  <a:pt x="0" y="24"/>
                  <a:pt x="0" y="24"/>
                </a:cubicBezTo>
                <a:cubicBezTo>
                  <a:pt x="0" y="13"/>
                  <a:pt x="0" y="13"/>
                  <a:pt x="0" y="13"/>
                </a:cubicBezTo>
                <a:cubicBezTo>
                  <a:pt x="49" y="13"/>
                  <a:pt x="49" y="13"/>
                  <a:pt x="49" y="13"/>
                </a:cubicBezTo>
                <a:lnTo>
                  <a:pt x="49" y="24"/>
                </a:lnTo>
                <a:close/>
                <a:moveTo>
                  <a:pt x="49" y="37"/>
                </a:moveTo>
                <a:cubicBezTo>
                  <a:pt x="0" y="37"/>
                  <a:pt x="0" y="37"/>
                  <a:pt x="0" y="37"/>
                </a:cubicBezTo>
                <a:cubicBezTo>
                  <a:pt x="0" y="27"/>
                  <a:pt x="0" y="27"/>
                  <a:pt x="0" y="27"/>
                </a:cubicBezTo>
                <a:cubicBezTo>
                  <a:pt x="49" y="27"/>
                  <a:pt x="49" y="27"/>
                  <a:pt x="49" y="27"/>
                </a:cubicBezTo>
                <a:lnTo>
                  <a:pt x="49" y="37"/>
                </a:lnTo>
                <a:close/>
                <a:moveTo>
                  <a:pt x="49" y="42"/>
                </a:moveTo>
                <a:cubicBezTo>
                  <a:pt x="49" y="47"/>
                  <a:pt x="46" y="50"/>
                  <a:pt x="41" y="50"/>
                </a:cubicBezTo>
                <a:cubicBezTo>
                  <a:pt x="39" y="50"/>
                  <a:pt x="39" y="50"/>
                  <a:pt x="39" y="50"/>
                </a:cubicBezTo>
                <a:cubicBezTo>
                  <a:pt x="29" y="61"/>
                  <a:pt x="29" y="61"/>
                  <a:pt x="29" y="61"/>
                </a:cubicBezTo>
                <a:cubicBezTo>
                  <a:pt x="29" y="50"/>
                  <a:pt x="29" y="50"/>
                  <a:pt x="29" y="50"/>
                </a:cubicBezTo>
                <a:cubicBezTo>
                  <a:pt x="7" y="50"/>
                  <a:pt x="7" y="50"/>
                  <a:pt x="7" y="50"/>
                </a:cubicBezTo>
                <a:cubicBezTo>
                  <a:pt x="3" y="50"/>
                  <a:pt x="0" y="47"/>
                  <a:pt x="0" y="42"/>
                </a:cubicBezTo>
                <a:cubicBezTo>
                  <a:pt x="0" y="40"/>
                  <a:pt x="0" y="40"/>
                  <a:pt x="0" y="40"/>
                </a:cubicBezTo>
                <a:cubicBezTo>
                  <a:pt x="49" y="40"/>
                  <a:pt x="49" y="40"/>
                  <a:pt x="49" y="40"/>
                </a:cubicBezTo>
                <a:lnTo>
                  <a:pt x="49" y="42"/>
                </a:lnTo>
                <a:close/>
              </a:path>
            </a:pathLst>
          </a:custGeom>
          <a:solidFill>
            <a:schemeClr val="dk1"/>
          </a:solidFill>
          <a:ln w="0">
            <a:noFill/>
          </a:ln>
        </p:spPr>
        <p:style>
          <a:lnRef idx="0"/>
          <a:fillRef idx="0"/>
          <a:effectRef idx="0"/>
          <a:fontRef idx="minor"/>
        </p:style>
      </p:sp>
      <p:sp>
        <p:nvSpPr>
          <p:cNvPr id="2092" name="Google Shape;2045;p46"/>
          <p:cNvSpPr/>
          <p:nvPr/>
        </p:nvSpPr>
        <p:spPr>
          <a:xfrm>
            <a:off x="1901160" y="4873320"/>
            <a:ext cx="294480" cy="252720"/>
          </a:xfrm>
          <a:custGeom>
            <a:avLst/>
            <a:gdLst/>
            <a:ahLst/>
            <a:rect l="l" t="t" r="r" b="b"/>
            <a:pathLst>
              <a:path w="72" h="62">
                <a:moveTo>
                  <a:pt x="53" y="37"/>
                </a:moveTo>
                <a:cubicBezTo>
                  <a:pt x="36" y="50"/>
                  <a:pt x="36" y="50"/>
                  <a:pt x="36" y="50"/>
                </a:cubicBezTo>
                <a:cubicBezTo>
                  <a:pt x="35" y="57"/>
                  <a:pt x="29" y="62"/>
                  <a:pt x="22" y="62"/>
                </a:cubicBezTo>
                <a:cubicBezTo>
                  <a:pt x="16" y="62"/>
                  <a:pt x="10" y="58"/>
                  <a:pt x="9" y="51"/>
                </a:cubicBezTo>
                <a:cubicBezTo>
                  <a:pt x="0" y="48"/>
                  <a:pt x="0" y="48"/>
                  <a:pt x="0" y="48"/>
                </a:cubicBezTo>
                <a:cubicBezTo>
                  <a:pt x="0" y="30"/>
                  <a:pt x="0" y="30"/>
                  <a:pt x="0" y="30"/>
                </a:cubicBezTo>
                <a:cubicBezTo>
                  <a:pt x="15" y="37"/>
                  <a:pt x="15" y="37"/>
                  <a:pt x="15" y="37"/>
                </a:cubicBezTo>
                <a:cubicBezTo>
                  <a:pt x="17" y="36"/>
                  <a:pt x="20" y="35"/>
                  <a:pt x="22" y="35"/>
                </a:cubicBezTo>
                <a:cubicBezTo>
                  <a:pt x="23" y="35"/>
                  <a:pt x="23" y="35"/>
                  <a:pt x="24" y="35"/>
                </a:cubicBezTo>
                <a:cubicBezTo>
                  <a:pt x="35" y="19"/>
                  <a:pt x="35" y="19"/>
                  <a:pt x="35" y="19"/>
                </a:cubicBezTo>
                <a:cubicBezTo>
                  <a:pt x="35" y="9"/>
                  <a:pt x="43" y="0"/>
                  <a:pt x="53" y="0"/>
                </a:cubicBezTo>
                <a:cubicBezTo>
                  <a:pt x="64" y="0"/>
                  <a:pt x="72" y="9"/>
                  <a:pt x="72" y="19"/>
                </a:cubicBezTo>
                <a:cubicBezTo>
                  <a:pt x="72" y="29"/>
                  <a:pt x="64" y="37"/>
                  <a:pt x="53" y="37"/>
                </a:cubicBezTo>
                <a:close/>
                <a:moveTo>
                  <a:pt x="22" y="38"/>
                </a:moveTo>
                <a:cubicBezTo>
                  <a:pt x="22" y="38"/>
                  <a:pt x="21" y="39"/>
                  <a:pt x="20" y="39"/>
                </a:cubicBezTo>
                <a:cubicBezTo>
                  <a:pt x="24" y="40"/>
                  <a:pt x="24" y="40"/>
                  <a:pt x="24" y="40"/>
                </a:cubicBezTo>
                <a:cubicBezTo>
                  <a:pt x="28" y="42"/>
                  <a:pt x="30" y="47"/>
                  <a:pt x="29" y="51"/>
                </a:cubicBezTo>
                <a:cubicBezTo>
                  <a:pt x="27" y="55"/>
                  <a:pt x="22" y="57"/>
                  <a:pt x="18" y="55"/>
                </a:cubicBezTo>
                <a:cubicBezTo>
                  <a:pt x="17" y="55"/>
                  <a:pt x="15" y="54"/>
                  <a:pt x="13" y="53"/>
                </a:cubicBezTo>
                <a:cubicBezTo>
                  <a:pt x="15" y="56"/>
                  <a:pt x="18" y="59"/>
                  <a:pt x="22" y="59"/>
                </a:cubicBezTo>
                <a:cubicBezTo>
                  <a:pt x="28" y="59"/>
                  <a:pt x="32" y="54"/>
                  <a:pt x="32" y="48"/>
                </a:cubicBezTo>
                <a:cubicBezTo>
                  <a:pt x="32" y="43"/>
                  <a:pt x="28" y="38"/>
                  <a:pt x="22" y="38"/>
                </a:cubicBezTo>
                <a:close/>
                <a:moveTo>
                  <a:pt x="53" y="6"/>
                </a:moveTo>
                <a:cubicBezTo>
                  <a:pt x="47" y="6"/>
                  <a:pt x="41" y="12"/>
                  <a:pt x="41" y="19"/>
                </a:cubicBezTo>
                <a:cubicBezTo>
                  <a:pt x="41" y="26"/>
                  <a:pt x="47" y="31"/>
                  <a:pt x="53" y="31"/>
                </a:cubicBezTo>
                <a:cubicBezTo>
                  <a:pt x="60" y="31"/>
                  <a:pt x="66" y="26"/>
                  <a:pt x="66" y="19"/>
                </a:cubicBezTo>
                <a:cubicBezTo>
                  <a:pt x="66" y="12"/>
                  <a:pt x="60" y="6"/>
                  <a:pt x="53" y="6"/>
                </a:cubicBezTo>
                <a:close/>
                <a:moveTo>
                  <a:pt x="53" y="28"/>
                </a:moveTo>
                <a:cubicBezTo>
                  <a:pt x="48" y="28"/>
                  <a:pt x="44" y="24"/>
                  <a:pt x="44" y="19"/>
                </a:cubicBezTo>
                <a:cubicBezTo>
                  <a:pt x="44" y="13"/>
                  <a:pt x="48" y="9"/>
                  <a:pt x="53" y="9"/>
                </a:cubicBezTo>
                <a:cubicBezTo>
                  <a:pt x="59" y="9"/>
                  <a:pt x="63" y="13"/>
                  <a:pt x="63" y="19"/>
                </a:cubicBezTo>
                <a:cubicBezTo>
                  <a:pt x="63" y="24"/>
                  <a:pt x="59" y="28"/>
                  <a:pt x="53" y="28"/>
                </a:cubicBezTo>
                <a:close/>
              </a:path>
            </a:pathLst>
          </a:custGeom>
          <a:solidFill>
            <a:schemeClr val="dk1"/>
          </a:solidFill>
          <a:ln w="0">
            <a:noFill/>
          </a:ln>
        </p:spPr>
        <p:style>
          <a:lnRef idx="0"/>
          <a:fillRef idx="0"/>
          <a:effectRef idx="0"/>
          <a:fontRef idx="minor"/>
        </p:style>
      </p:sp>
      <p:sp>
        <p:nvSpPr>
          <p:cNvPr id="2093" name="Google Shape;2046;p46"/>
          <p:cNvSpPr/>
          <p:nvPr/>
        </p:nvSpPr>
        <p:spPr>
          <a:xfrm>
            <a:off x="2491560" y="4873320"/>
            <a:ext cx="234000" cy="252720"/>
          </a:xfrm>
          <a:custGeom>
            <a:avLst/>
            <a:gdLst/>
            <a:ahLst/>
            <a:rect l="l" t="t" r="r" b="b"/>
            <a:pathLst>
              <a:path w="57" h="62">
                <a:moveTo>
                  <a:pt x="52" y="31"/>
                </a:moveTo>
                <a:cubicBezTo>
                  <a:pt x="52" y="47"/>
                  <a:pt x="52" y="47"/>
                  <a:pt x="52" y="47"/>
                </a:cubicBezTo>
                <a:cubicBezTo>
                  <a:pt x="52" y="55"/>
                  <a:pt x="44" y="62"/>
                  <a:pt x="34" y="62"/>
                </a:cubicBezTo>
                <a:cubicBezTo>
                  <a:pt x="24" y="62"/>
                  <a:pt x="16" y="55"/>
                  <a:pt x="16" y="47"/>
                </a:cubicBezTo>
                <a:cubicBezTo>
                  <a:pt x="16" y="41"/>
                  <a:pt x="16" y="41"/>
                  <a:pt x="16" y="41"/>
                </a:cubicBezTo>
                <a:cubicBezTo>
                  <a:pt x="7" y="40"/>
                  <a:pt x="0" y="34"/>
                  <a:pt x="0" y="26"/>
                </a:cubicBezTo>
                <a:cubicBezTo>
                  <a:pt x="0" y="6"/>
                  <a:pt x="0" y="6"/>
                  <a:pt x="0" y="6"/>
                </a:cubicBezTo>
                <a:cubicBezTo>
                  <a:pt x="0" y="4"/>
                  <a:pt x="2" y="3"/>
                  <a:pt x="3" y="3"/>
                </a:cubicBezTo>
                <a:cubicBezTo>
                  <a:pt x="3" y="3"/>
                  <a:pt x="3" y="3"/>
                  <a:pt x="4" y="3"/>
                </a:cubicBezTo>
                <a:cubicBezTo>
                  <a:pt x="5" y="2"/>
                  <a:pt x="6" y="0"/>
                  <a:pt x="8" y="0"/>
                </a:cubicBezTo>
                <a:cubicBezTo>
                  <a:pt x="11" y="0"/>
                  <a:pt x="13" y="3"/>
                  <a:pt x="13" y="6"/>
                </a:cubicBezTo>
                <a:cubicBezTo>
                  <a:pt x="13" y="8"/>
                  <a:pt x="11" y="11"/>
                  <a:pt x="8" y="11"/>
                </a:cubicBezTo>
                <a:cubicBezTo>
                  <a:pt x="7" y="11"/>
                  <a:pt x="6" y="10"/>
                  <a:pt x="6" y="10"/>
                </a:cubicBezTo>
                <a:cubicBezTo>
                  <a:pt x="6" y="26"/>
                  <a:pt x="6" y="26"/>
                  <a:pt x="6" y="26"/>
                </a:cubicBezTo>
                <a:cubicBezTo>
                  <a:pt x="6" y="32"/>
                  <a:pt x="11" y="36"/>
                  <a:pt x="18" y="36"/>
                </a:cubicBezTo>
                <a:cubicBezTo>
                  <a:pt x="26" y="36"/>
                  <a:pt x="31" y="32"/>
                  <a:pt x="31" y="26"/>
                </a:cubicBezTo>
                <a:cubicBezTo>
                  <a:pt x="31" y="10"/>
                  <a:pt x="31" y="10"/>
                  <a:pt x="31" y="10"/>
                </a:cubicBezTo>
                <a:cubicBezTo>
                  <a:pt x="31" y="10"/>
                  <a:pt x="30" y="11"/>
                  <a:pt x="29" y="11"/>
                </a:cubicBezTo>
                <a:cubicBezTo>
                  <a:pt x="26" y="11"/>
                  <a:pt x="24" y="8"/>
                  <a:pt x="24" y="6"/>
                </a:cubicBezTo>
                <a:cubicBezTo>
                  <a:pt x="24" y="3"/>
                  <a:pt x="26" y="0"/>
                  <a:pt x="29" y="0"/>
                </a:cubicBezTo>
                <a:cubicBezTo>
                  <a:pt x="31" y="0"/>
                  <a:pt x="32" y="2"/>
                  <a:pt x="33" y="3"/>
                </a:cubicBezTo>
                <a:cubicBezTo>
                  <a:pt x="33" y="3"/>
                  <a:pt x="34" y="3"/>
                  <a:pt x="34" y="3"/>
                </a:cubicBezTo>
                <a:cubicBezTo>
                  <a:pt x="35" y="3"/>
                  <a:pt x="36" y="4"/>
                  <a:pt x="36" y="6"/>
                </a:cubicBezTo>
                <a:cubicBezTo>
                  <a:pt x="36" y="26"/>
                  <a:pt x="36" y="26"/>
                  <a:pt x="36" y="26"/>
                </a:cubicBezTo>
                <a:cubicBezTo>
                  <a:pt x="36" y="34"/>
                  <a:pt x="30" y="40"/>
                  <a:pt x="21" y="41"/>
                </a:cubicBezTo>
                <a:cubicBezTo>
                  <a:pt x="21" y="47"/>
                  <a:pt x="21" y="47"/>
                  <a:pt x="21" y="47"/>
                </a:cubicBezTo>
                <a:cubicBezTo>
                  <a:pt x="21" y="52"/>
                  <a:pt x="27" y="57"/>
                  <a:pt x="34" y="57"/>
                </a:cubicBezTo>
                <a:cubicBezTo>
                  <a:pt x="41" y="57"/>
                  <a:pt x="47" y="52"/>
                  <a:pt x="47" y="47"/>
                </a:cubicBezTo>
                <a:cubicBezTo>
                  <a:pt x="47" y="31"/>
                  <a:pt x="47" y="31"/>
                  <a:pt x="47" y="31"/>
                </a:cubicBezTo>
                <a:cubicBezTo>
                  <a:pt x="44" y="30"/>
                  <a:pt x="42" y="27"/>
                  <a:pt x="42" y="24"/>
                </a:cubicBezTo>
                <a:cubicBezTo>
                  <a:pt x="42" y="19"/>
                  <a:pt x="45" y="16"/>
                  <a:pt x="49" y="16"/>
                </a:cubicBezTo>
                <a:cubicBezTo>
                  <a:pt x="54" y="16"/>
                  <a:pt x="57" y="19"/>
                  <a:pt x="57" y="24"/>
                </a:cubicBezTo>
                <a:cubicBezTo>
                  <a:pt x="57" y="27"/>
                  <a:pt x="55" y="30"/>
                  <a:pt x="52" y="31"/>
                </a:cubicBezTo>
                <a:close/>
                <a:moveTo>
                  <a:pt x="49" y="21"/>
                </a:moveTo>
                <a:cubicBezTo>
                  <a:pt x="48" y="21"/>
                  <a:pt x="47" y="22"/>
                  <a:pt x="47" y="24"/>
                </a:cubicBezTo>
                <a:cubicBezTo>
                  <a:pt x="47" y="25"/>
                  <a:pt x="48" y="26"/>
                  <a:pt x="49" y="26"/>
                </a:cubicBezTo>
                <a:cubicBezTo>
                  <a:pt x="51" y="26"/>
                  <a:pt x="52" y="25"/>
                  <a:pt x="52" y="24"/>
                </a:cubicBezTo>
                <a:cubicBezTo>
                  <a:pt x="52" y="22"/>
                  <a:pt x="51" y="21"/>
                  <a:pt x="49" y="21"/>
                </a:cubicBezTo>
                <a:close/>
              </a:path>
            </a:pathLst>
          </a:custGeom>
          <a:solidFill>
            <a:schemeClr val="dk1"/>
          </a:solidFill>
          <a:ln w="0">
            <a:noFill/>
          </a:ln>
        </p:spPr>
        <p:style>
          <a:lnRef idx="0"/>
          <a:fillRef idx="0"/>
          <a:effectRef idx="0"/>
          <a:fontRef idx="minor"/>
        </p:style>
      </p:sp>
      <p:sp>
        <p:nvSpPr>
          <p:cNvPr id="2094" name="Google Shape;2047;p46"/>
          <p:cNvSpPr/>
          <p:nvPr/>
        </p:nvSpPr>
        <p:spPr>
          <a:xfrm>
            <a:off x="3081960" y="4873320"/>
            <a:ext cx="249120" cy="252720"/>
          </a:xfrm>
          <a:custGeom>
            <a:avLst/>
            <a:gdLst/>
            <a:ahLst/>
            <a:rect l="l" t="t" r="r" b="b"/>
            <a:pathLst>
              <a:path w="61" h="62">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8" y="28"/>
                </a:moveTo>
                <a:cubicBezTo>
                  <a:pt x="38" y="25"/>
                  <a:pt x="38" y="25"/>
                  <a:pt x="38" y="25"/>
                </a:cubicBezTo>
                <a:cubicBezTo>
                  <a:pt x="38" y="21"/>
                  <a:pt x="35" y="18"/>
                  <a:pt x="30" y="18"/>
                </a:cubicBezTo>
                <a:cubicBezTo>
                  <a:pt x="26" y="18"/>
                  <a:pt x="22" y="21"/>
                  <a:pt x="22" y="25"/>
                </a:cubicBezTo>
                <a:cubicBezTo>
                  <a:pt x="22" y="37"/>
                  <a:pt x="22" y="37"/>
                  <a:pt x="22" y="37"/>
                </a:cubicBezTo>
                <a:cubicBezTo>
                  <a:pt x="22" y="38"/>
                  <a:pt x="22" y="39"/>
                  <a:pt x="21" y="39"/>
                </a:cubicBezTo>
                <a:cubicBezTo>
                  <a:pt x="19" y="39"/>
                  <a:pt x="19" y="38"/>
                  <a:pt x="19" y="37"/>
                </a:cubicBezTo>
                <a:cubicBezTo>
                  <a:pt x="19" y="32"/>
                  <a:pt x="19" y="32"/>
                  <a:pt x="19" y="32"/>
                </a:cubicBezTo>
                <a:cubicBezTo>
                  <a:pt x="13" y="32"/>
                  <a:pt x="13" y="32"/>
                  <a:pt x="13" y="32"/>
                </a:cubicBezTo>
                <a:cubicBezTo>
                  <a:pt x="13" y="37"/>
                  <a:pt x="13" y="37"/>
                  <a:pt x="13" y="37"/>
                </a:cubicBezTo>
                <a:cubicBezTo>
                  <a:pt x="13" y="41"/>
                  <a:pt x="16" y="45"/>
                  <a:pt x="21" y="45"/>
                </a:cubicBezTo>
                <a:cubicBezTo>
                  <a:pt x="25" y="45"/>
                  <a:pt x="28" y="41"/>
                  <a:pt x="28" y="37"/>
                </a:cubicBezTo>
                <a:cubicBezTo>
                  <a:pt x="28" y="26"/>
                  <a:pt x="28" y="26"/>
                  <a:pt x="28" y="26"/>
                </a:cubicBezTo>
                <a:cubicBezTo>
                  <a:pt x="28" y="25"/>
                  <a:pt x="29" y="24"/>
                  <a:pt x="30" y="24"/>
                </a:cubicBezTo>
                <a:cubicBezTo>
                  <a:pt x="31" y="24"/>
                  <a:pt x="32" y="25"/>
                  <a:pt x="32" y="26"/>
                </a:cubicBezTo>
                <a:cubicBezTo>
                  <a:pt x="32" y="28"/>
                  <a:pt x="32" y="28"/>
                  <a:pt x="32" y="28"/>
                </a:cubicBezTo>
                <a:cubicBezTo>
                  <a:pt x="35" y="29"/>
                  <a:pt x="35" y="29"/>
                  <a:pt x="35" y="29"/>
                </a:cubicBezTo>
                <a:lnTo>
                  <a:pt x="38" y="28"/>
                </a:lnTo>
                <a:close/>
                <a:moveTo>
                  <a:pt x="48" y="32"/>
                </a:moveTo>
                <a:cubicBezTo>
                  <a:pt x="42" y="32"/>
                  <a:pt x="42" y="32"/>
                  <a:pt x="42" y="32"/>
                </a:cubicBezTo>
                <a:cubicBezTo>
                  <a:pt x="42" y="37"/>
                  <a:pt x="42" y="37"/>
                  <a:pt x="42" y="37"/>
                </a:cubicBezTo>
                <a:cubicBezTo>
                  <a:pt x="42" y="38"/>
                  <a:pt x="41" y="39"/>
                  <a:pt x="40" y="39"/>
                </a:cubicBezTo>
                <a:cubicBezTo>
                  <a:pt x="39" y="39"/>
                  <a:pt x="38" y="38"/>
                  <a:pt x="38" y="37"/>
                </a:cubicBezTo>
                <a:cubicBezTo>
                  <a:pt x="38" y="32"/>
                  <a:pt x="38" y="32"/>
                  <a:pt x="38" y="32"/>
                </a:cubicBezTo>
                <a:cubicBezTo>
                  <a:pt x="35" y="33"/>
                  <a:pt x="35" y="33"/>
                  <a:pt x="35" y="33"/>
                </a:cubicBezTo>
                <a:cubicBezTo>
                  <a:pt x="32" y="32"/>
                  <a:pt x="32" y="32"/>
                  <a:pt x="32" y="32"/>
                </a:cubicBezTo>
                <a:cubicBezTo>
                  <a:pt x="32" y="37"/>
                  <a:pt x="32" y="37"/>
                  <a:pt x="32" y="37"/>
                </a:cubicBezTo>
                <a:cubicBezTo>
                  <a:pt x="32" y="41"/>
                  <a:pt x="36" y="45"/>
                  <a:pt x="40" y="45"/>
                </a:cubicBezTo>
                <a:cubicBezTo>
                  <a:pt x="44" y="45"/>
                  <a:pt x="48" y="41"/>
                  <a:pt x="48" y="37"/>
                </a:cubicBezTo>
                <a:cubicBezTo>
                  <a:pt x="48" y="37"/>
                  <a:pt x="48" y="37"/>
                  <a:pt x="48" y="32"/>
                </a:cubicBezTo>
                <a:close/>
              </a:path>
            </a:pathLst>
          </a:custGeom>
          <a:solidFill>
            <a:schemeClr val="dk1"/>
          </a:solidFill>
          <a:ln w="0">
            <a:noFill/>
          </a:ln>
        </p:spPr>
        <p:style>
          <a:lnRef idx="0"/>
          <a:fillRef idx="0"/>
          <a:effectRef idx="0"/>
          <a:fontRef idx="minor"/>
        </p:style>
      </p:sp>
      <p:sp>
        <p:nvSpPr>
          <p:cNvPr id="2095" name="Google Shape;2048;p46"/>
          <p:cNvSpPr/>
          <p:nvPr/>
        </p:nvSpPr>
        <p:spPr>
          <a:xfrm>
            <a:off x="3672360" y="4876920"/>
            <a:ext cx="249120" cy="228240"/>
          </a:xfrm>
          <a:custGeom>
            <a:avLst/>
            <a:gdLst/>
            <a:ahLst/>
            <a:rect l="l" t="t" r="r" b="b"/>
            <a:pathLst>
              <a:path w="61" h="56">
                <a:moveTo>
                  <a:pt x="36" y="56"/>
                </a:moveTo>
                <a:cubicBezTo>
                  <a:pt x="26" y="56"/>
                  <a:pt x="26" y="56"/>
                  <a:pt x="26" y="56"/>
                </a:cubicBezTo>
                <a:cubicBezTo>
                  <a:pt x="19" y="46"/>
                  <a:pt x="19" y="46"/>
                  <a:pt x="19" y="46"/>
                </a:cubicBezTo>
                <a:cubicBezTo>
                  <a:pt x="18" y="44"/>
                  <a:pt x="18" y="44"/>
                  <a:pt x="18" y="44"/>
                </a:cubicBezTo>
                <a:cubicBezTo>
                  <a:pt x="18" y="44"/>
                  <a:pt x="18" y="44"/>
                  <a:pt x="18" y="43"/>
                </a:cubicBezTo>
                <a:cubicBezTo>
                  <a:pt x="18" y="43"/>
                  <a:pt x="18" y="43"/>
                  <a:pt x="18" y="43"/>
                </a:cubicBezTo>
                <a:cubicBezTo>
                  <a:pt x="18" y="44"/>
                  <a:pt x="18" y="44"/>
                  <a:pt x="18" y="44"/>
                </a:cubicBezTo>
                <a:cubicBezTo>
                  <a:pt x="17" y="45"/>
                  <a:pt x="17" y="45"/>
                  <a:pt x="17" y="46"/>
                </a:cubicBezTo>
                <a:cubicBezTo>
                  <a:pt x="10" y="56"/>
                  <a:pt x="10" y="56"/>
                  <a:pt x="10" y="56"/>
                </a:cubicBezTo>
                <a:cubicBezTo>
                  <a:pt x="0" y="56"/>
                  <a:pt x="0" y="56"/>
                  <a:pt x="0" y="56"/>
                </a:cubicBezTo>
                <a:cubicBezTo>
                  <a:pt x="0" y="49"/>
                  <a:pt x="0" y="49"/>
                  <a:pt x="0" y="49"/>
                </a:cubicBezTo>
                <a:cubicBezTo>
                  <a:pt x="5" y="49"/>
                  <a:pt x="5" y="49"/>
                  <a:pt x="5" y="49"/>
                </a:cubicBezTo>
                <a:cubicBezTo>
                  <a:pt x="13" y="38"/>
                  <a:pt x="13" y="38"/>
                  <a:pt x="13" y="38"/>
                </a:cubicBezTo>
                <a:cubicBezTo>
                  <a:pt x="6" y="27"/>
                  <a:pt x="6" y="27"/>
                  <a:pt x="6" y="27"/>
                </a:cubicBezTo>
                <a:cubicBezTo>
                  <a:pt x="0" y="27"/>
                  <a:pt x="0" y="27"/>
                  <a:pt x="0" y="27"/>
                </a:cubicBezTo>
                <a:cubicBezTo>
                  <a:pt x="0" y="20"/>
                  <a:pt x="0" y="20"/>
                  <a:pt x="0" y="20"/>
                </a:cubicBezTo>
                <a:cubicBezTo>
                  <a:pt x="11" y="20"/>
                  <a:pt x="11" y="20"/>
                  <a:pt x="11" y="20"/>
                </a:cubicBezTo>
                <a:cubicBezTo>
                  <a:pt x="17" y="29"/>
                  <a:pt x="17" y="29"/>
                  <a:pt x="17" y="29"/>
                </a:cubicBezTo>
                <a:cubicBezTo>
                  <a:pt x="17" y="30"/>
                  <a:pt x="17" y="30"/>
                  <a:pt x="18" y="31"/>
                </a:cubicBezTo>
                <a:cubicBezTo>
                  <a:pt x="18" y="31"/>
                  <a:pt x="18" y="31"/>
                  <a:pt x="18" y="32"/>
                </a:cubicBezTo>
                <a:cubicBezTo>
                  <a:pt x="18" y="32"/>
                  <a:pt x="18" y="32"/>
                  <a:pt x="18" y="32"/>
                </a:cubicBezTo>
                <a:cubicBezTo>
                  <a:pt x="18" y="31"/>
                  <a:pt x="18" y="31"/>
                  <a:pt x="19" y="31"/>
                </a:cubicBezTo>
                <a:cubicBezTo>
                  <a:pt x="20" y="29"/>
                  <a:pt x="20" y="29"/>
                  <a:pt x="20" y="29"/>
                </a:cubicBezTo>
                <a:cubicBezTo>
                  <a:pt x="25" y="20"/>
                  <a:pt x="25" y="20"/>
                  <a:pt x="25" y="20"/>
                </a:cubicBezTo>
                <a:cubicBezTo>
                  <a:pt x="36" y="20"/>
                  <a:pt x="36" y="20"/>
                  <a:pt x="36" y="20"/>
                </a:cubicBezTo>
                <a:cubicBezTo>
                  <a:pt x="36" y="27"/>
                  <a:pt x="36" y="27"/>
                  <a:pt x="36" y="27"/>
                </a:cubicBezTo>
                <a:cubicBezTo>
                  <a:pt x="31" y="27"/>
                  <a:pt x="31" y="27"/>
                  <a:pt x="31" y="27"/>
                </a:cubicBezTo>
                <a:cubicBezTo>
                  <a:pt x="23" y="37"/>
                  <a:pt x="23" y="37"/>
                  <a:pt x="23" y="37"/>
                </a:cubicBezTo>
                <a:cubicBezTo>
                  <a:pt x="31" y="49"/>
                  <a:pt x="31" y="49"/>
                  <a:pt x="31" y="49"/>
                </a:cubicBezTo>
                <a:cubicBezTo>
                  <a:pt x="36" y="49"/>
                  <a:pt x="36" y="49"/>
                  <a:pt x="36" y="49"/>
                </a:cubicBezTo>
                <a:lnTo>
                  <a:pt x="36" y="56"/>
                </a:lnTo>
                <a:close/>
                <a:moveTo>
                  <a:pt x="61" y="30"/>
                </a:moveTo>
                <a:cubicBezTo>
                  <a:pt x="41" y="30"/>
                  <a:pt x="41" y="30"/>
                  <a:pt x="41" y="30"/>
                </a:cubicBezTo>
                <a:cubicBezTo>
                  <a:pt x="41" y="29"/>
                  <a:pt x="41" y="29"/>
                  <a:pt x="41" y="29"/>
                </a:cubicBezTo>
                <a:cubicBezTo>
                  <a:pt x="41" y="29"/>
                  <a:pt x="40" y="28"/>
                  <a:pt x="40" y="27"/>
                </a:cubicBezTo>
                <a:cubicBezTo>
                  <a:pt x="40" y="16"/>
                  <a:pt x="54" y="15"/>
                  <a:pt x="54" y="10"/>
                </a:cubicBezTo>
                <a:cubicBezTo>
                  <a:pt x="54" y="8"/>
                  <a:pt x="53" y="6"/>
                  <a:pt x="50" y="6"/>
                </a:cubicBezTo>
                <a:cubicBezTo>
                  <a:pt x="49" y="6"/>
                  <a:pt x="48" y="7"/>
                  <a:pt x="47" y="8"/>
                </a:cubicBezTo>
                <a:cubicBezTo>
                  <a:pt x="46" y="8"/>
                  <a:pt x="46" y="9"/>
                  <a:pt x="45" y="9"/>
                </a:cubicBezTo>
                <a:cubicBezTo>
                  <a:pt x="41" y="6"/>
                  <a:pt x="41" y="6"/>
                  <a:pt x="41" y="6"/>
                </a:cubicBezTo>
                <a:cubicBezTo>
                  <a:pt x="42" y="5"/>
                  <a:pt x="42" y="4"/>
                  <a:pt x="43" y="3"/>
                </a:cubicBezTo>
                <a:cubicBezTo>
                  <a:pt x="45" y="2"/>
                  <a:pt x="48" y="0"/>
                  <a:pt x="51" y="0"/>
                </a:cubicBezTo>
                <a:cubicBezTo>
                  <a:pt x="57" y="0"/>
                  <a:pt x="61" y="4"/>
                  <a:pt x="61" y="9"/>
                </a:cubicBezTo>
                <a:cubicBezTo>
                  <a:pt x="61" y="19"/>
                  <a:pt x="48" y="19"/>
                  <a:pt x="47" y="25"/>
                </a:cubicBezTo>
                <a:cubicBezTo>
                  <a:pt x="56" y="25"/>
                  <a:pt x="56" y="25"/>
                  <a:pt x="56" y="25"/>
                </a:cubicBezTo>
                <a:cubicBezTo>
                  <a:pt x="56" y="22"/>
                  <a:pt x="56" y="22"/>
                  <a:pt x="56" y="22"/>
                </a:cubicBezTo>
                <a:cubicBezTo>
                  <a:pt x="61" y="22"/>
                  <a:pt x="61" y="22"/>
                  <a:pt x="61" y="22"/>
                </a:cubicBezTo>
                <a:lnTo>
                  <a:pt x="61" y="30"/>
                </a:lnTo>
                <a:close/>
              </a:path>
            </a:pathLst>
          </a:custGeom>
          <a:solidFill>
            <a:schemeClr val="dk1"/>
          </a:solidFill>
          <a:ln w="0">
            <a:noFill/>
          </a:ln>
        </p:spPr>
        <p:style>
          <a:lnRef idx="0"/>
          <a:fillRef idx="0"/>
          <a:effectRef idx="0"/>
          <a:fontRef idx="minor"/>
        </p:style>
      </p:sp>
      <p:sp>
        <p:nvSpPr>
          <p:cNvPr id="2096" name="Google Shape;2049;p46"/>
          <p:cNvSpPr/>
          <p:nvPr/>
        </p:nvSpPr>
        <p:spPr>
          <a:xfrm>
            <a:off x="4260600" y="4897800"/>
            <a:ext cx="294480" cy="228240"/>
          </a:xfrm>
          <a:custGeom>
            <a:avLst/>
            <a:gdLst/>
            <a:ahLst/>
            <a:rect l="l" t="t"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dk1"/>
          </a:solidFill>
          <a:ln w="0">
            <a:noFill/>
          </a:ln>
        </p:spPr>
        <p:style>
          <a:lnRef idx="0"/>
          <a:fillRef idx="0"/>
          <a:effectRef idx="0"/>
          <a:fontRef idx="minor"/>
        </p:style>
      </p:sp>
      <p:sp>
        <p:nvSpPr>
          <p:cNvPr id="2097" name="Google Shape;2050;p46"/>
          <p:cNvSpPr/>
          <p:nvPr/>
        </p:nvSpPr>
        <p:spPr>
          <a:xfrm>
            <a:off x="4851000" y="4852440"/>
            <a:ext cx="334080" cy="294480"/>
          </a:xfrm>
          <a:custGeom>
            <a:avLst/>
            <a:gdLst/>
            <a:ahLst/>
            <a:rect l="l" t="t" r="r" b="b"/>
            <a:pathLst>
              <a:path w="82" h="72">
                <a:moveTo>
                  <a:pt x="82" y="45"/>
                </a:moveTo>
                <a:cubicBezTo>
                  <a:pt x="82" y="61"/>
                  <a:pt x="82" y="61"/>
                  <a:pt x="82" y="61"/>
                </a:cubicBezTo>
                <a:cubicBezTo>
                  <a:pt x="82" y="61"/>
                  <a:pt x="81" y="62"/>
                  <a:pt x="81" y="62"/>
                </a:cubicBezTo>
                <a:cubicBezTo>
                  <a:pt x="77" y="62"/>
                  <a:pt x="77" y="62"/>
                  <a:pt x="77" y="62"/>
                </a:cubicBezTo>
                <a:cubicBezTo>
                  <a:pt x="77" y="65"/>
                  <a:pt x="77" y="65"/>
                  <a:pt x="77" y="65"/>
                </a:cubicBezTo>
                <a:cubicBezTo>
                  <a:pt x="77" y="69"/>
                  <a:pt x="73" y="72"/>
                  <a:pt x="69" y="72"/>
                </a:cubicBezTo>
                <a:cubicBezTo>
                  <a:pt x="65" y="72"/>
                  <a:pt x="61" y="69"/>
                  <a:pt x="61" y="65"/>
                </a:cubicBezTo>
                <a:cubicBezTo>
                  <a:pt x="61" y="62"/>
                  <a:pt x="61" y="62"/>
                  <a:pt x="61" y="62"/>
                </a:cubicBezTo>
                <a:cubicBezTo>
                  <a:pt x="20" y="62"/>
                  <a:pt x="20" y="62"/>
                  <a:pt x="20" y="62"/>
                </a:cubicBezTo>
                <a:cubicBezTo>
                  <a:pt x="20" y="65"/>
                  <a:pt x="20" y="65"/>
                  <a:pt x="20" y="65"/>
                </a:cubicBezTo>
                <a:cubicBezTo>
                  <a:pt x="20" y="69"/>
                  <a:pt x="17" y="72"/>
                  <a:pt x="13" y="72"/>
                </a:cubicBezTo>
                <a:cubicBezTo>
                  <a:pt x="8" y="72"/>
                  <a:pt x="5" y="69"/>
                  <a:pt x="5" y="65"/>
                </a:cubicBezTo>
                <a:cubicBezTo>
                  <a:pt x="5" y="62"/>
                  <a:pt x="5" y="62"/>
                  <a:pt x="5" y="62"/>
                </a:cubicBezTo>
                <a:cubicBezTo>
                  <a:pt x="1" y="62"/>
                  <a:pt x="1" y="62"/>
                  <a:pt x="1" y="62"/>
                </a:cubicBezTo>
                <a:cubicBezTo>
                  <a:pt x="0" y="62"/>
                  <a:pt x="0" y="61"/>
                  <a:pt x="0" y="61"/>
                </a:cubicBezTo>
                <a:cubicBezTo>
                  <a:pt x="0" y="45"/>
                  <a:pt x="0" y="45"/>
                  <a:pt x="0" y="45"/>
                </a:cubicBezTo>
                <a:cubicBezTo>
                  <a:pt x="0" y="40"/>
                  <a:pt x="4" y="36"/>
                  <a:pt x="9" y="36"/>
                </a:cubicBezTo>
                <a:cubicBezTo>
                  <a:pt x="10" y="36"/>
                  <a:pt x="10" y="36"/>
                  <a:pt x="10" y="36"/>
                </a:cubicBezTo>
                <a:cubicBezTo>
                  <a:pt x="14" y="19"/>
                  <a:pt x="14" y="19"/>
                  <a:pt x="14" y="19"/>
                </a:cubicBezTo>
                <a:cubicBezTo>
                  <a:pt x="15" y="14"/>
                  <a:pt x="20" y="11"/>
                  <a:pt x="25" y="11"/>
                </a:cubicBezTo>
                <a:cubicBezTo>
                  <a:pt x="31" y="11"/>
                  <a:pt x="31" y="11"/>
                  <a:pt x="31" y="11"/>
                </a:cubicBezTo>
                <a:cubicBezTo>
                  <a:pt x="31" y="2"/>
                  <a:pt x="31" y="2"/>
                  <a:pt x="31" y="2"/>
                </a:cubicBezTo>
                <a:cubicBezTo>
                  <a:pt x="31" y="1"/>
                  <a:pt x="31" y="0"/>
                  <a:pt x="32" y="0"/>
                </a:cubicBezTo>
                <a:cubicBezTo>
                  <a:pt x="50" y="0"/>
                  <a:pt x="50" y="0"/>
                  <a:pt x="50" y="0"/>
                </a:cubicBezTo>
                <a:cubicBezTo>
                  <a:pt x="51" y="0"/>
                  <a:pt x="51" y="1"/>
                  <a:pt x="51" y="2"/>
                </a:cubicBezTo>
                <a:cubicBezTo>
                  <a:pt x="51" y="11"/>
                  <a:pt x="51" y="11"/>
                  <a:pt x="51" y="11"/>
                </a:cubicBezTo>
                <a:cubicBezTo>
                  <a:pt x="56" y="11"/>
                  <a:pt x="56" y="11"/>
                  <a:pt x="56" y="11"/>
                </a:cubicBezTo>
                <a:cubicBezTo>
                  <a:pt x="62" y="11"/>
                  <a:pt x="66" y="14"/>
                  <a:pt x="68" y="19"/>
                </a:cubicBezTo>
                <a:cubicBezTo>
                  <a:pt x="72" y="36"/>
                  <a:pt x="72" y="36"/>
                  <a:pt x="72" y="36"/>
                </a:cubicBezTo>
                <a:cubicBezTo>
                  <a:pt x="73" y="36"/>
                  <a:pt x="73" y="36"/>
                  <a:pt x="73" y="36"/>
                </a:cubicBezTo>
                <a:cubicBezTo>
                  <a:pt x="78" y="36"/>
                  <a:pt x="82" y="40"/>
                  <a:pt x="82" y="45"/>
                </a:cubicBezTo>
                <a:close/>
                <a:moveTo>
                  <a:pt x="19" y="49"/>
                </a:moveTo>
                <a:cubicBezTo>
                  <a:pt x="19" y="46"/>
                  <a:pt x="16" y="43"/>
                  <a:pt x="13" y="43"/>
                </a:cubicBezTo>
                <a:cubicBezTo>
                  <a:pt x="9" y="43"/>
                  <a:pt x="6" y="46"/>
                  <a:pt x="6" y="49"/>
                </a:cubicBezTo>
                <a:cubicBezTo>
                  <a:pt x="6" y="53"/>
                  <a:pt x="9" y="56"/>
                  <a:pt x="13" y="56"/>
                </a:cubicBezTo>
                <a:cubicBezTo>
                  <a:pt x="16" y="56"/>
                  <a:pt x="19" y="53"/>
                  <a:pt x="19" y="49"/>
                </a:cubicBezTo>
                <a:close/>
                <a:moveTo>
                  <a:pt x="61" y="36"/>
                </a:moveTo>
                <a:cubicBezTo>
                  <a:pt x="58" y="22"/>
                  <a:pt x="58" y="22"/>
                  <a:pt x="58" y="22"/>
                </a:cubicBezTo>
                <a:cubicBezTo>
                  <a:pt x="58" y="22"/>
                  <a:pt x="57" y="21"/>
                  <a:pt x="56" y="21"/>
                </a:cubicBezTo>
                <a:cubicBezTo>
                  <a:pt x="25" y="21"/>
                  <a:pt x="25" y="21"/>
                  <a:pt x="25" y="21"/>
                </a:cubicBezTo>
                <a:cubicBezTo>
                  <a:pt x="25" y="21"/>
                  <a:pt x="24" y="22"/>
                  <a:pt x="24" y="22"/>
                </a:cubicBezTo>
                <a:cubicBezTo>
                  <a:pt x="20" y="36"/>
                  <a:pt x="20" y="36"/>
                  <a:pt x="20" y="36"/>
                </a:cubicBezTo>
                <a:lnTo>
                  <a:pt x="61" y="36"/>
                </a:lnTo>
                <a:close/>
                <a:moveTo>
                  <a:pt x="76" y="49"/>
                </a:moveTo>
                <a:cubicBezTo>
                  <a:pt x="76" y="46"/>
                  <a:pt x="73" y="43"/>
                  <a:pt x="69" y="43"/>
                </a:cubicBezTo>
                <a:cubicBezTo>
                  <a:pt x="66" y="43"/>
                  <a:pt x="63" y="46"/>
                  <a:pt x="63" y="49"/>
                </a:cubicBezTo>
                <a:cubicBezTo>
                  <a:pt x="63" y="53"/>
                  <a:pt x="66" y="56"/>
                  <a:pt x="69" y="56"/>
                </a:cubicBezTo>
                <a:cubicBezTo>
                  <a:pt x="73" y="56"/>
                  <a:pt x="76" y="53"/>
                  <a:pt x="76" y="49"/>
                </a:cubicBezTo>
                <a:close/>
              </a:path>
            </a:pathLst>
          </a:custGeom>
          <a:solidFill>
            <a:schemeClr val="dk1"/>
          </a:solidFill>
          <a:ln w="0">
            <a:noFill/>
          </a:ln>
        </p:spPr>
        <p:style>
          <a:lnRef idx="0"/>
          <a:fillRef idx="0"/>
          <a:effectRef idx="0"/>
          <a:fontRef idx="minor"/>
        </p:style>
      </p:sp>
      <p:sp>
        <p:nvSpPr>
          <p:cNvPr id="2098" name="Google Shape;2051;p46"/>
          <p:cNvSpPr/>
          <p:nvPr/>
        </p:nvSpPr>
        <p:spPr>
          <a:xfrm>
            <a:off x="5441400" y="4873320"/>
            <a:ext cx="252720" cy="273600"/>
          </a:xfrm>
          <a:custGeom>
            <a:avLst/>
            <a:gdLst/>
            <a:ahLst/>
            <a:rect l="l" t="t" r="r" b="b"/>
            <a:pathLst>
              <a:path w="62" h="67">
                <a:moveTo>
                  <a:pt x="6" y="2"/>
                </a:moveTo>
                <a:cubicBezTo>
                  <a:pt x="6" y="2"/>
                  <a:pt x="14" y="2"/>
                  <a:pt x="14" y="2"/>
                </a:cubicBezTo>
                <a:cubicBezTo>
                  <a:pt x="18" y="2"/>
                  <a:pt x="21" y="2"/>
                  <a:pt x="25" y="2"/>
                </a:cubicBezTo>
                <a:cubicBezTo>
                  <a:pt x="36" y="2"/>
                  <a:pt x="46" y="1"/>
                  <a:pt x="57" y="2"/>
                </a:cubicBezTo>
                <a:cubicBezTo>
                  <a:pt x="58" y="2"/>
                  <a:pt x="59" y="1"/>
                  <a:pt x="59" y="0"/>
                </a:cubicBezTo>
                <a:cubicBezTo>
                  <a:pt x="61" y="0"/>
                  <a:pt x="61" y="0"/>
                  <a:pt x="61" y="0"/>
                </a:cubicBezTo>
                <a:cubicBezTo>
                  <a:pt x="61" y="0"/>
                  <a:pt x="62" y="0"/>
                  <a:pt x="62" y="0"/>
                </a:cubicBezTo>
                <a:cubicBezTo>
                  <a:pt x="62" y="5"/>
                  <a:pt x="62" y="9"/>
                  <a:pt x="62" y="14"/>
                </a:cubicBezTo>
                <a:cubicBezTo>
                  <a:pt x="62" y="15"/>
                  <a:pt x="62" y="17"/>
                  <a:pt x="62" y="18"/>
                </a:cubicBezTo>
                <a:cubicBezTo>
                  <a:pt x="61" y="19"/>
                  <a:pt x="60" y="19"/>
                  <a:pt x="59" y="19"/>
                </a:cubicBezTo>
                <a:cubicBezTo>
                  <a:pt x="58" y="17"/>
                  <a:pt x="58" y="16"/>
                  <a:pt x="57" y="14"/>
                </a:cubicBezTo>
                <a:cubicBezTo>
                  <a:pt x="57" y="13"/>
                  <a:pt x="56" y="8"/>
                  <a:pt x="56" y="8"/>
                </a:cubicBezTo>
                <a:cubicBezTo>
                  <a:pt x="55" y="7"/>
                  <a:pt x="55" y="7"/>
                  <a:pt x="55" y="7"/>
                </a:cubicBezTo>
                <a:cubicBezTo>
                  <a:pt x="54" y="7"/>
                  <a:pt x="52" y="7"/>
                  <a:pt x="52" y="7"/>
                </a:cubicBezTo>
                <a:cubicBezTo>
                  <a:pt x="47" y="7"/>
                  <a:pt x="41" y="7"/>
                  <a:pt x="37" y="7"/>
                </a:cubicBezTo>
                <a:cubicBezTo>
                  <a:pt x="36" y="9"/>
                  <a:pt x="36" y="11"/>
                  <a:pt x="36" y="13"/>
                </a:cubicBezTo>
                <a:cubicBezTo>
                  <a:pt x="36" y="19"/>
                  <a:pt x="36" y="19"/>
                  <a:pt x="36" y="19"/>
                </a:cubicBezTo>
                <a:cubicBezTo>
                  <a:pt x="36" y="17"/>
                  <a:pt x="36" y="17"/>
                  <a:pt x="36" y="17"/>
                </a:cubicBezTo>
                <a:cubicBezTo>
                  <a:pt x="36" y="23"/>
                  <a:pt x="36" y="30"/>
                  <a:pt x="36" y="36"/>
                </a:cubicBezTo>
                <a:cubicBezTo>
                  <a:pt x="36" y="39"/>
                  <a:pt x="36" y="42"/>
                  <a:pt x="37" y="45"/>
                </a:cubicBezTo>
                <a:cubicBezTo>
                  <a:pt x="40" y="47"/>
                  <a:pt x="43" y="47"/>
                  <a:pt x="47" y="49"/>
                </a:cubicBezTo>
                <a:cubicBezTo>
                  <a:pt x="47" y="49"/>
                  <a:pt x="47" y="50"/>
                  <a:pt x="47" y="51"/>
                </a:cubicBezTo>
                <a:cubicBezTo>
                  <a:pt x="47" y="51"/>
                  <a:pt x="47" y="51"/>
                  <a:pt x="47" y="52"/>
                </a:cubicBezTo>
                <a:cubicBezTo>
                  <a:pt x="45" y="52"/>
                  <a:pt x="45" y="52"/>
                  <a:pt x="45" y="52"/>
                </a:cubicBezTo>
                <a:cubicBezTo>
                  <a:pt x="40" y="52"/>
                  <a:pt x="34" y="51"/>
                  <a:pt x="28" y="51"/>
                </a:cubicBezTo>
                <a:cubicBezTo>
                  <a:pt x="24" y="51"/>
                  <a:pt x="20" y="52"/>
                  <a:pt x="16" y="52"/>
                </a:cubicBezTo>
                <a:cubicBezTo>
                  <a:pt x="16" y="51"/>
                  <a:pt x="16" y="50"/>
                  <a:pt x="16" y="50"/>
                </a:cubicBezTo>
                <a:cubicBezTo>
                  <a:pt x="16" y="49"/>
                  <a:pt x="16" y="49"/>
                  <a:pt x="16" y="49"/>
                </a:cubicBezTo>
                <a:cubicBezTo>
                  <a:pt x="17" y="47"/>
                  <a:pt x="23" y="47"/>
                  <a:pt x="25" y="45"/>
                </a:cubicBezTo>
                <a:cubicBezTo>
                  <a:pt x="26" y="43"/>
                  <a:pt x="26" y="24"/>
                  <a:pt x="26" y="21"/>
                </a:cubicBezTo>
                <a:cubicBezTo>
                  <a:pt x="26" y="20"/>
                  <a:pt x="26" y="19"/>
                  <a:pt x="26" y="19"/>
                </a:cubicBezTo>
                <a:cubicBezTo>
                  <a:pt x="26" y="17"/>
                  <a:pt x="26" y="8"/>
                  <a:pt x="26" y="7"/>
                </a:cubicBezTo>
                <a:cubicBezTo>
                  <a:pt x="25" y="7"/>
                  <a:pt x="20" y="7"/>
                  <a:pt x="19" y="7"/>
                </a:cubicBezTo>
                <a:cubicBezTo>
                  <a:pt x="17" y="7"/>
                  <a:pt x="8" y="8"/>
                  <a:pt x="7" y="8"/>
                </a:cubicBezTo>
                <a:cubicBezTo>
                  <a:pt x="5" y="9"/>
                  <a:pt x="5" y="17"/>
                  <a:pt x="3" y="18"/>
                </a:cubicBezTo>
                <a:cubicBezTo>
                  <a:pt x="2" y="17"/>
                  <a:pt x="1" y="17"/>
                  <a:pt x="0" y="16"/>
                </a:cubicBezTo>
                <a:cubicBezTo>
                  <a:pt x="0" y="1"/>
                  <a:pt x="0" y="1"/>
                  <a:pt x="0" y="1"/>
                </a:cubicBezTo>
                <a:cubicBezTo>
                  <a:pt x="4" y="0"/>
                  <a:pt x="4" y="0"/>
                  <a:pt x="4" y="0"/>
                </a:cubicBezTo>
                <a:lnTo>
                  <a:pt x="6" y="2"/>
                </a:lnTo>
                <a:close/>
                <a:moveTo>
                  <a:pt x="61" y="58"/>
                </a:moveTo>
                <a:cubicBezTo>
                  <a:pt x="62" y="58"/>
                  <a:pt x="62" y="59"/>
                  <a:pt x="62" y="60"/>
                </a:cubicBezTo>
                <a:cubicBezTo>
                  <a:pt x="62" y="60"/>
                  <a:pt x="62" y="61"/>
                  <a:pt x="61" y="62"/>
                </a:cubicBezTo>
                <a:cubicBezTo>
                  <a:pt x="60" y="62"/>
                  <a:pt x="54" y="67"/>
                  <a:pt x="53" y="67"/>
                </a:cubicBezTo>
                <a:cubicBezTo>
                  <a:pt x="51" y="67"/>
                  <a:pt x="52" y="63"/>
                  <a:pt x="52" y="62"/>
                </a:cubicBezTo>
                <a:cubicBezTo>
                  <a:pt x="11" y="62"/>
                  <a:pt x="11" y="62"/>
                  <a:pt x="11" y="62"/>
                </a:cubicBezTo>
                <a:cubicBezTo>
                  <a:pt x="11" y="63"/>
                  <a:pt x="11" y="67"/>
                  <a:pt x="10" y="67"/>
                </a:cubicBezTo>
                <a:cubicBezTo>
                  <a:pt x="8" y="67"/>
                  <a:pt x="3" y="62"/>
                  <a:pt x="2" y="62"/>
                </a:cubicBezTo>
                <a:cubicBezTo>
                  <a:pt x="1" y="61"/>
                  <a:pt x="1" y="60"/>
                  <a:pt x="1" y="60"/>
                </a:cubicBezTo>
                <a:cubicBezTo>
                  <a:pt x="1" y="59"/>
                  <a:pt x="1" y="58"/>
                  <a:pt x="2" y="58"/>
                </a:cubicBezTo>
                <a:cubicBezTo>
                  <a:pt x="3" y="57"/>
                  <a:pt x="8" y="52"/>
                  <a:pt x="10" y="52"/>
                </a:cubicBezTo>
                <a:cubicBezTo>
                  <a:pt x="11" y="52"/>
                  <a:pt x="11" y="56"/>
                  <a:pt x="11" y="57"/>
                </a:cubicBezTo>
                <a:cubicBezTo>
                  <a:pt x="52" y="57"/>
                  <a:pt x="52" y="57"/>
                  <a:pt x="52" y="57"/>
                </a:cubicBezTo>
                <a:cubicBezTo>
                  <a:pt x="52" y="56"/>
                  <a:pt x="51" y="52"/>
                  <a:pt x="53" y="52"/>
                </a:cubicBezTo>
                <a:cubicBezTo>
                  <a:pt x="54" y="52"/>
                  <a:pt x="60" y="57"/>
                  <a:pt x="61" y="58"/>
                </a:cubicBezTo>
                <a:close/>
              </a:path>
            </a:pathLst>
          </a:custGeom>
          <a:solidFill>
            <a:schemeClr val="dk1"/>
          </a:solidFill>
          <a:ln w="0">
            <a:noFill/>
          </a:ln>
        </p:spPr>
        <p:style>
          <a:lnRef idx="0"/>
          <a:fillRef idx="0"/>
          <a:effectRef idx="0"/>
          <a:fontRef idx="minor"/>
        </p:style>
      </p:sp>
      <p:sp>
        <p:nvSpPr>
          <p:cNvPr id="2099" name="Google Shape;2052;p46"/>
          <p:cNvSpPr/>
          <p:nvPr/>
        </p:nvSpPr>
        <p:spPr>
          <a:xfrm>
            <a:off x="6029640" y="4873320"/>
            <a:ext cx="192240" cy="273600"/>
          </a:xfrm>
          <a:custGeom>
            <a:avLst/>
            <a:gdLst/>
            <a:ahLst/>
            <a:rect l="l" t="t" r="r" b="b"/>
            <a:pathLst>
              <a:path w="47" h="67">
                <a:moveTo>
                  <a:pt x="44" y="47"/>
                </a:moveTo>
                <a:cubicBezTo>
                  <a:pt x="27" y="47"/>
                  <a:pt x="27" y="47"/>
                  <a:pt x="27" y="47"/>
                </a:cubicBezTo>
                <a:cubicBezTo>
                  <a:pt x="25" y="66"/>
                  <a:pt x="25" y="66"/>
                  <a:pt x="25" y="66"/>
                </a:cubicBezTo>
                <a:cubicBezTo>
                  <a:pt x="25" y="67"/>
                  <a:pt x="24" y="67"/>
                  <a:pt x="24" y="67"/>
                </a:cubicBezTo>
                <a:cubicBezTo>
                  <a:pt x="24" y="67"/>
                  <a:pt x="24" y="67"/>
                  <a:pt x="24" y="67"/>
                </a:cubicBezTo>
                <a:cubicBezTo>
                  <a:pt x="23" y="67"/>
                  <a:pt x="22" y="67"/>
                  <a:pt x="22" y="66"/>
                </a:cubicBezTo>
                <a:cubicBezTo>
                  <a:pt x="19" y="47"/>
                  <a:pt x="19" y="47"/>
                  <a:pt x="19" y="47"/>
                </a:cubicBezTo>
                <a:cubicBezTo>
                  <a:pt x="3" y="47"/>
                  <a:pt x="3" y="47"/>
                  <a:pt x="3" y="47"/>
                </a:cubicBezTo>
                <a:cubicBezTo>
                  <a:pt x="2" y="47"/>
                  <a:pt x="0" y="46"/>
                  <a:pt x="0" y="44"/>
                </a:cubicBezTo>
                <a:cubicBezTo>
                  <a:pt x="0" y="38"/>
                  <a:pt x="5" y="31"/>
                  <a:pt x="11" y="31"/>
                </a:cubicBezTo>
                <a:cubicBezTo>
                  <a:pt x="11" y="11"/>
                  <a:pt x="11" y="11"/>
                  <a:pt x="11" y="11"/>
                </a:cubicBezTo>
                <a:cubicBezTo>
                  <a:pt x="8" y="11"/>
                  <a:pt x="6" y="8"/>
                  <a:pt x="6" y="6"/>
                </a:cubicBezTo>
                <a:cubicBezTo>
                  <a:pt x="6" y="3"/>
                  <a:pt x="8" y="0"/>
                  <a:pt x="11" y="0"/>
                </a:cubicBezTo>
                <a:cubicBezTo>
                  <a:pt x="36" y="0"/>
                  <a:pt x="36" y="0"/>
                  <a:pt x="36" y="0"/>
                </a:cubicBezTo>
                <a:cubicBezTo>
                  <a:pt x="39" y="0"/>
                  <a:pt x="42" y="3"/>
                  <a:pt x="42" y="6"/>
                </a:cubicBezTo>
                <a:cubicBezTo>
                  <a:pt x="42" y="8"/>
                  <a:pt x="39" y="11"/>
                  <a:pt x="36" y="11"/>
                </a:cubicBezTo>
                <a:cubicBezTo>
                  <a:pt x="36" y="31"/>
                  <a:pt x="36" y="31"/>
                  <a:pt x="36" y="31"/>
                </a:cubicBezTo>
                <a:cubicBezTo>
                  <a:pt x="42" y="31"/>
                  <a:pt x="47" y="38"/>
                  <a:pt x="47" y="44"/>
                </a:cubicBezTo>
                <a:cubicBezTo>
                  <a:pt x="47" y="46"/>
                  <a:pt x="46" y="47"/>
                  <a:pt x="44" y="47"/>
                </a:cubicBezTo>
                <a:close/>
                <a:moveTo>
                  <a:pt x="20" y="12"/>
                </a:moveTo>
                <a:cubicBezTo>
                  <a:pt x="20" y="11"/>
                  <a:pt x="19" y="11"/>
                  <a:pt x="18" y="11"/>
                </a:cubicBezTo>
                <a:cubicBezTo>
                  <a:pt x="18" y="11"/>
                  <a:pt x="17" y="11"/>
                  <a:pt x="17" y="12"/>
                </a:cubicBezTo>
                <a:cubicBezTo>
                  <a:pt x="17" y="30"/>
                  <a:pt x="17" y="30"/>
                  <a:pt x="17" y="30"/>
                </a:cubicBezTo>
                <a:cubicBezTo>
                  <a:pt x="17" y="31"/>
                  <a:pt x="18" y="31"/>
                  <a:pt x="18" y="31"/>
                </a:cubicBezTo>
                <a:cubicBezTo>
                  <a:pt x="19" y="31"/>
                  <a:pt x="20" y="31"/>
                  <a:pt x="20" y="30"/>
                </a:cubicBezTo>
                <a:lnTo>
                  <a:pt x="20" y="12"/>
                </a:lnTo>
                <a:close/>
              </a:path>
            </a:pathLst>
          </a:custGeom>
          <a:solidFill>
            <a:schemeClr val="dk1"/>
          </a:solidFill>
          <a:ln w="0">
            <a:noFill/>
          </a:ln>
        </p:spPr>
        <p:style>
          <a:lnRef idx="0"/>
          <a:fillRef idx="0"/>
          <a:effectRef idx="0"/>
          <a:fontRef idx="minor"/>
        </p:style>
      </p:sp>
      <p:sp>
        <p:nvSpPr>
          <p:cNvPr id="2100" name="Google Shape;2053;p46"/>
          <p:cNvSpPr/>
          <p:nvPr/>
        </p:nvSpPr>
        <p:spPr>
          <a:xfrm>
            <a:off x="6620040" y="4873320"/>
            <a:ext cx="262440" cy="252720"/>
          </a:xfrm>
          <a:custGeom>
            <a:avLst/>
            <a:gdLst/>
            <a:ahLst/>
            <a:rect l="l" t="t"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dk1"/>
          </a:solidFill>
          <a:ln w="0">
            <a:noFill/>
          </a:ln>
        </p:spPr>
        <p:style>
          <a:lnRef idx="0"/>
          <a:fillRef idx="0"/>
          <a:effectRef idx="0"/>
          <a:fontRef idx="minor"/>
        </p:style>
      </p:sp>
      <p:sp>
        <p:nvSpPr>
          <p:cNvPr id="2101" name="Google Shape;2054;p46"/>
          <p:cNvSpPr/>
          <p:nvPr/>
        </p:nvSpPr>
        <p:spPr>
          <a:xfrm>
            <a:off x="7210440" y="4873320"/>
            <a:ext cx="252720" cy="252720"/>
          </a:xfrm>
          <a:custGeom>
            <a:avLst/>
            <a:gdLst/>
            <a:ahLst/>
            <a:rect l="l" t="t"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9"/>
                </a:moveTo>
                <a:cubicBezTo>
                  <a:pt x="19" y="9"/>
                  <a:pt x="9" y="19"/>
                  <a:pt x="9" y="31"/>
                </a:cubicBezTo>
                <a:cubicBezTo>
                  <a:pt x="9" y="43"/>
                  <a:pt x="19" y="53"/>
                  <a:pt x="31" y="53"/>
                </a:cubicBezTo>
                <a:cubicBezTo>
                  <a:pt x="43" y="53"/>
                  <a:pt x="53" y="43"/>
                  <a:pt x="53" y="31"/>
                </a:cubicBezTo>
                <a:cubicBezTo>
                  <a:pt x="53" y="19"/>
                  <a:pt x="43" y="9"/>
                  <a:pt x="31" y="9"/>
                </a:cubicBezTo>
                <a:close/>
                <a:moveTo>
                  <a:pt x="39" y="45"/>
                </a:moveTo>
                <a:cubicBezTo>
                  <a:pt x="38" y="45"/>
                  <a:pt x="37" y="45"/>
                  <a:pt x="37" y="45"/>
                </a:cubicBezTo>
                <a:cubicBezTo>
                  <a:pt x="31" y="39"/>
                  <a:pt x="31" y="39"/>
                  <a:pt x="31" y="39"/>
                </a:cubicBezTo>
                <a:cubicBezTo>
                  <a:pt x="26" y="45"/>
                  <a:pt x="26" y="45"/>
                  <a:pt x="26" y="45"/>
                </a:cubicBezTo>
                <a:cubicBezTo>
                  <a:pt x="25" y="45"/>
                  <a:pt x="24" y="45"/>
                  <a:pt x="24" y="45"/>
                </a:cubicBezTo>
                <a:cubicBezTo>
                  <a:pt x="18" y="39"/>
                  <a:pt x="18" y="39"/>
                  <a:pt x="18" y="39"/>
                </a:cubicBezTo>
                <a:cubicBezTo>
                  <a:pt x="18" y="38"/>
                  <a:pt x="18" y="37"/>
                  <a:pt x="18" y="37"/>
                </a:cubicBezTo>
                <a:cubicBezTo>
                  <a:pt x="24" y="31"/>
                  <a:pt x="24" y="31"/>
                  <a:pt x="24" y="31"/>
                </a:cubicBezTo>
                <a:cubicBezTo>
                  <a:pt x="18" y="26"/>
                  <a:pt x="18" y="26"/>
                  <a:pt x="18" y="26"/>
                </a:cubicBezTo>
                <a:cubicBezTo>
                  <a:pt x="18" y="25"/>
                  <a:pt x="18" y="24"/>
                  <a:pt x="18" y="24"/>
                </a:cubicBezTo>
                <a:cubicBezTo>
                  <a:pt x="24" y="18"/>
                  <a:pt x="24" y="18"/>
                  <a:pt x="24" y="18"/>
                </a:cubicBezTo>
                <a:cubicBezTo>
                  <a:pt x="24" y="18"/>
                  <a:pt x="25" y="18"/>
                  <a:pt x="26" y="18"/>
                </a:cubicBezTo>
                <a:cubicBezTo>
                  <a:pt x="31" y="24"/>
                  <a:pt x="31" y="24"/>
                  <a:pt x="31" y="24"/>
                </a:cubicBezTo>
                <a:cubicBezTo>
                  <a:pt x="37" y="18"/>
                  <a:pt x="37" y="18"/>
                  <a:pt x="37" y="18"/>
                </a:cubicBezTo>
                <a:cubicBezTo>
                  <a:pt x="37" y="18"/>
                  <a:pt x="38" y="18"/>
                  <a:pt x="39" y="18"/>
                </a:cubicBezTo>
                <a:cubicBezTo>
                  <a:pt x="45" y="24"/>
                  <a:pt x="45" y="24"/>
                  <a:pt x="45" y="24"/>
                </a:cubicBezTo>
                <a:cubicBezTo>
                  <a:pt x="45" y="24"/>
                  <a:pt x="45" y="25"/>
                  <a:pt x="45" y="26"/>
                </a:cubicBezTo>
                <a:cubicBezTo>
                  <a:pt x="39" y="31"/>
                  <a:pt x="39" y="31"/>
                  <a:pt x="39" y="31"/>
                </a:cubicBezTo>
                <a:cubicBezTo>
                  <a:pt x="45" y="37"/>
                  <a:pt x="45" y="37"/>
                  <a:pt x="45" y="37"/>
                </a:cubicBezTo>
                <a:cubicBezTo>
                  <a:pt x="45" y="37"/>
                  <a:pt x="45" y="38"/>
                  <a:pt x="45" y="39"/>
                </a:cubicBezTo>
                <a:lnTo>
                  <a:pt x="39" y="45"/>
                </a:lnTo>
                <a:close/>
              </a:path>
            </a:pathLst>
          </a:custGeom>
          <a:solidFill>
            <a:schemeClr val="dk1"/>
          </a:solidFill>
          <a:ln w="0">
            <a:noFill/>
          </a:ln>
        </p:spPr>
        <p:style>
          <a:lnRef idx="0"/>
          <a:fillRef idx="0"/>
          <a:effectRef idx="0"/>
          <a:fontRef idx="minor"/>
        </p:style>
      </p:sp>
      <p:sp>
        <p:nvSpPr>
          <p:cNvPr id="2102" name="Google Shape;2055;p46"/>
          <p:cNvSpPr/>
          <p:nvPr/>
        </p:nvSpPr>
        <p:spPr>
          <a:xfrm>
            <a:off x="7798680" y="4897800"/>
            <a:ext cx="336240" cy="207360"/>
          </a:xfrm>
          <a:custGeom>
            <a:avLst/>
            <a:gdLst/>
            <a:ahLst/>
            <a:rect l="l" t="t" r="r" b="b"/>
            <a:pathLst>
              <a:path w="82" h="51">
                <a:moveTo>
                  <a:pt x="56" y="51"/>
                </a:moveTo>
                <a:cubicBezTo>
                  <a:pt x="25" y="51"/>
                  <a:pt x="25" y="51"/>
                  <a:pt x="25" y="51"/>
                </a:cubicBezTo>
                <a:cubicBezTo>
                  <a:pt x="11" y="51"/>
                  <a:pt x="0" y="39"/>
                  <a:pt x="0" y="25"/>
                </a:cubicBezTo>
                <a:cubicBezTo>
                  <a:pt x="0" y="11"/>
                  <a:pt x="11" y="0"/>
                  <a:pt x="25" y="0"/>
                </a:cubicBezTo>
                <a:cubicBezTo>
                  <a:pt x="56" y="0"/>
                  <a:pt x="56" y="0"/>
                  <a:pt x="56" y="0"/>
                </a:cubicBezTo>
                <a:cubicBezTo>
                  <a:pt x="70" y="0"/>
                  <a:pt x="82" y="11"/>
                  <a:pt x="82" y="25"/>
                </a:cubicBezTo>
                <a:cubicBezTo>
                  <a:pt x="82" y="39"/>
                  <a:pt x="70" y="51"/>
                  <a:pt x="56" y="51"/>
                </a:cubicBezTo>
                <a:close/>
                <a:moveTo>
                  <a:pt x="25" y="5"/>
                </a:moveTo>
                <a:cubicBezTo>
                  <a:pt x="14" y="5"/>
                  <a:pt x="5" y="14"/>
                  <a:pt x="5" y="25"/>
                </a:cubicBezTo>
                <a:cubicBezTo>
                  <a:pt x="5" y="37"/>
                  <a:pt x="14" y="46"/>
                  <a:pt x="25" y="46"/>
                </a:cubicBezTo>
                <a:cubicBezTo>
                  <a:pt x="37" y="46"/>
                  <a:pt x="46" y="37"/>
                  <a:pt x="46" y="25"/>
                </a:cubicBezTo>
                <a:cubicBezTo>
                  <a:pt x="46" y="14"/>
                  <a:pt x="37" y="5"/>
                  <a:pt x="25" y="5"/>
                </a:cubicBezTo>
                <a:close/>
                <a:moveTo>
                  <a:pt x="56" y="5"/>
                </a:moveTo>
                <a:cubicBezTo>
                  <a:pt x="41" y="5"/>
                  <a:pt x="41" y="5"/>
                  <a:pt x="41" y="5"/>
                </a:cubicBezTo>
                <a:cubicBezTo>
                  <a:pt x="47" y="9"/>
                  <a:pt x="51" y="17"/>
                  <a:pt x="51" y="25"/>
                </a:cubicBezTo>
                <a:cubicBezTo>
                  <a:pt x="51" y="34"/>
                  <a:pt x="47" y="41"/>
                  <a:pt x="41" y="46"/>
                </a:cubicBezTo>
                <a:cubicBezTo>
                  <a:pt x="56" y="46"/>
                  <a:pt x="56" y="46"/>
                  <a:pt x="56" y="46"/>
                </a:cubicBezTo>
                <a:cubicBezTo>
                  <a:pt x="68" y="46"/>
                  <a:pt x="77" y="37"/>
                  <a:pt x="77" y="25"/>
                </a:cubicBezTo>
                <a:cubicBezTo>
                  <a:pt x="77" y="14"/>
                  <a:pt x="68" y="5"/>
                  <a:pt x="56" y="5"/>
                </a:cubicBezTo>
                <a:close/>
              </a:path>
            </a:pathLst>
          </a:custGeom>
          <a:solidFill>
            <a:schemeClr val="dk1"/>
          </a:solidFill>
          <a:ln w="0">
            <a:noFill/>
          </a:ln>
        </p:spPr>
        <p:style>
          <a:lnRef idx="0"/>
          <a:fillRef idx="0"/>
          <a:effectRef idx="0"/>
          <a:fontRef idx="minor"/>
        </p:style>
      </p:sp>
      <p:sp>
        <p:nvSpPr>
          <p:cNvPr id="2103" name="Google Shape;2056;p46"/>
          <p:cNvSpPr/>
          <p:nvPr/>
        </p:nvSpPr>
        <p:spPr>
          <a:xfrm>
            <a:off x="8389080" y="4873320"/>
            <a:ext cx="228240" cy="252720"/>
          </a:xfrm>
          <a:custGeom>
            <a:avLst/>
            <a:gdLst/>
            <a:ahLst/>
            <a:rect l="l" t="t" r="r" b="b"/>
            <a:pathLst>
              <a:path w="56" h="62">
                <a:moveTo>
                  <a:pt x="56" y="15"/>
                </a:moveTo>
                <a:cubicBezTo>
                  <a:pt x="56" y="15"/>
                  <a:pt x="56" y="16"/>
                  <a:pt x="55" y="16"/>
                </a:cubicBezTo>
                <a:cubicBezTo>
                  <a:pt x="51" y="16"/>
                  <a:pt x="51" y="16"/>
                  <a:pt x="51" y="16"/>
                </a:cubicBezTo>
                <a:cubicBezTo>
                  <a:pt x="51" y="54"/>
                  <a:pt x="51" y="54"/>
                  <a:pt x="51" y="54"/>
                </a:cubicBezTo>
                <a:cubicBezTo>
                  <a:pt x="51" y="58"/>
                  <a:pt x="48" y="62"/>
                  <a:pt x="45" y="62"/>
                </a:cubicBezTo>
                <a:cubicBezTo>
                  <a:pt x="11" y="62"/>
                  <a:pt x="11" y="62"/>
                  <a:pt x="11" y="62"/>
                </a:cubicBezTo>
                <a:cubicBezTo>
                  <a:pt x="8" y="62"/>
                  <a:pt x="5" y="59"/>
                  <a:pt x="5" y="54"/>
                </a:cubicBezTo>
                <a:cubicBezTo>
                  <a:pt x="5" y="16"/>
                  <a:pt x="5" y="16"/>
                  <a:pt x="5" y="16"/>
                </a:cubicBezTo>
                <a:cubicBezTo>
                  <a:pt x="1" y="16"/>
                  <a:pt x="1" y="16"/>
                  <a:pt x="1" y="16"/>
                </a:cubicBezTo>
                <a:cubicBezTo>
                  <a:pt x="0" y="16"/>
                  <a:pt x="0" y="15"/>
                  <a:pt x="0" y="15"/>
                </a:cubicBezTo>
                <a:cubicBezTo>
                  <a:pt x="0" y="12"/>
                  <a:pt x="0" y="12"/>
                  <a:pt x="0" y="12"/>
                </a:cubicBezTo>
                <a:cubicBezTo>
                  <a:pt x="0" y="11"/>
                  <a:pt x="0" y="11"/>
                  <a:pt x="1" y="11"/>
                </a:cubicBezTo>
                <a:cubicBezTo>
                  <a:pt x="13" y="11"/>
                  <a:pt x="13" y="11"/>
                  <a:pt x="13" y="11"/>
                </a:cubicBezTo>
                <a:cubicBezTo>
                  <a:pt x="16" y="4"/>
                  <a:pt x="16" y="4"/>
                  <a:pt x="16" y="4"/>
                </a:cubicBezTo>
                <a:cubicBezTo>
                  <a:pt x="17" y="2"/>
                  <a:pt x="19" y="0"/>
                  <a:pt x="22" y="0"/>
                </a:cubicBezTo>
                <a:cubicBezTo>
                  <a:pt x="34" y="0"/>
                  <a:pt x="34" y="0"/>
                  <a:pt x="34" y="0"/>
                </a:cubicBezTo>
                <a:cubicBezTo>
                  <a:pt x="37" y="0"/>
                  <a:pt x="39" y="2"/>
                  <a:pt x="40" y="4"/>
                </a:cubicBezTo>
                <a:cubicBezTo>
                  <a:pt x="43" y="11"/>
                  <a:pt x="43" y="11"/>
                  <a:pt x="43" y="11"/>
                </a:cubicBezTo>
                <a:cubicBezTo>
                  <a:pt x="55" y="11"/>
                  <a:pt x="55" y="11"/>
                  <a:pt x="55" y="11"/>
                </a:cubicBezTo>
                <a:cubicBezTo>
                  <a:pt x="56" y="11"/>
                  <a:pt x="56" y="11"/>
                  <a:pt x="56" y="12"/>
                </a:cubicBezTo>
                <a:lnTo>
                  <a:pt x="56" y="15"/>
                </a:lnTo>
                <a:close/>
                <a:moveTo>
                  <a:pt x="20" y="22"/>
                </a:moveTo>
                <a:cubicBezTo>
                  <a:pt x="20" y="22"/>
                  <a:pt x="20" y="21"/>
                  <a:pt x="19" y="21"/>
                </a:cubicBezTo>
                <a:cubicBezTo>
                  <a:pt x="16" y="21"/>
                  <a:pt x="16" y="21"/>
                  <a:pt x="16" y="21"/>
                </a:cubicBezTo>
                <a:cubicBezTo>
                  <a:pt x="16" y="21"/>
                  <a:pt x="15" y="22"/>
                  <a:pt x="15" y="22"/>
                </a:cubicBezTo>
                <a:cubicBezTo>
                  <a:pt x="15" y="51"/>
                  <a:pt x="15" y="51"/>
                  <a:pt x="15" y="51"/>
                </a:cubicBezTo>
                <a:cubicBezTo>
                  <a:pt x="15" y="51"/>
                  <a:pt x="16" y="52"/>
                  <a:pt x="16" y="52"/>
                </a:cubicBezTo>
                <a:cubicBezTo>
                  <a:pt x="19" y="52"/>
                  <a:pt x="19" y="52"/>
                  <a:pt x="19" y="52"/>
                </a:cubicBezTo>
                <a:cubicBezTo>
                  <a:pt x="20" y="52"/>
                  <a:pt x="20" y="51"/>
                  <a:pt x="20" y="51"/>
                </a:cubicBezTo>
                <a:lnTo>
                  <a:pt x="20" y="22"/>
                </a:lnTo>
                <a:close/>
                <a:moveTo>
                  <a:pt x="37" y="11"/>
                </a:moveTo>
                <a:cubicBezTo>
                  <a:pt x="35" y="6"/>
                  <a:pt x="35" y="6"/>
                  <a:pt x="35" y="6"/>
                </a:cubicBezTo>
                <a:cubicBezTo>
                  <a:pt x="35" y="6"/>
                  <a:pt x="35" y="6"/>
                  <a:pt x="34" y="6"/>
                </a:cubicBezTo>
                <a:cubicBezTo>
                  <a:pt x="22" y="6"/>
                  <a:pt x="22" y="6"/>
                  <a:pt x="22" y="6"/>
                </a:cubicBezTo>
                <a:cubicBezTo>
                  <a:pt x="21" y="6"/>
                  <a:pt x="21" y="6"/>
                  <a:pt x="21" y="6"/>
                </a:cubicBezTo>
                <a:cubicBezTo>
                  <a:pt x="19" y="11"/>
                  <a:pt x="19" y="11"/>
                  <a:pt x="19" y="11"/>
                </a:cubicBezTo>
                <a:lnTo>
                  <a:pt x="37" y="11"/>
                </a:lnTo>
                <a:close/>
                <a:moveTo>
                  <a:pt x="31" y="22"/>
                </a:moveTo>
                <a:cubicBezTo>
                  <a:pt x="31" y="22"/>
                  <a:pt x="30" y="21"/>
                  <a:pt x="29" y="21"/>
                </a:cubicBezTo>
                <a:cubicBezTo>
                  <a:pt x="27" y="21"/>
                  <a:pt x="27" y="21"/>
                  <a:pt x="27" y="21"/>
                </a:cubicBezTo>
                <a:cubicBezTo>
                  <a:pt x="26" y="21"/>
                  <a:pt x="25" y="22"/>
                  <a:pt x="25" y="22"/>
                </a:cubicBezTo>
                <a:cubicBezTo>
                  <a:pt x="25" y="51"/>
                  <a:pt x="25" y="51"/>
                  <a:pt x="25" y="51"/>
                </a:cubicBezTo>
                <a:cubicBezTo>
                  <a:pt x="25" y="51"/>
                  <a:pt x="26" y="52"/>
                  <a:pt x="27" y="52"/>
                </a:cubicBezTo>
                <a:cubicBezTo>
                  <a:pt x="29" y="52"/>
                  <a:pt x="29" y="52"/>
                  <a:pt x="29" y="52"/>
                </a:cubicBezTo>
                <a:cubicBezTo>
                  <a:pt x="30" y="52"/>
                  <a:pt x="31" y="51"/>
                  <a:pt x="31" y="51"/>
                </a:cubicBezTo>
                <a:lnTo>
                  <a:pt x="31" y="22"/>
                </a:lnTo>
                <a:close/>
                <a:moveTo>
                  <a:pt x="41" y="22"/>
                </a:moveTo>
                <a:cubicBezTo>
                  <a:pt x="41" y="22"/>
                  <a:pt x="40" y="21"/>
                  <a:pt x="40" y="21"/>
                </a:cubicBezTo>
                <a:cubicBezTo>
                  <a:pt x="37" y="21"/>
                  <a:pt x="37" y="21"/>
                  <a:pt x="37" y="21"/>
                </a:cubicBezTo>
                <a:cubicBezTo>
                  <a:pt x="36" y="21"/>
                  <a:pt x="36" y="22"/>
                  <a:pt x="36" y="22"/>
                </a:cubicBezTo>
                <a:cubicBezTo>
                  <a:pt x="36" y="51"/>
                  <a:pt x="36" y="51"/>
                  <a:pt x="36" y="51"/>
                </a:cubicBezTo>
                <a:cubicBezTo>
                  <a:pt x="36" y="51"/>
                  <a:pt x="36" y="52"/>
                  <a:pt x="37" y="52"/>
                </a:cubicBezTo>
                <a:cubicBezTo>
                  <a:pt x="40" y="52"/>
                  <a:pt x="40" y="52"/>
                  <a:pt x="40" y="52"/>
                </a:cubicBezTo>
                <a:cubicBezTo>
                  <a:pt x="40" y="52"/>
                  <a:pt x="41" y="51"/>
                  <a:pt x="41" y="51"/>
                </a:cubicBezTo>
                <a:lnTo>
                  <a:pt x="41" y="22"/>
                </a:lnTo>
                <a:close/>
              </a:path>
            </a:pathLst>
          </a:custGeom>
          <a:solidFill>
            <a:schemeClr val="dk1"/>
          </a:solidFill>
          <a:ln w="0">
            <a:noFill/>
          </a:ln>
        </p:spPr>
        <p:style>
          <a:lnRef idx="0"/>
          <a:fillRef idx="0"/>
          <a:effectRef idx="0"/>
          <a:fontRef idx="minor"/>
        </p:style>
      </p:sp>
      <p:sp>
        <p:nvSpPr>
          <p:cNvPr id="2104" name="Google Shape;2057;p46"/>
          <p:cNvSpPr/>
          <p:nvPr/>
        </p:nvSpPr>
        <p:spPr>
          <a:xfrm>
            <a:off x="8979480" y="4873320"/>
            <a:ext cx="273600" cy="252720"/>
          </a:xfrm>
          <a:custGeom>
            <a:avLst/>
            <a:gdLst/>
            <a:ahLst/>
            <a:rect l="l" t="t"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dk1"/>
          </a:solidFill>
          <a:ln w="0">
            <a:noFill/>
          </a:ln>
        </p:spPr>
        <p:style>
          <a:lnRef idx="0"/>
          <a:fillRef idx="0"/>
          <a:effectRef idx="0"/>
          <a:fontRef idx="minor"/>
        </p:style>
      </p:sp>
      <p:sp>
        <p:nvSpPr>
          <p:cNvPr id="2105" name="Google Shape;2058;p46"/>
          <p:cNvSpPr/>
          <p:nvPr/>
        </p:nvSpPr>
        <p:spPr>
          <a:xfrm>
            <a:off x="9577440" y="4852440"/>
            <a:ext cx="158040" cy="273600"/>
          </a:xfrm>
          <a:custGeom>
            <a:avLst/>
            <a:gdLst/>
            <a:ahLst/>
            <a:rect l="l" t="t" r="r" b="b"/>
            <a:pathLst>
              <a:path w="39" h="67">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dk1"/>
          </a:solidFill>
          <a:ln w="0">
            <a:noFill/>
          </a:ln>
        </p:spPr>
        <p:style>
          <a:lnRef idx="0"/>
          <a:fillRef idx="0"/>
          <a:effectRef idx="0"/>
          <a:fontRef idx="minor"/>
        </p:style>
      </p:sp>
      <p:sp>
        <p:nvSpPr>
          <p:cNvPr id="2106" name="Google Shape;2059;p46"/>
          <p:cNvSpPr/>
          <p:nvPr/>
        </p:nvSpPr>
        <p:spPr>
          <a:xfrm>
            <a:off x="10167480" y="4897800"/>
            <a:ext cx="260280" cy="207360"/>
          </a:xfrm>
          <a:custGeom>
            <a:avLst/>
            <a:gdLst/>
            <a:ahLst/>
            <a:rect l="l" t="t"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dk1"/>
          </a:solidFill>
          <a:ln w="0">
            <a:noFill/>
          </a:ln>
        </p:spPr>
        <p:style>
          <a:lnRef idx="0"/>
          <a:fillRef idx="0"/>
          <a:effectRef idx="0"/>
          <a:fontRef idx="minor"/>
        </p:style>
      </p:sp>
      <p:sp>
        <p:nvSpPr>
          <p:cNvPr id="2107" name="Google Shape;2060;p46"/>
          <p:cNvSpPr/>
          <p:nvPr/>
        </p:nvSpPr>
        <p:spPr>
          <a:xfrm>
            <a:off x="10748520" y="4873320"/>
            <a:ext cx="252720" cy="252720"/>
          </a:xfrm>
          <a:custGeom>
            <a:avLst/>
            <a:gdLst/>
            <a:ahLst/>
            <a:rect l="l" t="t" r="r" b="b"/>
            <a:pathLst>
              <a:path w="62" h="62">
                <a:moveTo>
                  <a:pt x="31" y="62"/>
                </a:moveTo>
                <a:cubicBezTo>
                  <a:pt x="22" y="62"/>
                  <a:pt x="13" y="58"/>
                  <a:pt x="8" y="51"/>
                </a:cubicBezTo>
                <a:cubicBezTo>
                  <a:pt x="7" y="50"/>
                  <a:pt x="7" y="50"/>
                  <a:pt x="8" y="49"/>
                </a:cubicBezTo>
                <a:cubicBezTo>
                  <a:pt x="13" y="44"/>
                  <a:pt x="13" y="44"/>
                  <a:pt x="13" y="44"/>
                </a:cubicBezTo>
                <a:cubicBezTo>
                  <a:pt x="13" y="44"/>
                  <a:pt x="14" y="43"/>
                  <a:pt x="14" y="43"/>
                </a:cubicBezTo>
                <a:cubicBezTo>
                  <a:pt x="15" y="43"/>
                  <a:pt x="15" y="44"/>
                  <a:pt x="15" y="44"/>
                </a:cubicBezTo>
                <a:cubicBezTo>
                  <a:pt x="19" y="49"/>
                  <a:pt x="25" y="52"/>
                  <a:pt x="31" y="52"/>
                </a:cubicBezTo>
                <a:cubicBezTo>
                  <a:pt x="43" y="52"/>
                  <a:pt x="52" y="43"/>
                  <a:pt x="52" y="31"/>
                </a:cubicBezTo>
                <a:cubicBezTo>
                  <a:pt x="52" y="20"/>
                  <a:pt x="43" y="11"/>
                  <a:pt x="31" y="11"/>
                </a:cubicBezTo>
                <a:cubicBezTo>
                  <a:pt x="26" y="11"/>
                  <a:pt x="21" y="13"/>
                  <a:pt x="17" y="16"/>
                </a:cubicBezTo>
                <a:cubicBezTo>
                  <a:pt x="23" y="22"/>
                  <a:pt x="23" y="22"/>
                  <a:pt x="23" y="22"/>
                </a:cubicBezTo>
                <a:cubicBezTo>
                  <a:pt x="24" y="23"/>
                  <a:pt x="24" y="24"/>
                  <a:pt x="23" y="25"/>
                </a:cubicBezTo>
                <a:cubicBezTo>
                  <a:pt x="23" y="26"/>
                  <a:pt x="22" y="26"/>
                  <a:pt x="21" y="26"/>
                </a:cubicBezTo>
                <a:cubicBezTo>
                  <a:pt x="3" y="26"/>
                  <a:pt x="3" y="26"/>
                  <a:pt x="3" y="26"/>
                </a:cubicBezTo>
                <a:cubicBezTo>
                  <a:pt x="2" y="26"/>
                  <a:pt x="0" y="25"/>
                  <a:pt x="0" y="24"/>
                </a:cubicBezTo>
                <a:cubicBezTo>
                  <a:pt x="0" y="6"/>
                  <a:pt x="0" y="6"/>
                  <a:pt x="0" y="6"/>
                </a:cubicBezTo>
                <a:cubicBezTo>
                  <a:pt x="0" y="5"/>
                  <a:pt x="1" y="4"/>
                  <a:pt x="2" y="3"/>
                </a:cubicBezTo>
                <a:cubicBezTo>
                  <a:pt x="3" y="3"/>
                  <a:pt x="4" y="3"/>
                  <a:pt x="5" y="4"/>
                </a:cubicBezTo>
                <a:cubicBezTo>
                  <a:pt x="10" y="9"/>
                  <a:pt x="10" y="9"/>
                  <a:pt x="10" y="9"/>
                </a:cubicBezTo>
                <a:cubicBezTo>
                  <a:pt x="16" y="4"/>
                  <a:pt x="23" y="0"/>
                  <a:pt x="31" y="0"/>
                </a:cubicBezTo>
                <a:cubicBezTo>
                  <a:pt x="48" y="0"/>
                  <a:pt x="62" y="14"/>
                  <a:pt x="62" y="31"/>
                </a:cubicBezTo>
                <a:cubicBezTo>
                  <a:pt x="62" y="48"/>
                  <a:pt x="48" y="62"/>
                  <a:pt x="31" y="62"/>
                </a:cubicBezTo>
                <a:close/>
              </a:path>
            </a:pathLst>
          </a:custGeom>
          <a:solidFill>
            <a:schemeClr val="dk1"/>
          </a:solidFill>
          <a:ln w="0">
            <a:noFill/>
          </a:ln>
        </p:spPr>
        <p:style>
          <a:lnRef idx="0"/>
          <a:fillRef idx="0"/>
          <a:effectRef idx="0"/>
          <a:fontRef idx="minor"/>
        </p:style>
      </p:sp>
      <p:sp>
        <p:nvSpPr>
          <p:cNvPr id="2108" name="Google Shape;2061;p46"/>
          <p:cNvSpPr/>
          <p:nvPr/>
        </p:nvSpPr>
        <p:spPr>
          <a:xfrm>
            <a:off x="11257560" y="4852440"/>
            <a:ext cx="186480" cy="252720"/>
          </a:xfrm>
          <a:custGeom>
            <a:avLst/>
            <a:gdLst/>
            <a:ahLst/>
            <a:rect l="l" t="t" r="r" b="b"/>
            <a:pathLst>
              <a:path w="46" h="62">
                <a:moveTo>
                  <a:pt x="46" y="35"/>
                </a:moveTo>
                <a:cubicBezTo>
                  <a:pt x="46" y="58"/>
                  <a:pt x="46" y="58"/>
                  <a:pt x="46" y="58"/>
                </a:cubicBezTo>
                <a:cubicBezTo>
                  <a:pt x="46" y="60"/>
                  <a:pt x="44" y="62"/>
                  <a:pt x="42" y="62"/>
                </a:cubicBezTo>
                <a:cubicBezTo>
                  <a:pt x="4" y="62"/>
                  <a:pt x="4" y="62"/>
                  <a:pt x="4" y="62"/>
                </a:cubicBezTo>
                <a:cubicBezTo>
                  <a:pt x="1" y="62"/>
                  <a:pt x="0" y="60"/>
                  <a:pt x="0" y="58"/>
                </a:cubicBezTo>
                <a:cubicBezTo>
                  <a:pt x="0" y="35"/>
                  <a:pt x="0" y="35"/>
                  <a:pt x="0" y="35"/>
                </a:cubicBezTo>
                <a:cubicBezTo>
                  <a:pt x="0" y="33"/>
                  <a:pt x="1" y="31"/>
                  <a:pt x="4" y="31"/>
                </a:cubicBezTo>
                <a:cubicBezTo>
                  <a:pt x="5" y="31"/>
                  <a:pt x="5" y="31"/>
                  <a:pt x="5" y="31"/>
                </a:cubicBezTo>
                <a:cubicBezTo>
                  <a:pt x="5" y="18"/>
                  <a:pt x="5" y="18"/>
                  <a:pt x="5" y="18"/>
                </a:cubicBezTo>
                <a:cubicBezTo>
                  <a:pt x="5" y="8"/>
                  <a:pt x="13" y="0"/>
                  <a:pt x="23" y="0"/>
                </a:cubicBezTo>
                <a:cubicBezTo>
                  <a:pt x="33" y="0"/>
                  <a:pt x="41" y="8"/>
                  <a:pt x="41" y="18"/>
                </a:cubicBezTo>
                <a:cubicBezTo>
                  <a:pt x="41" y="20"/>
                  <a:pt x="40" y="21"/>
                  <a:pt x="38" y="21"/>
                </a:cubicBezTo>
                <a:cubicBezTo>
                  <a:pt x="36" y="21"/>
                  <a:pt x="36" y="21"/>
                  <a:pt x="36" y="21"/>
                </a:cubicBezTo>
                <a:cubicBezTo>
                  <a:pt x="34" y="21"/>
                  <a:pt x="33" y="20"/>
                  <a:pt x="33" y="18"/>
                </a:cubicBezTo>
                <a:cubicBezTo>
                  <a:pt x="33" y="13"/>
                  <a:pt x="29" y="8"/>
                  <a:pt x="23" y="8"/>
                </a:cubicBezTo>
                <a:cubicBezTo>
                  <a:pt x="17" y="8"/>
                  <a:pt x="13" y="13"/>
                  <a:pt x="13" y="18"/>
                </a:cubicBezTo>
                <a:cubicBezTo>
                  <a:pt x="13" y="31"/>
                  <a:pt x="13" y="31"/>
                  <a:pt x="13" y="31"/>
                </a:cubicBezTo>
                <a:cubicBezTo>
                  <a:pt x="42" y="31"/>
                  <a:pt x="42" y="31"/>
                  <a:pt x="42" y="31"/>
                </a:cubicBezTo>
                <a:cubicBezTo>
                  <a:pt x="44" y="31"/>
                  <a:pt x="46" y="33"/>
                  <a:pt x="46" y="35"/>
                </a:cubicBezTo>
                <a:close/>
              </a:path>
            </a:pathLst>
          </a:custGeom>
          <a:solidFill>
            <a:schemeClr val="dk1"/>
          </a:solidFill>
          <a:ln w="0">
            <a:noFill/>
          </a:ln>
        </p:spPr>
        <p:style>
          <a:lnRef idx="0"/>
          <a:fillRef idx="0"/>
          <a:effectRef idx="0"/>
          <a:fontRef idx="minor"/>
        </p:style>
      </p:sp>
      <p:sp>
        <p:nvSpPr>
          <p:cNvPr id="2109" name="Google Shape;2062;p46"/>
          <p:cNvSpPr/>
          <p:nvPr/>
        </p:nvSpPr>
        <p:spPr>
          <a:xfrm>
            <a:off x="856800" y="1634040"/>
            <a:ext cx="228240" cy="252720"/>
          </a:xfrm>
          <a:custGeom>
            <a:avLst/>
            <a:gdLst/>
            <a:ahLst/>
            <a:rect l="l" t="t"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dk1"/>
          </a:solidFill>
          <a:ln w="0">
            <a:noFill/>
          </a:ln>
        </p:spPr>
        <p:style>
          <a:lnRef idx="0"/>
          <a:fillRef idx="0"/>
          <a:effectRef idx="0"/>
          <a:fontRef idx="minor"/>
        </p:style>
      </p:sp>
      <p:sp>
        <p:nvSpPr>
          <p:cNvPr id="2110" name="Google Shape;2063;p46"/>
          <p:cNvSpPr/>
          <p:nvPr/>
        </p:nvSpPr>
        <p:spPr>
          <a:xfrm>
            <a:off x="1358280" y="1634040"/>
            <a:ext cx="249120" cy="252720"/>
          </a:xfrm>
          <a:custGeom>
            <a:avLst/>
            <a:gdLst/>
            <a:ahLst/>
            <a:rect l="l" t="t"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9" y="16"/>
                </a:moveTo>
                <a:cubicBezTo>
                  <a:pt x="48" y="14"/>
                  <a:pt x="44" y="13"/>
                  <a:pt x="42" y="14"/>
                </a:cubicBezTo>
                <a:cubicBezTo>
                  <a:pt x="40" y="14"/>
                  <a:pt x="33" y="17"/>
                  <a:pt x="31" y="24"/>
                </a:cubicBezTo>
                <a:cubicBezTo>
                  <a:pt x="35" y="24"/>
                  <a:pt x="37" y="24"/>
                  <a:pt x="37" y="29"/>
                </a:cubicBezTo>
                <a:cubicBezTo>
                  <a:pt x="37" y="30"/>
                  <a:pt x="36" y="32"/>
                  <a:pt x="35" y="34"/>
                </a:cubicBezTo>
                <a:cubicBezTo>
                  <a:pt x="33" y="37"/>
                  <a:pt x="31" y="41"/>
                  <a:pt x="28" y="38"/>
                </a:cubicBezTo>
                <a:cubicBezTo>
                  <a:pt x="26" y="35"/>
                  <a:pt x="26" y="30"/>
                  <a:pt x="25" y="26"/>
                </a:cubicBezTo>
                <a:cubicBezTo>
                  <a:pt x="25" y="24"/>
                  <a:pt x="24" y="21"/>
                  <a:pt x="24" y="19"/>
                </a:cubicBezTo>
                <a:cubicBezTo>
                  <a:pt x="23" y="18"/>
                  <a:pt x="22" y="15"/>
                  <a:pt x="20" y="15"/>
                </a:cubicBezTo>
                <a:cubicBezTo>
                  <a:pt x="19" y="15"/>
                  <a:pt x="17" y="15"/>
                  <a:pt x="15" y="16"/>
                </a:cubicBezTo>
                <a:cubicBezTo>
                  <a:pt x="11" y="18"/>
                  <a:pt x="9" y="22"/>
                  <a:pt x="5" y="24"/>
                </a:cubicBezTo>
                <a:cubicBezTo>
                  <a:pt x="5" y="25"/>
                  <a:pt x="5" y="25"/>
                  <a:pt x="5" y="25"/>
                </a:cubicBezTo>
                <a:cubicBezTo>
                  <a:pt x="6" y="25"/>
                  <a:pt x="6" y="26"/>
                  <a:pt x="7" y="26"/>
                </a:cubicBezTo>
                <a:cubicBezTo>
                  <a:pt x="9" y="27"/>
                  <a:pt x="11" y="24"/>
                  <a:pt x="13" y="27"/>
                </a:cubicBezTo>
                <a:cubicBezTo>
                  <a:pt x="14" y="29"/>
                  <a:pt x="14" y="30"/>
                  <a:pt x="15" y="32"/>
                </a:cubicBezTo>
                <a:cubicBezTo>
                  <a:pt x="16" y="34"/>
                  <a:pt x="16" y="37"/>
                  <a:pt x="17" y="40"/>
                </a:cubicBezTo>
                <a:cubicBezTo>
                  <a:pt x="18" y="44"/>
                  <a:pt x="19" y="51"/>
                  <a:pt x="23" y="52"/>
                </a:cubicBezTo>
                <a:cubicBezTo>
                  <a:pt x="25" y="53"/>
                  <a:pt x="28" y="52"/>
                  <a:pt x="30" y="51"/>
                </a:cubicBezTo>
                <a:cubicBezTo>
                  <a:pt x="34" y="49"/>
                  <a:pt x="37" y="45"/>
                  <a:pt x="40" y="42"/>
                </a:cubicBezTo>
                <a:cubicBezTo>
                  <a:pt x="46" y="33"/>
                  <a:pt x="50" y="24"/>
                  <a:pt x="50" y="21"/>
                </a:cubicBezTo>
                <a:cubicBezTo>
                  <a:pt x="50" y="19"/>
                  <a:pt x="50" y="17"/>
                  <a:pt x="49" y="16"/>
                </a:cubicBezTo>
                <a:close/>
              </a:path>
            </a:pathLst>
          </a:custGeom>
          <a:solidFill>
            <a:schemeClr val="dk1"/>
          </a:solidFill>
          <a:ln w="0">
            <a:noFill/>
          </a:ln>
        </p:spPr>
        <p:style>
          <a:lnRef idx="0"/>
          <a:fillRef idx="0"/>
          <a:effectRef idx="0"/>
          <a:fontRef idx="minor"/>
        </p:style>
      </p:sp>
      <p:sp>
        <p:nvSpPr>
          <p:cNvPr id="2111" name="Google Shape;2064;p46"/>
          <p:cNvSpPr/>
          <p:nvPr/>
        </p:nvSpPr>
        <p:spPr>
          <a:xfrm>
            <a:off x="8442000" y="2542320"/>
            <a:ext cx="127800" cy="199800"/>
          </a:xfrm>
          <a:custGeom>
            <a:avLst/>
            <a:gdLst/>
            <a:ahLst/>
            <a:rect l="l" t="t" r="r" b="b"/>
            <a:pathLst>
              <a:path w="31" h="49">
                <a:moveTo>
                  <a:pt x="31" y="46"/>
                </a:moveTo>
                <a:cubicBezTo>
                  <a:pt x="31" y="48"/>
                  <a:pt x="30" y="49"/>
                  <a:pt x="29" y="49"/>
                </a:cubicBezTo>
                <a:cubicBezTo>
                  <a:pt x="28" y="49"/>
                  <a:pt x="27" y="48"/>
                  <a:pt x="27" y="48"/>
                </a:cubicBezTo>
                <a:cubicBezTo>
                  <a:pt x="14" y="35"/>
                  <a:pt x="14" y="35"/>
                  <a:pt x="14" y="35"/>
                </a:cubicBezTo>
                <a:cubicBezTo>
                  <a:pt x="3" y="35"/>
                  <a:pt x="3" y="35"/>
                  <a:pt x="3" y="35"/>
                </a:cubicBezTo>
                <a:cubicBezTo>
                  <a:pt x="2" y="35"/>
                  <a:pt x="0" y="33"/>
                  <a:pt x="0" y="32"/>
                </a:cubicBezTo>
                <a:cubicBezTo>
                  <a:pt x="0" y="17"/>
                  <a:pt x="0" y="17"/>
                  <a:pt x="0" y="17"/>
                </a:cubicBezTo>
                <a:cubicBezTo>
                  <a:pt x="0" y="15"/>
                  <a:pt x="2" y="14"/>
                  <a:pt x="3" y="14"/>
                </a:cubicBezTo>
                <a:cubicBezTo>
                  <a:pt x="14" y="14"/>
                  <a:pt x="14" y="14"/>
                  <a:pt x="14" y="14"/>
                </a:cubicBezTo>
                <a:cubicBezTo>
                  <a:pt x="27" y="1"/>
                  <a:pt x="27" y="1"/>
                  <a:pt x="27" y="1"/>
                </a:cubicBezTo>
                <a:cubicBezTo>
                  <a:pt x="27" y="0"/>
                  <a:pt x="28" y="0"/>
                  <a:pt x="29" y="0"/>
                </a:cubicBezTo>
                <a:cubicBezTo>
                  <a:pt x="30" y="0"/>
                  <a:pt x="31" y="1"/>
                  <a:pt x="31" y="2"/>
                </a:cubicBezTo>
                <a:lnTo>
                  <a:pt x="31" y="46"/>
                </a:lnTo>
                <a:close/>
              </a:path>
            </a:pathLst>
          </a:custGeom>
          <a:solidFill>
            <a:schemeClr val="dk1"/>
          </a:solidFill>
          <a:ln w="0">
            <a:noFill/>
          </a:ln>
        </p:spPr>
        <p:style>
          <a:lnRef idx="0"/>
          <a:fillRef idx="0"/>
          <a:effectRef idx="0"/>
          <a:fontRef idx="minor"/>
        </p:style>
      </p:sp>
      <p:sp>
        <p:nvSpPr>
          <p:cNvPr id="2112" name="Google Shape;2065;p46"/>
          <p:cNvSpPr/>
          <p:nvPr/>
        </p:nvSpPr>
        <p:spPr>
          <a:xfrm>
            <a:off x="9531720" y="4449600"/>
            <a:ext cx="298080" cy="241560"/>
          </a:xfrm>
          <a:custGeom>
            <a:avLst/>
            <a:gdLst/>
            <a:ahLst/>
            <a:rect l="l" t="t" r="r" b="b"/>
            <a:pathLst>
              <a:path w="73" h="59">
                <a:moveTo>
                  <a:pt x="30" y="59"/>
                </a:moveTo>
                <a:cubicBezTo>
                  <a:pt x="15" y="59"/>
                  <a:pt x="0" y="52"/>
                  <a:pt x="0" y="40"/>
                </a:cubicBezTo>
                <a:cubicBezTo>
                  <a:pt x="0" y="34"/>
                  <a:pt x="4" y="27"/>
                  <a:pt x="10" y="20"/>
                </a:cubicBezTo>
                <a:cubicBezTo>
                  <a:pt x="20" y="11"/>
                  <a:pt x="30" y="7"/>
                  <a:pt x="34" y="11"/>
                </a:cubicBezTo>
                <a:cubicBezTo>
                  <a:pt x="36" y="13"/>
                  <a:pt x="36" y="16"/>
                  <a:pt x="35" y="19"/>
                </a:cubicBezTo>
                <a:cubicBezTo>
                  <a:pt x="34" y="21"/>
                  <a:pt x="37" y="20"/>
                  <a:pt x="37" y="20"/>
                </a:cubicBezTo>
                <a:cubicBezTo>
                  <a:pt x="44" y="17"/>
                  <a:pt x="50" y="17"/>
                  <a:pt x="53" y="20"/>
                </a:cubicBezTo>
                <a:cubicBezTo>
                  <a:pt x="54" y="22"/>
                  <a:pt x="54" y="24"/>
                  <a:pt x="53" y="27"/>
                </a:cubicBezTo>
                <a:cubicBezTo>
                  <a:pt x="52" y="29"/>
                  <a:pt x="53" y="29"/>
                  <a:pt x="54" y="29"/>
                </a:cubicBezTo>
                <a:cubicBezTo>
                  <a:pt x="58" y="30"/>
                  <a:pt x="63" y="34"/>
                  <a:pt x="63" y="39"/>
                </a:cubicBezTo>
                <a:cubicBezTo>
                  <a:pt x="63" y="48"/>
                  <a:pt x="50" y="59"/>
                  <a:pt x="30" y="59"/>
                </a:cubicBezTo>
                <a:close/>
                <a:moveTo>
                  <a:pt x="27" y="27"/>
                </a:moveTo>
                <a:cubicBezTo>
                  <a:pt x="15" y="28"/>
                  <a:pt x="6" y="35"/>
                  <a:pt x="7" y="43"/>
                </a:cubicBezTo>
                <a:cubicBezTo>
                  <a:pt x="8" y="51"/>
                  <a:pt x="18" y="56"/>
                  <a:pt x="30" y="55"/>
                </a:cubicBezTo>
                <a:cubicBezTo>
                  <a:pt x="42" y="54"/>
                  <a:pt x="51" y="47"/>
                  <a:pt x="50" y="39"/>
                </a:cubicBezTo>
                <a:cubicBezTo>
                  <a:pt x="49" y="31"/>
                  <a:pt x="39" y="26"/>
                  <a:pt x="27" y="27"/>
                </a:cubicBezTo>
                <a:close/>
                <a:moveTo>
                  <a:pt x="22" y="52"/>
                </a:moveTo>
                <a:cubicBezTo>
                  <a:pt x="17" y="50"/>
                  <a:pt x="14" y="44"/>
                  <a:pt x="17" y="39"/>
                </a:cubicBezTo>
                <a:cubicBezTo>
                  <a:pt x="19" y="34"/>
                  <a:pt x="26" y="31"/>
                  <a:pt x="31" y="33"/>
                </a:cubicBezTo>
                <a:cubicBezTo>
                  <a:pt x="37" y="34"/>
                  <a:pt x="40" y="40"/>
                  <a:pt x="38" y="45"/>
                </a:cubicBezTo>
                <a:cubicBezTo>
                  <a:pt x="35" y="51"/>
                  <a:pt x="28" y="54"/>
                  <a:pt x="22" y="52"/>
                </a:cubicBezTo>
                <a:close/>
                <a:moveTo>
                  <a:pt x="26" y="41"/>
                </a:moveTo>
                <a:cubicBezTo>
                  <a:pt x="24" y="40"/>
                  <a:pt x="21" y="41"/>
                  <a:pt x="20" y="43"/>
                </a:cubicBezTo>
                <a:cubicBezTo>
                  <a:pt x="19" y="45"/>
                  <a:pt x="20" y="47"/>
                  <a:pt x="21" y="48"/>
                </a:cubicBezTo>
                <a:cubicBezTo>
                  <a:pt x="23" y="49"/>
                  <a:pt x="26" y="48"/>
                  <a:pt x="27" y="46"/>
                </a:cubicBezTo>
                <a:cubicBezTo>
                  <a:pt x="28" y="44"/>
                  <a:pt x="27" y="42"/>
                  <a:pt x="26" y="41"/>
                </a:cubicBezTo>
                <a:close/>
                <a:moveTo>
                  <a:pt x="30" y="39"/>
                </a:moveTo>
                <a:cubicBezTo>
                  <a:pt x="29" y="39"/>
                  <a:pt x="28" y="39"/>
                  <a:pt x="28" y="40"/>
                </a:cubicBezTo>
                <a:cubicBezTo>
                  <a:pt x="28" y="41"/>
                  <a:pt x="28" y="41"/>
                  <a:pt x="29" y="42"/>
                </a:cubicBezTo>
                <a:cubicBezTo>
                  <a:pt x="29" y="42"/>
                  <a:pt x="30" y="42"/>
                  <a:pt x="31" y="41"/>
                </a:cubicBezTo>
                <a:cubicBezTo>
                  <a:pt x="31" y="40"/>
                  <a:pt x="31" y="39"/>
                  <a:pt x="30" y="39"/>
                </a:cubicBezTo>
                <a:close/>
                <a:moveTo>
                  <a:pt x="71" y="26"/>
                </a:moveTo>
                <a:cubicBezTo>
                  <a:pt x="70" y="28"/>
                  <a:pt x="69" y="28"/>
                  <a:pt x="67" y="28"/>
                </a:cubicBezTo>
                <a:cubicBezTo>
                  <a:pt x="66" y="27"/>
                  <a:pt x="65" y="26"/>
                  <a:pt x="66" y="24"/>
                </a:cubicBezTo>
                <a:cubicBezTo>
                  <a:pt x="67" y="20"/>
                  <a:pt x="66" y="15"/>
                  <a:pt x="63" y="11"/>
                </a:cubicBezTo>
                <a:cubicBezTo>
                  <a:pt x="59" y="7"/>
                  <a:pt x="54" y="6"/>
                  <a:pt x="50" y="7"/>
                </a:cubicBezTo>
                <a:cubicBezTo>
                  <a:pt x="48" y="7"/>
                  <a:pt x="47" y="6"/>
                  <a:pt x="47" y="5"/>
                </a:cubicBezTo>
                <a:cubicBezTo>
                  <a:pt x="46" y="3"/>
                  <a:pt x="47" y="2"/>
                  <a:pt x="49" y="2"/>
                </a:cubicBezTo>
                <a:cubicBezTo>
                  <a:pt x="55" y="0"/>
                  <a:pt x="62" y="2"/>
                  <a:pt x="67" y="7"/>
                </a:cubicBezTo>
                <a:cubicBezTo>
                  <a:pt x="72" y="13"/>
                  <a:pt x="73" y="20"/>
                  <a:pt x="71" y="26"/>
                </a:cubicBezTo>
                <a:close/>
                <a:moveTo>
                  <a:pt x="61" y="23"/>
                </a:moveTo>
                <a:cubicBezTo>
                  <a:pt x="61" y="24"/>
                  <a:pt x="60" y="25"/>
                  <a:pt x="59" y="25"/>
                </a:cubicBezTo>
                <a:cubicBezTo>
                  <a:pt x="57" y="24"/>
                  <a:pt x="57" y="23"/>
                  <a:pt x="57" y="22"/>
                </a:cubicBezTo>
                <a:cubicBezTo>
                  <a:pt x="57" y="20"/>
                  <a:pt x="57" y="18"/>
                  <a:pt x="56" y="17"/>
                </a:cubicBezTo>
                <a:cubicBezTo>
                  <a:pt x="55" y="16"/>
                  <a:pt x="53" y="15"/>
                  <a:pt x="52" y="16"/>
                </a:cubicBezTo>
                <a:cubicBezTo>
                  <a:pt x="50" y="16"/>
                  <a:pt x="49" y="15"/>
                  <a:pt x="49" y="14"/>
                </a:cubicBezTo>
                <a:cubicBezTo>
                  <a:pt x="49" y="13"/>
                  <a:pt x="49" y="11"/>
                  <a:pt x="51" y="11"/>
                </a:cubicBezTo>
                <a:cubicBezTo>
                  <a:pt x="54" y="10"/>
                  <a:pt x="57" y="11"/>
                  <a:pt x="60" y="14"/>
                </a:cubicBezTo>
                <a:cubicBezTo>
                  <a:pt x="62" y="17"/>
                  <a:pt x="62" y="20"/>
                  <a:pt x="61" y="23"/>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13" name="Google Shape;2070;p47"/>
          <p:cNvSpPr/>
          <p:nvPr/>
        </p:nvSpPr>
        <p:spPr>
          <a:xfrm>
            <a:off x="10739160" y="5947920"/>
            <a:ext cx="509760" cy="238680"/>
          </a:xfrm>
          <a:custGeom>
            <a:avLst/>
            <a:gdLst/>
            <a:ahLst/>
            <a:rect l="l" t="t" r="r" b="b"/>
            <a:pathLst>
              <a:path w="256" h="12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72"/>
                </a:moveTo>
                <a:cubicBezTo>
                  <a:pt x="220" y="48"/>
                  <a:pt x="220" y="48"/>
                  <a:pt x="220" y="48"/>
                </a:cubicBezTo>
                <a:cubicBezTo>
                  <a:pt x="220" y="24"/>
                  <a:pt x="220" y="24"/>
                  <a:pt x="220" y="24"/>
                </a:cubicBezTo>
                <a:cubicBezTo>
                  <a:pt x="24" y="24"/>
                  <a:pt x="24" y="24"/>
                  <a:pt x="24" y="24"/>
                </a:cubicBezTo>
                <a:cubicBezTo>
                  <a:pt x="24" y="96"/>
                  <a:pt x="24" y="96"/>
                  <a:pt x="24" y="96"/>
                </a:cubicBezTo>
                <a:cubicBezTo>
                  <a:pt x="220" y="96"/>
                  <a:pt x="220" y="96"/>
                  <a:pt x="220" y="96"/>
                </a:cubicBezTo>
                <a:lnTo>
                  <a:pt x="220" y="72"/>
                </a:lnTo>
                <a:close/>
                <a:moveTo>
                  <a:pt x="208" y="84"/>
                </a:moveTo>
                <a:cubicBezTo>
                  <a:pt x="36" y="84"/>
                  <a:pt x="36" y="84"/>
                  <a:pt x="36" y="84"/>
                </a:cubicBezTo>
                <a:cubicBezTo>
                  <a:pt x="36" y="36"/>
                  <a:pt x="36" y="36"/>
                  <a:pt x="36" y="36"/>
                </a:cubicBezTo>
                <a:cubicBezTo>
                  <a:pt x="208" y="36"/>
                  <a:pt x="208" y="36"/>
                  <a:pt x="208" y="36"/>
                </a:cubicBezTo>
                <a:lnTo>
                  <a:pt x="208" y="84"/>
                </a:lnTo>
                <a:close/>
              </a:path>
            </a:pathLst>
          </a:custGeom>
          <a:solidFill>
            <a:schemeClr val="dk1"/>
          </a:solidFill>
          <a:ln w="0">
            <a:noFill/>
          </a:ln>
        </p:spPr>
        <p:style>
          <a:lnRef idx="0"/>
          <a:fillRef idx="0"/>
          <a:effectRef idx="0"/>
          <a:fontRef idx="minor"/>
        </p:style>
      </p:sp>
      <p:sp>
        <p:nvSpPr>
          <p:cNvPr id="2114" name="Google Shape;2071;p47"/>
          <p:cNvSpPr/>
          <p:nvPr/>
        </p:nvSpPr>
        <p:spPr>
          <a:xfrm>
            <a:off x="9848880" y="5947920"/>
            <a:ext cx="507600" cy="238680"/>
          </a:xfrm>
          <a:custGeom>
            <a:avLst/>
            <a:gdLst/>
            <a:ahLst/>
            <a:rect l="l" t="t" r="r" b="b"/>
            <a:pathLst>
              <a:path w="256" h="12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72"/>
                </a:moveTo>
                <a:cubicBezTo>
                  <a:pt x="220" y="48"/>
                  <a:pt x="220" y="48"/>
                  <a:pt x="220" y="48"/>
                </a:cubicBezTo>
                <a:cubicBezTo>
                  <a:pt x="220" y="24"/>
                  <a:pt x="220" y="24"/>
                  <a:pt x="220" y="24"/>
                </a:cubicBezTo>
                <a:cubicBezTo>
                  <a:pt x="24" y="24"/>
                  <a:pt x="24" y="24"/>
                  <a:pt x="24" y="24"/>
                </a:cubicBezTo>
                <a:cubicBezTo>
                  <a:pt x="24" y="96"/>
                  <a:pt x="24" y="96"/>
                  <a:pt x="24" y="96"/>
                </a:cubicBezTo>
                <a:cubicBezTo>
                  <a:pt x="220" y="96"/>
                  <a:pt x="220" y="96"/>
                  <a:pt x="220" y="96"/>
                </a:cubicBezTo>
                <a:lnTo>
                  <a:pt x="220" y="72"/>
                </a:lnTo>
                <a:close/>
                <a:moveTo>
                  <a:pt x="148" y="84"/>
                </a:moveTo>
                <a:cubicBezTo>
                  <a:pt x="148" y="84"/>
                  <a:pt x="148" y="84"/>
                  <a:pt x="148" y="84"/>
                </a:cubicBezTo>
                <a:cubicBezTo>
                  <a:pt x="36" y="84"/>
                  <a:pt x="36" y="84"/>
                  <a:pt x="36" y="84"/>
                </a:cubicBezTo>
                <a:cubicBezTo>
                  <a:pt x="36" y="36"/>
                  <a:pt x="36" y="36"/>
                  <a:pt x="36" y="36"/>
                </a:cubicBezTo>
                <a:cubicBezTo>
                  <a:pt x="148" y="36"/>
                  <a:pt x="148" y="36"/>
                  <a:pt x="148" y="36"/>
                </a:cubicBezTo>
                <a:lnTo>
                  <a:pt x="148" y="84"/>
                </a:lnTo>
                <a:close/>
              </a:path>
            </a:pathLst>
          </a:custGeom>
          <a:solidFill>
            <a:schemeClr val="dk1"/>
          </a:solidFill>
          <a:ln w="0">
            <a:noFill/>
          </a:ln>
        </p:spPr>
        <p:style>
          <a:lnRef idx="0"/>
          <a:fillRef idx="0"/>
          <a:effectRef idx="0"/>
          <a:fontRef idx="minor"/>
        </p:style>
      </p:sp>
      <p:sp>
        <p:nvSpPr>
          <p:cNvPr id="2115" name="Google Shape;2072;p47"/>
          <p:cNvSpPr/>
          <p:nvPr/>
        </p:nvSpPr>
        <p:spPr>
          <a:xfrm>
            <a:off x="8956800" y="5947920"/>
            <a:ext cx="509760" cy="238680"/>
          </a:xfrm>
          <a:custGeom>
            <a:avLst/>
            <a:gdLst/>
            <a:ahLst/>
            <a:rect l="l" t="t" r="r" b="b"/>
            <a:pathLst>
              <a:path w="256" h="12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72"/>
                </a:moveTo>
                <a:cubicBezTo>
                  <a:pt x="220" y="48"/>
                  <a:pt x="220" y="48"/>
                  <a:pt x="220" y="48"/>
                </a:cubicBezTo>
                <a:cubicBezTo>
                  <a:pt x="220" y="24"/>
                  <a:pt x="220" y="24"/>
                  <a:pt x="220" y="24"/>
                </a:cubicBezTo>
                <a:cubicBezTo>
                  <a:pt x="216" y="24"/>
                  <a:pt x="216" y="24"/>
                  <a:pt x="216" y="24"/>
                </a:cubicBezTo>
                <a:cubicBezTo>
                  <a:pt x="148" y="24"/>
                  <a:pt x="148" y="24"/>
                  <a:pt x="148" y="24"/>
                </a:cubicBezTo>
                <a:cubicBezTo>
                  <a:pt x="24" y="24"/>
                  <a:pt x="24" y="24"/>
                  <a:pt x="24" y="24"/>
                </a:cubicBezTo>
                <a:cubicBezTo>
                  <a:pt x="24" y="96"/>
                  <a:pt x="24" y="96"/>
                  <a:pt x="24" y="96"/>
                </a:cubicBezTo>
                <a:cubicBezTo>
                  <a:pt x="220" y="96"/>
                  <a:pt x="220" y="96"/>
                  <a:pt x="220" y="96"/>
                </a:cubicBezTo>
                <a:lnTo>
                  <a:pt x="220" y="72"/>
                </a:lnTo>
                <a:close/>
                <a:moveTo>
                  <a:pt x="88" y="84"/>
                </a:moveTo>
                <a:cubicBezTo>
                  <a:pt x="36" y="84"/>
                  <a:pt x="36" y="84"/>
                  <a:pt x="36" y="84"/>
                </a:cubicBezTo>
                <a:cubicBezTo>
                  <a:pt x="36" y="36"/>
                  <a:pt x="36" y="36"/>
                  <a:pt x="36" y="36"/>
                </a:cubicBezTo>
                <a:cubicBezTo>
                  <a:pt x="88" y="36"/>
                  <a:pt x="88" y="36"/>
                  <a:pt x="88" y="36"/>
                </a:cubicBezTo>
                <a:lnTo>
                  <a:pt x="88" y="84"/>
                </a:lnTo>
                <a:close/>
              </a:path>
            </a:pathLst>
          </a:custGeom>
          <a:solidFill>
            <a:schemeClr val="dk1"/>
          </a:solidFill>
          <a:ln w="0">
            <a:noFill/>
          </a:ln>
        </p:spPr>
        <p:style>
          <a:lnRef idx="0"/>
          <a:fillRef idx="0"/>
          <a:effectRef idx="0"/>
          <a:fontRef idx="minor"/>
        </p:style>
      </p:sp>
      <p:sp>
        <p:nvSpPr>
          <p:cNvPr id="2116" name="Google Shape;2073;p47"/>
          <p:cNvSpPr/>
          <p:nvPr/>
        </p:nvSpPr>
        <p:spPr>
          <a:xfrm>
            <a:off x="8066520" y="5947920"/>
            <a:ext cx="507600" cy="238680"/>
          </a:xfrm>
          <a:custGeom>
            <a:avLst/>
            <a:gdLst/>
            <a:ahLst/>
            <a:rect l="l" t="t" r="r" b="b"/>
            <a:pathLst>
              <a:path w="256" h="12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24"/>
                </a:moveTo>
                <a:cubicBezTo>
                  <a:pt x="24" y="24"/>
                  <a:pt x="24" y="24"/>
                  <a:pt x="24" y="24"/>
                </a:cubicBezTo>
                <a:cubicBezTo>
                  <a:pt x="24" y="96"/>
                  <a:pt x="24" y="96"/>
                  <a:pt x="24" y="96"/>
                </a:cubicBezTo>
                <a:cubicBezTo>
                  <a:pt x="220" y="96"/>
                  <a:pt x="220" y="96"/>
                  <a:pt x="220" y="96"/>
                </a:cubicBezTo>
                <a:lnTo>
                  <a:pt x="220" y="24"/>
                </a:lnTo>
                <a:close/>
              </a:path>
            </a:pathLst>
          </a:custGeom>
          <a:solidFill>
            <a:schemeClr val="dk1"/>
          </a:solidFill>
          <a:ln w="0">
            <a:noFill/>
          </a:ln>
        </p:spPr>
        <p:style>
          <a:lnRef idx="0"/>
          <a:fillRef idx="0"/>
          <a:effectRef idx="0"/>
          <a:fontRef idx="minor"/>
        </p:style>
      </p:sp>
      <p:sp>
        <p:nvSpPr>
          <p:cNvPr id="2117" name="Google Shape;2074;p47"/>
          <p:cNvSpPr/>
          <p:nvPr/>
        </p:nvSpPr>
        <p:spPr>
          <a:xfrm>
            <a:off x="7174080" y="5829120"/>
            <a:ext cx="509760" cy="483840"/>
          </a:xfrm>
          <a:custGeom>
            <a:avLst/>
            <a:gdLst/>
            <a:ahLst/>
            <a:rect l="l" t="t"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dk1"/>
          </a:solidFill>
          <a:ln w="0">
            <a:noFill/>
          </a:ln>
        </p:spPr>
        <p:style>
          <a:lnRef idx="0"/>
          <a:fillRef idx="0"/>
          <a:effectRef idx="0"/>
          <a:fontRef idx="minor"/>
        </p:style>
      </p:sp>
      <p:sp>
        <p:nvSpPr>
          <p:cNvPr id="2118" name="Google Shape;2075;p47"/>
          <p:cNvSpPr/>
          <p:nvPr/>
        </p:nvSpPr>
        <p:spPr>
          <a:xfrm>
            <a:off x="6283800" y="5829120"/>
            <a:ext cx="499680" cy="483840"/>
          </a:xfrm>
          <a:custGeom>
            <a:avLst/>
            <a:gdLst/>
            <a:ahLst/>
            <a:rect l="l" t="t" r="r" b="b"/>
            <a:pathLst>
              <a:path w="252" h="244">
                <a:moveTo>
                  <a:pt x="240" y="144"/>
                </a:moveTo>
                <a:cubicBezTo>
                  <a:pt x="236" y="144"/>
                  <a:pt x="236" y="144"/>
                  <a:pt x="236" y="144"/>
                </a:cubicBezTo>
                <a:cubicBezTo>
                  <a:pt x="232" y="144"/>
                  <a:pt x="232" y="144"/>
                  <a:pt x="232" y="144"/>
                </a:cubicBezTo>
                <a:cubicBezTo>
                  <a:pt x="232" y="164"/>
                  <a:pt x="232" y="164"/>
                  <a:pt x="232" y="164"/>
                </a:cubicBezTo>
                <a:cubicBezTo>
                  <a:pt x="232" y="165"/>
                  <a:pt x="232" y="166"/>
                  <a:pt x="232" y="166"/>
                </a:cubicBezTo>
                <a:cubicBezTo>
                  <a:pt x="232" y="167"/>
                  <a:pt x="231" y="167"/>
                  <a:pt x="231" y="168"/>
                </a:cubicBezTo>
                <a:cubicBezTo>
                  <a:pt x="231" y="168"/>
                  <a:pt x="231" y="168"/>
                  <a:pt x="231" y="169"/>
                </a:cubicBezTo>
                <a:cubicBezTo>
                  <a:pt x="231" y="169"/>
                  <a:pt x="231" y="170"/>
                  <a:pt x="230" y="170"/>
                </a:cubicBezTo>
                <a:cubicBezTo>
                  <a:pt x="230" y="170"/>
                  <a:pt x="230" y="170"/>
                  <a:pt x="230" y="171"/>
                </a:cubicBezTo>
                <a:cubicBezTo>
                  <a:pt x="230" y="171"/>
                  <a:pt x="229" y="172"/>
                  <a:pt x="229" y="172"/>
                </a:cubicBezTo>
                <a:cubicBezTo>
                  <a:pt x="229" y="172"/>
                  <a:pt x="229" y="172"/>
                  <a:pt x="228" y="172"/>
                </a:cubicBezTo>
                <a:cubicBezTo>
                  <a:pt x="226" y="175"/>
                  <a:pt x="223" y="176"/>
                  <a:pt x="220" y="176"/>
                </a:cubicBezTo>
                <a:cubicBezTo>
                  <a:pt x="220" y="176"/>
                  <a:pt x="220" y="176"/>
                  <a:pt x="220" y="176"/>
                </a:cubicBezTo>
                <a:cubicBezTo>
                  <a:pt x="217" y="176"/>
                  <a:pt x="214" y="175"/>
                  <a:pt x="212" y="172"/>
                </a:cubicBezTo>
                <a:cubicBezTo>
                  <a:pt x="183" y="144"/>
                  <a:pt x="183" y="144"/>
                  <a:pt x="183" y="144"/>
                </a:cubicBezTo>
                <a:cubicBezTo>
                  <a:pt x="182" y="144"/>
                  <a:pt x="182" y="144"/>
                  <a:pt x="182" y="144"/>
                </a:cubicBezTo>
                <a:cubicBezTo>
                  <a:pt x="72" y="144"/>
                  <a:pt x="72" y="144"/>
                  <a:pt x="72" y="144"/>
                </a:cubicBezTo>
                <a:cubicBezTo>
                  <a:pt x="65" y="144"/>
                  <a:pt x="60" y="139"/>
                  <a:pt x="60" y="132"/>
                </a:cubicBezTo>
                <a:cubicBezTo>
                  <a:pt x="60" y="12"/>
                  <a:pt x="60" y="12"/>
                  <a:pt x="60" y="12"/>
                </a:cubicBezTo>
                <a:cubicBezTo>
                  <a:pt x="60" y="5"/>
                  <a:pt x="65" y="0"/>
                  <a:pt x="72" y="0"/>
                </a:cubicBezTo>
                <a:cubicBezTo>
                  <a:pt x="240" y="0"/>
                  <a:pt x="240" y="0"/>
                  <a:pt x="240" y="0"/>
                </a:cubicBezTo>
                <a:cubicBezTo>
                  <a:pt x="247" y="0"/>
                  <a:pt x="252" y="5"/>
                  <a:pt x="252" y="12"/>
                </a:cubicBezTo>
                <a:cubicBezTo>
                  <a:pt x="252" y="132"/>
                  <a:pt x="252" y="132"/>
                  <a:pt x="252" y="132"/>
                </a:cubicBezTo>
                <a:cubicBezTo>
                  <a:pt x="252" y="139"/>
                  <a:pt x="247" y="144"/>
                  <a:pt x="240" y="144"/>
                </a:cubicBezTo>
                <a:moveTo>
                  <a:pt x="178" y="156"/>
                </a:moveTo>
                <a:cubicBezTo>
                  <a:pt x="203" y="181"/>
                  <a:pt x="203" y="181"/>
                  <a:pt x="203" y="181"/>
                </a:cubicBezTo>
                <a:cubicBezTo>
                  <a:pt x="203" y="181"/>
                  <a:pt x="203" y="181"/>
                  <a:pt x="203" y="181"/>
                </a:cubicBezTo>
                <a:cubicBezTo>
                  <a:pt x="208" y="185"/>
                  <a:pt x="214" y="188"/>
                  <a:pt x="220" y="188"/>
                </a:cubicBezTo>
                <a:cubicBezTo>
                  <a:pt x="220" y="196"/>
                  <a:pt x="220" y="196"/>
                  <a:pt x="220" y="196"/>
                </a:cubicBezTo>
                <a:cubicBezTo>
                  <a:pt x="220" y="203"/>
                  <a:pt x="215" y="208"/>
                  <a:pt x="208" y="208"/>
                </a:cubicBezTo>
                <a:cubicBezTo>
                  <a:pt x="124" y="208"/>
                  <a:pt x="124" y="208"/>
                  <a:pt x="124" y="208"/>
                </a:cubicBezTo>
                <a:cubicBezTo>
                  <a:pt x="96" y="208"/>
                  <a:pt x="96" y="208"/>
                  <a:pt x="96" y="208"/>
                </a:cubicBezTo>
                <a:cubicBezTo>
                  <a:pt x="84" y="208"/>
                  <a:pt x="84" y="208"/>
                  <a:pt x="84" y="208"/>
                </a:cubicBezTo>
                <a:cubicBezTo>
                  <a:pt x="81" y="208"/>
                  <a:pt x="81" y="208"/>
                  <a:pt x="81" y="208"/>
                </a:cubicBezTo>
                <a:cubicBezTo>
                  <a:pt x="48" y="240"/>
                  <a:pt x="48" y="240"/>
                  <a:pt x="48" y="240"/>
                </a:cubicBezTo>
                <a:cubicBezTo>
                  <a:pt x="46" y="243"/>
                  <a:pt x="43" y="244"/>
                  <a:pt x="40" y="244"/>
                </a:cubicBezTo>
                <a:cubicBezTo>
                  <a:pt x="40" y="244"/>
                  <a:pt x="40" y="244"/>
                  <a:pt x="40" y="244"/>
                </a:cubicBezTo>
                <a:cubicBezTo>
                  <a:pt x="37" y="244"/>
                  <a:pt x="34" y="243"/>
                  <a:pt x="32" y="240"/>
                </a:cubicBezTo>
                <a:cubicBezTo>
                  <a:pt x="31" y="240"/>
                  <a:pt x="31" y="240"/>
                  <a:pt x="31" y="240"/>
                </a:cubicBezTo>
                <a:cubicBezTo>
                  <a:pt x="31" y="240"/>
                  <a:pt x="30" y="239"/>
                  <a:pt x="30" y="239"/>
                </a:cubicBezTo>
                <a:cubicBezTo>
                  <a:pt x="30" y="238"/>
                  <a:pt x="30" y="238"/>
                  <a:pt x="30" y="238"/>
                </a:cubicBezTo>
                <a:cubicBezTo>
                  <a:pt x="29" y="238"/>
                  <a:pt x="29" y="237"/>
                  <a:pt x="29" y="237"/>
                </a:cubicBezTo>
                <a:cubicBezTo>
                  <a:pt x="29" y="236"/>
                  <a:pt x="29" y="236"/>
                  <a:pt x="29" y="236"/>
                </a:cubicBezTo>
                <a:cubicBezTo>
                  <a:pt x="29" y="235"/>
                  <a:pt x="28" y="235"/>
                  <a:pt x="28" y="234"/>
                </a:cubicBezTo>
                <a:cubicBezTo>
                  <a:pt x="28" y="234"/>
                  <a:pt x="28" y="233"/>
                  <a:pt x="28" y="232"/>
                </a:cubicBezTo>
                <a:cubicBezTo>
                  <a:pt x="28" y="208"/>
                  <a:pt x="28" y="208"/>
                  <a:pt x="28" y="208"/>
                </a:cubicBezTo>
                <a:cubicBezTo>
                  <a:pt x="26" y="208"/>
                  <a:pt x="26" y="208"/>
                  <a:pt x="26" y="208"/>
                </a:cubicBezTo>
                <a:cubicBezTo>
                  <a:pt x="12" y="208"/>
                  <a:pt x="12" y="208"/>
                  <a:pt x="12" y="208"/>
                </a:cubicBezTo>
                <a:cubicBezTo>
                  <a:pt x="5" y="208"/>
                  <a:pt x="0" y="203"/>
                  <a:pt x="0" y="196"/>
                </a:cubicBezTo>
                <a:cubicBezTo>
                  <a:pt x="0" y="60"/>
                  <a:pt x="0" y="60"/>
                  <a:pt x="0" y="60"/>
                </a:cubicBezTo>
                <a:cubicBezTo>
                  <a:pt x="0" y="53"/>
                  <a:pt x="5" y="48"/>
                  <a:pt x="12" y="48"/>
                </a:cubicBezTo>
                <a:cubicBezTo>
                  <a:pt x="48" y="48"/>
                  <a:pt x="48" y="48"/>
                  <a:pt x="48" y="48"/>
                </a:cubicBezTo>
                <a:cubicBezTo>
                  <a:pt x="48" y="132"/>
                  <a:pt x="48" y="132"/>
                  <a:pt x="48" y="132"/>
                </a:cubicBezTo>
                <a:cubicBezTo>
                  <a:pt x="48" y="145"/>
                  <a:pt x="59" y="156"/>
                  <a:pt x="72" y="156"/>
                </a:cubicBezTo>
                <a:lnTo>
                  <a:pt x="178" y="156"/>
                </a:lnTo>
                <a:close/>
              </a:path>
            </a:pathLst>
          </a:custGeom>
          <a:solidFill>
            <a:schemeClr val="dk1"/>
          </a:solidFill>
          <a:ln w="0">
            <a:noFill/>
          </a:ln>
        </p:spPr>
        <p:style>
          <a:lnRef idx="0"/>
          <a:fillRef idx="0"/>
          <a:effectRef idx="0"/>
          <a:fontRef idx="minor"/>
        </p:style>
      </p:sp>
      <p:sp>
        <p:nvSpPr>
          <p:cNvPr id="2119" name="Google Shape;2076;p47"/>
          <p:cNvSpPr/>
          <p:nvPr/>
        </p:nvSpPr>
        <p:spPr>
          <a:xfrm>
            <a:off x="5391720" y="5837040"/>
            <a:ext cx="507600" cy="460080"/>
          </a:xfrm>
          <a:custGeom>
            <a:avLst/>
            <a:gdLst/>
            <a:ahLst/>
            <a:rect l="l" t="t"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chemeClr val="dk1"/>
          </a:solidFill>
          <a:ln w="0">
            <a:noFill/>
          </a:ln>
        </p:spPr>
        <p:style>
          <a:lnRef idx="0"/>
          <a:fillRef idx="0"/>
          <a:effectRef idx="0"/>
          <a:fontRef idx="minor"/>
        </p:style>
      </p:sp>
      <p:sp>
        <p:nvSpPr>
          <p:cNvPr id="2120" name="Google Shape;2077;p47"/>
          <p:cNvSpPr/>
          <p:nvPr/>
        </p:nvSpPr>
        <p:spPr>
          <a:xfrm>
            <a:off x="4499280" y="5837040"/>
            <a:ext cx="509760" cy="460080"/>
          </a:xfrm>
          <a:custGeom>
            <a:avLst/>
            <a:gdLst/>
            <a:ahLst/>
            <a:rect l="l" t="t" r="r" b="b"/>
            <a:pathLst>
              <a:path w="256" h="232">
                <a:moveTo>
                  <a:pt x="244" y="196"/>
                </a:moveTo>
                <a:cubicBezTo>
                  <a:pt x="144" y="196"/>
                  <a:pt x="144" y="196"/>
                  <a:pt x="144"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path>
            </a:pathLst>
          </a:custGeom>
          <a:solidFill>
            <a:schemeClr val="dk1"/>
          </a:solidFill>
          <a:ln w="0">
            <a:noFill/>
          </a:ln>
        </p:spPr>
        <p:style>
          <a:lnRef idx="0"/>
          <a:fillRef idx="0"/>
          <a:effectRef idx="0"/>
          <a:fontRef idx="minor"/>
        </p:style>
      </p:sp>
      <p:sp>
        <p:nvSpPr>
          <p:cNvPr id="2121" name="Google Shape;2078;p47"/>
          <p:cNvSpPr/>
          <p:nvPr/>
        </p:nvSpPr>
        <p:spPr>
          <a:xfrm>
            <a:off x="3609000" y="5837040"/>
            <a:ext cx="507600" cy="460080"/>
          </a:xfrm>
          <a:custGeom>
            <a:avLst/>
            <a:gdLst/>
            <a:ahLst/>
            <a:rect l="l" t="t" r="r" b="b"/>
            <a:pathLst>
              <a:path w="256" h="232">
                <a:moveTo>
                  <a:pt x="244" y="196"/>
                </a:move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232" y="24"/>
                </a:moveTo>
                <a:cubicBezTo>
                  <a:pt x="24" y="24"/>
                  <a:pt x="24" y="24"/>
                  <a:pt x="24" y="24"/>
                </a:cubicBezTo>
                <a:cubicBezTo>
                  <a:pt x="24" y="172"/>
                  <a:pt x="24" y="172"/>
                  <a:pt x="24" y="172"/>
                </a:cubicBezTo>
                <a:cubicBezTo>
                  <a:pt x="40" y="172"/>
                  <a:pt x="40" y="172"/>
                  <a:pt x="40" y="172"/>
                </a:cubicBezTo>
                <a:cubicBezTo>
                  <a:pt x="52" y="172"/>
                  <a:pt x="52" y="172"/>
                  <a:pt x="52" y="172"/>
                </a:cubicBezTo>
                <a:cubicBezTo>
                  <a:pt x="52" y="191"/>
                  <a:pt x="52" y="191"/>
                  <a:pt x="52" y="191"/>
                </a:cubicBezTo>
                <a:cubicBezTo>
                  <a:pt x="71" y="172"/>
                  <a:pt x="71" y="172"/>
                  <a:pt x="71" y="172"/>
                </a:cubicBezTo>
                <a:cubicBezTo>
                  <a:pt x="104" y="172"/>
                  <a:pt x="104" y="172"/>
                  <a:pt x="104" y="172"/>
                </a:cubicBezTo>
                <a:cubicBezTo>
                  <a:pt x="232" y="172"/>
                  <a:pt x="232" y="172"/>
                  <a:pt x="232" y="172"/>
                </a:cubicBezTo>
                <a:lnTo>
                  <a:pt x="232" y="24"/>
                </a:lnTo>
                <a:close/>
              </a:path>
            </a:pathLst>
          </a:custGeom>
          <a:solidFill>
            <a:schemeClr val="dk1"/>
          </a:solidFill>
          <a:ln w="0">
            <a:noFill/>
          </a:ln>
        </p:spPr>
        <p:style>
          <a:lnRef idx="0"/>
          <a:fillRef idx="0"/>
          <a:effectRef idx="0"/>
          <a:fontRef idx="minor"/>
        </p:style>
      </p:sp>
      <p:sp>
        <p:nvSpPr>
          <p:cNvPr id="2122" name="Google Shape;2079;p47"/>
          <p:cNvSpPr/>
          <p:nvPr/>
        </p:nvSpPr>
        <p:spPr>
          <a:xfrm>
            <a:off x="2716920" y="5819400"/>
            <a:ext cx="509760" cy="499680"/>
          </a:xfrm>
          <a:custGeom>
            <a:avLst/>
            <a:gdLst/>
            <a:ahLst/>
            <a:rect l="l" t="t" r="r" b="b"/>
            <a:pathLst>
              <a:path w="256" h="251">
                <a:moveTo>
                  <a:pt x="227" y="103"/>
                </a:moveTo>
                <a:cubicBezTo>
                  <a:pt x="223" y="106"/>
                  <a:pt x="222" y="124"/>
                  <a:pt x="245" y="135"/>
                </a:cubicBezTo>
                <a:cubicBezTo>
                  <a:pt x="245" y="135"/>
                  <a:pt x="213" y="140"/>
                  <a:pt x="192" y="114"/>
                </a:cubicBezTo>
                <a:cubicBezTo>
                  <a:pt x="187" y="114"/>
                  <a:pt x="181" y="116"/>
                  <a:pt x="176" y="116"/>
                </a:cubicBezTo>
                <a:cubicBezTo>
                  <a:pt x="131" y="116"/>
                  <a:pt x="104" y="90"/>
                  <a:pt x="104" y="58"/>
                </a:cubicBezTo>
                <a:cubicBezTo>
                  <a:pt x="104" y="26"/>
                  <a:pt x="131" y="0"/>
                  <a:pt x="176" y="0"/>
                </a:cubicBezTo>
                <a:cubicBezTo>
                  <a:pt x="221" y="0"/>
                  <a:pt x="256" y="26"/>
                  <a:pt x="256" y="58"/>
                </a:cubicBezTo>
                <a:cubicBezTo>
                  <a:pt x="256" y="76"/>
                  <a:pt x="245" y="93"/>
                  <a:pt x="227" y="103"/>
                </a:cubicBezTo>
                <a:moveTo>
                  <a:pt x="89" y="64"/>
                </a:moveTo>
                <a:cubicBezTo>
                  <a:pt x="91" y="99"/>
                  <a:pt x="122" y="129"/>
                  <a:pt x="170" y="132"/>
                </a:cubicBezTo>
                <a:cubicBezTo>
                  <a:pt x="176" y="133"/>
                  <a:pt x="181" y="131"/>
                  <a:pt x="186" y="130"/>
                </a:cubicBezTo>
                <a:cubicBezTo>
                  <a:pt x="186" y="130"/>
                  <a:pt x="186" y="130"/>
                  <a:pt x="186" y="130"/>
                </a:cubicBezTo>
                <a:cubicBezTo>
                  <a:pt x="188" y="130"/>
                  <a:pt x="188" y="130"/>
                  <a:pt x="188" y="130"/>
                </a:cubicBezTo>
                <a:cubicBezTo>
                  <a:pt x="202" y="144"/>
                  <a:pt x="219" y="147"/>
                  <a:pt x="229" y="147"/>
                </a:cubicBezTo>
                <a:cubicBezTo>
                  <a:pt x="219" y="186"/>
                  <a:pt x="180" y="215"/>
                  <a:pt x="122" y="215"/>
                </a:cubicBezTo>
                <a:cubicBezTo>
                  <a:pt x="114" y="215"/>
                  <a:pt x="106" y="212"/>
                  <a:pt x="98" y="211"/>
                </a:cubicBezTo>
                <a:cubicBezTo>
                  <a:pt x="66" y="251"/>
                  <a:pt x="16" y="244"/>
                  <a:pt x="16" y="244"/>
                </a:cubicBezTo>
                <a:cubicBezTo>
                  <a:pt x="51" y="227"/>
                  <a:pt x="51" y="199"/>
                  <a:pt x="44" y="195"/>
                </a:cubicBezTo>
                <a:cubicBezTo>
                  <a:pt x="17" y="179"/>
                  <a:pt x="0" y="154"/>
                  <a:pt x="0" y="126"/>
                </a:cubicBezTo>
                <a:cubicBezTo>
                  <a:pt x="0" y="84"/>
                  <a:pt x="39" y="49"/>
                  <a:pt x="93" y="40"/>
                </a:cubicBezTo>
                <a:cubicBezTo>
                  <a:pt x="90" y="47"/>
                  <a:pt x="89" y="55"/>
                  <a:pt x="89" y="64"/>
                </a:cubicBezTo>
              </a:path>
            </a:pathLst>
          </a:custGeom>
          <a:solidFill>
            <a:schemeClr val="dk1"/>
          </a:solidFill>
          <a:ln w="0">
            <a:noFill/>
          </a:ln>
        </p:spPr>
        <p:style>
          <a:lnRef idx="0"/>
          <a:fillRef idx="0"/>
          <a:effectRef idx="0"/>
          <a:fontRef idx="minor"/>
        </p:style>
      </p:sp>
      <p:sp>
        <p:nvSpPr>
          <p:cNvPr id="2123" name="Google Shape;2080;p47"/>
          <p:cNvSpPr/>
          <p:nvPr/>
        </p:nvSpPr>
        <p:spPr>
          <a:xfrm>
            <a:off x="1826640" y="5844960"/>
            <a:ext cx="507600" cy="468000"/>
          </a:xfrm>
          <a:custGeom>
            <a:avLst/>
            <a:gdLst/>
            <a:ahLst/>
            <a:rect l="l" t="t" r="r" b="b"/>
            <a:pathLst>
              <a:path w="256" h="236">
                <a:moveTo>
                  <a:pt x="135" y="196"/>
                </a:moveTo>
                <a:cubicBezTo>
                  <a:pt x="126" y="196"/>
                  <a:pt x="117" y="193"/>
                  <a:pt x="108" y="192"/>
                </a:cubicBezTo>
                <a:cubicBezTo>
                  <a:pt x="73" y="236"/>
                  <a:pt x="18" y="227"/>
                  <a:pt x="18" y="227"/>
                </a:cubicBezTo>
                <a:cubicBezTo>
                  <a:pt x="57" y="209"/>
                  <a:pt x="56" y="178"/>
                  <a:pt x="49" y="174"/>
                </a:cubicBezTo>
                <a:cubicBezTo>
                  <a:pt x="18" y="156"/>
                  <a:pt x="0" y="129"/>
                  <a:pt x="0" y="98"/>
                </a:cubicBezTo>
                <a:cubicBezTo>
                  <a:pt x="0" y="44"/>
                  <a:pt x="59" y="0"/>
                  <a:pt x="135" y="0"/>
                </a:cubicBezTo>
                <a:cubicBezTo>
                  <a:pt x="210" y="0"/>
                  <a:pt x="256" y="44"/>
                  <a:pt x="256" y="98"/>
                </a:cubicBezTo>
                <a:cubicBezTo>
                  <a:pt x="256" y="152"/>
                  <a:pt x="210" y="196"/>
                  <a:pt x="135"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chemeClr val="dk1"/>
          </a:solidFill>
          <a:ln w="0">
            <a:noFill/>
          </a:ln>
        </p:spPr>
        <p:style>
          <a:lnRef idx="0"/>
          <a:fillRef idx="0"/>
          <a:effectRef idx="0"/>
          <a:fontRef idx="minor"/>
        </p:style>
      </p:sp>
      <p:sp>
        <p:nvSpPr>
          <p:cNvPr id="2124" name="Google Shape;2081;p47"/>
          <p:cNvSpPr/>
          <p:nvPr/>
        </p:nvSpPr>
        <p:spPr>
          <a:xfrm>
            <a:off x="934560" y="5844960"/>
            <a:ext cx="509760" cy="468000"/>
          </a:xfrm>
          <a:custGeom>
            <a:avLst/>
            <a:gdLst/>
            <a:ahLst/>
            <a:rect l="l" t="t" r="r" b="b"/>
            <a:pathLst>
              <a:path w="256" h="236">
                <a:moveTo>
                  <a:pt x="135" y="0"/>
                </a:moveTo>
                <a:cubicBezTo>
                  <a:pt x="210" y="0"/>
                  <a:pt x="256" y="44"/>
                  <a:pt x="256" y="98"/>
                </a:cubicBezTo>
                <a:cubicBezTo>
                  <a:pt x="256" y="152"/>
                  <a:pt x="210" y="196"/>
                  <a:pt x="135" y="196"/>
                </a:cubicBezTo>
                <a:cubicBezTo>
                  <a:pt x="126" y="196"/>
                  <a:pt x="117" y="193"/>
                  <a:pt x="108" y="192"/>
                </a:cubicBezTo>
                <a:cubicBezTo>
                  <a:pt x="73" y="236"/>
                  <a:pt x="18" y="227"/>
                  <a:pt x="18" y="227"/>
                </a:cubicBezTo>
                <a:cubicBezTo>
                  <a:pt x="57" y="209"/>
                  <a:pt x="56" y="178"/>
                  <a:pt x="49" y="174"/>
                </a:cubicBezTo>
                <a:cubicBezTo>
                  <a:pt x="18" y="156"/>
                  <a:pt x="0" y="129"/>
                  <a:pt x="0" y="98"/>
                </a:cubicBezTo>
                <a:cubicBezTo>
                  <a:pt x="0" y="44"/>
                  <a:pt x="59" y="0"/>
                  <a:pt x="135" y="0"/>
                </a:cubicBezTo>
              </a:path>
            </a:pathLst>
          </a:custGeom>
          <a:solidFill>
            <a:schemeClr val="dk1"/>
          </a:solidFill>
          <a:ln w="0">
            <a:noFill/>
          </a:ln>
        </p:spPr>
        <p:style>
          <a:lnRef idx="0"/>
          <a:fillRef idx="0"/>
          <a:effectRef idx="0"/>
          <a:fontRef idx="minor"/>
        </p:style>
      </p:sp>
      <p:sp>
        <p:nvSpPr>
          <p:cNvPr id="2125" name="Google Shape;2082;p47"/>
          <p:cNvSpPr/>
          <p:nvPr/>
        </p:nvSpPr>
        <p:spPr>
          <a:xfrm>
            <a:off x="10745280" y="4937040"/>
            <a:ext cx="499680" cy="452160"/>
          </a:xfrm>
          <a:custGeom>
            <a:avLst/>
            <a:gdLst/>
            <a:ahLst/>
            <a:rect l="l" t="t" r="r" b="b"/>
            <a:pathLst>
              <a:path w="252" h="228">
                <a:moveTo>
                  <a:pt x="238" y="69"/>
                </a:moveTo>
                <a:cubicBezTo>
                  <a:pt x="209" y="41"/>
                  <a:pt x="169" y="24"/>
                  <a:pt x="126" y="24"/>
                </a:cubicBezTo>
                <a:cubicBezTo>
                  <a:pt x="83" y="24"/>
                  <a:pt x="43" y="41"/>
                  <a:pt x="14" y="69"/>
                </a:cubicBezTo>
                <a:cubicBezTo>
                  <a:pt x="0" y="50"/>
                  <a:pt x="0" y="50"/>
                  <a:pt x="0" y="50"/>
                </a:cubicBezTo>
                <a:cubicBezTo>
                  <a:pt x="32" y="19"/>
                  <a:pt x="77" y="0"/>
                  <a:pt x="126" y="0"/>
                </a:cubicBezTo>
                <a:cubicBezTo>
                  <a:pt x="175" y="0"/>
                  <a:pt x="220" y="19"/>
                  <a:pt x="252" y="50"/>
                </a:cubicBezTo>
                <a:lnTo>
                  <a:pt x="238" y="69"/>
                </a:lnTo>
                <a:close/>
                <a:moveTo>
                  <a:pt x="126" y="60"/>
                </a:moveTo>
                <a:cubicBezTo>
                  <a:pt x="161" y="60"/>
                  <a:pt x="193" y="75"/>
                  <a:pt x="215" y="98"/>
                </a:cubicBezTo>
                <a:cubicBezTo>
                  <a:pt x="200" y="117"/>
                  <a:pt x="200" y="117"/>
                  <a:pt x="200" y="117"/>
                </a:cubicBezTo>
                <a:cubicBezTo>
                  <a:pt x="182" y="97"/>
                  <a:pt x="156" y="84"/>
                  <a:pt x="126" y="84"/>
                </a:cubicBezTo>
                <a:cubicBezTo>
                  <a:pt x="96" y="84"/>
                  <a:pt x="70" y="97"/>
                  <a:pt x="52" y="117"/>
                </a:cubicBezTo>
                <a:cubicBezTo>
                  <a:pt x="37" y="98"/>
                  <a:pt x="37" y="98"/>
                  <a:pt x="37" y="98"/>
                </a:cubicBezTo>
                <a:cubicBezTo>
                  <a:pt x="59" y="75"/>
                  <a:pt x="91" y="60"/>
                  <a:pt x="126" y="60"/>
                </a:cubicBezTo>
                <a:moveTo>
                  <a:pt x="126" y="120"/>
                </a:moveTo>
                <a:cubicBezTo>
                  <a:pt x="147" y="120"/>
                  <a:pt x="166" y="131"/>
                  <a:pt x="178" y="147"/>
                </a:cubicBezTo>
                <a:cubicBezTo>
                  <a:pt x="165" y="164"/>
                  <a:pt x="165" y="164"/>
                  <a:pt x="165" y="164"/>
                </a:cubicBezTo>
                <a:cubicBezTo>
                  <a:pt x="156" y="152"/>
                  <a:pt x="142" y="144"/>
                  <a:pt x="126" y="144"/>
                </a:cubicBezTo>
                <a:cubicBezTo>
                  <a:pt x="110" y="144"/>
                  <a:pt x="96" y="152"/>
                  <a:pt x="87" y="164"/>
                </a:cubicBezTo>
                <a:cubicBezTo>
                  <a:pt x="74" y="147"/>
                  <a:pt x="74" y="147"/>
                  <a:pt x="74" y="147"/>
                </a:cubicBezTo>
                <a:cubicBezTo>
                  <a:pt x="86" y="131"/>
                  <a:pt x="105" y="120"/>
                  <a:pt x="126" y="120"/>
                </a:cubicBezTo>
                <a:moveTo>
                  <a:pt x="126" y="180"/>
                </a:moveTo>
                <a:cubicBezTo>
                  <a:pt x="139" y="180"/>
                  <a:pt x="150" y="191"/>
                  <a:pt x="150" y="204"/>
                </a:cubicBezTo>
                <a:cubicBezTo>
                  <a:pt x="150" y="217"/>
                  <a:pt x="139" y="228"/>
                  <a:pt x="126" y="228"/>
                </a:cubicBezTo>
                <a:cubicBezTo>
                  <a:pt x="113" y="228"/>
                  <a:pt x="102" y="217"/>
                  <a:pt x="102" y="204"/>
                </a:cubicBezTo>
                <a:cubicBezTo>
                  <a:pt x="102" y="191"/>
                  <a:pt x="113" y="180"/>
                  <a:pt x="126" y="180"/>
                </a:cubicBezTo>
              </a:path>
            </a:pathLst>
          </a:custGeom>
          <a:solidFill>
            <a:schemeClr val="dk1"/>
          </a:solidFill>
          <a:ln w="0">
            <a:noFill/>
          </a:ln>
        </p:spPr>
        <p:style>
          <a:lnRef idx="0"/>
          <a:fillRef idx="0"/>
          <a:effectRef idx="0"/>
          <a:fontRef idx="minor"/>
        </p:style>
      </p:sp>
      <p:sp>
        <p:nvSpPr>
          <p:cNvPr id="2126" name="Google Shape;2083;p47"/>
          <p:cNvSpPr/>
          <p:nvPr/>
        </p:nvSpPr>
        <p:spPr>
          <a:xfrm>
            <a:off x="9926280" y="5055840"/>
            <a:ext cx="353520" cy="333720"/>
          </a:xfrm>
          <a:custGeom>
            <a:avLst/>
            <a:gdLst/>
            <a:ahLst/>
            <a:rect l="l" t="t" r="r" b="b"/>
            <a:pathLst>
              <a:path w="178" h="168">
                <a:moveTo>
                  <a:pt x="89" y="0"/>
                </a:moveTo>
                <a:cubicBezTo>
                  <a:pt x="124" y="0"/>
                  <a:pt x="156" y="15"/>
                  <a:pt x="178" y="38"/>
                </a:cubicBezTo>
                <a:cubicBezTo>
                  <a:pt x="163" y="57"/>
                  <a:pt x="163" y="57"/>
                  <a:pt x="163" y="57"/>
                </a:cubicBezTo>
                <a:cubicBezTo>
                  <a:pt x="145" y="37"/>
                  <a:pt x="119" y="24"/>
                  <a:pt x="89" y="24"/>
                </a:cubicBezTo>
                <a:cubicBezTo>
                  <a:pt x="59" y="24"/>
                  <a:pt x="33" y="37"/>
                  <a:pt x="15" y="57"/>
                </a:cubicBezTo>
                <a:cubicBezTo>
                  <a:pt x="0" y="38"/>
                  <a:pt x="0" y="38"/>
                  <a:pt x="0" y="38"/>
                </a:cubicBezTo>
                <a:cubicBezTo>
                  <a:pt x="22" y="15"/>
                  <a:pt x="54" y="0"/>
                  <a:pt x="89" y="0"/>
                </a:cubicBezTo>
                <a:moveTo>
                  <a:pt x="89" y="60"/>
                </a:moveTo>
                <a:cubicBezTo>
                  <a:pt x="110" y="60"/>
                  <a:pt x="129" y="71"/>
                  <a:pt x="141" y="87"/>
                </a:cubicBezTo>
                <a:cubicBezTo>
                  <a:pt x="128" y="104"/>
                  <a:pt x="128" y="104"/>
                  <a:pt x="128" y="104"/>
                </a:cubicBezTo>
                <a:cubicBezTo>
                  <a:pt x="119" y="92"/>
                  <a:pt x="105" y="84"/>
                  <a:pt x="89" y="84"/>
                </a:cubicBezTo>
                <a:cubicBezTo>
                  <a:pt x="73" y="84"/>
                  <a:pt x="59" y="92"/>
                  <a:pt x="50" y="104"/>
                </a:cubicBezTo>
                <a:cubicBezTo>
                  <a:pt x="37" y="87"/>
                  <a:pt x="37" y="87"/>
                  <a:pt x="37" y="87"/>
                </a:cubicBezTo>
                <a:cubicBezTo>
                  <a:pt x="49" y="71"/>
                  <a:pt x="68" y="60"/>
                  <a:pt x="89" y="60"/>
                </a:cubicBezTo>
                <a:moveTo>
                  <a:pt x="89" y="120"/>
                </a:moveTo>
                <a:cubicBezTo>
                  <a:pt x="102" y="120"/>
                  <a:pt x="113" y="131"/>
                  <a:pt x="113" y="144"/>
                </a:cubicBezTo>
                <a:cubicBezTo>
                  <a:pt x="113" y="157"/>
                  <a:pt x="102" y="168"/>
                  <a:pt x="89" y="168"/>
                </a:cubicBezTo>
                <a:cubicBezTo>
                  <a:pt x="76" y="168"/>
                  <a:pt x="65" y="157"/>
                  <a:pt x="65" y="144"/>
                </a:cubicBezTo>
                <a:cubicBezTo>
                  <a:pt x="65" y="131"/>
                  <a:pt x="76" y="120"/>
                  <a:pt x="89" y="120"/>
                </a:cubicBezTo>
              </a:path>
            </a:pathLst>
          </a:custGeom>
          <a:solidFill>
            <a:schemeClr val="dk1"/>
          </a:solidFill>
          <a:ln w="0">
            <a:noFill/>
          </a:ln>
        </p:spPr>
        <p:style>
          <a:lnRef idx="0"/>
          <a:fillRef idx="0"/>
          <a:effectRef idx="0"/>
          <a:fontRef idx="minor"/>
        </p:style>
      </p:sp>
      <p:sp>
        <p:nvSpPr>
          <p:cNvPr id="2127" name="Google Shape;2084;p47"/>
          <p:cNvSpPr/>
          <p:nvPr/>
        </p:nvSpPr>
        <p:spPr>
          <a:xfrm>
            <a:off x="9109080" y="5174280"/>
            <a:ext cx="205200" cy="214920"/>
          </a:xfrm>
          <a:custGeom>
            <a:avLst/>
            <a:gdLst/>
            <a:ahLst/>
            <a:rect l="l" t="t" r="r" b="b"/>
            <a:pathLst>
              <a:path w="104" h="108">
                <a:moveTo>
                  <a:pt x="52" y="0"/>
                </a:moveTo>
                <a:cubicBezTo>
                  <a:pt x="73" y="0"/>
                  <a:pt x="92" y="11"/>
                  <a:pt x="104" y="27"/>
                </a:cubicBezTo>
                <a:cubicBezTo>
                  <a:pt x="91" y="44"/>
                  <a:pt x="91" y="44"/>
                  <a:pt x="91" y="44"/>
                </a:cubicBezTo>
                <a:cubicBezTo>
                  <a:pt x="82" y="32"/>
                  <a:pt x="68" y="24"/>
                  <a:pt x="52" y="24"/>
                </a:cubicBezTo>
                <a:cubicBezTo>
                  <a:pt x="36" y="24"/>
                  <a:pt x="22" y="32"/>
                  <a:pt x="13" y="44"/>
                </a:cubicBezTo>
                <a:cubicBezTo>
                  <a:pt x="0" y="27"/>
                  <a:pt x="0" y="27"/>
                  <a:pt x="0" y="27"/>
                </a:cubicBezTo>
                <a:cubicBezTo>
                  <a:pt x="12" y="11"/>
                  <a:pt x="31" y="0"/>
                  <a:pt x="52" y="0"/>
                </a:cubicBezTo>
                <a:moveTo>
                  <a:pt x="52" y="60"/>
                </a:moveTo>
                <a:cubicBezTo>
                  <a:pt x="65" y="60"/>
                  <a:pt x="76" y="71"/>
                  <a:pt x="76" y="84"/>
                </a:cubicBezTo>
                <a:cubicBezTo>
                  <a:pt x="76" y="97"/>
                  <a:pt x="65" y="108"/>
                  <a:pt x="52" y="108"/>
                </a:cubicBezTo>
                <a:cubicBezTo>
                  <a:pt x="39" y="108"/>
                  <a:pt x="28" y="97"/>
                  <a:pt x="28" y="84"/>
                </a:cubicBezTo>
                <a:cubicBezTo>
                  <a:pt x="28" y="71"/>
                  <a:pt x="39" y="60"/>
                  <a:pt x="52" y="60"/>
                </a:cubicBezTo>
              </a:path>
            </a:pathLst>
          </a:custGeom>
          <a:solidFill>
            <a:schemeClr val="dk1"/>
          </a:solidFill>
          <a:ln w="0">
            <a:noFill/>
          </a:ln>
        </p:spPr>
        <p:style>
          <a:lnRef idx="0"/>
          <a:fillRef idx="0"/>
          <a:effectRef idx="0"/>
          <a:fontRef idx="minor"/>
        </p:style>
      </p:sp>
      <p:sp>
        <p:nvSpPr>
          <p:cNvPr id="2128" name="Google Shape;2085;p47"/>
          <p:cNvSpPr/>
          <p:nvPr/>
        </p:nvSpPr>
        <p:spPr>
          <a:xfrm>
            <a:off x="8064360" y="5022000"/>
            <a:ext cx="509760" cy="298080"/>
          </a:xfrm>
          <a:custGeom>
            <a:avLst/>
            <a:gdLst/>
            <a:ahLst/>
            <a:rect l="l" t="t" r="r" b="b"/>
            <a:pathLst>
              <a:path w="257" h="150">
                <a:moveTo>
                  <a:pt x="257" y="75"/>
                </a:moveTo>
                <a:cubicBezTo>
                  <a:pt x="257" y="76"/>
                  <a:pt x="257" y="76"/>
                  <a:pt x="257" y="76"/>
                </a:cubicBezTo>
                <a:cubicBezTo>
                  <a:pt x="257" y="76"/>
                  <a:pt x="257" y="76"/>
                  <a:pt x="257" y="76"/>
                </a:cubicBezTo>
                <a:cubicBezTo>
                  <a:pt x="257" y="76"/>
                  <a:pt x="257" y="76"/>
                  <a:pt x="257" y="76"/>
                </a:cubicBezTo>
                <a:cubicBezTo>
                  <a:pt x="257" y="76"/>
                  <a:pt x="257" y="76"/>
                  <a:pt x="257" y="76"/>
                </a:cubicBezTo>
                <a:cubicBezTo>
                  <a:pt x="257" y="76"/>
                  <a:pt x="257" y="77"/>
                  <a:pt x="257" y="77"/>
                </a:cubicBezTo>
                <a:cubicBezTo>
                  <a:pt x="257" y="79"/>
                  <a:pt x="256" y="80"/>
                  <a:pt x="254" y="82"/>
                </a:cubicBezTo>
                <a:cubicBezTo>
                  <a:pt x="252" y="85"/>
                  <a:pt x="249" y="88"/>
                  <a:pt x="246" y="91"/>
                </a:cubicBezTo>
                <a:cubicBezTo>
                  <a:pt x="230" y="107"/>
                  <a:pt x="211" y="122"/>
                  <a:pt x="191" y="132"/>
                </a:cubicBezTo>
                <a:cubicBezTo>
                  <a:pt x="179" y="139"/>
                  <a:pt x="165" y="144"/>
                  <a:pt x="151" y="147"/>
                </a:cubicBezTo>
                <a:cubicBezTo>
                  <a:pt x="135" y="150"/>
                  <a:pt x="119" y="150"/>
                  <a:pt x="104" y="146"/>
                </a:cubicBezTo>
                <a:cubicBezTo>
                  <a:pt x="92" y="144"/>
                  <a:pt x="80" y="139"/>
                  <a:pt x="69" y="133"/>
                </a:cubicBezTo>
                <a:cubicBezTo>
                  <a:pt x="69" y="133"/>
                  <a:pt x="69" y="133"/>
                  <a:pt x="69" y="133"/>
                </a:cubicBezTo>
                <a:cubicBezTo>
                  <a:pt x="101" y="112"/>
                  <a:pt x="101" y="112"/>
                  <a:pt x="101" y="112"/>
                </a:cubicBezTo>
                <a:cubicBezTo>
                  <a:pt x="109" y="118"/>
                  <a:pt x="119" y="121"/>
                  <a:pt x="129" y="121"/>
                </a:cubicBezTo>
                <a:cubicBezTo>
                  <a:pt x="156" y="121"/>
                  <a:pt x="177" y="100"/>
                  <a:pt x="177" y="73"/>
                </a:cubicBezTo>
                <a:cubicBezTo>
                  <a:pt x="177" y="69"/>
                  <a:pt x="177" y="66"/>
                  <a:pt x="176" y="63"/>
                </a:cubicBezTo>
                <a:cubicBezTo>
                  <a:pt x="218" y="35"/>
                  <a:pt x="218" y="35"/>
                  <a:pt x="218" y="35"/>
                </a:cubicBezTo>
                <a:cubicBezTo>
                  <a:pt x="221" y="37"/>
                  <a:pt x="224" y="39"/>
                  <a:pt x="226" y="41"/>
                </a:cubicBezTo>
                <a:cubicBezTo>
                  <a:pt x="236" y="49"/>
                  <a:pt x="246" y="58"/>
                  <a:pt x="254" y="68"/>
                </a:cubicBezTo>
                <a:cubicBezTo>
                  <a:pt x="256" y="70"/>
                  <a:pt x="257" y="71"/>
                  <a:pt x="257" y="73"/>
                </a:cubicBezTo>
                <a:cubicBezTo>
                  <a:pt x="257" y="74"/>
                  <a:pt x="257" y="74"/>
                  <a:pt x="257" y="74"/>
                </a:cubicBezTo>
                <a:cubicBezTo>
                  <a:pt x="257" y="74"/>
                  <a:pt x="257" y="74"/>
                  <a:pt x="257" y="74"/>
                </a:cubicBezTo>
                <a:cubicBezTo>
                  <a:pt x="257" y="74"/>
                  <a:pt x="257" y="74"/>
                  <a:pt x="257" y="74"/>
                </a:cubicBezTo>
                <a:cubicBezTo>
                  <a:pt x="257" y="74"/>
                  <a:pt x="257" y="74"/>
                  <a:pt x="257" y="74"/>
                </a:cubicBezTo>
                <a:cubicBezTo>
                  <a:pt x="257" y="74"/>
                  <a:pt x="257" y="74"/>
                  <a:pt x="257" y="75"/>
                </a:cubicBezTo>
                <a:cubicBezTo>
                  <a:pt x="257" y="75"/>
                  <a:pt x="257" y="75"/>
                  <a:pt x="257" y="75"/>
                </a:cubicBezTo>
                <a:cubicBezTo>
                  <a:pt x="257" y="75"/>
                  <a:pt x="257" y="75"/>
                  <a:pt x="257" y="75"/>
                </a:cubicBezTo>
                <a:moveTo>
                  <a:pt x="129" y="97"/>
                </a:moveTo>
                <a:cubicBezTo>
                  <a:pt x="127" y="97"/>
                  <a:pt x="126" y="97"/>
                  <a:pt x="124" y="97"/>
                </a:cubicBezTo>
                <a:cubicBezTo>
                  <a:pt x="152" y="78"/>
                  <a:pt x="152" y="78"/>
                  <a:pt x="152" y="78"/>
                </a:cubicBezTo>
                <a:cubicBezTo>
                  <a:pt x="150" y="89"/>
                  <a:pt x="141" y="97"/>
                  <a:pt x="129" y="97"/>
                </a:cubicBezTo>
                <a:moveTo>
                  <a:pt x="234" y="12"/>
                </a:moveTo>
                <a:cubicBezTo>
                  <a:pt x="26" y="148"/>
                  <a:pt x="26" y="148"/>
                  <a:pt x="26" y="148"/>
                </a:cubicBezTo>
                <a:cubicBezTo>
                  <a:pt x="26" y="148"/>
                  <a:pt x="26" y="148"/>
                  <a:pt x="26" y="148"/>
                </a:cubicBezTo>
                <a:cubicBezTo>
                  <a:pt x="25" y="149"/>
                  <a:pt x="24" y="149"/>
                  <a:pt x="23" y="149"/>
                </a:cubicBezTo>
                <a:cubicBezTo>
                  <a:pt x="20" y="149"/>
                  <a:pt x="17" y="146"/>
                  <a:pt x="17" y="143"/>
                </a:cubicBezTo>
                <a:cubicBezTo>
                  <a:pt x="17" y="141"/>
                  <a:pt x="18" y="139"/>
                  <a:pt x="20" y="138"/>
                </a:cubicBezTo>
                <a:cubicBezTo>
                  <a:pt x="228" y="2"/>
                  <a:pt x="228" y="2"/>
                  <a:pt x="228" y="2"/>
                </a:cubicBezTo>
                <a:cubicBezTo>
                  <a:pt x="228" y="2"/>
                  <a:pt x="228" y="2"/>
                  <a:pt x="228" y="2"/>
                </a:cubicBezTo>
                <a:cubicBezTo>
                  <a:pt x="228" y="2"/>
                  <a:pt x="228" y="2"/>
                  <a:pt x="228" y="2"/>
                </a:cubicBezTo>
                <a:cubicBezTo>
                  <a:pt x="229" y="1"/>
                  <a:pt x="230" y="1"/>
                  <a:pt x="231" y="1"/>
                </a:cubicBezTo>
                <a:cubicBezTo>
                  <a:pt x="234" y="1"/>
                  <a:pt x="237" y="4"/>
                  <a:pt x="237" y="7"/>
                </a:cubicBezTo>
                <a:cubicBezTo>
                  <a:pt x="237" y="9"/>
                  <a:pt x="236" y="11"/>
                  <a:pt x="234" y="12"/>
                </a:cubicBezTo>
                <a:close/>
                <a:moveTo>
                  <a:pt x="129" y="49"/>
                </a:moveTo>
                <a:cubicBezTo>
                  <a:pt x="131" y="49"/>
                  <a:pt x="133" y="49"/>
                  <a:pt x="136" y="50"/>
                </a:cubicBezTo>
                <a:cubicBezTo>
                  <a:pt x="105" y="70"/>
                  <a:pt x="105" y="70"/>
                  <a:pt x="105" y="70"/>
                </a:cubicBezTo>
                <a:cubicBezTo>
                  <a:pt x="107" y="58"/>
                  <a:pt x="117" y="49"/>
                  <a:pt x="129" y="49"/>
                </a:cubicBezTo>
                <a:moveTo>
                  <a:pt x="158" y="35"/>
                </a:moveTo>
                <a:cubicBezTo>
                  <a:pt x="150" y="29"/>
                  <a:pt x="140" y="25"/>
                  <a:pt x="129" y="25"/>
                </a:cubicBezTo>
                <a:cubicBezTo>
                  <a:pt x="102" y="25"/>
                  <a:pt x="81" y="46"/>
                  <a:pt x="81" y="73"/>
                </a:cubicBezTo>
                <a:cubicBezTo>
                  <a:pt x="81" y="77"/>
                  <a:pt x="82" y="81"/>
                  <a:pt x="83" y="85"/>
                </a:cubicBezTo>
                <a:cubicBezTo>
                  <a:pt x="41" y="113"/>
                  <a:pt x="41" y="113"/>
                  <a:pt x="41" y="113"/>
                </a:cubicBezTo>
                <a:cubicBezTo>
                  <a:pt x="39" y="114"/>
                  <a:pt x="39" y="114"/>
                  <a:pt x="39" y="114"/>
                </a:cubicBezTo>
                <a:cubicBezTo>
                  <a:pt x="36" y="113"/>
                  <a:pt x="34" y="111"/>
                  <a:pt x="31" y="109"/>
                </a:cubicBezTo>
                <a:cubicBezTo>
                  <a:pt x="22" y="101"/>
                  <a:pt x="12" y="92"/>
                  <a:pt x="4" y="82"/>
                </a:cubicBezTo>
                <a:cubicBezTo>
                  <a:pt x="0" y="78"/>
                  <a:pt x="0" y="72"/>
                  <a:pt x="4" y="68"/>
                </a:cubicBezTo>
                <a:cubicBezTo>
                  <a:pt x="6" y="65"/>
                  <a:pt x="9" y="62"/>
                  <a:pt x="12" y="59"/>
                </a:cubicBezTo>
                <a:cubicBezTo>
                  <a:pt x="28" y="43"/>
                  <a:pt x="47" y="28"/>
                  <a:pt x="67" y="18"/>
                </a:cubicBezTo>
                <a:cubicBezTo>
                  <a:pt x="79" y="11"/>
                  <a:pt x="93" y="6"/>
                  <a:pt x="107" y="3"/>
                </a:cubicBezTo>
                <a:cubicBezTo>
                  <a:pt x="123" y="0"/>
                  <a:pt x="138" y="0"/>
                  <a:pt x="154" y="4"/>
                </a:cubicBezTo>
                <a:cubicBezTo>
                  <a:pt x="166" y="6"/>
                  <a:pt x="177" y="10"/>
                  <a:pt x="187" y="16"/>
                </a:cubicBezTo>
                <a:cubicBezTo>
                  <a:pt x="185" y="17"/>
                  <a:pt x="185" y="17"/>
                  <a:pt x="185" y="17"/>
                </a:cubicBezTo>
                <a:lnTo>
                  <a:pt x="158" y="35"/>
                </a:lnTo>
                <a:close/>
              </a:path>
            </a:pathLst>
          </a:custGeom>
          <a:solidFill>
            <a:schemeClr val="dk1"/>
          </a:solidFill>
          <a:ln w="0">
            <a:noFill/>
          </a:ln>
        </p:spPr>
        <p:style>
          <a:lnRef idx="0"/>
          <a:fillRef idx="0"/>
          <a:effectRef idx="0"/>
          <a:fontRef idx="minor"/>
        </p:style>
      </p:sp>
      <p:sp>
        <p:nvSpPr>
          <p:cNvPr id="2129" name="Google Shape;2086;p47"/>
          <p:cNvSpPr/>
          <p:nvPr/>
        </p:nvSpPr>
        <p:spPr>
          <a:xfrm>
            <a:off x="7172280" y="5022000"/>
            <a:ext cx="511560" cy="298080"/>
          </a:xfrm>
          <a:custGeom>
            <a:avLst/>
            <a:gdLst/>
            <a:ahLst/>
            <a:rect l="l" t="t" r="r" b="b"/>
            <a:pathLst>
              <a:path w="257" h="150">
                <a:moveTo>
                  <a:pt x="257" y="75"/>
                </a:moveTo>
                <a:cubicBezTo>
                  <a:pt x="257" y="76"/>
                  <a:pt x="257" y="76"/>
                  <a:pt x="257" y="76"/>
                </a:cubicBezTo>
                <a:cubicBezTo>
                  <a:pt x="257" y="76"/>
                  <a:pt x="257" y="76"/>
                  <a:pt x="257" y="76"/>
                </a:cubicBezTo>
                <a:cubicBezTo>
                  <a:pt x="257" y="76"/>
                  <a:pt x="257" y="76"/>
                  <a:pt x="257" y="76"/>
                </a:cubicBezTo>
                <a:cubicBezTo>
                  <a:pt x="257" y="76"/>
                  <a:pt x="257" y="76"/>
                  <a:pt x="257" y="76"/>
                </a:cubicBezTo>
                <a:cubicBezTo>
                  <a:pt x="257" y="76"/>
                  <a:pt x="257" y="77"/>
                  <a:pt x="257" y="77"/>
                </a:cubicBezTo>
                <a:cubicBezTo>
                  <a:pt x="257" y="79"/>
                  <a:pt x="256" y="80"/>
                  <a:pt x="254" y="82"/>
                </a:cubicBezTo>
                <a:cubicBezTo>
                  <a:pt x="252" y="85"/>
                  <a:pt x="249" y="88"/>
                  <a:pt x="246" y="91"/>
                </a:cubicBezTo>
                <a:cubicBezTo>
                  <a:pt x="230" y="107"/>
                  <a:pt x="211" y="122"/>
                  <a:pt x="191" y="132"/>
                </a:cubicBezTo>
                <a:cubicBezTo>
                  <a:pt x="179" y="139"/>
                  <a:pt x="165" y="144"/>
                  <a:pt x="151" y="147"/>
                </a:cubicBezTo>
                <a:cubicBezTo>
                  <a:pt x="135" y="150"/>
                  <a:pt x="119" y="150"/>
                  <a:pt x="104" y="146"/>
                </a:cubicBezTo>
                <a:cubicBezTo>
                  <a:pt x="77" y="141"/>
                  <a:pt x="53" y="126"/>
                  <a:pt x="31" y="109"/>
                </a:cubicBezTo>
                <a:cubicBezTo>
                  <a:pt x="22" y="101"/>
                  <a:pt x="12" y="92"/>
                  <a:pt x="4" y="82"/>
                </a:cubicBezTo>
                <a:cubicBezTo>
                  <a:pt x="0" y="78"/>
                  <a:pt x="0" y="72"/>
                  <a:pt x="4" y="68"/>
                </a:cubicBezTo>
                <a:cubicBezTo>
                  <a:pt x="6" y="65"/>
                  <a:pt x="9" y="62"/>
                  <a:pt x="12" y="59"/>
                </a:cubicBezTo>
                <a:cubicBezTo>
                  <a:pt x="28" y="43"/>
                  <a:pt x="47" y="28"/>
                  <a:pt x="67" y="18"/>
                </a:cubicBezTo>
                <a:cubicBezTo>
                  <a:pt x="79" y="11"/>
                  <a:pt x="93" y="6"/>
                  <a:pt x="107" y="3"/>
                </a:cubicBezTo>
                <a:cubicBezTo>
                  <a:pt x="123" y="0"/>
                  <a:pt x="138" y="0"/>
                  <a:pt x="154" y="4"/>
                </a:cubicBezTo>
                <a:cubicBezTo>
                  <a:pt x="181" y="9"/>
                  <a:pt x="205" y="24"/>
                  <a:pt x="226" y="41"/>
                </a:cubicBezTo>
                <a:cubicBezTo>
                  <a:pt x="236" y="49"/>
                  <a:pt x="246" y="58"/>
                  <a:pt x="254" y="68"/>
                </a:cubicBezTo>
                <a:cubicBezTo>
                  <a:pt x="256" y="70"/>
                  <a:pt x="257" y="71"/>
                  <a:pt x="257" y="73"/>
                </a:cubicBezTo>
                <a:cubicBezTo>
                  <a:pt x="257" y="74"/>
                  <a:pt x="257" y="74"/>
                  <a:pt x="257" y="74"/>
                </a:cubicBezTo>
                <a:cubicBezTo>
                  <a:pt x="257" y="74"/>
                  <a:pt x="257" y="74"/>
                  <a:pt x="257" y="74"/>
                </a:cubicBezTo>
                <a:cubicBezTo>
                  <a:pt x="257" y="74"/>
                  <a:pt x="257" y="74"/>
                  <a:pt x="257" y="74"/>
                </a:cubicBezTo>
                <a:cubicBezTo>
                  <a:pt x="257" y="74"/>
                  <a:pt x="257" y="74"/>
                  <a:pt x="257" y="74"/>
                </a:cubicBezTo>
                <a:cubicBezTo>
                  <a:pt x="257" y="74"/>
                  <a:pt x="257" y="74"/>
                  <a:pt x="257" y="75"/>
                </a:cubicBezTo>
                <a:cubicBezTo>
                  <a:pt x="257" y="75"/>
                  <a:pt x="257" y="75"/>
                  <a:pt x="257" y="75"/>
                </a:cubicBezTo>
                <a:cubicBezTo>
                  <a:pt x="257" y="75"/>
                  <a:pt x="257" y="75"/>
                  <a:pt x="257" y="75"/>
                </a:cubicBezTo>
                <a:moveTo>
                  <a:pt x="129" y="25"/>
                </a:moveTo>
                <a:cubicBezTo>
                  <a:pt x="102" y="25"/>
                  <a:pt x="81" y="46"/>
                  <a:pt x="81" y="73"/>
                </a:cubicBezTo>
                <a:cubicBezTo>
                  <a:pt x="81" y="100"/>
                  <a:pt x="102" y="121"/>
                  <a:pt x="129" y="121"/>
                </a:cubicBezTo>
                <a:cubicBezTo>
                  <a:pt x="156" y="121"/>
                  <a:pt x="177" y="100"/>
                  <a:pt x="177" y="73"/>
                </a:cubicBezTo>
                <a:cubicBezTo>
                  <a:pt x="177" y="46"/>
                  <a:pt x="156" y="25"/>
                  <a:pt x="129" y="25"/>
                </a:cubicBezTo>
                <a:moveTo>
                  <a:pt x="129" y="97"/>
                </a:moveTo>
                <a:cubicBezTo>
                  <a:pt x="116" y="97"/>
                  <a:pt x="105" y="86"/>
                  <a:pt x="105" y="73"/>
                </a:cubicBezTo>
                <a:cubicBezTo>
                  <a:pt x="105" y="60"/>
                  <a:pt x="116" y="49"/>
                  <a:pt x="129" y="49"/>
                </a:cubicBezTo>
                <a:cubicBezTo>
                  <a:pt x="142" y="49"/>
                  <a:pt x="153" y="60"/>
                  <a:pt x="153" y="73"/>
                </a:cubicBezTo>
                <a:cubicBezTo>
                  <a:pt x="153" y="86"/>
                  <a:pt x="142" y="97"/>
                  <a:pt x="129" y="97"/>
                </a:cubicBezTo>
              </a:path>
            </a:pathLst>
          </a:custGeom>
          <a:solidFill>
            <a:schemeClr val="dk1"/>
          </a:solidFill>
          <a:ln w="0">
            <a:noFill/>
          </a:ln>
        </p:spPr>
        <p:style>
          <a:lnRef idx="0"/>
          <a:fillRef idx="0"/>
          <a:effectRef idx="0"/>
          <a:fontRef idx="minor"/>
        </p:style>
      </p:sp>
      <p:sp>
        <p:nvSpPr>
          <p:cNvPr id="2130" name="Google Shape;2087;p47"/>
          <p:cNvSpPr/>
          <p:nvPr/>
        </p:nvSpPr>
        <p:spPr>
          <a:xfrm>
            <a:off x="6283800" y="4938840"/>
            <a:ext cx="507600" cy="471960"/>
          </a:xfrm>
          <a:custGeom>
            <a:avLst/>
            <a:gdLst/>
            <a:ahLst/>
            <a:rect l="l" t="t" r="r" b="b"/>
            <a:pathLst>
              <a:path w="256" h="238">
                <a:moveTo>
                  <a:pt x="210" y="238"/>
                </a:moveTo>
                <a:cubicBezTo>
                  <a:pt x="199" y="226"/>
                  <a:pt x="199" y="226"/>
                  <a:pt x="199" y="226"/>
                </a:cubicBezTo>
                <a:cubicBezTo>
                  <a:pt x="224" y="198"/>
                  <a:pt x="240" y="160"/>
                  <a:pt x="240" y="119"/>
                </a:cubicBezTo>
                <a:cubicBezTo>
                  <a:pt x="240" y="78"/>
                  <a:pt x="224" y="40"/>
                  <a:pt x="199" y="12"/>
                </a:cubicBezTo>
                <a:cubicBezTo>
                  <a:pt x="210" y="0"/>
                  <a:pt x="210" y="0"/>
                  <a:pt x="210" y="0"/>
                </a:cubicBezTo>
                <a:cubicBezTo>
                  <a:pt x="239" y="32"/>
                  <a:pt x="256" y="73"/>
                  <a:pt x="256" y="119"/>
                </a:cubicBezTo>
                <a:cubicBezTo>
                  <a:pt x="256" y="165"/>
                  <a:pt x="239" y="206"/>
                  <a:pt x="210" y="238"/>
                </a:cubicBezTo>
                <a:moveTo>
                  <a:pt x="179" y="206"/>
                </a:moveTo>
                <a:cubicBezTo>
                  <a:pt x="167" y="195"/>
                  <a:pt x="167" y="195"/>
                  <a:pt x="167" y="195"/>
                </a:cubicBezTo>
                <a:cubicBezTo>
                  <a:pt x="185" y="175"/>
                  <a:pt x="196" y="148"/>
                  <a:pt x="196" y="119"/>
                </a:cubicBezTo>
                <a:cubicBezTo>
                  <a:pt x="196" y="90"/>
                  <a:pt x="185" y="63"/>
                  <a:pt x="167" y="43"/>
                </a:cubicBezTo>
                <a:cubicBezTo>
                  <a:pt x="179" y="32"/>
                  <a:pt x="179" y="32"/>
                  <a:pt x="179" y="32"/>
                </a:cubicBezTo>
                <a:cubicBezTo>
                  <a:pt x="199" y="55"/>
                  <a:pt x="212" y="85"/>
                  <a:pt x="212" y="119"/>
                </a:cubicBezTo>
                <a:cubicBezTo>
                  <a:pt x="212" y="153"/>
                  <a:pt x="199" y="183"/>
                  <a:pt x="179" y="206"/>
                </a:cubicBezTo>
                <a:moveTo>
                  <a:pt x="148" y="175"/>
                </a:moveTo>
                <a:cubicBezTo>
                  <a:pt x="136" y="164"/>
                  <a:pt x="136" y="164"/>
                  <a:pt x="136" y="164"/>
                </a:cubicBezTo>
                <a:cubicBezTo>
                  <a:pt x="146" y="152"/>
                  <a:pt x="152" y="136"/>
                  <a:pt x="152" y="119"/>
                </a:cubicBezTo>
                <a:cubicBezTo>
                  <a:pt x="152" y="102"/>
                  <a:pt x="146" y="86"/>
                  <a:pt x="136" y="74"/>
                </a:cubicBezTo>
                <a:cubicBezTo>
                  <a:pt x="148" y="63"/>
                  <a:pt x="148" y="63"/>
                  <a:pt x="148" y="63"/>
                </a:cubicBezTo>
                <a:cubicBezTo>
                  <a:pt x="160" y="78"/>
                  <a:pt x="168" y="98"/>
                  <a:pt x="168" y="119"/>
                </a:cubicBezTo>
                <a:cubicBezTo>
                  <a:pt x="168" y="140"/>
                  <a:pt x="160" y="160"/>
                  <a:pt x="148" y="175"/>
                </a:cubicBezTo>
                <a:moveTo>
                  <a:pt x="100" y="183"/>
                </a:moveTo>
                <a:cubicBezTo>
                  <a:pt x="97" y="183"/>
                  <a:pt x="95" y="182"/>
                  <a:pt x="93" y="181"/>
                </a:cubicBezTo>
                <a:cubicBezTo>
                  <a:pt x="93" y="181"/>
                  <a:pt x="93" y="181"/>
                  <a:pt x="93" y="181"/>
                </a:cubicBezTo>
                <a:cubicBezTo>
                  <a:pt x="52" y="151"/>
                  <a:pt x="52" y="151"/>
                  <a:pt x="52" y="151"/>
                </a:cubicBezTo>
                <a:cubicBezTo>
                  <a:pt x="12" y="151"/>
                  <a:pt x="12" y="151"/>
                  <a:pt x="12" y="151"/>
                </a:cubicBezTo>
                <a:cubicBezTo>
                  <a:pt x="5" y="151"/>
                  <a:pt x="0" y="146"/>
                  <a:pt x="0" y="139"/>
                </a:cubicBezTo>
                <a:cubicBezTo>
                  <a:pt x="0" y="99"/>
                  <a:pt x="0" y="99"/>
                  <a:pt x="0" y="99"/>
                </a:cubicBezTo>
                <a:cubicBezTo>
                  <a:pt x="0" y="92"/>
                  <a:pt x="5" y="87"/>
                  <a:pt x="12" y="87"/>
                </a:cubicBezTo>
                <a:cubicBezTo>
                  <a:pt x="12" y="87"/>
                  <a:pt x="12" y="87"/>
                  <a:pt x="12" y="87"/>
                </a:cubicBezTo>
                <a:cubicBezTo>
                  <a:pt x="52" y="87"/>
                  <a:pt x="52" y="87"/>
                  <a:pt x="52" y="87"/>
                </a:cubicBezTo>
                <a:cubicBezTo>
                  <a:pt x="92" y="54"/>
                  <a:pt x="92" y="54"/>
                  <a:pt x="92" y="54"/>
                </a:cubicBezTo>
                <a:cubicBezTo>
                  <a:pt x="92" y="54"/>
                  <a:pt x="92" y="54"/>
                  <a:pt x="92" y="54"/>
                </a:cubicBezTo>
                <a:cubicBezTo>
                  <a:pt x="95" y="52"/>
                  <a:pt x="97" y="51"/>
                  <a:pt x="100" y="51"/>
                </a:cubicBezTo>
                <a:cubicBezTo>
                  <a:pt x="107" y="51"/>
                  <a:pt x="112" y="56"/>
                  <a:pt x="112" y="63"/>
                </a:cubicBezTo>
                <a:cubicBezTo>
                  <a:pt x="112" y="99"/>
                  <a:pt x="112" y="99"/>
                  <a:pt x="112" y="99"/>
                </a:cubicBezTo>
                <a:cubicBezTo>
                  <a:pt x="112" y="127"/>
                  <a:pt x="112" y="127"/>
                  <a:pt x="112" y="127"/>
                </a:cubicBezTo>
                <a:cubicBezTo>
                  <a:pt x="112" y="139"/>
                  <a:pt x="112" y="139"/>
                  <a:pt x="112" y="139"/>
                </a:cubicBezTo>
                <a:cubicBezTo>
                  <a:pt x="112" y="151"/>
                  <a:pt x="112" y="151"/>
                  <a:pt x="112" y="151"/>
                </a:cubicBezTo>
                <a:cubicBezTo>
                  <a:pt x="112" y="171"/>
                  <a:pt x="112" y="171"/>
                  <a:pt x="112" y="171"/>
                </a:cubicBezTo>
                <a:cubicBezTo>
                  <a:pt x="112" y="178"/>
                  <a:pt x="107" y="183"/>
                  <a:pt x="100" y="183"/>
                </a:cubicBezTo>
              </a:path>
            </a:pathLst>
          </a:custGeom>
          <a:solidFill>
            <a:schemeClr val="dk1"/>
          </a:solidFill>
          <a:ln w="0">
            <a:noFill/>
          </a:ln>
        </p:spPr>
        <p:style>
          <a:lnRef idx="0"/>
          <a:fillRef idx="0"/>
          <a:effectRef idx="0"/>
          <a:fontRef idx="minor"/>
        </p:style>
      </p:sp>
      <p:sp>
        <p:nvSpPr>
          <p:cNvPr id="2131" name="Google Shape;2088;p47"/>
          <p:cNvSpPr/>
          <p:nvPr/>
        </p:nvSpPr>
        <p:spPr>
          <a:xfrm>
            <a:off x="5391720" y="5002200"/>
            <a:ext cx="420840" cy="345600"/>
          </a:xfrm>
          <a:custGeom>
            <a:avLst/>
            <a:gdLst/>
            <a:ahLst/>
            <a:rect l="l" t="t" r="r" b="b"/>
            <a:pathLst>
              <a:path w="212" h="174">
                <a:moveTo>
                  <a:pt x="179" y="174"/>
                </a:moveTo>
                <a:cubicBezTo>
                  <a:pt x="167" y="163"/>
                  <a:pt x="167" y="163"/>
                  <a:pt x="167" y="163"/>
                </a:cubicBezTo>
                <a:cubicBezTo>
                  <a:pt x="185" y="143"/>
                  <a:pt x="196" y="116"/>
                  <a:pt x="196" y="87"/>
                </a:cubicBezTo>
                <a:cubicBezTo>
                  <a:pt x="196" y="58"/>
                  <a:pt x="185" y="31"/>
                  <a:pt x="167" y="11"/>
                </a:cubicBezTo>
                <a:cubicBezTo>
                  <a:pt x="179" y="0"/>
                  <a:pt x="179" y="0"/>
                  <a:pt x="179" y="0"/>
                </a:cubicBezTo>
                <a:cubicBezTo>
                  <a:pt x="199" y="23"/>
                  <a:pt x="212" y="53"/>
                  <a:pt x="212" y="87"/>
                </a:cubicBezTo>
                <a:cubicBezTo>
                  <a:pt x="212" y="121"/>
                  <a:pt x="199" y="151"/>
                  <a:pt x="179" y="174"/>
                </a:cubicBezTo>
                <a:moveTo>
                  <a:pt x="148" y="143"/>
                </a:moveTo>
                <a:cubicBezTo>
                  <a:pt x="136" y="132"/>
                  <a:pt x="136" y="132"/>
                  <a:pt x="136" y="132"/>
                </a:cubicBezTo>
                <a:cubicBezTo>
                  <a:pt x="146" y="120"/>
                  <a:pt x="152" y="104"/>
                  <a:pt x="152" y="87"/>
                </a:cubicBezTo>
                <a:cubicBezTo>
                  <a:pt x="152" y="70"/>
                  <a:pt x="146" y="54"/>
                  <a:pt x="136" y="42"/>
                </a:cubicBezTo>
                <a:cubicBezTo>
                  <a:pt x="148" y="31"/>
                  <a:pt x="148" y="31"/>
                  <a:pt x="148" y="31"/>
                </a:cubicBezTo>
                <a:cubicBezTo>
                  <a:pt x="160" y="46"/>
                  <a:pt x="168" y="66"/>
                  <a:pt x="168" y="87"/>
                </a:cubicBezTo>
                <a:cubicBezTo>
                  <a:pt x="168" y="108"/>
                  <a:pt x="160" y="128"/>
                  <a:pt x="148" y="143"/>
                </a:cubicBezTo>
                <a:moveTo>
                  <a:pt x="100" y="151"/>
                </a:moveTo>
                <a:cubicBezTo>
                  <a:pt x="97" y="151"/>
                  <a:pt x="95" y="150"/>
                  <a:pt x="93" y="149"/>
                </a:cubicBezTo>
                <a:cubicBezTo>
                  <a:pt x="93" y="149"/>
                  <a:pt x="93" y="149"/>
                  <a:pt x="93" y="149"/>
                </a:cubicBezTo>
                <a:cubicBezTo>
                  <a:pt x="52" y="119"/>
                  <a:pt x="52" y="119"/>
                  <a:pt x="52" y="119"/>
                </a:cubicBezTo>
                <a:cubicBezTo>
                  <a:pt x="12" y="119"/>
                  <a:pt x="12" y="119"/>
                  <a:pt x="12" y="119"/>
                </a:cubicBezTo>
                <a:cubicBezTo>
                  <a:pt x="5" y="119"/>
                  <a:pt x="0" y="114"/>
                  <a:pt x="0" y="107"/>
                </a:cubicBezTo>
                <a:cubicBezTo>
                  <a:pt x="0" y="67"/>
                  <a:pt x="0" y="67"/>
                  <a:pt x="0" y="67"/>
                </a:cubicBezTo>
                <a:cubicBezTo>
                  <a:pt x="0" y="60"/>
                  <a:pt x="5" y="55"/>
                  <a:pt x="12" y="55"/>
                </a:cubicBezTo>
                <a:cubicBezTo>
                  <a:pt x="12" y="55"/>
                  <a:pt x="12" y="55"/>
                  <a:pt x="12" y="55"/>
                </a:cubicBezTo>
                <a:cubicBezTo>
                  <a:pt x="52" y="55"/>
                  <a:pt x="52" y="55"/>
                  <a:pt x="52" y="55"/>
                </a:cubicBezTo>
                <a:cubicBezTo>
                  <a:pt x="92" y="22"/>
                  <a:pt x="92" y="22"/>
                  <a:pt x="92" y="22"/>
                </a:cubicBezTo>
                <a:cubicBezTo>
                  <a:pt x="92" y="22"/>
                  <a:pt x="92" y="22"/>
                  <a:pt x="92" y="22"/>
                </a:cubicBezTo>
                <a:cubicBezTo>
                  <a:pt x="95" y="20"/>
                  <a:pt x="97" y="19"/>
                  <a:pt x="100" y="19"/>
                </a:cubicBezTo>
                <a:cubicBezTo>
                  <a:pt x="107" y="19"/>
                  <a:pt x="112" y="24"/>
                  <a:pt x="112" y="31"/>
                </a:cubicBezTo>
                <a:cubicBezTo>
                  <a:pt x="112" y="67"/>
                  <a:pt x="112" y="67"/>
                  <a:pt x="112" y="67"/>
                </a:cubicBezTo>
                <a:cubicBezTo>
                  <a:pt x="112" y="95"/>
                  <a:pt x="112" y="95"/>
                  <a:pt x="112" y="95"/>
                </a:cubicBezTo>
                <a:cubicBezTo>
                  <a:pt x="112" y="107"/>
                  <a:pt x="112" y="107"/>
                  <a:pt x="112" y="107"/>
                </a:cubicBezTo>
                <a:cubicBezTo>
                  <a:pt x="112" y="119"/>
                  <a:pt x="112" y="119"/>
                  <a:pt x="112" y="119"/>
                </a:cubicBezTo>
                <a:cubicBezTo>
                  <a:pt x="112" y="139"/>
                  <a:pt x="112" y="139"/>
                  <a:pt x="112" y="139"/>
                </a:cubicBezTo>
                <a:cubicBezTo>
                  <a:pt x="112" y="146"/>
                  <a:pt x="107" y="151"/>
                  <a:pt x="100" y="151"/>
                </a:cubicBezTo>
              </a:path>
            </a:pathLst>
          </a:custGeom>
          <a:solidFill>
            <a:schemeClr val="dk1"/>
          </a:solidFill>
          <a:ln w="0">
            <a:noFill/>
          </a:ln>
        </p:spPr>
        <p:style>
          <a:lnRef idx="0"/>
          <a:fillRef idx="0"/>
          <a:effectRef idx="0"/>
          <a:fontRef idx="minor"/>
        </p:style>
      </p:sp>
      <p:sp>
        <p:nvSpPr>
          <p:cNvPr id="2132" name="Google Shape;2089;p47"/>
          <p:cNvSpPr/>
          <p:nvPr/>
        </p:nvSpPr>
        <p:spPr>
          <a:xfrm>
            <a:off x="4499280" y="5040000"/>
            <a:ext cx="333720" cy="262440"/>
          </a:xfrm>
          <a:custGeom>
            <a:avLst/>
            <a:gdLst/>
            <a:ahLst/>
            <a:rect l="l" t="t" r="r" b="b"/>
            <a:pathLst>
              <a:path w="168" h="132">
                <a:moveTo>
                  <a:pt x="148" y="124"/>
                </a:moveTo>
                <a:cubicBezTo>
                  <a:pt x="136" y="113"/>
                  <a:pt x="136" y="113"/>
                  <a:pt x="136" y="113"/>
                </a:cubicBezTo>
                <a:cubicBezTo>
                  <a:pt x="146" y="101"/>
                  <a:pt x="152" y="85"/>
                  <a:pt x="152" y="68"/>
                </a:cubicBezTo>
                <a:cubicBezTo>
                  <a:pt x="152" y="51"/>
                  <a:pt x="146" y="35"/>
                  <a:pt x="136" y="23"/>
                </a:cubicBezTo>
                <a:cubicBezTo>
                  <a:pt x="148" y="12"/>
                  <a:pt x="148" y="12"/>
                  <a:pt x="148" y="12"/>
                </a:cubicBezTo>
                <a:cubicBezTo>
                  <a:pt x="160" y="27"/>
                  <a:pt x="168" y="47"/>
                  <a:pt x="168" y="68"/>
                </a:cubicBezTo>
                <a:cubicBezTo>
                  <a:pt x="168" y="89"/>
                  <a:pt x="160" y="109"/>
                  <a:pt x="148" y="124"/>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w="0">
            <a:noFill/>
          </a:ln>
        </p:spPr>
        <p:style>
          <a:lnRef idx="0"/>
          <a:fillRef idx="0"/>
          <a:effectRef idx="0"/>
          <a:fontRef idx="minor"/>
        </p:style>
      </p:sp>
      <p:sp>
        <p:nvSpPr>
          <p:cNvPr id="2133" name="Google Shape;2090;p47"/>
          <p:cNvSpPr/>
          <p:nvPr/>
        </p:nvSpPr>
        <p:spPr>
          <a:xfrm>
            <a:off x="3656520" y="5040000"/>
            <a:ext cx="412920" cy="262440"/>
          </a:xfrm>
          <a:custGeom>
            <a:avLst/>
            <a:gdLst/>
            <a:ahLst/>
            <a:rect l="l" t="t" r="r" b="b"/>
            <a:pathLst>
              <a:path w="208" h="132">
                <a:moveTo>
                  <a:pt x="204" y="52"/>
                </a:moveTo>
                <a:cubicBezTo>
                  <a:pt x="189" y="68"/>
                  <a:pt x="189" y="68"/>
                  <a:pt x="189" y="68"/>
                </a:cubicBezTo>
                <a:cubicBezTo>
                  <a:pt x="204" y="84"/>
                  <a:pt x="204" y="84"/>
                  <a:pt x="204" y="84"/>
                </a:cubicBezTo>
                <a:cubicBezTo>
                  <a:pt x="207" y="86"/>
                  <a:pt x="208" y="89"/>
                  <a:pt x="208" y="92"/>
                </a:cubicBezTo>
                <a:cubicBezTo>
                  <a:pt x="208" y="99"/>
                  <a:pt x="203" y="104"/>
                  <a:pt x="196" y="104"/>
                </a:cubicBezTo>
                <a:cubicBezTo>
                  <a:pt x="193" y="104"/>
                  <a:pt x="190" y="103"/>
                  <a:pt x="188" y="100"/>
                </a:cubicBezTo>
                <a:cubicBezTo>
                  <a:pt x="172" y="85"/>
                  <a:pt x="172" y="85"/>
                  <a:pt x="172" y="85"/>
                </a:cubicBezTo>
                <a:cubicBezTo>
                  <a:pt x="156" y="100"/>
                  <a:pt x="156" y="100"/>
                  <a:pt x="156" y="100"/>
                </a:cubicBezTo>
                <a:cubicBezTo>
                  <a:pt x="154" y="103"/>
                  <a:pt x="151" y="104"/>
                  <a:pt x="148" y="104"/>
                </a:cubicBezTo>
                <a:cubicBezTo>
                  <a:pt x="141" y="104"/>
                  <a:pt x="136" y="99"/>
                  <a:pt x="136" y="92"/>
                </a:cubicBezTo>
                <a:cubicBezTo>
                  <a:pt x="136" y="89"/>
                  <a:pt x="137" y="86"/>
                  <a:pt x="140" y="84"/>
                </a:cubicBezTo>
                <a:cubicBezTo>
                  <a:pt x="155" y="68"/>
                  <a:pt x="155" y="68"/>
                  <a:pt x="155" y="68"/>
                </a:cubicBezTo>
                <a:cubicBezTo>
                  <a:pt x="140" y="52"/>
                  <a:pt x="140" y="52"/>
                  <a:pt x="140" y="52"/>
                </a:cubicBezTo>
                <a:cubicBezTo>
                  <a:pt x="137" y="50"/>
                  <a:pt x="136" y="47"/>
                  <a:pt x="136" y="44"/>
                </a:cubicBezTo>
                <a:cubicBezTo>
                  <a:pt x="136" y="37"/>
                  <a:pt x="141" y="32"/>
                  <a:pt x="148" y="32"/>
                </a:cubicBezTo>
                <a:cubicBezTo>
                  <a:pt x="151" y="32"/>
                  <a:pt x="154" y="33"/>
                  <a:pt x="156" y="36"/>
                </a:cubicBezTo>
                <a:cubicBezTo>
                  <a:pt x="172" y="51"/>
                  <a:pt x="172" y="51"/>
                  <a:pt x="172" y="51"/>
                </a:cubicBezTo>
                <a:cubicBezTo>
                  <a:pt x="188" y="36"/>
                  <a:pt x="188" y="36"/>
                  <a:pt x="188" y="36"/>
                </a:cubicBezTo>
                <a:cubicBezTo>
                  <a:pt x="190" y="33"/>
                  <a:pt x="193" y="32"/>
                  <a:pt x="196" y="32"/>
                </a:cubicBezTo>
                <a:cubicBezTo>
                  <a:pt x="203" y="32"/>
                  <a:pt x="208" y="37"/>
                  <a:pt x="208" y="44"/>
                </a:cubicBezTo>
                <a:cubicBezTo>
                  <a:pt x="208" y="47"/>
                  <a:pt x="207" y="50"/>
                  <a:pt x="204" y="52"/>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w="0">
            <a:noFill/>
          </a:ln>
        </p:spPr>
        <p:style>
          <a:lnRef idx="0"/>
          <a:fillRef idx="0"/>
          <a:effectRef idx="0"/>
          <a:fontRef idx="minor"/>
        </p:style>
      </p:sp>
      <p:sp>
        <p:nvSpPr>
          <p:cNvPr id="2134" name="Google Shape;2091;p47"/>
          <p:cNvSpPr/>
          <p:nvPr/>
        </p:nvSpPr>
        <p:spPr>
          <a:xfrm>
            <a:off x="2764440" y="5040000"/>
            <a:ext cx="414720" cy="262440"/>
          </a:xfrm>
          <a:custGeom>
            <a:avLst/>
            <a:gdLst/>
            <a:ahLst/>
            <a:rect l="l" t="t" r="r" b="b"/>
            <a:pathLst>
              <a:path w="208" h="132">
                <a:moveTo>
                  <a:pt x="196" y="80"/>
                </a:moveTo>
                <a:cubicBezTo>
                  <a:pt x="148" y="80"/>
                  <a:pt x="148" y="80"/>
                  <a:pt x="148" y="80"/>
                </a:cubicBezTo>
                <a:cubicBezTo>
                  <a:pt x="141" y="80"/>
                  <a:pt x="136" y="75"/>
                  <a:pt x="136" y="68"/>
                </a:cubicBezTo>
                <a:cubicBezTo>
                  <a:pt x="136" y="61"/>
                  <a:pt x="141" y="56"/>
                  <a:pt x="148" y="56"/>
                </a:cubicBezTo>
                <a:cubicBezTo>
                  <a:pt x="196" y="56"/>
                  <a:pt x="196" y="56"/>
                  <a:pt x="196" y="56"/>
                </a:cubicBezTo>
                <a:cubicBezTo>
                  <a:pt x="203" y="56"/>
                  <a:pt x="208" y="61"/>
                  <a:pt x="208" y="68"/>
                </a:cubicBezTo>
                <a:cubicBezTo>
                  <a:pt x="208" y="75"/>
                  <a:pt x="203" y="80"/>
                  <a:pt x="196" y="80"/>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w="0">
            <a:noFill/>
          </a:ln>
        </p:spPr>
        <p:style>
          <a:lnRef idx="0"/>
          <a:fillRef idx="0"/>
          <a:effectRef idx="0"/>
          <a:fontRef idx="minor"/>
        </p:style>
      </p:sp>
      <p:sp>
        <p:nvSpPr>
          <p:cNvPr id="2135" name="Google Shape;2092;p47"/>
          <p:cNvSpPr/>
          <p:nvPr/>
        </p:nvSpPr>
        <p:spPr>
          <a:xfrm>
            <a:off x="1874160" y="5040000"/>
            <a:ext cx="412920" cy="262440"/>
          </a:xfrm>
          <a:custGeom>
            <a:avLst/>
            <a:gdLst/>
            <a:ahLst/>
            <a:rect l="l" t="t" r="r" b="b"/>
            <a:pathLst>
              <a:path w="208" h="132">
                <a:moveTo>
                  <a:pt x="196" y="80"/>
                </a:moveTo>
                <a:cubicBezTo>
                  <a:pt x="184" y="80"/>
                  <a:pt x="184" y="80"/>
                  <a:pt x="184" y="80"/>
                </a:cubicBezTo>
                <a:cubicBezTo>
                  <a:pt x="184" y="92"/>
                  <a:pt x="184" y="92"/>
                  <a:pt x="184" y="92"/>
                </a:cubicBezTo>
                <a:cubicBezTo>
                  <a:pt x="184" y="99"/>
                  <a:pt x="179" y="104"/>
                  <a:pt x="172" y="104"/>
                </a:cubicBezTo>
                <a:cubicBezTo>
                  <a:pt x="165" y="104"/>
                  <a:pt x="160" y="99"/>
                  <a:pt x="160" y="92"/>
                </a:cubicBezTo>
                <a:cubicBezTo>
                  <a:pt x="160" y="80"/>
                  <a:pt x="160" y="80"/>
                  <a:pt x="160" y="80"/>
                </a:cubicBezTo>
                <a:cubicBezTo>
                  <a:pt x="148" y="80"/>
                  <a:pt x="148" y="80"/>
                  <a:pt x="148" y="80"/>
                </a:cubicBezTo>
                <a:cubicBezTo>
                  <a:pt x="141" y="80"/>
                  <a:pt x="136" y="75"/>
                  <a:pt x="136" y="68"/>
                </a:cubicBezTo>
                <a:cubicBezTo>
                  <a:pt x="136" y="61"/>
                  <a:pt x="141" y="56"/>
                  <a:pt x="148" y="56"/>
                </a:cubicBezTo>
                <a:cubicBezTo>
                  <a:pt x="160" y="56"/>
                  <a:pt x="160" y="56"/>
                  <a:pt x="160" y="56"/>
                </a:cubicBezTo>
                <a:cubicBezTo>
                  <a:pt x="160" y="44"/>
                  <a:pt x="160" y="44"/>
                  <a:pt x="160" y="44"/>
                </a:cubicBezTo>
                <a:cubicBezTo>
                  <a:pt x="160" y="37"/>
                  <a:pt x="165" y="32"/>
                  <a:pt x="172" y="32"/>
                </a:cubicBezTo>
                <a:cubicBezTo>
                  <a:pt x="179" y="32"/>
                  <a:pt x="184" y="37"/>
                  <a:pt x="184" y="44"/>
                </a:cubicBezTo>
                <a:cubicBezTo>
                  <a:pt x="184" y="56"/>
                  <a:pt x="184" y="56"/>
                  <a:pt x="184" y="56"/>
                </a:cubicBezTo>
                <a:cubicBezTo>
                  <a:pt x="196" y="56"/>
                  <a:pt x="196" y="56"/>
                  <a:pt x="196" y="56"/>
                </a:cubicBezTo>
                <a:cubicBezTo>
                  <a:pt x="203" y="56"/>
                  <a:pt x="208" y="61"/>
                  <a:pt x="208" y="68"/>
                </a:cubicBezTo>
                <a:cubicBezTo>
                  <a:pt x="208" y="75"/>
                  <a:pt x="203" y="80"/>
                  <a:pt x="196" y="80"/>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w="0">
            <a:noFill/>
          </a:ln>
        </p:spPr>
        <p:style>
          <a:lnRef idx="0"/>
          <a:fillRef idx="0"/>
          <a:effectRef idx="0"/>
          <a:fontRef idx="minor"/>
        </p:style>
      </p:sp>
      <p:sp>
        <p:nvSpPr>
          <p:cNvPr id="2136" name="Google Shape;2093;p47"/>
          <p:cNvSpPr/>
          <p:nvPr/>
        </p:nvSpPr>
        <p:spPr>
          <a:xfrm>
            <a:off x="1033200" y="5040000"/>
            <a:ext cx="317880" cy="262440"/>
          </a:xfrm>
          <a:custGeom>
            <a:avLst/>
            <a:gdLst/>
            <a:ahLst/>
            <a:rect l="l" t="t" r="r" b="b"/>
            <a:pathLst>
              <a:path w="160" h="132">
                <a:moveTo>
                  <a:pt x="157" y="21"/>
                </a:moveTo>
                <a:cubicBezTo>
                  <a:pt x="9" y="122"/>
                  <a:pt x="9" y="122"/>
                  <a:pt x="9" y="122"/>
                </a:cubicBezTo>
                <a:cubicBezTo>
                  <a:pt x="8" y="122"/>
                  <a:pt x="7" y="123"/>
                  <a:pt x="6" y="123"/>
                </a:cubicBezTo>
                <a:cubicBezTo>
                  <a:pt x="2" y="123"/>
                  <a:pt x="0" y="120"/>
                  <a:pt x="0" y="117"/>
                </a:cubicBezTo>
                <a:cubicBezTo>
                  <a:pt x="0" y="115"/>
                  <a:pt x="1" y="113"/>
                  <a:pt x="2" y="112"/>
                </a:cubicBezTo>
                <a:cubicBezTo>
                  <a:pt x="151" y="11"/>
                  <a:pt x="151" y="11"/>
                  <a:pt x="151" y="11"/>
                </a:cubicBezTo>
                <a:cubicBezTo>
                  <a:pt x="152" y="11"/>
                  <a:pt x="153" y="10"/>
                  <a:pt x="154" y="10"/>
                </a:cubicBezTo>
                <a:cubicBezTo>
                  <a:pt x="157" y="10"/>
                  <a:pt x="160" y="13"/>
                  <a:pt x="160" y="16"/>
                </a:cubicBezTo>
                <a:cubicBezTo>
                  <a:pt x="160" y="18"/>
                  <a:pt x="159" y="20"/>
                  <a:pt x="157" y="21"/>
                </a:cubicBezTo>
                <a:moveTo>
                  <a:pt x="18" y="48"/>
                </a:moveTo>
                <a:cubicBezTo>
                  <a:pt x="18" y="41"/>
                  <a:pt x="23" y="36"/>
                  <a:pt x="30" y="36"/>
                </a:cubicBezTo>
                <a:cubicBezTo>
                  <a:pt x="30" y="36"/>
                  <a:pt x="30" y="36"/>
                  <a:pt x="30" y="36"/>
                </a:cubicBezTo>
                <a:cubicBezTo>
                  <a:pt x="70" y="36"/>
                  <a:pt x="70" y="36"/>
                  <a:pt x="70" y="36"/>
                </a:cubicBezTo>
                <a:cubicBezTo>
                  <a:pt x="110" y="3"/>
                  <a:pt x="110" y="3"/>
                  <a:pt x="110" y="3"/>
                </a:cubicBezTo>
                <a:cubicBezTo>
                  <a:pt x="110" y="3"/>
                  <a:pt x="110" y="3"/>
                  <a:pt x="110" y="3"/>
                </a:cubicBezTo>
                <a:cubicBezTo>
                  <a:pt x="113" y="1"/>
                  <a:pt x="115" y="0"/>
                  <a:pt x="118" y="0"/>
                </a:cubicBezTo>
                <a:cubicBezTo>
                  <a:pt x="124" y="0"/>
                  <a:pt x="129" y="5"/>
                  <a:pt x="130" y="11"/>
                </a:cubicBezTo>
                <a:cubicBezTo>
                  <a:pt x="18" y="87"/>
                  <a:pt x="18" y="87"/>
                  <a:pt x="18" y="87"/>
                </a:cubicBezTo>
                <a:lnTo>
                  <a:pt x="18" y="48"/>
                </a:lnTo>
                <a:close/>
                <a:moveTo>
                  <a:pt x="130" y="76"/>
                </a:moveTo>
                <a:cubicBezTo>
                  <a:pt x="130" y="88"/>
                  <a:pt x="130" y="88"/>
                  <a:pt x="130" y="88"/>
                </a:cubicBezTo>
                <a:cubicBezTo>
                  <a:pt x="130" y="100"/>
                  <a:pt x="130" y="100"/>
                  <a:pt x="130" y="100"/>
                </a:cubicBezTo>
                <a:cubicBezTo>
                  <a:pt x="130" y="120"/>
                  <a:pt x="130" y="120"/>
                  <a:pt x="130" y="120"/>
                </a:cubicBezTo>
                <a:cubicBezTo>
                  <a:pt x="130" y="127"/>
                  <a:pt x="125" y="132"/>
                  <a:pt x="118" y="132"/>
                </a:cubicBezTo>
                <a:cubicBezTo>
                  <a:pt x="115" y="132"/>
                  <a:pt x="113" y="131"/>
                  <a:pt x="111" y="130"/>
                </a:cubicBezTo>
                <a:cubicBezTo>
                  <a:pt x="111" y="130"/>
                  <a:pt x="111" y="130"/>
                  <a:pt x="111" y="130"/>
                </a:cubicBezTo>
                <a:cubicBezTo>
                  <a:pt x="70" y="100"/>
                  <a:pt x="70" y="100"/>
                  <a:pt x="70" y="100"/>
                </a:cubicBezTo>
                <a:cubicBezTo>
                  <a:pt x="62" y="100"/>
                  <a:pt x="62" y="100"/>
                  <a:pt x="62" y="100"/>
                </a:cubicBezTo>
                <a:cubicBezTo>
                  <a:pt x="130" y="54"/>
                  <a:pt x="130" y="54"/>
                  <a:pt x="130" y="54"/>
                </a:cubicBezTo>
                <a:lnTo>
                  <a:pt x="130" y="76"/>
                </a:lnTo>
                <a:close/>
              </a:path>
            </a:pathLst>
          </a:custGeom>
          <a:solidFill>
            <a:schemeClr val="dk1"/>
          </a:solidFill>
          <a:ln w="0">
            <a:noFill/>
          </a:ln>
        </p:spPr>
        <p:style>
          <a:lnRef idx="0"/>
          <a:fillRef idx="0"/>
          <a:effectRef idx="0"/>
          <a:fontRef idx="minor"/>
        </p:style>
      </p:sp>
      <p:sp>
        <p:nvSpPr>
          <p:cNvPr id="2137" name="Google Shape;2094;p47"/>
          <p:cNvSpPr/>
          <p:nvPr/>
        </p:nvSpPr>
        <p:spPr>
          <a:xfrm>
            <a:off x="10739160" y="4028760"/>
            <a:ext cx="509760" cy="509760"/>
          </a:xfrm>
          <a:custGeom>
            <a:avLst/>
            <a:gdLst/>
            <a:ahLst/>
            <a:rect l="l" t="t" r="r" b="b"/>
            <a:pathLst>
              <a:path w="256" h="256">
                <a:moveTo>
                  <a:pt x="244" y="196"/>
                </a:moveTo>
                <a:cubicBezTo>
                  <a:pt x="204" y="196"/>
                  <a:pt x="204" y="196"/>
                  <a:pt x="204" y="196"/>
                </a:cubicBezTo>
                <a:cubicBezTo>
                  <a:pt x="204" y="184"/>
                  <a:pt x="204" y="184"/>
                  <a:pt x="204" y="184"/>
                </a:cubicBezTo>
                <a:cubicBezTo>
                  <a:pt x="204" y="180"/>
                  <a:pt x="204" y="180"/>
                  <a:pt x="204" y="180"/>
                </a:cubicBezTo>
                <a:cubicBezTo>
                  <a:pt x="204" y="160"/>
                  <a:pt x="204" y="160"/>
                  <a:pt x="204" y="160"/>
                </a:cubicBezTo>
                <a:cubicBezTo>
                  <a:pt x="204" y="148"/>
                  <a:pt x="204" y="148"/>
                  <a:pt x="204" y="148"/>
                </a:cubicBezTo>
                <a:cubicBezTo>
                  <a:pt x="204" y="136"/>
                  <a:pt x="204" y="136"/>
                  <a:pt x="204" y="136"/>
                </a:cubicBezTo>
                <a:cubicBezTo>
                  <a:pt x="52" y="136"/>
                  <a:pt x="52" y="136"/>
                  <a:pt x="52" y="136"/>
                </a:cubicBezTo>
                <a:cubicBezTo>
                  <a:pt x="52" y="148"/>
                  <a:pt x="52" y="148"/>
                  <a:pt x="52" y="148"/>
                </a:cubicBezTo>
                <a:cubicBezTo>
                  <a:pt x="52" y="160"/>
                  <a:pt x="52" y="160"/>
                  <a:pt x="52" y="160"/>
                </a:cubicBezTo>
                <a:cubicBezTo>
                  <a:pt x="52" y="180"/>
                  <a:pt x="52" y="180"/>
                  <a:pt x="52" y="180"/>
                </a:cubicBezTo>
                <a:cubicBezTo>
                  <a:pt x="52" y="184"/>
                  <a:pt x="52" y="184"/>
                  <a:pt x="52" y="184"/>
                </a:cubicBezTo>
                <a:cubicBezTo>
                  <a:pt x="52" y="196"/>
                  <a:pt x="52" y="196"/>
                  <a:pt x="52" y="196"/>
                </a:cubicBezTo>
                <a:cubicBezTo>
                  <a:pt x="12" y="196"/>
                  <a:pt x="12" y="196"/>
                  <a:pt x="12" y="196"/>
                </a:cubicBezTo>
                <a:cubicBezTo>
                  <a:pt x="5" y="196"/>
                  <a:pt x="0" y="191"/>
                  <a:pt x="0" y="184"/>
                </a:cubicBezTo>
                <a:cubicBezTo>
                  <a:pt x="0" y="72"/>
                  <a:pt x="0" y="72"/>
                  <a:pt x="0" y="72"/>
                </a:cubicBezTo>
                <a:cubicBezTo>
                  <a:pt x="0" y="65"/>
                  <a:pt x="5" y="60"/>
                  <a:pt x="12" y="60"/>
                </a:cubicBezTo>
                <a:cubicBezTo>
                  <a:pt x="244" y="60"/>
                  <a:pt x="244" y="60"/>
                  <a:pt x="244" y="60"/>
                </a:cubicBezTo>
                <a:cubicBezTo>
                  <a:pt x="251" y="60"/>
                  <a:pt x="256" y="65"/>
                  <a:pt x="256" y="72"/>
                </a:cubicBezTo>
                <a:cubicBezTo>
                  <a:pt x="256" y="184"/>
                  <a:pt x="256" y="184"/>
                  <a:pt x="256" y="184"/>
                </a:cubicBezTo>
                <a:cubicBezTo>
                  <a:pt x="256" y="191"/>
                  <a:pt x="251" y="196"/>
                  <a:pt x="244" y="196"/>
                </a:cubicBezTo>
                <a:moveTo>
                  <a:pt x="36" y="84"/>
                </a:moveTo>
                <a:cubicBezTo>
                  <a:pt x="29" y="84"/>
                  <a:pt x="24" y="89"/>
                  <a:pt x="24" y="96"/>
                </a:cubicBezTo>
                <a:cubicBezTo>
                  <a:pt x="24" y="103"/>
                  <a:pt x="29" y="108"/>
                  <a:pt x="36" y="108"/>
                </a:cubicBezTo>
                <a:cubicBezTo>
                  <a:pt x="43" y="108"/>
                  <a:pt x="48" y="103"/>
                  <a:pt x="48" y="96"/>
                </a:cubicBezTo>
                <a:cubicBezTo>
                  <a:pt x="48" y="89"/>
                  <a:pt x="43" y="84"/>
                  <a:pt x="36" y="84"/>
                </a:cubicBezTo>
                <a:moveTo>
                  <a:pt x="192" y="48"/>
                </a:moveTo>
                <a:cubicBezTo>
                  <a:pt x="64" y="48"/>
                  <a:pt x="64" y="48"/>
                  <a:pt x="64" y="48"/>
                </a:cubicBezTo>
                <a:cubicBezTo>
                  <a:pt x="64" y="36"/>
                  <a:pt x="64" y="36"/>
                  <a:pt x="64" y="36"/>
                </a:cubicBezTo>
                <a:cubicBezTo>
                  <a:pt x="64" y="12"/>
                  <a:pt x="64" y="12"/>
                  <a:pt x="64" y="12"/>
                </a:cubicBezTo>
                <a:cubicBezTo>
                  <a:pt x="64" y="10"/>
                  <a:pt x="64" y="9"/>
                  <a:pt x="65" y="7"/>
                </a:cubicBezTo>
                <a:cubicBezTo>
                  <a:pt x="67" y="3"/>
                  <a:pt x="71" y="0"/>
                  <a:pt x="76" y="0"/>
                </a:cubicBezTo>
                <a:cubicBezTo>
                  <a:pt x="180" y="0"/>
                  <a:pt x="180" y="0"/>
                  <a:pt x="180" y="0"/>
                </a:cubicBezTo>
                <a:cubicBezTo>
                  <a:pt x="180" y="0"/>
                  <a:pt x="180" y="0"/>
                  <a:pt x="181" y="0"/>
                </a:cubicBezTo>
                <a:cubicBezTo>
                  <a:pt x="181" y="0"/>
                  <a:pt x="182" y="0"/>
                  <a:pt x="182" y="0"/>
                </a:cubicBezTo>
                <a:cubicBezTo>
                  <a:pt x="182" y="0"/>
                  <a:pt x="182" y="0"/>
                  <a:pt x="182" y="0"/>
                </a:cubicBezTo>
                <a:cubicBezTo>
                  <a:pt x="184" y="1"/>
                  <a:pt x="185" y="1"/>
                  <a:pt x="186" y="2"/>
                </a:cubicBezTo>
                <a:cubicBezTo>
                  <a:pt x="186" y="2"/>
                  <a:pt x="186" y="2"/>
                  <a:pt x="186" y="2"/>
                </a:cubicBezTo>
                <a:cubicBezTo>
                  <a:pt x="186" y="2"/>
                  <a:pt x="186" y="2"/>
                  <a:pt x="186" y="2"/>
                </a:cubicBezTo>
                <a:cubicBezTo>
                  <a:pt x="187" y="2"/>
                  <a:pt x="188" y="3"/>
                  <a:pt x="188" y="3"/>
                </a:cubicBezTo>
                <a:cubicBezTo>
                  <a:pt x="188" y="3"/>
                  <a:pt x="188" y="3"/>
                  <a:pt x="188" y="3"/>
                </a:cubicBezTo>
                <a:cubicBezTo>
                  <a:pt x="188" y="3"/>
                  <a:pt x="188" y="3"/>
                  <a:pt x="188" y="3"/>
                </a:cubicBezTo>
                <a:cubicBezTo>
                  <a:pt x="189" y="4"/>
                  <a:pt x="189" y="5"/>
                  <a:pt x="190" y="5"/>
                </a:cubicBezTo>
                <a:cubicBezTo>
                  <a:pt x="190" y="5"/>
                  <a:pt x="190" y="5"/>
                  <a:pt x="190" y="5"/>
                </a:cubicBezTo>
                <a:cubicBezTo>
                  <a:pt x="191" y="7"/>
                  <a:pt x="192" y="9"/>
                  <a:pt x="192" y="12"/>
                </a:cubicBezTo>
                <a:cubicBezTo>
                  <a:pt x="192" y="12"/>
                  <a:pt x="192" y="12"/>
                  <a:pt x="192" y="12"/>
                </a:cubicBezTo>
                <a:cubicBezTo>
                  <a:pt x="192" y="12"/>
                  <a:pt x="192" y="12"/>
                  <a:pt x="192" y="12"/>
                </a:cubicBezTo>
                <a:lnTo>
                  <a:pt x="192" y="48"/>
                </a:lnTo>
                <a:close/>
                <a:moveTo>
                  <a:pt x="192" y="172"/>
                </a:moveTo>
                <a:cubicBezTo>
                  <a:pt x="192" y="232"/>
                  <a:pt x="192" y="232"/>
                  <a:pt x="192" y="232"/>
                </a:cubicBezTo>
                <a:cubicBezTo>
                  <a:pt x="192" y="236"/>
                  <a:pt x="192" y="236"/>
                  <a:pt x="192" y="236"/>
                </a:cubicBezTo>
                <a:cubicBezTo>
                  <a:pt x="192" y="244"/>
                  <a:pt x="192" y="244"/>
                  <a:pt x="192" y="244"/>
                </a:cubicBezTo>
                <a:cubicBezTo>
                  <a:pt x="192" y="251"/>
                  <a:pt x="187" y="256"/>
                  <a:pt x="180" y="256"/>
                </a:cubicBezTo>
                <a:cubicBezTo>
                  <a:pt x="76" y="256"/>
                  <a:pt x="76" y="256"/>
                  <a:pt x="76" y="256"/>
                </a:cubicBezTo>
                <a:cubicBezTo>
                  <a:pt x="69" y="256"/>
                  <a:pt x="64" y="251"/>
                  <a:pt x="64" y="244"/>
                </a:cubicBezTo>
                <a:cubicBezTo>
                  <a:pt x="64" y="236"/>
                  <a:pt x="64" y="236"/>
                  <a:pt x="64" y="236"/>
                </a:cubicBezTo>
                <a:cubicBezTo>
                  <a:pt x="64" y="232"/>
                  <a:pt x="64" y="232"/>
                  <a:pt x="64" y="232"/>
                </a:cubicBezTo>
                <a:cubicBezTo>
                  <a:pt x="64" y="172"/>
                  <a:pt x="64" y="172"/>
                  <a:pt x="64" y="172"/>
                </a:cubicBezTo>
                <a:cubicBezTo>
                  <a:pt x="64" y="148"/>
                  <a:pt x="64" y="148"/>
                  <a:pt x="64" y="148"/>
                </a:cubicBezTo>
                <a:cubicBezTo>
                  <a:pt x="192" y="148"/>
                  <a:pt x="192" y="148"/>
                  <a:pt x="192" y="148"/>
                </a:cubicBezTo>
                <a:lnTo>
                  <a:pt x="192" y="172"/>
                </a:lnTo>
                <a:close/>
                <a:moveTo>
                  <a:pt x="168" y="172"/>
                </a:moveTo>
                <a:cubicBezTo>
                  <a:pt x="88" y="172"/>
                  <a:pt x="88" y="172"/>
                  <a:pt x="88" y="172"/>
                </a:cubicBezTo>
                <a:cubicBezTo>
                  <a:pt x="88" y="184"/>
                  <a:pt x="88" y="184"/>
                  <a:pt x="88" y="184"/>
                </a:cubicBezTo>
                <a:cubicBezTo>
                  <a:pt x="168" y="184"/>
                  <a:pt x="168" y="184"/>
                  <a:pt x="168" y="184"/>
                </a:cubicBezTo>
                <a:lnTo>
                  <a:pt x="168" y="172"/>
                </a:lnTo>
                <a:close/>
                <a:moveTo>
                  <a:pt x="168" y="196"/>
                </a:moveTo>
                <a:cubicBezTo>
                  <a:pt x="88" y="196"/>
                  <a:pt x="88" y="196"/>
                  <a:pt x="88" y="196"/>
                </a:cubicBezTo>
                <a:cubicBezTo>
                  <a:pt x="88" y="208"/>
                  <a:pt x="88" y="208"/>
                  <a:pt x="88" y="208"/>
                </a:cubicBezTo>
                <a:cubicBezTo>
                  <a:pt x="168" y="208"/>
                  <a:pt x="168" y="208"/>
                  <a:pt x="168" y="208"/>
                </a:cubicBezTo>
                <a:lnTo>
                  <a:pt x="168" y="196"/>
                </a:lnTo>
                <a:close/>
                <a:moveTo>
                  <a:pt x="168" y="220"/>
                </a:moveTo>
                <a:cubicBezTo>
                  <a:pt x="88" y="220"/>
                  <a:pt x="88" y="220"/>
                  <a:pt x="88" y="220"/>
                </a:cubicBezTo>
                <a:cubicBezTo>
                  <a:pt x="88" y="232"/>
                  <a:pt x="88" y="232"/>
                  <a:pt x="88" y="232"/>
                </a:cubicBezTo>
                <a:cubicBezTo>
                  <a:pt x="168" y="232"/>
                  <a:pt x="168" y="232"/>
                  <a:pt x="168" y="232"/>
                </a:cubicBezTo>
                <a:lnTo>
                  <a:pt x="168" y="220"/>
                </a:lnTo>
                <a:close/>
              </a:path>
            </a:pathLst>
          </a:custGeom>
          <a:solidFill>
            <a:schemeClr val="dk1"/>
          </a:solidFill>
          <a:ln w="0">
            <a:noFill/>
          </a:ln>
        </p:spPr>
        <p:style>
          <a:lnRef idx="0"/>
          <a:fillRef idx="0"/>
          <a:effectRef idx="0"/>
          <a:fontRef idx="minor"/>
        </p:style>
      </p:sp>
      <p:sp>
        <p:nvSpPr>
          <p:cNvPr id="2138" name="Google Shape;2095;p47"/>
          <p:cNvSpPr/>
          <p:nvPr/>
        </p:nvSpPr>
        <p:spPr>
          <a:xfrm>
            <a:off x="9848880" y="4052520"/>
            <a:ext cx="507600" cy="460080"/>
          </a:xfrm>
          <a:custGeom>
            <a:avLst/>
            <a:gdLst/>
            <a:ahLst/>
            <a:rect l="l" t="t" r="r" b="b"/>
            <a:pathLst>
              <a:path w="256" h="232">
                <a:moveTo>
                  <a:pt x="253" y="228"/>
                </a:moveTo>
                <a:cubicBezTo>
                  <a:pt x="174" y="135"/>
                  <a:pt x="174" y="135"/>
                  <a:pt x="174" y="135"/>
                </a:cubicBezTo>
                <a:cubicBezTo>
                  <a:pt x="252" y="59"/>
                  <a:pt x="252" y="59"/>
                  <a:pt x="252" y="59"/>
                </a:cubicBezTo>
                <a:cubicBezTo>
                  <a:pt x="255" y="62"/>
                  <a:pt x="256" y="65"/>
                  <a:pt x="256" y="68"/>
                </a:cubicBezTo>
                <a:cubicBezTo>
                  <a:pt x="256" y="220"/>
                  <a:pt x="256" y="220"/>
                  <a:pt x="256" y="220"/>
                </a:cubicBezTo>
                <a:cubicBezTo>
                  <a:pt x="256" y="223"/>
                  <a:pt x="255" y="226"/>
                  <a:pt x="253" y="228"/>
                </a:cubicBezTo>
                <a:moveTo>
                  <a:pt x="4" y="59"/>
                </a:moveTo>
                <a:cubicBezTo>
                  <a:pt x="6" y="57"/>
                  <a:pt x="9" y="56"/>
                  <a:pt x="12" y="56"/>
                </a:cubicBezTo>
                <a:cubicBezTo>
                  <a:pt x="82" y="56"/>
                  <a:pt x="82" y="56"/>
                  <a:pt x="82" y="56"/>
                </a:cubicBezTo>
                <a:cubicBezTo>
                  <a:pt x="87" y="61"/>
                  <a:pt x="93" y="64"/>
                  <a:pt x="100" y="64"/>
                </a:cubicBezTo>
                <a:cubicBezTo>
                  <a:pt x="101" y="64"/>
                  <a:pt x="103" y="64"/>
                  <a:pt x="104" y="64"/>
                </a:cubicBezTo>
                <a:cubicBezTo>
                  <a:pt x="104" y="96"/>
                  <a:pt x="104" y="96"/>
                  <a:pt x="104" y="96"/>
                </a:cubicBezTo>
                <a:cubicBezTo>
                  <a:pt x="104" y="109"/>
                  <a:pt x="115" y="120"/>
                  <a:pt x="128" y="120"/>
                </a:cubicBezTo>
                <a:cubicBezTo>
                  <a:pt x="141" y="120"/>
                  <a:pt x="152" y="109"/>
                  <a:pt x="152" y="96"/>
                </a:cubicBezTo>
                <a:cubicBezTo>
                  <a:pt x="152" y="64"/>
                  <a:pt x="152" y="64"/>
                  <a:pt x="152" y="64"/>
                </a:cubicBezTo>
                <a:cubicBezTo>
                  <a:pt x="153" y="64"/>
                  <a:pt x="155" y="64"/>
                  <a:pt x="156" y="64"/>
                </a:cubicBezTo>
                <a:cubicBezTo>
                  <a:pt x="163" y="64"/>
                  <a:pt x="169" y="61"/>
                  <a:pt x="174" y="56"/>
                </a:cubicBezTo>
                <a:cubicBezTo>
                  <a:pt x="244" y="56"/>
                  <a:pt x="244" y="56"/>
                  <a:pt x="244" y="56"/>
                </a:cubicBezTo>
                <a:cubicBezTo>
                  <a:pt x="247" y="56"/>
                  <a:pt x="250" y="57"/>
                  <a:pt x="252" y="59"/>
                </a:cubicBezTo>
                <a:cubicBezTo>
                  <a:pt x="128" y="156"/>
                  <a:pt x="128" y="156"/>
                  <a:pt x="128" y="156"/>
                </a:cubicBezTo>
                <a:lnTo>
                  <a:pt x="4" y="59"/>
                </a:lnTo>
                <a:close/>
                <a:moveTo>
                  <a:pt x="156" y="52"/>
                </a:moveTo>
                <a:cubicBezTo>
                  <a:pt x="153" y="52"/>
                  <a:pt x="150" y="51"/>
                  <a:pt x="148" y="48"/>
                </a:cubicBezTo>
                <a:cubicBezTo>
                  <a:pt x="140" y="41"/>
                  <a:pt x="140" y="41"/>
                  <a:pt x="140" y="41"/>
                </a:cubicBezTo>
                <a:cubicBezTo>
                  <a:pt x="140" y="96"/>
                  <a:pt x="140" y="96"/>
                  <a:pt x="140" y="96"/>
                </a:cubicBezTo>
                <a:cubicBezTo>
                  <a:pt x="140" y="103"/>
                  <a:pt x="135" y="108"/>
                  <a:pt x="128" y="108"/>
                </a:cubicBezTo>
                <a:cubicBezTo>
                  <a:pt x="121" y="108"/>
                  <a:pt x="116" y="103"/>
                  <a:pt x="116" y="96"/>
                </a:cubicBezTo>
                <a:cubicBezTo>
                  <a:pt x="116" y="41"/>
                  <a:pt x="116" y="41"/>
                  <a:pt x="116" y="41"/>
                </a:cubicBezTo>
                <a:cubicBezTo>
                  <a:pt x="108" y="48"/>
                  <a:pt x="108" y="48"/>
                  <a:pt x="108" y="48"/>
                </a:cubicBezTo>
                <a:cubicBezTo>
                  <a:pt x="106" y="51"/>
                  <a:pt x="103" y="52"/>
                  <a:pt x="100" y="52"/>
                </a:cubicBezTo>
                <a:cubicBezTo>
                  <a:pt x="93" y="52"/>
                  <a:pt x="88" y="47"/>
                  <a:pt x="88" y="40"/>
                </a:cubicBezTo>
                <a:cubicBezTo>
                  <a:pt x="88" y="37"/>
                  <a:pt x="89" y="34"/>
                  <a:pt x="92" y="32"/>
                </a:cubicBezTo>
                <a:cubicBezTo>
                  <a:pt x="120" y="4"/>
                  <a:pt x="120" y="4"/>
                  <a:pt x="120" y="4"/>
                </a:cubicBezTo>
                <a:cubicBezTo>
                  <a:pt x="122" y="1"/>
                  <a:pt x="125" y="0"/>
                  <a:pt x="128" y="0"/>
                </a:cubicBezTo>
                <a:cubicBezTo>
                  <a:pt x="131" y="0"/>
                  <a:pt x="134" y="1"/>
                  <a:pt x="136" y="4"/>
                </a:cubicBezTo>
                <a:cubicBezTo>
                  <a:pt x="164" y="32"/>
                  <a:pt x="164" y="32"/>
                  <a:pt x="164" y="32"/>
                </a:cubicBezTo>
                <a:cubicBezTo>
                  <a:pt x="167" y="34"/>
                  <a:pt x="168" y="37"/>
                  <a:pt x="168" y="40"/>
                </a:cubicBezTo>
                <a:cubicBezTo>
                  <a:pt x="168" y="47"/>
                  <a:pt x="163" y="52"/>
                  <a:pt x="156" y="52"/>
                </a:cubicBezTo>
                <a:moveTo>
                  <a:pt x="3" y="228"/>
                </a:moveTo>
                <a:cubicBezTo>
                  <a:pt x="1" y="226"/>
                  <a:pt x="0" y="223"/>
                  <a:pt x="0" y="220"/>
                </a:cubicBezTo>
                <a:cubicBezTo>
                  <a:pt x="0" y="68"/>
                  <a:pt x="0" y="68"/>
                  <a:pt x="0" y="68"/>
                </a:cubicBezTo>
                <a:cubicBezTo>
                  <a:pt x="0" y="65"/>
                  <a:pt x="1" y="62"/>
                  <a:pt x="4" y="59"/>
                </a:cubicBezTo>
                <a:cubicBezTo>
                  <a:pt x="82" y="135"/>
                  <a:pt x="82" y="135"/>
                  <a:pt x="82" y="135"/>
                </a:cubicBezTo>
                <a:lnTo>
                  <a:pt x="3" y="228"/>
                </a:lnTo>
                <a:close/>
                <a:moveTo>
                  <a:pt x="128" y="180"/>
                </a:moveTo>
                <a:cubicBezTo>
                  <a:pt x="161" y="148"/>
                  <a:pt x="161" y="148"/>
                  <a:pt x="161" y="148"/>
                </a:cubicBezTo>
                <a:cubicBezTo>
                  <a:pt x="252" y="229"/>
                  <a:pt x="252" y="229"/>
                  <a:pt x="252" y="229"/>
                </a:cubicBezTo>
                <a:cubicBezTo>
                  <a:pt x="250" y="231"/>
                  <a:pt x="247" y="232"/>
                  <a:pt x="244" y="232"/>
                </a:cubicBezTo>
                <a:cubicBezTo>
                  <a:pt x="12" y="232"/>
                  <a:pt x="12" y="232"/>
                  <a:pt x="12" y="232"/>
                </a:cubicBezTo>
                <a:cubicBezTo>
                  <a:pt x="9" y="232"/>
                  <a:pt x="6" y="231"/>
                  <a:pt x="4" y="229"/>
                </a:cubicBezTo>
                <a:cubicBezTo>
                  <a:pt x="95" y="148"/>
                  <a:pt x="95" y="148"/>
                  <a:pt x="95" y="148"/>
                </a:cubicBezTo>
                <a:lnTo>
                  <a:pt x="128" y="180"/>
                </a:lnTo>
                <a:close/>
              </a:path>
            </a:pathLst>
          </a:custGeom>
          <a:solidFill>
            <a:schemeClr val="dk1"/>
          </a:solidFill>
          <a:ln w="0">
            <a:noFill/>
          </a:ln>
        </p:spPr>
        <p:style>
          <a:lnRef idx="0"/>
          <a:fillRef idx="0"/>
          <a:effectRef idx="0"/>
          <a:fontRef idx="minor"/>
        </p:style>
      </p:sp>
      <p:sp>
        <p:nvSpPr>
          <p:cNvPr id="2139" name="Google Shape;2096;p47"/>
          <p:cNvSpPr/>
          <p:nvPr/>
        </p:nvSpPr>
        <p:spPr>
          <a:xfrm>
            <a:off x="8956800" y="4052520"/>
            <a:ext cx="509760" cy="460080"/>
          </a:xfrm>
          <a:custGeom>
            <a:avLst/>
            <a:gdLst/>
            <a:ahLst/>
            <a:rect l="l" t="t" r="r" b="b"/>
            <a:pathLst>
              <a:path w="256" h="232">
                <a:moveTo>
                  <a:pt x="253" y="228"/>
                </a:moveTo>
                <a:cubicBezTo>
                  <a:pt x="174" y="135"/>
                  <a:pt x="174" y="135"/>
                  <a:pt x="174" y="135"/>
                </a:cubicBezTo>
                <a:cubicBezTo>
                  <a:pt x="252" y="59"/>
                  <a:pt x="252" y="59"/>
                  <a:pt x="252" y="59"/>
                </a:cubicBezTo>
                <a:cubicBezTo>
                  <a:pt x="255" y="62"/>
                  <a:pt x="256" y="65"/>
                  <a:pt x="256" y="68"/>
                </a:cubicBezTo>
                <a:cubicBezTo>
                  <a:pt x="256" y="220"/>
                  <a:pt x="256" y="220"/>
                  <a:pt x="256" y="220"/>
                </a:cubicBezTo>
                <a:cubicBezTo>
                  <a:pt x="256" y="223"/>
                  <a:pt x="255" y="226"/>
                  <a:pt x="253" y="228"/>
                </a:cubicBezTo>
                <a:moveTo>
                  <a:pt x="4" y="59"/>
                </a:moveTo>
                <a:cubicBezTo>
                  <a:pt x="6" y="57"/>
                  <a:pt x="9" y="56"/>
                  <a:pt x="12" y="56"/>
                </a:cubicBezTo>
                <a:cubicBezTo>
                  <a:pt x="79" y="56"/>
                  <a:pt x="79" y="56"/>
                  <a:pt x="79" y="56"/>
                </a:cubicBezTo>
                <a:cubicBezTo>
                  <a:pt x="77" y="60"/>
                  <a:pt x="76" y="64"/>
                  <a:pt x="76" y="68"/>
                </a:cubicBezTo>
                <a:cubicBezTo>
                  <a:pt x="76" y="75"/>
                  <a:pt x="79" y="81"/>
                  <a:pt x="83" y="85"/>
                </a:cubicBezTo>
                <a:cubicBezTo>
                  <a:pt x="111" y="113"/>
                  <a:pt x="111" y="113"/>
                  <a:pt x="111" y="113"/>
                </a:cubicBezTo>
                <a:cubicBezTo>
                  <a:pt x="115" y="117"/>
                  <a:pt x="121" y="120"/>
                  <a:pt x="128" y="120"/>
                </a:cubicBezTo>
                <a:cubicBezTo>
                  <a:pt x="135" y="120"/>
                  <a:pt x="141" y="117"/>
                  <a:pt x="145" y="113"/>
                </a:cubicBezTo>
                <a:cubicBezTo>
                  <a:pt x="173" y="85"/>
                  <a:pt x="173" y="85"/>
                  <a:pt x="173" y="85"/>
                </a:cubicBezTo>
                <a:cubicBezTo>
                  <a:pt x="177" y="81"/>
                  <a:pt x="180" y="75"/>
                  <a:pt x="180" y="68"/>
                </a:cubicBezTo>
                <a:cubicBezTo>
                  <a:pt x="180" y="64"/>
                  <a:pt x="179" y="60"/>
                  <a:pt x="177" y="56"/>
                </a:cubicBezTo>
                <a:cubicBezTo>
                  <a:pt x="244" y="56"/>
                  <a:pt x="244" y="56"/>
                  <a:pt x="244" y="56"/>
                </a:cubicBezTo>
                <a:cubicBezTo>
                  <a:pt x="247" y="56"/>
                  <a:pt x="250" y="57"/>
                  <a:pt x="252" y="59"/>
                </a:cubicBezTo>
                <a:cubicBezTo>
                  <a:pt x="128" y="156"/>
                  <a:pt x="128" y="156"/>
                  <a:pt x="128" y="156"/>
                </a:cubicBezTo>
                <a:lnTo>
                  <a:pt x="4" y="59"/>
                </a:lnTo>
                <a:close/>
                <a:moveTo>
                  <a:pt x="136" y="104"/>
                </a:moveTo>
                <a:cubicBezTo>
                  <a:pt x="134" y="107"/>
                  <a:pt x="131" y="108"/>
                  <a:pt x="128" y="108"/>
                </a:cubicBezTo>
                <a:cubicBezTo>
                  <a:pt x="125" y="108"/>
                  <a:pt x="122" y="107"/>
                  <a:pt x="120" y="104"/>
                </a:cubicBezTo>
                <a:cubicBezTo>
                  <a:pt x="92" y="76"/>
                  <a:pt x="92" y="76"/>
                  <a:pt x="92" y="76"/>
                </a:cubicBezTo>
                <a:cubicBezTo>
                  <a:pt x="89" y="74"/>
                  <a:pt x="88" y="71"/>
                  <a:pt x="88" y="68"/>
                </a:cubicBezTo>
                <a:cubicBezTo>
                  <a:pt x="88" y="61"/>
                  <a:pt x="93" y="56"/>
                  <a:pt x="100" y="56"/>
                </a:cubicBezTo>
                <a:cubicBezTo>
                  <a:pt x="103" y="56"/>
                  <a:pt x="106" y="57"/>
                  <a:pt x="108" y="60"/>
                </a:cubicBezTo>
                <a:cubicBezTo>
                  <a:pt x="116" y="67"/>
                  <a:pt x="116" y="67"/>
                  <a:pt x="116" y="67"/>
                </a:cubicBezTo>
                <a:cubicBezTo>
                  <a:pt x="116" y="12"/>
                  <a:pt x="116" y="12"/>
                  <a:pt x="116" y="12"/>
                </a:cubicBezTo>
                <a:cubicBezTo>
                  <a:pt x="116" y="5"/>
                  <a:pt x="121" y="0"/>
                  <a:pt x="128" y="0"/>
                </a:cubicBezTo>
                <a:cubicBezTo>
                  <a:pt x="135" y="0"/>
                  <a:pt x="140" y="5"/>
                  <a:pt x="140" y="12"/>
                </a:cubicBezTo>
                <a:cubicBezTo>
                  <a:pt x="140" y="67"/>
                  <a:pt x="140" y="67"/>
                  <a:pt x="140" y="67"/>
                </a:cubicBezTo>
                <a:cubicBezTo>
                  <a:pt x="148" y="60"/>
                  <a:pt x="148" y="60"/>
                  <a:pt x="148" y="60"/>
                </a:cubicBezTo>
                <a:cubicBezTo>
                  <a:pt x="150" y="57"/>
                  <a:pt x="153" y="56"/>
                  <a:pt x="156" y="56"/>
                </a:cubicBezTo>
                <a:cubicBezTo>
                  <a:pt x="163" y="56"/>
                  <a:pt x="168" y="61"/>
                  <a:pt x="168" y="68"/>
                </a:cubicBezTo>
                <a:cubicBezTo>
                  <a:pt x="168" y="71"/>
                  <a:pt x="167" y="74"/>
                  <a:pt x="164" y="76"/>
                </a:cubicBezTo>
                <a:lnTo>
                  <a:pt x="136" y="104"/>
                </a:lnTo>
                <a:close/>
                <a:moveTo>
                  <a:pt x="3" y="228"/>
                </a:moveTo>
                <a:cubicBezTo>
                  <a:pt x="1" y="226"/>
                  <a:pt x="0" y="223"/>
                  <a:pt x="0" y="220"/>
                </a:cubicBezTo>
                <a:cubicBezTo>
                  <a:pt x="0" y="68"/>
                  <a:pt x="0" y="68"/>
                  <a:pt x="0" y="68"/>
                </a:cubicBezTo>
                <a:cubicBezTo>
                  <a:pt x="0" y="65"/>
                  <a:pt x="1" y="62"/>
                  <a:pt x="4" y="59"/>
                </a:cubicBezTo>
                <a:cubicBezTo>
                  <a:pt x="82" y="135"/>
                  <a:pt x="82" y="135"/>
                  <a:pt x="82" y="135"/>
                </a:cubicBezTo>
                <a:lnTo>
                  <a:pt x="3" y="228"/>
                </a:lnTo>
                <a:close/>
                <a:moveTo>
                  <a:pt x="128" y="180"/>
                </a:moveTo>
                <a:cubicBezTo>
                  <a:pt x="161" y="148"/>
                  <a:pt x="161" y="148"/>
                  <a:pt x="161" y="148"/>
                </a:cubicBezTo>
                <a:cubicBezTo>
                  <a:pt x="252" y="229"/>
                  <a:pt x="252" y="229"/>
                  <a:pt x="252" y="229"/>
                </a:cubicBezTo>
                <a:cubicBezTo>
                  <a:pt x="250" y="231"/>
                  <a:pt x="247" y="232"/>
                  <a:pt x="244" y="232"/>
                </a:cubicBezTo>
                <a:cubicBezTo>
                  <a:pt x="12" y="232"/>
                  <a:pt x="12" y="232"/>
                  <a:pt x="12" y="232"/>
                </a:cubicBezTo>
                <a:cubicBezTo>
                  <a:pt x="9" y="232"/>
                  <a:pt x="6" y="231"/>
                  <a:pt x="4" y="229"/>
                </a:cubicBezTo>
                <a:cubicBezTo>
                  <a:pt x="95" y="148"/>
                  <a:pt x="95" y="148"/>
                  <a:pt x="95" y="148"/>
                </a:cubicBezTo>
                <a:lnTo>
                  <a:pt x="128" y="180"/>
                </a:lnTo>
                <a:close/>
              </a:path>
            </a:pathLst>
          </a:custGeom>
          <a:solidFill>
            <a:schemeClr val="dk1"/>
          </a:solidFill>
          <a:ln w="0">
            <a:noFill/>
          </a:ln>
        </p:spPr>
        <p:style>
          <a:lnRef idx="0"/>
          <a:fillRef idx="0"/>
          <a:effectRef idx="0"/>
          <a:fontRef idx="minor"/>
        </p:style>
      </p:sp>
      <p:sp>
        <p:nvSpPr>
          <p:cNvPr id="2140" name="Google Shape;2097;p47"/>
          <p:cNvSpPr/>
          <p:nvPr/>
        </p:nvSpPr>
        <p:spPr>
          <a:xfrm>
            <a:off x="8066520" y="4107960"/>
            <a:ext cx="507600" cy="349560"/>
          </a:xfrm>
          <a:custGeom>
            <a:avLst/>
            <a:gdLst/>
            <a:ahLst/>
            <a:rect l="l" t="t" r="r" b="b"/>
            <a:pathLst>
              <a:path w="256" h="176">
                <a:moveTo>
                  <a:pt x="174" y="79"/>
                </a:moveTo>
                <a:cubicBezTo>
                  <a:pt x="252" y="3"/>
                  <a:pt x="252" y="3"/>
                  <a:pt x="252" y="3"/>
                </a:cubicBezTo>
                <a:cubicBezTo>
                  <a:pt x="255" y="6"/>
                  <a:pt x="256" y="9"/>
                  <a:pt x="256" y="12"/>
                </a:cubicBezTo>
                <a:cubicBezTo>
                  <a:pt x="256" y="164"/>
                  <a:pt x="256" y="164"/>
                  <a:pt x="256" y="164"/>
                </a:cubicBezTo>
                <a:cubicBezTo>
                  <a:pt x="256" y="167"/>
                  <a:pt x="255" y="170"/>
                  <a:pt x="253" y="172"/>
                </a:cubicBezTo>
                <a:lnTo>
                  <a:pt x="174" y="79"/>
                </a:lnTo>
                <a:close/>
                <a:moveTo>
                  <a:pt x="4" y="3"/>
                </a:moveTo>
                <a:cubicBezTo>
                  <a:pt x="6" y="1"/>
                  <a:pt x="9" y="0"/>
                  <a:pt x="12" y="0"/>
                </a:cubicBezTo>
                <a:cubicBezTo>
                  <a:pt x="244" y="0"/>
                  <a:pt x="244" y="0"/>
                  <a:pt x="244" y="0"/>
                </a:cubicBezTo>
                <a:cubicBezTo>
                  <a:pt x="247" y="0"/>
                  <a:pt x="250" y="1"/>
                  <a:pt x="252" y="3"/>
                </a:cubicBezTo>
                <a:cubicBezTo>
                  <a:pt x="128" y="100"/>
                  <a:pt x="128" y="100"/>
                  <a:pt x="128" y="100"/>
                </a:cubicBezTo>
                <a:lnTo>
                  <a:pt x="4" y="3"/>
                </a:lnTo>
                <a:close/>
                <a:moveTo>
                  <a:pt x="3" y="172"/>
                </a:moveTo>
                <a:cubicBezTo>
                  <a:pt x="1" y="170"/>
                  <a:pt x="0" y="167"/>
                  <a:pt x="0" y="164"/>
                </a:cubicBezTo>
                <a:cubicBezTo>
                  <a:pt x="0" y="12"/>
                  <a:pt x="0" y="12"/>
                  <a:pt x="0" y="12"/>
                </a:cubicBezTo>
                <a:cubicBezTo>
                  <a:pt x="0" y="9"/>
                  <a:pt x="1" y="6"/>
                  <a:pt x="4" y="3"/>
                </a:cubicBezTo>
                <a:cubicBezTo>
                  <a:pt x="82" y="79"/>
                  <a:pt x="82" y="79"/>
                  <a:pt x="82" y="79"/>
                </a:cubicBezTo>
                <a:lnTo>
                  <a:pt x="3" y="172"/>
                </a:lnTo>
                <a:close/>
                <a:moveTo>
                  <a:pt x="128" y="124"/>
                </a:moveTo>
                <a:cubicBezTo>
                  <a:pt x="161" y="92"/>
                  <a:pt x="161" y="92"/>
                  <a:pt x="161" y="92"/>
                </a:cubicBezTo>
                <a:cubicBezTo>
                  <a:pt x="252" y="173"/>
                  <a:pt x="252" y="173"/>
                  <a:pt x="252" y="173"/>
                </a:cubicBezTo>
                <a:cubicBezTo>
                  <a:pt x="250" y="175"/>
                  <a:pt x="247" y="176"/>
                  <a:pt x="244" y="176"/>
                </a:cubicBezTo>
                <a:cubicBezTo>
                  <a:pt x="12" y="176"/>
                  <a:pt x="12" y="176"/>
                  <a:pt x="12" y="176"/>
                </a:cubicBezTo>
                <a:cubicBezTo>
                  <a:pt x="9" y="176"/>
                  <a:pt x="6" y="175"/>
                  <a:pt x="4" y="173"/>
                </a:cubicBezTo>
                <a:cubicBezTo>
                  <a:pt x="95" y="92"/>
                  <a:pt x="95" y="92"/>
                  <a:pt x="95" y="92"/>
                </a:cubicBezTo>
                <a:lnTo>
                  <a:pt x="128" y="124"/>
                </a:lnTo>
                <a:close/>
              </a:path>
            </a:pathLst>
          </a:custGeom>
          <a:solidFill>
            <a:schemeClr val="dk1"/>
          </a:solidFill>
          <a:ln w="0">
            <a:noFill/>
          </a:ln>
        </p:spPr>
        <p:style>
          <a:lnRef idx="0"/>
          <a:fillRef idx="0"/>
          <a:effectRef idx="0"/>
          <a:fontRef idx="minor"/>
        </p:style>
      </p:sp>
      <p:sp>
        <p:nvSpPr>
          <p:cNvPr id="2141" name="Google Shape;2098;p47"/>
          <p:cNvSpPr/>
          <p:nvPr/>
        </p:nvSpPr>
        <p:spPr>
          <a:xfrm>
            <a:off x="7174080" y="4060440"/>
            <a:ext cx="50976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91" y="95"/>
                </a:moveTo>
                <a:cubicBezTo>
                  <a:pt x="96" y="91"/>
                  <a:pt x="104" y="91"/>
                  <a:pt x="108" y="95"/>
                </a:cubicBezTo>
                <a:cubicBezTo>
                  <a:pt x="128" y="115"/>
                  <a:pt x="128" y="115"/>
                  <a:pt x="128" y="115"/>
                </a:cubicBezTo>
                <a:cubicBezTo>
                  <a:pt x="148" y="95"/>
                  <a:pt x="148" y="95"/>
                  <a:pt x="148" y="95"/>
                </a:cubicBezTo>
                <a:cubicBezTo>
                  <a:pt x="152" y="91"/>
                  <a:pt x="160" y="91"/>
                  <a:pt x="165" y="95"/>
                </a:cubicBezTo>
                <a:cubicBezTo>
                  <a:pt x="169" y="100"/>
                  <a:pt x="169" y="108"/>
                  <a:pt x="165" y="112"/>
                </a:cubicBezTo>
                <a:cubicBezTo>
                  <a:pt x="145" y="132"/>
                  <a:pt x="145" y="132"/>
                  <a:pt x="145" y="132"/>
                </a:cubicBezTo>
                <a:cubicBezTo>
                  <a:pt x="165" y="152"/>
                  <a:pt x="165" y="152"/>
                  <a:pt x="165" y="152"/>
                </a:cubicBezTo>
                <a:cubicBezTo>
                  <a:pt x="169" y="156"/>
                  <a:pt x="169" y="164"/>
                  <a:pt x="165" y="169"/>
                </a:cubicBezTo>
                <a:cubicBezTo>
                  <a:pt x="160" y="173"/>
                  <a:pt x="152" y="173"/>
                  <a:pt x="148" y="169"/>
                </a:cubicBezTo>
                <a:cubicBezTo>
                  <a:pt x="128" y="149"/>
                  <a:pt x="128" y="149"/>
                  <a:pt x="128" y="149"/>
                </a:cubicBezTo>
                <a:cubicBezTo>
                  <a:pt x="108" y="169"/>
                  <a:pt x="108" y="169"/>
                  <a:pt x="108" y="169"/>
                </a:cubicBezTo>
                <a:cubicBezTo>
                  <a:pt x="104" y="173"/>
                  <a:pt x="96" y="173"/>
                  <a:pt x="91" y="169"/>
                </a:cubicBezTo>
                <a:cubicBezTo>
                  <a:pt x="87" y="164"/>
                  <a:pt x="87" y="156"/>
                  <a:pt x="91" y="152"/>
                </a:cubicBezTo>
                <a:cubicBezTo>
                  <a:pt x="111" y="132"/>
                  <a:pt x="111" y="132"/>
                  <a:pt x="111" y="132"/>
                </a:cubicBezTo>
                <a:cubicBezTo>
                  <a:pt x="91" y="112"/>
                  <a:pt x="91" y="112"/>
                  <a:pt x="91" y="112"/>
                </a:cubicBezTo>
                <a:cubicBezTo>
                  <a:pt x="87" y="108"/>
                  <a:pt x="87" y="100"/>
                  <a:pt x="91" y="95"/>
                </a:cubicBezTo>
              </a:path>
            </a:pathLst>
          </a:custGeom>
          <a:solidFill>
            <a:schemeClr val="dk1"/>
          </a:solidFill>
          <a:ln w="0">
            <a:noFill/>
          </a:ln>
        </p:spPr>
        <p:style>
          <a:lnRef idx="0"/>
          <a:fillRef idx="0"/>
          <a:effectRef idx="0"/>
          <a:fontRef idx="minor"/>
        </p:style>
      </p:sp>
      <p:sp>
        <p:nvSpPr>
          <p:cNvPr id="2142" name="Google Shape;2099;p47"/>
          <p:cNvSpPr/>
          <p:nvPr/>
        </p:nvSpPr>
        <p:spPr>
          <a:xfrm>
            <a:off x="6283800" y="4060440"/>
            <a:ext cx="50760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92" y="120"/>
                </a:moveTo>
                <a:cubicBezTo>
                  <a:pt x="95" y="120"/>
                  <a:pt x="98" y="121"/>
                  <a:pt x="100" y="124"/>
                </a:cubicBezTo>
                <a:cubicBezTo>
                  <a:pt x="116" y="139"/>
                  <a:pt x="116" y="139"/>
                  <a:pt x="116" y="139"/>
                </a:cubicBezTo>
                <a:cubicBezTo>
                  <a:pt x="156" y="100"/>
                  <a:pt x="156" y="100"/>
                  <a:pt x="156" y="100"/>
                </a:cubicBezTo>
                <a:cubicBezTo>
                  <a:pt x="158" y="97"/>
                  <a:pt x="161" y="96"/>
                  <a:pt x="164" y="96"/>
                </a:cubicBezTo>
                <a:cubicBezTo>
                  <a:pt x="171" y="96"/>
                  <a:pt x="176" y="101"/>
                  <a:pt x="176" y="108"/>
                </a:cubicBezTo>
                <a:cubicBezTo>
                  <a:pt x="176" y="111"/>
                  <a:pt x="175" y="114"/>
                  <a:pt x="172" y="116"/>
                </a:cubicBezTo>
                <a:cubicBezTo>
                  <a:pt x="124" y="164"/>
                  <a:pt x="124" y="164"/>
                  <a:pt x="124" y="164"/>
                </a:cubicBezTo>
                <a:cubicBezTo>
                  <a:pt x="122" y="167"/>
                  <a:pt x="119" y="168"/>
                  <a:pt x="116" y="168"/>
                </a:cubicBezTo>
                <a:cubicBezTo>
                  <a:pt x="113" y="168"/>
                  <a:pt x="110" y="167"/>
                  <a:pt x="108" y="164"/>
                </a:cubicBezTo>
                <a:cubicBezTo>
                  <a:pt x="84" y="140"/>
                  <a:pt x="84" y="140"/>
                  <a:pt x="84" y="140"/>
                </a:cubicBezTo>
                <a:cubicBezTo>
                  <a:pt x="81" y="138"/>
                  <a:pt x="80" y="135"/>
                  <a:pt x="80" y="132"/>
                </a:cubicBezTo>
                <a:cubicBezTo>
                  <a:pt x="80" y="125"/>
                  <a:pt x="85" y="120"/>
                  <a:pt x="92" y="120"/>
                </a:cubicBezTo>
              </a:path>
            </a:pathLst>
          </a:custGeom>
          <a:solidFill>
            <a:schemeClr val="dk1"/>
          </a:solidFill>
          <a:ln w="0">
            <a:noFill/>
          </a:ln>
        </p:spPr>
        <p:style>
          <a:lnRef idx="0"/>
          <a:fillRef idx="0"/>
          <a:effectRef idx="0"/>
          <a:fontRef idx="minor"/>
        </p:style>
      </p:sp>
      <p:sp>
        <p:nvSpPr>
          <p:cNvPr id="2143" name="Google Shape;2100;p47"/>
          <p:cNvSpPr/>
          <p:nvPr/>
        </p:nvSpPr>
        <p:spPr>
          <a:xfrm>
            <a:off x="5391720" y="4060440"/>
            <a:ext cx="50760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88" y="120"/>
                </a:moveTo>
                <a:cubicBezTo>
                  <a:pt x="116" y="120"/>
                  <a:pt x="116" y="120"/>
                  <a:pt x="116" y="120"/>
                </a:cubicBezTo>
                <a:cubicBezTo>
                  <a:pt x="140" y="120"/>
                  <a:pt x="140" y="120"/>
                  <a:pt x="140" y="120"/>
                </a:cubicBezTo>
                <a:cubicBezTo>
                  <a:pt x="168" y="120"/>
                  <a:pt x="168" y="120"/>
                  <a:pt x="168" y="120"/>
                </a:cubicBezTo>
                <a:cubicBezTo>
                  <a:pt x="175" y="120"/>
                  <a:pt x="180" y="125"/>
                  <a:pt x="180" y="132"/>
                </a:cubicBezTo>
                <a:cubicBezTo>
                  <a:pt x="180" y="139"/>
                  <a:pt x="175" y="144"/>
                  <a:pt x="168" y="144"/>
                </a:cubicBezTo>
                <a:cubicBezTo>
                  <a:pt x="104" y="144"/>
                  <a:pt x="104" y="144"/>
                  <a:pt x="104" y="144"/>
                </a:cubicBezTo>
                <a:cubicBezTo>
                  <a:pt x="88" y="144"/>
                  <a:pt x="88" y="144"/>
                  <a:pt x="88" y="144"/>
                </a:cubicBezTo>
                <a:cubicBezTo>
                  <a:pt x="81" y="144"/>
                  <a:pt x="76" y="139"/>
                  <a:pt x="76" y="132"/>
                </a:cubicBezTo>
                <a:cubicBezTo>
                  <a:pt x="76" y="125"/>
                  <a:pt x="81" y="120"/>
                  <a:pt x="88" y="120"/>
                </a:cubicBezTo>
              </a:path>
            </a:pathLst>
          </a:custGeom>
          <a:solidFill>
            <a:schemeClr val="dk1"/>
          </a:solidFill>
          <a:ln w="0">
            <a:noFill/>
          </a:ln>
        </p:spPr>
        <p:style>
          <a:lnRef idx="0"/>
          <a:fillRef idx="0"/>
          <a:effectRef idx="0"/>
          <a:fontRef idx="minor"/>
        </p:style>
      </p:sp>
      <p:sp>
        <p:nvSpPr>
          <p:cNvPr id="2144" name="Google Shape;2101;p47"/>
          <p:cNvSpPr/>
          <p:nvPr/>
        </p:nvSpPr>
        <p:spPr>
          <a:xfrm>
            <a:off x="4499280" y="4060440"/>
            <a:ext cx="50976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88" y="120"/>
                </a:moveTo>
                <a:cubicBezTo>
                  <a:pt x="116" y="120"/>
                  <a:pt x="116" y="120"/>
                  <a:pt x="116" y="120"/>
                </a:cubicBezTo>
                <a:cubicBezTo>
                  <a:pt x="116" y="92"/>
                  <a:pt x="116" y="92"/>
                  <a:pt x="116" y="92"/>
                </a:cubicBezTo>
                <a:cubicBezTo>
                  <a:pt x="116" y="85"/>
                  <a:pt x="121" y="80"/>
                  <a:pt x="128" y="80"/>
                </a:cubicBezTo>
                <a:cubicBezTo>
                  <a:pt x="135" y="80"/>
                  <a:pt x="140" y="85"/>
                  <a:pt x="140" y="92"/>
                </a:cubicBezTo>
                <a:cubicBezTo>
                  <a:pt x="140" y="120"/>
                  <a:pt x="140" y="120"/>
                  <a:pt x="140" y="120"/>
                </a:cubicBezTo>
                <a:cubicBezTo>
                  <a:pt x="168" y="120"/>
                  <a:pt x="168" y="120"/>
                  <a:pt x="168" y="120"/>
                </a:cubicBezTo>
                <a:cubicBezTo>
                  <a:pt x="175" y="120"/>
                  <a:pt x="180" y="125"/>
                  <a:pt x="180" y="132"/>
                </a:cubicBezTo>
                <a:cubicBezTo>
                  <a:pt x="180" y="139"/>
                  <a:pt x="175" y="144"/>
                  <a:pt x="168" y="144"/>
                </a:cubicBezTo>
                <a:cubicBezTo>
                  <a:pt x="140" y="144"/>
                  <a:pt x="140" y="144"/>
                  <a:pt x="140" y="144"/>
                </a:cubicBezTo>
                <a:cubicBezTo>
                  <a:pt x="140" y="172"/>
                  <a:pt x="140" y="172"/>
                  <a:pt x="140" y="172"/>
                </a:cubicBezTo>
                <a:cubicBezTo>
                  <a:pt x="140" y="179"/>
                  <a:pt x="135" y="184"/>
                  <a:pt x="128" y="184"/>
                </a:cubicBezTo>
                <a:cubicBezTo>
                  <a:pt x="121" y="184"/>
                  <a:pt x="116" y="179"/>
                  <a:pt x="116" y="172"/>
                </a:cubicBezTo>
                <a:cubicBezTo>
                  <a:pt x="116" y="144"/>
                  <a:pt x="116" y="144"/>
                  <a:pt x="116" y="144"/>
                </a:cubicBezTo>
                <a:cubicBezTo>
                  <a:pt x="88" y="144"/>
                  <a:pt x="88" y="144"/>
                  <a:pt x="88" y="144"/>
                </a:cubicBezTo>
                <a:cubicBezTo>
                  <a:pt x="81" y="144"/>
                  <a:pt x="76" y="139"/>
                  <a:pt x="76" y="132"/>
                </a:cubicBezTo>
                <a:cubicBezTo>
                  <a:pt x="76" y="125"/>
                  <a:pt x="81" y="120"/>
                  <a:pt x="88" y="120"/>
                </a:cubicBezTo>
              </a:path>
            </a:pathLst>
          </a:custGeom>
          <a:solidFill>
            <a:schemeClr val="dk1"/>
          </a:solidFill>
          <a:ln w="0">
            <a:noFill/>
          </a:ln>
        </p:spPr>
        <p:style>
          <a:lnRef idx="0"/>
          <a:fillRef idx="0"/>
          <a:effectRef idx="0"/>
          <a:fontRef idx="minor"/>
        </p:style>
      </p:sp>
      <p:sp>
        <p:nvSpPr>
          <p:cNvPr id="2145" name="Google Shape;2102;p47"/>
          <p:cNvSpPr/>
          <p:nvPr/>
        </p:nvSpPr>
        <p:spPr>
          <a:xfrm>
            <a:off x="3609000" y="4060440"/>
            <a:ext cx="50760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196" y="212"/>
                </a:moveTo>
                <a:cubicBezTo>
                  <a:pt x="244" y="212"/>
                  <a:pt x="244" y="212"/>
                  <a:pt x="244" y="212"/>
                </a:cubicBezTo>
                <a:cubicBezTo>
                  <a:pt x="244" y="108"/>
                  <a:pt x="244" y="108"/>
                  <a:pt x="244" y="108"/>
                </a:cubicBezTo>
                <a:cubicBezTo>
                  <a:pt x="240" y="108"/>
                  <a:pt x="240" y="108"/>
                  <a:pt x="240" y="108"/>
                </a:cubicBezTo>
                <a:cubicBezTo>
                  <a:pt x="196" y="108"/>
                  <a:pt x="196" y="108"/>
                  <a:pt x="196" y="108"/>
                </a:cubicBezTo>
                <a:lnTo>
                  <a:pt x="196" y="212"/>
                </a:lnTo>
                <a:close/>
                <a:moveTo>
                  <a:pt x="72" y="212"/>
                </a:moveTo>
                <a:cubicBezTo>
                  <a:pt x="184" y="212"/>
                  <a:pt x="184" y="212"/>
                  <a:pt x="184" y="212"/>
                </a:cubicBezTo>
                <a:cubicBezTo>
                  <a:pt x="184" y="108"/>
                  <a:pt x="184" y="108"/>
                  <a:pt x="184" y="108"/>
                </a:cubicBezTo>
                <a:cubicBezTo>
                  <a:pt x="72" y="108"/>
                  <a:pt x="72" y="108"/>
                  <a:pt x="72" y="108"/>
                </a:cubicBezTo>
                <a:lnTo>
                  <a:pt x="72" y="212"/>
                </a:lnTo>
                <a:close/>
                <a:moveTo>
                  <a:pt x="12" y="212"/>
                </a:moveTo>
                <a:cubicBezTo>
                  <a:pt x="60" y="212"/>
                  <a:pt x="60" y="212"/>
                  <a:pt x="60" y="212"/>
                </a:cubicBezTo>
                <a:cubicBezTo>
                  <a:pt x="60" y="108"/>
                  <a:pt x="60" y="108"/>
                  <a:pt x="60" y="108"/>
                </a:cubicBezTo>
                <a:cubicBezTo>
                  <a:pt x="12" y="108"/>
                  <a:pt x="12" y="108"/>
                  <a:pt x="12" y="108"/>
                </a:cubicBezTo>
                <a:lnTo>
                  <a:pt x="12" y="212"/>
                </a:lnTo>
                <a:close/>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32" y="48"/>
                </a:moveTo>
                <a:cubicBezTo>
                  <a:pt x="24" y="48"/>
                  <a:pt x="24" y="48"/>
                  <a:pt x="24" y="48"/>
                </a:cubicBezTo>
                <a:cubicBezTo>
                  <a:pt x="12" y="48"/>
                  <a:pt x="12" y="48"/>
                  <a:pt x="12" y="48"/>
                </a:cubicBezTo>
                <a:cubicBezTo>
                  <a:pt x="12" y="96"/>
                  <a:pt x="12" y="96"/>
                  <a:pt x="12" y="96"/>
                </a:cubicBezTo>
                <a:cubicBezTo>
                  <a:pt x="60" y="96"/>
                  <a:pt x="60" y="96"/>
                  <a:pt x="60" y="96"/>
                </a:cubicBezTo>
                <a:cubicBezTo>
                  <a:pt x="72" y="96"/>
                  <a:pt x="72" y="96"/>
                  <a:pt x="72" y="96"/>
                </a:cubicBezTo>
                <a:cubicBezTo>
                  <a:pt x="184" y="96"/>
                  <a:pt x="184" y="96"/>
                  <a:pt x="184" y="96"/>
                </a:cubicBezTo>
                <a:cubicBezTo>
                  <a:pt x="196" y="96"/>
                  <a:pt x="196" y="96"/>
                  <a:pt x="196" y="96"/>
                </a:cubicBezTo>
                <a:cubicBezTo>
                  <a:pt x="240" y="96"/>
                  <a:pt x="240" y="96"/>
                  <a:pt x="240" y="96"/>
                </a:cubicBezTo>
                <a:cubicBezTo>
                  <a:pt x="244" y="96"/>
                  <a:pt x="244" y="96"/>
                  <a:pt x="244" y="96"/>
                </a:cubicBezTo>
                <a:cubicBezTo>
                  <a:pt x="244" y="48"/>
                  <a:pt x="244" y="48"/>
                  <a:pt x="244" y="48"/>
                </a:cubicBezTo>
                <a:lnTo>
                  <a:pt x="232" y="48"/>
                </a:lnTo>
                <a:close/>
              </a:path>
            </a:pathLst>
          </a:custGeom>
          <a:solidFill>
            <a:schemeClr val="dk1"/>
          </a:solidFill>
          <a:ln w="0">
            <a:noFill/>
          </a:ln>
        </p:spPr>
        <p:style>
          <a:lnRef idx="0"/>
          <a:fillRef idx="0"/>
          <a:effectRef idx="0"/>
          <a:fontRef idx="minor"/>
        </p:style>
      </p:sp>
      <p:sp>
        <p:nvSpPr>
          <p:cNvPr id="2146" name="Google Shape;2103;p47"/>
          <p:cNvSpPr/>
          <p:nvPr/>
        </p:nvSpPr>
        <p:spPr>
          <a:xfrm>
            <a:off x="2716920" y="4060440"/>
            <a:ext cx="50976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196" y="212"/>
                </a:moveTo>
                <a:cubicBezTo>
                  <a:pt x="244" y="212"/>
                  <a:pt x="244" y="212"/>
                  <a:pt x="244" y="212"/>
                </a:cubicBezTo>
                <a:cubicBezTo>
                  <a:pt x="244" y="108"/>
                  <a:pt x="244" y="108"/>
                  <a:pt x="244" y="108"/>
                </a:cubicBezTo>
                <a:cubicBezTo>
                  <a:pt x="238" y="108"/>
                  <a:pt x="238" y="108"/>
                  <a:pt x="238" y="108"/>
                </a:cubicBezTo>
                <a:cubicBezTo>
                  <a:pt x="196" y="108"/>
                  <a:pt x="196" y="108"/>
                  <a:pt x="196" y="108"/>
                </a:cubicBezTo>
                <a:lnTo>
                  <a:pt x="196" y="212"/>
                </a:lnTo>
                <a:close/>
                <a:moveTo>
                  <a:pt x="12" y="212"/>
                </a:moveTo>
                <a:cubicBezTo>
                  <a:pt x="184" y="212"/>
                  <a:pt x="184" y="212"/>
                  <a:pt x="184" y="212"/>
                </a:cubicBezTo>
                <a:cubicBezTo>
                  <a:pt x="184" y="108"/>
                  <a:pt x="184" y="108"/>
                  <a:pt x="184" y="108"/>
                </a:cubicBezTo>
                <a:cubicBezTo>
                  <a:pt x="12" y="108"/>
                  <a:pt x="12" y="108"/>
                  <a:pt x="12" y="108"/>
                </a:cubicBezTo>
                <a:lnTo>
                  <a:pt x="12" y="212"/>
                </a:lnTo>
                <a:close/>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32" y="48"/>
                </a:moveTo>
                <a:cubicBezTo>
                  <a:pt x="24" y="48"/>
                  <a:pt x="24" y="48"/>
                  <a:pt x="24" y="48"/>
                </a:cubicBezTo>
                <a:cubicBezTo>
                  <a:pt x="12" y="48"/>
                  <a:pt x="12" y="48"/>
                  <a:pt x="12" y="48"/>
                </a:cubicBezTo>
                <a:cubicBezTo>
                  <a:pt x="12" y="96"/>
                  <a:pt x="12" y="96"/>
                  <a:pt x="12" y="96"/>
                </a:cubicBezTo>
                <a:cubicBezTo>
                  <a:pt x="184" y="96"/>
                  <a:pt x="184" y="96"/>
                  <a:pt x="184" y="96"/>
                </a:cubicBezTo>
                <a:cubicBezTo>
                  <a:pt x="196" y="96"/>
                  <a:pt x="196" y="96"/>
                  <a:pt x="196" y="96"/>
                </a:cubicBezTo>
                <a:cubicBezTo>
                  <a:pt x="238" y="96"/>
                  <a:pt x="238" y="96"/>
                  <a:pt x="238" y="96"/>
                </a:cubicBezTo>
                <a:cubicBezTo>
                  <a:pt x="244" y="96"/>
                  <a:pt x="244" y="96"/>
                  <a:pt x="244" y="96"/>
                </a:cubicBezTo>
                <a:cubicBezTo>
                  <a:pt x="244" y="48"/>
                  <a:pt x="244" y="48"/>
                  <a:pt x="244" y="48"/>
                </a:cubicBezTo>
                <a:lnTo>
                  <a:pt x="232" y="48"/>
                </a:lnTo>
                <a:close/>
              </a:path>
            </a:pathLst>
          </a:custGeom>
          <a:solidFill>
            <a:schemeClr val="dk1"/>
          </a:solidFill>
          <a:ln w="0">
            <a:noFill/>
          </a:ln>
        </p:spPr>
        <p:style>
          <a:lnRef idx="0"/>
          <a:fillRef idx="0"/>
          <a:effectRef idx="0"/>
          <a:fontRef idx="minor"/>
        </p:style>
      </p:sp>
      <p:sp>
        <p:nvSpPr>
          <p:cNvPr id="2147" name="Google Shape;2104;p47"/>
          <p:cNvSpPr/>
          <p:nvPr/>
        </p:nvSpPr>
        <p:spPr>
          <a:xfrm>
            <a:off x="1826640" y="4060440"/>
            <a:ext cx="50760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72" y="212"/>
                </a:moveTo>
                <a:cubicBezTo>
                  <a:pt x="244" y="212"/>
                  <a:pt x="244" y="212"/>
                  <a:pt x="244" y="212"/>
                </a:cubicBezTo>
                <a:cubicBezTo>
                  <a:pt x="244" y="108"/>
                  <a:pt x="244" y="108"/>
                  <a:pt x="244" y="108"/>
                </a:cubicBezTo>
                <a:cubicBezTo>
                  <a:pt x="241" y="108"/>
                  <a:pt x="241" y="108"/>
                  <a:pt x="241" y="108"/>
                </a:cubicBezTo>
                <a:cubicBezTo>
                  <a:pt x="72" y="108"/>
                  <a:pt x="72" y="108"/>
                  <a:pt x="72" y="108"/>
                </a:cubicBezTo>
                <a:lnTo>
                  <a:pt x="72" y="212"/>
                </a:lnTo>
                <a:close/>
                <a:moveTo>
                  <a:pt x="12" y="212"/>
                </a:moveTo>
                <a:cubicBezTo>
                  <a:pt x="60" y="212"/>
                  <a:pt x="60" y="212"/>
                  <a:pt x="60" y="212"/>
                </a:cubicBezTo>
                <a:cubicBezTo>
                  <a:pt x="60" y="108"/>
                  <a:pt x="60" y="108"/>
                  <a:pt x="60" y="108"/>
                </a:cubicBezTo>
                <a:cubicBezTo>
                  <a:pt x="12" y="108"/>
                  <a:pt x="12" y="108"/>
                  <a:pt x="12" y="108"/>
                </a:cubicBezTo>
                <a:lnTo>
                  <a:pt x="12" y="212"/>
                </a:lnTo>
                <a:close/>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32" y="48"/>
                </a:moveTo>
                <a:cubicBezTo>
                  <a:pt x="24" y="48"/>
                  <a:pt x="24" y="48"/>
                  <a:pt x="24" y="48"/>
                </a:cubicBezTo>
                <a:cubicBezTo>
                  <a:pt x="12" y="48"/>
                  <a:pt x="12" y="48"/>
                  <a:pt x="12" y="48"/>
                </a:cubicBezTo>
                <a:cubicBezTo>
                  <a:pt x="12" y="96"/>
                  <a:pt x="12" y="96"/>
                  <a:pt x="12" y="96"/>
                </a:cubicBezTo>
                <a:cubicBezTo>
                  <a:pt x="60" y="96"/>
                  <a:pt x="60" y="96"/>
                  <a:pt x="60" y="96"/>
                </a:cubicBezTo>
                <a:cubicBezTo>
                  <a:pt x="72" y="96"/>
                  <a:pt x="72" y="96"/>
                  <a:pt x="72" y="96"/>
                </a:cubicBezTo>
                <a:cubicBezTo>
                  <a:pt x="241" y="96"/>
                  <a:pt x="241" y="96"/>
                  <a:pt x="241" y="96"/>
                </a:cubicBezTo>
                <a:cubicBezTo>
                  <a:pt x="244" y="96"/>
                  <a:pt x="244" y="96"/>
                  <a:pt x="244" y="96"/>
                </a:cubicBezTo>
                <a:cubicBezTo>
                  <a:pt x="244" y="48"/>
                  <a:pt x="244" y="48"/>
                  <a:pt x="244" y="48"/>
                </a:cubicBezTo>
                <a:lnTo>
                  <a:pt x="232" y="48"/>
                </a:lnTo>
                <a:close/>
              </a:path>
            </a:pathLst>
          </a:custGeom>
          <a:solidFill>
            <a:schemeClr val="dk1"/>
          </a:solidFill>
          <a:ln w="0">
            <a:noFill/>
          </a:ln>
        </p:spPr>
        <p:style>
          <a:lnRef idx="0"/>
          <a:fillRef idx="0"/>
          <a:effectRef idx="0"/>
          <a:fontRef idx="minor"/>
        </p:style>
      </p:sp>
      <p:sp>
        <p:nvSpPr>
          <p:cNvPr id="2148" name="Google Shape;2105;p47"/>
          <p:cNvSpPr/>
          <p:nvPr/>
        </p:nvSpPr>
        <p:spPr>
          <a:xfrm>
            <a:off x="934560" y="4060440"/>
            <a:ext cx="509760" cy="444240"/>
          </a:xfrm>
          <a:custGeom>
            <a:avLst/>
            <a:gdLst/>
            <a:ahLst/>
            <a:rect l="l" t="t" r="r" b="b"/>
            <a:pathLst>
              <a:path w="256" h="224">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path>
            </a:pathLst>
          </a:custGeom>
          <a:solidFill>
            <a:schemeClr val="dk1"/>
          </a:solidFill>
          <a:ln w="0">
            <a:noFill/>
          </a:ln>
        </p:spPr>
        <p:style>
          <a:lnRef idx="0"/>
          <a:fillRef idx="0"/>
          <a:effectRef idx="0"/>
          <a:fontRef idx="minor"/>
        </p:style>
      </p:sp>
      <p:sp>
        <p:nvSpPr>
          <p:cNvPr id="2149" name="Google Shape;2106;p47"/>
          <p:cNvSpPr/>
          <p:nvPr/>
        </p:nvSpPr>
        <p:spPr>
          <a:xfrm>
            <a:off x="10731240" y="3312720"/>
            <a:ext cx="525600" cy="157680"/>
          </a:xfrm>
          <a:custGeom>
            <a:avLst/>
            <a:gdLst/>
            <a:ahLst/>
            <a:rect l="l" t="t" r="r" b="b"/>
            <a:pathLst>
              <a:path w="264" h="80">
                <a:moveTo>
                  <a:pt x="259" y="19"/>
                </a:moveTo>
                <a:cubicBezTo>
                  <a:pt x="255" y="18"/>
                  <a:pt x="248" y="35"/>
                  <a:pt x="231" y="35"/>
                </a:cubicBezTo>
                <a:cubicBezTo>
                  <a:pt x="210" y="35"/>
                  <a:pt x="201" y="0"/>
                  <a:pt x="168" y="0"/>
                </a:cubicBezTo>
                <a:cubicBezTo>
                  <a:pt x="142" y="0"/>
                  <a:pt x="134" y="20"/>
                  <a:pt x="132" y="20"/>
                </a:cubicBezTo>
                <a:cubicBezTo>
                  <a:pt x="130" y="20"/>
                  <a:pt x="122" y="0"/>
                  <a:pt x="96" y="0"/>
                </a:cubicBezTo>
                <a:cubicBezTo>
                  <a:pt x="63" y="0"/>
                  <a:pt x="54" y="35"/>
                  <a:pt x="33" y="35"/>
                </a:cubicBezTo>
                <a:cubicBezTo>
                  <a:pt x="16" y="35"/>
                  <a:pt x="9" y="18"/>
                  <a:pt x="5" y="19"/>
                </a:cubicBezTo>
                <a:cubicBezTo>
                  <a:pt x="0" y="20"/>
                  <a:pt x="13" y="80"/>
                  <a:pt x="70" y="80"/>
                </a:cubicBezTo>
                <a:cubicBezTo>
                  <a:pt x="107" y="80"/>
                  <a:pt x="129" y="51"/>
                  <a:pt x="132" y="51"/>
                </a:cubicBezTo>
                <a:cubicBezTo>
                  <a:pt x="135" y="51"/>
                  <a:pt x="157" y="80"/>
                  <a:pt x="194" y="80"/>
                </a:cubicBezTo>
                <a:cubicBezTo>
                  <a:pt x="251" y="80"/>
                  <a:pt x="264" y="20"/>
                  <a:pt x="259" y="19"/>
                </a:cubicBezTo>
              </a:path>
            </a:pathLst>
          </a:custGeom>
          <a:solidFill>
            <a:schemeClr val="dk1"/>
          </a:solidFill>
          <a:ln w="0">
            <a:noFill/>
          </a:ln>
        </p:spPr>
        <p:style>
          <a:lnRef idx="0"/>
          <a:fillRef idx="0"/>
          <a:effectRef idx="0"/>
          <a:fontRef idx="minor"/>
        </p:style>
      </p:sp>
      <p:sp>
        <p:nvSpPr>
          <p:cNvPr id="2150" name="Google Shape;2107;p47"/>
          <p:cNvSpPr/>
          <p:nvPr/>
        </p:nvSpPr>
        <p:spPr>
          <a:xfrm>
            <a:off x="9848880" y="3241440"/>
            <a:ext cx="507600" cy="299880"/>
          </a:xfrm>
          <a:custGeom>
            <a:avLst/>
            <a:gdLst/>
            <a:ahLst/>
            <a:rect l="l" t="t"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dk1"/>
          </a:solidFill>
          <a:ln w="0">
            <a:noFill/>
          </a:ln>
        </p:spPr>
        <p:style>
          <a:lnRef idx="0"/>
          <a:fillRef idx="0"/>
          <a:effectRef idx="0"/>
          <a:fontRef idx="minor"/>
        </p:style>
      </p:sp>
      <p:sp>
        <p:nvSpPr>
          <p:cNvPr id="2151" name="Google Shape;2108;p47"/>
          <p:cNvSpPr/>
          <p:nvPr/>
        </p:nvSpPr>
        <p:spPr>
          <a:xfrm>
            <a:off x="8956800" y="3241440"/>
            <a:ext cx="509760" cy="299880"/>
          </a:xfrm>
          <a:custGeom>
            <a:avLst/>
            <a:gdLst/>
            <a:ahLst/>
            <a:rect l="l" t="t" r="r" b="b"/>
            <a:pathLst>
              <a:path w="256" h="152">
                <a:moveTo>
                  <a:pt x="244" y="88"/>
                </a:moveTo>
                <a:cubicBezTo>
                  <a:pt x="12" y="88"/>
                  <a:pt x="12" y="88"/>
                  <a:pt x="12" y="88"/>
                </a:cubicBezTo>
                <a:cubicBezTo>
                  <a:pt x="5" y="88"/>
                  <a:pt x="0" y="83"/>
                  <a:pt x="0" y="76"/>
                </a:cubicBezTo>
                <a:cubicBezTo>
                  <a:pt x="0" y="69"/>
                  <a:pt x="5" y="64"/>
                  <a:pt x="12" y="64"/>
                </a:cubicBezTo>
                <a:cubicBezTo>
                  <a:pt x="244" y="64"/>
                  <a:pt x="244" y="64"/>
                  <a:pt x="244" y="64"/>
                </a:cubicBezTo>
                <a:cubicBezTo>
                  <a:pt x="251" y="64"/>
                  <a:pt x="256" y="69"/>
                  <a:pt x="256" y="76"/>
                </a:cubicBezTo>
                <a:cubicBezTo>
                  <a:pt x="256" y="83"/>
                  <a:pt x="251" y="88"/>
                  <a:pt x="244" y="88"/>
                </a:cubicBezTo>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path>
            </a:pathLst>
          </a:custGeom>
          <a:solidFill>
            <a:schemeClr val="dk1"/>
          </a:solidFill>
          <a:ln w="0">
            <a:noFill/>
          </a:ln>
        </p:spPr>
        <p:style>
          <a:lnRef idx="0"/>
          <a:fillRef idx="0"/>
          <a:effectRef idx="0"/>
          <a:fontRef idx="minor"/>
        </p:style>
      </p:sp>
      <p:sp>
        <p:nvSpPr>
          <p:cNvPr id="2152" name="Google Shape;2109;p47"/>
          <p:cNvSpPr/>
          <p:nvPr/>
        </p:nvSpPr>
        <p:spPr>
          <a:xfrm>
            <a:off x="8121960" y="3344400"/>
            <a:ext cx="397080" cy="94320"/>
          </a:xfrm>
          <a:custGeom>
            <a:avLst/>
            <a:gdLst/>
            <a:ahLst/>
            <a:rect l="l" t="t" r="r" b="b"/>
            <a:pathLst>
              <a:path w="200" h="48">
                <a:moveTo>
                  <a:pt x="176" y="48"/>
                </a:moveTo>
                <a:cubicBezTo>
                  <a:pt x="163" y="48"/>
                  <a:pt x="152" y="37"/>
                  <a:pt x="152" y="24"/>
                </a:cubicBezTo>
                <a:cubicBezTo>
                  <a:pt x="152" y="11"/>
                  <a:pt x="163" y="0"/>
                  <a:pt x="176" y="0"/>
                </a:cubicBezTo>
                <a:cubicBezTo>
                  <a:pt x="189" y="0"/>
                  <a:pt x="200" y="11"/>
                  <a:pt x="200" y="24"/>
                </a:cubicBezTo>
                <a:cubicBezTo>
                  <a:pt x="200" y="37"/>
                  <a:pt x="189" y="48"/>
                  <a:pt x="176" y="48"/>
                </a:cubicBezTo>
                <a:moveTo>
                  <a:pt x="100" y="48"/>
                </a:moveTo>
                <a:cubicBezTo>
                  <a:pt x="87" y="48"/>
                  <a:pt x="76" y="37"/>
                  <a:pt x="76" y="24"/>
                </a:cubicBezTo>
                <a:cubicBezTo>
                  <a:pt x="76" y="11"/>
                  <a:pt x="87" y="0"/>
                  <a:pt x="100" y="0"/>
                </a:cubicBezTo>
                <a:cubicBezTo>
                  <a:pt x="113" y="0"/>
                  <a:pt x="124" y="11"/>
                  <a:pt x="124" y="24"/>
                </a:cubicBezTo>
                <a:cubicBezTo>
                  <a:pt x="124" y="37"/>
                  <a:pt x="113" y="48"/>
                  <a:pt x="100" y="48"/>
                </a:cubicBezTo>
                <a:moveTo>
                  <a:pt x="24" y="48"/>
                </a:moveTo>
                <a:cubicBezTo>
                  <a:pt x="11" y="48"/>
                  <a:pt x="0" y="37"/>
                  <a:pt x="0" y="24"/>
                </a:cubicBezTo>
                <a:cubicBezTo>
                  <a:pt x="0" y="11"/>
                  <a:pt x="11" y="0"/>
                  <a:pt x="24" y="0"/>
                </a:cubicBezTo>
                <a:cubicBezTo>
                  <a:pt x="37" y="0"/>
                  <a:pt x="48" y="11"/>
                  <a:pt x="48" y="24"/>
                </a:cubicBezTo>
                <a:cubicBezTo>
                  <a:pt x="48" y="37"/>
                  <a:pt x="37" y="48"/>
                  <a:pt x="24" y="48"/>
                </a:cubicBezTo>
              </a:path>
            </a:pathLst>
          </a:custGeom>
          <a:solidFill>
            <a:schemeClr val="dk1"/>
          </a:solidFill>
          <a:ln w="0">
            <a:noFill/>
          </a:ln>
        </p:spPr>
        <p:style>
          <a:lnRef idx="0"/>
          <a:fillRef idx="0"/>
          <a:effectRef idx="0"/>
          <a:fontRef idx="minor"/>
        </p:style>
      </p:sp>
      <p:sp>
        <p:nvSpPr>
          <p:cNvPr id="2153" name="Google Shape;2110;p47"/>
          <p:cNvSpPr/>
          <p:nvPr/>
        </p:nvSpPr>
        <p:spPr>
          <a:xfrm>
            <a:off x="7334640" y="3223800"/>
            <a:ext cx="189360" cy="335520"/>
          </a:xfrm>
          <a:custGeom>
            <a:avLst/>
            <a:gdLst/>
            <a:ahLst/>
            <a:rect l="l" t="t" r="r" b="b"/>
            <a:pathLst>
              <a:path w="96" h="168">
                <a:moveTo>
                  <a:pt x="4" y="21"/>
                </a:moveTo>
                <a:cubicBezTo>
                  <a:pt x="67" y="84"/>
                  <a:pt x="67" y="84"/>
                  <a:pt x="67" y="84"/>
                </a:cubicBezTo>
                <a:cubicBezTo>
                  <a:pt x="3" y="148"/>
                  <a:pt x="3" y="148"/>
                  <a:pt x="3" y="148"/>
                </a:cubicBezTo>
                <a:cubicBezTo>
                  <a:pt x="3" y="148"/>
                  <a:pt x="3" y="148"/>
                  <a:pt x="3" y="148"/>
                </a:cubicBezTo>
                <a:cubicBezTo>
                  <a:pt x="1" y="150"/>
                  <a:pt x="0" y="153"/>
                  <a:pt x="0" y="156"/>
                </a:cubicBezTo>
                <a:cubicBezTo>
                  <a:pt x="0" y="163"/>
                  <a:pt x="5" y="168"/>
                  <a:pt x="12" y="168"/>
                </a:cubicBezTo>
                <a:cubicBezTo>
                  <a:pt x="15" y="168"/>
                  <a:pt x="18" y="167"/>
                  <a:pt x="20" y="165"/>
                </a:cubicBezTo>
                <a:cubicBezTo>
                  <a:pt x="20" y="165"/>
                  <a:pt x="20" y="165"/>
                  <a:pt x="20" y="165"/>
                </a:cubicBezTo>
                <a:cubicBezTo>
                  <a:pt x="92" y="93"/>
                  <a:pt x="92" y="93"/>
                  <a:pt x="92" y="93"/>
                </a:cubicBezTo>
                <a:cubicBezTo>
                  <a:pt x="92" y="93"/>
                  <a:pt x="92" y="93"/>
                  <a:pt x="92" y="93"/>
                </a:cubicBezTo>
                <a:cubicBezTo>
                  <a:pt x="95" y="90"/>
                  <a:pt x="96" y="87"/>
                  <a:pt x="96" y="84"/>
                </a:cubicBezTo>
                <a:cubicBezTo>
                  <a:pt x="96" y="84"/>
                  <a:pt x="96" y="84"/>
                  <a:pt x="96" y="84"/>
                </a:cubicBezTo>
                <a:cubicBezTo>
                  <a:pt x="96" y="84"/>
                  <a:pt x="96" y="84"/>
                  <a:pt x="96" y="84"/>
                </a:cubicBezTo>
                <a:cubicBezTo>
                  <a:pt x="96" y="81"/>
                  <a:pt x="95" y="77"/>
                  <a:pt x="92" y="75"/>
                </a:cubicBezTo>
                <a:cubicBezTo>
                  <a:pt x="92" y="75"/>
                  <a:pt x="92" y="75"/>
                  <a:pt x="92" y="75"/>
                </a:cubicBezTo>
                <a:cubicBezTo>
                  <a:pt x="20" y="3"/>
                  <a:pt x="20" y="3"/>
                  <a:pt x="20" y="3"/>
                </a:cubicBezTo>
                <a:cubicBezTo>
                  <a:pt x="20" y="3"/>
                  <a:pt x="20" y="3"/>
                  <a:pt x="20" y="3"/>
                </a:cubicBezTo>
                <a:cubicBezTo>
                  <a:pt x="18" y="1"/>
                  <a:pt x="15" y="0"/>
                  <a:pt x="12" y="0"/>
                </a:cubicBezTo>
                <a:cubicBezTo>
                  <a:pt x="5" y="0"/>
                  <a:pt x="0" y="5"/>
                  <a:pt x="0" y="12"/>
                </a:cubicBezTo>
                <a:cubicBezTo>
                  <a:pt x="0" y="16"/>
                  <a:pt x="2" y="19"/>
                  <a:pt x="4" y="21"/>
                </a:cubicBezTo>
              </a:path>
            </a:pathLst>
          </a:custGeom>
          <a:solidFill>
            <a:schemeClr val="dk1"/>
          </a:solidFill>
          <a:ln w="0">
            <a:noFill/>
          </a:ln>
        </p:spPr>
        <p:style>
          <a:lnRef idx="0"/>
          <a:fillRef idx="0"/>
          <a:effectRef idx="0"/>
          <a:fontRef idx="minor"/>
        </p:style>
      </p:sp>
      <p:sp>
        <p:nvSpPr>
          <p:cNvPr id="2154" name="Google Shape;2111;p47"/>
          <p:cNvSpPr/>
          <p:nvPr/>
        </p:nvSpPr>
        <p:spPr>
          <a:xfrm>
            <a:off x="6442200" y="3223800"/>
            <a:ext cx="191160" cy="335520"/>
          </a:xfrm>
          <a:custGeom>
            <a:avLst/>
            <a:gdLst/>
            <a:ahLst/>
            <a:rect l="l" t="t" r="r" b="b"/>
            <a:pathLst>
              <a:path w="96" h="168">
                <a:moveTo>
                  <a:pt x="92" y="21"/>
                </a:moveTo>
                <a:cubicBezTo>
                  <a:pt x="29" y="84"/>
                  <a:pt x="29" y="84"/>
                  <a:pt x="29" y="84"/>
                </a:cubicBezTo>
                <a:cubicBezTo>
                  <a:pt x="93" y="148"/>
                  <a:pt x="93" y="148"/>
                  <a:pt x="93" y="148"/>
                </a:cubicBezTo>
                <a:cubicBezTo>
                  <a:pt x="93" y="148"/>
                  <a:pt x="93" y="148"/>
                  <a:pt x="93" y="148"/>
                </a:cubicBezTo>
                <a:cubicBezTo>
                  <a:pt x="95" y="150"/>
                  <a:pt x="96" y="153"/>
                  <a:pt x="96" y="156"/>
                </a:cubicBezTo>
                <a:cubicBezTo>
                  <a:pt x="96" y="163"/>
                  <a:pt x="91" y="168"/>
                  <a:pt x="84" y="168"/>
                </a:cubicBezTo>
                <a:cubicBezTo>
                  <a:pt x="81" y="168"/>
                  <a:pt x="78" y="167"/>
                  <a:pt x="76" y="165"/>
                </a:cubicBezTo>
                <a:cubicBezTo>
                  <a:pt x="76" y="165"/>
                  <a:pt x="76" y="165"/>
                  <a:pt x="76" y="165"/>
                </a:cubicBezTo>
                <a:cubicBezTo>
                  <a:pt x="4" y="93"/>
                  <a:pt x="4" y="93"/>
                  <a:pt x="4" y="93"/>
                </a:cubicBezTo>
                <a:cubicBezTo>
                  <a:pt x="4" y="93"/>
                  <a:pt x="4" y="93"/>
                  <a:pt x="4" y="93"/>
                </a:cubicBezTo>
                <a:cubicBezTo>
                  <a:pt x="1" y="90"/>
                  <a:pt x="0" y="87"/>
                  <a:pt x="0" y="84"/>
                </a:cubicBezTo>
                <a:cubicBezTo>
                  <a:pt x="0" y="84"/>
                  <a:pt x="0" y="84"/>
                  <a:pt x="0" y="84"/>
                </a:cubicBezTo>
                <a:cubicBezTo>
                  <a:pt x="0" y="84"/>
                  <a:pt x="0" y="84"/>
                  <a:pt x="0" y="84"/>
                </a:cubicBezTo>
                <a:cubicBezTo>
                  <a:pt x="0" y="81"/>
                  <a:pt x="1" y="77"/>
                  <a:pt x="4" y="75"/>
                </a:cubicBezTo>
                <a:cubicBezTo>
                  <a:pt x="4" y="75"/>
                  <a:pt x="4" y="75"/>
                  <a:pt x="4" y="75"/>
                </a:cubicBezTo>
                <a:cubicBezTo>
                  <a:pt x="76" y="3"/>
                  <a:pt x="76" y="3"/>
                  <a:pt x="76" y="3"/>
                </a:cubicBezTo>
                <a:cubicBezTo>
                  <a:pt x="76" y="3"/>
                  <a:pt x="76" y="3"/>
                  <a:pt x="76" y="3"/>
                </a:cubicBezTo>
                <a:cubicBezTo>
                  <a:pt x="78" y="1"/>
                  <a:pt x="81" y="0"/>
                  <a:pt x="84" y="0"/>
                </a:cubicBezTo>
                <a:cubicBezTo>
                  <a:pt x="91" y="0"/>
                  <a:pt x="96" y="5"/>
                  <a:pt x="96" y="12"/>
                </a:cubicBezTo>
                <a:cubicBezTo>
                  <a:pt x="96" y="16"/>
                  <a:pt x="94" y="19"/>
                  <a:pt x="92" y="21"/>
                </a:cubicBezTo>
              </a:path>
            </a:pathLst>
          </a:custGeom>
          <a:solidFill>
            <a:schemeClr val="dk1"/>
          </a:solidFill>
          <a:ln w="0">
            <a:noFill/>
          </a:ln>
        </p:spPr>
        <p:style>
          <a:lnRef idx="0"/>
          <a:fillRef idx="0"/>
          <a:effectRef idx="0"/>
          <a:fontRef idx="minor"/>
        </p:style>
      </p:sp>
      <p:sp>
        <p:nvSpPr>
          <p:cNvPr id="2155" name="Google Shape;2112;p47"/>
          <p:cNvSpPr/>
          <p:nvPr/>
        </p:nvSpPr>
        <p:spPr>
          <a:xfrm>
            <a:off x="5478840" y="3296880"/>
            <a:ext cx="333720" cy="189360"/>
          </a:xfrm>
          <a:custGeom>
            <a:avLst/>
            <a:gdLst/>
            <a:ahLst/>
            <a:rect l="l" t="t" r="r" b="b"/>
            <a:pathLst>
              <a:path w="168" h="96">
                <a:moveTo>
                  <a:pt x="21" y="92"/>
                </a:moveTo>
                <a:cubicBezTo>
                  <a:pt x="84" y="29"/>
                  <a:pt x="84" y="29"/>
                  <a:pt x="84" y="29"/>
                </a:cubicBezTo>
                <a:cubicBezTo>
                  <a:pt x="148" y="93"/>
                  <a:pt x="148" y="93"/>
                  <a:pt x="148" y="93"/>
                </a:cubicBezTo>
                <a:cubicBezTo>
                  <a:pt x="148" y="93"/>
                  <a:pt x="148" y="93"/>
                  <a:pt x="148" y="93"/>
                </a:cubicBezTo>
                <a:cubicBezTo>
                  <a:pt x="150" y="95"/>
                  <a:pt x="153" y="96"/>
                  <a:pt x="156" y="96"/>
                </a:cubicBezTo>
                <a:cubicBezTo>
                  <a:pt x="163" y="96"/>
                  <a:pt x="168" y="91"/>
                  <a:pt x="168" y="84"/>
                </a:cubicBezTo>
                <a:cubicBezTo>
                  <a:pt x="168" y="81"/>
                  <a:pt x="167" y="78"/>
                  <a:pt x="165" y="76"/>
                </a:cubicBezTo>
                <a:cubicBezTo>
                  <a:pt x="165" y="76"/>
                  <a:pt x="165" y="76"/>
                  <a:pt x="165" y="76"/>
                </a:cubicBezTo>
                <a:cubicBezTo>
                  <a:pt x="93" y="4"/>
                  <a:pt x="93" y="4"/>
                  <a:pt x="93" y="4"/>
                </a:cubicBezTo>
                <a:cubicBezTo>
                  <a:pt x="93" y="4"/>
                  <a:pt x="93" y="4"/>
                  <a:pt x="93" y="4"/>
                </a:cubicBezTo>
                <a:cubicBezTo>
                  <a:pt x="90" y="1"/>
                  <a:pt x="87" y="0"/>
                  <a:pt x="84" y="0"/>
                </a:cubicBezTo>
                <a:cubicBezTo>
                  <a:pt x="84" y="0"/>
                  <a:pt x="84" y="0"/>
                  <a:pt x="84" y="0"/>
                </a:cubicBezTo>
                <a:cubicBezTo>
                  <a:pt x="84" y="0"/>
                  <a:pt x="84" y="0"/>
                  <a:pt x="84" y="0"/>
                </a:cubicBezTo>
                <a:cubicBezTo>
                  <a:pt x="81" y="0"/>
                  <a:pt x="77" y="1"/>
                  <a:pt x="75" y="4"/>
                </a:cubicBezTo>
                <a:cubicBezTo>
                  <a:pt x="75" y="4"/>
                  <a:pt x="75" y="4"/>
                  <a:pt x="75" y="4"/>
                </a:cubicBezTo>
                <a:cubicBezTo>
                  <a:pt x="3" y="76"/>
                  <a:pt x="3" y="76"/>
                  <a:pt x="3" y="76"/>
                </a:cubicBezTo>
                <a:cubicBezTo>
                  <a:pt x="3" y="76"/>
                  <a:pt x="3" y="76"/>
                  <a:pt x="3" y="76"/>
                </a:cubicBezTo>
                <a:cubicBezTo>
                  <a:pt x="1" y="78"/>
                  <a:pt x="0" y="81"/>
                  <a:pt x="0" y="84"/>
                </a:cubicBezTo>
                <a:cubicBezTo>
                  <a:pt x="0" y="91"/>
                  <a:pt x="5" y="96"/>
                  <a:pt x="12" y="96"/>
                </a:cubicBezTo>
                <a:cubicBezTo>
                  <a:pt x="16" y="96"/>
                  <a:pt x="19" y="94"/>
                  <a:pt x="21" y="92"/>
                </a:cubicBezTo>
              </a:path>
            </a:pathLst>
          </a:custGeom>
          <a:solidFill>
            <a:schemeClr val="dk1"/>
          </a:solidFill>
          <a:ln w="0">
            <a:noFill/>
          </a:ln>
        </p:spPr>
        <p:style>
          <a:lnRef idx="0"/>
          <a:fillRef idx="0"/>
          <a:effectRef idx="0"/>
          <a:fontRef idx="minor"/>
        </p:style>
      </p:sp>
      <p:sp>
        <p:nvSpPr>
          <p:cNvPr id="2156" name="Google Shape;2113;p47"/>
          <p:cNvSpPr/>
          <p:nvPr/>
        </p:nvSpPr>
        <p:spPr>
          <a:xfrm>
            <a:off x="4588560" y="3296880"/>
            <a:ext cx="333720" cy="189360"/>
          </a:xfrm>
          <a:custGeom>
            <a:avLst/>
            <a:gdLst/>
            <a:ahLst/>
            <a:rect l="l" t="t" r="r" b="b"/>
            <a:pathLst>
              <a:path w="168" h="96">
                <a:moveTo>
                  <a:pt x="21" y="4"/>
                </a:moveTo>
                <a:cubicBezTo>
                  <a:pt x="84" y="67"/>
                  <a:pt x="84" y="67"/>
                  <a:pt x="84" y="67"/>
                </a:cubicBezTo>
                <a:cubicBezTo>
                  <a:pt x="148" y="3"/>
                  <a:pt x="148" y="3"/>
                  <a:pt x="148" y="3"/>
                </a:cubicBezTo>
                <a:cubicBezTo>
                  <a:pt x="148" y="3"/>
                  <a:pt x="148" y="3"/>
                  <a:pt x="148" y="3"/>
                </a:cubicBezTo>
                <a:cubicBezTo>
                  <a:pt x="150" y="1"/>
                  <a:pt x="153" y="0"/>
                  <a:pt x="156" y="0"/>
                </a:cubicBezTo>
                <a:cubicBezTo>
                  <a:pt x="163" y="0"/>
                  <a:pt x="168" y="5"/>
                  <a:pt x="168" y="12"/>
                </a:cubicBezTo>
                <a:cubicBezTo>
                  <a:pt x="168" y="15"/>
                  <a:pt x="167" y="18"/>
                  <a:pt x="165" y="20"/>
                </a:cubicBezTo>
                <a:cubicBezTo>
                  <a:pt x="165" y="20"/>
                  <a:pt x="165" y="20"/>
                  <a:pt x="165" y="20"/>
                </a:cubicBezTo>
                <a:cubicBezTo>
                  <a:pt x="93" y="92"/>
                  <a:pt x="93" y="92"/>
                  <a:pt x="93" y="92"/>
                </a:cubicBezTo>
                <a:cubicBezTo>
                  <a:pt x="93" y="92"/>
                  <a:pt x="93" y="92"/>
                  <a:pt x="93" y="92"/>
                </a:cubicBezTo>
                <a:cubicBezTo>
                  <a:pt x="90" y="95"/>
                  <a:pt x="87" y="96"/>
                  <a:pt x="84" y="96"/>
                </a:cubicBezTo>
                <a:cubicBezTo>
                  <a:pt x="84" y="96"/>
                  <a:pt x="84" y="96"/>
                  <a:pt x="84" y="96"/>
                </a:cubicBezTo>
                <a:cubicBezTo>
                  <a:pt x="84" y="96"/>
                  <a:pt x="84" y="96"/>
                  <a:pt x="84" y="96"/>
                </a:cubicBezTo>
                <a:cubicBezTo>
                  <a:pt x="81" y="96"/>
                  <a:pt x="77" y="95"/>
                  <a:pt x="75" y="92"/>
                </a:cubicBezTo>
                <a:cubicBezTo>
                  <a:pt x="75" y="92"/>
                  <a:pt x="75" y="92"/>
                  <a:pt x="75" y="92"/>
                </a:cubicBezTo>
                <a:cubicBezTo>
                  <a:pt x="3" y="20"/>
                  <a:pt x="3" y="20"/>
                  <a:pt x="3" y="20"/>
                </a:cubicBezTo>
                <a:cubicBezTo>
                  <a:pt x="3" y="20"/>
                  <a:pt x="3" y="20"/>
                  <a:pt x="3" y="20"/>
                </a:cubicBezTo>
                <a:cubicBezTo>
                  <a:pt x="1" y="18"/>
                  <a:pt x="0" y="15"/>
                  <a:pt x="0" y="12"/>
                </a:cubicBezTo>
                <a:cubicBezTo>
                  <a:pt x="0" y="5"/>
                  <a:pt x="5" y="0"/>
                  <a:pt x="12" y="0"/>
                </a:cubicBezTo>
                <a:cubicBezTo>
                  <a:pt x="16" y="0"/>
                  <a:pt x="19" y="2"/>
                  <a:pt x="21" y="4"/>
                </a:cubicBezTo>
              </a:path>
            </a:pathLst>
          </a:custGeom>
          <a:solidFill>
            <a:schemeClr val="dk1"/>
          </a:solidFill>
          <a:ln w="0">
            <a:noFill/>
          </a:ln>
        </p:spPr>
        <p:style>
          <a:lnRef idx="0"/>
          <a:fillRef idx="0"/>
          <a:effectRef idx="0"/>
          <a:fontRef idx="minor"/>
        </p:style>
      </p:sp>
      <p:sp>
        <p:nvSpPr>
          <p:cNvPr id="2157" name="Google Shape;2114;p47"/>
          <p:cNvSpPr/>
          <p:nvPr/>
        </p:nvSpPr>
        <p:spPr>
          <a:xfrm>
            <a:off x="3727800" y="3257280"/>
            <a:ext cx="270360" cy="268200"/>
          </a:xfrm>
          <a:custGeom>
            <a:avLst/>
            <a:gdLst/>
            <a:ahLst/>
            <a:rect l="l" t="t" r="r" b="b"/>
            <a:pathLst>
              <a:path w="136" h="136">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chemeClr val="dk1"/>
          </a:solidFill>
          <a:ln w="0">
            <a:noFill/>
          </a:ln>
        </p:spPr>
        <p:style>
          <a:lnRef idx="0"/>
          <a:fillRef idx="0"/>
          <a:effectRef idx="0"/>
          <a:fontRef idx="minor"/>
        </p:style>
      </p:sp>
      <p:sp>
        <p:nvSpPr>
          <p:cNvPr id="2158" name="Google Shape;2115;p47"/>
          <p:cNvSpPr/>
          <p:nvPr/>
        </p:nvSpPr>
        <p:spPr>
          <a:xfrm>
            <a:off x="2804040" y="3281040"/>
            <a:ext cx="333720" cy="228600"/>
          </a:xfrm>
          <a:custGeom>
            <a:avLst/>
            <a:gdLst/>
            <a:ahLst/>
            <a:rect l="l" t="t" r="r" b="b"/>
            <a:pathLst>
              <a:path w="168" h="116">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chemeClr val="dk1"/>
          </a:solidFill>
          <a:ln w="0">
            <a:noFill/>
          </a:ln>
        </p:spPr>
        <p:style>
          <a:lnRef idx="0"/>
          <a:fillRef idx="0"/>
          <a:effectRef idx="0"/>
          <a:fontRef idx="minor"/>
        </p:style>
      </p:sp>
      <p:sp>
        <p:nvSpPr>
          <p:cNvPr id="2159" name="Google Shape;2116;p47"/>
          <p:cNvSpPr/>
          <p:nvPr/>
        </p:nvSpPr>
        <p:spPr>
          <a:xfrm>
            <a:off x="1897920" y="3368160"/>
            <a:ext cx="365400" cy="46800"/>
          </a:xfrm>
          <a:custGeom>
            <a:avLst/>
            <a:gdLst/>
            <a:ahLst/>
            <a:rect l="l" t="t" r="r" b="b"/>
            <a:pathLst>
              <a:path w="184" h="24">
                <a:moveTo>
                  <a:pt x="172" y="24"/>
                </a:moveTo>
                <a:cubicBezTo>
                  <a:pt x="104" y="24"/>
                  <a:pt x="104" y="24"/>
                  <a:pt x="104" y="24"/>
                </a:cubicBezTo>
                <a:cubicBezTo>
                  <a:pt x="80" y="24"/>
                  <a:pt x="80" y="24"/>
                  <a:pt x="80" y="24"/>
                </a:cubicBezTo>
                <a:cubicBezTo>
                  <a:pt x="12" y="24"/>
                  <a:pt x="12" y="24"/>
                  <a:pt x="12" y="24"/>
                </a:cubicBezTo>
                <a:cubicBezTo>
                  <a:pt x="5" y="24"/>
                  <a:pt x="0" y="19"/>
                  <a:pt x="0" y="12"/>
                </a:cubicBezTo>
                <a:cubicBezTo>
                  <a:pt x="0" y="5"/>
                  <a:pt x="5" y="0"/>
                  <a:pt x="12" y="0"/>
                </a:cubicBezTo>
                <a:cubicBezTo>
                  <a:pt x="80" y="0"/>
                  <a:pt x="80" y="0"/>
                  <a:pt x="80" y="0"/>
                </a:cubicBezTo>
                <a:cubicBezTo>
                  <a:pt x="104" y="0"/>
                  <a:pt x="104" y="0"/>
                  <a:pt x="104" y="0"/>
                </a:cubicBezTo>
                <a:cubicBezTo>
                  <a:pt x="172" y="0"/>
                  <a:pt x="172" y="0"/>
                  <a:pt x="172" y="0"/>
                </a:cubicBezTo>
                <a:cubicBezTo>
                  <a:pt x="179" y="0"/>
                  <a:pt x="184" y="5"/>
                  <a:pt x="184" y="12"/>
                </a:cubicBezTo>
                <a:cubicBezTo>
                  <a:pt x="184" y="19"/>
                  <a:pt x="179" y="24"/>
                  <a:pt x="172" y="24"/>
                </a:cubicBezTo>
              </a:path>
            </a:pathLst>
          </a:custGeom>
          <a:solidFill>
            <a:schemeClr val="dk1"/>
          </a:solidFill>
          <a:ln w="0">
            <a:noFill/>
          </a:ln>
        </p:spPr>
        <p:style>
          <a:lnRef idx="0"/>
          <a:fillRef idx="0"/>
          <a:effectRef idx="0"/>
          <a:fontRef idx="minor"/>
        </p:style>
      </p:sp>
      <p:sp>
        <p:nvSpPr>
          <p:cNvPr id="2160" name="Google Shape;2117;p47"/>
          <p:cNvSpPr/>
          <p:nvPr/>
        </p:nvSpPr>
        <p:spPr>
          <a:xfrm>
            <a:off x="1005480" y="3207960"/>
            <a:ext cx="365400" cy="367200"/>
          </a:xfrm>
          <a:custGeom>
            <a:avLst/>
            <a:gdLst/>
            <a:ahLst/>
            <a:rect l="l" t="t" r="r" b="b"/>
            <a:pathLst>
              <a:path w="184" h="184">
                <a:moveTo>
                  <a:pt x="172" y="104"/>
                </a:moveTo>
                <a:cubicBezTo>
                  <a:pt x="104" y="104"/>
                  <a:pt x="104" y="104"/>
                  <a:pt x="104" y="104"/>
                </a:cubicBezTo>
                <a:cubicBezTo>
                  <a:pt x="104" y="172"/>
                  <a:pt x="104" y="172"/>
                  <a:pt x="104" y="172"/>
                </a:cubicBezTo>
                <a:cubicBezTo>
                  <a:pt x="104" y="179"/>
                  <a:pt x="99" y="184"/>
                  <a:pt x="92" y="184"/>
                </a:cubicBezTo>
                <a:cubicBezTo>
                  <a:pt x="85" y="184"/>
                  <a:pt x="80" y="179"/>
                  <a:pt x="80" y="172"/>
                </a:cubicBezTo>
                <a:cubicBezTo>
                  <a:pt x="80" y="104"/>
                  <a:pt x="80" y="104"/>
                  <a:pt x="80" y="104"/>
                </a:cubicBezTo>
                <a:cubicBezTo>
                  <a:pt x="12" y="104"/>
                  <a:pt x="12" y="104"/>
                  <a:pt x="12" y="104"/>
                </a:cubicBezTo>
                <a:cubicBezTo>
                  <a:pt x="5" y="104"/>
                  <a:pt x="0" y="99"/>
                  <a:pt x="0" y="92"/>
                </a:cubicBezTo>
                <a:cubicBezTo>
                  <a:pt x="0" y="85"/>
                  <a:pt x="5" y="80"/>
                  <a:pt x="12" y="80"/>
                </a:cubicBezTo>
                <a:cubicBezTo>
                  <a:pt x="80" y="80"/>
                  <a:pt x="80" y="80"/>
                  <a:pt x="80" y="80"/>
                </a:cubicBezTo>
                <a:cubicBezTo>
                  <a:pt x="80" y="12"/>
                  <a:pt x="80" y="12"/>
                  <a:pt x="80" y="12"/>
                </a:cubicBezTo>
                <a:cubicBezTo>
                  <a:pt x="80" y="5"/>
                  <a:pt x="85" y="0"/>
                  <a:pt x="92" y="0"/>
                </a:cubicBezTo>
                <a:cubicBezTo>
                  <a:pt x="99" y="0"/>
                  <a:pt x="104" y="5"/>
                  <a:pt x="104" y="12"/>
                </a:cubicBezTo>
                <a:cubicBezTo>
                  <a:pt x="104" y="80"/>
                  <a:pt x="104" y="80"/>
                  <a:pt x="104" y="80"/>
                </a:cubicBezTo>
                <a:cubicBezTo>
                  <a:pt x="172" y="80"/>
                  <a:pt x="172" y="80"/>
                  <a:pt x="172" y="80"/>
                </a:cubicBezTo>
                <a:cubicBezTo>
                  <a:pt x="179" y="80"/>
                  <a:pt x="184" y="85"/>
                  <a:pt x="184" y="92"/>
                </a:cubicBezTo>
                <a:cubicBezTo>
                  <a:pt x="184" y="99"/>
                  <a:pt x="179" y="104"/>
                  <a:pt x="172" y="104"/>
                </a:cubicBezTo>
              </a:path>
            </a:pathLst>
          </a:custGeom>
          <a:solidFill>
            <a:schemeClr val="dk1"/>
          </a:solidFill>
          <a:ln w="0">
            <a:noFill/>
          </a:ln>
        </p:spPr>
        <p:style>
          <a:lnRef idx="0"/>
          <a:fillRef idx="0"/>
          <a:effectRef idx="0"/>
          <a:fontRef idx="minor"/>
        </p:style>
      </p:sp>
      <p:sp>
        <p:nvSpPr>
          <p:cNvPr id="2161" name="Google Shape;2118;p47"/>
          <p:cNvSpPr/>
          <p:nvPr/>
        </p:nvSpPr>
        <p:spPr>
          <a:xfrm>
            <a:off x="10899360" y="2244600"/>
            <a:ext cx="191160" cy="430560"/>
          </a:xfrm>
          <a:custGeom>
            <a:avLst/>
            <a:gdLst/>
            <a:ahLst/>
            <a:rect l="l" t="t" r="r" b="b"/>
            <a:pathLst>
              <a:path w="96" h="216">
                <a:moveTo>
                  <a:pt x="48" y="168"/>
                </a:moveTo>
                <a:cubicBezTo>
                  <a:pt x="0" y="216"/>
                  <a:pt x="0" y="216"/>
                  <a:pt x="0" y="216"/>
                </a:cubicBezTo>
                <a:cubicBezTo>
                  <a:pt x="0" y="156"/>
                  <a:pt x="0" y="156"/>
                  <a:pt x="0" y="156"/>
                </a:cubicBezTo>
                <a:cubicBezTo>
                  <a:pt x="0" y="116"/>
                  <a:pt x="0" y="116"/>
                  <a:pt x="0" y="116"/>
                </a:cubicBezTo>
                <a:cubicBezTo>
                  <a:pt x="0" y="72"/>
                  <a:pt x="0" y="72"/>
                  <a:pt x="0" y="72"/>
                </a:cubicBezTo>
                <a:cubicBezTo>
                  <a:pt x="0" y="52"/>
                  <a:pt x="0" y="52"/>
                  <a:pt x="0" y="52"/>
                </a:cubicBezTo>
                <a:cubicBezTo>
                  <a:pt x="0" y="12"/>
                  <a:pt x="0" y="12"/>
                  <a:pt x="0" y="12"/>
                </a:cubicBezTo>
                <a:cubicBezTo>
                  <a:pt x="0" y="5"/>
                  <a:pt x="5" y="0"/>
                  <a:pt x="12" y="0"/>
                </a:cubicBezTo>
                <a:cubicBezTo>
                  <a:pt x="84" y="0"/>
                  <a:pt x="84" y="0"/>
                  <a:pt x="84" y="0"/>
                </a:cubicBezTo>
                <a:cubicBezTo>
                  <a:pt x="91" y="0"/>
                  <a:pt x="96" y="5"/>
                  <a:pt x="96" y="12"/>
                </a:cubicBezTo>
                <a:cubicBezTo>
                  <a:pt x="96" y="52"/>
                  <a:pt x="96" y="52"/>
                  <a:pt x="96" y="52"/>
                </a:cubicBezTo>
                <a:cubicBezTo>
                  <a:pt x="96" y="72"/>
                  <a:pt x="96" y="72"/>
                  <a:pt x="96" y="72"/>
                </a:cubicBezTo>
                <a:cubicBezTo>
                  <a:pt x="96" y="116"/>
                  <a:pt x="96" y="116"/>
                  <a:pt x="96" y="116"/>
                </a:cubicBezTo>
                <a:cubicBezTo>
                  <a:pt x="96" y="156"/>
                  <a:pt x="96" y="156"/>
                  <a:pt x="96" y="156"/>
                </a:cubicBezTo>
                <a:cubicBezTo>
                  <a:pt x="96" y="216"/>
                  <a:pt x="96" y="216"/>
                  <a:pt x="96" y="216"/>
                </a:cubicBezTo>
                <a:lnTo>
                  <a:pt x="48" y="168"/>
                </a:lnTo>
                <a:close/>
              </a:path>
            </a:pathLst>
          </a:custGeom>
          <a:solidFill>
            <a:schemeClr val="dk1"/>
          </a:solidFill>
          <a:ln w="0">
            <a:noFill/>
          </a:ln>
        </p:spPr>
        <p:style>
          <a:lnRef idx="0"/>
          <a:fillRef idx="0"/>
          <a:effectRef idx="0"/>
          <a:fontRef idx="minor"/>
        </p:style>
      </p:sp>
      <p:sp>
        <p:nvSpPr>
          <p:cNvPr id="2162" name="Google Shape;2119;p47"/>
          <p:cNvSpPr/>
          <p:nvPr/>
        </p:nvSpPr>
        <p:spPr>
          <a:xfrm>
            <a:off x="9848880" y="2244600"/>
            <a:ext cx="507600" cy="509760"/>
          </a:xfrm>
          <a:custGeom>
            <a:avLst/>
            <a:gdLst/>
            <a:ahLst/>
            <a:rect l="l" t="t" r="r" b="b"/>
            <a:pathLst>
              <a:path w="256" h="256">
                <a:moveTo>
                  <a:pt x="249" y="207"/>
                </a:moveTo>
                <a:cubicBezTo>
                  <a:pt x="133" y="255"/>
                  <a:pt x="133" y="255"/>
                  <a:pt x="133" y="255"/>
                </a:cubicBezTo>
                <a:cubicBezTo>
                  <a:pt x="131" y="256"/>
                  <a:pt x="130" y="256"/>
                  <a:pt x="128" y="256"/>
                </a:cubicBezTo>
                <a:cubicBezTo>
                  <a:pt x="126" y="256"/>
                  <a:pt x="125" y="256"/>
                  <a:pt x="123" y="255"/>
                </a:cubicBezTo>
                <a:cubicBezTo>
                  <a:pt x="7" y="207"/>
                  <a:pt x="7" y="207"/>
                  <a:pt x="7" y="207"/>
                </a:cubicBezTo>
                <a:cubicBezTo>
                  <a:pt x="3" y="205"/>
                  <a:pt x="0" y="201"/>
                  <a:pt x="0" y="196"/>
                </a:cubicBezTo>
                <a:cubicBezTo>
                  <a:pt x="0" y="12"/>
                  <a:pt x="0" y="12"/>
                  <a:pt x="0" y="12"/>
                </a:cubicBezTo>
                <a:cubicBezTo>
                  <a:pt x="0" y="5"/>
                  <a:pt x="5" y="0"/>
                  <a:pt x="12" y="0"/>
                </a:cubicBezTo>
                <a:cubicBezTo>
                  <a:pt x="14" y="0"/>
                  <a:pt x="15" y="0"/>
                  <a:pt x="17" y="1"/>
                </a:cubicBezTo>
                <a:cubicBezTo>
                  <a:pt x="17" y="1"/>
                  <a:pt x="17" y="1"/>
                  <a:pt x="17" y="1"/>
                </a:cubicBezTo>
                <a:cubicBezTo>
                  <a:pt x="17" y="1"/>
                  <a:pt x="17" y="1"/>
                  <a:pt x="17" y="1"/>
                </a:cubicBezTo>
                <a:cubicBezTo>
                  <a:pt x="128" y="47"/>
                  <a:pt x="128" y="47"/>
                  <a:pt x="128" y="47"/>
                </a:cubicBezTo>
                <a:cubicBezTo>
                  <a:pt x="239" y="1"/>
                  <a:pt x="239" y="1"/>
                  <a:pt x="239" y="1"/>
                </a:cubicBezTo>
                <a:cubicBezTo>
                  <a:pt x="239" y="1"/>
                  <a:pt x="239" y="1"/>
                  <a:pt x="239" y="1"/>
                </a:cubicBezTo>
                <a:cubicBezTo>
                  <a:pt x="239" y="1"/>
                  <a:pt x="239" y="1"/>
                  <a:pt x="239" y="1"/>
                </a:cubicBezTo>
                <a:cubicBezTo>
                  <a:pt x="241" y="0"/>
                  <a:pt x="242" y="0"/>
                  <a:pt x="244" y="0"/>
                </a:cubicBezTo>
                <a:cubicBezTo>
                  <a:pt x="251" y="0"/>
                  <a:pt x="256" y="5"/>
                  <a:pt x="256" y="12"/>
                </a:cubicBezTo>
                <a:cubicBezTo>
                  <a:pt x="256" y="196"/>
                  <a:pt x="256" y="196"/>
                  <a:pt x="256" y="196"/>
                </a:cubicBezTo>
                <a:cubicBezTo>
                  <a:pt x="256" y="201"/>
                  <a:pt x="253" y="205"/>
                  <a:pt x="249" y="207"/>
                </a:cubicBezTo>
                <a:moveTo>
                  <a:pt x="116" y="68"/>
                </a:moveTo>
                <a:cubicBezTo>
                  <a:pt x="24" y="30"/>
                  <a:pt x="24" y="30"/>
                  <a:pt x="24" y="30"/>
                </a:cubicBezTo>
                <a:cubicBezTo>
                  <a:pt x="24" y="188"/>
                  <a:pt x="24" y="188"/>
                  <a:pt x="24" y="188"/>
                </a:cubicBezTo>
                <a:cubicBezTo>
                  <a:pt x="116" y="226"/>
                  <a:pt x="116" y="226"/>
                  <a:pt x="116" y="226"/>
                </a:cubicBezTo>
                <a:lnTo>
                  <a:pt x="116" y="68"/>
                </a:lnTo>
                <a:close/>
                <a:moveTo>
                  <a:pt x="232" y="30"/>
                </a:moveTo>
                <a:cubicBezTo>
                  <a:pt x="140" y="68"/>
                  <a:pt x="140" y="68"/>
                  <a:pt x="140" y="68"/>
                </a:cubicBezTo>
                <a:cubicBezTo>
                  <a:pt x="140" y="226"/>
                  <a:pt x="140" y="226"/>
                  <a:pt x="140" y="226"/>
                </a:cubicBezTo>
                <a:cubicBezTo>
                  <a:pt x="232" y="188"/>
                  <a:pt x="232" y="188"/>
                  <a:pt x="232" y="188"/>
                </a:cubicBezTo>
                <a:lnTo>
                  <a:pt x="232" y="30"/>
                </a:lnTo>
                <a:close/>
                <a:moveTo>
                  <a:pt x="159" y="85"/>
                </a:moveTo>
                <a:cubicBezTo>
                  <a:pt x="203" y="65"/>
                  <a:pt x="203" y="65"/>
                  <a:pt x="203" y="65"/>
                </a:cubicBezTo>
                <a:cubicBezTo>
                  <a:pt x="205" y="64"/>
                  <a:pt x="206" y="64"/>
                  <a:pt x="208" y="64"/>
                </a:cubicBezTo>
                <a:cubicBezTo>
                  <a:pt x="215" y="64"/>
                  <a:pt x="220" y="69"/>
                  <a:pt x="220" y="76"/>
                </a:cubicBezTo>
                <a:cubicBezTo>
                  <a:pt x="220" y="81"/>
                  <a:pt x="217" y="85"/>
                  <a:pt x="213" y="87"/>
                </a:cubicBezTo>
                <a:cubicBezTo>
                  <a:pt x="169" y="107"/>
                  <a:pt x="169" y="107"/>
                  <a:pt x="169" y="107"/>
                </a:cubicBezTo>
                <a:cubicBezTo>
                  <a:pt x="167" y="108"/>
                  <a:pt x="166" y="108"/>
                  <a:pt x="164" y="108"/>
                </a:cubicBezTo>
                <a:cubicBezTo>
                  <a:pt x="157" y="108"/>
                  <a:pt x="152" y="103"/>
                  <a:pt x="152" y="96"/>
                </a:cubicBezTo>
                <a:cubicBezTo>
                  <a:pt x="152" y="91"/>
                  <a:pt x="155" y="87"/>
                  <a:pt x="159" y="85"/>
                </a:cubicBezTo>
                <a:moveTo>
                  <a:pt x="159" y="129"/>
                </a:moveTo>
                <a:cubicBezTo>
                  <a:pt x="159" y="129"/>
                  <a:pt x="159" y="129"/>
                  <a:pt x="159" y="129"/>
                </a:cubicBezTo>
                <a:cubicBezTo>
                  <a:pt x="203" y="109"/>
                  <a:pt x="203" y="109"/>
                  <a:pt x="203" y="109"/>
                </a:cubicBezTo>
                <a:cubicBezTo>
                  <a:pt x="205" y="108"/>
                  <a:pt x="206" y="108"/>
                  <a:pt x="208" y="108"/>
                </a:cubicBezTo>
                <a:cubicBezTo>
                  <a:pt x="215" y="108"/>
                  <a:pt x="220" y="113"/>
                  <a:pt x="220" y="120"/>
                </a:cubicBezTo>
                <a:cubicBezTo>
                  <a:pt x="220" y="125"/>
                  <a:pt x="217" y="129"/>
                  <a:pt x="213" y="131"/>
                </a:cubicBezTo>
                <a:cubicBezTo>
                  <a:pt x="169" y="151"/>
                  <a:pt x="169" y="151"/>
                  <a:pt x="169" y="151"/>
                </a:cubicBezTo>
                <a:cubicBezTo>
                  <a:pt x="167" y="152"/>
                  <a:pt x="166" y="152"/>
                  <a:pt x="164" y="152"/>
                </a:cubicBezTo>
                <a:cubicBezTo>
                  <a:pt x="157" y="152"/>
                  <a:pt x="152" y="147"/>
                  <a:pt x="152" y="140"/>
                </a:cubicBezTo>
                <a:cubicBezTo>
                  <a:pt x="152" y="135"/>
                  <a:pt x="155" y="131"/>
                  <a:pt x="159" y="129"/>
                </a:cubicBezTo>
                <a:moveTo>
                  <a:pt x="159" y="173"/>
                </a:moveTo>
                <a:cubicBezTo>
                  <a:pt x="159" y="173"/>
                  <a:pt x="159" y="173"/>
                  <a:pt x="159" y="173"/>
                </a:cubicBezTo>
                <a:cubicBezTo>
                  <a:pt x="203" y="153"/>
                  <a:pt x="203" y="153"/>
                  <a:pt x="203" y="153"/>
                </a:cubicBezTo>
                <a:cubicBezTo>
                  <a:pt x="205" y="152"/>
                  <a:pt x="206" y="152"/>
                  <a:pt x="208" y="152"/>
                </a:cubicBezTo>
                <a:cubicBezTo>
                  <a:pt x="215" y="152"/>
                  <a:pt x="220" y="157"/>
                  <a:pt x="220" y="164"/>
                </a:cubicBezTo>
                <a:cubicBezTo>
                  <a:pt x="220" y="169"/>
                  <a:pt x="217" y="173"/>
                  <a:pt x="213" y="175"/>
                </a:cubicBezTo>
                <a:cubicBezTo>
                  <a:pt x="169" y="195"/>
                  <a:pt x="169" y="195"/>
                  <a:pt x="169" y="195"/>
                </a:cubicBezTo>
                <a:cubicBezTo>
                  <a:pt x="167" y="196"/>
                  <a:pt x="166" y="196"/>
                  <a:pt x="164" y="196"/>
                </a:cubicBezTo>
                <a:cubicBezTo>
                  <a:pt x="157" y="196"/>
                  <a:pt x="152" y="191"/>
                  <a:pt x="152" y="184"/>
                </a:cubicBezTo>
                <a:cubicBezTo>
                  <a:pt x="152" y="179"/>
                  <a:pt x="155" y="175"/>
                  <a:pt x="159" y="173"/>
                </a:cubicBezTo>
                <a:moveTo>
                  <a:pt x="48" y="64"/>
                </a:moveTo>
                <a:cubicBezTo>
                  <a:pt x="50" y="64"/>
                  <a:pt x="51" y="64"/>
                  <a:pt x="53" y="65"/>
                </a:cubicBezTo>
                <a:cubicBezTo>
                  <a:pt x="97" y="85"/>
                  <a:pt x="97" y="85"/>
                  <a:pt x="97" y="85"/>
                </a:cubicBezTo>
                <a:cubicBezTo>
                  <a:pt x="101" y="87"/>
                  <a:pt x="104" y="91"/>
                  <a:pt x="104" y="96"/>
                </a:cubicBezTo>
                <a:cubicBezTo>
                  <a:pt x="104" y="103"/>
                  <a:pt x="99" y="108"/>
                  <a:pt x="92" y="108"/>
                </a:cubicBezTo>
                <a:cubicBezTo>
                  <a:pt x="90" y="108"/>
                  <a:pt x="89" y="108"/>
                  <a:pt x="87" y="107"/>
                </a:cubicBezTo>
                <a:cubicBezTo>
                  <a:pt x="43" y="87"/>
                  <a:pt x="43" y="87"/>
                  <a:pt x="43" y="87"/>
                </a:cubicBezTo>
                <a:cubicBezTo>
                  <a:pt x="39" y="85"/>
                  <a:pt x="36" y="81"/>
                  <a:pt x="36" y="76"/>
                </a:cubicBezTo>
                <a:cubicBezTo>
                  <a:pt x="36" y="69"/>
                  <a:pt x="41" y="64"/>
                  <a:pt x="48" y="64"/>
                </a:cubicBezTo>
                <a:moveTo>
                  <a:pt x="48" y="108"/>
                </a:moveTo>
                <a:cubicBezTo>
                  <a:pt x="50" y="108"/>
                  <a:pt x="51" y="108"/>
                  <a:pt x="53" y="109"/>
                </a:cubicBezTo>
                <a:cubicBezTo>
                  <a:pt x="97" y="129"/>
                  <a:pt x="97" y="129"/>
                  <a:pt x="97" y="129"/>
                </a:cubicBezTo>
                <a:cubicBezTo>
                  <a:pt x="101" y="131"/>
                  <a:pt x="104" y="135"/>
                  <a:pt x="104" y="140"/>
                </a:cubicBezTo>
                <a:cubicBezTo>
                  <a:pt x="104" y="147"/>
                  <a:pt x="99" y="152"/>
                  <a:pt x="92" y="152"/>
                </a:cubicBezTo>
                <a:cubicBezTo>
                  <a:pt x="90" y="152"/>
                  <a:pt x="89" y="152"/>
                  <a:pt x="87" y="151"/>
                </a:cubicBezTo>
                <a:cubicBezTo>
                  <a:pt x="43" y="131"/>
                  <a:pt x="43" y="131"/>
                  <a:pt x="43" y="131"/>
                </a:cubicBezTo>
                <a:cubicBezTo>
                  <a:pt x="39" y="129"/>
                  <a:pt x="36" y="125"/>
                  <a:pt x="36" y="120"/>
                </a:cubicBezTo>
                <a:cubicBezTo>
                  <a:pt x="36" y="113"/>
                  <a:pt x="41" y="108"/>
                  <a:pt x="48" y="108"/>
                </a:cubicBezTo>
                <a:moveTo>
                  <a:pt x="48" y="152"/>
                </a:moveTo>
                <a:cubicBezTo>
                  <a:pt x="50" y="152"/>
                  <a:pt x="51" y="152"/>
                  <a:pt x="53" y="153"/>
                </a:cubicBezTo>
                <a:cubicBezTo>
                  <a:pt x="97" y="173"/>
                  <a:pt x="97" y="173"/>
                  <a:pt x="97" y="173"/>
                </a:cubicBezTo>
                <a:cubicBezTo>
                  <a:pt x="101" y="175"/>
                  <a:pt x="104" y="179"/>
                  <a:pt x="104" y="184"/>
                </a:cubicBezTo>
                <a:cubicBezTo>
                  <a:pt x="104" y="191"/>
                  <a:pt x="99" y="196"/>
                  <a:pt x="92" y="196"/>
                </a:cubicBezTo>
                <a:cubicBezTo>
                  <a:pt x="90" y="196"/>
                  <a:pt x="89" y="196"/>
                  <a:pt x="87" y="195"/>
                </a:cubicBezTo>
                <a:cubicBezTo>
                  <a:pt x="43" y="175"/>
                  <a:pt x="43" y="175"/>
                  <a:pt x="43" y="175"/>
                </a:cubicBezTo>
                <a:cubicBezTo>
                  <a:pt x="39" y="173"/>
                  <a:pt x="36" y="169"/>
                  <a:pt x="36" y="164"/>
                </a:cubicBezTo>
                <a:cubicBezTo>
                  <a:pt x="36" y="157"/>
                  <a:pt x="41" y="152"/>
                  <a:pt x="48" y="152"/>
                </a:cubicBezTo>
              </a:path>
            </a:pathLst>
          </a:custGeom>
          <a:solidFill>
            <a:schemeClr val="dk1"/>
          </a:solidFill>
          <a:ln w="0">
            <a:noFill/>
          </a:ln>
        </p:spPr>
        <p:style>
          <a:lnRef idx="0"/>
          <a:fillRef idx="0"/>
          <a:effectRef idx="0"/>
          <a:fontRef idx="minor"/>
        </p:style>
      </p:sp>
      <p:sp>
        <p:nvSpPr>
          <p:cNvPr id="2163" name="Google Shape;2120;p47"/>
          <p:cNvSpPr/>
          <p:nvPr/>
        </p:nvSpPr>
        <p:spPr>
          <a:xfrm>
            <a:off x="8956800" y="2244600"/>
            <a:ext cx="509760" cy="509760"/>
          </a:xfrm>
          <a:custGeom>
            <a:avLst/>
            <a:gdLst/>
            <a:ahLst/>
            <a:rect l="l" t="t" r="r" b="b"/>
            <a:pathLst>
              <a:path w="256" h="256">
                <a:moveTo>
                  <a:pt x="249" y="207"/>
                </a:moveTo>
                <a:cubicBezTo>
                  <a:pt x="133" y="255"/>
                  <a:pt x="133" y="255"/>
                  <a:pt x="133" y="255"/>
                </a:cubicBezTo>
                <a:cubicBezTo>
                  <a:pt x="131" y="256"/>
                  <a:pt x="130" y="256"/>
                  <a:pt x="128" y="256"/>
                </a:cubicBezTo>
                <a:cubicBezTo>
                  <a:pt x="126" y="256"/>
                  <a:pt x="125" y="256"/>
                  <a:pt x="123" y="255"/>
                </a:cubicBezTo>
                <a:cubicBezTo>
                  <a:pt x="7" y="207"/>
                  <a:pt x="7" y="207"/>
                  <a:pt x="7" y="207"/>
                </a:cubicBezTo>
                <a:cubicBezTo>
                  <a:pt x="3" y="205"/>
                  <a:pt x="0" y="201"/>
                  <a:pt x="0" y="196"/>
                </a:cubicBezTo>
                <a:cubicBezTo>
                  <a:pt x="0" y="12"/>
                  <a:pt x="0" y="12"/>
                  <a:pt x="0" y="12"/>
                </a:cubicBezTo>
                <a:cubicBezTo>
                  <a:pt x="0" y="5"/>
                  <a:pt x="5" y="0"/>
                  <a:pt x="12" y="0"/>
                </a:cubicBezTo>
                <a:cubicBezTo>
                  <a:pt x="14" y="0"/>
                  <a:pt x="15" y="0"/>
                  <a:pt x="17" y="1"/>
                </a:cubicBezTo>
                <a:cubicBezTo>
                  <a:pt x="17" y="1"/>
                  <a:pt x="17" y="1"/>
                  <a:pt x="17" y="1"/>
                </a:cubicBezTo>
                <a:cubicBezTo>
                  <a:pt x="17" y="1"/>
                  <a:pt x="17" y="1"/>
                  <a:pt x="17" y="1"/>
                </a:cubicBezTo>
                <a:cubicBezTo>
                  <a:pt x="128" y="47"/>
                  <a:pt x="128" y="47"/>
                  <a:pt x="128" y="47"/>
                </a:cubicBezTo>
                <a:cubicBezTo>
                  <a:pt x="239" y="1"/>
                  <a:pt x="239" y="1"/>
                  <a:pt x="239" y="1"/>
                </a:cubicBezTo>
                <a:cubicBezTo>
                  <a:pt x="239" y="1"/>
                  <a:pt x="239" y="1"/>
                  <a:pt x="239" y="1"/>
                </a:cubicBezTo>
                <a:cubicBezTo>
                  <a:pt x="239" y="1"/>
                  <a:pt x="239" y="1"/>
                  <a:pt x="239" y="1"/>
                </a:cubicBezTo>
                <a:cubicBezTo>
                  <a:pt x="241" y="0"/>
                  <a:pt x="242" y="0"/>
                  <a:pt x="244" y="0"/>
                </a:cubicBezTo>
                <a:cubicBezTo>
                  <a:pt x="251" y="0"/>
                  <a:pt x="256" y="5"/>
                  <a:pt x="256" y="12"/>
                </a:cubicBezTo>
                <a:cubicBezTo>
                  <a:pt x="256" y="196"/>
                  <a:pt x="256" y="196"/>
                  <a:pt x="256" y="196"/>
                </a:cubicBezTo>
                <a:cubicBezTo>
                  <a:pt x="256" y="201"/>
                  <a:pt x="253" y="205"/>
                  <a:pt x="249" y="207"/>
                </a:cubicBezTo>
                <a:moveTo>
                  <a:pt x="116" y="226"/>
                </a:moveTo>
                <a:cubicBezTo>
                  <a:pt x="116" y="68"/>
                  <a:pt x="116" y="68"/>
                  <a:pt x="116" y="68"/>
                </a:cubicBezTo>
                <a:cubicBezTo>
                  <a:pt x="24" y="30"/>
                  <a:pt x="24" y="30"/>
                  <a:pt x="24" y="30"/>
                </a:cubicBezTo>
                <a:cubicBezTo>
                  <a:pt x="24" y="188"/>
                  <a:pt x="24" y="188"/>
                  <a:pt x="24" y="188"/>
                </a:cubicBezTo>
                <a:lnTo>
                  <a:pt x="116" y="226"/>
                </a:lnTo>
                <a:close/>
                <a:moveTo>
                  <a:pt x="232" y="30"/>
                </a:moveTo>
                <a:cubicBezTo>
                  <a:pt x="140" y="68"/>
                  <a:pt x="140" y="68"/>
                  <a:pt x="140" y="68"/>
                </a:cubicBezTo>
                <a:cubicBezTo>
                  <a:pt x="140" y="226"/>
                  <a:pt x="140" y="226"/>
                  <a:pt x="140" y="226"/>
                </a:cubicBezTo>
                <a:cubicBezTo>
                  <a:pt x="232" y="188"/>
                  <a:pt x="232" y="188"/>
                  <a:pt x="232" y="188"/>
                </a:cubicBezTo>
                <a:lnTo>
                  <a:pt x="232" y="30"/>
                </a:lnTo>
                <a:close/>
              </a:path>
            </a:pathLst>
          </a:custGeom>
          <a:solidFill>
            <a:schemeClr val="dk1"/>
          </a:solidFill>
          <a:ln w="0">
            <a:noFill/>
          </a:ln>
        </p:spPr>
        <p:style>
          <a:lnRef idx="0"/>
          <a:fillRef idx="0"/>
          <a:effectRef idx="0"/>
          <a:fontRef idx="minor"/>
        </p:style>
      </p:sp>
      <p:sp>
        <p:nvSpPr>
          <p:cNvPr id="2164" name="Google Shape;2121;p47"/>
          <p:cNvSpPr/>
          <p:nvPr/>
        </p:nvSpPr>
        <p:spPr>
          <a:xfrm>
            <a:off x="8121960" y="2270160"/>
            <a:ext cx="397080" cy="460080"/>
          </a:xfrm>
          <a:custGeom>
            <a:avLst/>
            <a:gdLst/>
            <a:ahLst/>
            <a:rect l="l" t="t" r="r" b="b"/>
            <a:pathLst>
              <a:path w="200" h="232">
                <a:moveTo>
                  <a:pt x="188" y="232"/>
                </a:moveTo>
                <a:cubicBezTo>
                  <a:pt x="176" y="232"/>
                  <a:pt x="176" y="232"/>
                  <a:pt x="176" y="232"/>
                </a:cubicBezTo>
                <a:cubicBezTo>
                  <a:pt x="176" y="0"/>
                  <a:pt x="176" y="0"/>
                  <a:pt x="176" y="0"/>
                </a:cubicBezTo>
                <a:cubicBezTo>
                  <a:pt x="188" y="0"/>
                  <a:pt x="188" y="0"/>
                  <a:pt x="188" y="0"/>
                </a:cubicBezTo>
                <a:cubicBezTo>
                  <a:pt x="195" y="0"/>
                  <a:pt x="200" y="5"/>
                  <a:pt x="200" y="12"/>
                </a:cubicBezTo>
                <a:cubicBezTo>
                  <a:pt x="200" y="220"/>
                  <a:pt x="200" y="220"/>
                  <a:pt x="200" y="220"/>
                </a:cubicBezTo>
                <a:cubicBezTo>
                  <a:pt x="200" y="227"/>
                  <a:pt x="195" y="232"/>
                  <a:pt x="188" y="232"/>
                </a:cubicBezTo>
                <a:moveTo>
                  <a:pt x="24" y="220"/>
                </a:moveTo>
                <a:cubicBezTo>
                  <a:pt x="24" y="208"/>
                  <a:pt x="24" y="208"/>
                  <a:pt x="24" y="208"/>
                </a:cubicBezTo>
                <a:cubicBezTo>
                  <a:pt x="44" y="208"/>
                  <a:pt x="44" y="208"/>
                  <a:pt x="44" y="208"/>
                </a:cubicBezTo>
                <a:cubicBezTo>
                  <a:pt x="57" y="208"/>
                  <a:pt x="68" y="197"/>
                  <a:pt x="68" y="184"/>
                </a:cubicBezTo>
                <a:cubicBezTo>
                  <a:pt x="68" y="171"/>
                  <a:pt x="57" y="160"/>
                  <a:pt x="44" y="160"/>
                </a:cubicBezTo>
                <a:cubicBezTo>
                  <a:pt x="24" y="160"/>
                  <a:pt x="24" y="160"/>
                  <a:pt x="24" y="160"/>
                </a:cubicBezTo>
                <a:cubicBezTo>
                  <a:pt x="24" y="140"/>
                  <a:pt x="24" y="140"/>
                  <a:pt x="24" y="140"/>
                </a:cubicBezTo>
                <a:cubicBezTo>
                  <a:pt x="44" y="140"/>
                  <a:pt x="44" y="140"/>
                  <a:pt x="44" y="140"/>
                </a:cubicBezTo>
                <a:cubicBezTo>
                  <a:pt x="57" y="140"/>
                  <a:pt x="68" y="129"/>
                  <a:pt x="68" y="116"/>
                </a:cubicBezTo>
                <a:cubicBezTo>
                  <a:pt x="68" y="103"/>
                  <a:pt x="57" y="92"/>
                  <a:pt x="44" y="92"/>
                </a:cubicBezTo>
                <a:cubicBezTo>
                  <a:pt x="24" y="92"/>
                  <a:pt x="24" y="92"/>
                  <a:pt x="24" y="92"/>
                </a:cubicBezTo>
                <a:cubicBezTo>
                  <a:pt x="24" y="72"/>
                  <a:pt x="24" y="72"/>
                  <a:pt x="24" y="72"/>
                </a:cubicBezTo>
                <a:cubicBezTo>
                  <a:pt x="44" y="72"/>
                  <a:pt x="44" y="72"/>
                  <a:pt x="44" y="72"/>
                </a:cubicBezTo>
                <a:cubicBezTo>
                  <a:pt x="57" y="72"/>
                  <a:pt x="68" y="61"/>
                  <a:pt x="68" y="48"/>
                </a:cubicBezTo>
                <a:cubicBezTo>
                  <a:pt x="68" y="35"/>
                  <a:pt x="57" y="24"/>
                  <a:pt x="44" y="24"/>
                </a:cubicBezTo>
                <a:cubicBezTo>
                  <a:pt x="24" y="24"/>
                  <a:pt x="24" y="24"/>
                  <a:pt x="24" y="24"/>
                </a:cubicBezTo>
                <a:cubicBezTo>
                  <a:pt x="24" y="12"/>
                  <a:pt x="24" y="12"/>
                  <a:pt x="24" y="12"/>
                </a:cubicBezTo>
                <a:cubicBezTo>
                  <a:pt x="24" y="5"/>
                  <a:pt x="29" y="0"/>
                  <a:pt x="36" y="0"/>
                </a:cubicBezTo>
                <a:cubicBezTo>
                  <a:pt x="164" y="0"/>
                  <a:pt x="164" y="0"/>
                  <a:pt x="164" y="0"/>
                </a:cubicBezTo>
                <a:cubicBezTo>
                  <a:pt x="164" y="232"/>
                  <a:pt x="164" y="232"/>
                  <a:pt x="164" y="232"/>
                </a:cubicBezTo>
                <a:cubicBezTo>
                  <a:pt x="36" y="232"/>
                  <a:pt x="36" y="232"/>
                  <a:pt x="36" y="232"/>
                </a:cubicBezTo>
                <a:cubicBezTo>
                  <a:pt x="29" y="232"/>
                  <a:pt x="24" y="227"/>
                  <a:pt x="24" y="220"/>
                </a:cubicBezTo>
                <a:moveTo>
                  <a:pt x="56" y="48"/>
                </a:moveTo>
                <a:cubicBezTo>
                  <a:pt x="56" y="55"/>
                  <a:pt x="51" y="60"/>
                  <a:pt x="44" y="60"/>
                </a:cubicBezTo>
                <a:cubicBezTo>
                  <a:pt x="12" y="60"/>
                  <a:pt x="12" y="60"/>
                  <a:pt x="12" y="60"/>
                </a:cubicBezTo>
                <a:cubicBezTo>
                  <a:pt x="5" y="60"/>
                  <a:pt x="0" y="55"/>
                  <a:pt x="0" y="48"/>
                </a:cubicBezTo>
                <a:cubicBezTo>
                  <a:pt x="0" y="41"/>
                  <a:pt x="5" y="36"/>
                  <a:pt x="12" y="36"/>
                </a:cubicBezTo>
                <a:cubicBezTo>
                  <a:pt x="44" y="36"/>
                  <a:pt x="44" y="36"/>
                  <a:pt x="44" y="36"/>
                </a:cubicBezTo>
                <a:cubicBezTo>
                  <a:pt x="51" y="36"/>
                  <a:pt x="56" y="41"/>
                  <a:pt x="56" y="48"/>
                </a:cubicBezTo>
                <a:moveTo>
                  <a:pt x="12" y="104"/>
                </a:moveTo>
                <a:cubicBezTo>
                  <a:pt x="44" y="104"/>
                  <a:pt x="44" y="104"/>
                  <a:pt x="44" y="104"/>
                </a:cubicBezTo>
                <a:cubicBezTo>
                  <a:pt x="51" y="104"/>
                  <a:pt x="56" y="109"/>
                  <a:pt x="56" y="116"/>
                </a:cubicBezTo>
                <a:cubicBezTo>
                  <a:pt x="56" y="123"/>
                  <a:pt x="51" y="128"/>
                  <a:pt x="44" y="128"/>
                </a:cubicBezTo>
                <a:cubicBezTo>
                  <a:pt x="12" y="128"/>
                  <a:pt x="12" y="128"/>
                  <a:pt x="12" y="128"/>
                </a:cubicBezTo>
                <a:cubicBezTo>
                  <a:pt x="5" y="128"/>
                  <a:pt x="0" y="123"/>
                  <a:pt x="0" y="116"/>
                </a:cubicBezTo>
                <a:cubicBezTo>
                  <a:pt x="0" y="109"/>
                  <a:pt x="5" y="104"/>
                  <a:pt x="12" y="104"/>
                </a:cubicBezTo>
                <a:moveTo>
                  <a:pt x="12" y="172"/>
                </a:moveTo>
                <a:cubicBezTo>
                  <a:pt x="44" y="172"/>
                  <a:pt x="44" y="172"/>
                  <a:pt x="44" y="172"/>
                </a:cubicBezTo>
                <a:cubicBezTo>
                  <a:pt x="51" y="172"/>
                  <a:pt x="56" y="177"/>
                  <a:pt x="56" y="184"/>
                </a:cubicBezTo>
                <a:cubicBezTo>
                  <a:pt x="56" y="191"/>
                  <a:pt x="51" y="196"/>
                  <a:pt x="44" y="196"/>
                </a:cubicBezTo>
                <a:cubicBezTo>
                  <a:pt x="12" y="196"/>
                  <a:pt x="12" y="196"/>
                  <a:pt x="12" y="196"/>
                </a:cubicBezTo>
                <a:cubicBezTo>
                  <a:pt x="5" y="196"/>
                  <a:pt x="0" y="191"/>
                  <a:pt x="0" y="184"/>
                </a:cubicBezTo>
                <a:cubicBezTo>
                  <a:pt x="0" y="177"/>
                  <a:pt x="5" y="172"/>
                  <a:pt x="12" y="172"/>
                </a:cubicBezTo>
              </a:path>
            </a:pathLst>
          </a:custGeom>
          <a:solidFill>
            <a:schemeClr val="dk1"/>
          </a:solidFill>
          <a:ln w="0">
            <a:noFill/>
          </a:ln>
        </p:spPr>
        <p:style>
          <a:lnRef idx="0"/>
          <a:fillRef idx="0"/>
          <a:effectRef idx="0"/>
          <a:fontRef idx="minor"/>
        </p:style>
      </p:sp>
      <p:sp>
        <p:nvSpPr>
          <p:cNvPr id="2165" name="Google Shape;2122;p47"/>
          <p:cNvSpPr/>
          <p:nvPr/>
        </p:nvSpPr>
        <p:spPr>
          <a:xfrm>
            <a:off x="7253280" y="2262240"/>
            <a:ext cx="430560" cy="491760"/>
          </a:xfrm>
          <a:custGeom>
            <a:avLst/>
            <a:gdLst/>
            <a:ahLst/>
            <a:rect l="l" t="t" r="r" b="b"/>
            <a:pathLst>
              <a:path w="216" h="248">
                <a:moveTo>
                  <a:pt x="204" y="192"/>
                </a:moveTo>
                <a:cubicBezTo>
                  <a:pt x="201" y="192"/>
                  <a:pt x="198" y="191"/>
                  <a:pt x="196" y="188"/>
                </a:cubicBezTo>
                <a:cubicBezTo>
                  <a:pt x="188" y="181"/>
                  <a:pt x="188" y="181"/>
                  <a:pt x="188" y="181"/>
                </a:cubicBezTo>
                <a:cubicBezTo>
                  <a:pt x="188" y="236"/>
                  <a:pt x="188" y="236"/>
                  <a:pt x="188" y="236"/>
                </a:cubicBezTo>
                <a:cubicBezTo>
                  <a:pt x="188" y="243"/>
                  <a:pt x="183" y="248"/>
                  <a:pt x="176" y="248"/>
                </a:cubicBezTo>
                <a:cubicBezTo>
                  <a:pt x="169" y="248"/>
                  <a:pt x="164" y="243"/>
                  <a:pt x="164" y="236"/>
                </a:cubicBezTo>
                <a:cubicBezTo>
                  <a:pt x="164" y="181"/>
                  <a:pt x="164" y="181"/>
                  <a:pt x="164" y="181"/>
                </a:cubicBezTo>
                <a:cubicBezTo>
                  <a:pt x="156" y="188"/>
                  <a:pt x="156" y="188"/>
                  <a:pt x="156" y="188"/>
                </a:cubicBezTo>
                <a:cubicBezTo>
                  <a:pt x="154" y="191"/>
                  <a:pt x="151" y="192"/>
                  <a:pt x="148" y="192"/>
                </a:cubicBezTo>
                <a:cubicBezTo>
                  <a:pt x="141" y="192"/>
                  <a:pt x="136" y="187"/>
                  <a:pt x="136" y="180"/>
                </a:cubicBezTo>
                <a:cubicBezTo>
                  <a:pt x="136" y="177"/>
                  <a:pt x="137" y="174"/>
                  <a:pt x="140" y="172"/>
                </a:cubicBezTo>
                <a:cubicBezTo>
                  <a:pt x="168" y="144"/>
                  <a:pt x="168" y="144"/>
                  <a:pt x="168" y="144"/>
                </a:cubicBezTo>
                <a:cubicBezTo>
                  <a:pt x="170" y="141"/>
                  <a:pt x="173" y="140"/>
                  <a:pt x="176" y="140"/>
                </a:cubicBezTo>
                <a:cubicBezTo>
                  <a:pt x="179" y="140"/>
                  <a:pt x="182" y="141"/>
                  <a:pt x="184" y="144"/>
                </a:cubicBezTo>
                <a:cubicBezTo>
                  <a:pt x="212" y="172"/>
                  <a:pt x="212" y="172"/>
                  <a:pt x="212" y="172"/>
                </a:cubicBezTo>
                <a:cubicBezTo>
                  <a:pt x="215" y="174"/>
                  <a:pt x="216" y="177"/>
                  <a:pt x="216" y="180"/>
                </a:cubicBezTo>
                <a:cubicBezTo>
                  <a:pt x="216" y="187"/>
                  <a:pt x="211" y="192"/>
                  <a:pt x="204" y="192"/>
                </a:cubicBezTo>
                <a:moveTo>
                  <a:pt x="131" y="163"/>
                </a:moveTo>
                <a:cubicBezTo>
                  <a:pt x="127" y="167"/>
                  <a:pt x="124" y="173"/>
                  <a:pt x="124" y="180"/>
                </a:cubicBezTo>
                <a:cubicBezTo>
                  <a:pt x="124" y="193"/>
                  <a:pt x="135" y="204"/>
                  <a:pt x="148" y="204"/>
                </a:cubicBezTo>
                <a:cubicBezTo>
                  <a:pt x="149" y="204"/>
                  <a:pt x="151" y="204"/>
                  <a:pt x="152" y="204"/>
                </a:cubicBezTo>
                <a:cubicBezTo>
                  <a:pt x="152" y="232"/>
                  <a:pt x="152" y="232"/>
                  <a:pt x="152"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28"/>
                  <a:pt x="176" y="128"/>
                  <a:pt x="176" y="128"/>
                </a:cubicBezTo>
                <a:cubicBezTo>
                  <a:pt x="169" y="128"/>
                  <a:pt x="163" y="131"/>
                  <a:pt x="159" y="135"/>
                </a:cubicBezTo>
                <a:lnTo>
                  <a:pt x="131" y="163"/>
                </a:lnTo>
                <a:close/>
                <a:moveTo>
                  <a:pt x="100" y="80"/>
                </a:moveTo>
                <a:cubicBezTo>
                  <a:pt x="93" y="80"/>
                  <a:pt x="88" y="75"/>
                  <a:pt x="88" y="68"/>
                </a:cubicBezTo>
                <a:cubicBezTo>
                  <a:pt x="88" y="44"/>
                  <a:pt x="88" y="44"/>
                  <a:pt x="88" y="44"/>
                </a:cubicBezTo>
                <a:cubicBezTo>
                  <a:pt x="88" y="0"/>
                  <a:pt x="88" y="0"/>
                  <a:pt x="88" y="0"/>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66" name="Google Shape;2123;p47"/>
          <p:cNvSpPr/>
          <p:nvPr/>
        </p:nvSpPr>
        <p:spPr>
          <a:xfrm>
            <a:off x="6363000" y="2262240"/>
            <a:ext cx="428760" cy="491760"/>
          </a:xfrm>
          <a:custGeom>
            <a:avLst/>
            <a:gdLst/>
            <a:ahLst/>
            <a:rect l="l" t="t" r="r" b="b"/>
            <a:pathLst>
              <a:path w="216" h="248">
                <a:moveTo>
                  <a:pt x="212" y="216"/>
                </a:moveTo>
                <a:cubicBezTo>
                  <a:pt x="184" y="244"/>
                  <a:pt x="184" y="244"/>
                  <a:pt x="184" y="244"/>
                </a:cubicBezTo>
                <a:cubicBezTo>
                  <a:pt x="182" y="247"/>
                  <a:pt x="179" y="248"/>
                  <a:pt x="176" y="248"/>
                </a:cubicBezTo>
                <a:cubicBezTo>
                  <a:pt x="173" y="248"/>
                  <a:pt x="170" y="247"/>
                  <a:pt x="168" y="244"/>
                </a:cubicBezTo>
                <a:cubicBezTo>
                  <a:pt x="140" y="216"/>
                  <a:pt x="140" y="216"/>
                  <a:pt x="140" y="216"/>
                </a:cubicBezTo>
                <a:cubicBezTo>
                  <a:pt x="137" y="214"/>
                  <a:pt x="136" y="211"/>
                  <a:pt x="136" y="208"/>
                </a:cubicBezTo>
                <a:cubicBezTo>
                  <a:pt x="136" y="201"/>
                  <a:pt x="141" y="196"/>
                  <a:pt x="148" y="196"/>
                </a:cubicBezTo>
                <a:cubicBezTo>
                  <a:pt x="151" y="196"/>
                  <a:pt x="154" y="197"/>
                  <a:pt x="156" y="200"/>
                </a:cubicBezTo>
                <a:cubicBezTo>
                  <a:pt x="164" y="207"/>
                  <a:pt x="164" y="207"/>
                  <a:pt x="164" y="207"/>
                </a:cubicBezTo>
                <a:cubicBezTo>
                  <a:pt x="164" y="152"/>
                  <a:pt x="164" y="152"/>
                  <a:pt x="164" y="152"/>
                </a:cubicBezTo>
                <a:cubicBezTo>
                  <a:pt x="164" y="145"/>
                  <a:pt x="169" y="140"/>
                  <a:pt x="176" y="140"/>
                </a:cubicBezTo>
                <a:cubicBezTo>
                  <a:pt x="183" y="140"/>
                  <a:pt x="188" y="145"/>
                  <a:pt x="188" y="152"/>
                </a:cubicBezTo>
                <a:cubicBezTo>
                  <a:pt x="188" y="207"/>
                  <a:pt x="188" y="207"/>
                  <a:pt x="188" y="207"/>
                </a:cubicBezTo>
                <a:cubicBezTo>
                  <a:pt x="196" y="200"/>
                  <a:pt x="196" y="200"/>
                  <a:pt x="196" y="200"/>
                </a:cubicBezTo>
                <a:cubicBezTo>
                  <a:pt x="198" y="197"/>
                  <a:pt x="201" y="196"/>
                  <a:pt x="204" y="196"/>
                </a:cubicBezTo>
                <a:cubicBezTo>
                  <a:pt x="211" y="196"/>
                  <a:pt x="216" y="201"/>
                  <a:pt x="216" y="208"/>
                </a:cubicBezTo>
                <a:cubicBezTo>
                  <a:pt x="216" y="211"/>
                  <a:pt x="215" y="214"/>
                  <a:pt x="212" y="216"/>
                </a:cubicBezTo>
                <a:moveTo>
                  <a:pt x="152" y="152"/>
                </a:moveTo>
                <a:cubicBezTo>
                  <a:pt x="152" y="184"/>
                  <a:pt x="152" y="184"/>
                  <a:pt x="152" y="184"/>
                </a:cubicBezTo>
                <a:cubicBezTo>
                  <a:pt x="151" y="184"/>
                  <a:pt x="149" y="184"/>
                  <a:pt x="148" y="184"/>
                </a:cubicBezTo>
                <a:cubicBezTo>
                  <a:pt x="135" y="184"/>
                  <a:pt x="124" y="195"/>
                  <a:pt x="124" y="208"/>
                </a:cubicBezTo>
                <a:cubicBezTo>
                  <a:pt x="124" y="215"/>
                  <a:pt x="127" y="221"/>
                  <a:pt x="131" y="225"/>
                </a:cubicBezTo>
                <a:cubicBezTo>
                  <a:pt x="138" y="232"/>
                  <a:pt x="138" y="232"/>
                  <a:pt x="138"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28"/>
                  <a:pt x="176" y="128"/>
                  <a:pt x="176" y="128"/>
                </a:cubicBezTo>
                <a:cubicBezTo>
                  <a:pt x="163" y="128"/>
                  <a:pt x="152" y="139"/>
                  <a:pt x="152" y="152"/>
                </a:cubicBezTo>
                <a:moveTo>
                  <a:pt x="100" y="80"/>
                </a:moveTo>
                <a:cubicBezTo>
                  <a:pt x="93" y="80"/>
                  <a:pt x="88" y="75"/>
                  <a:pt x="88" y="68"/>
                </a:cubicBezTo>
                <a:cubicBezTo>
                  <a:pt x="88" y="44"/>
                  <a:pt x="88" y="44"/>
                  <a:pt x="88" y="44"/>
                </a:cubicBezTo>
                <a:cubicBezTo>
                  <a:pt x="88" y="0"/>
                  <a:pt x="88" y="0"/>
                  <a:pt x="88" y="0"/>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67" name="Google Shape;2124;p47"/>
          <p:cNvSpPr/>
          <p:nvPr/>
        </p:nvSpPr>
        <p:spPr>
          <a:xfrm>
            <a:off x="5470920" y="2262240"/>
            <a:ext cx="428760" cy="483840"/>
          </a:xfrm>
          <a:custGeom>
            <a:avLst/>
            <a:gdLst/>
            <a:ahLst/>
            <a:rect l="l" t="t" r="r" b="b"/>
            <a:pathLst>
              <a:path w="216" h="244">
                <a:moveTo>
                  <a:pt x="212" y="192"/>
                </a:moveTo>
                <a:cubicBezTo>
                  <a:pt x="197" y="208"/>
                  <a:pt x="197" y="208"/>
                  <a:pt x="197" y="208"/>
                </a:cubicBezTo>
                <a:cubicBezTo>
                  <a:pt x="212" y="224"/>
                  <a:pt x="212" y="224"/>
                  <a:pt x="212" y="224"/>
                </a:cubicBezTo>
                <a:cubicBezTo>
                  <a:pt x="215" y="226"/>
                  <a:pt x="216" y="229"/>
                  <a:pt x="216" y="232"/>
                </a:cubicBezTo>
                <a:cubicBezTo>
                  <a:pt x="216" y="239"/>
                  <a:pt x="211" y="244"/>
                  <a:pt x="204" y="244"/>
                </a:cubicBezTo>
                <a:cubicBezTo>
                  <a:pt x="201" y="244"/>
                  <a:pt x="198" y="243"/>
                  <a:pt x="196" y="240"/>
                </a:cubicBezTo>
                <a:cubicBezTo>
                  <a:pt x="180" y="225"/>
                  <a:pt x="180" y="225"/>
                  <a:pt x="180" y="225"/>
                </a:cubicBezTo>
                <a:cubicBezTo>
                  <a:pt x="164" y="240"/>
                  <a:pt x="164" y="240"/>
                  <a:pt x="164" y="240"/>
                </a:cubicBezTo>
                <a:cubicBezTo>
                  <a:pt x="162" y="243"/>
                  <a:pt x="159" y="244"/>
                  <a:pt x="156" y="244"/>
                </a:cubicBezTo>
                <a:cubicBezTo>
                  <a:pt x="149" y="244"/>
                  <a:pt x="144" y="239"/>
                  <a:pt x="144" y="232"/>
                </a:cubicBezTo>
                <a:cubicBezTo>
                  <a:pt x="144" y="229"/>
                  <a:pt x="145" y="226"/>
                  <a:pt x="148" y="224"/>
                </a:cubicBezTo>
                <a:cubicBezTo>
                  <a:pt x="163" y="208"/>
                  <a:pt x="163" y="208"/>
                  <a:pt x="163" y="208"/>
                </a:cubicBezTo>
                <a:cubicBezTo>
                  <a:pt x="148" y="192"/>
                  <a:pt x="148" y="192"/>
                  <a:pt x="148" y="192"/>
                </a:cubicBezTo>
                <a:cubicBezTo>
                  <a:pt x="145" y="190"/>
                  <a:pt x="144" y="187"/>
                  <a:pt x="144" y="184"/>
                </a:cubicBezTo>
                <a:cubicBezTo>
                  <a:pt x="144" y="177"/>
                  <a:pt x="149" y="172"/>
                  <a:pt x="156" y="172"/>
                </a:cubicBezTo>
                <a:cubicBezTo>
                  <a:pt x="159" y="172"/>
                  <a:pt x="162" y="173"/>
                  <a:pt x="164" y="176"/>
                </a:cubicBezTo>
                <a:cubicBezTo>
                  <a:pt x="180" y="191"/>
                  <a:pt x="180" y="191"/>
                  <a:pt x="180" y="191"/>
                </a:cubicBezTo>
                <a:cubicBezTo>
                  <a:pt x="196" y="176"/>
                  <a:pt x="196" y="176"/>
                  <a:pt x="196" y="176"/>
                </a:cubicBezTo>
                <a:cubicBezTo>
                  <a:pt x="198" y="173"/>
                  <a:pt x="201" y="172"/>
                  <a:pt x="204" y="172"/>
                </a:cubicBezTo>
                <a:cubicBezTo>
                  <a:pt x="211" y="172"/>
                  <a:pt x="216" y="177"/>
                  <a:pt x="216" y="184"/>
                </a:cubicBezTo>
                <a:cubicBezTo>
                  <a:pt x="216" y="187"/>
                  <a:pt x="215" y="190"/>
                  <a:pt x="212" y="192"/>
                </a:cubicBezTo>
                <a:moveTo>
                  <a:pt x="176" y="170"/>
                </a:moveTo>
                <a:cubicBezTo>
                  <a:pt x="176" y="170"/>
                  <a:pt x="176" y="170"/>
                  <a:pt x="176" y="170"/>
                </a:cubicBezTo>
                <a:cubicBezTo>
                  <a:pt x="173" y="167"/>
                  <a:pt x="173" y="167"/>
                  <a:pt x="173" y="167"/>
                </a:cubicBezTo>
                <a:cubicBezTo>
                  <a:pt x="173" y="167"/>
                  <a:pt x="173" y="167"/>
                  <a:pt x="173" y="167"/>
                </a:cubicBezTo>
                <a:cubicBezTo>
                  <a:pt x="169" y="163"/>
                  <a:pt x="163" y="160"/>
                  <a:pt x="156" y="160"/>
                </a:cubicBezTo>
                <a:cubicBezTo>
                  <a:pt x="143" y="160"/>
                  <a:pt x="132" y="171"/>
                  <a:pt x="132" y="184"/>
                </a:cubicBezTo>
                <a:cubicBezTo>
                  <a:pt x="132" y="191"/>
                  <a:pt x="135" y="197"/>
                  <a:pt x="139" y="201"/>
                </a:cubicBezTo>
                <a:cubicBezTo>
                  <a:pt x="146" y="208"/>
                  <a:pt x="146" y="208"/>
                  <a:pt x="146" y="208"/>
                </a:cubicBezTo>
                <a:cubicBezTo>
                  <a:pt x="139" y="215"/>
                  <a:pt x="139" y="215"/>
                  <a:pt x="139" y="215"/>
                </a:cubicBezTo>
                <a:cubicBezTo>
                  <a:pt x="139" y="215"/>
                  <a:pt x="139" y="215"/>
                  <a:pt x="139" y="215"/>
                </a:cubicBezTo>
                <a:cubicBezTo>
                  <a:pt x="135" y="219"/>
                  <a:pt x="132" y="225"/>
                  <a:pt x="132" y="232"/>
                </a:cubicBezTo>
                <a:cubicBezTo>
                  <a:pt x="124" y="232"/>
                  <a:pt x="124" y="232"/>
                  <a:pt x="124"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60"/>
                  <a:pt x="176" y="160"/>
                  <a:pt x="176" y="160"/>
                </a:cubicBezTo>
                <a:lnTo>
                  <a:pt x="176" y="170"/>
                </a:lnTo>
                <a:close/>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68" name="Google Shape;2125;p47"/>
          <p:cNvSpPr/>
          <p:nvPr/>
        </p:nvSpPr>
        <p:spPr>
          <a:xfrm>
            <a:off x="4580640" y="2262240"/>
            <a:ext cx="428760" cy="468000"/>
          </a:xfrm>
          <a:custGeom>
            <a:avLst/>
            <a:gdLst/>
            <a:ahLst/>
            <a:rect l="l" t="t" r="r" b="b"/>
            <a:pathLst>
              <a:path w="216" h="236">
                <a:moveTo>
                  <a:pt x="212" y="200"/>
                </a:moveTo>
                <a:cubicBezTo>
                  <a:pt x="180" y="232"/>
                  <a:pt x="180" y="232"/>
                  <a:pt x="180" y="232"/>
                </a:cubicBezTo>
                <a:cubicBezTo>
                  <a:pt x="178" y="235"/>
                  <a:pt x="175" y="236"/>
                  <a:pt x="172" y="236"/>
                </a:cubicBezTo>
                <a:cubicBezTo>
                  <a:pt x="169" y="236"/>
                  <a:pt x="166" y="235"/>
                  <a:pt x="164" y="232"/>
                </a:cubicBezTo>
                <a:cubicBezTo>
                  <a:pt x="148" y="216"/>
                  <a:pt x="148" y="216"/>
                  <a:pt x="148" y="216"/>
                </a:cubicBezTo>
                <a:cubicBezTo>
                  <a:pt x="145" y="214"/>
                  <a:pt x="144" y="211"/>
                  <a:pt x="144" y="208"/>
                </a:cubicBezTo>
                <a:cubicBezTo>
                  <a:pt x="144" y="201"/>
                  <a:pt x="149" y="196"/>
                  <a:pt x="156" y="196"/>
                </a:cubicBezTo>
                <a:cubicBezTo>
                  <a:pt x="159" y="196"/>
                  <a:pt x="162" y="197"/>
                  <a:pt x="164" y="200"/>
                </a:cubicBezTo>
                <a:cubicBezTo>
                  <a:pt x="172" y="207"/>
                  <a:pt x="172" y="207"/>
                  <a:pt x="172" y="207"/>
                </a:cubicBezTo>
                <a:cubicBezTo>
                  <a:pt x="196" y="184"/>
                  <a:pt x="196" y="184"/>
                  <a:pt x="196" y="184"/>
                </a:cubicBezTo>
                <a:cubicBezTo>
                  <a:pt x="198" y="181"/>
                  <a:pt x="201" y="180"/>
                  <a:pt x="204" y="180"/>
                </a:cubicBezTo>
                <a:cubicBezTo>
                  <a:pt x="211" y="180"/>
                  <a:pt x="216" y="185"/>
                  <a:pt x="216" y="192"/>
                </a:cubicBezTo>
                <a:cubicBezTo>
                  <a:pt x="216" y="195"/>
                  <a:pt x="215" y="198"/>
                  <a:pt x="212" y="200"/>
                </a:cubicBezTo>
                <a:moveTo>
                  <a:pt x="176" y="186"/>
                </a:moveTo>
                <a:cubicBezTo>
                  <a:pt x="172" y="190"/>
                  <a:pt x="172" y="190"/>
                  <a:pt x="172" y="190"/>
                </a:cubicBezTo>
                <a:cubicBezTo>
                  <a:pt x="168" y="186"/>
                  <a:pt x="162" y="184"/>
                  <a:pt x="156" y="184"/>
                </a:cubicBezTo>
                <a:cubicBezTo>
                  <a:pt x="143" y="184"/>
                  <a:pt x="132" y="195"/>
                  <a:pt x="132" y="208"/>
                </a:cubicBezTo>
                <a:cubicBezTo>
                  <a:pt x="132" y="215"/>
                  <a:pt x="135" y="221"/>
                  <a:pt x="139" y="225"/>
                </a:cubicBezTo>
                <a:cubicBezTo>
                  <a:pt x="146" y="232"/>
                  <a:pt x="146" y="232"/>
                  <a:pt x="146" y="232"/>
                </a:cubicBezTo>
                <a:cubicBezTo>
                  <a:pt x="104" y="232"/>
                  <a:pt x="104" y="232"/>
                  <a:pt x="104"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64"/>
                  <a:pt x="176" y="164"/>
                  <a:pt x="176" y="164"/>
                </a:cubicBezTo>
                <a:lnTo>
                  <a:pt x="176" y="186"/>
                </a:lnTo>
                <a:close/>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69" name="Google Shape;2126;p47"/>
          <p:cNvSpPr/>
          <p:nvPr/>
        </p:nvSpPr>
        <p:spPr>
          <a:xfrm>
            <a:off x="3688200" y="2262240"/>
            <a:ext cx="420840" cy="460080"/>
          </a:xfrm>
          <a:custGeom>
            <a:avLst/>
            <a:gdLst/>
            <a:ahLst/>
            <a:rect l="l" t="t" r="r" b="b"/>
            <a:pathLst>
              <a:path w="212" h="232">
                <a:moveTo>
                  <a:pt x="200" y="220"/>
                </a:moveTo>
                <a:cubicBezTo>
                  <a:pt x="188" y="220"/>
                  <a:pt x="188" y="220"/>
                  <a:pt x="188" y="220"/>
                </a:cubicBezTo>
                <a:cubicBezTo>
                  <a:pt x="164" y="220"/>
                  <a:pt x="164" y="220"/>
                  <a:pt x="164" y="220"/>
                </a:cubicBezTo>
                <a:cubicBezTo>
                  <a:pt x="152" y="220"/>
                  <a:pt x="152" y="220"/>
                  <a:pt x="152" y="220"/>
                </a:cubicBezTo>
                <a:cubicBezTo>
                  <a:pt x="145" y="220"/>
                  <a:pt x="140" y="215"/>
                  <a:pt x="140" y="208"/>
                </a:cubicBezTo>
                <a:cubicBezTo>
                  <a:pt x="140" y="201"/>
                  <a:pt x="145" y="196"/>
                  <a:pt x="152" y="196"/>
                </a:cubicBezTo>
                <a:cubicBezTo>
                  <a:pt x="160" y="196"/>
                  <a:pt x="160" y="196"/>
                  <a:pt x="160" y="196"/>
                </a:cubicBezTo>
                <a:cubicBezTo>
                  <a:pt x="164" y="196"/>
                  <a:pt x="164" y="196"/>
                  <a:pt x="164" y="196"/>
                </a:cubicBezTo>
                <a:cubicBezTo>
                  <a:pt x="188" y="196"/>
                  <a:pt x="188" y="196"/>
                  <a:pt x="188" y="196"/>
                </a:cubicBezTo>
                <a:cubicBezTo>
                  <a:pt x="200" y="196"/>
                  <a:pt x="200" y="196"/>
                  <a:pt x="200" y="196"/>
                </a:cubicBezTo>
                <a:cubicBezTo>
                  <a:pt x="207" y="196"/>
                  <a:pt x="212" y="201"/>
                  <a:pt x="212" y="208"/>
                </a:cubicBezTo>
                <a:cubicBezTo>
                  <a:pt x="212" y="215"/>
                  <a:pt x="207" y="220"/>
                  <a:pt x="200" y="220"/>
                </a:cubicBezTo>
                <a:moveTo>
                  <a:pt x="176" y="160"/>
                </a:moveTo>
                <a:cubicBezTo>
                  <a:pt x="176" y="184"/>
                  <a:pt x="176" y="184"/>
                  <a:pt x="176" y="184"/>
                </a:cubicBezTo>
                <a:cubicBezTo>
                  <a:pt x="152" y="184"/>
                  <a:pt x="152" y="184"/>
                  <a:pt x="152" y="184"/>
                </a:cubicBezTo>
                <a:cubicBezTo>
                  <a:pt x="139" y="184"/>
                  <a:pt x="128" y="195"/>
                  <a:pt x="128" y="208"/>
                </a:cubicBezTo>
                <a:cubicBezTo>
                  <a:pt x="128" y="221"/>
                  <a:pt x="139" y="232"/>
                  <a:pt x="152"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lnTo>
                  <a:pt x="176" y="160"/>
                </a:lnTo>
                <a:close/>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70" name="Google Shape;2127;p47"/>
          <p:cNvSpPr/>
          <p:nvPr/>
        </p:nvSpPr>
        <p:spPr>
          <a:xfrm>
            <a:off x="2796120" y="2262240"/>
            <a:ext cx="422640" cy="483840"/>
          </a:xfrm>
          <a:custGeom>
            <a:avLst/>
            <a:gdLst/>
            <a:ahLst/>
            <a:rect l="l" t="t" r="r" b="b"/>
            <a:pathLst>
              <a:path w="212" h="244">
                <a:moveTo>
                  <a:pt x="200" y="220"/>
                </a:moveTo>
                <a:cubicBezTo>
                  <a:pt x="188" y="220"/>
                  <a:pt x="188" y="220"/>
                  <a:pt x="188" y="220"/>
                </a:cubicBezTo>
                <a:cubicBezTo>
                  <a:pt x="188" y="232"/>
                  <a:pt x="188" y="232"/>
                  <a:pt x="188" y="232"/>
                </a:cubicBezTo>
                <a:cubicBezTo>
                  <a:pt x="188" y="239"/>
                  <a:pt x="183" y="244"/>
                  <a:pt x="176" y="244"/>
                </a:cubicBezTo>
                <a:cubicBezTo>
                  <a:pt x="169" y="244"/>
                  <a:pt x="164" y="239"/>
                  <a:pt x="164" y="232"/>
                </a:cubicBezTo>
                <a:cubicBezTo>
                  <a:pt x="164" y="220"/>
                  <a:pt x="164" y="220"/>
                  <a:pt x="164" y="220"/>
                </a:cubicBezTo>
                <a:cubicBezTo>
                  <a:pt x="152" y="220"/>
                  <a:pt x="152" y="220"/>
                  <a:pt x="152" y="220"/>
                </a:cubicBezTo>
                <a:cubicBezTo>
                  <a:pt x="145" y="220"/>
                  <a:pt x="140" y="215"/>
                  <a:pt x="140" y="208"/>
                </a:cubicBezTo>
                <a:cubicBezTo>
                  <a:pt x="140" y="201"/>
                  <a:pt x="145" y="196"/>
                  <a:pt x="152" y="196"/>
                </a:cubicBezTo>
                <a:cubicBezTo>
                  <a:pt x="164" y="196"/>
                  <a:pt x="164" y="196"/>
                  <a:pt x="164" y="196"/>
                </a:cubicBezTo>
                <a:cubicBezTo>
                  <a:pt x="164" y="184"/>
                  <a:pt x="164" y="184"/>
                  <a:pt x="164" y="184"/>
                </a:cubicBezTo>
                <a:cubicBezTo>
                  <a:pt x="164" y="177"/>
                  <a:pt x="169" y="172"/>
                  <a:pt x="176" y="172"/>
                </a:cubicBezTo>
                <a:cubicBezTo>
                  <a:pt x="183" y="172"/>
                  <a:pt x="188" y="177"/>
                  <a:pt x="188" y="184"/>
                </a:cubicBezTo>
                <a:cubicBezTo>
                  <a:pt x="188" y="196"/>
                  <a:pt x="188" y="196"/>
                  <a:pt x="188" y="196"/>
                </a:cubicBezTo>
                <a:cubicBezTo>
                  <a:pt x="200" y="196"/>
                  <a:pt x="200" y="196"/>
                  <a:pt x="200" y="196"/>
                </a:cubicBezTo>
                <a:cubicBezTo>
                  <a:pt x="207" y="196"/>
                  <a:pt x="212" y="201"/>
                  <a:pt x="212" y="208"/>
                </a:cubicBezTo>
                <a:cubicBezTo>
                  <a:pt x="212" y="215"/>
                  <a:pt x="207" y="220"/>
                  <a:pt x="200" y="220"/>
                </a:cubicBezTo>
                <a:moveTo>
                  <a:pt x="152" y="184"/>
                </a:moveTo>
                <a:cubicBezTo>
                  <a:pt x="139" y="184"/>
                  <a:pt x="128" y="195"/>
                  <a:pt x="128" y="208"/>
                </a:cubicBezTo>
                <a:cubicBezTo>
                  <a:pt x="128" y="221"/>
                  <a:pt x="139" y="232"/>
                  <a:pt x="152"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60"/>
                  <a:pt x="176" y="160"/>
                  <a:pt x="176" y="160"/>
                </a:cubicBezTo>
                <a:cubicBezTo>
                  <a:pt x="163" y="160"/>
                  <a:pt x="152" y="171"/>
                  <a:pt x="152" y="184"/>
                </a:cubicBezTo>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71" name="Google Shape;2128;p47"/>
          <p:cNvSpPr/>
          <p:nvPr/>
        </p:nvSpPr>
        <p:spPr>
          <a:xfrm>
            <a:off x="1882080" y="2244600"/>
            <a:ext cx="397080" cy="509760"/>
          </a:xfrm>
          <a:custGeom>
            <a:avLst/>
            <a:gdLst/>
            <a:ahLst/>
            <a:rect l="l" t="t" r="r" b="b"/>
            <a:pathLst>
              <a:path w="200" h="256">
                <a:moveTo>
                  <a:pt x="188" y="232"/>
                </a:moveTo>
                <a:cubicBezTo>
                  <a:pt x="36" y="232"/>
                  <a:pt x="36" y="232"/>
                  <a:pt x="36" y="232"/>
                </a:cubicBezTo>
                <a:cubicBezTo>
                  <a:pt x="29" y="232"/>
                  <a:pt x="24" y="227"/>
                  <a:pt x="24" y="220"/>
                </a:cubicBezTo>
                <a:cubicBezTo>
                  <a:pt x="24" y="12"/>
                  <a:pt x="24" y="12"/>
                  <a:pt x="24" y="12"/>
                </a:cubicBezTo>
                <a:cubicBezTo>
                  <a:pt x="24" y="5"/>
                  <a:pt x="29" y="0"/>
                  <a:pt x="36" y="0"/>
                </a:cubicBezTo>
                <a:cubicBezTo>
                  <a:pt x="100" y="0"/>
                  <a:pt x="100" y="0"/>
                  <a:pt x="100" y="0"/>
                </a:cubicBezTo>
                <a:cubicBezTo>
                  <a:pt x="100" y="44"/>
                  <a:pt x="100" y="44"/>
                  <a:pt x="100" y="44"/>
                </a:cubicBezTo>
                <a:cubicBezTo>
                  <a:pt x="100" y="68"/>
                  <a:pt x="100" y="68"/>
                  <a:pt x="100" y="68"/>
                </a:cubicBezTo>
                <a:cubicBezTo>
                  <a:pt x="100" y="81"/>
                  <a:pt x="111" y="92"/>
                  <a:pt x="124" y="92"/>
                </a:cubicBezTo>
                <a:cubicBezTo>
                  <a:pt x="148" y="92"/>
                  <a:pt x="148" y="92"/>
                  <a:pt x="148" y="92"/>
                </a:cubicBezTo>
                <a:cubicBezTo>
                  <a:pt x="200" y="92"/>
                  <a:pt x="200" y="92"/>
                  <a:pt x="200" y="92"/>
                </a:cubicBezTo>
                <a:cubicBezTo>
                  <a:pt x="200" y="188"/>
                  <a:pt x="200" y="188"/>
                  <a:pt x="200" y="188"/>
                </a:cubicBezTo>
                <a:cubicBezTo>
                  <a:pt x="200" y="220"/>
                  <a:pt x="200" y="220"/>
                  <a:pt x="200" y="220"/>
                </a:cubicBezTo>
                <a:cubicBezTo>
                  <a:pt x="200" y="227"/>
                  <a:pt x="195" y="232"/>
                  <a:pt x="188" y="232"/>
                </a:cubicBezTo>
                <a:moveTo>
                  <a:pt x="124" y="80"/>
                </a:moveTo>
                <a:cubicBezTo>
                  <a:pt x="117" y="80"/>
                  <a:pt x="112" y="75"/>
                  <a:pt x="112" y="68"/>
                </a:cubicBezTo>
                <a:cubicBezTo>
                  <a:pt x="112" y="44"/>
                  <a:pt x="112" y="44"/>
                  <a:pt x="112" y="44"/>
                </a:cubicBezTo>
                <a:cubicBezTo>
                  <a:pt x="112" y="0"/>
                  <a:pt x="112" y="0"/>
                  <a:pt x="112" y="0"/>
                </a:cubicBezTo>
                <a:cubicBezTo>
                  <a:pt x="200" y="80"/>
                  <a:pt x="200" y="80"/>
                  <a:pt x="200" y="80"/>
                </a:cubicBezTo>
                <a:cubicBezTo>
                  <a:pt x="148" y="80"/>
                  <a:pt x="148" y="80"/>
                  <a:pt x="148" y="80"/>
                </a:cubicBezTo>
                <a:lnTo>
                  <a:pt x="124" y="80"/>
                </a:lnTo>
                <a:close/>
                <a:moveTo>
                  <a:pt x="45" y="244"/>
                </a:moveTo>
                <a:cubicBezTo>
                  <a:pt x="56" y="244"/>
                  <a:pt x="56" y="244"/>
                  <a:pt x="56" y="244"/>
                </a:cubicBezTo>
                <a:cubicBezTo>
                  <a:pt x="132" y="244"/>
                  <a:pt x="132" y="244"/>
                  <a:pt x="132" y="244"/>
                </a:cubicBezTo>
                <a:cubicBezTo>
                  <a:pt x="152" y="244"/>
                  <a:pt x="152" y="244"/>
                  <a:pt x="152" y="244"/>
                </a:cubicBezTo>
                <a:cubicBezTo>
                  <a:pt x="176" y="244"/>
                  <a:pt x="176" y="244"/>
                  <a:pt x="176" y="244"/>
                </a:cubicBezTo>
                <a:cubicBezTo>
                  <a:pt x="176" y="251"/>
                  <a:pt x="171" y="256"/>
                  <a:pt x="164" y="256"/>
                </a:cubicBezTo>
                <a:cubicBezTo>
                  <a:pt x="24" y="256"/>
                  <a:pt x="24" y="256"/>
                  <a:pt x="24" y="256"/>
                </a:cubicBezTo>
                <a:cubicBezTo>
                  <a:pt x="11" y="256"/>
                  <a:pt x="0" y="245"/>
                  <a:pt x="0" y="232"/>
                </a:cubicBezTo>
                <a:cubicBezTo>
                  <a:pt x="0" y="36"/>
                  <a:pt x="0" y="36"/>
                  <a:pt x="0" y="36"/>
                </a:cubicBezTo>
                <a:cubicBezTo>
                  <a:pt x="0" y="29"/>
                  <a:pt x="5" y="24"/>
                  <a:pt x="12" y="24"/>
                </a:cubicBezTo>
                <a:cubicBezTo>
                  <a:pt x="12" y="60"/>
                  <a:pt x="12" y="60"/>
                  <a:pt x="12" y="60"/>
                </a:cubicBezTo>
                <a:cubicBezTo>
                  <a:pt x="12" y="200"/>
                  <a:pt x="12" y="200"/>
                  <a:pt x="12" y="200"/>
                </a:cubicBezTo>
                <a:cubicBezTo>
                  <a:pt x="12" y="220"/>
                  <a:pt x="12" y="220"/>
                  <a:pt x="12" y="220"/>
                </a:cubicBezTo>
                <a:cubicBezTo>
                  <a:pt x="12" y="233"/>
                  <a:pt x="23" y="244"/>
                  <a:pt x="36" y="244"/>
                </a:cubicBezTo>
                <a:lnTo>
                  <a:pt x="45" y="244"/>
                </a:lnTo>
                <a:close/>
              </a:path>
            </a:pathLst>
          </a:custGeom>
          <a:solidFill>
            <a:schemeClr val="dk1"/>
          </a:solidFill>
          <a:ln w="0">
            <a:noFill/>
          </a:ln>
        </p:spPr>
        <p:style>
          <a:lnRef idx="0"/>
          <a:fillRef idx="0"/>
          <a:effectRef idx="0"/>
          <a:fontRef idx="minor"/>
        </p:style>
      </p:sp>
      <p:sp>
        <p:nvSpPr>
          <p:cNvPr id="2172" name="Google Shape;2129;p47"/>
          <p:cNvSpPr/>
          <p:nvPr/>
        </p:nvSpPr>
        <p:spPr>
          <a:xfrm>
            <a:off x="1013400" y="2262240"/>
            <a:ext cx="349560" cy="460080"/>
          </a:xfrm>
          <a:custGeom>
            <a:avLst/>
            <a:gdLst/>
            <a:ahLst/>
            <a:rect l="l" t="t" r="r" b="b"/>
            <a:pathLst>
              <a:path w="176" h="232">
                <a:moveTo>
                  <a:pt x="164" y="232"/>
                </a:moveTo>
                <a:cubicBezTo>
                  <a:pt x="12" y="232"/>
                  <a:pt x="12" y="232"/>
                  <a:pt x="12" y="232"/>
                </a:cubicBezTo>
                <a:cubicBezTo>
                  <a:pt x="5" y="232"/>
                  <a:pt x="0" y="227"/>
                  <a:pt x="0" y="220"/>
                </a:cubicBezTo>
                <a:cubicBezTo>
                  <a:pt x="0" y="12"/>
                  <a:pt x="0" y="12"/>
                  <a:pt x="0" y="12"/>
                </a:cubicBezTo>
                <a:cubicBezTo>
                  <a:pt x="0" y="5"/>
                  <a:pt x="5" y="0"/>
                  <a:pt x="12"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88"/>
                  <a:pt x="176" y="188"/>
                  <a:pt x="176" y="188"/>
                </a:cubicBezTo>
                <a:cubicBezTo>
                  <a:pt x="176" y="220"/>
                  <a:pt x="176" y="220"/>
                  <a:pt x="176" y="220"/>
                </a:cubicBezTo>
                <a:cubicBezTo>
                  <a:pt x="176" y="227"/>
                  <a:pt x="171" y="232"/>
                  <a:pt x="164" y="232"/>
                </a:cubicBezTo>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w="0">
            <a:noFill/>
          </a:ln>
        </p:spPr>
        <p:style>
          <a:lnRef idx="0"/>
          <a:fillRef idx="0"/>
          <a:effectRef idx="0"/>
          <a:fontRef idx="minor"/>
        </p:style>
      </p:sp>
      <p:sp>
        <p:nvSpPr>
          <p:cNvPr id="2173" name="Google Shape;2130;p47"/>
          <p:cNvSpPr/>
          <p:nvPr/>
        </p:nvSpPr>
        <p:spPr>
          <a:xfrm>
            <a:off x="10739160" y="1409400"/>
            <a:ext cx="509760" cy="452160"/>
          </a:xfrm>
          <a:custGeom>
            <a:avLst/>
            <a:gdLst/>
            <a:ahLst/>
            <a:rect l="l" t="t" r="r" b="b"/>
            <a:pathLst>
              <a:path w="256" h="228">
                <a:moveTo>
                  <a:pt x="244" y="144"/>
                </a:moveTo>
                <a:cubicBezTo>
                  <a:pt x="237" y="144"/>
                  <a:pt x="231" y="147"/>
                  <a:pt x="227" y="151"/>
                </a:cubicBezTo>
                <a:cubicBezTo>
                  <a:pt x="220" y="158"/>
                  <a:pt x="220" y="158"/>
                  <a:pt x="220" y="158"/>
                </a:cubicBezTo>
                <a:cubicBezTo>
                  <a:pt x="213" y="151"/>
                  <a:pt x="213" y="151"/>
                  <a:pt x="213" y="151"/>
                </a:cubicBezTo>
                <a:cubicBezTo>
                  <a:pt x="209" y="147"/>
                  <a:pt x="203" y="144"/>
                  <a:pt x="196" y="144"/>
                </a:cubicBezTo>
                <a:cubicBezTo>
                  <a:pt x="183" y="144"/>
                  <a:pt x="172" y="155"/>
                  <a:pt x="172" y="168"/>
                </a:cubicBezTo>
                <a:cubicBezTo>
                  <a:pt x="172" y="175"/>
                  <a:pt x="175" y="181"/>
                  <a:pt x="179" y="185"/>
                </a:cubicBezTo>
                <a:cubicBezTo>
                  <a:pt x="186" y="192"/>
                  <a:pt x="186" y="192"/>
                  <a:pt x="186" y="192"/>
                </a:cubicBezTo>
                <a:cubicBezTo>
                  <a:pt x="179" y="199"/>
                  <a:pt x="179" y="199"/>
                  <a:pt x="179" y="199"/>
                </a:cubicBezTo>
                <a:cubicBezTo>
                  <a:pt x="179" y="199"/>
                  <a:pt x="179" y="200"/>
                  <a:pt x="178" y="200"/>
                </a:cubicBezTo>
                <a:cubicBezTo>
                  <a:pt x="176" y="200"/>
                  <a:pt x="176" y="200"/>
                  <a:pt x="176"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47"/>
                  <a:pt x="256" y="147"/>
                  <a:pt x="256" y="147"/>
                </a:cubicBezTo>
                <a:cubicBezTo>
                  <a:pt x="252" y="145"/>
                  <a:pt x="248" y="144"/>
                  <a:pt x="244" y="144"/>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88" y="208"/>
                </a:moveTo>
                <a:cubicBezTo>
                  <a:pt x="203" y="192"/>
                  <a:pt x="203" y="192"/>
                  <a:pt x="203" y="192"/>
                </a:cubicBezTo>
                <a:cubicBezTo>
                  <a:pt x="188" y="176"/>
                  <a:pt x="188" y="176"/>
                  <a:pt x="188" y="176"/>
                </a:cubicBezTo>
                <a:cubicBezTo>
                  <a:pt x="185" y="174"/>
                  <a:pt x="184" y="171"/>
                  <a:pt x="184" y="168"/>
                </a:cubicBezTo>
                <a:cubicBezTo>
                  <a:pt x="184" y="161"/>
                  <a:pt x="189" y="156"/>
                  <a:pt x="196" y="156"/>
                </a:cubicBezTo>
                <a:cubicBezTo>
                  <a:pt x="199" y="156"/>
                  <a:pt x="202" y="157"/>
                  <a:pt x="204" y="160"/>
                </a:cubicBezTo>
                <a:cubicBezTo>
                  <a:pt x="220" y="175"/>
                  <a:pt x="220" y="175"/>
                  <a:pt x="220" y="175"/>
                </a:cubicBezTo>
                <a:cubicBezTo>
                  <a:pt x="236" y="160"/>
                  <a:pt x="236" y="160"/>
                  <a:pt x="236" y="160"/>
                </a:cubicBezTo>
                <a:cubicBezTo>
                  <a:pt x="238" y="157"/>
                  <a:pt x="241" y="156"/>
                  <a:pt x="244" y="156"/>
                </a:cubicBezTo>
                <a:cubicBezTo>
                  <a:pt x="251" y="156"/>
                  <a:pt x="256" y="161"/>
                  <a:pt x="256" y="168"/>
                </a:cubicBezTo>
                <a:cubicBezTo>
                  <a:pt x="256" y="171"/>
                  <a:pt x="255" y="174"/>
                  <a:pt x="252" y="176"/>
                </a:cubicBezTo>
                <a:cubicBezTo>
                  <a:pt x="237" y="192"/>
                  <a:pt x="237" y="192"/>
                  <a:pt x="237" y="192"/>
                </a:cubicBezTo>
                <a:cubicBezTo>
                  <a:pt x="252" y="208"/>
                  <a:pt x="252" y="208"/>
                  <a:pt x="252" y="208"/>
                </a:cubicBezTo>
                <a:cubicBezTo>
                  <a:pt x="255" y="210"/>
                  <a:pt x="256" y="213"/>
                  <a:pt x="256" y="216"/>
                </a:cubicBezTo>
                <a:cubicBezTo>
                  <a:pt x="256" y="223"/>
                  <a:pt x="251" y="228"/>
                  <a:pt x="244" y="228"/>
                </a:cubicBezTo>
                <a:cubicBezTo>
                  <a:pt x="241" y="228"/>
                  <a:pt x="238" y="227"/>
                  <a:pt x="236" y="224"/>
                </a:cubicBezTo>
                <a:cubicBezTo>
                  <a:pt x="220" y="209"/>
                  <a:pt x="220" y="209"/>
                  <a:pt x="220" y="209"/>
                </a:cubicBezTo>
                <a:cubicBezTo>
                  <a:pt x="204" y="224"/>
                  <a:pt x="204" y="224"/>
                  <a:pt x="204" y="224"/>
                </a:cubicBezTo>
                <a:cubicBezTo>
                  <a:pt x="202" y="227"/>
                  <a:pt x="199" y="228"/>
                  <a:pt x="196" y="228"/>
                </a:cubicBezTo>
                <a:cubicBezTo>
                  <a:pt x="189" y="228"/>
                  <a:pt x="184" y="223"/>
                  <a:pt x="184" y="216"/>
                </a:cubicBezTo>
                <a:cubicBezTo>
                  <a:pt x="184" y="213"/>
                  <a:pt x="185" y="210"/>
                  <a:pt x="188" y="208"/>
                </a:cubicBezTo>
              </a:path>
            </a:pathLst>
          </a:custGeom>
          <a:solidFill>
            <a:schemeClr val="dk1"/>
          </a:solidFill>
          <a:ln w="0">
            <a:noFill/>
          </a:ln>
        </p:spPr>
        <p:style>
          <a:lnRef idx="0"/>
          <a:fillRef idx="0"/>
          <a:effectRef idx="0"/>
          <a:fontRef idx="minor"/>
        </p:style>
      </p:sp>
      <p:sp>
        <p:nvSpPr>
          <p:cNvPr id="2174" name="Google Shape;2131;p47"/>
          <p:cNvSpPr/>
          <p:nvPr/>
        </p:nvSpPr>
        <p:spPr>
          <a:xfrm>
            <a:off x="9848880" y="1409400"/>
            <a:ext cx="507600" cy="436680"/>
          </a:xfrm>
          <a:custGeom>
            <a:avLst/>
            <a:gdLst/>
            <a:ahLst/>
            <a:rect l="l" t="t" r="r" b="b"/>
            <a:pathLst>
              <a:path w="256" h="220">
                <a:moveTo>
                  <a:pt x="244" y="152"/>
                </a:moveTo>
                <a:cubicBezTo>
                  <a:pt x="237" y="152"/>
                  <a:pt x="231" y="155"/>
                  <a:pt x="227" y="159"/>
                </a:cubicBezTo>
                <a:cubicBezTo>
                  <a:pt x="212" y="174"/>
                  <a:pt x="212" y="174"/>
                  <a:pt x="212" y="174"/>
                </a:cubicBezTo>
                <a:cubicBezTo>
                  <a:pt x="208" y="170"/>
                  <a:pt x="202" y="168"/>
                  <a:pt x="196" y="168"/>
                </a:cubicBezTo>
                <a:cubicBezTo>
                  <a:pt x="183" y="168"/>
                  <a:pt x="172" y="179"/>
                  <a:pt x="172" y="192"/>
                </a:cubicBezTo>
                <a:cubicBezTo>
                  <a:pt x="172" y="195"/>
                  <a:pt x="173" y="197"/>
                  <a:pt x="173"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55"/>
                  <a:pt x="256" y="155"/>
                  <a:pt x="256" y="155"/>
                </a:cubicBezTo>
                <a:cubicBezTo>
                  <a:pt x="252" y="153"/>
                  <a:pt x="248" y="152"/>
                  <a:pt x="244" y="152"/>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6" y="180"/>
                </a:moveTo>
                <a:cubicBezTo>
                  <a:pt x="199" y="180"/>
                  <a:pt x="202" y="181"/>
                  <a:pt x="204" y="184"/>
                </a:cubicBezTo>
                <a:cubicBezTo>
                  <a:pt x="212" y="191"/>
                  <a:pt x="212" y="191"/>
                  <a:pt x="212" y="191"/>
                </a:cubicBezTo>
                <a:cubicBezTo>
                  <a:pt x="236" y="168"/>
                  <a:pt x="236" y="168"/>
                  <a:pt x="236" y="168"/>
                </a:cubicBezTo>
                <a:cubicBezTo>
                  <a:pt x="238" y="165"/>
                  <a:pt x="241" y="164"/>
                  <a:pt x="244" y="164"/>
                </a:cubicBezTo>
                <a:cubicBezTo>
                  <a:pt x="251" y="164"/>
                  <a:pt x="256" y="169"/>
                  <a:pt x="256" y="176"/>
                </a:cubicBezTo>
                <a:cubicBezTo>
                  <a:pt x="256" y="179"/>
                  <a:pt x="255" y="182"/>
                  <a:pt x="252" y="184"/>
                </a:cubicBezTo>
                <a:cubicBezTo>
                  <a:pt x="220" y="216"/>
                  <a:pt x="220" y="216"/>
                  <a:pt x="220" y="216"/>
                </a:cubicBezTo>
                <a:cubicBezTo>
                  <a:pt x="218" y="219"/>
                  <a:pt x="215" y="220"/>
                  <a:pt x="212" y="220"/>
                </a:cubicBezTo>
                <a:cubicBezTo>
                  <a:pt x="209" y="220"/>
                  <a:pt x="206" y="219"/>
                  <a:pt x="204" y="216"/>
                </a:cubicBezTo>
                <a:cubicBezTo>
                  <a:pt x="188" y="200"/>
                  <a:pt x="188" y="200"/>
                  <a:pt x="188" y="200"/>
                </a:cubicBezTo>
                <a:cubicBezTo>
                  <a:pt x="185" y="198"/>
                  <a:pt x="184" y="195"/>
                  <a:pt x="184" y="192"/>
                </a:cubicBezTo>
                <a:cubicBezTo>
                  <a:pt x="184" y="185"/>
                  <a:pt x="189" y="180"/>
                  <a:pt x="196" y="180"/>
                </a:cubicBezTo>
              </a:path>
            </a:pathLst>
          </a:custGeom>
          <a:solidFill>
            <a:schemeClr val="dk1"/>
          </a:solidFill>
          <a:ln w="0">
            <a:noFill/>
          </a:ln>
        </p:spPr>
        <p:style>
          <a:lnRef idx="0"/>
          <a:fillRef idx="0"/>
          <a:effectRef idx="0"/>
          <a:fontRef idx="minor"/>
        </p:style>
      </p:sp>
      <p:sp>
        <p:nvSpPr>
          <p:cNvPr id="2175" name="Google Shape;2132;p47"/>
          <p:cNvSpPr/>
          <p:nvPr/>
        </p:nvSpPr>
        <p:spPr>
          <a:xfrm>
            <a:off x="8956800" y="1409400"/>
            <a:ext cx="509760" cy="405000"/>
          </a:xfrm>
          <a:custGeom>
            <a:avLst/>
            <a:gdLst/>
            <a:ahLst/>
            <a:rect l="l" t="t" r="r" b="b"/>
            <a:pathLst>
              <a:path w="256" h="204">
                <a:moveTo>
                  <a:pt x="240" y="168"/>
                </a:moveTo>
                <a:cubicBezTo>
                  <a:pt x="192" y="168"/>
                  <a:pt x="192" y="168"/>
                  <a:pt x="192" y="168"/>
                </a:cubicBezTo>
                <a:cubicBezTo>
                  <a:pt x="179" y="168"/>
                  <a:pt x="168" y="179"/>
                  <a:pt x="168" y="192"/>
                </a:cubicBezTo>
                <a:cubicBezTo>
                  <a:pt x="168" y="195"/>
                  <a:pt x="169" y="197"/>
                  <a:pt x="169"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74"/>
                  <a:pt x="256" y="174"/>
                  <a:pt x="256" y="174"/>
                </a:cubicBezTo>
                <a:cubicBezTo>
                  <a:pt x="252" y="170"/>
                  <a:pt x="246" y="168"/>
                  <a:pt x="240" y="168"/>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2" y="180"/>
                </a:moveTo>
                <a:cubicBezTo>
                  <a:pt x="240" y="180"/>
                  <a:pt x="240" y="180"/>
                  <a:pt x="240" y="180"/>
                </a:cubicBezTo>
                <a:cubicBezTo>
                  <a:pt x="247" y="180"/>
                  <a:pt x="252" y="185"/>
                  <a:pt x="252" y="192"/>
                </a:cubicBezTo>
                <a:cubicBezTo>
                  <a:pt x="252" y="199"/>
                  <a:pt x="247" y="204"/>
                  <a:pt x="240" y="204"/>
                </a:cubicBezTo>
                <a:cubicBezTo>
                  <a:pt x="192" y="204"/>
                  <a:pt x="192" y="204"/>
                  <a:pt x="192" y="204"/>
                </a:cubicBezTo>
                <a:cubicBezTo>
                  <a:pt x="185" y="204"/>
                  <a:pt x="180" y="199"/>
                  <a:pt x="180" y="192"/>
                </a:cubicBezTo>
                <a:cubicBezTo>
                  <a:pt x="180" y="185"/>
                  <a:pt x="185" y="180"/>
                  <a:pt x="192" y="180"/>
                </a:cubicBezTo>
              </a:path>
            </a:pathLst>
          </a:custGeom>
          <a:solidFill>
            <a:schemeClr val="dk1"/>
          </a:solidFill>
          <a:ln w="0">
            <a:noFill/>
          </a:ln>
        </p:spPr>
        <p:style>
          <a:lnRef idx="0"/>
          <a:fillRef idx="0"/>
          <a:effectRef idx="0"/>
          <a:fontRef idx="minor"/>
        </p:style>
      </p:sp>
      <p:sp>
        <p:nvSpPr>
          <p:cNvPr id="2176" name="Google Shape;2133;p47"/>
          <p:cNvSpPr/>
          <p:nvPr/>
        </p:nvSpPr>
        <p:spPr>
          <a:xfrm>
            <a:off x="8066520" y="1409400"/>
            <a:ext cx="507600" cy="452160"/>
          </a:xfrm>
          <a:custGeom>
            <a:avLst/>
            <a:gdLst/>
            <a:ahLst/>
            <a:rect l="l" t="t" r="r" b="b"/>
            <a:pathLst>
              <a:path w="256" h="228">
                <a:moveTo>
                  <a:pt x="240" y="168"/>
                </a:moveTo>
                <a:cubicBezTo>
                  <a:pt x="240" y="155"/>
                  <a:pt x="229" y="144"/>
                  <a:pt x="216" y="144"/>
                </a:cubicBezTo>
                <a:cubicBezTo>
                  <a:pt x="203" y="144"/>
                  <a:pt x="192" y="155"/>
                  <a:pt x="192" y="168"/>
                </a:cubicBezTo>
                <a:cubicBezTo>
                  <a:pt x="179" y="168"/>
                  <a:pt x="168" y="179"/>
                  <a:pt x="168" y="192"/>
                </a:cubicBezTo>
                <a:cubicBezTo>
                  <a:pt x="168" y="195"/>
                  <a:pt x="169" y="197"/>
                  <a:pt x="169"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74"/>
                  <a:pt x="256" y="174"/>
                  <a:pt x="256" y="174"/>
                </a:cubicBezTo>
                <a:cubicBezTo>
                  <a:pt x="252" y="170"/>
                  <a:pt x="246" y="168"/>
                  <a:pt x="240" y="168"/>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2" y="180"/>
                </a:moveTo>
                <a:cubicBezTo>
                  <a:pt x="204" y="180"/>
                  <a:pt x="204" y="180"/>
                  <a:pt x="204" y="180"/>
                </a:cubicBezTo>
                <a:cubicBezTo>
                  <a:pt x="204" y="168"/>
                  <a:pt x="204" y="168"/>
                  <a:pt x="204" y="168"/>
                </a:cubicBezTo>
                <a:cubicBezTo>
                  <a:pt x="204" y="161"/>
                  <a:pt x="209" y="156"/>
                  <a:pt x="216" y="156"/>
                </a:cubicBezTo>
                <a:cubicBezTo>
                  <a:pt x="223" y="156"/>
                  <a:pt x="228" y="161"/>
                  <a:pt x="228" y="168"/>
                </a:cubicBezTo>
                <a:cubicBezTo>
                  <a:pt x="228" y="180"/>
                  <a:pt x="228" y="180"/>
                  <a:pt x="228" y="180"/>
                </a:cubicBezTo>
                <a:cubicBezTo>
                  <a:pt x="240" y="180"/>
                  <a:pt x="240" y="180"/>
                  <a:pt x="240" y="180"/>
                </a:cubicBezTo>
                <a:cubicBezTo>
                  <a:pt x="247" y="180"/>
                  <a:pt x="252" y="185"/>
                  <a:pt x="252" y="192"/>
                </a:cubicBezTo>
                <a:cubicBezTo>
                  <a:pt x="252" y="199"/>
                  <a:pt x="247" y="204"/>
                  <a:pt x="240" y="204"/>
                </a:cubicBezTo>
                <a:cubicBezTo>
                  <a:pt x="228" y="204"/>
                  <a:pt x="228" y="204"/>
                  <a:pt x="228" y="204"/>
                </a:cubicBezTo>
                <a:cubicBezTo>
                  <a:pt x="228" y="216"/>
                  <a:pt x="228" y="216"/>
                  <a:pt x="228" y="216"/>
                </a:cubicBezTo>
                <a:cubicBezTo>
                  <a:pt x="228" y="223"/>
                  <a:pt x="223" y="228"/>
                  <a:pt x="216" y="228"/>
                </a:cubicBezTo>
                <a:cubicBezTo>
                  <a:pt x="209" y="228"/>
                  <a:pt x="204" y="223"/>
                  <a:pt x="204" y="216"/>
                </a:cubicBezTo>
                <a:cubicBezTo>
                  <a:pt x="204" y="204"/>
                  <a:pt x="204" y="204"/>
                  <a:pt x="204" y="204"/>
                </a:cubicBezTo>
                <a:cubicBezTo>
                  <a:pt x="192" y="204"/>
                  <a:pt x="192" y="204"/>
                  <a:pt x="192" y="204"/>
                </a:cubicBezTo>
                <a:cubicBezTo>
                  <a:pt x="185" y="204"/>
                  <a:pt x="180" y="199"/>
                  <a:pt x="180" y="192"/>
                </a:cubicBezTo>
                <a:cubicBezTo>
                  <a:pt x="180" y="185"/>
                  <a:pt x="185" y="180"/>
                  <a:pt x="192" y="180"/>
                </a:cubicBezTo>
              </a:path>
            </a:pathLst>
          </a:custGeom>
          <a:solidFill>
            <a:schemeClr val="dk1"/>
          </a:solidFill>
          <a:ln w="0">
            <a:noFill/>
          </a:ln>
        </p:spPr>
        <p:style>
          <a:lnRef idx="0"/>
          <a:fillRef idx="0"/>
          <a:effectRef idx="0"/>
          <a:fontRef idx="minor"/>
        </p:style>
      </p:sp>
      <p:sp>
        <p:nvSpPr>
          <p:cNvPr id="2177" name="Google Shape;2134;p47"/>
          <p:cNvSpPr/>
          <p:nvPr/>
        </p:nvSpPr>
        <p:spPr>
          <a:xfrm>
            <a:off x="7174080" y="1409400"/>
            <a:ext cx="509760" cy="397080"/>
          </a:xfrm>
          <a:custGeom>
            <a:avLst/>
            <a:gdLst/>
            <a:ahLst/>
            <a:rect l="l" t="t" r="r" b="b"/>
            <a:pathLst>
              <a:path w="256" h="200">
                <a:moveTo>
                  <a:pt x="244" y="200"/>
                </a:move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88"/>
                  <a:pt x="256" y="188"/>
                  <a:pt x="256" y="188"/>
                </a:cubicBezTo>
                <a:cubicBezTo>
                  <a:pt x="256" y="195"/>
                  <a:pt x="251" y="200"/>
                  <a:pt x="244" y="200"/>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path>
            </a:pathLst>
          </a:custGeom>
          <a:solidFill>
            <a:schemeClr val="dk1"/>
          </a:solidFill>
          <a:ln w="0">
            <a:noFill/>
          </a:ln>
        </p:spPr>
        <p:style>
          <a:lnRef idx="0"/>
          <a:fillRef idx="0"/>
          <a:effectRef idx="0"/>
          <a:fontRef idx="minor"/>
        </p:style>
      </p:sp>
      <p:sp>
        <p:nvSpPr>
          <p:cNvPr id="2178" name="Google Shape;2135;p47"/>
          <p:cNvSpPr/>
          <p:nvPr/>
        </p:nvSpPr>
        <p:spPr>
          <a:xfrm>
            <a:off x="6283800" y="1354320"/>
            <a:ext cx="507600" cy="507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49" y="168"/>
                  <a:pt x="144" y="163"/>
                  <a:pt x="144" y="156"/>
                </a:cubicBezTo>
                <a:cubicBezTo>
                  <a:pt x="144" y="139"/>
                  <a:pt x="144" y="139"/>
                  <a:pt x="144" y="139"/>
                </a:cubicBezTo>
                <a:cubicBezTo>
                  <a:pt x="107" y="166"/>
                  <a:pt x="107" y="166"/>
                  <a:pt x="107" y="166"/>
                </a:cubicBezTo>
                <a:cubicBezTo>
                  <a:pt x="107" y="166"/>
                  <a:pt x="107" y="166"/>
                  <a:pt x="107" y="166"/>
                </a:cubicBezTo>
                <a:cubicBezTo>
                  <a:pt x="105" y="167"/>
                  <a:pt x="103" y="168"/>
                  <a:pt x="100" y="168"/>
                </a:cubicBezTo>
                <a:cubicBezTo>
                  <a:pt x="93" y="168"/>
                  <a:pt x="88" y="163"/>
                  <a:pt x="88" y="156"/>
                </a:cubicBezTo>
                <a:cubicBezTo>
                  <a:pt x="88" y="100"/>
                  <a:pt x="88" y="100"/>
                  <a:pt x="88" y="100"/>
                </a:cubicBezTo>
                <a:cubicBezTo>
                  <a:pt x="88" y="93"/>
                  <a:pt x="93" y="88"/>
                  <a:pt x="100" y="88"/>
                </a:cubicBezTo>
                <a:cubicBezTo>
                  <a:pt x="103" y="88"/>
                  <a:pt x="105" y="89"/>
                  <a:pt x="107" y="90"/>
                </a:cubicBezTo>
                <a:cubicBezTo>
                  <a:pt x="107" y="90"/>
                  <a:pt x="107" y="90"/>
                  <a:pt x="107" y="90"/>
                </a:cubicBezTo>
                <a:cubicBezTo>
                  <a:pt x="144" y="117"/>
                  <a:pt x="144" y="117"/>
                  <a:pt x="144" y="117"/>
                </a:cubicBezTo>
                <a:cubicBezTo>
                  <a:pt x="144" y="100"/>
                  <a:pt x="144" y="100"/>
                  <a:pt x="144" y="100"/>
                </a:cubicBezTo>
                <a:cubicBezTo>
                  <a:pt x="144" y="93"/>
                  <a:pt x="149" y="88"/>
                  <a:pt x="156" y="88"/>
                </a:cubicBezTo>
                <a:cubicBezTo>
                  <a:pt x="163" y="88"/>
                  <a:pt x="168" y="93"/>
                  <a:pt x="168" y="100"/>
                </a:cubicBezTo>
                <a:lnTo>
                  <a:pt x="168" y="156"/>
                </a:lnTo>
                <a:close/>
              </a:path>
            </a:pathLst>
          </a:custGeom>
          <a:solidFill>
            <a:schemeClr val="dk1"/>
          </a:solidFill>
          <a:ln w="0">
            <a:noFill/>
          </a:ln>
        </p:spPr>
        <p:style>
          <a:lnRef idx="0"/>
          <a:fillRef idx="0"/>
          <a:effectRef idx="0"/>
          <a:fontRef idx="minor"/>
        </p:style>
      </p:sp>
      <p:sp>
        <p:nvSpPr>
          <p:cNvPr id="2179" name="Google Shape;2136;p47"/>
          <p:cNvSpPr/>
          <p:nvPr/>
        </p:nvSpPr>
        <p:spPr>
          <a:xfrm>
            <a:off x="5391720" y="1354320"/>
            <a:ext cx="507600" cy="507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dk1"/>
          </a:solidFill>
          <a:ln w="0">
            <a:noFill/>
          </a:ln>
        </p:spPr>
        <p:style>
          <a:lnRef idx="0"/>
          <a:fillRef idx="0"/>
          <a:effectRef idx="0"/>
          <a:fontRef idx="minor"/>
        </p:style>
      </p:sp>
      <p:sp>
        <p:nvSpPr>
          <p:cNvPr id="2180" name="Google Shape;2137;p47"/>
          <p:cNvSpPr/>
          <p:nvPr/>
        </p:nvSpPr>
        <p:spPr>
          <a:xfrm>
            <a:off x="4499280" y="1354320"/>
            <a:ext cx="509760" cy="507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2" y="138"/>
                </a:moveTo>
                <a:cubicBezTo>
                  <a:pt x="143" y="165"/>
                  <a:pt x="143" y="165"/>
                  <a:pt x="143" y="165"/>
                </a:cubicBezTo>
                <a:cubicBezTo>
                  <a:pt x="141" y="167"/>
                  <a:pt x="139" y="168"/>
                  <a:pt x="136" y="168"/>
                </a:cubicBezTo>
                <a:cubicBezTo>
                  <a:pt x="129" y="168"/>
                  <a:pt x="124" y="163"/>
                  <a:pt x="124" y="156"/>
                </a:cubicBezTo>
                <a:cubicBezTo>
                  <a:pt x="124" y="156"/>
                  <a:pt x="124" y="156"/>
                  <a:pt x="124" y="156"/>
                </a:cubicBezTo>
                <a:cubicBezTo>
                  <a:pt x="124" y="140"/>
                  <a:pt x="124" y="140"/>
                  <a:pt x="124" y="140"/>
                </a:cubicBezTo>
                <a:cubicBezTo>
                  <a:pt x="87" y="165"/>
                  <a:pt x="87" y="165"/>
                  <a:pt x="87" y="165"/>
                </a:cubicBezTo>
                <a:cubicBezTo>
                  <a:pt x="85" y="167"/>
                  <a:pt x="83" y="168"/>
                  <a:pt x="80" y="168"/>
                </a:cubicBezTo>
                <a:cubicBezTo>
                  <a:pt x="73" y="168"/>
                  <a:pt x="68" y="163"/>
                  <a:pt x="68" y="156"/>
                </a:cubicBezTo>
                <a:cubicBezTo>
                  <a:pt x="68" y="156"/>
                  <a:pt x="68" y="156"/>
                  <a:pt x="68" y="156"/>
                </a:cubicBezTo>
                <a:cubicBezTo>
                  <a:pt x="68" y="100"/>
                  <a:pt x="68" y="100"/>
                  <a:pt x="68" y="100"/>
                </a:cubicBezTo>
                <a:cubicBezTo>
                  <a:pt x="68" y="100"/>
                  <a:pt x="68" y="100"/>
                  <a:pt x="68" y="100"/>
                </a:cubicBezTo>
                <a:cubicBezTo>
                  <a:pt x="68" y="100"/>
                  <a:pt x="68" y="100"/>
                  <a:pt x="68" y="100"/>
                </a:cubicBezTo>
                <a:cubicBezTo>
                  <a:pt x="68" y="93"/>
                  <a:pt x="73" y="88"/>
                  <a:pt x="80" y="88"/>
                </a:cubicBezTo>
                <a:cubicBezTo>
                  <a:pt x="83" y="88"/>
                  <a:pt x="85" y="89"/>
                  <a:pt x="87" y="91"/>
                </a:cubicBezTo>
                <a:cubicBezTo>
                  <a:pt x="124" y="116"/>
                  <a:pt x="124" y="116"/>
                  <a:pt x="124" y="116"/>
                </a:cubicBezTo>
                <a:cubicBezTo>
                  <a:pt x="124" y="100"/>
                  <a:pt x="124" y="100"/>
                  <a:pt x="124" y="100"/>
                </a:cubicBezTo>
                <a:cubicBezTo>
                  <a:pt x="124" y="100"/>
                  <a:pt x="124" y="100"/>
                  <a:pt x="124" y="100"/>
                </a:cubicBezTo>
                <a:cubicBezTo>
                  <a:pt x="124" y="100"/>
                  <a:pt x="124" y="100"/>
                  <a:pt x="124" y="100"/>
                </a:cubicBezTo>
                <a:cubicBezTo>
                  <a:pt x="124" y="93"/>
                  <a:pt x="129" y="88"/>
                  <a:pt x="136" y="88"/>
                </a:cubicBezTo>
                <a:cubicBezTo>
                  <a:pt x="139" y="88"/>
                  <a:pt x="141" y="89"/>
                  <a:pt x="143" y="91"/>
                </a:cubicBezTo>
                <a:cubicBezTo>
                  <a:pt x="182" y="118"/>
                  <a:pt x="182" y="118"/>
                  <a:pt x="182" y="118"/>
                </a:cubicBezTo>
                <a:cubicBezTo>
                  <a:pt x="186" y="120"/>
                  <a:pt x="188" y="124"/>
                  <a:pt x="188" y="128"/>
                </a:cubicBezTo>
                <a:cubicBezTo>
                  <a:pt x="188" y="132"/>
                  <a:pt x="186" y="136"/>
                  <a:pt x="182" y="138"/>
                </a:cubicBezTo>
              </a:path>
            </a:pathLst>
          </a:custGeom>
          <a:solidFill>
            <a:schemeClr val="dk1"/>
          </a:solidFill>
          <a:ln w="0">
            <a:noFill/>
          </a:ln>
        </p:spPr>
        <p:style>
          <a:lnRef idx="0"/>
          <a:fillRef idx="0"/>
          <a:effectRef idx="0"/>
          <a:fontRef idx="minor"/>
        </p:style>
      </p:sp>
      <p:sp>
        <p:nvSpPr>
          <p:cNvPr id="2181" name="Google Shape;2138;p47"/>
          <p:cNvSpPr/>
          <p:nvPr/>
        </p:nvSpPr>
        <p:spPr>
          <a:xfrm>
            <a:off x="3609000" y="1354320"/>
            <a:ext cx="507600" cy="507600"/>
          </a:xfrm>
          <a:custGeom>
            <a:avLst/>
            <a:gdLst/>
            <a:ahLst/>
            <a:rect l="l" t="t" r="r" b="b"/>
            <a:pathLst>
              <a:path w="256" h="256">
                <a:moveTo>
                  <a:pt x="128" y="256"/>
                </a:moveTo>
                <a:cubicBezTo>
                  <a:pt x="199" y="256"/>
                  <a:pt x="256" y="199"/>
                  <a:pt x="256" y="128"/>
                </a:cubicBezTo>
                <a:cubicBezTo>
                  <a:pt x="256" y="57"/>
                  <a:pt x="199" y="0"/>
                  <a:pt x="128" y="0"/>
                </a:cubicBezTo>
                <a:cubicBezTo>
                  <a:pt x="57" y="0"/>
                  <a:pt x="0" y="57"/>
                  <a:pt x="0" y="128"/>
                </a:cubicBezTo>
                <a:cubicBezTo>
                  <a:pt x="0" y="199"/>
                  <a:pt x="57" y="256"/>
                  <a:pt x="128" y="256"/>
                </a:cubicBezTo>
                <a:moveTo>
                  <a:pt x="128" y="24"/>
                </a:moveTo>
                <a:cubicBezTo>
                  <a:pt x="185" y="24"/>
                  <a:pt x="232" y="71"/>
                  <a:pt x="232" y="128"/>
                </a:cubicBezTo>
                <a:cubicBezTo>
                  <a:pt x="232" y="185"/>
                  <a:pt x="185" y="232"/>
                  <a:pt x="128" y="232"/>
                </a:cubicBezTo>
                <a:cubicBezTo>
                  <a:pt x="71" y="232"/>
                  <a:pt x="24" y="185"/>
                  <a:pt x="24" y="128"/>
                </a:cubicBezTo>
                <a:cubicBezTo>
                  <a:pt x="24" y="71"/>
                  <a:pt x="71" y="24"/>
                  <a:pt x="128" y="24"/>
                </a:cubicBezTo>
                <a:moveTo>
                  <a:pt x="74" y="138"/>
                </a:moveTo>
                <a:cubicBezTo>
                  <a:pt x="113" y="165"/>
                  <a:pt x="113" y="165"/>
                  <a:pt x="113" y="165"/>
                </a:cubicBezTo>
                <a:cubicBezTo>
                  <a:pt x="115" y="167"/>
                  <a:pt x="117" y="168"/>
                  <a:pt x="120" y="168"/>
                </a:cubicBezTo>
                <a:cubicBezTo>
                  <a:pt x="127" y="168"/>
                  <a:pt x="132" y="163"/>
                  <a:pt x="132" y="156"/>
                </a:cubicBezTo>
                <a:cubicBezTo>
                  <a:pt x="132" y="156"/>
                  <a:pt x="132" y="156"/>
                  <a:pt x="132" y="156"/>
                </a:cubicBezTo>
                <a:cubicBezTo>
                  <a:pt x="132" y="140"/>
                  <a:pt x="132" y="140"/>
                  <a:pt x="132" y="140"/>
                </a:cubicBezTo>
                <a:cubicBezTo>
                  <a:pt x="169" y="165"/>
                  <a:pt x="169" y="165"/>
                  <a:pt x="169" y="165"/>
                </a:cubicBezTo>
                <a:cubicBezTo>
                  <a:pt x="171" y="167"/>
                  <a:pt x="173" y="168"/>
                  <a:pt x="176" y="168"/>
                </a:cubicBezTo>
                <a:cubicBezTo>
                  <a:pt x="183" y="168"/>
                  <a:pt x="188" y="163"/>
                  <a:pt x="188" y="156"/>
                </a:cubicBezTo>
                <a:cubicBezTo>
                  <a:pt x="188" y="156"/>
                  <a:pt x="188" y="156"/>
                  <a:pt x="188" y="156"/>
                </a:cubicBezTo>
                <a:cubicBezTo>
                  <a:pt x="188" y="100"/>
                  <a:pt x="188" y="100"/>
                  <a:pt x="188" y="100"/>
                </a:cubicBezTo>
                <a:cubicBezTo>
                  <a:pt x="188" y="100"/>
                  <a:pt x="188" y="100"/>
                  <a:pt x="188" y="100"/>
                </a:cubicBezTo>
                <a:cubicBezTo>
                  <a:pt x="188" y="100"/>
                  <a:pt x="188" y="100"/>
                  <a:pt x="188" y="100"/>
                </a:cubicBezTo>
                <a:cubicBezTo>
                  <a:pt x="188" y="93"/>
                  <a:pt x="183" y="88"/>
                  <a:pt x="176" y="88"/>
                </a:cubicBezTo>
                <a:cubicBezTo>
                  <a:pt x="173" y="88"/>
                  <a:pt x="171" y="89"/>
                  <a:pt x="169" y="91"/>
                </a:cubicBezTo>
                <a:cubicBezTo>
                  <a:pt x="132" y="116"/>
                  <a:pt x="132" y="116"/>
                  <a:pt x="132" y="116"/>
                </a:cubicBezTo>
                <a:cubicBezTo>
                  <a:pt x="132" y="100"/>
                  <a:pt x="132" y="100"/>
                  <a:pt x="132" y="100"/>
                </a:cubicBezTo>
                <a:cubicBezTo>
                  <a:pt x="132" y="100"/>
                  <a:pt x="132" y="100"/>
                  <a:pt x="132" y="100"/>
                </a:cubicBezTo>
                <a:cubicBezTo>
                  <a:pt x="132" y="100"/>
                  <a:pt x="132" y="100"/>
                  <a:pt x="132" y="100"/>
                </a:cubicBezTo>
                <a:cubicBezTo>
                  <a:pt x="132" y="93"/>
                  <a:pt x="127" y="88"/>
                  <a:pt x="120" y="88"/>
                </a:cubicBezTo>
                <a:cubicBezTo>
                  <a:pt x="117" y="88"/>
                  <a:pt x="115" y="89"/>
                  <a:pt x="113" y="91"/>
                </a:cubicBezTo>
                <a:cubicBezTo>
                  <a:pt x="74" y="118"/>
                  <a:pt x="74" y="118"/>
                  <a:pt x="74" y="118"/>
                </a:cubicBezTo>
                <a:cubicBezTo>
                  <a:pt x="70" y="120"/>
                  <a:pt x="68" y="124"/>
                  <a:pt x="68" y="128"/>
                </a:cubicBezTo>
                <a:cubicBezTo>
                  <a:pt x="68" y="132"/>
                  <a:pt x="70" y="136"/>
                  <a:pt x="74" y="138"/>
                </a:cubicBezTo>
              </a:path>
            </a:pathLst>
          </a:custGeom>
          <a:solidFill>
            <a:schemeClr val="dk1"/>
          </a:solidFill>
          <a:ln w="0">
            <a:noFill/>
          </a:ln>
        </p:spPr>
        <p:style>
          <a:lnRef idx="0"/>
          <a:fillRef idx="0"/>
          <a:effectRef idx="0"/>
          <a:fontRef idx="minor"/>
        </p:style>
      </p:sp>
      <p:sp>
        <p:nvSpPr>
          <p:cNvPr id="2182" name="Google Shape;2139;p47"/>
          <p:cNvSpPr/>
          <p:nvPr/>
        </p:nvSpPr>
        <p:spPr>
          <a:xfrm>
            <a:off x="2716920" y="1354320"/>
            <a:ext cx="509760" cy="507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4" y="160"/>
                </a:moveTo>
                <a:cubicBezTo>
                  <a:pt x="164" y="167"/>
                  <a:pt x="159" y="172"/>
                  <a:pt x="152" y="172"/>
                </a:cubicBezTo>
                <a:cubicBezTo>
                  <a:pt x="145" y="172"/>
                  <a:pt x="140" y="167"/>
                  <a:pt x="140" y="160"/>
                </a:cubicBezTo>
                <a:cubicBezTo>
                  <a:pt x="140" y="160"/>
                  <a:pt x="140" y="160"/>
                  <a:pt x="140" y="160"/>
                </a:cubicBezTo>
                <a:cubicBezTo>
                  <a:pt x="140" y="96"/>
                  <a:pt x="140" y="96"/>
                  <a:pt x="140" y="96"/>
                </a:cubicBezTo>
                <a:cubicBezTo>
                  <a:pt x="140" y="96"/>
                  <a:pt x="140" y="96"/>
                  <a:pt x="140" y="96"/>
                </a:cubicBezTo>
                <a:cubicBezTo>
                  <a:pt x="140" y="96"/>
                  <a:pt x="140" y="96"/>
                  <a:pt x="140" y="96"/>
                </a:cubicBezTo>
                <a:cubicBezTo>
                  <a:pt x="140" y="89"/>
                  <a:pt x="145" y="84"/>
                  <a:pt x="152" y="84"/>
                </a:cubicBezTo>
                <a:cubicBezTo>
                  <a:pt x="159" y="84"/>
                  <a:pt x="164" y="89"/>
                  <a:pt x="164" y="96"/>
                </a:cubicBezTo>
                <a:cubicBezTo>
                  <a:pt x="164" y="96"/>
                  <a:pt x="164" y="96"/>
                  <a:pt x="164" y="96"/>
                </a:cubicBezTo>
                <a:cubicBezTo>
                  <a:pt x="164" y="160"/>
                  <a:pt x="164" y="160"/>
                  <a:pt x="164" y="160"/>
                </a:cubicBezTo>
                <a:cubicBezTo>
                  <a:pt x="164" y="160"/>
                  <a:pt x="164" y="160"/>
                  <a:pt x="164" y="160"/>
                </a:cubicBezTo>
                <a:moveTo>
                  <a:pt x="116" y="160"/>
                </a:moveTo>
                <a:cubicBezTo>
                  <a:pt x="116" y="167"/>
                  <a:pt x="111" y="172"/>
                  <a:pt x="104" y="172"/>
                </a:cubicBezTo>
                <a:cubicBezTo>
                  <a:pt x="97" y="172"/>
                  <a:pt x="92" y="167"/>
                  <a:pt x="92" y="160"/>
                </a:cubicBezTo>
                <a:cubicBezTo>
                  <a:pt x="92" y="160"/>
                  <a:pt x="92" y="160"/>
                  <a:pt x="92" y="160"/>
                </a:cubicBezTo>
                <a:cubicBezTo>
                  <a:pt x="92" y="96"/>
                  <a:pt x="92" y="96"/>
                  <a:pt x="92" y="96"/>
                </a:cubicBezTo>
                <a:cubicBezTo>
                  <a:pt x="92" y="96"/>
                  <a:pt x="92" y="96"/>
                  <a:pt x="92" y="96"/>
                </a:cubicBezTo>
                <a:cubicBezTo>
                  <a:pt x="92" y="96"/>
                  <a:pt x="92" y="96"/>
                  <a:pt x="92" y="96"/>
                </a:cubicBezTo>
                <a:cubicBezTo>
                  <a:pt x="92" y="89"/>
                  <a:pt x="97" y="84"/>
                  <a:pt x="104" y="84"/>
                </a:cubicBezTo>
                <a:cubicBezTo>
                  <a:pt x="111" y="84"/>
                  <a:pt x="116" y="89"/>
                  <a:pt x="116" y="96"/>
                </a:cubicBezTo>
                <a:cubicBezTo>
                  <a:pt x="116" y="96"/>
                  <a:pt x="116" y="96"/>
                  <a:pt x="116" y="96"/>
                </a:cubicBezTo>
                <a:cubicBezTo>
                  <a:pt x="116" y="160"/>
                  <a:pt x="116" y="160"/>
                  <a:pt x="116" y="160"/>
                </a:cubicBezTo>
                <a:cubicBezTo>
                  <a:pt x="116" y="160"/>
                  <a:pt x="116" y="160"/>
                  <a:pt x="116" y="160"/>
                </a:cubicBezTo>
              </a:path>
            </a:pathLst>
          </a:custGeom>
          <a:solidFill>
            <a:schemeClr val="dk1"/>
          </a:solidFill>
          <a:ln w="0">
            <a:noFill/>
          </a:ln>
        </p:spPr>
        <p:style>
          <a:lnRef idx="0"/>
          <a:fillRef idx="0"/>
          <a:effectRef idx="0"/>
          <a:fontRef idx="minor"/>
        </p:style>
      </p:sp>
      <p:sp>
        <p:nvSpPr>
          <p:cNvPr id="2183" name="Google Shape;2140;p47"/>
          <p:cNvSpPr/>
          <p:nvPr/>
        </p:nvSpPr>
        <p:spPr>
          <a:xfrm>
            <a:off x="1826640" y="1354320"/>
            <a:ext cx="507600" cy="507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0" y="172"/>
                </a:moveTo>
                <a:cubicBezTo>
                  <a:pt x="96" y="172"/>
                  <a:pt x="96" y="172"/>
                  <a:pt x="96" y="172"/>
                </a:cubicBezTo>
                <a:cubicBezTo>
                  <a:pt x="89" y="172"/>
                  <a:pt x="84" y="167"/>
                  <a:pt x="84" y="160"/>
                </a:cubicBezTo>
                <a:cubicBezTo>
                  <a:pt x="84" y="96"/>
                  <a:pt x="84" y="96"/>
                  <a:pt x="84" y="96"/>
                </a:cubicBezTo>
                <a:cubicBezTo>
                  <a:pt x="84" y="89"/>
                  <a:pt x="89" y="84"/>
                  <a:pt x="96" y="84"/>
                </a:cubicBezTo>
                <a:cubicBezTo>
                  <a:pt x="160" y="84"/>
                  <a:pt x="160" y="84"/>
                  <a:pt x="160" y="84"/>
                </a:cubicBezTo>
                <a:cubicBezTo>
                  <a:pt x="167" y="84"/>
                  <a:pt x="172" y="89"/>
                  <a:pt x="172" y="96"/>
                </a:cubicBezTo>
                <a:cubicBezTo>
                  <a:pt x="172" y="160"/>
                  <a:pt x="172" y="160"/>
                  <a:pt x="172" y="160"/>
                </a:cubicBezTo>
                <a:cubicBezTo>
                  <a:pt x="172" y="167"/>
                  <a:pt x="167" y="172"/>
                  <a:pt x="160" y="172"/>
                </a:cubicBezTo>
              </a:path>
            </a:pathLst>
          </a:custGeom>
          <a:solidFill>
            <a:schemeClr val="dk1"/>
          </a:solidFill>
          <a:ln w="0">
            <a:noFill/>
          </a:ln>
        </p:spPr>
        <p:style>
          <a:lnRef idx="0"/>
          <a:fillRef idx="0"/>
          <a:effectRef idx="0"/>
          <a:fontRef idx="minor"/>
        </p:style>
      </p:sp>
      <p:sp>
        <p:nvSpPr>
          <p:cNvPr id="2184" name="Google Shape;2141;p47"/>
          <p:cNvSpPr/>
          <p:nvPr/>
        </p:nvSpPr>
        <p:spPr>
          <a:xfrm>
            <a:off x="934560" y="1354320"/>
            <a:ext cx="509760" cy="507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6" y="138"/>
                </a:moveTo>
                <a:cubicBezTo>
                  <a:pt x="102" y="178"/>
                  <a:pt x="102" y="178"/>
                  <a:pt x="102" y="178"/>
                </a:cubicBezTo>
                <a:cubicBezTo>
                  <a:pt x="102" y="178"/>
                  <a:pt x="102" y="178"/>
                  <a:pt x="102" y="178"/>
                </a:cubicBezTo>
                <a:cubicBezTo>
                  <a:pt x="102" y="178"/>
                  <a:pt x="101" y="179"/>
                  <a:pt x="101" y="179"/>
                </a:cubicBezTo>
                <a:cubicBezTo>
                  <a:pt x="101" y="179"/>
                  <a:pt x="101" y="179"/>
                  <a:pt x="101" y="179"/>
                </a:cubicBezTo>
                <a:cubicBezTo>
                  <a:pt x="100" y="179"/>
                  <a:pt x="100" y="179"/>
                  <a:pt x="99" y="180"/>
                </a:cubicBezTo>
                <a:cubicBezTo>
                  <a:pt x="99" y="180"/>
                  <a:pt x="99" y="180"/>
                  <a:pt x="99" y="180"/>
                </a:cubicBezTo>
                <a:cubicBezTo>
                  <a:pt x="99" y="180"/>
                  <a:pt x="99" y="180"/>
                  <a:pt x="99" y="180"/>
                </a:cubicBezTo>
                <a:cubicBezTo>
                  <a:pt x="99" y="180"/>
                  <a:pt x="99" y="180"/>
                  <a:pt x="99" y="180"/>
                </a:cubicBezTo>
                <a:cubicBezTo>
                  <a:pt x="98" y="180"/>
                  <a:pt x="98" y="180"/>
                  <a:pt x="98" y="180"/>
                </a:cubicBezTo>
                <a:cubicBezTo>
                  <a:pt x="98" y="180"/>
                  <a:pt x="98" y="180"/>
                  <a:pt x="98" y="180"/>
                </a:cubicBezTo>
                <a:cubicBezTo>
                  <a:pt x="97" y="180"/>
                  <a:pt x="97" y="180"/>
                  <a:pt x="97" y="180"/>
                </a:cubicBezTo>
                <a:cubicBezTo>
                  <a:pt x="97" y="180"/>
                  <a:pt x="97" y="180"/>
                  <a:pt x="97" y="180"/>
                </a:cubicBezTo>
                <a:cubicBezTo>
                  <a:pt x="97" y="180"/>
                  <a:pt x="96" y="180"/>
                  <a:pt x="96" y="180"/>
                </a:cubicBezTo>
                <a:cubicBezTo>
                  <a:pt x="89" y="180"/>
                  <a:pt x="84" y="175"/>
                  <a:pt x="84" y="168"/>
                </a:cubicBezTo>
                <a:cubicBezTo>
                  <a:pt x="84" y="88"/>
                  <a:pt x="84" y="88"/>
                  <a:pt x="84" y="88"/>
                </a:cubicBezTo>
                <a:cubicBezTo>
                  <a:pt x="84" y="81"/>
                  <a:pt x="89" y="76"/>
                  <a:pt x="96" y="76"/>
                </a:cubicBezTo>
                <a:cubicBezTo>
                  <a:pt x="99" y="76"/>
                  <a:pt x="101" y="77"/>
                  <a:pt x="103" y="78"/>
                </a:cubicBezTo>
                <a:cubicBezTo>
                  <a:pt x="166" y="118"/>
                  <a:pt x="166" y="118"/>
                  <a:pt x="166" y="118"/>
                </a:cubicBezTo>
                <a:cubicBezTo>
                  <a:pt x="170" y="120"/>
                  <a:pt x="172" y="124"/>
                  <a:pt x="172" y="128"/>
                </a:cubicBezTo>
                <a:cubicBezTo>
                  <a:pt x="172" y="132"/>
                  <a:pt x="170" y="136"/>
                  <a:pt x="166" y="138"/>
                </a:cubicBezTo>
              </a:path>
            </a:pathLst>
          </a:custGeom>
          <a:solidFill>
            <a:schemeClr val="dk1"/>
          </a:solidFill>
          <a:ln w="0">
            <a:noFill/>
          </a:ln>
        </p:spPr>
        <p:style>
          <a:lnRef idx="0"/>
          <a:fillRef idx="0"/>
          <a:effectRef idx="0"/>
          <a:fontRef idx="minor"/>
        </p:style>
      </p:sp>
      <p:sp>
        <p:nvSpPr>
          <p:cNvPr id="2185" name="Google Shape;2142;p47"/>
          <p:cNvSpPr/>
          <p:nvPr/>
        </p:nvSpPr>
        <p:spPr>
          <a:xfrm>
            <a:off x="10739160" y="461880"/>
            <a:ext cx="509760" cy="50976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path>
            </a:pathLst>
          </a:custGeom>
          <a:solidFill>
            <a:schemeClr val="dk1"/>
          </a:solidFill>
          <a:ln w="0">
            <a:noFill/>
          </a:ln>
        </p:spPr>
        <p:style>
          <a:lnRef idx="0"/>
          <a:fillRef idx="0"/>
          <a:effectRef idx="0"/>
          <a:fontRef idx="minor"/>
        </p:style>
      </p:sp>
      <p:sp>
        <p:nvSpPr>
          <p:cNvPr id="2186" name="Google Shape;2143;p47"/>
          <p:cNvSpPr/>
          <p:nvPr/>
        </p:nvSpPr>
        <p:spPr>
          <a:xfrm>
            <a:off x="9848880" y="461880"/>
            <a:ext cx="507600" cy="50976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path>
            </a:pathLst>
          </a:custGeom>
          <a:solidFill>
            <a:schemeClr val="dk1"/>
          </a:solidFill>
          <a:ln w="0">
            <a:noFill/>
          </a:ln>
        </p:spPr>
        <p:style>
          <a:lnRef idx="0"/>
          <a:fillRef idx="0"/>
          <a:effectRef idx="0"/>
          <a:fontRef idx="minor"/>
        </p:style>
      </p:sp>
      <p:sp>
        <p:nvSpPr>
          <p:cNvPr id="2187" name="Google Shape;2144;p47"/>
          <p:cNvSpPr/>
          <p:nvPr/>
        </p:nvSpPr>
        <p:spPr>
          <a:xfrm>
            <a:off x="8964720" y="477720"/>
            <a:ext cx="493920" cy="478080"/>
          </a:xfrm>
          <a:custGeom>
            <a:avLst/>
            <a:gdLst/>
            <a:ahLst/>
            <a:rect l="l" t="t" r="r" b="b"/>
            <a:pathLst>
              <a:path w="248" h="240">
                <a:moveTo>
                  <a:pt x="236" y="200"/>
                </a:moveTo>
                <a:cubicBezTo>
                  <a:pt x="176" y="200"/>
                  <a:pt x="176" y="200"/>
                  <a:pt x="176" y="200"/>
                </a:cubicBezTo>
                <a:cubicBezTo>
                  <a:pt x="160" y="200"/>
                  <a:pt x="160" y="200"/>
                  <a:pt x="160" y="200"/>
                </a:cubicBezTo>
                <a:cubicBezTo>
                  <a:pt x="160" y="220"/>
                  <a:pt x="160" y="220"/>
                  <a:pt x="160" y="220"/>
                </a:cubicBezTo>
                <a:cubicBezTo>
                  <a:pt x="176" y="236"/>
                  <a:pt x="176" y="236"/>
                  <a:pt x="176" y="236"/>
                </a:cubicBezTo>
                <a:cubicBezTo>
                  <a:pt x="176" y="240"/>
                  <a:pt x="176" y="240"/>
                  <a:pt x="176" y="240"/>
                </a:cubicBezTo>
                <a:cubicBezTo>
                  <a:pt x="72" y="240"/>
                  <a:pt x="72" y="240"/>
                  <a:pt x="72" y="240"/>
                </a:cubicBezTo>
                <a:cubicBezTo>
                  <a:pt x="72" y="236"/>
                  <a:pt x="72" y="236"/>
                  <a:pt x="72" y="236"/>
                </a:cubicBezTo>
                <a:cubicBezTo>
                  <a:pt x="88" y="220"/>
                  <a:pt x="88" y="220"/>
                  <a:pt x="88" y="220"/>
                </a:cubicBezTo>
                <a:cubicBezTo>
                  <a:pt x="88" y="200"/>
                  <a:pt x="88" y="200"/>
                  <a:pt x="88" y="200"/>
                </a:cubicBezTo>
                <a:cubicBezTo>
                  <a:pt x="72" y="200"/>
                  <a:pt x="72" y="200"/>
                  <a:pt x="72" y="200"/>
                </a:cubicBezTo>
                <a:cubicBezTo>
                  <a:pt x="12" y="200"/>
                  <a:pt x="12" y="200"/>
                  <a:pt x="12" y="200"/>
                </a:cubicBezTo>
                <a:cubicBezTo>
                  <a:pt x="5" y="200"/>
                  <a:pt x="0" y="195"/>
                  <a:pt x="0" y="188"/>
                </a:cubicBezTo>
                <a:cubicBezTo>
                  <a:pt x="0" y="28"/>
                  <a:pt x="0" y="28"/>
                  <a:pt x="0" y="28"/>
                </a:cubicBezTo>
                <a:cubicBezTo>
                  <a:pt x="0" y="21"/>
                  <a:pt x="5" y="16"/>
                  <a:pt x="12" y="16"/>
                </a:cubicBezTo>
                <a:cubicBezTo>
                  <a:pt x="86" y="16"/>
                  <a:pt x="86" y="16"/>
                  <a:pt x="86" y="16"/>
                </a:cubicBezTo>
                <a:cubicBezTo>
                  <a:pt x="70" y="32"/>
                  <a:pt x="70" y="32"/>
                  <a:pt x="70" y="32"/>
                </a:cubicBezTo>
                <a:cubicBezTo>
                  <a:pt x="16" y="32"/>
                  <a:pt x="16" y="32"/>
                  <a:pt x="16" y="32"/>
                </a:cubicBezTo>
                <a:cubicBezTo>
                  <a:pt x="16" y="168"/>
                  <a:pt x="16" y="168"/>
                  <a:pt x="16" y="168"/>
                </a:cubicBezTo>
                <a:cubicBezTo>
                  <a:pt x="232" y="168"/>
                  <a:pt x="232" y="168"/>
                  <a:pt x="232" y="168"/>
                </a:cubicBezTo>
                <a:cubicBezTo>
                  <a:pt x="232" y="32"/>
                  <a:pt x="232" y="32"/>
                  <a:pt x="232" y="32"/>
                </a:cubicBezTo>
                <a:cubicBezTo>
                  <a:pt x="178" y="32"/>
                  <a:pt x="178" y="32"/>
                  <a:pt x="178" y="32"/>
                </a:cubicBezTo>
                <a:cubicBezTo>
                  <a:pt x="162" y="16"/>
                  <a:pt x="162" y="16"/>
                  <a:pt x="162" y="16"/>
                </a:cubicBezTo>
                <a:cubicBezTo>
                  <a:pt x="236" y="16"/>
                  <a:pt x="236" y="16"/>
                  <a:pt x="236" y="16"/>
                </a:cubicBezTo>
                <a:cubicBezTo>
                  <a:pt x="243" y="16"/>
                  <a:pt x="248" y="21"/>
                  <a:pt x="248" y="28"/>
                </a:cubicBezTo>
                <a:cubicBezTo>
                  <a:pt x="248" y="188"/>
                  <a:pt x="248" y="188"/>
                  <a:pt x="248" y="188"/>
                </a:cubicBezTo>
                <a:cubicBezTo>
                  <a:pt x="248" y="195"/>
                  <a:pt x="243" y="200"/>
                  <a:pt x="236" y="200"/>
                </a:cubicBezTo>
                <a:moveTo>
                  <a:pt x="152" y="52"/>
                </a:moveTo>
                <a:cubicBezTo>
                  <a:pt x="149" y="52"/>
                  <a:pt x="146" y="51"/>
                  <a:pt x="144" y="48"/>
                </a:cubicBezTo>
                <a:cubicBezTo>
                  <a:pt x="136" y="41"/>
                  <a:pt x="136" y="41"/>
                  <a:pt x="136" y="41"/>
                </a:cubicBezTo>
                <a:cubicBezTo>
                  <a:pt x="136" y="96"/>
                  <a:pt x="136" y="96"/>
                  <a:pt x="136" y="96"/>
                </a:cubicBezTo>
                <a:cubicBezTo>
                  <a:pt x="136" y="103"/>
                  <a:pt x="131" y="108"/>
                  <a:pt x="124" y="108"/>
                </a:cubicBezTo>
                <a:cubicBezTo>
                  <a:pt x="117" y="108"/>
                  <a:pt x="112" y="103"/>
                  <a:pt x="112" y="96"/>
                </a:cubicBezTo>
                <a:cubicBezTo>
                  <a:pt x="112" y="41"/>
                  <a:pt x="112" y="41"/>
                  <a:pt x="112" y="41"/>
                </a:cubicBezTo>
                <a:cubicBezTo>
                  <a:pt x="104" y="48"/>
                  <a:pt x="104" y="48"/>
                  <a:pt x="104" y="48"/>
                </a:cubicBezTo>
                <a:cubicBezTo>
                  <a:pt x="102" y="51"/>
                  <a:pt x="99" y="52"/>
                  <a:pt x="96" y="52"/>
                </a:cubicBezTo>
                <a:cubicBezTo>
                  <a:pt x="89" y="52"/>
                  <a:pt x="84" y="47"/>
                  <a:pt x="84" y="40"/>
                </a:cubicBezTo>
                <a:cubicBezTo>
                  <a:pt x="84" y="37"/>
                  <a:pt x="85" y="34"/>
                  <a:pt x="88" y="32"/>
                </a:cubicBezTo>
                <a:cubicBezTo>
                  <a:pt x="116" y="4"/>
                  <a:pt x="116" y="4"/>
                  <a:pt x="116" y="4"/>
                </a:cubicBezTo>
                <a:cubicBezTo>
                  <a:pt x="118" y="1"/>
                  <a:pt x="121" y="0"/>
                  <a:pt x="124" y="0"/>
                </a:cubicBezTo>
                <a:cubicBezTo>
                  <a:pt x="127" y="0"/>
                  <a:pt x="130" y="1"/>
                  <a:pt x="132" y="4"/>
                </a:cubicBezTo>
                <a:cubicBezTo>
                  <a:pt x="160" y="32"/>
                  <a:pt x="160" y="32"/>
                  <a:pt x="160" y="32"/>
                </a:cubicBezTo>
                <a:cubicBezTo>
                  <a:pt x="163" y="34"/>
                  <a:pt x="164" y="37"/>
                  <a:pt x="164" y="40"/>
                </a:cubicBezTo>
                <a:cubicBezTo>
                  <a:pt x="164" y="47"/>
                  <a:pt x="159" y="52"/>
                  <a:pt x="152" y="52"/>
                </a:cubicBezTo>
              </a:path>
            </a:pathLst>
          </a:custGeom>
          <a:solidFill>
            <a:schemeClr val="dk1"/>
          </a:solidFill>
          <a:ln w="0">
            <a:noFill/>
          </a:ln>
        </p:spPr>
        <p:style>
          <a:lnRef idx="0"/>
          <a:fillRef idx="0"/>
          <a:effectRef idx="0"/>
          <a:fontRef idx="minor"/>
        </p:style>
      </p:sp>
      <p:sp>
        <p:nvSpPr>
          <p:cNvPr id="2188" name="Google Shape;2145;p47"/>
          <p:cNvSpPr/>
          <p:nvPr/>
        </p:nvSpPr>
        <p:spPr>
          <a:xfrm>
            <a:off x="8074440" y="477720"/>
            <a:ext cx="491760" cy="478080"/>
          </a:xfrm>
          <a:custGeom>
            <a:avLst/>
            <a:gdLst/>
            <a:ahLst/>
            <a:rect l="l" t="t" r="r" b="b"/>
            <a:pathLst>
              <a:path w="248" h="240">
                <a:moveTo>
                  <a:pt x="236" y="200"/>
                </a:moveTo>
                <a:cubicBezTo>
                  <a:pt x="176" y="200"/>
                  <a:pt x="176" y="200"/>
                  <a:pt x="176" y="200"/>
                </a:cubicBezTo>
                <a:cubicBezTo>
                  <a:pt x="160" y="200"/>
                  <a:pt x="160" y="200"/>
                  <a:pt x="160" y="200"/>
                </a:cubicBezTo>
                <a:cubicBezTo>
                  <a:pt x="160" y="220"/>
                  <a:pt x="160" y="220"/>
                  <a:pt x="160" y="220"/>
                </a:cubicBezTo>
                <a:cubicBezTo>
                  <a:pt x="176" y="236"/>
                  <a:pt x="176" y="236"/>
                  <a:pt x="176" y="236"/>
                </a:cubicBezTo>
                <a:cubicBezTo>
                  <a:pt x="176" y="240"/>
                  <a:pt x="176" y="240"/>
                  <a:pt x="176" y="240"/>
                </a:cubicBezTo>
                <a:cubicBezTo>
                  <a:pt x="72" y="240"/>
                  <a:pt x="72" y="240"/>
                  <a:pt x="72" y="240"/>
                </a:cubicBezTo>
                <a:cubicBezTo>
                  <a:pt x="72" y="236"/>
                  <a:pt x="72" y="236"/>
                  <a:pt x="72" y="236"/>
                </a:cubicBezTo>
                <a:cubicBezTo>
                  <a:pt x="88" y="220"/>
                  <a:pt x="88" y="220"/>
                  <a:pt x="88" y="220"/>
                </a:cubicBezTo>
                <a:cubicBezTo>
                  <a:pt x="88" y="200"/>
                  <a:pt x="88" y="200"/>
                  <a:pt x="88" y="200"/>
                </a:cubicBezTo>
                <a:cubicBezTo>
                  <a:pt x="72" y="200"/>
                  <a:pt x="72" y="200"/>
                  <a:pt x="72" y="200"/>
                </a:cubicBezTo>
                <a:cubicBezTo>
                  <a:pt x="12" y="200"/>
                  <a:pt x="12" y="200"/>
                  <a:pt x="12" y="200"/>
                </a:cubicBezTo>
                <a:cubicBezTo>
                  <a:pt x="5" y="200"/>
                  <a:pt x="0" y="195"/>
                  <a:pt x="0" y="188"/>
                </a:cubicBezTo>
                <a:cubicBezTo>
                  <a:pt x="0" y="28"/>
                  <a:pt x="0" y="28"/>
                  <a:pt x="0" y="28"/>
                </a:cubicBezTo>
                <a:cubicBezTo>
                  <a:pt x="0" y="21"/>
                  <a:pt x="5" y="16"/>
                  <a:pt x="12" y="16"/>
                </a:cubicBezTo>
                <a:cubicBezTo>
                  <a:pt x="100" y="16"/>
                  <a:pt x="100" y="16"/>
                  <a:pt x="100" y="16"/>
                </a:cubicBezTo>
                <a:cubicBezTo>
                  <a:pt x="100" y="32"/>
                  <a:pt x="100" y="32"/>
                  <a:pt x="100" y="32"/>
                </a:cubicBezTo>
                <a:cubicBezTo>
                  <a:pt x="16" y="32"/>
                  <a:pt x="16" y="32"/>
                  <a:pt x="16" y="32"/>
                </a:cubicBezTo>
                <a:cubicBezTo>
                  <a:pt x="16" y="168"/>
                  <a:pt x="16" y="168"/>
                  <a:pt x="16" y="168"/>
                </a:cubicBezTo>
                <a:cubicBezTo>
                  <a:pt x="232" y="168"/>
                  <a:pt x="232" y="168"/>
                  <a:pt x="232" y="168"/>
                </a:cubicBezTo>
                <a:cubicBezTo>
                  <a:pt x="232" y="32"/>
                  <a:pt x="232" y="32"/>
                  <a:pt x="232" y="32"/>
                </a:cubicBezTo>
                <a:cubicBezTo>
                  <a:pt x="148" y="32"/>
                  <a:pt x="148" y="32"/>
                  <a:pt x="148" y="32"/>
                </a:cubicBezTo>
                <a:cubicBezTo>
                  <a:pt x="148" y="16"/>
                  <a:pt x="148" y="16"/>
                  <a:pt x="148" y="16"/>
                </a:cubicBezTo>
                <a:cubicBezTo>
                  <a:pt x="236" y="16"/>
                  <a:pt x="236" y="16"/>
                  <a:pt x="236" y="16"/>
                </a:cubicBezTo>
                <a:cubicBezTo>
                  <a:pt x="243" y="16"/>
                  <a:pt x="248" y="21"/>
                  <a:pt x="248" y="28"/>
                </a:cubicBezTo>
                <a:cubicBezTo>
                  <a:pt x="248" y="188"/>
                  <a:pt x="248" y="188"/>
                  <a:pt x="248" y="188"/>
                </a:cubicBezTo>
                <a:cubicBezTo>
                  <a:pt x="248" y="195"/>
                  <a:pt x="243" y="200"/>
                  <a:pt x="236" y="200"/>
                </a:cubicBezTo>
                <a:moveTo>
                  <a:pt x="164" y="68"/>
                </a:moveTo>
                <a:cubicBezTo>
                  <a:pt x="164" y="71"/>
                  <a:pt x="163" y="74"/>
                  <a:pt x="160" y="76"/>
                </a:cubicBezTo>
                <a:cubicBezTo>
                  <a:pt x="132" y="104"/>
                  <a:pt x="132" y="104"/>
                  <a:pt x="132" y="104"/>
                </a:cubicBezTo>
                <a:cubicBezTo>
                  <a:pt x="130" y="107"/>
                  <a:pt x="127" y="108"/>
                  <a:pt x="124" y="108"/>
                </a:cubicBezTo>
                <a:cubicBezTo>
                  <a:pt x="121" y="108"/>
                  <a:pt x="118" y="107"/>
                  <a:pt x="116" y="104"/>
                </a:cubicBezTo>
                <a:cubicBezTo>
                  <a:pt x="88" y="76"/>
                  <a:pt x="88" y="76"/>
                  <a:pt x="88" y="76"/>
                </a:cubicBezTo>
                <a:cubicBezTo>
                  <a:pt x="85" y="74"/>
                  <a:pt x="84" y="71"/>
                  <a:pt x="84" y="68"/>
                </a:cubicBezTo>
                <a:cubicBezTo>
                  <a:pt x="84" y="61"/>
                  <a:pt x="89" y="56"/>
                  <a:pt x="96" y="56"/>
                </a:cubicBezTo>
                <a:cubicBezTo>
                  <a:pt x="99" y="56"/>
                  <a:pt x="102" y="57"/>
                  <a:pt x="104" y="60"/>
                </a:cubicBezTo>
                <a:cubicBezTo>
                  <a:pt x="112" y="67"/>
                  <a:pt x="112" y="67"/>
                  <a:pt x="112" y="67"/>
                </a:cubicBezTo>
                <a:cubicBezTo>
                  <a:pt x="112" y="12"/>
                  <a:pt x="112" y="12"/>
                  <a:pt x="112" y="12"/>
                </a:cubicBezTo>
                <a:cubicBezTo>
                  <a:pt x="112" y="5"/>
                  <a:pt x="117" y="0"/>
                  <a:pt x="124" y="0"/>
                </a:cubicBezTo>
                <a:cubicBezTo>
                  <a:pt x="131" y="0"/>
                  <a:pt x="136" y="5"/>
                  <a:pt x="136" y="12"/>
                </a:cubicBezTo>
                <a:cubicBezTo>
                  <a:pt x="136" y="67"/>
                  <a:pt x="136" y="67"/>
                  <a:pt x="136" y="67"/>
                </a:cubicBezTo>
                <a:cubicBezTo>
                  <a:pt x="144" y="60"/>
                  <a:pt x="144" y="60"/>
                  <a:pt x="144" y="60"/>
                </a:cubicBezTo>
                <a:cubicBezTo>
                  <a:pt x="146" y="57"/>
                  <a:pt x="149" y="56"/>
                  <a:pt x="152" y="56"/>
                </a:cubicBezTo>
                <a:cubicBezTo>
                  <a:pt x="159" y="56"/>
                  <a:pt x="164" y="61"/>
                  <a:pt x="164" y="68"/>
                </a:cubicBezTo>
              </a:path>
            </a:pathLst>
          </a:custGeom>
          <a:solidFill>
            <a:schemeClr val="dk1"/>
          </a:solidFill>
          <a:ln w="0">
            <a:noFill/>
          </a:ln>
        </p:spPr>
        <p:style>
          <a:lnRef idx="0"/>
          <a:fillRef idx="0"/>
          <a:effectRef idx="0"/>
          <a:fontRef idx="minor"/>
        </p:style>
      </p:sp>
      <p:sp>
        <p:nvSpPr>
          <p:cNvPr id="2189" name="Google Shape;2146;p47"/>
          <p:cNvSpPr/>
          <p:nvPr/>
        </p:nvSpPr>
        <p:spPr>
          <a:xfrm>
            <a:off x="7182000" y="509400"/>
            <a:ext cx="493920" cy="446400"/>
          </a:xfrm>
          <a:custGeom>
            <a:avLst/>
            <a:gdLst/>
            <a:ahLst/>
            <a:rect l="l" t="t" r="r" b="b"/>
            <a:pathLst>
              <a:path w="248" h="224">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48"/>
                </a:moveTo>
                <a:cubicBezTo>
                  <a:pt x="103" y="48"/>
                  <a:pt x="106" y="49"/>
                  <a:pt x="108" y="52"/>
                </a:cubicBezTo>
                <a:cubicBezTo>
                  <a:pt x="124" y="67"/>
                  <a:pt x="124" y="67"/>
                  <a:pt x="124" y="67"/>
                </a:cubicBezTo>
                <a:cubicBezTo>
                  <a:pt x="140" y="52"/>
                  <a:pt x="140" y="52"/>
                  <a:pt x="140" y="52"/>
                </a:cubicBezTo>
                <a:cubicBezTo>
                  <a:pt x="142" y="49"/>
                  <a:pt x="145" y="48"/>
                  <a:pt x="148" y="48"/>
                </a:cubicBezTo>
                <a:cubicBezTo>
                  <a:pt x="155" y="48"/>
                  <a:pt x="160" y="53"/>
                  <a:pt x="160" y="60"/>
                </a:cubicBezTo>
                <a:cubicBezTo>
                  <a:pt x="160" y="63"/>
                  <a:pt x="159" y="66"/>
                  <a:pt x="156" y="68"/>
                </a:cubicBezTo>
                <a:cubicBezTo>
                  <a:pt x="141" y="84"/>
                  <a:pt x="141" y="84"/>
                  <a:pt x="141" y="84"/>
                </a:cubicBezTo>
                <a:cubicBezTo>
                  <a:pt x="156" y="100"/>
                  <a:pt x="156" y="100"/>
                  <a:pt x="156" y="100"/>
                </a:cubicBezTo>
                <a:cubicBezTo>
                  <a:pt x="159" y="102"/>
                  <a:pt x="160" y="105"/>
                  <a:pt x="160" y="108"/>
                </a:cubicBezTo>
                <a:cubicBezTo>
                  <a:pt x="160" y="115"/>
                  <a:pt x="155" y="120"/>
                  <a:pt x="148" y="120"/>
                </a:cubicBezTo>
                <a:cubicBezTo>
                  <a:pt x="145" y="120"/>
                  <a:pt x="142" y="119"/>
                  <a:pt x="140" y="116"/>
                </a:cubicBezTo>
                <a:cubicBezTo>
                  <a:pt x="124" y="101"/>
                  <a:pt x="124" y="101"/>
                  <a:pt x="124" y="101"/>
                </a:cubicBezTo>
                <a:cubicBezTo>
                  <a:pt x="108" y="116"/>
                  <a:pt x="108" y="116"/>
                  <a:pt x="108" y="116"/>
                </a:cubicBezTo>
                <a:cubicBezTo>
                  <a:pt x="106" y="119"/>
                  <a:pt x="103" y="120"/>
                  <a:pt x="100" y="120"/>
                </a:cubicBezTo>
                <a:cubicBezTo>
                  <a:pt x="93" y="120"/>
                  <a:pt x="88" y="115"/>
                  <a:pt x="88" y="108"/>
                </a:cubicBezTo>
                <a:cubicBezTo>
                  <a:pt x="88" y="105"/>
                  <a:pt x="89" y="102"/>
                  <a:pt x="92" y="100"/>
                </a:cubicBezTo>
                <a:cubicBezTo>
                  <a:pt x="107" y="84"/>
                  <a:pt x="107" y="84"/>
                  <a:pt x="107" y="84"/>
                </a:cubicBezTo>
                <a:cubicBezTo>
                  <a:pt x="92" y="68"/>
                  <a:pt x="92" y="68"/>
                  <a:pt x="92" y="68"/>
                </a:cubicBezTo>
                <a:cubicBezTo>
                  <a:pt x="89" y="66"/>
                  <a:pt x="88" y="63"/>
                  <a:pt x="88" y="60"/>
                </a:cubicBezTo>
                <a:cubicBezTo>
                  <a:pt x="88" y="53"/>
                  <a:pt x="93" y="48"/>
                  <a:pt x="100" y="48"/>
                </a:cubicBezTo>
              </a:path>
            </a:pathLst>
          </a:custGeom>
          <a:solidFill>
            <a:schemeClr val="dk1"/>
          </a:solidFill>
          <a:ln w="0">
            <a:noFill/>
          </a:ln>
        </p:spPr>
        <p:style>
          <a:lnRef idx="0"/>
          <a:fillRef idx="0"/>
          <a:effectRef idx="0"/>
          <a:fontRef idx="minor"/>
        </p:style>
      </p:sp>
      <p:sp>
        <p:nvSpPr>
          <p:cNvPr id="2190" name="Google Shape;2147;p47"/>
          <p:cNvSpPr/>
          <p:nvPr/>
        </p:nvSpPr>
        <p:spPr>
          <a:xfrm>
            <a:off x="6291720" y="509400"/>
            <a:ext cx="491760" cy="446400"/>
          </a:xfrm>
          <a:custGeom>
            <a:avLst/>
            <a:gdLst/>
            <a:ahLst/>
            <a:rect l="l" t="t" r="r" b="b"/>
            <a:pathLst>
              <a:path w="248" h="224">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72"/>
                </a:moveTo>
                <a:cubicBezTo>
                  <a:pt x="103" y="72"/>
                  <a:pt x="106" y="73"/>
                  <a:pt x="108" y="76"/>
                </a:cubicBezTo>
                <a:cubicBezTo>
                  <a:pt x="116" y="83"/>
                  <a:pt x="116" y="83"/>
                  <a:pt x="116" y="83"/>
                </a:cubicBezTo>
                <a:cubicBezTo>
                  <a:pt x="140" y="60"/>
                  <a:pt x="140" y="60"/>
                  <a:pt x="140" y="60"/>
                </a:cubicBezTo>
                <a:cubicBezTo>
                  <a:pt x="142" y="57"/>
                  <a:pt x="145" y="56"/>
                  <a:pt x="148" y="56"/>
                </a:cubicBezTo>
                <a:cubicBezTo>
                  <a:pt x="155" y="56"/>
                  <a:pt x="160" y="61"/>
                  <a:pt x="160" y="68"/>
                </a:cubicBezTo>
                <a:cubicBezTo>
                  <a:pt x="160" y="71"/>
                  <a:pt x="159" y="74"/>
                  <a:pt x="156" y="76"/>
                </a:cubicBezTo>
                <a:cubicBezTo>
                  <a:pt x="124" y="108"/>
                  <a:pt x="124" y="108"/>
                  <a:pt x="124" y="108"/>
                </a:cubicBezTo>
                <a:cubicBezTo>
                  <a:pt x="122" y="111"/>
                  <a:pt x="119" y="112"/>
                  <a:pt x="116" y="112"/>
                </a:cubicBezTo>
                <a:cubicBezTo>
                  <a:pt x="113" y="112"/>
                  <a:pt x="110" y="111"/>
                  <a:pt x="108" y="108"/>
                </a:cubicBezTo>
                <a:cubicBezTo>
                  <a:pt x="92" y="92"/>
                  <a:pt x="92" y="92"/>
                  <a:pt x="92" y="92"/>
                </a:cubicBezTo>
                <a:cubicBezTo>
                  <a:pt x="89" y="90"/>
                  <a:pt x="88" y="87"/>
                  <a:pt x="88" y="84"/>
                </a:cubicBezTo>
                <a:cubicBezTo>
                  <a:pt x="88" y="77"/>
                  <a:pt x="93" y="72"/>
                  <a:pt x="100" y="72"/>
                </a:cubicBezTo>
              </a:path>
            </a:pathLst>
          </a:custGeom>
          <a:solidFill>
            <a:schemeClr val="dk1"/>
          </a:solidFill>
          <a:ln w="0">
            <a:noFill/>
          </a:ln>
        </p:spPr>
        <p:style>
          <a:lnRef idx="0"/>
          <a:fillRef idx="0"/>
          <a:effectRef idx="0"/>
          <a:fontRef idx="minor"/>
        </p:style>
      </p:sp>
      <p:sp>
        <p:nvSpPr>
          <p:cNvPr id="2191" name="Google Shape;2148;p47"/>
          <p:cNvSpPr/>
          <p:nvPr/>
        </p:nvSpPr>
        <p:spPr>
          <a:xfrm>
            <a:off x="5399640" y="509400"/>
            <a:ext cx="491760" cy="446400"/>
          </a:xfrm>
          <a:custGeom>
            <a:avLst/>
            <a:gdLst/>
            <a:ahLst/>
            <a:rect l="l" t="t" r="r" b="b"/>
            <a:pathLst>
              <a:path w="248" h="224">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72"/>
                </a:moveTo>
                <a:cubicBezTo>
                  <a:pt x="148" y="72"/>
                  <a:pt x="148" y="72"/>
                  <a:pt x="148" y="72"/>
                </a:cubicBezTo>
                <a:cubicBezTo>
                  <a:pt x="155" y="72"/>
                  <a:pt x="160" y="77"/>
                  <a:pt x="160" y="84"/>
                </a:cubicBezTo>
                <a:cubicBezTo>
                  <a:pt x="160" y="91"/>
                  <a:pt x="155" y="96"/>
                  <a:pt x="148" y="96"/>
                </a:cubicBezTo>
                <a:cubicBezTo>
                  <a:pt x="100" y="96"/>
                  <a:pt x="100" y="96"/>
                  <a:pt x="100" y="96"/>
                </a:cubicBezTo>
                <a:cubicBezTo>
                  <a:pt x="93" y="96"/>
                  <a:pt x="88" y="91"/>
                  <a:pt x="88" y="84"/>
                </a:cubicBezTo>
                <a:cubicBezTo>
                  <a:pt x="88" y="77"/>
                  <a:pt x="93" y="72"/>
                  <a:pt x="100" y="72"/>
                </a:cubicBezTo>
              </a:path>
            </a:pathLst>
          </a:custGeom>
          <a:solidFill>
            <a:schemeClr val="dk1"/>
          </a:solidFill>
          <a:ln w="0">
            <a:noFill/>
          </a:ln>
        </p:spPr>
        <p:style>
          <a:lnRef idx="0"/>
          <a:fillRef idx="0"/>
          <a:effectRef idx="0"/>
          <a:fontRef idx="minor"/>
        </p:style>
      </p:sp>
      <p:sp>
        <p:nvSpPr>
          <p:cNvPr id="2192" name="Google Shape;2149;p47"/>
          <p:cNvSpPr/>
          <p:nvPr/>
        </p:nvSpPr>
        <p:spPr>
          <a:xfrm>
            <a:off x="4507200" y="509400"/>
            <a:ext cx="493920" cy="446400"/>
          </a:xfrm>
          <a:custGeom>
            <a:avLst/>
            <a:gdLst/>
            <a:ahLst/>
            <a:rect l="l" t="t" r="r" b="b"/>
            <a:pathLst>
              <a:path w="248" h="224">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72"/>
                </a:moveTo>
                <a:cubicBezTo>
                  <a:pt x="112" y="72"/>
                  <a:pt x="112" y="72"/>
                  <a:pt x="112" y="72"/>
                </a:cubicBezTo>
                <a:cubicBezTo>
                  <a:pt x="112" y="60"/>
                  <a:pt x="112" y="60"/>
                  <a:pt x="112" y="60"/>
                </a:cubicBezTo>
                <a:cubicBezTo>
                  <a:pt x="112" y="53"/>
                  <a:pt x="117" y="48"/>
                  <a:pt x="124" y="48"/>
                </a:cubicBezTo>
                <a:cubicBezTo>
                  <a:pt x="131" y="48"/>
                  <a:pt x="136" y="53"/>
                  <a:pt x="136" y="60"/>
                </a:cubicBezTo>
                <a:cubicBezTo>
                  <a:pt x="136" y="72"/>
                  <a:pt x="136" y="72"/>
                  <a:pt x="136" y="72"/>
                </a:cubicBezTo>
                <a:cubicBezTo>
                  <a:pt x="148" y="72"/>
                  <a:pt x="148" y="72"/>
                  <a:pt x="148" y="72"/>
                </a:cubicBezTo>
                <a:cubicBezTo>
                  <a:pt x="155" y="72"/>
                  <a:pt x="160" y="77"/>
                  <a:pt x="160" y="84"/>
                </a:cubicBezTo>
                <a:cubicBezTo>
                  <a:pt x="160" y="91"/>
                  <a:pt x="155" y="96"/>
                  <a:pt x="148" y="96"/>
                </a:cubicBezTo>
                <a:cubicBezTo>
                  <a:pt x="136" y="96"/>
                  <a:pt x="136" y="96"/>
                  <a:pt x="136" y="96"/>
                </a:cubicBezTo>
                <a:cubicBezTo>
                  <a:pt x="136" y="108"/>
                  <a:pt x="136" y="108"/>
                  <a:pt x="136" y="108"/>
                </a:cubicBezTo>
                <a:cubicBezTo>
                  <a:pt x="136" y="115"/>
                  <a:pt x="131" y="120"/>
                  <a:pt x="124" y="120"/>
                </a:cubicBezTo>
                <a:cubicBezTo>
                  <a:pt x="117" y="120"/>
                  <a:pt x="112" y="115"/>
                  <a:pt x="112" y="108"/>
                </a:cubicBezTo>
                <a:cubicBezTo>
                  <a:pt x="112" y="96"/>
                  <a:pt x="112" y="96"/>
                  <a:pt x="112" y="96"/>
                </a:cubicBezTo>
                <a:cubicBezTo>
                  <a:pt x="100" y="96"/>
                  <a:pt x="100" y="96"/>
                  <a:pt x="100" y="96"/>
                </a:cubicBezTo>
                <a:cubicBezTo>
                  <a:pt x="93" y="96"/>
                  <a:pt x="88" y="91"/>
                  <a:pt x="88" y="84"/>
                </a:cubicBezTo>
                <a:cubicBezTo>
                  <a:pt x="88" y="77"/>
                  <a:pt x="93" y="72"/>
                  <a:pt x="100" y="72"/>
                </a:cubicBezTo>
              </a:path>
            </a:pathLst>
          </a:custGeom>
          <a:solidFill>
            <a:schemeClr val="dk1"/>
          </a:solidFill>
          <a:ln w="0">
            <a:noFill/>
          </a:ln>
        </p:spPr>
        <p:style>
          <a:lnRef idx="0"/>
          <a:fillRef idx="0"/>
          <a:effectRef idx="0"/>
          <a:fontRef idx="minor"/>
        </p:style>
      </p:sp>
      <p:sp>
        <p:nvSpPr>
          <p:cNvPr id="2193" name="Google Shape;2150;p47"/>
          <p:cNvSpPr/>
          <p:nvPr/>
        </p:nvSpPr>
        <p:spPr>
          <a:xfrm>
            <a:off x="3616920" y="509400"/>
            <a:ext cx="491760" cy="446400"/>
          </a:xfrm>
          <a:custGeom>
            <a:avLst/>
            <a:gdLst/>
            <a:ahLst/>
            <a:rect l="l" t="t" r="r" b="b"/>
            <a:pathLst>
              <a:path w="248" h="224">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path>
            </a:pathLst>
          </a:custGeom>
          <a:solidFill>
            <a:schemeClr val="dk1"/>
          </a:solidFill>
          <a:ln w="0">
            <a:noFill/>
          </a:ln>
        </p:spPr>
        <p:style>
          <a:lnRef idx="0"/>
          <a:fillRef idx="0"/>
          <a:effectRef idx="0"/>
          <a:fontRef idx="minor"/>
        </p:style>
      </p:sp>
      <p:sp>
        <p:nvSpPr>
          <p:cNvPr id="2194" name="Google Shape;2151;p47"/>
          <p:cNvSpPr/>
          <p:nvPr/>
        </p:nvSpPr>
        <p:spPr>
          <a:xfrm>
            <a:off x="2716920" y="556920"/>
            <a:ext cx="509760" cy="317880"/>
          </a:xfrm>
          <a:custGeom>
            <a:avLst/>
            <a:gdLst/>
            <a:ahLst/>
            <a:rect l="l" t="t"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dk1"/>
          </a:solidFill>
          <a:ln w="0">
            <a:noFill/>
          </a:ln>
        </p:spPr>
        <p:style>
          <a:lnRef idx="0"/>
          <a:fillRef idx="0"/>
          <a:effectRef idx="0"/>
          <a:fontRef idx="minor"/>
        </p:style>
      </p:sp>
      <p:sp>
        <p:nvSpPr>
          <p:cNvPr id="2195" name="Google Shape;2152;p47"/>
          <p:cNvSpPr/>
          <p:nvPr/>
        </p:nvSpPr>
        <p:spPr>
          <a:xfrm>
            <a:off x="1882080" y="485640"/>
            <a:ext cx="397080" cy="460080"/>
          </a:xfrm>
          <a:custGeom>
            <a:avLst/>
            <a:gdLst/>
            <a:ahLst/>
            <a:rect l="l" t="t" r="r" b="b"/>
            <a:pathLst>
              <a:path w="200" h="232">
                <a:moveTo>
                  <a:pt x="188" y="232"/>
                </a:moveTo>
                <a:cubicBezTo>
                  <a:pt x="12" y="232"/>
                  <a:pt x="12" y="232"/>
                  <a:pt x="12" y="232"/>
                </a:cubicBezTo>
                <a:cubicBezTo>
                  <a:pt x="5" y="232"/>
                  <a:pt x="0" y="227"/>
                  <a:pt x="0" y="220"/>
                </a:cubicBezTo>
                <a:cubicBezTo>
                  <a:pt x="0" y="12"/>
                  <a:pt x="0" y="12"/>
                  <a:pt x="0" y="12"/>
                </a:cubicBezTo>
                <a:cubicBezTo>
                  <a:pt x="0" y="5"/>
                  <a:pt x="5" y="0"/>
                  <a:pt x="12" y="0"/>
                </a:cubicBezTo>
                <a:cubicBezTo>
                  <a:pt x="188" y="0"/>
                  <a:pt x="188" y="0"/>
                  <a:pt x="188" y="0"/>
                </a:cubicBezTo>
                <a:cubicBezTo>
                  <a:pt x="195" y="0"/>
                  <a:pt x="200" y="5"/>
                  <a:pt x="200" y="12"/>
                </a:cubicBezTo>
                <a:cubicBezTo>
                  <a:pt x="200" y="220"/>
                  <a:pt x="200" y="220"/>
                  <a:pt x="200" y="220"/>
                </a:cubicBezTo>
                <a:cubicBezTo>
                  <a:pt x="200" y="227"/>
                  <a:pt x="195" y="232"/>
                  <a:pt x="188" y="232"/>
                </a:cubicBezTo>
                <a:moveTo>
                  <a:pt x="100" y="224"/>
                </a:moveTo>
                <a:cubicBezTo>
                  <a:pt x="104" y="224"/>
                  <a:pt x="108" y="220"/>
                  <a:pt x="108" y="216"/>
                </a:cubicBezTo>
                <a:cubicBezTo>
                  <a:pt x="108" y="212"/>
                  <a:pt x="104" y="208"/>
                  <a:pt x="100" y="208"/>
                </a:cubicBezTo>
                <a:cubicBezTo>
                  <a:pt x="96" y="208"/>
                  <a:pt x="92" y="212"/>
                  <a:pt x="92" y="216"/>
                </a:cubicBezTo>
                <a:cubicBezTo>
                  <a:pt x="92" y="220"/>
                  <a:pt x="96" y="224"/>
                  <a:pt x="100" y="224"/>
                </a:cubicBezTo>
                <a:moveTo>
                  <a:pt x="176" y="24"/>
                </a:moveTo>
                <a:cubicBezTo>
                  <a:pt x="24" y="24"/>
                  <a:pt x="24" y="24"/>
                  <a:pt x="24" y="24"/>
                </a:cubicBezTo>
                <a:cubicBezTo>
                  <a:pt x="24" y="200"/>
                  <a:pt x="24" y="200"/>
                  <a:pt x="24" y="200"/>
                </a:cubicBezTo>
                <a:cubicBezTo>
                  <a:pt x="176" y="200"/>
                  <a:pt x="176" y="200"/>
                  <a:pt x="176" y="200"/>
                </a:cubicBezTo>
                <a:lnTo>
                  <a:pt x="176" y="24"/>
                </a:lnTo>
                <a:close/>
              </a:path>
            </a:pathLst>
          </a:custGeom>
          <a:solidFill>
            <a:schemeClr val="dk1"/>
          </a:solidFill>
          <a:ln w="0">
            <a:noFill/>
          </a:ln>
        </p:spPr>
        <p:style>
          <a:lnRef idx="0"/>
          <a:fillRef idx="0"/>
          <a:effectRef idx="0"/>
          <a:fontRef idx="minor"/>
        </p:style>
      </p:sp>
      <p:sp>
        <p:nvSpPr>
          <p:cNvPr id="2196" name="Google Shape;2153;p47"/>
          <p:cNvSpPr/>
          <p:nvPr/>
        </p:nvSpPr>
        <p:spPr>
          <a:xfrm>
            <a:off x="1053000" y="485640"/>
            <a:ext cx="270360" cy="460080"/>
          </a:xfrm>
          <a:custGeom>
            <a:avLst/>
            <a:gdLst/>
            <a:ahLst/>
            <a:rect l="l" t="t" r="r" b="b"/>
            <a:pathLst>
              <a:path w="136" h="232">
                <a:moveTo>
                  <a:pt x="124" y="232"/>
                </a:moveTo>
                <a:cubicBezTo>
                  <a:pt x="12" y="232"/>
                  <a:pt x="12" y="232"/>
                  <a:pt x="12" y="232"/>
                </a:cubicBezTo>
                <a:cubicBezTo>
                  <a:pt x="5" y="232"/>
                  <a:pt x="0" y="227"/>
                  <a:pt x="0" y="220"/>
                </a:cubicBezTo>
                <a:cubicBezTo>
                  <a:pt x="0" y="12"/>
                  <a:pt x="0" y="12"/>
                  <a:pt x="0" y="12"/>
                </a:cubicBezTo>
                <a:cubicBezTo>
                  <a:pt x="0" y="5"/>
                  <a:pt x="5" y="0"/>
                  <a:pt x="12" y="0"/>
                </a:cubicBezTo>
                <a:cubicBezTo>
                  <a:pt x="124" y="0"/>
                  <a:pt x="124" y="0"/>
                  <a:pt x="124" y="0"/>
                </a:cubicBezTo>
                <a:cubicBezTo>
                  <a:pt x="131" y="0"/>
                  <a:pt x="136" y="5"/>
                  <a:pt x="136" y="12"/>
                </a:cubicBezTo>
                <a:cubicBezTo>
                  <a:pt x="136" y="220"/>
                  <a:pt x="136" y="220"/>
                  <a:pt x="136" y="220"/>
                </a:cubicBezTo>
                <a:cubicBezTo>
                  <a:pt x="136" y="227"/>
                  <a:pt x="131" y="232"/>
                  <a:pt x="124" y="232"/>
                </a:cubicBezTo>
                <a:moveTo>
                  <a:pt x="68" y="220"/>
                </a:moveTo>
                <a:cubicBezTo>
                  <a:pt x="72" y="220"/>
                  <a:pt x="76" y="216"/>
                  <a:pt x="76" y="212"/>
                </a:cubicBezTo>
                <a:cubicBezTo>
                  <a:pt x="76" y="208"/>
                  <a:pt x="72" y="204"/>
                  <a:pt x="68" y="204"/>
                </a:cubicBezTo>
                <a:cubicBezTo>
                  <a:pt x="64" y="204"/>
                  <a:pt x="60" y="208"/>
                  <a:pt x="60" y="212"/>
                </a:cubicBezTo>
                <a:cubicBezTo>
                  <a:pt x="60" y="216"/>
                  <a:pt x="64" y="220"/>
                  <a:pt x="68" y="220"/>
                </a:cubicBezTo>
                <a:moveTo>
                  <a:pt x="124" y="24"/>
                </a:moveTo>
                <a:cubicBezTo>
                  <a:pt x="120" y="24"/>
                  <a:pt x="120" y="24"/>
                  <a:pt x="120" y="24"/>
                </a:cubicBezTo>
                <a:cubicBezTo>
                  <a:pt x="16" y="24"/>
                  <a:pt x="16" y="24"/>
                  <a:pt x="16" y="24"/>
                </a:cubicBezTo>
                <a:cubicBezTo>
                  <a:pt x="12" y="24"/>
                  <a:pt x="12" y="24"/>
                  <a:pt x="12" y="24"/>
                </a:cubicBezTo>
                <a:cubicBezTo>
                  <a:pt x="12" y="192"/>
                  <a:pt x="12" y="192"/>
                  <a:pt x="12" y="192"/>
                </a:cubicBezTo>
                <a:cubicBezTo>
                  <a:pt x="16" y="192"/>
                  <a:pt x="16" y="192"/>
                  <a:pt x="16" y="192"/>
                </a:cubicBezTo>
                <a:cubicBezTo>
                  <a:pt x="120" y="192"/>
                  <a:pt x="120" y="192"/>
                  <a:pt x="120" y="192"/>
                </a:cubicBezTo>
                <a:cubicBezTo>
                  <a:pt x="124" y="192"/>
                  <a:pt x="124" y="192"/>
                  <a:pt x="124" y="192"/>
                </a:cubicBezTo>
                <a:lnTo>
                  <a:pt x="124" y="24"/>
                </a:ln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97" name="Google Shape;2158;p48"/>
          <p:cNvSpPr/>
          <p:nvPr/>
        </p:nvSpPr>
        <p:spPr>
          <a:xfrm>
            <a:off x="10941840" y="5988600"/>
            <a:ext cx="525600" cy="525600"/>
          </a:xfrm>
          <a:custGeom>
            <a:avLst/>
            <a:gdLst/>
            <a:ahLst/>
            <a:rect l="l" t="t" r="r" b="b"/>
            <a:pathLst>
              <a:path w="256" h="256">
                <a:moveTo>
                  <a:pt x="256" y="128"/>
                </a:moveTo>
                <a:cubicBezTo>
                  <a:pt x="256" y="244"/>
                  <a:pt x="256" y="244"/>
                  <a:pt x="256" y="244"/>
                </a:cubicBezTo>
                <a:cubicBezTo>
                  <a:pt x="256" y="251"/>
                  <a:pt x="251" y="256"/>
                  <a:pt x="244" y="256"/>
                </a:cubicBezTo>
                <a:cubicBezTo>
                  <a:pt x="128" y="256"/>
                  <a:pt x="128" y="256"/>
                  <a:pt x="128" y="256"/>
                </a:cubicBezTo>
                <a:cubicBezTo>
                  <a:pt x="128" y="256"/>
                  <a:pt x="128" y="256"/>
                  <a:pt x="128" y="256"/>
                </a:cubicBezTo>
                <a:cubicBezTo>
                  <a:pt x="57" y="256"/>
                  <a:pt x="0" y="199"/>
                  <a:pt x="0" y="128"/>
                </a:cubicBezTo>
                <a:cubicBezTo>
                  <a:pt x="0" y="57"/>
                  <a:pt x="57" y="0"/>
                  <a:pt x="128" y="0"/>
                </a:cubicBezTo>
                <a:cubicBezTo>
                  <a:pt x="199" y="0"/>
                  <a:pt x="256" y="57"/>
                  <a:pt x="256" y="128"/>
                </a:cubicBezTo>
                <a:cubicBezTo>
                  <a:pt x="256" y="128"/>
                  <a:pt x="256" y="128"/>
                  <a:pt x="256" y="128"/>
                </a:cubicBezTo>
                <a:moveTo>
                  <a:pt x="128" y="24"/>
                </a:moveTo>
                <a:cubicBezTo>
                  <a:pt x="71" y="24"/>
                  <a:pt x="24" y="71"/>
                  <a:pt x="24" y="128"/>
                </a:cubicBezTo>
                <a:cubicBezTo>
                  <a:pt x="24" y="185"/>
                  <a:pt x="71" y="232"/>
                  <a:pt x="128" y="232"/>
                </a:cubicBezTo>
                <a:cubicBezTo>
                  <a:pt x="128" y="232"/>
                  <a:pt x="128" y="232"/>
                  <a:pt x="128" y="232"/>
                </a:cubicBezTo>
                <a:cubicBezTo>
                  <a:pt x="185" y="232"/>
                  <a:pt x="232" y="185"/>
                  <a:pt x="232" y="128"/>
                </a:cubicBezTo>
                <a:cubicBezTo>
                  <a:pt x="232" y="128"/>
                  <a:pt x="232" y="128"/>
                  <a:pt x="232" y="128"/>
                </a:cubicBezTo>
                <a:cubicBezTo>
                  <a:pt x="232" y="71"/>
                  <a:pt x="185" y="24"/>
                  <a:pt x="128" y="24"/>
                </a:cubicBezTo>
                <a:moveTo>
                  <a:pt x="180" y="140"/>
                </a:moveTo>
                <a:cubicBezTo>
                  <a:pt x="172" y="140"/>
                  <a:pt x="172" y="140"/>
                  <a:pt x="172" y="140"/>
                </a:cubicBezTo>
                <a:cubicBezTo>
                  <a:pt x="96" y="140"/>
                  <a:pt x="96" y="140"/>
                  <a:pt x="96" y="140"/>
                </a:cubicBezTo>
                <a:cubicBezTo>
                  <a:pt x="76" y="140"/>
                  <a:pt x="76" y="140"/>
                  <a:pt x="76" y="140"/>
                </a:cubicBezTo>
                <a:cubicBezTo>
                  <a:pt x="69" y="140"/>
                  <a:pt x="64" y="135"/>
                  <a:pt x="64" y="128"/>
                </a:cubicBezTo>
                <a:cubicBezTo>
                  <a:pt x="64" y="121"/>
                  <a:pt x="69" y="116"/>
                  <a:pt x="76" y="116"/>
                </a:cubicBezTo>
                <a:cubicBezTo>
                  <a:pt x="116" y="116"/>
                  <a:pt x="116" y="116"/>
                  <a:pt x="116" y="116"/>
                </a:cubicBezTo>
                <a:cubicBezTo>
                  <a:pt x="140" y="116"/>
                  <a:pt x="140" y="116"/>
                  <a:pt x="140" y="116"/>
                </a:cubicBezTo>
                <a:cubicBezTo>
                  <a:pt x="180" y="116"/>
                  <a:pt x="180" y="116"/>
                  <a:pt x="180" y="116"/>
                </a:cubicBezTo>
                <a:cubicBezTo>
                  <a:pt x="187" y="116"/>
                  <a:pt x="192" y="121"/>
                  <a:pt x="192" y="128"/>
                </a:cubicBezTo>
                <a:cubicBezTo>
                  <a:pt x="192" y="135"/>
                  <a:pt x="187" y="140"/>
                  <a:pt x="180" y="140"/>
                </a:cubicBezTo>
              </a:path>
            </a:pathLst>
          </a:custGeom>
          <a:solidFill>
            <a:schemeClr val="dk1"/>
          </a:solidFill>
          <a:ln w="0">
            <a:noFill/>
          </a:ln>
        </p:spPr>
        <p:style>
          <a:lnRef idx="0"/>
          <a:fillRef idx="0"/>
          <a:effectRef idx="0"/>
          <a:fontRef idx="minor"/>
        </p:style>
      </p:sp>
      <p:sp>
        <p:nvSpPr>
          <p:cNvPr id="2198" name="Google Shape;2159;p48"/>
          <p:cNvSpPr/>
          <p:nvPr/>
        </p:nvSpPr>
        <p:spPr>
          <a:xfrm>
            <a:off x="10019520" y="5988600"/>
            <a:ext cx="525600" cy="525600"/>
          </a:xfrm>
          <a:custGeom>
            <a:avLst/>
            <a:gdLst/>
            <a:ahLst/>
            <a:rect l="l" t="t" r="r" b="b"/>
            <a:pathLst>
              <a:path w="256" h="256">
                <a:moveTo>
                  <a:pt x="256" y="128"/>
                </a:moveTo>
                <a:cubicBezTo>
                  <a:pt x="256" y="244"/>
                  <a:pt x="256" y="244"/>
                  <a:pt x="256" y="244"/>
                </a:cubicBezTo>
                <a:cubicBezTo>
                  <a:pt x="256" y="251"/>
                  <a:pt x="251" y="256"/>
                  <a:pt x="244" y="256"/>
                </a:cubicBezTo>
                <a:cubicBezTo>
                  <a:pt x="128" y="256"/>
                  <a:pt x="128" y="256"/>
                  <a:pt x="128" y="256"/>
                </a:cubicBezTo>
                <a:cubicBezTo>
                  <a:pt x="128" y="256"/>
                  <a:pt x="128" y="256"/>
                  <a:pt x="128" y="256"/>
                </a:cubicBezTo>
                <a:cubicBezTo>
                  <a:pt x="57" y="256"/>
                  <a:pt x="0" y="199"/>
                  <a:pt x="0" y="128"/>
                </a:cubicBezTo>
                <a:cubicBezTo>
                  <a:pt x="0" y="57"/>
                  <a:pt x="57" y="0"/>
                  <a:pt x="128" y="0"/>
                </a:cubicBezTo>
                <a:cubicBezTo>
                  <a:pt x="199" y="0"/>
                  <a:pt x="256" y="57"/>
                  <a:pt x="256" y="128"/>
                </a:cubicBezTo>
                <a:cubicBezTo>
                  <a:pt x="256" y="128"/>
                  <a:pt x="256" y="128"/>
                  <a:pt x="256" y="128"/>
                </a:cubicBezTo>
                <a:moveTo>
                  <a:pt x="128" y="24"/>
                </a:moveTo>
                <a:cubicBezTo>
                  <a:pt x="71" y="24"/>
                  <a:pt x="24" y="71"/>
                  <a:pt x="24" y="128"/>
                </a:cubicBezTo>
                <a:cubicBezTo>
                  <a:pt x="24" y="185"/>
                  <a:pt x="71" y="232"/>
                  <a:pt x="128" y="232"/>
                </a:cubicBezTo>
                <a:cubicBezTo>
                  <a:pt x="128" y="232"/>
                  <a:pt x="128" y="232"/>
                  <a:pt x="128" y="232"/>
                </a:cubicBezTo>
                <a:cubicBezTo>
                  <a:pt x="185" y="232"/>
                  <a:pt x="232" y="185"/>
                  <a:pt x="232" y="128"/>
                </a:cubicBezTo>
                <a:cubicBezTo>
                  <a:pt x="232" y="128"/>
                  <a:pt x="232" y="128"/>
                  <a:pt x="232" y="128"/>
                </a:cubicBezTo>
                <a:cubicBezTo>
                  <a:pt x="232" y="71"/>
                  <a:pt x="185" y="24"/>
                  <a:pt x="128" y="24"/>
                </a:cubicBezTo>
                <a:moveTo>
                  <a:pt x="180" y="140"/>
                </a:moveTo>
                <a:cubicBezTo>
                  <a:pt x="140" y="140"/>
                  <a:pt x="140" y="140"/>
                  <a:pt x="140" y="140"/>
                </a:cubicBezTo>
                <a:cubicBezTo>
                  <a:pt x="140" y="180"/>
                  <a:pt x="140" y="180"/>
                  <a:pt x="140" y="180"/>
                </a:cubicBezTo>
                <a:cubicBezTo>
                  <a:pt x="140" y="187"/>
                  <a:pt x="135" y="192"/>
                  <a:pt x="128" y="192"/>
                </a:cubicBezTo>
                <a:cubicBezTo>
                  <a:pt x="121" y="192"/>
                  <a:pt x="116" y="187"/>
                  <a:pt x="116" y="180"/>
                </a:cubicBezTo>
                <a:cubicBezTo>
                  <a:pt x="116" y="140"/>
                  <a:pt x="116" y="140"/>
                  <a:pt x="116" y="140"/>
                </a:cubicBezTo>
                <a:cubicBezTo>
                  <a:pt x="76" y="140"/>
                  <a:pt x="76" y="140"/>
                  <a:pt x="76" y="140"/>
                </a:cubicBezTo>
                <a:cubicBezTo>
                  <a:pt x="69" y="140"/>
                  <a:pt x="64" y="135"/>
                  <a:pt x="64" y="128"/>
                </a:cubicBezTo>
                <a:cubicBezTo>
                  <a:pt x="64" y="121"/>
                  <a:pt x="69" y="116"/>
                  <a:pt x="76" y="116"/>
                </a:cubicBezTo>
                <a:cubicBezTo>
                  <a:pt x="116" y="116"/>
                  <a:pt x="116" y="116"/>
                  <a:pt x="116" y="116"/>
                </a:cubicBezTo>
                <a:cubicBezTo>
                  <a:pt x="116" y="76"/>
                  <a:pt x="116" y="76"/>
                  <a:pt x="116" y="76"/>
                </a:cubicBezTo>
                <a:cubicBezTo>
                  <a:pt x="116" y="69"/>
                  <a:pt x="121" y="64"/>
                  <a:pt x="128" y="64"/>
                </a:cubicBezTo>
                <a:cubicBezTo>
                  <a:pt x="135" y="64"/>
                  <a:pt x="140" y="69"/>
                  <a:pt x="140" y="76"/>
                </a:cubicBezTo>
                <a:cubicBezTo>
                  <a:pt x="140" y="116"/>
                  <a:pt x="140" y="116"/>
                  <a:pt x="140" y="116"/>
                </a:cubicBezTo>
                <a:cubicBezTo>
                  <a:pt x="180" y="116"/>
                  <a:pt x="180" y="116"/>
                  <a:pt x="180" y="116"/>
                </a:cubicBezTo>
                <a:cubicBezTo>
                  <a:pt x="187" y="116"/>
                  <a:pt x="192" y="121"/>
                  <a:pt x="192" y="128"/>
                </a:cubicBezTo>
                <a:cubicBezTo>
                  <a:pt x="192" y="135"/>
                  <a:pt x="187" y="140"/>
                  <a:pt x="180" y="140"/>
                </a:cubicBezTo>
              </a:path>
            </a:pathLst>
          </a:custGeom>
          <a:solidFill>
            <a:schemeClr val="dk1"/>
          </a:solidFill>
          <a:ln w="0">
            <a:noFill/>
          </a:ln>
        </p:spPr>
        <p:style>
          <a:lnRef idx="0"/>
          <a:fillRef idx="0"/>
          <a:effectRef idx="0"/>
          <a:fontRef idx="minor"/>
        </p:style>
      </p:sp>
      <p:sp>
        <p:nvSpPr>
          <p:cNvPr id="2199" name="Google Shape;2160;p48"/>
          <p:cNvSpPr/>
          <p:nvPr/>
        </p:nvSpPr>
        <p:spPr>
          <a:xfrm>
            <a:off x="9097560" y="6044760"/>
            <a:ext cx="525600" cy="411120"/>
          </a:xfrm>
          <a:custGeom>
            <a:avLst/>
            <a:gdLst/>
            <a:ahLst/>
            <a:rect l="l" t="t" r="r" b="b"/>
            <a:pathLst>
              <a:path w="256" h="200">
                <a:moveTo>
                  <a:pt x="244" y="112"/>
                </a:moveTo>
                <a:cubicBezTo>
                  <a:pt x="172" y="112"/>
                  <a:pt x="172" y="112"/>
                  <a:pt x="172" y="112"/>
                </a:cubicBezTo>
                <a:cubicBezTo>
                  <a:pt x="165" y="112"/>
                  <a:pt x="160" y="107"/>
                  <a:pt x="160" y="100"/>
                </a:cubicBezTo>
                <a:cubicBezTo>
                  <a:pt x="160" y="93"/>
                  <a:pt x="165" y="88"/>
                  <a:pt x="172" y="88"/>
                </a:cubicBezTo>
                <a:cubicBezTo>
                  <a:pt x="244" y="88"/>
                  <a:pt x="244" y="88"/>
                  <a:pt x="244" y="88"/>
                </a:cubicBezTo>
                <a:cubicBezTo>
                  <a:pt x="251" y="88"/>
                  <a:pt x="256" y="93"/>
                  <a:pt x="256" y="100"/>
                </a:cubicBezTo>
                <a:cubicBezTo>
                  <a:pt x="256" y="107"/>
                  <a:pt x="251" y="112"/>
                  <a:pt x="244" y="112"/>
                </a:cubicBezTo>
                <a:moveTo>
                  <a:pt x="160" y="188"/>
                </a:moveTo>
                <a:cubicBezTo>
                  <a:pt x="160" y="195"/>
                  <a:pt x="155" y="200"/>
                  <a:pt x="148" y="200"/>
                </a:cubicBezTo>
                <a:cubicBezTo>
                  <a:pt x="143" y="200"/>
                  <a:pt x="139" y="197"/>
                  <a:pt x="137" y="192"/>
                </a:cubicBezTo>
                <a:cubicBezTo>
                  <a:pt x="137" y="192"/>
                  <a:pt x="137" y="192"/>
                  <a:pt x="137" y="192"/>
                </a:cubicBezTo>
                <a:cubicBezTo>
                  <a:pt x="121" y="152"/>
                  <a:pt x="121" y="152"/>
                  <a:pt x="121" y="152"/>
                </a:cubicBezTo>
                <a:cubicBezTo>
                  <a:pt x="39" y="152"/>
                  <a:pt x="39" y="152"/>
                  <a:pt x="39" y="152"/>
                </a:cubicBezTo>
                <a:cubicBezTo>
                  <a:pt x="23" y="192"/>
                  <a:pt x="23" y="192"/>
                  <a:pt x="23" y="192"/>
                </a:cubicBezTo>
                <a:cubicBezTo>
                  <a:pt x="23" y="192"/>
                  <a:pt x="23" y="192"/>
                  <a:pt x="23" y="192"/>
                </a:cubicBezTo>
                <a:cubicBezTo>
                  <a:pt x="21" y="197"/>
                  <a:pt x="17" y="200"/>
                  <a:pt x="12" y="200"/>
                </a:cubicBezTo>
                <a:cubicBezTo>
                  <a:pt x="5" y="200"/>
                  <a:pt x="0" y="195"/>
                  <a:pt x="0" y="188"/>
                </a:cubicBezTo>
                <a:cubicBezTo>
                  <a:pt x="0" y="186"/>
                  <a:pt x="0" y="185"/>
                  <a:pt x="1" y="184"/>
                </a:cubicBezTo>
                <a:cubicBezTo>
                  <a:pt x="1" y="184"/>
                  <a:pt x="1" y="184"/>
                  <a:pt x="1" y="184"/>
                </a:cubicBezTo>
                <a:cubicBezTo>
                  <a:pt x="69" y="8"/>
                  <a:pt x="69" y="8"/>
                  <a:pt x="69" y="8"/>
                </a:cubicBezTo>
                <a:cubicBezTo>
                  <a:pt x="69" y="8"/>
                  <a:pt x="69" y="8"/>
                  <a:pt x="69" y="8"/>
                </a:cubicBezTo>
                <a:cubicBezTo>
                  <a:pt x="71" y="3"/>
                  <a:pt x="75" y="0"/>
                  <a:pt x="80" y="0"/>
                </a:cubicBezTo>
                <a:cubicBezTo>
                  <a:pt x="85" y="0"/>
                  <a:pt x="89" y="3"/>
                  <a:pt x="91" y="8"/>
                </a:cubicBezTo>
                <a:cubicBezTo>
                  <a:pt x="91" y="8"/>
                  <a:pt x="91" y="8"/>
                  <a:pt x="91" y="8"/>
                </a:cubicBezTo>
                <a:cubicBezTo>
                  <a:pt x="159" y="184"/>
                  <a:pt x="159" y="184"/>
                  <a:pt x="159" y="184"/>
                </a:cubicBezTo>
                <a:cubicBezTo>
                  <a:pt x="159" y="184"/>
                  <a:pt x="159" y="184"/>
                  <a:pt x="159" y="184"/>
                </a:cubicBezTo>
                <a:cubicBezTo>
                  <a:pt x="160" y="185"/>
                  <a:pt x="160" y="186"/>
                  <a:pt x="160" y="188"/>
                </a:cubicBezTo>
                <a:moveTo>
                  <a:pt x="80" y="45"/>
                </a:moveTo>
                <a:cubicBezTo>
                  <a:pt x="48" y="128"/>
                  <a:pt x="48" y="128"/>
                  <a:pt x="48" y="128"/>
                </a:cubicBezTo>
                <a:cubicBezTo>
                  <a:pt x="112" y="128"/>
                  <a:pt x="112" y="128"/>
                  <a:pt x="112" y="128"/>
                </a:cubicBezTo>
                <a:lnTo>
                  <a:pt x="80" y="45"/>
                </a:lnTo>
                <a:close/>
              </a:path>
            </a:pathLst>
          </a:custGeom>
          <a:solidFill>
            <a:schemeClr val="dk1"/>
          </a:solidFill>
          <a:ln w="0">
            <a:noFill/>
          </a:ln>
        </p:spPr>
        <p:style>
          <a:lnRef idx="0"/>
          <a:fillRef idx="0"/>
          <a:effectRef idx="0"/>
          <a:fontRef idx="minor"/>
        </p:style>
      </p:sp>
      <p:sp>
        <p:nvSpPr>
          <p:cNvPr id="2200" name="Google Shape;2161;p48"/>
          <p:cNvSpPr/>
          <p:nvPr/>
        </p:nvSpPr>
        <p:spPr>
          <a:xfrm>
            <a:off x="8175240" y="6044760"/>
            <a:ext cx="525600" cy="411120"/>
          </a:xfrm>
          <a:custGeom>
            <a:avLst/>
            <a:gdLst/>
            <a:ahLst/>
            <a:rect l="l" t="t" r="r" b="b"/>
            <a:pathLst>
              <a:path w="256" h="200">
                <a:moveTo>
                  <a:pt x="244" y="112"/>
                </a:moveTo>
                <a:cubicBezTo>
                  <a:pt x="220" y="112"/>
                  <a:pt x="220" y="112"/>
                  <a:pt x="220" y="112"/>
                </a:cubicBezTo>
                <a:cubicBezTo>
                  <a:pt x="220" y="136"/>
                  <a:pt x="220" y="136"/>
                  <a:pt x="220" y="136"/>
                </a:cubicBezTo>
                <a:cubicBezTo>
                  <a:pt x="220" y="143"/>
                  <a:pt x="215" y="148"/>
                  <a:pt x="208" y="148"/>
                </a:cubicBezTo>
                <a:cubicBezTo>
                  <a:pt x="201" y="148"/>
                  <a:pt x="196" y="143"/>
                  <a:pt x="196" y="136"/>
                </a:cubicBezTo>
                <a:cubicBezTo>
                  <a:pt x="196" y="112"/>
                  <a:pt x="196" y="112"/>
                  <a:pt x="196" y="112"/>
                </a:cubicBezTo>
                <a:cubicBezTo>
                  <a:pt x="172" y="112"/>
                  <a:pt x="172" y="112"/>
                  <a:pt x="172" y="112"/>
                </a:cubicBezTo>
                <a:cubicBezTo>
                  <a:pt x="165" y="112"/>
                  <a:pt x="160" y="107"/>
                  <a:pt x="160" y="100"/>
                </a:cubicBezTo>
                <a:cubicBezTo>
                  <a:pt x="160" y="93"/>
                  <a:pt x="165" y="88"/>
                  <a:pt x="172" y="88"/>
                </a:cubicBezTo>
                <a:cubicBezTo>
                  <a:pt x="196" y="88"/>
                  <a:pt x="196" y="88"/>
                  <a:pt x="196" y="88"/>
                </a:cubicBezTo>
                <a:cubicBezTo>
                  <a:pt x="196" y="64"/>
                  <a:pt x="196" y="64"/>
                  <a:pt x="196" y="64"/>
                </a:cubicBezTo>
                <a:cubicBezTo>
                  <a:pt x="196" y="57"/>
                  <a:pt x="201" y="52"/>
                  <a:pt x="208" y="52"/>
                </a:cubicBezTo>
                <a:cubicBezTo>
                  <a:pt x="215" y="52"/>
                  <a:pt x="220" y="57"/>
                  <a:pt x="220" y="64"/>
                </a:cubicBezTo>
                <a:cubicBezTo>
                  <a:pt x="220" y="88"/>
                  <a:pt x="220" y="88"/>
                  <a:pt x="220" y="88"/>
                </a:cubicBezTo>
                <a:cubicBezTo>
                  <a:pt x="244" y="88"/>
                  <a:pt x="244" y="88"/>
                  <a:pt x="244" y="88"/>
                </a:cubicBezTo>
                <a:cubicBezTo>
                  <a:pt x="251" y="88"/>
                  <a:pt x="256" y="93"/>
                  <a:pt x="256" y="100"/>
                </a:cubicBezTo>
                <a:cubicBezTo>
                  <a:pt x="256" y="107"/>
                  <a:pt x="251" y="112"/>
                  <a:pt x="244" y="112"/>
                </a:cubicBezTo>
                <a:moveTo>
                  <a:pt x="160" y="188"/>
                </a:moveTo>
                <a:cubicBezTo>
                  <a:pt x="160" y="195"/>
                  <a:pt x="155" y="200"/>
                  <a:pt x="148" y="200"/>
                </a:cubicBezTo>
                <a:cubicBezTo>
                  <a:pt x="143" y="200"/>
                  <a:pt x="139" y="197"/>
                  <a:pt x="137" y="192"/>
                </a:cubicBezTo>
                <a:cubicBezTo>
                  <a:pt x="137" y="192"/>
                  <a:pt x="137" y="192"/>
                  <a:pt x="137" y="192"/>
                </a:cubicBezTo>
                <a:cubicBezTo>
                  <a:pt x="121" y="152"/>
                  <a:pt x="121" y="152"/>
                  <a:pt x="121" y="152"/>
                </a:cubicBezTo>
                <a:cubicBezTo>
                  <a:pt x="39" y="152"/>
                  <a:pt x="39" y="152"/>
                  <a:pt x="39" y="152"/>
                </a:cubicBezTo>
                <a:cubicBezTo>
                  <a:pt x="23" y="192"/>
                  <a:pt x="23" y="192"/>
                  <a:pt x="23" y="192"/>
                </a:cubicBezTo>
                <a:cubicBezTo>
                  <a:pt x="23" y="192"/>
                  <a:pt x="23" y="192"/>
                  <a:pt x="23" y="192"/>
                </a:cubicBezTo>
                <a:cubicBezTo>
                  <a:pt x="21" y="197"/>
                  <a:pt x="17" y="200"/>
                  <a:pt x="12" y="200"/>
                </a:cubicBezTo>
                <a:cubicBezTo>
                  <a:pt x="5" y="200"/>
                  <a:pt x="0" y="195"/>
                  <a:pt x="0" y="188"/>
                </a:cubicBezTo>
                <a:cubicBezTo>
                  <a:pt x="0" y="186"/>
                  <a:pt x="0" y="185"/>
                  <a:pt x="1" y="184"/>
                </a:cubicBezTo>
                <a:cubicBezTo>
                  <a:pt x="1" y="184"/>
                  <a:pt x="1" y="184"/>
                  <a:pt x="1" y="184"/>
                </a:cubicBezTo>
                <a:cubicBezTo>
                  <a:pt x="69" y="8"/>
                  <a:pt x="69" y="8"/>
                  <a:pt x="69" y="8"/>
                </a:cubicBezTo>
                <a:cubicBezTo>
                  <a:pt x="69" y="8"/>
                  <a:pt x="69" y="8"/>
                  <a:pt x="69" y="8"/>
                </a:cubicBezTo>
                <a:cubicBezTo>
                  <a:pt x="71" y="3"/>
                  <a:pt x="75" y="0"/>
                  <a:pt x="80" y="0"/>
                </a:cubicBezTo>
                <a:cubicBezTo>
                  <a:pt x="85" y="0"/>
                  <a:pt x="89" y="3"/>
                  <a:pt x="91" y="8"/>
                </a:cubicBezTo>
                <a:cubicBezTo>
                  <a:pt x="91" y="8"/>
                  <a:pt x="91" y="8"/>
                  <a:pt x="91" y="8"/>
                </a:cubicBezTo>
                <a:cubicBezTo>
                  <a:pt x="159" y="184"/>
                  <a:pt x="159" y="184"/>
                  <a:pt x="159" y="184"/>
                </a:cubicBezTo>
                <a:cubicBezTo>
                  <a:pt x="159" y="184"/>
                  <a:pt x="159" y="184"/>
                  <a:pt x="159" y="184"/>
                </a:cubicBezTo>
                <a:cubicBezTo>
                  <a:pt x="160" y="185"/>
                  <a:pt x="160" y="186"/>
                  <a:pt x="160" y="188"/>
                </a:cubicBezTo>
                <a:moveTo>
                  <a:pt x="80" y="45"/>
                </a:moveTo>
                <a:cubicBezTo>
                  <a:pt x="48" y="128"/>
                  <a:pt x="48" y="128"/>
                  <a:pt x="48" y="128"/>
                </a:cubicBezTo>
                <a:cubicBezTo>
                  <a:pt x="112" y="128"/>
                  <a:pt x="112" y="128"/>
                  <a:pt x="112" y="128"/>
                </a:cubicBezTo>
                <a:lnTo>
                  <a:pt x="80" y="45"/>
                </a:lnTo>
                <a:close/>
              </a:path>
            </a:pathLst>
          </a:custGeom>
          <a:solidFill>
            <a:schemeClr val="dk1"/>
          </a:solidFill>
          <a:ln w="0">
            <a:noFill/>
          </a:ln>
        </p:spPr>
        <p:style>
          <a:lnRef idx="0"/>
          <a:fillRef idx="0"/>
          <a:effectRef idx="0"/>
          <a:fontRef idx="minor"/>
        </p:style>
      </p:sp>
      <p:sp>
        <p:nvSpPr>
          <p:cNvPr id="2201" name="Google Shape;2162;p48"/>
          <p:cNvSpPr/>
          <p:nvPr/>
        </p:nvSpPr>
        <p:spPr>
          <a:xfrm>
            <a:off x="7369560" y="5988600"/>
            <a:ext cx="294480" cy="525600"/>
          </a:xfrm>
          <a:custGeom>
            <a:avLst/>
            <a:gdLst/>
            <a:ahLst/>
            <a:rect l="l" t="t" r="r" b="b"/>
            <a:pathLst>
              <a:path w="144" h="256">
                <a:moveTo>
                  <a:pt x="140" y="80"/>
                </a:moveTo>
                <a:cubicBezTo>
                  <a:pt x="140" y="80"/>
                  <a:pt x="140" y="80"/>
                  <a:pt x="140" y="80"/>
                </a:cubicBezTo>
                <a:cubicBezTo>
                  <a:pt x="93" y="128"/>
                  <a:pt x="93" y="128"/>
                  <a:pt x="93" y="128"/>
                </a:cubicBezTo>
                <a:cubicBezTo>
                  <a:pt x="140" y="176"/>
                  <a:pt x="140" y="176"/>
                  <a:pt x="140" y="176"/>
                </a:cubicBezTo>
                <a:cubicBezTo>
                  <a:pt x="143" y="178"/>
                  <a:pt x="144" y="181"/>
                  <a:pt x="144" y="184"/>
                </a:cubicBezTo>
                <a:cubicBezTo>
                  <a:pt x="144" y="187"/>
                  <a:pt x="143" y="190"/>
                  <a:pt x="140" y="192"/>
                </a:cubicBezTo>
                <a:cubicBezTo>
                  <a:pt x="80" y="252"/>
                  <a:pt x="80" y="252"/>
                  <a:pt x="80" y="252"/>
                </a:cubicBezTo>
                <a:cubicBezTo>
                  <a:pt x="78" y="255"/>
                  <a:pt x="75" y="256"/>
                  <a:pt x="72" y="256"/>
                </a:cubicBezTo>
                <a:cubicBezTo>
                  <a:pt x="65" y="256"/>
                  <a:pt x="60" y="251"/>
                  <a:pt x="60" y="244"/>
                </a:cubicBezTo>
                <a:cubicBezTo>
                  <a:pt x="60" y="161"/>
                  <a:pt x="60" y="161"/>
                  <a:pt x="60" y="161"/>
                </a:cubicBezTo>
                <a:cubicBezTo>
                  <a:pt x="20" y="200"/>
                  <a:pt x="20" y="200"/>
                  <a:pt x="20" y="200"/>
                </a:cubicBezTo>
                <a:cubicBezTo>
                  <a:pt x="18" y="203"/>
                  <a:pt x="15" y="204"/>
                  <a:pt x="12" y="204"/>
                </a:cubicBezTo>
                <a:cubicBezTo>
                  <a:pt x="5" y="204"/>
                  <a:pt x="0" y="199"/>
                  <a:pt x="0" y="192"/>
                </a:cubicBezTo>
                <a:cubicBezTo>
                  <a:pt x="0" y="189"/>
                  <a:pt x="1" y="186"/>
                  <a:pt x="4" y="184"/>
                </a:cubicBezTo>
                <a:cubicBezTo>
                  <a:pt x="59" y="128"/>
                  <a:pt x="59" y="128"/>
                  <a:pt x="59" y="128"/>
                </a:cubicBezTo>
                <a:cubicBezTo>
                  <a:pt x="4" y="72"/>
                  <a:pt x="4" y="72"/>
                  <a:pt x="4" y="72"/>
                </a:cubicBezTo>
                <a:cubicBezTo>
                  <a:pt x="1" y="70"/>
                  <a:pt x="0" y="67"/>
                  <a:pt x="0" y="64"/>
                </a:cubicBezTo>
                <a:cubicBezTo>
                  <a:pt x="0" y="57"/>
                  <a:pt x="5" y="52"/>
                  <a:pt x="12" y="52"/>
                </a:cubicBezTo>
                <a:cubicBezTo>
                  <a:pt x="15" y="52"/>
                  <a:pt x="18" y="53"/>
                  <a:pt x="20" y="56"/>
                </a:cubicBezTo>
                <a:cubicBezTo>
                  <a:pt x="60" y="95"/>
                  <a:pt x="60" y="95"/>
                  <a:pt x="60" y="95"/>
                </a:cubicBezTo>
                <a:cubicBezTo>
                  <a:pt x="60" y="12"/>
                  <a:pt x="60" y="12"/>
                  <a:pt x="60" y="12"/>
                </a:cubicBezTo>
                <a:cubicBezTo>
                  <a:pt x="60" y="5"/>
                  <a:pt x="65" y="0"/>
                  <a:pt x="72" y="0"/>
                </a:cubicBezTo>
                <a:cubicBezTo>
                  <a:pt x="75" y="0"/>
                  <a:pt x="78" y="1"/>
                  <a:pt x="80" y="4"/>
                </a:cubicBezTo>
                <a:cubicBezTo>
                  <a:pt x="140" y="64"/>
                  <a:pt x="140" y="64"/>
                  <a:pt x="140" y="64"/>
                </a:cubicBezTo>
                <a:cubicBezTo>
                  <a:pt x="143" y="66"/>
                  <a:pt x="144" y="69"/>
                  <a:pt x="144" y="72"/>
                </a:cubicBezTo>
                <a:cubicBezTo>
                  <a:pt x="144" y="75"/>
                  <a:pt x="143" y="78"/>
                  <a:pt x="140" y="80"/>
                </a:cubicBezTo>
                <a:moveTo>
                  <a:pt x="84" y="215"/>
                </a:moveTo>
                <a:cubicBezTo>
                  <a:pt x="115" y="184"/>
                  <a:pt x="115" y="184"/>
                  <a:pt x="115" y="184"/>
                </a:cubicBezTo>
                <a:cubicBezTo>
                  <a:pt x="84" y="153"/>
                  <a:pt x="84" y="153"/>
                  <a:pt x="84" y="153"/>
                </a:cubicBezTo>
                <a:lnTo>
                  <a:pt x="84" y="215"/>
                </a:lnTo>
                <a:close/>
                <a:moveTo>
                  <a:pt x="84" y="41"/>
                </a:moveTo>
                <a:cubicBezTo>
                  <a:pt x="84" y="103"/>
                  <a:pt x="84" y="103"/>
                  <a:pt x="84" y="103"/>
                </a:cubicBezTo>
                <a:cubicBezTo>
                  <a:pt x="115" y="72"/>
                  <a:pt x="115" y="72"/>
                  <a:pt x="115" y="72"/>
                </a:cubicBezTo>
                <a:lnTo>
                  <a:pt x="84" y="41"/>
                </a:lnTo>
                <a:close/>
              </a:path>
            </a:pathLst>
          </a:custGeom>
          <a:solidFill>
            <a:schemeClr val="dk1"/>
          </a:solidFill>
          <a:ln w="0">
            <a:noFill/>
          </a:ln>
        </p:spPr>
        <p:style>
          <a:lnRef idx="0"/>
          <a:fillRef idx="0"/>
          <a:effectRef idx="0"/>
          <a:fontRef idx="minor"/>
        </p:style>
      </p:sp>
      <p:sp>
        <p:nvSpPr>
          <p:cNvPr id="2202" name="Google Shape;2163;p48"/>
          <p:cNvSpPr/>
          <p:nvPr/>
        </p:nvSpPr>
        <p:spPr>
          <a:xfrm>
            <a:off x="6397200" y="6053040"/>
            <a:ext cx="394920" cy="394920"/>
          </a:xfrm>
          <a:custGeom>
            <a:avLst/>
            <a:gdLst/>
            <a:ahLst/>
            <a:rect l="l" t="t" r="r" b="b"/>
            <a:pathLst>
              <a:path w="192" h="192">
                <a:moveTo>
                  <a:pt x="152" y="141"/>
                </a:moveTo>
                <a:cubicBezTo>
                  <a:pt x="127" y="166"/>
                  <a:pt x="89" y="168"/>
                  <a:pt x="61" y="147"/>
                </a:cubicBezTo>
                <a:cubicBezTo>
                  <a:pt x="22" y="187"/>
                  <a:pt x="22" y="187"/>
                  <a:pt x="22" y="187"/>
                </a:cubicBezTo>
                <a:cubicBezTo>
                  <a:pt x="17" y="192"/>
                  <a:pt x="9" y="192"/>
                  <a:pt x="5" y="187"/>
                </a:cubicBezTo>
                <a:cubicBezTo>
                  <a:pt x="0" y="183"/>
                  <a:pt x="0" y="175"/>
                  <a:pt x="5" y="170"/>
                </a:cubicBezTo>
                <a:cubicBezTo>
                  <a:pt x="45" y="131"/>
                  <a:pt x="45" y="131"/>
                  <a:pt x="45" y="131"/>
                </a:cubicBezTo>
                <a:cubicBezTo>
                  <a:pt x="24" y="103"/>
                  <a:pt x="26" y="65"/>
                  <a:pt x="51" y="40"/>
                </a:cubicBezTo>
                <a:cubicBezTo>
                  <a:pt x="75" y="16"/>
                  <a:pt x="75" y="16"/>
                  <a:pt x="75" y="16"/>
                </a:cubicBezTo>
                <a:cubicBezTo>
                  <a:pt x="92" y="33"/>
                  <a:pt x="92" y="33"/>
                  <a:pt x="92" y="33"/>
                </a:cubicBezTo>
                <a:cubicBezTo>
                  <a:pt x="120" y="5"/>
                  <a:pt x="120" y="5"/>
                  <a:pt x="120" y="5"/>
                </a:cubicBezTo>
                <a:cubicBezTo>
                  <a:pt x="125" y="0"/>
                  <a:pt x="132" y="0"/>
                  <a:pt x="137" y="5"/>
                </a:cubicBezTo>
                <a:cubicBezTo>
                  <a:pt x="141" y="9"/>
                  <a:pt x="141" y="17"/>
                  <a:pt x="137" y="22"/>
                </a:cubicBezTo>
                <a:cubicBezTo>
                  <a:pt x="109" y="50"/>
                  <a:pt x="109" y="50"/>
                  <a:pt x="109" y="50"/>
                </a:cubicBezTo>
                <a:cubicBezTo>
                  <a:pt x="142" y="83"/>
                  <a:pt x="142" y="83"/>
                  <a:pt x="142" y="83"/>
                </a:cubicBezTo>
                <a:cubicBezTo>
                  <a:pt x="170" y="55"/>
                  <a:pt x="170" y="55"/>
                  <a:pt x="170" y="55"/>
                </a:cubicBezTo>
                <a:cubicBezTo>
                  <a:pt x="175" y="51"/>
                  <a:pt x="183" y="51"/>
                  <a:pt x="187" y="55"/>
                </a:cubicBezTo>
                <a:cubicBezTo>
                  <a:pt x="192" y="60"/>
                  <a:pt x="192" y="67"/>
                  <a:pt x="187" y="72"/>
                </a:cubicBezTo>
                <a:cubicBezTo>
                  <a:pt x="159" y="100"/>
                  <a:pt x="159" y="100"/>
                  <a:pt x="159" y="100"/>
                </a:cubicBezTo>
                <a:cubicBezTo>
                  <a:pt x="176" y="117"/>
                  <a:pt x="176" y="117"/>
                  <a:pt x="176" y="117"/>
                </a:cubicBezTo>
                <a:lnTo>
                  <a:pt x="152" y="141"/>
                </a:lnTo>
                <a:close/>
              </a:path>
            </a:pathLst>
          </a:custGeom>
          <a:solidFill>
            <a:schemeClr val="dk1"/>
          </a:solidFill>
          <a:ln w="0">
            <a:noFill/>
          </a:ln>
        </p:spPr>
        <p:style>
          <a:lnRef idx="0"/>
          <a:fillRef idx="0"/>
          <a:effectRef idx="0"/>
          <a:fontRef idx="minor"/>
        </p:style>
      </p:sp>
      <p:sp>
        <p:nvSpPr>
          <p:cNvPr id="2203" name="Google Shape;2164;p48"/>
          <p:cNvSpPr/>
          <p:nvPr/>
        </p:nvSpPr>
        <p:spPr>
          <a:xfrm>
            <a:off x="5428800" y="6006600"/>
            <a:ext cx="487440" cy="489600"/>
          </a:xfrm>
          <a:custGeom>
            <a:avLst/>
            <a:gdLst/>
            <a:ahLst/>
            <a:rect l="l" t="t" r="r" b="b"/>
            <a:pathLst>
              <a:path w="238" h="238">
                <a:moveTo>
                  <a:pt x="30" y="211"/>
                </a:moveTo>
                <a:cubicBezTo>
                  <a:pt x="27" y="208"/>
                  <a:pt x="27" y="208"/>
                  <a:pt x="27" y="208"/>
                </a:cubicBezTo>
                <a:cubicBezTo>
                  <a:pt x="0" y="181"/>
                  <a:pt x="0" y="136"/>
                  <a:pt x="27" y="109"/>
                </a:cubicBezTo>
                <a:cubicBezTo>
                  <a:pt x="109" y="27"/>
                  <a:pt x="109" y="27"/>
                  <a:pt x="109" y="27"/>
                </a:cubicBezTo>
                <a:cubicBezTo>
                  <a:pt x="136" y="0"/>
                  <a:pt x="181" y="0"/>
                  <a:pt x="208" y="27"/>
                </a:cubicBezTo>
                <a:cubicBezTo>
                  <a:pt x="211" y="30"/>
                  <a:pt x="211" y="30"/>
                  <a:pt x="211" y="30"/>
                </a:cubicBezTo>
                <a:cubicBezTo>
                  <a:pt x="238" y="57"/>
                  <a:pt x="238" y="102"/>
                  <a:pt x="211" y="129"/>
                </a:cubicBezTo>
                <a:cubicBezTo>
                  <a:pt x="129" y="211"/>
                  <a:pt x="129" y="211"/>
                  <a:pt x="129" y="211"/>
                </a:cubicBezTo>
                <a:cubicBezTo>
                  <a:pt x="102" y="238"/>
                  <a:pt x="57" y="238"/>
                  <a:pt x="30" y="211"/>
                </a:cubicBezTo>
                <a:moveTo>
                  <a:pt x="153" y="153"/>
                </a:moveTo>
                <a:cubicBezTo>
                  <a:pt x="85" y="85"/>
                  <a:pt x="85" y="85"/>
                  <a:pt x="85" y="85"/>
                </a:cubicBezTo>
                <a:cubicBezTo>
                  <a:pt x="44" y="126"/>
                  <a:pt x="44" y="126"/>
                  <a:pt x="44" y="126"/>
                </a:cubicBezTo>
                <a:cubicBezTo>
                  <a:pt x="26" y="144"/>
                  <a:pt x="26" y="173"/>
                  <a:pt x="44" y="191"/>
                </a:cubicBezTo>
                <a:cubicBezTo>
                  <a:pt x="47" y="194"/>
                  <a:pt x="47" y="194"/>
                  <a:pt x="47" y="194"/>
                </a:cubicBezTo>
                <a:cubicBezTo>
                  <a:pt x="65" y="212"/>
                  <a:pt x="94" y="212"/>
                  <a:pt x="112" y="194"/>
                </a:cubicBezTo>
                <a:lnTo>
                  <a:pt x="153" y="153"/>
                </a:lnTo>
                <a:close/>
              </a:path>
            </a:pathLst>
          </a:custGeom>
          <a:solidFill>
            <a:schemeClr val="dk1"/>
          </a:solidFill>
          <a:ln w="0">
            <a:noFill/>
          </a:ln>
        </p:spPr>
        <p:style>
          <a:lnRef idx="0"/>
          <a:fillRef idx="0"/>
          <a:effectRef idx="0"/>
          <a:fontRef idx="minor"/>
        </p:style>
      </p:sp>
      <p:sp>
        <p:nvSpPr>
          <p:cNvPr id="2204" name="Google Shape;2165;p48"/>
          <p:cNvSpPr/>
          <p:nvPr/>
        </p:nvSpPr>
        <p:spPr>
          <a:xfrm>
            <a:off x="4587120" y="6018840"/>
            <a:ext cx="328680" cy="463320"/>
          </a:xfrm>
          <a:custGeom>
            <a:avLst/>
            <a:gdLst/>
            <a:ahLst/>
            <a:rect l="l" t="t" r="r" b="b"/>
            <a:pathLst>
              <a:path w="160" h="225">
                <a:moveTo>
                  <a:pt x="80" y="225"/>
                </a:moveTo>
                <a:cubicBezTo>
                  <a:pt x="37" y="225"/>
                  <a:pt x="0" y="189"/>
                  <a:pt x="0" y="143"/>
                </a:cubicBezTo>
                <a:cubicBezTo>
                  <a:pt x="0" y="101"/>
                  <a:pt x="78" y="0"/>
                  <a:pt x="78" y="0"/>
                </a:cubicBezTo>
                <a:cubicBezTo>
                  <a:pt x="78" y="0"/>
                  <a:pt x="160" y="99"/>
                  <a:pt x="160" y="143"/>
                </a:cubicBezTo>
                <a:cubicBezTo>
                  <a:pt x="160" y="188"/>
                  <a:pt x="122" y="225"/>
                  <a:pt x="80" y="225"/>
                </a:cubicBezTo>
              </a:path>
            </a:pathLst>
          </a:custGeom>
          <a:solidFill>
            <a:schemeClr val="dk1"/>
          </a:solidFill>
          <a:ln w="0">
            <a:noFill/>
          </a:ln>
        </p:spPr>
        <p:style>
          <a:lnRef idx="0"/>
          <a:fillRef idx="0"/>
          <a:effectRef idx="0"/>
          <a:fontRef idx="minor"/>
        </p:style>
      </p:sp>
      <p:sp>
        <p:nvSpPr>
          <p:cNvPr id="2205" name="Google Shape;2166;p48"/>
          <p:cNvSpPr/>
          <p:nvPr/>
        </p:nvSpPr>
        <p:spPr>
          <a:xfrm>
            <a:off x="3566520" y="6020640"/>
            <a:ext cx="525600" cy="461520"/>
          </a:xfrm>
          <a:custGeom>
            <a:avLst/>
            <a:gdLst/>
            <a:ahLst/>
            <a:rect l="l" t="t" r="r" b="b"/>
            <a:pathLst>
              <a:path w="256" h="224">
                <a:moveTo>
                  <a:pt x="249" y="123"/>
                </a:moveTo>
                <a:cubicBezTo>
                  <a:pt x="249" y="123"/>
                  <a:pt x="249" y="123"/>
                  <a:pt x="249" y="123"/>
                </a:cubicBezTo>
                <a:cubicBezTo>
                  <a:pt x="133" y="171"/>
                  <a:pt x="133" y="171"/>
                  <a:pt x="133" y="171"/>
                </a:cubicBezTo>
                <a:cubicBezTo>
                  <a:pt x="133" y="171"/>
                  <a:pt x="133" y="171"/>
                  <a:pt x="133" y="171"/>
                </a:cubicBezTo>
                <a:cubicBezTo>
                  <a:pt x="133" y="171"/>
                  <a:pt x="133" y="171"/>
                  <a:pt x="133" y="171"/>
                </a:cubicBezTo>
                <a:cubicBezTo>
                  <a:pt x="133" y="171"/>
                  <a:pt x="133" y="171"/>
                  <a:pt x="133" y="171"/>
                </a:cubicBezTo>
                <a:cubicBezTo>
                  <a:pt x="131" y="172"/>
                  <a:pt x="130" y="172"/>
                  <a:pt x="128" y="172"/>
                </a:cubicBezTo>
                <a:cubicBezTo>
                  <a:pt x="126" y="172"/>
                  <a:pt x="125" y="172"/>
                  <a:pt x="123" y="171"/>
                </a:cubicBezTo>
                <a:cubicBezTo>
                  <a:pt x="123" y="171"/>
                  <a:pt x="123" y="171"/>
                  <a:pt x="123" y="171"/>
                </a:cubicBezTo>
                <a:cubicBezTo>
                  <a:pt x="123" y="171"/>
                  <a:pt x="123" y="171"/>
                  <a:pt x="123" y="171"/>
                </a:cubicBezTo>
                <a:cubicBezTo>
                  <a:pt x="123" y="171"/>
                  <a:pt x="123" y="171"/>
                  <a:pt x="123" y="171"/>
                </a:cubicBezTo>
                <a:cubicBezTo>
                  <a:pt x="7" y="123"/>
                  <a:pt x="7" y="123"/>
                  <a:pt x="7" y="123"/>
                </a:cubicBezTo>
                <a:cubicBezTo>
                  <a:pt x="7" y="123"/>
                  <a:pt x="7" y="123"/>
                  <a:pt x="7" y="123"/>
                </a:cubicBezTo>
                <a:cubicBezTo>
                  <a:pt x="3" y="121"/>
                  <a:pt x="0" y="117"/>
                  <a:pt x="0" y="112"/>
                </a:cubicBezTo>
                <a:cubicBezTo>
                  <a:pt x="0" y="105"/>
                  <a:pt x="5" y="100"/>
                  <a:pt x="12" y="100"/>
                </a:cubicBezTo>
                <a:cubicBezTo>
                  <a:pt x="14" y="100"/>
                  <a:pt x="15" y="100"/>
                  <a:pt x="17" y="101"/>
                </a:cubicBezTo>
                <a:cubicBezTo>
                  <a:pt x="17" y="101"/>
                  <a:pt x="17" y="101"/>
                  <a:pt x="17" y="101"/>
                </a:cubicBezTo>
                <a:cubicBezTo>
                  <a:pt x="17" y="101"/>
                  <a:pt x="17" y="101"/>
                  <a:pt x="17" y="101"/>
                </a:cubicBezTo>
                <a:cubicBezTo>
                  <a:pt x="17" y="101"/>
                  <a:pt x="17" y="101"/>
                  <a:pt x="17" y="101"/>
                </a:cubicBezTo>
                <a:cubicBezTo>
                  <a:pt x="128" y="147"/>
                  <a:pt x="128" y="147"/>
                  <a:pt x="128" y="147"/>
                </a:cubicBezTo>
                <a:cubicBezTo>
                  <a:pt x="239" y="101"/>
                  <a:pt x="239" y="101"/>
                  <a:pt x="239" y="101"/>
                </a:cubicBezTo>
                <a:cubicBezTo>
                  <a:pt x="239" y="101"/>
                  <a:pt x="239" y="101"/>
                  <a:pt x="239" y="101"/>
                </a:cubicBezTo>
                <a:cubicBezTo>
                  <a:pt x="239" y="101"/>
                  <a:pt x="239" y="101"/>
                  <a:pt x="239" y="101"/>
                </a:cubicBezTo>
                <a:cubicBezTo>
                  <a:pt x="239" y="101"/>
                  <a:pt x="239" y="101"/>
                  <a:pt x="239" y="101"/>
                </a:cubicBezTo>
                <a:cubicBezTo>
                  <a:pt x="241" y="100"/>
                  <a:pt x="242" y="100"/>
                  <a:pt x="244" y="100"/>
                </a:cubicBezTo>
                <a:cubicBezTo>
                  <a:pt x="251" y="100"/>
                  <a:pt x="256" y="105"/>
                  <a:pt x="256" y="112"/>
                </a:cubicBezTo>
                <a:cubicBezTo>
                  <a:pt x="256" y="117"/>
                  <a:pt x="253" y="121"/>
                  <a:pt x="249" y="123"/>
                </a:cubicBezTo>
                <a:moveTo>
                  <a:pt x="249" y="71"/>
                </a:moveTo>
                <a:cubicBezTo>
                  <a:pt x="249" y="71"/>
                  <a:pt x="249" y="71"/>
                  <a:pt x="249" y="71"/>
                </a:cubicBezTo>
                <a:cubicBezTo>
                  <a:pt x="133" y="119"/>
                  <a:pt x="133" y="119"/>
                  <a:pt x="133" y="119"/>
                </a:cubicBezTo>
                <a:cubicBezTo>
                  <a:pt x="133" y="119"/>
                  <a:pt x="133" y="119"/>
                  <a:pt x="133" y="119"/>
                </a:cubicBezTo>
                <a:cubicBezTo>
                  <a:pt x="133" y="119"/>
                  <a:pt x="133" y="119"/>
                  <a:pt x="133" y="119"/>
                </a:cubicBezTo>
                <a:cubicBezTo>
                  <a:pt x="133" y="119"/>
                  <a:pt x="133" y="119"/>
                  <a:pt x="133" y="119"/>
                </a:cubicBezTo>
                <a:cubicBezTo>
                  <a:pt x="131" y="120"/>
                  <a:pt x="130" y="120"/>
                  <a:pt x="128" y="120"/>
                </a:cubicBezTo>
                <a:cubicBezTo>
                  <a:pt x="126" y="120"/>
                  <a:pt x="125" y="120"/>
                  <a:pt x="123" y="119"/>
                </a:cubicBezTo>
                <a:cubicBezTo>
                  <a:pt x="123" y="119"/>
                  <a:pt x="123" y="119"/>
                  <a:pt x="123" y="119"/>
                </a:cubicBezTo>
                <a:cubicBezTo>
                  <a:pt x="123" y="119"/>
                  <a:pt x="123" y="119"/>
                  <a:pt x="123" y="119"/>
                </a:cubicBezTo>
                <a:cubicBezTo>
                  <a:pt x="123" y="119"/>
                  <a:pt x="123" y="119"/>
                  <a:pt x="123" y="119"/>
                </a:cubicBezTo>
                <a:cubicBezTo>
                  <a:pt x="7" y="71"/>
                  <a:pt x="7" y="71"/>
                  <a:pt x="7" y="71"/>
                </a:cubicBezTo>
                <a:cubicBezTo>
                  <a:pt x="7" y="71"/>
                  <a:pt x="7" y="71"/>
                  <a:pt x="7" y="71"/>
                </a:cubicBezTo>
                <a:cubicBezTo>
                  <a:pt x="3" y="69"/>
                  <a:pt x="0" y="65"/>
                  <a:pt x="0" y="60"/>
                </a:cubicBezTo>
                <a:cubicBezTo>
                  <a:pt x="0" y="55"/>
                  <a:pt x="3" y="51"/>
                  <a:pt x="7" y="49"/>
                </a:cubicBezTo>
                <a:cubicBezTo>
                  <a:pt x="7" y="49"/>
                  <a:pt x="7" y="49"/>
                  <a:pt x="7" y="49"/>
                </a:cubicBezTo>
                <a:cubicBezTo>
                  <a:pt x="123" y="1"/>
                  <a:pt x="123" y="1"/>
                  <a:pt x="123" y="1"/>
                </a:cubicBezTo>
                <a:cubicBezTo>
                  <a:pt x="123" y="1"/>
                  <a:pt x="123" y="1"/>
                  <a:pt x="123" y="1"/>
                </a:cubicBezTo>
                <a:cubicBezTo>
                  <a:pt x="123" y="1"/>
                  <a:pt x="123" y="1"/>
                  <a:pt x="123" y="1"/>
                </a:cubicBezTo>
                <a:cubicBezTo>
                  <a:pt x="123" y="1"/>
                  <a:pt x="123" y="1"/>
                  <a:pt x="123" y="1"/>
                </a:cubicBezTo>
                <a:cubicBezTo>
                  <a:pt x="125" y="0"/>
                  <a:pt x="126" y="0"/>
                  <a:pt x="128" y="0"/>
                </a:cubicBezTo>
                <a:cubicBezTo>
                  <a:pt x="130" y="0"/>
                  <a:pt x="131" y="0"/>
                  <a:pt x="133" y="1"/>
                </a:cubicBezTo>
                <a:cubicBezTo>
                  <a:pt x="133" y="1"/>
                  <a:pt x="133" y="1"/>
                  <a:pt x="133" y="1"/>
                </a:cubicBezTo>
                <a:cubicBezTo>
                  <a:pt x="133" y="1"/>
                  <a:pt x="133" y="1"/>
                  <a:pt x="133" y="1"/>
                </a:cubicBezTo>
                <a:cubicBezTo>
                  <a:pt x="133" y="1"/>
                  <a:pt x="133" y="1"/>
                  <a:pt x="133" y="1"/>
                </a:cubicBezTo>
                <a:cubicBezTo>
                  <a:pt x="249" y="49"/>
                  <a:pt x="249" y="49"/>
                  <a:pt x="249" y="49"/>
                </a:cubicBezTo>
                <a:cubicBezTo>
                  <a:pt x="249" y="49"/>
                  <a:pt x="249" y="49"/>
                  <a:pt x="249" y="49"/>
                </a:cubicBezTo>
                <a:cubicBezTo>
                  <a:pt x="253" y="51"/>
                  <a:pt x="256" y="55"/>
                  <a:pt x="256" y="60"/>
                </a:cubicBezTo>
                <a:cubicBezTo>
                  <a:pt x="256" y="65"/>
                  <a:pt x="253" y="69"/>
                  <a:pt x="249" y="71"/>
                </a:cubicBezTo>
                <a:moveTo>
                  <a:pt x="12" y="152"/>
                </a:moveTo>
                <a:cubicBezTo>
                  <a:pt x="14" y="152"/>
                  <a:pt x="15" y="152"/>
                  <a:pt x="17" y="153"/>
                </a:cubicBezTo>
                <a:cubicBezTo>
                  <a:pt x="17" y="153"/>
                  <a:pt x="17" y="153"/>
                  <a:pt x="17" y="153"/>
                </a:cubicBezTo>
                <a:cubicBezTo>
                  <a:pt x="17" y="153"/>
                  <a:pt x="17" y="153"/>
                  <a:pt x="17" y="153"/>
                </a:cubicBezTo>
                <a:cubicBezTo>
                  <a:pt x="17" y="153"/>
                  <a:pt x="17" y="153"/>
                  <a:pt x="17" y="153"/>
                </a:cubicBezTo>
                <a:cubicBezTo>
                  <a:pt x="128" y="199"/>
                  <a:pt x="128" y="199"/>
                  <a:pt x="128" y="199"/>
                </a:cubicBezTo>
                <a:cubicBezTo>
                  <a:pt x="239" y="153"/>
                  <a:pt x="239" y="153"/>
                  <a:pt x="239" y="153"/>
                </a:cubicBezTo>
                <a:cubicBezTo>
                  <a:pt x="239" y="153"/>
                  <a:pt x="239" y="153"/>
                  <a:pt x="239" y="153"/>
                </a:cubicBezTo>
                <a:cubicBezTo>
                  <a:pt x="239" y="153"/>
                  <a:pt x="239" y="153"/>
                  <a:pt x="239" y="153"/>
                </a:cubicBezTo>
                <a:cubicBezTo>
                  <a:pt x="239" y="153"/>
                  <a:pt x="239" y="153"/>
                  <a:pt x="239" y="153"/>
                </a:cubicBezTo>
                <a:cubicBezTo>
                  <a:pt x="241" y="152"/>
                  <a:pt x="242" y="152"/>
                  <a:pt x="244" y="152"/>
                </a:cubicBezTo>
                <a:cubicBezTo>
                  <a:pt x="251" y="152"/>
                  <a:pt x="256" y="157"/>
                  <a:pt x="256" y="164"/>
                </a:cubicBezTo>
                <a:cubicBezTo>
                  <a:pt x="256" y="169"/>
                  <a:pt x="253" y="173"/>
                  <a:pt x="249" y="175"/>
                </a:cubicBezTo>
                <a:cubicBezTo>
                  <a:pt x="249" y="175"/>
                  <a:pt x="249" y="175"/>
                  <a:pt x="249" y="175"/>
                </a:cubicBezTo>
                <a:cubicBezTo>
                  <a:pt x="133" y="223"/>
                  <a:pt x="133" y="223"/>
                  <a:pt x="133" y="223"/>
                </a:cubicBezTo>
                <a:cubicBezTo>
                  <a:pt x="133" y="223"/>
                  <a:pt x="133" y="223"/>
                  <a:pt x="133" y="223"/>
                </a:cubicBezTo>
                <a:cubicBezTo>
                  <a:pt x="133" y="223"/>
                  <a:pt x="133" y="223"/>
                  <a:pt x="133" y="223"/>
                </a:cubicBezTo>
                <a:cubicBezTo>
                  <a:pt x="133" y="223"/>
                  <a:pt x="133" y="223"/>
                  <a:pt x="133" y="223"/>
                </a:cubicBezTo>
                <a:cubicBezTo>
                  <a:pt x="131" y="224"/>
                  <a:pt x="130" y="224"/>
                  <a:pt x="128" y="224"/>
                </a:cubicBezTo>
                <a:cubicBezTo>
                  <a:pt x="126" y="224"/>
                  <a:pt x="125" y="224"/>
                  <a:pt x="123" y="223"/>
                </a:cubicBezTo>
                <a:cubicBezTo>
                  <a:pt x="123" y="223"/>
                  <a:pt x="123" y="223"/>
                  <a:pt x="123" y="223"/>
                </a:cubicBezTo>
                <a:cubicBezTo>
                  <a:pt x="123" y="223"/>
                  <a:pt x="123" y="223"/>
                  <a:pt x="123" y="223"/>
                </a:cubicBezTo>
                <a:cubicBezTo>
                  <a:pt x="123" y="223"/>
                  <a:pt x="123" y="223"/>
                  <a:pt x="123" y="223"/>
                </a:cubicBezTo>
                <a:cubicBezTo>
                  <a:pt x="7" y="175"/>
                  <a:pt x="7" y="175"/>
                  <a:pt x="7" y="175"/>
                </a:cubicBezTo>
                <a:cubicBezTo>
                  <a:pt x="7" y="175"/>
                  <a:pt x="7" y="175"/>
                  <a:pt x="7" y="175"/>
                </a:cubicBezTo>
                <a:cubicBezTo>
                  <a:pt x="3" y="173"/>
                  <a:pt x="0" y="169"/>
                  <a:pt x="0" y="164"/>
                </a:cubicBezTo>
                <a:cubicBezTo>
                  <a:pt x="0" y="157"/>
                  <a:pt x="5" y="152"/>
                  <a:pt x="12" y="152"/>
                </a:cubicBezTo>
              </a:path>
            </a:pathLst>
          </a:custGeom>
          <a:solidFill>
            <a:schemeClr val="dk1"/>
          </a:solidFill>
          <a:ln w="0">
            <a:noFill/>
          </a:ln>
        </p:spPr>
        <p:style>
          <a:lnRef idx="0"/>
          <a:fillRef idx="0"/>
          <a:effectRef idx="0"/>
          <a:fontRef idx="minor"/>
        </p:style>
      </p:sp>
      <p:sp>
        <p:nvSpPr>
          <p:cNvPr id="2206" name="Google Shape;2167;p48"/>
          <p:cNvSpPr/>
          <p:nvPr/>
        </p:nvSpPr>
        <p:spPr>
          <a:xfrm>
            <a:off x="2644560" y="5988600"/>
            <a:ext cx="525600" cy="525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28" y="204"/>
                </a:moveTo>
                <a:cubicBezTo>
                  <a:pt x="86" y="204"/>
                  <a:pt x="52" y="170"/>
                  <a:pt x="52" y="128"/>
                </a:cubicBezTo>
                <a:cubicBezTo>
                  <a:pt x="52" y="86"/>
                  <a:pt x="86" y="52"/>
                  <a:pt x="128" y="52"/>
                </a:cubicBezTo>
                <a:cubicBezTo>
                  <a:pt x="170" y="52"/>
                  <a:pt x="204" y="86"/>
                  <a:pt x="204" y="128"/>
                </a:cubicBezTo>
                <a:cubicBezTo>
                  <a:pt x="204" y="170"/>
                  <a:pt x="170" y="204"/>
                  <a:pt x="128" y="204"/>
                </a:cubicBezTo>
                <a:moveTo>
                  <a:pt x="128" y="76"/>
                </a:moveTo>
                <a:cubicBezTo>
                  <a:pt x="99" y="76"/>
                  <a:pt x="76" y="99"/>
                  <a:pt x="76" y="128"/>
                </a:cubicBezTo>
                <a:cubicBezTo>
                  <a:pt x="76" y="157"/>
                  <a:pt x="99" y="180"/>
                  <a:pt x="128" y="180"/>
                </a:cubicBezTo>
                <a:cubicBezTo>
                  <a:pt x="157" y="180"/>
                  <a:pt x="180" y="157"/>
                  <a:pt x="180" y="128"/>
                </a:cubicBezTo>
                <a:cubicBezTo>
                  <a:pt x="180" y="99"/>
                  <a:pt x="157" y="76"/>
                  <a:pt x="128" y="76"/>
                </a:cubicBezTo>
                <a:moveTo>
                  <a:pt x="128" y="152"/>
                </a:moveTo>
                <a:cubicBezTo>
                  <a:pt x="115" y="152"/>
                  <a:pt x="104" y="141"/>
                  <a:pt x="104" y="128"/>
                </a:cubicBezTo>
                <a:cubicBezTo>
                  <a:pt x="104" y="115"/>
                  <a:pt x="115" y="104"/>
                  <a:pt x="128" y="104"/>
                </a:cubicBezTo>
                <a:cubicBezTo>
                  <a:pt x="141" y="104"/>
                  <a:pt x="152" y="115"/>
                  <a:pt x="152" y="128"/>
                </a:cubicBezTo>
                <a:cubicBezTo>
                  <a:pt x="152" y="141"/>
                  <a:pt x="141" y="152"/>
                  <a:pt x="128" y="152"/>
                </a:cubicBezTo>
              </a:path>
            </a:pathLst>
          </a:custGeom>
          <a:solidFill>
            <a:schemeClr val="dk1"/>
          </a:solidFill>
          <a:ln w="0">
            <a:noFill/>
          </a:ln>
        </p:spPr>
        <p:style>
          <a:lnRef idx="0"/>
          <a:fillRef idx="0"/>
          <a:effectRef idx="0"/>
          <a:fontRef idx="minor"/>
        </p:style>
      </p:sp>
      <p:sp>
        <p:nvSpPr>
          <p:cNvPr id="2207" name="Google Shape;2168;p48"/>
          <p:cNvSpPr/>
          <p:nvPr/>
        </p:nvSpPr>
        <p:spPr>
          <a:xfrm>
            <a:off x="1722240" y="5988600"/>
            <a:ext cx="525600" cy="525600"/>
          </a:xfrm>
          <a:custGeom>
            <a:avLst/>
            <a:gdLst/>
            <a:ahLst/>
            <a:rect l="l" t="t" r="r" b="b"/>
            <a:pathLst>
              <a:path w="256" h="256">
                <a:moveTo>
                  <a:pt x="244" y="140"/>
                </a:moveTo>
                <a:cubicBezTo>
                  <a:pt x="212" y="140"/>
                  <a:pt x="212" y="140"/>
                  <a:pt x="212" y="140"/>
                </a:cubicBezTo>
                <a:cubicBezTo>
                  <a:pt x="205" y="140"/>
                  <a:pt x="200" y="135"/>
                  <a:pt x="200" y="128"/>
                </a:cubicBezTo>
                <a:cubicBezTo>
                  <a:pt x="200" y="121"/>
                  <a:pt x="205" y="116"/>
                  <a:pt x="212" y="116"/>
                </a:cubicBezTo>
                <a:cubicBezTo>
                  <a:pt x="244" y="116"/>
                  <a:pt x="244" y="116"/>
                  <a:pt x="244" y="116"/>
                </a:cubicBezTo>
                <a:cubicBezTo>
                  <a:pt x="251" y="116"/>
                  <a:pt x="256" y="121"/>
                  <a:pt x="256" y="128"/>
                </a:cubicBezTo>
                <a:cubicBezTo>
                  <a:pt x="256" y="135"/>
                  <a:pt x="251" y="140"/>
                  <a:pt x="244" y="140"/>
                </a:cubicBezTo>
                <a:moveTo>
                  <a:pt x="220" y="52"/>
                </a:moveTo>
                <a:cubicBezTo>
                  <a:pt x="196" y="76"/>
                  <a:pt x="196" y="76"/>
                  <a:pt x="196" y="76"/>
                </a:cubicBezTo>
                <a:cubicBezTo>
                  <a:pt x="194" y="79"/>
                  <a:pt x="191" y="80"/>
                  <a:pt x="188" y="80"/>
                </a:cubicBezTo>
                <a:cubicBezTo>
                  <a:pt x="181" y="80"/>
                  <a:pt x="176" y="75"/>
                  <a:pt x="176" y="68"/>
                </a:cubicBezTo>
                <a:cubicBezTo>
                  <a:pt x="176" y="65"/>
                  <a:pt x="177" y="62"/>
                  <a:pt x="180" y="60"/>
                </a:cubicBezTo>
                <a:cubicBezTo>
                  <a:pt x="204" y="36"/>
                  <a:pt x="204" y="36"/>
                  <a:pt x="204" y="36"/>
                </a:cubicBezTo>
                <a:cubicBezTo>
                  <a:pt x="206" y="33"/>
                  <a:pt x="209" y="32"/>
                  <a:pt x="212" y="32"/>
                </a:cubicBezTo>
                <a:cubicBezTo>
                  <a:pt x="219" y="32"/>
                  <a:pt x="224" y="37"/>
                  <a:pt x="224" y="44"/>
                </a:cubicBezTo>
                <a:cubicBezTo>
                  <a:pt x="224" y="47"/>
                  <a:pt x="223" y="50"/>
                  <a:pt x="220" y="52"/>
                </a:cubicBezTo>
                <a:moveTo>
                  <a:pt x="128" y="256"/>
                </a:moveTo>
                <a:cubicBezTo>
                  <a:pt x="121" y="256"/>
                  <a:pt x="116" y="251"/>
                  <a:pt x="116" y="244"/>
                </a:cubicBezTo>
                <a:cubicBezTo>
                  <a:pt x="116" y="212"/>
                  <a:pt x="116" y="212"/>
                  <a:pt x="116" y="212"/>
                </a:cubicBezTo>
                <a:cubicBezTo>
                  <a:pt x="116" y="205"/>
                  <a:pt x="121" y="200"/>
                  <a:pt x="128" y="200"/>
                </a:cubicBezTo>
                <a:cubicBezTo>
                  <a:pt x="135" y="200"/>
                  <a:pt x="140" y="205"/>
                  <a:pt x="140" y="212"/>
                </a:cubicBezTo>
                <a:cubicBezTo>
                  <a:pt x="140" y="244"/>
                  <a:pt x="140" y="244"/>
                  <a:pt x="140" y="244"/>
                </a:cubicBezTo>
                <a:cubicBezTo>
                  <a:pt x="140" y="251"/>
                  <a:pt x="135" y="256"/>
                  <a:pt x="128" y="256"/>
                </a:cubicBezTo>
                <a:moveTo>
                  <a:pt x="128" y="56"/>
                </a:moveTo>
                <a:cubicBezTo>
                  <a:pt x="121" y="56"/>
                  <a:pt x="116" y="51"/>
                  <a:pt x="116" y="44"/>
                </a:cubicBezTo>
                <a:cubicBezTo>
                  <a:pt x="116" y="12"/>
                  <a:pt x="116" y="12"/>
                  <a:pt x="116" y="12"/>
                </a:cubicBezTo>
                <a:cubicBezTo>
                  <a:pt x="116" y="5"/>
                  <a:pt x="121" y="0"/>
                  <a:pt x="128" y="0"/>
                </a:cubicBezTo>
                <a:cubicBezTo>
                  <a:pt x="135" y="0"/>
                  <a:pt x="140" y="5"/>
                  <a:pt x="140" y="12"/>
                </a:cubicBezTo>
                <a:cubicBezTo>
                  <a:pt x="140" y="44"/>
                  <a:pt x="140" y="44"/>
                  <a:pt x="140" y="44"/>
                </a:cubicBezTo>
                <a:cubicBezTo>
                  <a:pt x="140" y="51"/>
                  <a:pt x="135" y="56"/>
                  <a:pt x="128" y="56"/>
                </a:cubicBezTo>
                <a:moveTo>
                  <a:pt x="76" y="196"/>
                </a:moveTo>
                <a:cubicBezTo>
                  <a:pt x="52" y="220"/>
                  <a:pt x="52" y="220"/>
                  <a:pt x="52" y="220"/>
                </a:cubicBezTo>
                <a:cubicBezTo>
                  <a:pt x="50" y="223"/>
                  <a:pt x="47" y="224"/>
                  <a:pt x="44" y="224"/>
                </a:cubicBezTo>
                <a:cubicBezTo>
                  <a:pt x="37" y="224"/>
                  <a:pt x="32" y="219"/>
                  <a:pt x="32" y="212"/>
                </a:cubicBezTo>
                <a:cubicBezTo>
                  <a:pt x="32" y="209"/>
                  <a:pt x="33" y="206"/>
                  <a:pt x="36" y="204"/>
                </a:cubicBezTo>
                <a:cubicBezTo>
                  <a:pt x="60" y="180"/>
                  <a:pt x="60" y="180"/>
                  <a:pt x="60" y="180"/>
                </a:cubicBezTo>
                <a:cubicBezTo>
                  <a:pt x="62" y="177"/>
                  <a:pt x="65" y="176"/>
                  <a:pt x="68" y="176"/>
                </a:cubicBezTo>
                <a:cubicBezTo>
                  <a:pt x="75" y="176"/>
                  <a:pt x="80" y="181"/>
                  <a:pt x="80" y="188"/>
                </a:cubicBezTo>
                <a:cubicBezTo>
                  <a:pt x="80" y="191"/>
                  <a:pt x="79" y="194"/>
                  <a:pt x="76" y="196"/>
                </a:cubicBezTo>
                <a:moveTo>
                  <a:pt x="68" y="80"/>
                </a:moveTo>
                <a:cubicBezTo>
                  <a:pt x="65" y="80"/>
                  <a:pt x="62" y="79"/>
                  <a:pt x="60" y="76"/>
                </a:cubicBezTo>
                <a:cubicBezTo>
                  <a:pt x="36" y="52"/>
                  <a:pt x="36" y="52"/>
                  <a:pt x="36" y="52"/>
                </a:cubicBezTo>
                <a:cubicBezTo>
                  <a:pt x="33" y="50"/>
                  <a:pt x="32" y="47"/>
                  <a:pt x="32" y="44"/>
                </a:cubicBezTo>
                <a:cubicBezTo>
                  <a:pt x="32" y="37"/>
                  <a:pt x="37" y="32"/>
                  <a:pt x="44" y="32"/>
                </a:cubicBezTo>
                <a:cubicBezTo>
                  <a:pt x="47" y="32"/>
                  <a:pt x="50" y="33"/>
                  <a:pt x="52" y="36"/>
                </a:cubicBezTo>
                <a:cubicBezTo>
                  <a:pt x="76" y="60"/>
                  <a:pt x="76" y="60"/>
                  <a:pt x="76" y="60"/>
                </a:cubicBezTo>
                <a:cubicBezTo>
                  <a:pt x="79" y="62"/>
                  <a:pt x="80" y="65"/>
                  <a:pt x="80" y="68"/>
                </a:cubicBezTo>
                <a:cubicBezTo>
                  <a:pt x="80" y="75"/>
                  <a:pt x="75" y="80"/>
                  <a:pt x="68" y="80"/>
                </a:cubicBezTo>
                <a:moveTo>
                  <a:pt x="56" y="128"/>
                </a:moveTo>
                <a:cubicBezTo>
                  <a:pt x="56" y="135"/>
                  <a:pt x="51" y="140"/>
                  <a:pt x="44" y="140"/>
                </a:cubicBezTo>
                <a:cubicBezTo>
                  <a:pt x="12" y="140"/>
                  <a:pt x="12" y="140"/>
                  <a:pt x="12" y="140"/>
                </a:cubicBezTo>
                <a:cubicBezTo>
                  <a:pt x="5" y="140"/>
                  <a:pt x="0" y="135"/>
                  <a:pt x="0" y="128"/>
                </a:cubicBezTo>
                <a:cubicBezTo>
                  <a:pt x="0" y="121"/>
                  <a:pt x="5" y="116"/>
                  <a:pt x="12" y="116"/>
                </a:cubicBezTo>
                <a:cubicBezTo>
                  <a:pt x="44" y="116"/>
                  <a:pt x="44" y="116"/>
                  <a:pt x="44" y="116"/>
                </a:cubicBezTo>
                <a:cubicBezTo>
                  <a:pt x="51" y="116"/>
                  <a:pt x="56" y="121"/>
                  <a:pt x="56" y="128"/>
                </a:cubicBezTo>
                <a:moveTo>
                  <a:pt x="188" y="176"/>
                </a:moveTo>
                <a:cubicBezTo>
                  <a:pt x="191" y="176"/>
                  <a:pt x="194" y="177"/>
                  <a:pt x="196" y="180"/>
                </a:cubicBezTo>
                <a:cubicBezTo>
                  <a:pt x="220" y="204"/>
                  <a:pt x="220" y="204"/>
                  <a:pt x="220" y="204"/>
                </a:cubicBezTo>
                <a:cubicBezTo>
                  <a:pt x="223" y="206"/>
                  <a:pt x="224" y="209"/>
                  <a:pt x="224" y="212"/>
                </a:cubicBezTo>
                <a:cubicBezTo>
                  <a:pt x="224" y="219"/>
                  <a:pt x="219" y="224"/>
                  <a:pt x="212" y="224"/>
                </a:cubicBezTo>
                <a:cubicBezTo>
                  <a:pt x="209" y="224"/>
                  <a:pt x="206" y="223"/>
                  <a:pt x="204" y="220"/>
                </a:cubicBezTo>
                <a:cubicBezTo>
                  <a:pt x="180" y="196"/>
                  <a:pt x="180" y="196"/>
                  <a:pt x="180" y="196"/>
                </a:cubicBezTo>
                <a:cubicBezTo>
                  <a:pt x="177" y="194"/>
                  <a:pt x="176" y="191"/>
                  <a:pt x="176" y="188"/>
                </a:cubicBezTo>
                <a:cubicBezTo>
                  <a:pt x="176" y="181"/>
                  <a:pt x="181" y="176"/>
                  <a:pt x="188" y="176"/>
                </a:cubicBezTo>
              </a:path>
            </a:pathLst>
          </a:custGeom>
          <a:solidFill>
            <a:schemeClr val="dk1"/>
          </a:solidFill>
          <a:ln w="0">
            <a:noFill/>
          </a:ln>
        </p:spPr>
        <p:style>
          <a:lnRef idx="0"/>
          <a:fillRef idx="0"/>
          <a:effectRef idx="0"/>
          <a:fontRef idx="minor"/>
        </p:style>
      </p:sp>
      <p:sp>
        <p:nvSpPr>
          <p:cNvPr id="2208" name="Google Shape;2169;p48"/>
          <p:cNvSpPr/>
          <p:nvPr/>
        </p:nvSpPr>
        <p:spPr>
          <a:xfrm>
            <a:off x="800280" y="5988600"/>
            <a:ext cx="525600" cy="525600"/>
          </a:xfrm>
          <a:custGeom>
            <a:avLst/>
            <a:gdLst/>
            <a:ahLst/>
            <a:rect l="l" t="t"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28" y="184"/>
                </a:moveTo>
                <a:cubicBezTo>
                  <a:pt x="96" y="184"/>
                  <a:pt x="106" y="149"/>
                  <a:pt x="106" y="149"/>
                </a:cubicBezTo>
                <a:cubicBezTo>
                  <a:pt x="129" y="64"/>
                  <a:pt x="129" y="64"/>
                  <a:pt x="129" y="64"/>
                </a:cubicBezTo>
                <a:cubicBezTo>
                  <a:pt x="150" y="149"/>
                  <a:pt x="150" y="149"/>
                  <a:pt x="150" y="149"/>
                </a:cubicBezTo>
                <a:cubicBezTo>
                  <a:pt x="160" y="184"/>
                  <a:pt x="128" y="184"/>
                  <a:pt x="128" y="184"/>
                </a:cubicBezTo>
              </a:path>
            </a:pathLst>
          </a:custGeom>
          <a:solidFill>
            <a:schemeClr val="dk1"/>
          </a:solidFill>
          <a:ln w="0">
            <a:noFill/>
          </a:ln>
        </p:spPr>
        <p:style>
          <a:lnRef idx="0"/>
          <a:fillRef idx="0"/>
          <a:effectRef idx="0"/>
          <a:fontRef idx="minor"/>
        </p:style>
      </p:sp>
      <p:sp>
        <p:nvSpPr>
          <p:cNvPr id="2209" name="Google Shape;2170;p48"/>
          <p:cNvSpPr/>
          <p:nvPr/>
        </p:nvSpPr>
        <p:spPr>
          <a:xfrm>
            <a:off x="10941840" y="5066640"/>
            <a:ext cx="525600" cy="525600"/>
          </a:xfrm>
          <a:custGeom>
            <a:avLst/>
            <a:gdLst/>
            <a:ahLst/>
            <a:rect l="l" t="t" r="r" b="b"/>
            <a:pathLst>
              <a:path w="256" h="256">
                <a:moveTo>
                  <a:pt x="212" y="256"/>
                </a:moveTo>
                <a:cubicBezTo>
                  <a:pt x="212" y="139"/>
                  <a:pt x="117" y="44"/>
                  <a:pt x="0" y="44"/>
                </a:cubicBezTo>
                <a:cubicBezTo>
                  <a:pt x="0" y="0"/>
                  <a:pt x="0" y="0"/>
                  <a:pt x="0" y="0"/>
                </a:cubicBezTo>
                <a:cubicBezTo>
                  <a:pt x="141" y="0"/>
                  <a:pt x="256" y="115"/>
                  <a:pt x="256" y="256"/>
                </a:cubicBezTo>
                <a:lnTo>
                  <a:pt x="212" y="256"/>
                </a:lnTo>
                <a:close/>
                <a:moveTo>
                  <a:pt x="164" y="256"/>
                </a:moveTo>
                <a:cubicBezTo>
                  <a:pt x="120" y="256"/>
                  <a:pt x="120" y="256"/>
                  <a:pt x="120" y="256"/>
                </a:cubicBezTo>
                <a:cubicBezTo>
                  <a:pt x="120" y="190"/>
                  <a:pt x="66" y="136"/>
                  <a:pt x="0" y="136"/>
                </a:cubicBezTo>
                <a:cubicBezTo>
                  <a:pt x="0" y="92"/>
                  <a:pt x="0" y="92"/>
                  <a:pt x="0" y="92"/>
                </a:cubicBezTo>
                <a:cubicBezTo>
                  <a:pt x="91" y="92"/>
                  <a:pt x="164" y="165"/>
                  <a:pt x="164" y="256"/>
                </a:cubicBezTo>
                <a:moveTo>
                  <a:pt x="32" y="192"/>
                </a:moveTo>
                <a:cubicBezTo>
                  <a:pt x="50" y="192"/>
                  <a:pt x="64" y="206"/>
                  <a:pt x="64" y="224"/>
                </a:cubicBezTo>
                <a:cubicBezTo>
                  <a:pt x="64" y="242"/>
                  <a:pt x="50" y="256"/>
                  <a:pt x="32" y="256"/>
                </a:cubicBezTo>
                <a:cubicBezTo>
                  <a:pt x="14" y="256"/>
                  <a:pt x="0" y="242"/>
                  <a:pt x="0" y="224"/>
                </a:cubicBezTo>
                <a:cubicBezTo>
                  <a:pt x="0" y="206"/>
                  <a:pt x="14" y="192"/>
                  <a:pt x="32" y="192"/>
                </a:cubicBezTo>
              </a:path>
            </a:pathLst>
          </a:custGeom>
          <a:solidFill>
            <a:schemeClr val="dk1"/>
          </a:solidFill>
          <a:ln w="0">
            <a:noFill/>
          </a:ln>
        </p:spPr>
        <p:style>
          <a:lnRef idx="0"/>
          <a:fillRef idx="0"/>
          <a:effectRef idx="0"/>
          <a:fontRef idx="minor"/>
        </p:style>
      </p:sp>
      <p:sp>
        <p:nvSpPr>
          <p:cNvPr id="2210" name="Google Shape;2171;p48"/>
          <p:cNvSpPr/>
          <p:nvPr/>
        </p:nvSpPr>
        <p:spPr>
          <a:xfrm>
            <a:off x="10043640" y="5090760"/>
            <a:ext cx="477360" cy="477360"/>
          </a:xfrm>
          <a:custGeom>
            <a:avLst/>
            <a:gdLst/>
            <a:ahLst/>
            <a:rect l="l" t="t" r="r" b="b"/>
            <a:pathLst>
              <a:path w="232" h="232">
                <a:moveTo>
                  <a:pt x="220" y="84"/>
                </a:moveTo>
                <a:cubicBezTo>
                  <a:pt x="180" y="84"/>
                  <a:pt x="180" y="84"/>
                  <a:pt x="180" y="84"/>
                </a:cubicBezTo>
                <a:cubicBezTo>
                  <a:pt x="165" y="148"/>
                  <a:pt x="165" y="148"/>
                  <a:pt x="165" y="148"/>
                </a:cubicBezTo>
                <a:cubicBezTo>
                  <a:pt x="196" y="148"/>
                  <a:pt x="196" y="148"/>
                  <a:pt x="196" y="148"/>
                </a:cubicBezTo>
                <a:cubicBezTo>
                  <a:pt x="203" y="148"/>
                  <a:pt x="208" y="153"/>
                  <a:pt x="208" y="160"/>
                </a:cubicBezTo>
                <a:cubicBezTo>
                  <a:pt x="208" y="167"/>
                  <a:pt x="203" y="172"/>
                  <a:pt x="196" y="172"/>
                </a:cubicBezTo>
                <a:cubicBezTo>
                  <a:pt x="159" y="172"/>
                  <a:pt x="159" y="172"/>
                  <a:pt x="159" y="172"/>
                </a:cubicBezTo>
                <a:cubicBezTo>
                  <a:pt x="148" y="223"/>
                  <a:pt x="148" y="223"/>
                  <a:pt x="148" y="223"/>
                </a:cubicBezTo>
                <a:cubicBezTo>
                  <a:pt x="146" y="228"/>
                  <a:pt x="142" y="232"/>
                  <a:pt x="136" y="232"/>
                </a:cubicBezTo>
                <a:cubicBezTo>
                  <a:pt x="129" y="232"/>
                  <a:pt x="124" y="227"/>
                  <a:pt x="124" y="220"/>
                </a:cubicBezTo>
                <a:cubicBezTo>
                  <a:pt x="124" y="219"/>
                  <a:pt x="124" y="218"/>
                  <a:pt x="124" y="217"/>
                </a:cubicBezTo>
                <a:cubicBezTo>
                  <a:pt x="135" y="172"/>
                  <a:pt x="135" y="172"/>
                  <a:pt x="135" y="172"/>
                </a:cubicBezTo>
                <a:cubicBezTo>
                  <a:pt x="71" y="172"/>
                  <a:pt x="71" y="172"/>
                  <a:pt x="71" y="172"/>
                </a:cubicBezTo>
                <a:cubicBezTo>
                  <a:pt x="60" y="223"/>
                  <a:pt x="60" y="223"/>
                  <a:pt x="60" y="223"/>
                </a:cubicBezTo>
                <a:cubicBezTo>
                  <a:pt x="58" y="228"/>
                  <a:pt x="54" y="232"/>
                  <a:pt x="48" y="232"/>
                </a:cubicBezTo>
                <a:cubicBezTo>
                  <a:pt x="41" y="232"/>
                  <a:pt x="36" y="227"/>
                  <a:pt x="36" y="220"/>
                </a:cubicBezTo>
                <a:cubicBezTo>
                  <a:pt x="36" y="219"/>
                  <a:pt x="36" y="218"/>
                  <a:pt x="36" y="217"/>
                </a:cubicBezTo>
                <a:cubicBezTo>
                  <a:pt x="47" y="172"/>
                  <a:pt x="47" y="172"/>
                  <a:pt x="47" y="172"/>
                </a:cubicBezTo>
                <a:cubicBezTo>
                  <a:pt x="12" y="172"/>
                  <a:pt x="12" y="172"/>
                  <a:pt x="12" y="172"/>
                </a:cubicBezTo>
                <a:cubicBezTo>
                  <a:pt x="5" y="172"/>
                  <a:pt x="0" y="167"/>
                  <a:pt x="0" y="160"/>
                </a:cubicBezTo>
                <a:cubicBezTo>
                  <a:pt x="0" y="153"/>
                  <a:pt x="5" y="148"/>
                  <a:pt x="12" y="148"/>
                </a:cubicBezTo>
                <a:cubicBezTo>
                  <a:pt x="52" y="148"/>
                  <a:pt x="52" y="148"/>
                  <a:pt x="52" y="148"/>
                </a:cubicBezTo>
                <a:cubicBezTo>
                  <a:pt x="67" y="84"/>
                  <a:pt x="67" y="84"/>
                  <a:pt x="67" y="84"/>
                </a:cubicBezTo>
                <a:cubicBezTo>
                  <a:pt x="36" y="84"/>
                  <a:pt x="36" y="84"/>
                  <a:pt x="36" y="84"/>
                </a:cubicBezTo>
                <a:cubicBezTo>
                  <a:pt x="29" y="84"/>
                  <a:pt x="24" y="79"/>
                  <a:pt x="24" y="72"/>
                </a:cubicBezTo>
                <a:cubicBezTo>
                  <a:pt x="24" y="65"/>
                  <a:pt x="29" y="60"/>
                  <a:pt x="36" y="60"/>
                </a:cubicBezTo>
                <a:cubicBezTo>
                  <a:pt x="73" y="60"/>
                  <a:pt x="73" y="60"/>
                  <a:pt x="73" y="60"/>
                </a:cubicBezTo>
                <a:cubicBezTo>
                  <a:pt x="84" y="9"/>
                  <a:pt x="84" y="9"/>
                  <a:pt x="84" y="9"/>
                </a:cubicBezTo>
                <a:cubicBezTo>
                  <a:pt x="84" y="9"/>
                  <a:pt x="84" y="9"/>
                  <a:pt x="84" y="9"/>
                </a:cubicBezTo>
                <a:cubicBezTo>
                  <a:pt x="86" y="4"/>
                  <a:pt x="90" y="0"/>
                  <a:pt x="96" y="0"/>
                </a:cubicBezTo>
                <a:cubicBezTo>
                  <a:pt x="103" y="0"/>
                  <a:pt x="108" y="5"/>
                  <a:pt x="108" y="12"/>
                </a:cubicBezTo>
                <a:cubicBezTo>
                  <a:pt x="108" y="13"/>
                  <a:pt x="108" y="14"/>
                  <a:pt x="108" y="15"/>
                </a:cubicBezTo>
                <a:cubicBezTo>
                  <a:pt x="97" y="60"/>
                  <a:pt x="97" y="60"/>
                  <a:pt x="97" y="60"/>
                </a:cubicBezTo>
                <a:cubicBezTo>
                  <a:pt x="161" y="60"/>
                  <a:pt x="161" y="60"/>
                  <a:pt x="161" y="60"/>
                </a:cubicBezTo>
                <a:cubicBezTo>
                  <a:pt x="172" y="9"/>
                  <a:pt x="172" y="9"/>
                  <a:pt x="172" y="9"/>
                </a:cubicBezTo>
                <a:cubicBezTo>
                  <a:pt x="172" y="9"/>
                  <a:pt x="172" y="9"/>
                  <a:pt x="172" y="9"/>
                </a:cubicBezTo>
                <a:cubicBezTo>
                  <a:pt x="174" y="4"/>
                  <a:pt x="178" y="0"/>
                  <a:pt x="184" y="0"/>
                </a:cubicBezTo>
                <a:cubicBezTo>
                  <a:pt x="191" y="0"/>
                  <a:pt x="196" y="5"/>
                  <a:pt x="196" y="12"/>
                </a:cubicBezTo>
                <a:cubicBezTo>
                  <a:pt x="196" y="13"/>
                  <a:pt x="196" y="14"/>
                  <a:pt x="196" y="15"/>
                </a:cubicBezTo>
                <a:cubicBezTo>
                  <a:pt x="185" y="60"/>
                  <a:pt x="185" y="60"/>
                  <a:pt x="185" y="60"/>
                </a:cubicBezTo>
                <a:cubicBezTo>
                  <a:pt x="220" y="60"/>
                  <a:pt x="220" y="60"/>
                  <a:pt x="220" y="60"/>
                </a:cubicBezTo>
                <a:cubicBezTo>
                  <a:pt x="227" y="60"/>
                  <a:pt x="232" y="65"/>
                  <a:pt x="232" y="72"/>
                </a:cubicBezTo>
                <a:cubicBezTo>
                  <a:pt x="232" y="79"/>
                  <a:pt x="227" y="84"/>
                  <a:pt x="220" y="84"/>
                </a:cubicBezTo>
                <a:moveTo>
                  <a:pt x="92" y="84"/>
                </a:moveTo>
                <a:cubicBezTo>
                  <a:pt x="77" y="148"/>
                  <a:pt x="77" y="148"/>
                  <a:pt x="77" y="148"/>
                </a:cubicBezTo>
                <a:cubicBezTo>
                  <a:pt x="140" y="148"/>
                  <a:pt x="140" y="148"/>
                  <a:pt x="140" y="148"/>
                </a:cubicBezTo>
                <a:cubicBezTo>
                  <a:pt x="155" y="84"/>
                  <a:pt x="155" y="84"/>
                  <a:pt x="155" y="84"/>
                </a:cubicBezTo>
                <a:lnTo>
                  <a:pt x="92" y="84"/>
                </a:lnTo>
                <a:close/>
              </a:path>
            </a:pathLst>
          </a:custGeom>
          <a:solidFill>
            <a:schemeClr val="dk1"/>
          </a:solidFill>
          <a:ln w="0">
            <a:noFill/>
          </a:ln>
        </p:spPr>
        <p:style>
          <a:lnRef idx="0"/>
          <a:fillRef idx="0"/>
          <a:effectRef idx="0"/>
          <a:fontRef idx="minor"/>
        </p:style>
      </p:sp>
      <p:sp>
        <p:nvSpPr>
          <p:cNvPr id="2211" name="Google Shape;2172;p48"/>
          <p:cNvSpPr/>
          <p:nvPr/>
        </p:nvSpPr>
        <p:spPr>
          <a:xfrm>
            <a:off x="9097560" y="5114880"/>
            <a:ext cx="525600" cy="427320"/>
          </a:xfrm>
          <a:custGeom>
            <a:avLst/>
            <a:gdLst/>
            <a:ahLst/>
            <a:rect l="l" t="t" r="r" b="b"/>
            <a:pathLst>
              <a:path w="256" h="208">
                <a:moveTo>
                  <a:pt x="244" y="208"/>
                </a:moveTo>
                <a:cubicBezTo>
                  <a:pt x="12" y="208"/>
                  <a:pt x="12" y="208"/>
                  <a:pt x="12" y="208"/>
                </a:cubicBezTo>
                <a:cubicBezTo>
                  <a:pt x="5" y="208"/>
                  <a:pt x="0" y="203"/>
                  <a:pt x="0" y="196"/>
                </a:cubicBezTo>
                <a:cubicBezTo>
                  <a:pt x="0" y="12"/>
                  <a:pt x="0" y="12"/>
                  <a:pt x="0" y="12"/>
                </a:cubicBezTo>
                <a:cubicBezTo>
                  <a:pt x="0" y="5"/>
                  <a:pt x="5" y="0"/>
                  <a:pt x="12" y="0"/>
                </a:cubicBezTo>
                <a:cubicBezTo>
                  <a:pt x="244" y="0"/>
                  <a:pt x="244" y="0"/>
                  <a:pt x="244" y="0"/>
                </a:cubicBezTo>
                <a:cubicBezTo>
                  <a:pt x="251" y="0"/>
                  <a:pt x="256" y="5"/>
                  <a:pt x="256" y="12"/>
                </a:cubicBezTo>
                <a:cubicBezTo>
                  <a:pt x="256" y="196"/>
                  <a:pt x="256" y="196"/>
                  <a:pt x="256" y="196"/>
                </a:cubicBezTo>
                <a:cubicBezTo>
                  <a:pt x="256" y="203"/>
                  <a:pt x="251" y="208"/>
                  <a:pt x="244" y="208"/>
                </a:cubicBezTo>
                <a:moveTo>
                  <a:pt x="84" y="24"/>
                </a:moveTo>
                <a:cubicBezTo>
                  <a:pt x="24" y="24"/>
                  <a:pt x="24" y="24"/>
                  <a:pt x="24" y="24"/>
                </a:cubicBezTo>
                <a:cubicBezTo>
                  <a:pt x="24" y="184"/>
                  <a:pt x="24" y="184"/>
                  <a:pt x="24" y="184"/>
                </a:cubicBezTo>
                <a:cubicBezTo>
                  <a:pt x="84" y="184"/>
                  <a:pt x="84" y="184"/>
                  <a:pt x="84" y="184"/>
                </a:cubicBezTo>
                <a:lnTo>
                  <a:pt x="84" y="24"/>
                </a:lnTo>
                <a:close/>
                <a:moveTo>
                  <a:pt x="96" y="184"/>
                </a:moveTo>
                <a:cubicBezTo>
                  <a:pt x="160" y="184"/>
                  <a:pt x="160" y="184"/>
                  <a:pt x="160" y="184"/>
                </a:cubicBezTo>
                <a:cubicBezTo>
                  <a:pt x="160" y="24"/>
                  <a:pt x="160" y="24"/>
                  <a:pt x="160" y="24"/>
                </a:cubicBezTo>
                <a:cubicBezTo>
                  <a:pt x="96" y="24"/>
                  <a:pt x="96" y="24"/>
                  <a:pt x="96" y="24"/>
                </a:cubicBezTo>
                <a:lnTo>
                  <a:pt x="96" y="184"/>
                </a:lnTo>
                <a:close/>
                <a:moveTo>
                  <a:pt x="232" y="24"/>
                </a:moveTo>
                <a:cubicBezTo>
                  <a:pt x="172" y="24"/>
                  <a:pt x="172" y="24"/>
                  <a:pt x="172" y="24"/>
                </a:cubicBezTo>
                <a:cubicBezTo>
                  <a:pt x="172" y="184"/>
                  <a:pt x="172" y="184"/>
                  <a:pt x="172" y="184"/>
                </a:cubicBezTo>
                <a:cubicBezTo>
                  <a:pt x="232" y="184"/>
                  <a:pt x="232" y="184"/>
                  <a:pt x="232" y="184"/>
                </a:cubicBezTo>
                <a:lnTo>
                  <a:pt x="232" y="24"/>
                </a:lnTo>
                <a:close/>
              </a:path>
            </a:pathLst>
          </a:custGeom>
          <a:solidFill>
            <a:schemeClr val="dk1"/>
          </a:solidFill>
          <a:ln w="0">
            <a:noFill/>
          </a:ln>
        </p:spPr>
        <p:style>
          <a:lnRef idx="0"/>
          <a:fillRef idx="0"/>
          <a:effectRef idx="0"/>
          <a:fontRef idx="minor"/>
        </p:style>
      </p:sp>
      <p:sp>
        <p:nvSpPr>
          <p:cNvPr id="2212" name="Google Shape;2173;p48"/>
          <p:cNvSpPr/>
          <p:nvPr/>
        </p:nvSpPr>
        <p:spPr>
          <a:xfrm>
            <a:off x="8191440" y="5078520"/>
            <a:ext cx="503640" cy="505440"/>
          </a:xfrm>
          <a:custGeom>
            <a:avLst/>
            <a:gdLst/>
            <a:ahLst/>
            <a:rect l="l" t="t" r="r" b="b"/>
            <a:pathLst>
              <a:path w="245" h="246">
                <a:moveTo>
                  <a:pt x="241" y="39"/>
                </a:moveTo>
                <a:cubicBezTo>
                  <a:pt x="215" y="64"/>
                  <a:pt x="215" y="64"/>
                  <a:pt x="215" y="64"/>
                </a:cubicBezTo>
                <a:cubicBezTo>
                  <a:pt x="182" y="30"/>
                  <a:pt x="182" y="30"/>
                  <a:pt x="182" y="30"/>
                </a:cubicBezTo>
                <a:cubicBezTo>
                  <a:pt x="207" y="5"/>
                  <a:pt x="207" y="5"/>
                  <a:pt x="207" y="5"/>
                </a:cubicBezTo>
                <a:cubicBezTo>
                  <a:pt x="212" y="0"/>
                  <a:pt x="219" y="0"/>
                  <a:pt x="224" y="5"/>
                </a:cubicBezTo>
                <a:cubicBezTo>
                  <a:pt x="241" y="22"/>
                  <a:pt x="241" y="22"/>
                  <a:pt x="241" y="22"/>
                </a:cubicBezTo>
                <a:cubicBezTo>
                  <a:pt x="245" y="27"/>
                  <a:pt x="245" y="34"/>
                  <a:pt x="241" y="39"/>
                </a:cubicBezTo>
                <a:moveTo>
                  <a:pt x="63" y="148"/>
                </a:moveTo>
                <a:cubicBezTo>
                  <a:pt x="97" y="182"/>
                  <a:pt x="97" y="182"/>
                  <a:pt x="97" y="182"/>
                </a:cubicBezTo>
                <a:cubicBezTo>
                  <a:pt x="52" y="193"/>
                  <a:pt x="52" y="193"/>
                  <a:pt x="52" y="193"/>
                </a:cubicBezTo>
                <a:lnTo>
                  <a:pt x="63" y="148"/>
                </a:lnTo>
                <a:close/>
                <a:moveTo>
                  <a:pt x="207" y="73"/>
                </a:moveTo>
                <a:cubicBezTo>
                  <a:pt x="106" y="174"/>
                  <a:pt x="106" y="174"/>
                  <a:pt x="106" y="174"/>
                </a:cubicBezTo>
                <a:cubicBezTo>
                  <a:pt x="72" y="140"/>
                  <a:pt x="72" y="140"/>
                  <a:pt x="72" y="140"/>
                </a:cubicBezTo>
                <a:cubicBezTo>
                  <a:pt x="173" y="39"/>
                  <a:pt x="173" y="39"/>
                  <a:pt x="173" y="39"/>
                </a:cubicBezTo>
                <a:lnTo>
                  <a:pt x="207" y="73"/>
                </a:lnTo>
                <a:close/>
                <a:moveTo>
                  <a:pt x="24" y="38"/>
                </a:moveTo>
                <a:cubicBezTo>
                  <a:pt x="24" y="222"/>
                  <a:pt x="24" y="222"/>
                  <a:pt x="24" y="222"/>
                </a:cubicBezTo>
                <a:cubicBezTo>
                  <a:pt x="208" y="222"/>
                  <a:pt x="208" y="222"/>
                  <a:pt x="208" y="222"/>
                </a:cubicBezTo>
                <a:cubicBezTo>
                  <a:pt x="208" y="89"/>
                  <a:pt x="208" y="89"/>
                  <a:pt x="208" y="89"/>
                </a:cubicBezTo>
                <a:cubicBezTo>
                  <a:pt x="232" y="65"/>
                  <a:pt x="232" y="65"/>
                  <a:pt x="232" y="65"/>
                </a:cubicBezTo>
                <a:cubicBezTo>
                  <a:pt x="232" y="234"/>
                  <a:pt x="232" y="234"/>
                  <a:pt x="232" y="234"/>
                </a:cubicBezTo>
                <a:cubicBezTo>
                  <a:pt x="232" y="241"/>
                  <a:pt x="227" y="246"/>
                  <a:pt x="220" y="246"/>
                </a:cubicBezTo>
                <a:cubicBezTo>
                  <a:pt x="12" y="246"/>
                  <a:pt x="12" y="246"/>
                  <a:pt x="12" y="246"/>
                </a:cubicBezTo>
                <a:cubicBezTo>
                  <a:pt x="5" y="246"/>
                  <a:pt x="0" y="241"/>
                  <a:pt x="0" y="234"/>
                </a:cubicBezTo>
                <a:cubicBezTo>
                  <a:pt x="0" y="26"/>
                  <a:pt x="0" y="26"/>
                  <a:pt x="0" y="26"/>
                </a:cubicBezTo>
                <a:cubicBezTo>
                  <a:pt x="0" y="19"/>
                  <a:pt x="5" y="14"/>
                  <a:pt x="12" y="14"/>
                </a:cubicBezTo>
                <a:cubicBezTo>
                  <a:pt x="181" y="14"/>
                  <a:pt x="181" y="14"/>
                  <a:pt x="181" y="14"/>
                </a:cubicBezTo>
                <a:cubicBezTo>
                  <a:pt x="157" y="38"/>
                  <a:pt x="157" y="38"/>
                  <a:pt x="157" y="38"/>
                </a:cubicBezTo>
                <a:lnTo>
                  <a:pt x="24" y="38"/>
                </a:lnTo>
                <a:close/>
              </a:path>
            </a:pathLst>
          </a:custGeom>
          <a:solidFill>
            <a:schemeClr val="dk1"/>
          </a:solidFill>
          <a:ln w="0">
            <a:noFill/>
          </a:ln>
        </p:spPr>
        <p:style>
          <a:lnRef idx="0"/>
          <a:fillRef idx="0"/>
          <a:effectRef idx="0"/>
          <a:fontRef idx="minor"/>
        </p:style>
      </p:sp>
      <p:sp>
        <p:nvSpPr>
          <p:cNvPr id="2213" name="Google Shape;2174;p48"/>
          <p:cNvSpPr/>
          <p:nvPr/>
        </p:nvSpPr>
        <p:spPr>
          <a:xfrm>
            <a:off x="7253280" y="5078520"/>
            <a:ext cx="525600" cy="497520"/>
          </a:xfrm>
          <a:custGeom>
            <a:avLst/>
            <a:gdLst/>
            <a:ahLst/>
            <a:rect l="l" t="t" r="r" b="b"/>
            <a:pathLst>
              <a:path w="256" h="242">
                <a:moveTo>
                  <a:pt x="244" y="242"/>
                </a:moveTo>
                <a:cubicBezTo>
                  <a:pt x="12" y="242"/>
                  <a:pt x="12" y="242"/>
                  <a:pt x="12" y="242"/>
                </a:cubicBezTo>
                <a:cubicBezTo>
                  <a:pt x="5" y="242"/>
                  <a:pt x="0" y="237"/>
                  <a:pt x="0" y="230"/>
                </a:cubicBezTo>
                <a:cubicBezTo>
                  <a:pt x="0" y="223"/>
                  <a:pt x="5" y="218"/>
                  <a:pt x="12" y="218"/>
                </a:cubicBezTo>
                <a:cubicBezTo>
                  <a:pt x="244" y="218"/>
                  <a:pt x="244" y="218"/>
                  <a:pt x="244" y="218"/>
                </a:cubicBezTo>
                <a:cubicBezTo>
                  <a:pt x="251" y="218"/>
                  <a:pt x="256" y="223"/>
                  <a:pt x="256" y="230"/>
                </a:cubicBezTo>
                <a:cubicBezTo>
                  <a:pt x="256" y="237"/>
                  <a:pt x="251" y="242"/>
                  <a:pt x="244" y="242"/>
                </a:cubicBezTo>
                <a:moveTo>
                  <a:pt x="195" y="64"/>
                </a:moveTo>
                <a:cubicBezTo>
                  <a:pt x="162" y="30"/>
                  <a:pt x="162" y="30"/>
                  <a:pt x="162" y="30"/>
                </a:cubicBezTo>
                <a:cubicBezTo>
                  <a:pt x="187" y="5"/>
                  <a:pt x="187" y="5"/>
                  <a:pt x="187" y="5"/>
                </a:cubicBezTo>
                <a:cubicBezTo>
                  <a:pt x="192" y="0"/>
                  <a:pt x="199" y="0"/>
                  <a:pt x="204" y="5"/>
                </a:cubicBezTo>
                <a:cubicBezTo>
                  <a:pt x="221" y="22"/>
                  <a:pt x="221" y="22"/>
                  <a:pt x="221" y="22"/>
                </a:cubicBezTo>
                <a:cubicBezTo>
                  <a:pt x="225" y="27"/>
                  <a:pt x="225" y="34"/>
                  <a:pt x="221" y="39"/>
                </a:cubicBezTo>
                <a:lnTo>
                  <a:pt x="195" y="64"/>
                </a:lnTo>
                <a:close/>
                <a:moveTo>
                  <a:pt x="86" y="174"/>
                </a:moveTo>
                <a:cubicBezTo>
                  <a:pt x="52" y="140"/>
                  <a:pt x="52" y="140"/>
                  <a:pt x="52" y="140"/>
                </a:cubicBezTo>
                <a:cubicBezTo>
                  <a:pt x="153" y="39"/>
                  <a:pt x="153" y="39"/>
                  <a:pt x="153" y="39"/>
                </a:cubicBezTo>
                <a:cubicBezTo>
                  <a:pt x="187" y="73"/>
                  <a:pt x="187" y="73"/>
                  <a:pt x="187" y="73"/>
                </a:cubicBezTo>
                <a:lnTo>
                  <a:pt x="86" y="174"/>
                </a:lnTo>
                <a:close/>
                <a:moveTo>
                  <a:pt x="32" y="193"/>
                </a:moveTo>
                <a:cubicBezTo>
                  <a:pt x="43" y="148"/>
                  <a:pt x="43" y="148"/>
                  <a:pt x="43" y="148"/>
                </a:cubicBezTo>
                <a:cubicBezTo>
                  <a:pt x="77" y="182"/>
                  <a:pt x="77" y="182"/>
                  <a:pt x="77" y="182"/>
                </a:cubicBezTo>
                <a:lnTo>
                  <a:pt x="32" y="193"/>
                </a:lnTo>
                <a:close/>
              </a:path>
            </a:pathLst>
          </a:custGeom>
          <a:solidFill>
            <a:schemeClr val="dk1"/>
          </a:solidFill>
          <a:ln w="0">
            <a:noFill/>
          </a:ln>
        </p:spPr>
        <p:style>
          <a:lnRef idx="0"/>
          <a:fillRef idx="0"/>
          <a:effectRef idx="0"/>
          <a:fontRef idx="minor"/>
        </p:style>
      </p:sp>
      <p:sp>
        <p:nvSpPr>
          <p:cNvPr id="2214" name="Google Shape;2175;p48"/>
          <p:cNvSpPr/>
          <p:nvPr/>
        </p:nvSpPr>
        <p:spPr>
          <a:xfrm>
            <a:off x="6397200" y="5126760"/>
            <a:ext cx="397080" cy="397080"/>
          </a:xfrm>
          <a:custGeom>
            <a:avLst/>
            <a:gdLst/>
            <a:ahLst/>
            <a:rect l="l" t="t" r="r" b="b"/>
            <a:pathLst>
              <a:path w="193" h="193">
                <a:moveTo>
                  <a:pt x="20" y="140"/>
                </a:moveTo>
                <a:cubicBezTo>
                  <a:pt x="121" y="39"/>
                  <a:pt x="121" y="39"/>
                  <a:pt x="121" y="39"/>
                </a:cubicBezTo>
                <a:cubicBezTo>
                  <a:pt x="155" y="73"/>
                  <a:pt x="155" y="73"/>
                  <a:pt x="155" y="73"/>
                </a:cubicBezTo>
                <a:cubicBezTo>
                  <a:pt x="54" y="174"/>
                  <a:pt x="54" y="174"/>
                  <a:pt x="54" y="174"/>
                </a:cubicBezTo>
                <a:lnTo>
                  <a:pt x="20" y="140"/>
                </a:lnTo>
                <a:close/>
                <a:moveTo>
                  <a:pt x="155" y="5"/>
                </a:moveTo>
                <a:cubicBezTo>
                  <a:pt x="160" y="0"/>
                  <a:pt x="167" y="0"/>
                  <a:pt x="172" y="5"/>
                </a:cubicBezTo>
                <a:cubicBezTo>
                  <a:pt x="189" y="22"/>
                  <a:pt x="189" y="22"/>
                  <a:pt x="189" y="22"/>
                </a:cubicBezTo>
                <a:cubicBezTo>
                  <a:pt x="193" y="27"/>
                  <a:pt x="193" y="34"/>
                  <a:pt x="189" y="39"/>
                </a:cubicBezTo>
                <a:cubicBezTo>
                  <a:pt x="163" y="64"/>
                  <a:pt x="163" y="64"/>
                  <a:pt x="163" y="64"/>
                </a:cubicBezTo>
                <a:cubicBezTo>
                  <a:pt x="130" y="30"/>
                  <a:pt x="130" y="30"/>
                  <a:pt x="130" y="30"/>
                </a:cubicBezTo>
                <a:lnTo>
                  <a:pt x="155" y="5"/>
                </a:lnTo>
                <a:close/>
                <a:moveTo>
                  <a:pt x="0" y="193"/>
                </a:moveTo>
                <a:cubicBezTo>
                  <a:pt x="11" y="148"/>
                  <a:pt x="11" y="148"/>
                  <a:pt x="11" y="148"/>
                </a:cubicBezTo>
                <a:cubicBezTo>
                  <a:pt x="45" y="182"/>
                  <a:pt x="45" y="182"/>
                  <a:pt x="45" y="182"/>
                </a:cubicBezTo>
                <a:lnTo>
                  <a:pt x="0" y="193"/>
                </a:lnTo>
                <a:close/>
              </a:path>
            </a:pathLst>
          </a:custGeom>
          <a:solidFill>
            <a:schemeClr val="dk1"/>
          </a:solidFill>
          <a:ln w="0">
            <a:noFill/>
          </a:ln>
        </p:spPr>
        <p:style>
          <a:lnRef idx="0"/>
          <a:fillRef idx="0"/>
          <a:effectRef idx="0"/>
          <a:fontRef idx="minor"/>
        </p:style>
      </p:sp>
      <p:sp>
        <p:nvSpPr>
          <p:cNvPr id="2215" name="Google Shape;2176;p48"/>
          <p:cNvSpPr/>
          <p:nvPr/>
        </p:nvSpPr>
        <p:spPr>
          <a:xfrm>
            <a:off x="5409000" y="5066640"/>
            <a:ext cx="527760" cy="525600"/>
          </a:xfrm>
          <a:custGeom>
            <a:avLst/>
            <a:gdLst/>
            <a:ahLst/>
            <a:rect l="l" t="t" r="r" b="b"/>
            <a:pathLst>
              <a:path w="256" h="256">
                <a:moveTo>
                  <a:pt x="252" y="20"/>
                </a:moveTo>
                <a:cubicBezTo>
                  <a:pt x="213" y="60"/>
                  <a:pt x="213" y="60"/>
                  <a:pt x="213" y="60"/>
                </a:cubicBezTo>
                <a:cubicBezTo>
                  <a:pt x="232" y="60"/>
                  <a:pt x="232" y="60"/>
                  <a:pt x="232" y="60"/>
                </a:cubicBezTo>
                <a:cubicBezTo>
                  <a:pt x="239" y="60"/>
                  <a:pt x="244" y="65"/>
                  <a:pt x="244" y="72"/>
                </a:cubicBezTo>
                <a:cubicBezTo>
                  <a:pt x="244" y="79"/>
                  <a:pt x="239" y="84"/>
                  <a:pt x="232" y="84"/>
                </a:cubicBezTo>
                <a:cubicBezTo>
                  <a:pt x="184" y="84"/>
                  <a:pt x="184" y="84"/>
                  <a:pt x="184" y="84"/>
                </a:cubicBezTo>
                <a:cubicBezTo>
                  <a:pt x="177" y="84"/>
                  <a:pt x="172" y="79"/>
                  <a:pt x="172" y="72"/>
                </a:cubicBezTo>
                <a:cubicBezTo>
                  <a:pt x="172" y="24"/>
                  <a:pt x="172" y="24"/>
                  <a:pt x="172" y="24"/>
                </a:cubicBezTo>
                <a:cubicBezTo>
                  <a:pt x="172" y="17"/>
                  <a:pt x="177" y="12"/>
                  <a:pt x="184" y="12"/>
                </a:cubicBezTo>
                <a:cubicBezTo>
                  <a:pt x="191" y="12"/>
                  <a:pt x="196" y="17"/>
                  <a:pt x="196" y="24"/>
                </a:cubicBezTo>
                <a:cubicBezTo>
                  <a:pt x="196" y="43"/>
                  <a:pt x="196" y="43"/>
                  <a:pt x="196" y="43"/>
                </a:cubicBezTo>
                <a:cubicBezTo>
                  <a:pt x="236" y="4"/>
                  <a:pt x="236" y="4"/>
                  <a:pt x="236" y="4"/>
                </a:cubicBezTo>
                <a:cubicBezTo>
                  <a:pt x="238" y="1"/>
                  <a:pt x="241" y="0"/>
                  <a:pt x="244" y="0"/>
                </a:cubicBezTo>
                <a:cubicBezTo>
                  <a:pt x="251" y="0"/>
                  <a:pt x="256" y="5"/>
                  <a:pt x="256" y="12"/>
                </a:cubicBezTo>
                <a:cubicBezTo>
                  <a:pt x="256" y="15"/>
                  <a:pt x="255" y="18"/>
                  <a:pt x="252" y="20"/>
                </a:cubicBezTo>
                <a:moveTo>
                  <a:pt x="128" y="164"/>
                </a:moveTo>
                <a:cubicBezTo>
                  <a:pt x="108" y="164"/>
                  <a:pt x="92" y="148"/>
                  <a:pt x="92" y="128"/>
                </a:cubicBezTo>
                <a:cubicBezTo>
                  <a:pt x="92" y="108"/>
                  <a:pt x="108" y="92"/>
                  <a:pt x="128" y="92"/>
                </a:cubicBezTo>
                <a:cubicBezTo>
                  <a:pt x="148" y="92"/>
                  <a:pt x="164" y="108"/>
                  <a:pt x="164" y="128"/>
                </a:cubicBezTo>
                <a:cubicBezTo>
                  <a:pt x="164" y="148"/>
                  <a:pt x="148" y="164"/>
                  <a:pt x="128" y="164"/>
                </a:cubicBezTo>
                <a:moveTo>
                  <a:pt x="72" y="244"/>
                </a:moveTo>
                <a:cubicBezTo>
                  <a:pt x="65" y="244"/>
                  <a:pt x="60" y="239"/>
                  <a:pt x="60" y="232"/>
                </a:cubicBezTo>
                <a:cubicBezTo>
                  <a:pt x="60" y="213"/>
                  <a:pt x="60" y="213"/>
                  <a:pt x="60" y="213"/>
                </a:cubicBezTo>
                <a:cubicBezTo>
                  <a:pt x="20" y="252"/>
                  <a:pt x="20" y="252"/>
                  <a:pt x="20" y="252"/>
                </a:cubicBezTo>
                <a:cubicBezTo>
                  <a:pt x="18" y="255"/>
                  <a:pt x="15" y="256"/>
                  <a:pt x="12" y="256"/>
                </a:cubicBezTo>
                <a:cubicBezTo>
                  <a:pt x="5" y="256"/>
                  <a:pt x="0" y="251"/>
                  <a:pt x="0" y="244"/>
                </a:cubicBezTo>
                <a:cubicBezTo>
                  <a:pt x="0" y="241"/>
                  <a:pt x="1" y="238"/>
                  <a:pt x="4" y="236"/>
                </a:cubicBezTo>
                <a:cubicBezTo>
                  <a:pt x="43" y="196"/>
                  <a:pt x="43" y="196"/>
                  <a:pt x="43" y="196"/>
                </a:cubicBezTo>
                <a:cubicBezTo>
                  <a:pt x="24" y="196"/>
                  <a:pt x="24" y="196"/>
                  <a:pt x="24" y="196"/>
                </a:cubicBezTo>
                <a:cubicBezTo>
                  <a:pt x="17" y="196"/>
                  <a:pt x="12" y="191"/>
                  <a:pt x="12" y="184"/>
                </a:cubicBezTo>
                <a:cubicBezTo>
                  <a:pt x="12" y="177"/>
                  <a:pt x="17" y="172"/>
                  <a:pt x="24" y="172"/>
                </a:cubicBezTo>
                <a:cubicBezTo>
                  <a:pt x="72" y="172"/>
                  <a:pt x="72" y="172"/>
                  <a:pt x="72" y="172"/>
                </a:cubicBezTo>
                <a:cubicBezTo>
                  <a:pt x="79" y="172"/>
                  <a:pt x="84" y="177"/>
                  <a:pt x="84" y="184"/>
                </a:cubicBezTo>
                <a:cubicBezTo>
                  <a:pt x="84" y="232"/>
                  <a:pt x="84" y="232"/>
                  <a:pt x="84" y="232"/>
                </a:cubicBezTo>
                <a:cubicBezTo>
                  <a:pt x="84" y="239"/>
                  <a:pt x="79" y="244"/>
                  <a:pt x="72" y="244"/>
                </a:cubicBezTo>
              </a:path>
            </a:pathLst>
          </a:custGeom>
          <a:solidFill>
            <a:schemeClr val="dk1"/>
          </a:solidFill>
          <a:ln w="0">
            <a:noFill/>
          </a:ln>
        </p:spPr>
        <p:style>
          <a:lnRef idx="0"/>
          <a:fillRef idx="0"/>
          <a:effectRef idx="0"/>
          <a:fontRef idx="minor"/>
        </p:style>
      </p:sp>
      <p:sp>
        <p:nvSpPr>
          <p:cNvPr id="2216" name="Google Shape;2177;p48"/>
          <p:cNvSpPr/>
          <p:nvPr/>
        </p:nvSpPr>
        <p:spPr>
          <a:xfrm>
            <a:off x="4488840" y="5066640"/>
            <a:ext cx="525600" cy="525600"/>
          </a:xfrm>
          <a:custGeom>
            <a:avLst/>
            <a:gdLst/>
            <a:ahLst/>
            <a:rect l="l" t="t" r="r" b="b"/>
            <a:pathLst>
              <a:path w="256" h="256">
                <a:moveTo>
                  <a:pt x="244" y="72"/>
                </a:moveTo>
                <a:cubicBezTo>
                  <a:pt x="237" y="72"/>
                  <a:pt x="232" y="67"/>
                  <a:pt x="232" y="60"/>
                </a:cubicBezTo>
                <a:cubicBezTo>
                  <a:pt x="232" y="41"/>
                  <a:pt x="232" y="41"/>
                  <a:pt x="232" y="41"/>
                </a:cubicBezTo>
                <a:cubicBezTo>
                  <a:pt x="192" y="80"/>
                  <a:pt x="192" y="80"/>
                  <a:pt x="192" y="80"/>
                </a:cubicBezTo>
                <a:cubicBezTo>
                  <a:pt x="190" y="83"/>
                  <a:pt x="187" y="84"/>
                  <a:pt x="184" y="84"/>
                </a:cubicBezTo>
                <a:cubicBezTo>
                  <a:pt x="177" y="84"/>
                  <a:pt x="172" y="79"/>
                  <a:pt x="172" y="72"/>
                </a:cubicBezTo>
                <a:cubicBezTo>
                  <a:pt x="172" y="69"/>
                  <a:pt x="173" y="66"/>
                  <a:pt x="176" y="64"/>
                </a:cubicBezTo>
                <a:cubicBezTo>
                  <a:pt x="215" y="24"/>
                  <a:pt x="215" y="24"/>
                  <a:pt x="215"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28" y="164"/>
                </a:moveTo>
                <a:cubicBezTo>
                  <a:pt x="108" y="164"/>
                  <a:pt x="92" y="148"/>
                  <a:pt x="92" y="128"/>
                </a:cubicBezTo>
                <a:cubicBezTo>
                  <a:pt x="92" y="108"/>
                  <a:pt x="108" y="92"/>
                  <a:pt x="128" y="92"/>
                </a:cubicBezTo>
                <a:cubicBezTo>
                  <a:pt x="148" y="92"/>
                  <a:pt x="164" y="108"/>
                  <a:pt x="164" y="128"/>
                </a:cubicBezTo>
                <a:cubicBezTo>
                  <a:pt x="164" y="148"/>
                  <a:pt x="148" y="164"/>
                  <a:pt x="128" y="164"/>
                </a:cubicBezTo>
                <a:moveTo>
                  <a:pt x="41" y="232"/>
                </a:move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15"/>
                  <a:pt x="24" y="215"/>
                  <a:pt x="24" y="215"/>
                </a:cubicBezTo>
                <a:cubicBezTo>
                  <a:pt x="64" y="176"/>
                  <a:pt x="64" y="176"/>
                  <a:pt x="64" y="176"/>
                </a:cubicBezTo>
                <a:cubicBezTo>
                  <a:pt x="66" y="173"/>
                  <a:pt x="69" y="172"/>
                  <a:pt x="72" y="172"/>
                </a:cubicBezTo>
                <a:cubicBezTo>
                  <a:pt x="79" y="172"/>
                  <a:pt x="84" y="177"/>
                  <a:pt x="84" y="184"/>
                </a:cubicBezTo>
                <a:cubicBezTo>
                  <a:pt x="84" y="187"/>
                  <a:pt x="83" y="190"/>
                  <a:pt x="80" y="192"/>
                </a:cubicBezTo>
                <a:lnTo>
                  <a:pt x="41" y="232"/>
                </a:lnTo>
                <a:close/>
              </a:path>
            </a:pathLst>
          </a:custGeom>
          <a:solidFill>
            <a:schemeClr val="dk1"/>
          </a:solidFill>
          <a:ln w="0">
            <a:noFill/>
          </a:ln>
        </p:spPr>
        <p:style>
          <a:lnRef idx="0"/>
          <a:fillRef idx="0"/>
          <a:effectRef idx="0"/>
          <a:fontRef idx="minor"/>
        </p:style>
      </p:sp>
      <p:sp>
        <p:nvSpPr>
          <p:cNvPr id="2217" name="Google Shape;2178;p48"/>
          <p:cNvSpPr/>
          <p:nvPr/>
        </p:nvSpPr>
        <p:spPr>
          <a:xfrm>
            <a:off x="3590640" y="5090760"/>
            <a:ext cx="477360" cy="477360"/>
          </a:xfrm>
          <a:custGeom>
            <a:avLst/>
            <a:gdLst/>
            <a:ahLst/>
            <a:rect l="l" t="t" r="r" b="b"/>
            <a:pathLst>
              <a:path w="232" h="232">
                <a:moveTo>
                  <a:pt x="228" y="20"/>
                </a:moveTo>
                <a:cubicBezTo>
                  <a:pt x="169" y="80"/>
                  <a:pt x="169" y="80"/>
                  <a:pt x="169" y="80"/>
                </a:cubicBezTo>
                <a:cubicBezTo>
                  <a:pt x="188" y="80"/>
                  <a:pt x="188" y="80"/>
                  <a:pt x="188" y="80"/>
                </a:cubicBezTo>
                <a:cubicBezTo>
                  <a:pt x="195" y="80"/>
                  <a:pt x="200" y="85"/>
                  <a:pt x="200" y="92"/>
                </a:cubicBezTo>
                <a:cubicBezTo>
                  <a:pt x="200" y="99"/>
                  <a:pt x="195" y="104"/>
                  <a:pt x="188" y="104"/>
                </a:cubicBezTo>
                <a:cubicBezTo>
                  <a:pt x="140" y="104"/>
                  <a:pt x="140" y="104"/>
                  <a:pt x="140" y="104"/>
                </a:cubicBezTo>
                <a:cubicBezTo>
                  <a:pt x="133" y="104"/>
                  <a:pt x="128" y="99"/>
                  <a:pt x="128" y="92"/>
                </a:cubicBezTo>
                <a:cubicBezTo>
                  <a:pt x="128" y="44"/>
                  <a:pt x="128" y="44"/>
                  <a:pt x="128" y="44"/>
                </a:cubicBezTo>
                <a:cubicBezTo>
                  <a:pt x="128" y="37"/>
                  <a:pt x="133" y="32"/>
                  <a:pt x="140" y="32"/>
                </a:cubicBezTo>
                <a:cubicBezTo>
                  <a:pt x="147" y="32"/>
                  <a:pt x="152" y="37"/>
                  <a:pt x="152" y="44"/>
                </a:cubicBezTo>
                <a:cubicBezTo>
                  <a:pt x="152" y="63"/>
                  <a:pt x="152" y="63"/>
                  <a:pt x="152" y="63"/>
                </a:cubicBezTo>
                <a:cubicBezTo>
                  <a:pt x="212" y="4"/>
                  <a:pt x="212" y="4"/>
                  <a:pt x="212" y="4"/>
                </a:cubicBezTo>
                <a:cubicBezTo>
                  <a:pt x="214" y="1"/>
                  <a:pt x="217" y="0"/>
                  <a:pt x="220" y="0"/>
                </a:cubicBezTo>
                <a:cubicBezTo>
                  <a:pt x="227" y="0"/>
                  <a:pt x="232" y="5"/>
                  <a:pt x="232" y="12"/>
                </a:cubicBezTo>
                <a:cubicBezTo>
                  <a:pt x="232" y="15"/>
                  <a:pt x="231" y="18"/>
                  <a:pt x="228" y="20"/>
                </a:cubicBezTo>
                <a:moveTo>
                  <a:pt x="92" y="200"/>
                </a:moveTo>
                <a:cubicBezTo>
                  <a:pt x="85" y="200"/>
                  <a:pt x="80" y="195"/>
                  <a:pt x="80" y="188"/>
                </a:cubicBezTo>
                <a:cubicBezTo>
                  <a:pt x="80" y="169"/>
                  <a:pt x="80" y="169"/>
                  <a:pt x="80" y="169"/>
                </a:cubicBezTo>
                <a:cubicBezTo>
                  <a:pt x="20" y="228"/>
                  <a:pt x="20" y="228"/>
                  <a:pt x="20" y="228"/>
                </a:cubicBezTo>
                <a:cubicBezTo>
                  <a:pt x="18" y="231"/>
                  <a:pt x="15" y="232"/>
                  <a:pt x="12" y="232"/>
                </a:cubicBezTo>
                <a:cubicBezTo>
                  <a:pt x="5" y="232"/>
                  <a:pt x="0" y="227"/>
                  <a:pt x="0" y="220"/>
                </a:cubicBezTo>
                <a:cubicBezTo>
                  <a:pt x="0" y="217"/>
                  <a:pt x="1" y="214"/>
                  <a:pt x="4" y="212"/>
                </a:cubicBezTo>
                <a:cubicBezTo>
                  <a:pt x="63" y="152"/>
                  <a:pt x="63" y="152"/>
                  <a:pt x="63" y="152"/>
                </a:cubicBezTo>
                <a:cubicBezTo>
                  <a:pt x="44" y="152"/>
                  <a:pt x="44" y="152"/>
                  <a:pt x="44" y="152"/>
                </a:cubicBezTo>
                <a:cubicBezTo>
                  <a:pt x="37" y="152"/>
                  <a:pt x="32" y="147"/>
                  <a:pt x="32" y="140"/>
                </a:cubicBezTo>
                <a:cubicBezTo>
                  <a:pt x="32" y="133"/>
                  <a:pt x="37" y="128"/>
                  <a:pt x="44" y="128"/>
                </a:cubicBezTo>
                <a:cubicBezTo>
                  <a:pt x="92" y="128"/>
                  <a:pt x="92" y="128"/>
                  <a:pt x="92" y="128"/>
                </a:cubicBezTo>
                <a:cubicBezTo>
                  <a:pt x="99" y="128"/>
                  <a:pt x="104" y="133"/>
                  <a:pt x="104" y="140"/>
                </a:cubicBezTo>
                <a:cubicBezTo>
                  <a:pt x="104" y="188"/>
                  <a:pt x="104" y="188"/>
                  <a:pt x="104" y="188"/>
                </a:cubicBezTo>
                <a:cubicBezTo>
                  <a:pt x="104" y="195"/>
                  <a:pt x="99" y="200"/>
                  <a:pt x="92" y="200"/>
                </a:cubicBezTo>
              </a:path>
            </a:pathLst>
          </a:custGeom>
          <a:solidFill>
            <a:schemeClr val="dk1"/>
          </a:solidFill>
          <a:ln w="0">
            <a:noFill/>
          </a:ln>
        </p:spPr>
        <p:style>
          <a:lnRef idx="0"/>
          <a:fillRef idx="0"/>
          <a:effectRef idx="0"/>
          <a:fontRef idx="minor"/>
        </p:style>
      </p:sp>
      <p:sp>
        <p:nvSpPr>
          <p:cNvPr id="2218" name="Google Shape;2179;p48"/>
          <p:cNvSpPr/>
          <p:nvPr/>
        </p:nvSpPr>
        <p:spPr>
          <a:xfrm>
            <a:off x="2668680" y="5090760"/>
            <a:ext cx="477360" cy="477360"/>
          </a:xfrm>
          <a:custGeom>
            <a:avLst/>
            <a:gdLst/>
            <a:ahLst/>
            <a:rect l="l" t="t" r="r" b="b"/>
            <a:pathLst>
              <a:path w="232" h="232">
                <a:moveTo>
                  <a:pt x="232" y="60"/>
                </a:moveTo>
                <a:cubicBezTo>
                  <a:pt x="232" y="60"/>
                  <a:pt x="232" y="60"/>
                  <a:pt x="232" y="60"/>
                </a:cubicBezTo>
                <a:cubicBezTo>
                  <a:pt x="232" y="67"/>
                  <a:pt x="227" y="72"/>
                  <a:pt x="220" y="72"/>
                </a:cubicBezTo>
                <a:cubicBezTo>
                  <a:pt x="213" y="72"/>
                  <a:pt x="208" y="67"/>
                  <a:pt x="208" y="60"/>
                </a:cubicBezTo>
                <a:cubicBezTo>
                  <a:pt x="208" y="41"/>
                  <a:pt x="208" y="41"/>
                  <a:pt x="208" y="41"/>
                </a:cubicBezTo>
                <a:cubicBezTo>
                  <a:pt x="148" y="100"/>
                  <a:pt x="148" y="100"/>
                  <a:pt x="148" y="100"/>
                </a:cubicBezTo>
                <a:cubicBezTo>
                  <a:pt x="146" y="103"/>
                  <a:pt x="143" y="104"/>
                  <a:pt x="140" y="104"/>
                </a:cubicBezTo>
                <a:cubicBezTo>
                  <a:pt x="133" y="104"/>
                  <a:pt x="128" y="99"/>
                  <a:pt x="128" y="92"/>
                </a:cubicBezTo>
                <a:cubicBezTo>
                  <a:pt x="128" y="89"/>
                  <a:pt x="129" y="86"/>
                  <a:pt x="132"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lnTo>
                  <a:pt x="232" y="60"/>
                </a:lnTo>
                <a:close/>
                <a:moveTo>
                  <a:pt x="100"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2"/>
                  <a:pt x="84" y="132"/>
                  <a:pt x="84" y="132"/>
                </a:cubicBezTo>
                <a:cubicBezTo>
                  <a:pt x="86" y="129"/>
                  <a:pt x="89" y="128"/>
                  <a:pt x="92" y="128"/>
                </a:cubicBezTo>
                <a:cubicBezTo>
                  <a:pt x="99" y="128"/>
                  <a:pt x="104" y="133"/>
                  <a:pt x="104" y="140"/>
                </a:cubicBezTo>
                <a:cubicBezTo>
                  <a:pt x="104" y="143"/>
                  <a:pt x="103" y="146"/>
                  <a:pt x="100" y="148"/>
                </a:cubicBezTo>
              </a:path>
            </a:pathLst>
          </a:custGeom>
          <a:solidFill>
            <a:schemeClr val="dk1"/>
          </a:solidFill>
          <a:ln w="0">
            <a:noFill/>
          </a:ln>
        </p:spPr>
        <p:style>
          <a:lnRef idx="0"/>
          <a:fillRef idx="0"/>
          <a:effectRef idx="0"/>
          <a:fontRef idx="minor"/>
        </p:style>
      </p:sp>
      <p:sp>
        <p:nvSpPr>
          <p:cNvPr id="2219" name="Google Shape;2180;p48"/>
          <p:cNvSpPr/>
          <p:nvPr/>
        </p:nvSpPr>
        <p:spPr>
          <a:xfrm>
            <a:off x="1722240" y="5066640"/>
            <a:ext cx="525600" cy="525600"/>
          </a:xfrm>
          <a:custGeom>
            <a:avLst/>
            <a:gdLst/>
            <a:ahLst/>
            <a:rect l="l" t="t" r="r" b="b"/>
            <a:pathLst>
              <a:path w="256" h="256">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dk1"/>
          </a:solidFill>
          <a:ln w="0">
            <a:noFill/>
          </a:ln>
        </p:spPr>
        <p:style>
          <a:lnRef idx="0"/>
          <a:fillRef idx="0"/>
          <a:effectRef idx="0"/>
          <a:fontRef idx="minor"/>
        </p:style>
      </p:sp>
      <p:sp>
        <p:nvSpPr>
          <p:cNvPr id="2220" name="Google Shape;2181;p48"/>
          <p:cNvSpPr/>
          <p:nvPr/>
        </p:nvSpPr>
        <p:spPr>
          <a:xfrm>
            <a:off x="800280" y="5114880"/>
            <a:ext cx="525600" cy="435240"/>
          </a:xfrm>
          <a:custGeom>
            <a:avLst/>
            <a:gdLst/>
            <a:ahLst/>
            <a:rect l="l" t="t" r="r" b="b"/>
            <a:pathLst>
              <a:path w="256" h="212">
                <a:moveTo>
                  <a:pt x="256" y="200"/>
                </a:moveTo>
                <a:cubicBezTo>
                  <a:pt x="256" y="207"/>
                  <a:pt x="251" y="212"/>
                  <a:pt x="244" y="212"/>
                </a:cubicBezTo>
                <a:cubicBezTo>
                  <a:pt x="244" y="212"/>
                  <a:pt x="244" y="212"/>
                  <a:pt x="244" y="212"/>
                </a:cubicBezTo>
                <a:cubicBezTo>
                  <a:pt x="12" y="212"/>
                  <a:pt x="12" y="212"/>
                  <a:pt x="12" y="212"/>
                </a:cubicBezTo>
                <a:cubicBezTo>
                  <a:pt x="12" y="212"/>
                  <a:pt x="12" y="212"/>
                  <a:pt x="12" y="212"/>
                </a:cubicBezTo>
                <a:cubicBezTo>
                  <a:pt x="12" y="212"/>
                  <a:pt x="12" y="212"/>
                  <a:pt x="12" y="212"/>
                </a:cubicBezTo>
                <a:cubicBezTo>
                  <a:pt x="5" y="212"/>
                  <a:pt x="0" y="207"/>
                  <a:pt x="0" y="200"/>
                </a:cubicBezTo>
                <a:cubicBezTo>
                  <a:pt x="0" y="198"/>
                  <a:pt x="1" y="195"/>
                  <a:pt x="2" y="193"/>
                </a:cubicBezTo>
                <a:cubicBezTo>
                  <a:pt x="2" y="193"/>
                  <a:pt x="2" y="193"/>
                  <a:pt x="2" y="193"/>
                </a:cubicBezTo>
                <a:cubicBezTo>
                  <a:pt x="118" y="5"/>
                  <a:pt x="118" y="5"/>
                  <a:pt x="118" y="5"/>
                </a:cubicBezTo>
                <a:cubicBezTo>
                  <a:pt x="118" y="5"/>
                  <a:pt x="118" y="5"/>
                  <a:pt x="118" y="5"/>
                </a:cubicBezTo>
                <a:cubicBezTo>
                  <a:pt x="120" y="2"/>
                  <a:pt x="124" y="0"/>
                  <a:pt x="128" y="0"/>
                </a:cubicBezTo>
                <a:cubicBezTo>
                  <a:pt x="132" y="0"/>
                  <a:pt x="136" y="2"/>
                  <a:pt x="138" y="6"/>
                </a:cubicBezTo>
                <a:cubicBezTo>
                  <a:pt x="138" y="6"/>
                  <a:pt x="138" y="6"/>
                  <a:pt x="138" y="6"/>
                </a:cubicBezTo>
                <a:cubicBezTo>
                  <a:pt x="254" y="194"/>
                  <a:pt x="254" y="194"/>
                  <a:pt x="254" y="194"/>
                </a:cubicBezTo>
                <a:cubicBezTo>
                  <a:pt x="254" y="194"/>
                  <a:pt x="254" y="194"/>
                  <a:pt x="254" y="194"/>
                </a:cubicBezTo>
                <a:cubicBezTo>
                  <a:pt x="255" y="196"/>
                  <a:pt x="256" y="198"/>
                  <a:pt x="256" y="200"/>
                </a:cubicBezTo>
                <a:moveTo>
                  <a:pt x="144" y="68"/>
                </a:moveTo>
                <a:cubicBezTo>
                  <a:pt x="144" y="59"/>
                  <a:pt x="137" y="52"/>
                  <a:pt x="128" y="52"/>
                </a:cubicBezTo>
                <a:cubicBezTo>
                  <a:pt x="119" y="52"/>
                  <a:pt x="112" y="59"/>
                  <a:pt x="112" y="68"/>
                </a:cubicBezTo>
                <a:cubicBezTo>
                  <a:pt x="112" y="128"/>
                  <a:pt x="112" y="128"/>
                  <a:pt x="112" y="128"/>
                </a:cubicBezTo>
                <a:cubicBezTo>
                  <a:pt x="112" y="137"/>
                  <a:pt x="119" y="144"/>
                  <a:pt x="128" y="144"/>
                </a:cubicBezTo>
                <a:cubicBezTo>
                  <a:pt x="137" y="144"/>
                  <a:pt x="144" y="137"/>
                  <a:pt x="144" y="128"/>
                </a:cubicBezTo>
                <a:lnTo>
                  <a:pt x="144" y="68"/>
                </a:lnTo>
                <a:close/>
                <a:moveTo>
                  <a:pt x="128" y="156"/>
                </a:moveTo>
                <a:cubicBezTo>
                  <a:pt x="119" y="156"/>
                  <a:pt x="112" y="163"/>
                  <a:pt x="112" y="172"/>
                </a:cubicBezTo>
                <a:cubicBezTo>
                  <a:pt x="112" y="181"/>
                  <a:pt x="119" y="188"/>
                  <a:pt x="128" y="188"/>
                </a:cubicBezTo>
                <a:cubicBezTo>
                  <a:pt x="137" y="188"/>
                  <a:pt x="144" y="181"/>
                  <a:pt x="144" y="172"/>
                </a:cubicBezTo>
                <a:cubicBezTo>
                  <a:pt x="144" y="163"/>
                  <a:pt x="137" y="156"/>
                  <a:pt x="128" y="156"/>
                </a:cubicBezTo>
              </a:path>
            </a:pathLst>
          </a:custGeom>
          <a:solidFill>
            <a:schemeClr val="dk1"/>
          </a:solidFill>
          <a:ln w="0">
            <a:noFill/>
          </a:ln>
        </p:spPr>
        <p:style>
          <a:lnRef idx="0"/>
          <a:fillRef idx="0"/>
          <a:effectRef idx="0"/>
          <a:fontRef idx="minor"/>
        </p:style>
      </p:sp>
      <p:sp>
        <p:nvSpPr>
          <p:cNvPr id="2221" name="Google Shape;2182;p48"/>
          <p:cNvSpPr/>
          <p:nvPr/>
        </p:nvSpPr>
        <p:spPr>
          <a:xfrm>
            <a:off x="10941840" y="4142160"/>
            <a:ext cx="525600" cy="527760"/>
          </a:xfrm>
          <a:custGeom>
            <a:avLst/>
            <a:gdLst/>
            <a:ahLst/>
            <a:rect l="l" t="t" r="r" b="b"/>
            <a:pathLst>
              <a:path w="256" h="256">
                <a:moveTo>
                  <a:pt x="244" y="92"/>
                </a:moveTo>
                <a:cubicBezTo>
                  <a:pt x="232" y="92"/>
                  <a:pt x="232" y="92"/>
                  <a:pt x="232" y="92"/>
                </a:cubicBezTo>
                <a:cubicBezTo>
                  <a:pt x="225" y="92"/>
                  <a:pt x="225" y="92"/>
                  <a:pt x="225" y="92"/>
                </a:cubicBezTo>
                <a:cubicBezTo>
                  <a:pt x="192" y="92"/>
                  <a:pt x="192" y="92"/>
                  <a:pt x="192" y="92"/>
                </a:cubicBezTo>
                <a:cubicBezTo>
                  <a:pt x="185" y="92"/>
                  <a:pt x="180" y="87"/>
                  <a:pt x="180" y="80"/>
                </a:cubicBezTo>
                <a:cubicBezTo>
                  <a:pt x="180" y="73"/>
                  <a:pt x="185" y="68"/>
                  <a:pt x="192" y="68"/>
                </a:cubicBezTo>
                <a:cubicBezTo>
                  <a:pt x="213" y="68"/>
                  <a:pt x="213" y="68"/>
                  <a:pt x="213" y="68"/>
                </a:cubicBezTo>
                <a:cubicBezTo>
                  <a:pt x="194" y="41"/>
                  <a:pt x="163" y="24"/>
                  <a:pt x="128" y="24"/>
                </a:cubicBezTo>
                <a:cubicBezTo>
                  <a:pt x="71" y="24"/>
                  <a:pt x="24" y="71"/>
                  <a:pt x="24" y="128"/>
                </a:cubicBezTo>
                <a:cubicBezTo>
                  <a:pt x="24" y="135"/>
                  <a:pt x="19" y="140"/>
                  <a:pt x="12" y="140"/>
                </a:cubicBezTo>
                <a:cubicBezTo>
                  <a:pt x="5" y="140"/>
                  <a:pt x="0" y="135"/>
                  <a:pt x="0" y="128"/>
                </a:cubicBezTo>
                <a:cubicBezTo>
                  <a:pt x="0" y="57"/>
                  <a:pt x="57" y="0"/>
                  <a:pt x="128" y="0"/>
                </a:cubicBezTo>
                <a:cubicBezTo>
                  <a:pt x="171" y="0"/>
                  <a:pt x="209" y="21"/>
                  <a:pt x="232" y="54"/>
                </a:cubicBezTo>
                <a:cubicBezTo>
                  <a:pt x="232" y="32"/>
                  <a:pt x="232" y="32"/>
                  <a:pt x="232" y="32"/>
                </a:cubicBezTo>
                <a:cubicBezTo>
                  <a:pt x="232" y="25"/>
                  <a:pt x="237" y="20"/>
                  <a:pt x="244" y="20"/>
                </a:cubicBezTo>
                <a:cubicBezTo>
                  <a:pt x="251" y="20"/>
                  <a:pt x="256" y="25"/>
                  <a:pt x="256" y="32"/>
                </a:cubicBezTo>
                <a:cubicBezTo>
                  <a:pt x="256" y="80"/>
                  <a:pt x="256" y="80"/>
                  <a:pt x="256" y="80"/>
                </a:cubicBezTo>
                <a:cubicBezTo>
                  <a:pt x="256" y="87"/>
                  <a:pt x="251" y="92"/>
                  <a:pt x="244" y="92"/>
                </a:cubicBezTo>
                <a:moveTo>
                  <a:pt x="12" y="164"/>
                </a:moveTo>
                <a:cubicBezTo>
                  <a:pt x="64" y="164"/>
                  <a:pt x="64" y="164"/>
                  <a:pt x="64" y="164"/>
                </a:cubicBezTo>
                <a:cubicBezTo>
                  <a:pt x="71" y="164"/>
                  <a:pt x="76" y="169"/>
                  <a:pt x="76" y="176"/>
                </a:cubicBezTo>
                <a:cubicBezTo>
                  <a:pt x="76" y="183"/>
                  <a:pt x="71" y="188"/>
                  <a:pt x="64" y="188"/>
                </a:cubicBezTo>
                <a:cubicBezTo>
                  <a:pt x="43" y="188"/>
                  <a:pt x="43" y="188"/>
                  <a:pt x="43" y="188"/>
                </a:cubicBezTo>
                <a:cubicBezTo>
                  <a:pt x="62" y="215"/>
                  <a:pt x="93" y="232"/>
                  <a:pt x="128" y="232"/>
                </a:cubicBezTo>
                <a:cubicBezTo>
                  <a:pt x="185" y="232"/>
                  <a:pt x="232" y="185"/>
                  <a:pt x="232" y="128"/>
                </a:cubicBezTo>
                <a:cubicBezTo>
                  <a:pt x="232" y="121"/>
                  <a:pt x="237" y="116"/>
                  <a:pt x="244" y="116"/>
                </a:cubicBezTo>
                <a:cubicBezTo>
                  <a:pt x="251" y="116"/>
                  <a:pt x="256" y="121"/>
                  <a:pt x="256" y="128"/>
                </a:cubicBezTo>
                <a:cubicBezTo>
                  <a:pt x="256" y="199"/>
                  <a:pt x="199" y="256"/>
                  <a:pt x="128" y="256"/>
                </a:cubicBezTo>
                <a:cubicBezTo>
                  <a:pt x="85" y="256"/>
                  <a:pt x="47" y="235"/>
                  <a:pt x="24" y="202"/>
                </a:cubicBezTo>
                <a:cubicBezTo>
                  <a:pt x="24" y="224"/>
                  <a:pt x="24" y="224"/>
                  <a:pt x="24" y="224"/>
                </a:cubicBezTo>
                <a:cubicBezTo>
                  <a:pt x="24" y="231"/>
                  <a:pt x="19" y="236"/>
                  <a:pt x="12" y="236"/>
                </a:cubicBezTo>
                <a:cubicBezTo>
                  <a:pt x="5" y="236"/>
                  <a:pt x="0" y="231"/>
                  <a:pt x="0" y="224"/>
                </a:cubicBezTo>
                <a:cubicBezTo>
                  <a:pt x="0" y="176"/>
                  <a:pt x="0" y="176"/>
                  <a:pt x="0" y="176"/>
                </a:cubicBezTo>
                <a:cubicBezTo>
                  <a:pt x="0" y="169"/>
                  <a:pt x="5" y="164"/>
                  <a:pt x="12" y="164"/>
                </a:cubicBezTo>
              </a:path>
            </a:pathLst>
          </a:custGeom>
          <a:solidFill>
            <a:schemeClr val="dk1"/>
          </a:solidFill>
          <a:ln w="0">
            <a:noFill/>
          </a:ln>
        </p:spPr>
        <p:style>
          <a:lnRef idx="0"/>
          <a:fillRef idx="0"/>
          <a:effectRef idx="0"/>
          <a:fontRef idx="minor"/>
        </p:style>
      </p:sp>
      <p:sp>
        <p:nvSpPr>
          <p:cNvPr id="2222" name="Google Shape;2183;p48"/>
          <p:cNvSpPr/>
          <p:nvPr/>
        </p:nvSpPr>
        <p:spPr>
          <a:xfrm>
            <a:off x="10019520" y="4142160"/>
            <a:ext cx="525600" cy="527760"/>
          </a:xfrm>
          <a:custGeom>
            <a:avLst/>
            <a:gdLst/>
            <a:ahLst/>
            <a:rect l="l" t="t" r="r" b="b"/>
            <a:pathLst>
              <a:path w="256" h="256">
                <a:moveTo>
                  <a:pt x="244" y="92"/>
                </a:moveTo>
                <a:cubicBezTo>
                  <a:pt x="192" y="92"/>
                  <a:pt x="192" y="92"/>
                  <a:pt x="192" y="92"/>
                </a:cubicBezTo>
                <a:cubicBezTo>
                  <a:pt x="185" y="92"/>
                  <a:pt x="180" y="87"/>
                  <a:pt x="180" y="80"/>
                </a:cubicBezTo>
                <a:cubicBezTo>
                  <a:pt x="180" y="73"/>
                  <a:pt x="185" y="68"/>
                  <a:pt x="192" y="68"/>
                </a:cubicBezTo>
                <a:cubicBezTo>
                  <a:pt x="213" y="68"/>
                  <a:pt x="213" y="68"/>
                  <a:pt x="213" y="68"/>
                </a:cubicBezTo>
                <a:cubicBezTo>
                  <a:pt x="194" y="41"/>
                  <a:pt x="163" y="24"/>
                  <a:pt x="128" y="24"/>
                </a:cubicBezTo>
                <a:cubicBezTo>
                  <a:pt x="71" y="24"/>
                  <a:pt x="24" y="71"/>
                  <a:pt x="24" y="128"/>
                </a:cubicBezTo>
                <a:cubicBezTo>
                  <a:pt x="24" y="185"/>
                  <a:pt x="71" y="232"/>
                  <a:pt x="128" y="232"/>
                </a:cubicBezTo>
                <a:cubicBezTo>
                  <a:pt x="185" y="232"/>
                  <a:pt x="232" y="185"/>
                  <a:pt x="232" y="128"/>
                </a:cubicBezTo>
                <a:cubicBezTo>
                  <a:pt x="232" y="121"/>
                  <a:pt x="237" y="116"/>
                  <a:pt x="244" y="116"/>
                </a:cubicBezTo>
                <a:cubicBezTo>
                  <a:pt x="251" y="116"/>
                  <a:pt x="256" y="121"/>
                  <a:pt x="256" y="128"/>
                </a:cubicBezTo>
                <a:cubicBezTo>
                  <a:pt x="256" y="199"/>
                  <a:pt x="199" y="256"/>
                  <a:pt x="128" y="256"/>
                </a:cubicBezTo>
                <a:cubicBezTo>
                  <a:pt x="57" y="256"/>
                  <a:pt x="0" y="199"/>
                  <a:pt x="0" y="128"/>
                </a:cubicBezTo>
                <a:cubicBezTo>
                  <a:pt x="0" y="57"/>
                  <a:pt x="57" y="0"/>
                  <a:pt x="128" y="0"/>
                </a:cubicBezTo>
                <a:cubicBezTo>
                  <a:pt x="171" y="0"/>
                  <a:pt x="209" y="21"/>
                  <a:pt x="232" y="54"/>
                </a:cubicBezTo>
                <a:cubicBezTo>
                  <a:pt x="232" y="32"/>
                  <a:pt x="232" y="32"/>
                  <a:pt x="232" y="32"/>
                </a:cubicBezTo>
                <a:cubicBezTo>
                  <a:pt x="232" y="25"/>
                  <a:pt x="237" y="20"/>
                  <a:pt x="244" y="20"/>
                </a:cubicBezTo>
                <a:cubicBezTo>
                  <a:pt x="251" y="20"/>
                  <a:pt x="256" y="25"/>
                  <a:pt x="256" y="32"/>
                </a:cubicBezTo>
                <a:cubicBezTo>
                  <a:pt x="256" y="80"/>
                  <a:pt x="256" y="80"/>
                  <a:pt x="256" y="80"/>
                </a:cubicBezTo>
                <a:cubicBezTo>
                  <a:pt x="256" y="87"/>
                  <a:pt x="251" y="92"/>
                  <a:pt x="244" y="92"/>
                </a:cubicBezTo>
              </a:path>
            </a:pathLst>
          </a:custGeom>
          <a:solidFill>
            <a:schemeClr val="dk1"/>
          </a:solidFill>
          <a:ln w="0">
            <a:noFill/>
          </a:ln>
        </p:spPr>
        <p:style>
          <a:lnRef idx="0"/>
          <a:fillRef idx="0"/>
          <a:effectRef idx="0"/>
          <a:fontRef idx="minor"/>
        </p:style>
      </p:sp>
      <p:sp>
        <p:nvSpPr>
          <p:cNvPr id="2223" name="Google Shape;2184;p48"/>
          <p:cNvSpPr/>
          <p:nvPr/>
        </p:nvSpPr>
        <p:spPr>
          <a:xfrm>
            <a:off x="9097560" y="4192560"/>
            <a:ext cx="525600" cy="370800"/>
          </a:xfrm>
          <a:custGeom>
            <a:avLst/>
            <a:gdLst/>
            <a:ahLst/>
            <a:rect l="l" t="t" r="r" b="b"/>
            <a:pathLst>
              <a:path w="256" h="180">
                <a:moveTo>
                  <a:pt x="225" y="77"/>
                </a:moveTo>
                <a:cubicBezTo>
                  <a:pt x="222" y="79"/>
                  <a:pt x="219" y="80"/>
                  <a:pt x="216" y="80"/>
                </a:cubicBezTo>
                <a:cubicBezTo>
                  <a:pt x="209" y="80"/>
                  <a:pt x="204" y="75"/>
                  <a:pt x="204" y="68"/>
                </a:cubicBezTo>
                <a:cubicBezTo>
                  <a:pt x="204" y="65"/>
                  <a:pt x="205" y="62"/>
                  <a:pt x="208" y="60"/>
                </a:cubicBezTo>
                <a:cubicBezTo>
                  <a:pt x="215" y="52"/>
                  <a:pt x="215" y="52"/>
                  <a:pt x="215" y="52"/>
                </a:cubicBezTo>
                <a:cubicBezTo>
                  <a:pt x="208" y="52"/>
                  <a:pt x="208" y="52"/>
                  <a:pt x="208" y="52"/>
                </a:cubicBezTo>
                <a:cubicBezTo>
                  <a:pt x="208" y="52"/>
                  <a:pt x="208" y="52"/>
                  <a:pt x="208" y="52"/>
                </a:cubicBezTo>
                <a:cubicBezTo>
                  <a:pt x="196" y="52"/>
                  <a:pt x="196" y="52"/>
                  <a:pt x="196" y="52"/>
                </a:cubicBezTo>
                <a:cubicBezTo>
                  <a:pt x="185" y="52"/>
                  <a:pt x="185" y="52"/>
                  <a:pt x="185" y="52"/>
                </a:cubicBezTo>
                <a:cubicBezTo>
                  <a:pt x="60" y="176"/>
                  <a:pt x="60" y="176"/>
                  <a:pt x="60" y="176"/>
                </a:cubicBezTo>
                <a:cubicBezTo>
                  <a:pt x="58" y="179"/>
                  <a:pt x="55" y="180"/>
                  <a:pt x="52" y="180"/>
                </a:cubicBezTo>
                <a:cubicBezTo>
                  <a:pt x="36" y="180"/>
                  <a:pt x="36" y="180"/>
                  <a:pt x="36" y="180"/>
                </a:cubicBezTo>
                <a:cubicBezTo>
                  <a:pt x="12" y="180"/>
                  <a:pt x="12" y="180"/>
                  <a:pt x="12" y="180"/>
                </a:cubicBezTo>
                <a:cubicBezTo>
                  <a:pt x="5" y="180"/>
                  <a:pt x="0" y="175"/>
                  <a:pt x="0" y="168"/>
                </a:cubicBezTo>
                <a:cubicBezTo>
                  <a:pt x="0" y="161"/>
                  <a:pt x="5" y="156"/>
                  <a:pt x="12" y="156"/>
                </a:cubicBezTo>
                <a:cubicBezTo>
                  <a:pt x="36" y="156"/>
                  <a:pt x="36" y="156"/>
                  <a:pt x="36" y="156"/>
                </a:cubicBezTo>
                <a:cubicBezTo>
                  <a:pt x="47" y="156"/>
                  <a:pt x="47" y="156"/>
                  <a:pt x="47" y="156"/>
                </a:cubicBezTo>
                <a:cubicBezTo>
                  <a:pt x="172" y="32"/>
                  <a:pt x="172" y="32"/>
                  <a:pt x="172" y="32"/>
                </a:cubicBezTo>
                <a:cubicBezTo>
                  <a:pt x="174" y="29"/>
                  <a:pt x="177" y="28"/>
                  <a:pt x="180" y="28"/>
                </a:cubicBezTo>
                <a:cubicBezTo>
                  <a:pt x="200" y="28"/>
                  <a:pt x="200" y="28"/>
                  <a:pt x="200" y="28"/>
                </a:cubicBezTo>
                <a:cubicBezTo>
                  <a:pt x="215" y="28"/>
                  <a:pt x="215" y="28"/>
                  <a:pt x="215" y="28"/>
                </a:cubicBezTo>
                <a:cubicBezTo>
                  <a:pt x="208" y="21"/>
                  <a:pt x="208" y="21"/>
                  <a:pt x="208" y="21"/>
                </a:cubicBezTo>
                <a:cubicBezTo>
                  <a:pt x="205" y="18"/>
                  <a:pt x="204" y="15"/>
                  <a:pt x="204" y="12"/>
                </a:cubicBezTo>
                <a:cubicBezTo>
                  <a:pt x="204" y="5"/>
                  <a:pt x="209" y="0"/>
                  <a:pt x="216" y="0"/>
                </a:cubicBezTo>
                <a:cubicBezTo>
                  <a:pt x="219" y="0"/>
                  <a:pt x="222" y="1"/>
                  <a:pt x="225" y="4"/>
                </a:cubicBezTo>
                <a:cubicBezTo>
                  <a:pt x="253" y="32"/>
                  <a:pt x="253" y="32"/>
                  <a:pt x="253" y="32"/>
                </a:cubicBezTo>
                <a:cubicBezTo>
                  <a:pt x="255" y="34"/>
                  <a:pt x="256" y="37"/>
                  <a:pt x="256" y="40"/>
                </a:cubicBezTo>
                <a:cubicBezTo>
                  <a:pt x="256" y="43"/>
                  <a:pt x="255" y="46"/>
                  <a:pt x="253" y="49"/>
                </a:cubicBezTo>
                <a:lnTo>
                  <a:pt x="225" y="77"/>
                </a:lnTo>
                <a:close/>
              </a:path>
            </a:pathLst>
          </a:custGeom>
          <a:solidFill>
            <a:schemeClr val="dk1"/>
          </a:solidFill>
          <a:ln w="0">
            <a:noFill/>
          </a:ln>
        </p:spPr>
        <p:style>
          <a:lnRef idx="0"/>
          <a:fillRef idx="0"/>
          <a:effectRef idx="0"/>
          <a:fontRef idx="minor"/>
        </p:style>
      </p:sp>
      <p:sp>
        <p:nvSpPr>
          <p:cNvPr id="2224" name="Google Shape;2185;p48"/>
          <p:cNvSpPr/>
          <p:nvPr/>
        </p:nvSpPr>
        <p:spPr>
          <a:xfrm>
            <a:off x="8175240" y="4250880"/>
            <a:ext cx="525600" cy="369000"/>
          </a:xfrm>
          <a:custGeom>
            <a:avLst/>
            <a:gdLst/>
            <a:ahLst/>
            <a:rect l="l" t="t" r="r" b="b"/>
            <a:pathLst>
              <a:path w="256" h="180">
                <a:moveTo>
                  <a:pt x="224" y="104"/>
                </a:moveTo>
                <a:cubicBezTo>
                  <a:pt x="222" y="101"/>
                  <a:pt x="219" y="100"/>
                  <a:pt x="216" y="100"/>
                </a:cubicBezTo>
                <a:cubicBezTo>
                  <a:pt x="209" y="100"/>
                  <a:pt x="204" y="105"/>
                  <a:pt x="204" y="112"/>
                </a:cubicBezTo>
                <a:cubicBezTo>
                  <a:pt x="204" y="115"/>
                  <a:pt x="205" y="118"/>
                  <a:pt x="208" y="120"/>
                </a:cubicBezTo>
                <a:cubicBezTo>
                  <a:pt x="215" y="128"/>
                  <a:pt x="215" y="128"/>
                  <a:pt x="215" y="128"/>
                </a:cubicBezTo>
                <a:cubicBezTo>
                  <a:pt x="208" y="128"/>
                  <a:pt x="208" y="128"/>
                  <a:pt x="208" y="128"/>
                </a:cubicBezTo>
                <a:cubicBezTo>
                  <a:pt x="208" y="128"/>
                  <a:pt x="208" y="128"/>
                  <a:pt x="208" y="128"/>
                </a:cubicBezTo>
                <a:cubicBezTo>
                  <a:pt x="196" y="128"/>
                  <a:pt x="196" y="128"/>
                  <a:pt x="196" y="128"/>
                </a:cubicBezTo>
                <a:cubicBezTo>
                  <a:pt x="185" y="128"/>
                  <a:pt x="185" y="128"/>
                  <a:pt x="185" y="128"/>
                </a:cubicBezTo>
                <a:cubicBezTo>
                  <a:pt x="60" y="4"/>
                  <a:pt x="60" y="4"/>
                  <a:pt x="60" y="4"/>
                </a:cubicBezTo>
                <a:cubicBezTo>
                  <a:pt x="58" y="1"/>
                  <a:pt x="55" y="0"/>
                  <a:pt x="52" y="0"/>
                </a:cubicBezTo>
                <a:cubicBezTo>
                  <a:pt x="36" y="0"/>
                  <a:pt x="36" y="0"/>
                  <a:pt x="36" y="0"/>
                </a:cubicBezTo>
                <a:cubicBezTo>
                  <a:pt x="12" y="0"/>
                  <a:pt x="12" y="0"/>
                  <a:pt x="12" y="0"/>
                </a:cubicBezTo>
                <a:cubicBezTo>
                  <a:pt x="5" y="0"/>
                  <a:pt x="0" y="5"/>
                  <a:pt x="0" y="12"/>
                </a:cubicBezTo>
                <a:cubicBezTo>
                  <a:pt x="0" y="19"/>
                  <a:pt x="5" y="24"/>
                  <a:pt x="12" y="24"/>
                </a:cubicBezTo>
                <a:cubicBezTo>
                  <a:pt x="36" y="24"/>
                  <a:pt x="36" y="24"/>
                  <a:pt x="36" y="24"/>
                </a:cubicBezTo>
                <a:cubicBezTo>
                  <a:pt x="47" y="24"/>
                  <a:pt x="47" y="24"/>
                  <a:pt x="47" y="24"/>
                </a:cubicBezTo>
                <a:cubicBezTo>
                  <a:pt x="171" y="149"/>
                  <a:pt x="171" y="149"/>
                  <a:pt x="171" y="149"/>
                </a:cubicBezTo>
                <a:cubicBezTo>
                  <a:pt x="174" y="151"/>
                  <a:pt x="177" y="152"/>
                  <a:pt x="180" y="152"/>
                </a:cubicBezTo>
                <a:cubicBezTo>
                  <a:pt x="200" y="152"/>
                  <a:pt x="200" y="152"/>
                  <a:pt x="200" y="152"/>
                </a:cubicBezTo>
                <a:cubicBezTo>
                  <a:pt x="215" y="152"/>
                  <a:pt x="215" y="152"/>
                  <a:pt x="215" y="152"/>
                </a:cubicBezTo>
                <a:cubicBezTo>
                  <a:pt x="208" y="160"/>
                  <a:pt x="208" y="160"/>
                  <a:pt x="208" y="160"/>
                </a:cubicBezTo>
                <a:cubicBezTo>
                  <a:pt x="205" y="162"/>
                  <a:pt x="204" y="165"/>
                  <a:pt x="204" y="168"/>
                </a:cubicBezTo>
                <a:cubicBezTo>
                  <a:pt x="204" y="175"/>
                  <a:pt x="209" y="180"/>
                  <a:pt x="216" y="180"/>
                </a:cubicBezTo>
                <a:cubicBezTo>
                  <a:pt x="219" y="180"/>
                  <a:pt x="222" y="179"/>
                  <a:pt x="224" y="176"/>
                </a:cubicBezTo>
                <a:cubicBezTo>
                  <a:pt x="252" y="148"/>
                  <a:pt x="252" y="148"/>
                  <a:pt x="252" y="148"/>
                </a:cubicBezTo>
                <a:cubicBezTo>
                  <a:pt x="255" y="146"/>
                  <a:pt x="256" y="143"/>
                  <a:pt x="256" y="140"/>
                </a:cubicBezTo>
                <a:cubicBezTo>
                  <a:pt x="256" y="137"/>
                  <a:pt x="255" y="134"/>
                  <a:pt x="252" y="132"/>
                </a:cubicBezTo>
                <a:lnTo>
                  <a:pt x="224" y="104"/>
                </a:lnTo>
                <a:close/>
              </a:path>
            </a:pathLst>
          </a:custGeom>
          <a:solidFill>
            <a:schemeClr val="dk1"/>
          </a:solidFill>
          <a:ln w="0">
            <a:noFill/>
          </a:ln>
        </p:spPr>
        <p:style>
          <a:lnRef idx="0"/>
          <a:fillRef idx="0"/>
          <a:effectRef idx="0"/>
          <a:fontRef idx="minor"/>
        </p:style>
      </p:sp>
      <p:sp>
        <p:nvSpPr>
          <p:cNvPr id="2225" name="Google Shape;2186;p48"/>
          <p:cNvSpPr/>
          <p:nvPr/>
        </p:nvSpPr>
        <p:spPr>
          <a:xfrm>
            <a:off x="7253280" y="4192560"/>
            <a:ext cx="525600" cy="427320"/>
          </a:xfrm>
          <a:custGeom>
            <a:avLst/>
            <a:gdLst/>
            <a:ahLst/>
            <a:rect l="l" t="t" r="r" b="b"/>
            <a:pathLst>
              <a:path w="256" h="208">
                <a:moveTo>
                  <a:pt x="225" y="77"/>
                </a:moveTo>
                <a:cubicBezTo>
                  <a:pt x="222" y="79"/>
                  <a:pt x="219" y="80"/>
                  <a:pt x="216" y="80"/>
                </a:cubicBezTo>
                <a:cubicBezTo>
                  <a:pt x="209" y="80"/>
                  <a:pt x="204" y="75"/>
                  <a:pt x="204" y="68"/>
                </a:cubicBezTo>
                <a:cubicBezTo>
                  <a:pt x="204" y="65"/>
                  <a:pt x="205" y="62"/>
                  <a:pt x="208" y="60"/>
                </a:cubicBezTo>
                <a:cubicBezTo>
                  <a:pt x="215" y="52"/>
                  <a:pt x="215" y="52"/>
                  <a:pt x="215" y="52"/>
                </a:cubicBezTo>
                <a:cubicBezTo>
                  <a:pt x="208" y="52"/>
                  <a:pt x="208" y="52"/>
                  <a:pt x="208" y="52"/>
                </a:cubicBezTo>
                <a:cubicBezTo>
                  <a:pt x="208" y="52"/>
                  <a:pt x="208" y="52"/>
                  <a:pt x="208" y="52"/>
                </a:cubicBezTo>
                <a:cubicBezTo>
                  <a:pt x="196" y="52"/>
                  <a:pt x="196" y="52"/>
                  <a:pt x="196" y="52"/>
                </a:cubicBezTo>
                <a:cubicBezTo>
                  <a:pt x="185" y="52"/>
                  <a:pt x="185" y="52"/>
                  <a:pt x="185" y="52"/>
                </a:cubicBezTo>
                <a:cubicBezTo>
                  <a:pt x="60" y="176"/>
                  <a:pt x="60" y="176"/>
                  <a:pt x="60" y="176"/>
                </a:cubicBezTo>
                <a:cubicBezTo>
                  <a:pt x="58" y="179"/>
                  <a:pt x="55" y="180"/>
                  <a:pt x="52" y="180"/>
                </a:cubicBezTo>
                <a:cubicBezTo>
                  <a:pt x="36" y="180"/>
                  <a:pt x="36" y="180"/>
                  <a:pt x="36" y="180"/>
                </a:cubicBezTo>
                <a:cubicBezTo>
                  <a:pt x="12" y="180"/>
                  <a:pt x="12" y="180"/>
                  <a:pt x="12" y="180"/>
                </a:cubicBezTo>
                <a:cubicBezTo>
                  <a:pt x="5" y="180"/>
                  <a:pt x="0" y="175"/>
                  <a:pt x="0" y="168"/>
                </a:cubicBezTo>
                <a:cubicBezTo>
                  <a:pt x="0" y="161"/>
                  <a:pt x="5" y="156"/>
                  <a:pt x="12" y="156"/>
                </a:cubicBezTo>
                <a:cubicBezTo>
                  <a:pt x="36" y="156"/>
                  <a:pt x="36" y="156"/>
                  <a:pt x="36" y="156"/>
                </a:cubicBezTo>
                <a:cubicBezTo>
                  <a:pt x="47" y="156"/>
                  <a:pt x="47" y="156"/>
                  <a:pt x="47" y="156"/>
                </a:cubicBezTo>
                <a:cubicBezTo>
                  <a:pt x="172" y="32"/>
                  <a:pt x="172" y="32"/>
                  <a:pt x="172" y="32"/>
                </a:cubicBezTo>
                <a:cubicBezTo>
                  <a:pt x="174" y="29"/>
                  <a:pt x="177" y="28"/>
                  <a:pt x="180" y="28"/>
                </a:cubicBezTo>
                <a:cubicBezTo>
                  <a:pt x="200" y="28"/>
                  <a:pt x="200" y="28"/>
                  <a:pt x="200" y="28"/>
                </a:cubicBezTo>
                <a:cubicBezTo>
                  <a:pt x="215" y="28"/>
                  <a:pt x="215" y="28"/>
                  <a:pt x="215" y="28"/>
                </a:cubicBezTo>
                <a:cubicBezTo>
                  <a:pt x="208" y="21"/>
                  <a:pt x="208" y="21"/>
                  <a:pt x="208" y="21"/>
                </a:cubicBezTo>
                <a:cubicBezTo>
                  <a:pt x="205" y="18"/>
                  <a:pt x="204" y="15"/>
                  <a:pt x="204" y="12"/>
                </a:cubicBezTo>
                <a:cubicBezTo>
                  <a:pt x="204" y="5"/>
                  <a:pt x="209" y="0"/>
                  <a:pt x="216" y="0"/>
                </a:cubicBezTo>
                <a:cubicBezTo>
                  <a:pt x="219" y="0"/>
                  <a:pt x="222" y="1"/>
                  <a:pt x="225" y="4"/>
                </a:cubicBezTo>
                <a:cubicBezTo>
                  <a:pt x="253" y="32"/>
                  <a:pt x="253" y="32"/>
                  <a:pt x="253" y="32"/>
                </a:cubicBezTo>
                <a:cubicBezTo>
                  <a:pt x="255" y="34"/>
                  <a:pt x="256" y="37"/>
                  <a:pt x="256" y="40"/>
                </a:cubicBezTo>
                <a:cubicBezTo>
                  <a:pt x="256" y="43"/>
                  <a:pt x="255" y="46"/>
                  <a:pt x="253" y="49"/>
                </a:cubicBezTo>
                <a:lnTo>
                  <a:pt x="225" y="77"/>
                </a:lnTo>
                <a:close/>
                <a:moveTo>
                  <a:pt x="91" y="96"/>
                </a:moveTo>
                <a:cubicBezTo>
                  <a:pt x="47" y="52"/>
                  <a:pt x="47" y="52"/>
                  <a:pt x="47" y="52"/>
                </a:cubicBezTo>
                <a:cubicBezTo>
                  <a:pt x="36" y="52"/>
                  <a:pt x="36" y="52"/>
                  <a:pt x="36" y="52"/>
                </a:cubicBezTo>
                <a:cubicBezTo>
                  <a:pt x="12" y="52"/>
                  <a:pt x="12" y="52"/>
                  <a:pt x="12" y="52"/>
                </a:cubicBezTo>
                <a:cubicBezTo>
                  <a:pt x="5" y="52"/>
                  <a:pt x="0" y="47"/>
                  <a:pt x="0" y="40"/>
                </a:cubicBezTo>
                <a:cubicBezTo>
                  <a:pt x="0" y="33"/>
                  <a:pt x="5" y="28"/>
                  <a:pt x="12" y="28"/>
                </a:cubicBezTo>
                <a:cubicBezTo>
                  <a:pt x="32" y="28"/>
                  <a:pt x="32" y="28"/>
                  <a:pt x="32" y="28"/>
                </a:cubicBezTo>
                <a:cubicBezTo>
                  <a:pt x="52" y="28"/>
                  <a:pt x="52" y="28"/>
                  <a:pt x="52" y="28"/>
                </a:cubicBezTo>
                <a:cubicBezTo>
                  <a:pt x="55" y="28"/>
                  <a:pt x="58" y="29"/>
                  <a:pt x="60" y="32"/>
                </a:cubicBezTo>
                <a:cubicBezTo>
                  <a:pt x="108" y="79"/>
                  <a:pt x="108" y="79"/>
                  <a:pt x="108" y="79"/>
                </a:cubicBezTo>
                <a:lnTo>
                  <a:pt x="91" y="96"/>
                </a:lnTo>
                <a:close/>
                <a:moveTo>
                  <a:pt x="185" y="156"/>
                </a:moveTo>
                <a:cubicBezTo>
                  <a:pt x="196" y="156"/>
                  <a:pt x="196" y="156"/>
                  <a:pt x="196" y="156"/>
                </a:cubicBezTo>
                <a:cubicBezTo>
                  <a:pt x="208" y="156"/>
                  <a:pt x="208" y="156"/>
                  <a:pt x="208" y="156"/>
                </a:cubicBezTo>
                <a:cubicBezTo>
                  <a:pt x="208" y="156"/>
                  <a:pt x="208" y="156"/>
                  <a:pt x="208" y="156"/>
                </a:cubicBezTo>
                <a:cubicBezTo>
                  <a:pt x="215" y="156"/>
                  <a:pt x="215" y="156"/>
                  <a:pt x="215" y="156"/>
                </a:cubicBezTo>
                <a:cubicBezTo>
                  <a:pt x="208" y="148"/>
                  <a:pt x="208" y="148"/>
                  <a:pt x="208" y="148"/>
                </a:cubicBezTo>
                <a:cubicBezTo>
                  <a:pt x="205" y="146"/>
                  <a:pt x="204" y="143"/>
                  <a:pt x="204" y="140"/>
                </a:cubicBezTo>
                <a:cubicBezTo>
                  <a:pt x="204" y="133"/>
                  <a:pt x="209" y="128"/>
                  <a:pt x="216" y="128"/>
                </a:cubicBezTo>
                <a:cubicBezTo>
                  <a:pt x="219" y="128"/>
                  <a:pt x="222" y="129"/>
                  <a:pt x="225" y="131"/>
                </a:cubicBezTo>
                <a:cubicBezTo>
                  <a:pt x="253" y="159"/>
                  <a:pt x="253" y="159"/>
                  <a:pt x="253" y="159"/>
                </a:cubicBezTo>
                <a:cubicBezTo>
                  <a:pt x="255" y="162"/>
                  <a:pt x="256" y="165"/>
                  <a:pt x="256" y="168"/>
                </a:cubicBezTo>
                <a:cubicBezTo>
                  <a:pt x="256" y="171"/>
                  <a:pt x="255" y="174"/>
                  <a:pt x="253" y="176"/>
                </a:cubicBezTo>
                <a:cubicBezTo>
                  <a:pt x="225" y="204"/>
                  <a:pt x="225" y="204"/>
                  <a:pt x="225" y="204"/>
                </a:cubicBezTo>
                <a:cubicBezTo>
                  <a:pt x="222" y="207"/>
                  <a:pt x="219" y="208"/>
                  <a:pt x="216" y="208"/>
                </a:cubicBezTo>
                <a:cubicBezTo>
                  <a:pt x="209" y="208"/>
                  <a:pt x="204" y="203"/>
                  <a:pt x="204" y="196"/>
                </a:cubicBezTo>
                <a:cubicBezTo>
                  <a:pt x="204" y="193"/>
                  <a:pt x="205" y="190"/>
                  <a:pt x="208" y="187"/>
                </a:cubicBezTo>
                <a:cubicBezTo>
                  <a:pt x="215" y="180"/>
                  <a:pt x="215" y="180"/>
                  <a:pt x="215" y="180"/>
                </a:cubicBezTo>
                <a:cubicBezTo>
                  <a:pt x="196" y="180"/>
                  <a:pt x="196" y="180"/>
                  <a:pt x="196" y="180"/>
                </a:cubicBezTo>
                <a:cubicBezTo>
                  <a:pt x="180" y="180"/>
                  <a:pt x="180" y="180"/>
                  <a:pt x="180" y="180"/>
                </a:cubicBezTo>
                <a:cubicBezTo>
                  <a:pt x="177" y="180"/>
                  <a:pt x="174" y="179"/>
                  <a:pt x="172" y="176"/>
                </a:cubicBezTo>
                <a:cubicBezTo>
                  <a:pt x="124" y="129"/>
                  <a:pt x="124" y="129"/>
                  <a:pt x="124" y="129"/>
                </a:cubicBezTo>
                <a:cubicBezTo>
                  <a:pt x="141" y="112"/>
                  <a:pt x="141" y="112"/>
                  <a:pt x="141" y="112"/>
                </a:cubicBezTo>
                <a:lnTo>
                  <a:pt x="185" y="156"/>
                </a:lnTo>
                <a:close/>
              </a:path>
            </a:pathLst>
          </a:custGeom>
          <a:solidFill>
            <a:schemeClr val="dk1"/>
          </a:solidFill>
          <a:ln w="0">
            <a:noFill/>
          </a:ln>
        </p:spPr>
        <p:style>
          <a:lnRef idx="0"/>
          <a:fillRef idx="0"/>
          <a:effectRef idx="0"/>
          <a:fontRef idx="minor"/>
        </p:style>
      </p:sp>
      <p:sp>
        <p:nvSpPr>
          <p:cNvPr id="2226" name="Google Shape;2187;p48"/>
          <p:cNvSpPr/>
          <p:nvPr/>
        </p:nvSpPr>
        <p:spPr>
          <a:xfrm>
            <a:off x="6357240" y="4168440"/>
            <a:ext cx="475560" cy="477360"/>
          </a:xfrm>
          <a:custGeom>
            <a:avLst/>
            <a:gdLst/>
            <a:ahLst/>
            <a:rect l="l" t="t" r="r" b="b"/>
            <a:pathLst>
              <a:path w="232" h="232">
                <a:moveTo>
                  <a:pt x="229" y="20"/>
                </a:moveTo>
                <a:cubicBezTo>
                  <a:pt x="169" y="80"/>
                  <a:pt x="169" y="80"/>
                  <a:pt x="169" y="80"/>
                </a:cubicBezTo>
                <a:cubicBezTo>
                  <a:pt x="188" y="80"/>
                  <a:pt x="188" y="80"/>
                  <a:pt x="188" y="80"/>
                </a:cubicBezTo>
                <a:cubicBezTo>
                  <a:pt x="195" y="80"/>
                  <a:pt x="200" y="85"/>
                  <a:pt x="200" y="92"/>
                </a:cubicBezTo>
                <a:cubicBezTo>
                  <a:pt x="200" y="99"/>
                  <a:pt x="195" y="104"/>
                  <a:pt x="188" y="104"/>
                </a:cubicBezTo>
                <a:cubicBezTo>
                  <a:pt x="140" y="104"/>
                  <a:pt x="140" y="104"/>
                  <a:pt x="140" y="104"/>
                </a:cubicBezTo>
                <a:cubicBezTo>
                  <a:pt x="133" y="104"/>
                  <a:pt x="128" y="99"/>
                  <a:pt x="128" y="92"/>
                </a:cubicBezTo>
                <a:cubicBezTo>
                  <a:pt x="128" y="44"/>
                  <a:pt x="128" y="44"/>
                  <a:pt x="128" y="44"/>
                </a:cubicBezTo>
                <a:cubicBezTo>
                  <a:pt x="128" y="37"/>
                  <a:pt x="133" y="32"/>
                  <a:pt x="140" y="32"/>
                </a:cubicBezTo>
                <a:cubicBezTo>
                  <a:pt x="147" y="32"/>
                  <a:pt x="152" y="37"/>
                  <a:pt x="152" y="44"/>
                </a:cubicBezTo>
                <a:cubicBezTo>
                  <a:pt x="152" y="63"/>
                  <a:pt x="152" y="63"/>
                  <a:pt x="152" y="63"/>
                </a:cubicBezTo>
                <a:cubicBezTo>
                  <a:pt x="212" y="3"/>
                  <a:pt x="212" y="3"/>
                  <a:pt x="212" y="3"/>
                </a:cubicBezTo>
                <a:cubicBezTo>
                  <a:pt x="212" y="3"/>
                  <a:pt x="212" y="3"/>
                  <a:pt x="212" y="3"/>
                </a:cubicBezTo>
                <a:cubicBezTo>
                  <a:pt x="214" y="1"/>
                  <a:pt x="217" y="0"/>
                  <a:pt x="220" y="0"/>
                </a:cubicBezTo>
                <a:cubicBezTo>
                  <a:pt x="227" y="0"/>
                  <a:pt x="232" y="5"/>
                  <a:pt x="232" y="12"/>
                </a:cubicBezTo>
                <a:cubicBezTo>
                  <a:pt x="232" y="15"/>
                  <a:pt x="231" y="18"/>
                  <a:pt x="229" y="20"/>
                </a:cubicBezTo>
                <a:close/>
                <a:moveTo>
                  <a:pt x="140" y="128"/>
                </a:moveTo>
                <a:cubicBezTo>
                  <a:pt x="188" y="128"/>
                  <a:pt x="188" y="128"/>
                  <a:pt x="188" y="128"/>
                </a:cubicBezTo>
                <a:cubicBezTo>
                  <a:pt x="195" y="128"/>
                  <a:pt x="200" y="133"/>
                  <a:pt x="200" y="140"/>
                </a:cubicBezTo>
                <a:cubicBezTo>
                  <a:pt x="200" y="147"/>
                  <a:pt x="195" y="152"/>
                  <a:pt x="188" y="152"/>
                </a:cubicBezTo>
                <a:cubicBezTo>
                  <a:pt x="169" y="152"/>
                  <a:pt x="169" y="152"/>
                  <a:pt x="169" y="152"/>
                </a:cubicBezTo>
                <a:cubicBezTo>
                  <a:pt x="229" y="212"/>
                  <a:pt x="229" y="212"/>
                  <a:pt x="229" y="212"/>
                </a:cubicBezTo>
                <a:cubicBezTo>
                  <a:pt x="229" y="212"/>
                  <a:pt x="229" y="212"/>
                  <a:pt x="229" y="212"/>
                </a:cubicBezTo>
                <a:cubicBezTo>
                  <a:pt x="231" y="214"/>
                  <a:pt x="232" y="217"/>
                  <a:pt x="232" y="220"/>
                </a:cubicBezTo>
                <a:cubicBezTo>
                  <a:pt x="232" y="227"/>
                  <a:pt x="227" y="232"/>
                  <a:pt x="220" y="232"/>
                </a:cubicBezTo>
                <a:cubicBezTo>
                  <a:pt x="217" y="232"/>
                  <a:pt x="214" y="231"/>
                  <a:pt x="212" y="229"/>
                </a:cubicBezTo>
                <a:cubicBezTo>
                  <a:pt x="212" y="229"/>
                  <a:pt x="212" y="229"/>
                  <a:pt x="212" y="229"/>
                </a:cubicBezTo>
                <a:cubicBezTo>
                  <a:pt x="152" y="169"/>
                  <a:pt x="152" y="169"/>
                  <a:pt x="152" y="169"/>
                </a:cubicBezTo>
                <a:cubicBezTo>
                  <a:pt x="152" y="188"/>
                  <a:pt x="152" y="188"/>
                  <a:pt x="152" y="188"/>
                </a:cubicBezTo>
                <a:cubicBezTo>
                  <a:pt x="152" y="195"/>
                  <a:pt x="147" y="200"/>
                  <a:pt x="140" y="200"/>
                </a:cubicBezTo>
                <a:cubicBezTo>
                  <a:pt x="133" y="200"/>
                  <a:pt x="128" y="195"/>
                  <a:pt x="128" y="188"/>
                </a:cubicBezTo>
                <a:cubicBezTo>
                  <a:pt x="128" y="140"/>
                  <a:pt x="128" y="140"/>
                  <a:pt x="128" y="140"/>
                </a:cubicBezTo>
                <a:cubicBezTo>
                  <a:pt x="128" y="133"/>
                  <a:pt x="133" y="128"/>
                  <a:pt x="140" y="128"/>
                </a:cubicBezTo>
                <a:moveTo>
                  <a:pt x="92" y="200"/>
                </a:moveTo>
                <a:cubicBezTo>
                  <a:pt x="85" y="200"/>
                  <a:pt x="80" y="195"/>
                  <a:pt x="80" y="188"/>
                </a:cubicBezTo>
                <a:cubicBezTo>
                  <a:pt x="80" y="169"/>
                  <a:pt x="80" y="169"/>
                  <a:pt x="80" y="169"/>
                </a:cubicBezTo>
                <a:cubicBezTo>
                  <a:pt x="20" y="229"/>
                  <a:pt x="20" y="229"/>
                  <a:pt x="20" y="229"/>
                </a:cubicBezTo>
                <a:cubicBezTo>
                  <a:pt x="20" y="229"/>
                  <a:pt x="20" y="229"/>
                  <a:pt x="20" y="229"/>
                </a:cubicBezTo>
                <a:cubicBezTo>
                  <a:pt x="18" y="231"/>
                  <a:pt x="15" y="232"/>
                  <a:pt x="12" y="232"/>
                </a:cubicBezTo>
                <a:cubicBezTo>
                  <a:pt x="5" y="232"/>
                  <a:pt x="0" y="227"/>
                  <a:pt x="0" y="220"/>
                </a:cubicBezTo>
                <a:cubicBezTo>
                  <a:pt x="0" y="217"/>
                  <a:pt x="1" y="214"/>
                  <a:pt x="3" y="212"/>
                </a:cubicBezTo>
                <a:cubicBezTo>
                  <a:pt x="3" y="212"/>
                  <a:pt x="3" y="212"/>
                  <a:pt x="3" y="212"/>
                </a:cubicBezTo>
                <a:cubicBezTo>
                  <a:pt x="63" y="152"/>
                  <a:pt x="63" y="152"/>
                  <a:pt x="63" y="152"/>
                </a:cubicBezTo>
                <a:cubicBezTo>
                  <a:pt x="44" y="152"/>
                  <a:pt x="44" y="152"/>
                  <a:pt x="44" y="152"/>
                </a:cubicBezTo>
                <a:cubicBezTo>
                  <a:pt x="37" y="152"/>
                  <a:pt x="32" y="147"/>
                  <a:pt x="32" y="140"/>
                </a:cubicBezTo>
                <a:cubicBezTo>
                  <a:pt x="32" y="133"/>
                  <a:pt x="37" y="128"/>
                  <a:pt x="44" y="128"/>
                </a:cubicBezTo>
                <a:cubicBezTo>
                  <a:pt x="92" y="128"/>
                  <a:pt x="92" y="128"/>
                  <a:pt x="92" y="128"/>
                </a:cubicBezTo>
                <a:cubicBezTo>
                  <a:pt x="99" y="128"/>
                  <a:pt x="104" y="133"/>
                  <a:pt x="104" y="140"/>
                </a:cubicBezTo>
                <a:cubicBezTo>
                  <a:pt x="104" y="188"/>
                  <a:pt x="104" y="188"/>
                  <a:pt x="104" y="188"/>
                </a:cubicBezTo>
                <a:cubicBezTo>
                  <a:pt x="104" y="195"/>
                  <a:pt x="99" y="200"/>
                  <a:pt x="92" y="200"/>
                </a:cubicBezTo>
                <a:moveTo>
                  <a:pt x="92" y="104"/>
                </a:moveTo>
                <a:cubicBezTo>
                  <a:pt x="44" y="104"/>
                  <a:pt x="44" y="104"/>
                  <a:pt x="44" y="104"/>
                </a:cubicBezTo>
                <a:cubicBezTo>
                  <a:pt x="37" y="104"/>
                  <a:pt x="32" y="99"/>
                  <a:pt x="32" y="92"/>
                </a:cubicBezTo>
                <a:cubicBezTo>
                  <a:pt x="32" y="85"/>
                  <a:pt x="37" y="80"/>
                  <a:pt x="44" y="80"/>
                </a:cubicBezTo>
                <a:cubicBezTo>
                  <a:pt x="63" y="80"/>
                  <a:pt x="63" y="80"/>
                  <a:pt x="63" y="80"/>
                </a:cubicBezTo>
                <a:cubicBezTo>
                  <a:pt x="3" y="20"/>
                  <a:pt x="3" y="20"/>
                  <a:pt x="3" y="20"/>
                </a:cubicBezTo>
                <a:cubicBezTo>
                  <a:pt x="3" y="20"/>
                  <a:pt x="3" y="20"/>
                  <a:pt x="3" y="20"/>
                </a:cubicBezTo>
                <a:cubicBezTo>
                  <a:pt x="1" y="18"/>
                  <a:pt x="0" y="15"/>
                  <a:pt x="0" y="12"/>
                </a:cubicBezTo>
                <a:cubicBezTo>
                  <a:pt x="0" y="5"/>
                  <a:pt x="5" y="0"/>
                  <a:pt x="12" y="0"/>
                </a:cubicBezTo>
                <a:cubicBezTo>
                  <a:pt x="15" y="0"/>
                  <a:pt x="18" y="1"/>
                  <a:pt x="20" y="3"/>
                </a:cubicBezTo>
                <a:cubicBezTo>
                  <a:pt x="20" y="3"/>
                  <a:pt x="20" y="3"/>
                  <a:pt x="20" y="3"/>
                </a:cubicBezTo>
                <a:cubicBezTo>
                  <a:pt x="80" y="63"/>
                  <a:pt x="80" y="63"/>
                  <a:pt x="80" y="63"/>
                </a:cubicBezTo>
                <a:cubicBezTo>
                  <a:pt x="80" y="44"/>
                  <a:pt x="80" y="44"/>
                  <a:pt x="80" y="44"/>
                </a:cubicBezTo>
                <a:cubicBezTo>
                  <a:pt x="80" y="37"/>
                  <a:pt x="85" y="32"/>
                  <a:pt x="92" y="32"/>
                </a:cubicBezTo>
                <a:cubicBezTo>
                  <a:pt x="99" y="32"/>
                  <a:pt x="104" y="37"/>
                  <a:pt x="104" y="44"/>
                </a:cubicBezTo>
                <a:cubicBezTo>
                  <a:pt x="104" y="92"/>
                  <a:pt x="104" y="92"/>
                  <a:pt x="104" y="92"/>
                </a:cubicBezTo>
                <a:cubicBezTo>
                  <a:pt x="104" y="99"/>
                  <a:pt x="99" y="104"/>
                  <a:pt x="92" y="104"/>
                </a:cubicBezTo>
              </a:path>
            </a:pathLst>
          </a:custGeom>
          <a:solidFill>
            <a:schemeClr val="dk1"/>
          </a:solidFill>
          <a:ln w="0">
            <a:noFill/>
          </a:ln>
        </p:spPr>
        <p:style>
          <a:lnRef idx="0"/>
          <a:fillRef idx="0"/>
          <a:effectRef idx="0"/>
          <a:fontRef idx="minor"/>
        </p:style>
      </p:sp>
      <p:sp>
        <p:nvSpPr>
          <p:cNvPr id="2227" name="Google Shape;2188;p48"/>
          <p:cNvSpPr/>
          <p:nvPr/>
        </p:nvSpPr>
        <p:spPr>
          <a:xfrm>
            <a:off x="5434920" y="4168440"/>
            <a:ext cx="475560" cy="477360"/>
          </a:xfrm>
          <a:custGeom>
            <a:avLst/>
            <a:gdLst/>
            <a:ahLst/>
            <a:rect l="l" t="t" r="r" b="b"/>
            <a:pathLst>
              <a:path w="232" h="232">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chemeClr val="dk1"/>
          </a:solidFill>
          <a:ln w="0">
            <a:noFill/>
          </a:ln>
        </p:spPr>
        <p:style>
          <a:lnRef idx="0"/>
          <a:fillRef idx="0"/>
          <a:effectRef idx="0"/>
          <a:fontRef idx="minor"/>
        </p:style>
      </p:sp>
      <p:sp>
        <p:nvSpPr>
          <p:cNvPr id="2228" name="Google Shape;2189;p48"/>
          <p:cNvSpPr/>
          <p:nvPr/>
        </p:nvSpPr>
        <p:spPr>
          <a:xfrm>
            <a:off x="4488840" y="4142160"/>
            <a:ext cx="525600" cy="527760"/>
          </a:xfrm>
          <a:custGeom>
            <a:avLst/>
            <a:gdLst/>
            <a:ahLst/>
            <a:rect l="l" t="t" r="r" b="b"/>
            <a:pathLst>
              <a:path w="256" h="256">
                <a:moveTo>
                  <a:pt x="256" y="128"/>
                </a:moveTo>
                <a:cubicBezTo>
                  <a:pt x="256" y="132"/>
                  <a:pt x="254" y="135"/>
                  <a:pt x="252" y="137"/>
                </a:cubicBezTo>
                <a:cubicBezTo>
                  <a:pt x="212" y="173"/>
                  <a:pt x="212" y="173"/>
                  <a:pt x="212" y="173"/>
                </a:cubicBezTo>
                <a:cubicBezTo>
                  <a:pt x="210" y="175"/>
                  <a:pt x="207" y="176"/>
                  <a:pt x="204" y="176"/>
                </a:cubicBezTo>
                <a:cubicBezTo>
                  <a:pt x="197" y="176"/>
                  <a:pt x="192" y="171"/>
                  <a:pt x="192" y="164"/>
                </a:cubicBezTo>
                <a:cubicBezTo>
                  <a:pt x="192" y="160"/>
                  <a:pt x="194" y="157"/>
                  <a:pt x="196" y="155"/>
                </a:cubicBezTo>
                <a:cubicBezTo>
                  <a:pt x="213" y="140"/>
                  <a:pt x="213" y="140"/>
                  <a:pt x="213" y="140"/>
                </a:cubicBezTo>
                <a:cubicBezTo>
                  <a:pt x="140" y="140"/>
                  <a:pt x="140" y="140"/>
                  <a:pt x="140" y="140"/>
                </a:cubicBezTo>
                <a:cubicBezTo>
                  <a:pt x="140" y="213"/>
                  <a:pt x="140" y="213"/>
                  <a:pt x="140" y="213"/>
                </a:cubicBezTo>
                <a:cubicBezTo>
                  <a:pt x="155" y="196"/>
                  <a:pt x="155" y="196"/>
                  <a:pt x="155" y="196"/>
                </a:cubicBezTo>
                <a:cubicBezTo>
                  <a:pt x="157" y="194"/>
                  <a:pt x="160" y="192"/>
                  <a:pt x="164" y="192"/>
                </a:cubicBezTo>
                <a:cubicBezTo>
                  <a:pt x="171" y="192"/>
                  <a:pt x="176" y="197"/>
                  <a:pt x="176" y="204"/>
                </a:cubicBezTo>
                <a:cubicBezTo>
                  <a:pt x="176" y="207"/>
                  <a:pt x="175" y="210"/>
                  <a:pt x="173" y="212"/>
                </a:cubicBezTo>
                <a:cubicBezTo>
                  <a:pt x="137" y="252"/>
                  <a:pt x="137" y="252"/>
                  <a:pt x="137" y="252"/>
                </a:cubicBezTo>
                <a:cubicBezTo>
                  <a:pt x="135" y="254"/>
                  <a:pt x="132" y="256"/>
                  <a:pt x="128" y="256"/>
                </a:cubicBezTo>
                <a:cubicBezTo>
                  <a:pt x="124" y="256"/>
                  <a:pt x="121" y="254"/>
                  <a:pt x="119" y="252"/>
                </a:cubicBezTo>
                <a:cubicBezTo>
                  <a:pt x="83" y="212"/>
                  <a:pt x="83" y="212"/>
                  <a:pt x="83" y="212"/>
                </a:cubicBezTo>
                <a:cubicBezTo>
                  <a:pt x="81" y="210"/>
                  <a:pt x="80" y="207"/>
                  <a:pt x="80" y="204"/>
                </a:cubicBezTo>
                <a:cubicBezTo>
                  <a:pt x="80" y="197"/>
                  <a:pt x="85" y="192"/>
                  <a:pt x="92" y="192"/>
                </a:cubicBezTo>
                <a:cubicBezTo>
                  <a:pt x="96" y="192"/>
                  <a:pt x="99" y="194"/>
                  <a:pt x="101" y="196"/>
                </a:cubicBezTo>
                <a:cubicBezTo>
                  <a:pt x="116" y="213"/>
                  <a:pt x="116" y="213"/>
                  <a:pt x="116" y="213"/>
                </a:cubicBezTo>
                <a:cubicBezTo>
                  <a:pt x="116" y="140"/>
                  <a:pt x="116" y="140"/>
                  <a:pt x="116" y="140"/>
                </a:cubicBezTo>
                <a:cubicBezTo>
                  <a:pt x="43" y="140"/>
                  <a:pt x="43" y="140"/>
                  <a:pt x="43" y="140"/>
                </a:cubicBezTo>
                <a:cubicBezTo>
                  <a:pt x="60" y="155"/>
                  <a:pt x="60" y="155"/>
                  <a:pt x="60" y="155"/>
                </a:cubicBezTo>
                <a:cubicBezTo>
                  <a:pt x="62" y="157"/>
                  <a:pt x="64" y="160"/>
                  <a:pt x="64" y="164"/>
                </a:cubicBezTo>
                <a:cubicBezTo>
                  <a:pt x="64" y="171"/>
                  <a:pt x="59" y="176"/>
                  <a:pt x="52" y="176"/>
                </a:cubicBezTo>
                <a:cubicBezTo>
                  <a:pt x="49" y="176"/>
                  <a:pt x="46" y="175"/>
                  <a:pt x="44" y="173"/>
                </a:cubicBezTo>
                <a:cubicBezTo>
                  <a:pt x="4" y="137"/>
                  <a:pt x="4" y="137"/>
                  <a:pt x="4" y="137"/>
                </a:cubicBezTo>
                <a:cubicBezTo>
                  <a:pt x="2" y="135"/>
                  <a:pt x="0" y="132"/>
                  <a:pt x="0" y="128"/>
                </a:cubicBezTo>
                <a:cubicBezTo>
                  <a:pt x="0" y="124"/>
                  <a:pt x="2" y="121"/>
                  <a:pt x="4" y="119"/>
                </a:cubicBezTo>
                <a:cubicBezTo>
                  <a:pt x="44" y="83"/>
                  <a:pt x="44" y="83"/>
                  <a:pt x="44" y="83"/>
                </a:cubicBezTo>
                <a:cubicBezTo>
                  <a:pt x="46" y="81"/>
                  <a:pt x="49" y="80"/>
                  <a:pt x="52" y="80"/>
                </a:cubicBezTo>
                <a:cubicBezTo>
                  <a:pt x="59" y="80"/>
                  <a:pt x="64" y="85"/>
                  <a:pt x="64" y="92"/>
                </a:cubicBezTo>
                <a:cubicBezTo>
                  <a:pt x="64" y="96"/>
                  <a:pt x="62" y="99"/>
                  <a:pt x="60" y="101"/>
                </a:cubicBezTo>
                <a:cubicBezTo>
                  <a:pt x="43" y="116"/>
                  <a:pt x="43" y="116"/>
                  <a:pt x="43" y="116"/>
                </a:cubicBezTo>
                <a:cubicBezTo>
                  <a:pt x="116" y="116"/>
                  <a:pt x="116" y="116"/>
                  <a:pt x="116" y="116"/>
                </a:cubicBezTo>
                <a:cubicBezTo>
                  <a:pt x="116" y="43"/>
                  <a:pt x="116" y="43"/>
                  <a:pt x="116" y="43"/>
                </a:cubicBezTo>
                <a:cubicBezTo>
                  <a:pt x="101" y="60"/>
                  <a:pt x="101" y="60"/>
                  <a:pt x="101" y="60"/>
                </a:cubicBezTo>
                <a:cubicBezTo>
                  <a:pt x="99" y="62"/>
                  <a:pt x="96" y="64"/>
                  <a:pt x="92" y="64"/>
                </a:cubicBezTo>
                <a:cubicBezTo>
                  <a:pt x="85" y="64"/>
                  <a:pt x="80" y="59"/>
                  <a:pt x="80" y="52"/>
                </a:cubicBezTo>
                <a:cubicBezTo>
                  <a:pt x="80" y="49"/>
                  <a:pt x="81" y="46"/>
                  <a:pt x="83" y="44"/>
                </a:cubicBezTo>
                <a:cubicBezTo>
                  <a:pt x="119" y="4"/>
                  <a:pt x="119" y="4"/>
                  <a:pt x="119" y="4"/>
                </a:cubicBezTo>
                <a:cubicBezTo>
                  <a:pt x="121" y="2"/>
                  <a:pt x="124" y="0"/>
                  <a:pt x="128" y="0"/>
                </a:cubicBezTo>
                <a:cubicBezTo>
                  <a:pt x="132" y="0"/>
                  <a:pt x="135" y="2"/>
                  <a:pt x="137" y="4"/>
                </a:cubicBezTo>
                <a:cubicBezTo>
                  <a:pt x="173" y="44"/>
                  <a:pt x="173" y="44"/>
                  <a:pt x="173" y="44"/>
                </a:cubicBezTo>
                <a:cubicBezTo>
                  <a:pt x="175" y="46"/>
                  <a:pt x="176" y="49"/>
                  <a:pt x="176" y="52"/>
                </a:cubicBezTo>
                <a:cubicBezTo>
                  <a:pt x="176" y="59"/>
                  <a:pt x="171" y="64"/>
                  <a:pt x="164" y="64"/>
                </a:cubicBezTo>
                <a:cubicBezTo>
                  <a:pt x="160" y="64"/>
                  <a:pt x="157" y="62"/>
                  <a:pt x="155" y="60"/>
                </a:cubicBezTo>
                <a:cubicBezTo>
                  <a:pt x="140" y="43"/>
                  <a:pt x="140" y="43"/>
                  <a:pt x="140" y="43"/>
                </a:cubicBezTo>
                <a:cubicBezTo>
                  <a:pt x="140" y="116"/>
                  <a:pt x="140" y="116"/>
                  <a:pt x="140" y="116"/>
                </a:cubicBezTo>
                <a:cubicBezTo>
                  <a:pt x="213" y="116"/>
                  <a:pt x="213" y="116"/>
                  <a:pt x="213" y="116"/>
                </a:cubicBezTo>
                <a:cubicBezTo>
                  <a:pt x="196" y="101"/>
                  <a:pt x="196" y="101"/>
                  <a:pt x="196" y="101"/>
                </a:cubicBezTo>
                <a:cubicBezTo>
                  <a:pt x="194" y="99"/>
                  <a:pt x="192" y="96"/>
                  <a:pt x="192" y="92"/>
                </a:cubicBezTo>
                <a:cubicBezTo>
                  <a:pt x="192" y="85"/>
                  <a:pt x="197" y="80"/>
                  <a:pt x="204" y="80"/>
                </a:cubicBezTo>
                <a:cubicBezTo>
                  <a:pt x="207" y="80"/>
                  <a:pt x="210" y="81"/>
                  <a:pt x="212" y="83"/>
                </a:cubicBezTo>
                <a:cubicBezTo>
                  <a:pt x="252" y="119"/>
                  <a:pt x="252" y="119"/>
                  <a:pt x="252" y="119"/>
                </a:cubicBezTo>
                <a:cubicBezTo>
                  <a:pt x="254" y="121"/>
                  <a:pt x="256" y="124"/>
                  <a:pt x="256" y="128"/>
                </a:cubicBezTo>
              </a:path>
            </a:pathLst>
          </a:custGeom>
          <a:solidFill>
            <a:schemeClr val="dk1"/>
          </a:solidFill>
          <a:ln w="0">
            <a:noFill/>
          </a:ln>
        </p:spPr>
        <p:style>
          <a:lnRef idx="0"/>
          <a:fillRef idx="0"/>
          <a:effectRef idx="0"/>
          <a:fontRef idx="minor"/>
        </p:style>
      </p:sp>
      <p:sp>
        <p:nvSpPr>
          <p:cNvPr id="2229" name="Google Shape;2190;p48"/>
          <p:cNvSpPr/>
          <p:nvPr/>
        </p:nvSpPr>
        <p:spPr>
          <a:xfrm>
            <a:off x="3566520" y="4307040"/>
            <a:ext cx="525600" cy="198000"/>
          </a:xfrm>
          <a:custGeom>
            <a:avLst/>
            <a:gdLst/>
            <a:ahLst/>
            <a:rect l="l" t="t" r="r" b="b"/>
            <a:pathLst>
              <a:path w="256" h="96">
                <a:moveTo>
                  <a:pt x="256" y="48"/>
                </a:moveTo>
                <a:cubicBezTo>
                  <a:pt x="256" y="52"/>
                  <a:pt x="254" y="55"/>
                  <a:pt x="252" y="57"/>
                </a:cubicBezTo>
                <a:cubicBezTo>
                  <a:pt x="212" y="93"/>
                  <a:pt x="212" y="93"/>
                  <a:pt x="212" y="93"/>
                </a:cubicBezTo>
                <a:cubicBezTo>
                  <a:pt x="210" y="95"/>
                  <a:pt x="207" y="96"/>
                  <a:pt x="204" y="96"/>
                </a:cubicBezTo>
                <a:cubicBezTo>
                  <a:pt x="197" y="96"/>
                  <a:pt x="192" y="91"/>
                  <a:pt x="192" y="84"/>
                </a:cubicBezTo>
                <a:cubicBezTo>
                  <a:pt x="192" y="80"/>
                  <a:pt x="194" y="77"/>
                  <a:pt x="196" y="75"/>
                </a:cubicBezTo>
                <a:cubicBezTo>
                  <a:pt x="213" y="60"/>
                  <a:pt x="213" y="60"/>
                  <a:pt x="213" y="60"/>
                </a:cubicBezTo>
                <a:cubicBezTo>
                  <a:pt x="140" y="60"/>
                  <a:pt x="140" y="60"/>
                  <a:pt x="140" y="60"/>
                </a:cubicBezTo>
                <a:cubicBezTo>
                  <a:pt x="116" y="60"/>
                  <a:pt x="116" y="60"/>
                  <a:pt x="116" y="60"/>
                </a:cubicBezTo>
                <a:cubicBezTo>
                  <a:pt x="43" y="60"/>
                  <a:pt x="43" y="60"/>
                  <a:pt x="43" y="60"/>
                </a:cubicBezTo>
                <a:cubicBezTo>
                  <a:pt x="60" y="75"/>
                  <a:pt x="60" y="75"/>
                  <a:pt x="60" y="75"/>
                </a:cubicBezTo>
                <a:cubicBezTo>
                  <a:pt x="62" y="77"/>
                  <a:pt x="64" y="80"/>
                  <a:pt x="64" y="84"/>
                </a:cubicBezTo>
                <a:cubicBezTo>
                  <a:pt x="64" y="91"/>
                  <a:pt x="59" y="96"/>
                  <a:pt x="52" y="96"/>
                </a:cubicBezTo>
                <a:cubicBezTo>
                  <a:pt x="49" y="96"/>
                  <a:pt x="46" y="95"/>
                  <a:pt x="44" y="93"/>
                </a:cubicBezTo>
                <a:cubicBezTo>
                  <a:pt x="4" y="57"/>
                  <a:pt x="4" y="57"/>
                  <a:pt x="4" y="57"/>
                </a:cubicBezTo>
                <a:cubicBezTo>
                  <a:pt x="2" y="55"/>
                  <a:pt x="0" y="52"/>
                  <a:pt x="0" y="48"/>
                </a:cubicBezTo>
                <a:cubicBezTo>
                  <a:pt x="0" y="44"/>
                  <a:pt x="2" y="41"/>
                  <a:pt x="4" y="39"/>
                </a:cubicBezTo>
                <a:cubicBezTo>
                  <a:pt x="44" y="3"/>
                  <a:pt x="44" y="3"/>
                  <a:pt x="44" y="3"/>
                </a:cubicBezTo>
                <a:cubicBezTo>
                  <a:pt x="46" y="1"/>
                  <a:pt x="49" y="0"/>
                  <a:pt x="52" y="0"/>
                </a:cubicBezTo>
                <a:cubicBezTo>
                  <a:pt x="59" y="0"/>
                  <a:pt x="64" y="5"/>
                  <a:pt x="64" y="12"/>
                </a:cubicBezTo>
                <a:cubicBezTo>
                  <a:pt x="64" y="16"/>
                  <a:pt x="62" y="19"/>
                  <a:pt x="60" y="21"/>
                </a:cubicBezTo>
                <a:cubicBezTo>
                  <a:pt x="43" y="36"/>
                  <a:pt x="43" y="36"/>
                  <a:pt x="43" y="36"/>
                </a:cubicBezTo>
                <a:cubicBezTo>
                  <a:pt x="116" y="36"/>
                  <a:pt x="116" y="36"/>
                  <a:pt x="116" y="36"/>
                </a:cubicBezTo>
                <a:cubicBezTo>
                  <a:pt x="140" y="36"/>
                  <a:pt x="140" y="36"/>
                  <a:pt x="140" y="36"/>
                </a:cubicBezTo>
                <a:cubicBezTo>
                  <a:pt x="213" y="36"/>
                  <a:pt x="213" y="36"/>
                  <a:pt x="213" y="36"/>
                </a:cubicBezTo>
                <a:cubicBezTo>
                  <a:pt x="196" y="21"/>
                  <a:pt x="196" y="21"/>
                  <a:pt x="196" y="21"/>
                </a:cubicBezTo>
                <a:cubicBezTo>
                  <a:pt x="194" y="19"/>
                  <a:pt x="192" y="16"/>
                  <a:pt x="192" y="12"/>
                </a:cubicBezTo>
                <a:cubicBezTo>
                  <a:pt x="192" y="5"/>
                  <a:pt x="197" y="0"/>
                  <a:pt x="204" y="0"/>
                </a:cubicBezTo>
                <a:cubicBezTo>
                  <a:pt x="207" y="0"/>
                  <a:pt x="210" y="1"/>
                  <a:pt x="212" y="3"/>
                </a:cubicBezTo>
                <a:cubicBezTo>
                  <a:pt x="252" y="39"/>
                  <a:pt x="252" y="39"/>
                  <a:pt x="252" y="39"/>
                </a:cubicBezTo>
                <a:cubicBezTo>
                  <a:pt x="254" y="41"/>
                  <a:pt x="256" y="44"/>
                  <a:pt x="256" y="48"/>
                </a:cubicBezTo>
              </a:path>
            </a:pathLst>
          </a:custGeom>
          <a:solidFill>
            <a:schemeClr val="dk1"/>
          </a:solidFill>
          <a:ln w="0">
            <a:noFill/>
          </a:ln>
        </p:spPr>
        <p:style>
          <a:lnRef idx="0"/>
          <a:fillRef idx="0"/>
          <a:effectRef idx="0"/>
          <a:fontRef idx="minor"/>
        </p:style>
      </p:sp>
      <p:sp>
        <p:nvSpPr>
          <p:cNvPr id="2230" name="Google Shape;2191;p48"/>
          <p:cNvSpPr/>
          <p:nvPr/>
        </p:nvSpPr>
        <p:spPr>
          <a:xfrm>
            <a:off x="2809080" y="4142160"/>
            <a:ext cx="196200" cy="527760"/>
          </a:xfrm>
          <a:custGeom>
            <a:avLst/>
            <a:gdLst/>
            <a:ahLst/>
            <a:rect l="l" t="t" r="r" b="b"/>
            <a:pathLst>
              <a:path w="96" h="256">
                <a:moveTo>
                  <a:pt x="84" y="64"/>
                </a:moveTo>
                <a:cubicBezTo>
                  <a:pt x="80" y="64"/>
                  <a:pt x="77" y="62"/>
                  <a:pt x="75" y="60"/>
                </a:cubicBezTo>
                <a:cubicBezTo>
                  <a:pt x="60" y="43"/>
                  <a:pt x="60" y="43"/>
                  <a:pt x="60" y="43"/>
                </a:cubicBezTo>
                <a:cubicBezTo>
                  <a:pt x="60" y="116"/>
                  <a:pt x="60" y="116"/>
                  <a:pt x="60" y="116"/>
                </a:cubicBezTo>
                <a:cubicBezTo>
                  <a:pt x="60" y="140"/>
                  <a:pt x="60" y="140"/>
                  <a:pt x="60" y="140"/>
                </a:cubicBezTo>
                <a:cubicBezTo>
                  <a:pt x="60" y="213"/>
                  <a:pt x="60" y="213"/>
                  <a:pt x="60" y="213"/>
                </a:cubicBezTo>
                <a:cubicBezTo>
                  <a:pt x="75" y="196"/>
                  <a:pt x="75" y="196"/>
                  <a:pt x="75" y="196"/>
                </a:cubicBezTo>
                <a:cubicBezTo>
                  <a:pt x="77" y="194"/>
                  <a:pt x="80" y="192"/>
                  <a:pt x="84" y="192"/>
                </a:cubicBezTo>
                <a:cubicBezTo>
                  <a:pt x="91" y="192"/>
                  <a:pt x="96" y="197"/>
                  <a:pt x="96" y="204"/>
                </a:cubicBezTo>
                <a:cubicBezTo>
                  <a:pt x="96" y="207"/>
                  <a:pt x="95" y="210"/>
                  <a:pt x="93" y="212"/>
                </a:cubicBezTo>
                <a:cubicBezTo>
                  <a:pt x="57" y="252"/>
                  <a:pt x="57" y="252"/>
                  <a:pt x="57" y="252"/>
                </a:cubicBezTo>
                <a:cubicBezTo>
                  <a:pt x="55" y="254"/>
                  <a:pt x="52" y="256"/>
                  <a:pt x="48" y="256"/>
                </a:cubicBezTo>
                <a:cubicBezTo>
                  <a:pt x="44" y="256"/>
                  <a:pt x="41" y="254"/>
                  <a:pt x="39" y="252"/>
                </a:cubicBezTo>
                <a:cubicBezTo>
                  <a:pt x="3" y="212"/>
                  <a:pt x="3" y="212"/>
                  <a:pt x="3" y="212"/>
                </a:cubicBezTo>
                <a:cubicBezTo>
                  <a:pt x="1" y="210"/>
                  <a:pt x="0" y="207"/>
                  <a:pt x="0" y="204"/>
                </a:cubicBezTo>
                <a:cubicBezTo>
                  <a:pt x="0" y="197"/>
                  <a:pt x="5" y="192"/>
                  <a:pt x="12" y="192"/>
                </a:cubicBezTo>
                <a:cubicBezTo>
                  <a:pt x="16" y="192"/>
                  <a:pt x="19" y="194"/>
                  <a:pt x="21" y="196"/>
                </a:cubicBezTo>
                <a:cubicBezTo>
                  <a:pt x="36" y="213"/>
                  <a:pt x="36" y="213"/>
                  <a:pt x="36" y="213"/>
                </a:cubicBezTo>
                <a:cubicBezTo>
                  <a:pt x="36" y="140"/>
                  <a:pt x="36" y="140"/>
                  <a:pt x="36" y="140"/>
                </a:cubicBezTo>
                <a:cubicBezTo>
                  <a:pt x="36" y="116"/>
                  <a:pt x="36" y="116"/>
                  <a:pt x="36" y="116"/>
                </a:cubicBezTo>
                <a:cubicBezTo>
                  <a:pt x="36" y="43"/>
                  <a:pt x="36" y="43"/>
                  <a:pt x="36" y="43"/>
                </a:cubicBezTo>
                <a:cubicBezTo>
                  <a:pt x="21" y="60"/>
                  <a:pt x="21" y="60"/>
                  <a:pt x="21" y="60"/>
                </a:cubicBezTo>
                <a:cubicBezTo>
                  <a:pt x="19" y="62"/>
                  <a:pt x="16" y="64"/>
                  <a:pt x="12" y="64"/>
                </a:cubicBezTo>
                <a:cubicBezTo>
                  <a:pt x="5" y="64"/>
                  <a:pt x="0" y="59"/>
                  <a:pt x="0" y="52"/>
                </a:cubicBezTo>
                <a:cubicBezTo>
                  <a:pt x="0" y="49"/>
                  <a:pt x="1" y="46"/>
                  <a:pt x="3" y="44"/>
                </a:cubicBezTo>
                <a:cubicBezTo>
                  <a:pt x="39" y="4"/>
                  <a:pt x="39" y="4"/>
                  <a:pt x="39" y="4"/>
                </a:cubicBezTo>
                <a:cubicBezTo>
                  <a:pt x="39" y="4"/>
                  <a:pt x="39" y="4"/>
                  <a:pt x="39" y="4"/>
                </a:cubicBezTo>
                <a:cubicBezTo>
                  <a:pt x="41" y="2"/>
                  <a:pt x="44" y="0"/>
                  <a:pt x="48" y="0"/>
                </a:cubicBezTo>
                <a:cubicBezTo>
                  <a:pt x="52" y="0"/>
                  <a:pt x="55" y="2"/>
                  <a:pt x="57" y="4"/>
                </a:cubicBezTo>
                <a:cubicBezTo>
                  <a:pt x="57" y="4"/>
                  <a:pt x="57" y="4"/>
                  <a:pt x="57" y="4"/>
                </a:cubicBezTo>
                <a:cubicBezTo>
                  <a:pt x="93" y="44"/>
                  <a:pt x="93" y="44"/>
                  <a:pt x="93" y="44"/>
                </a:cubicBezTo>
                <a:cubicBezTo>
                  <a:pt x="95" y="46"/>
                  <a:pt x="96" y="49"/>
                  <a:pt x="96" y="52"/>
                </a:cubicBezTo>
                <a:cubicBezTo>
                  <a:pt x="96" y="59"/>
                  <a:pt x="91" y="64"/>
                  <a:pt x="84" y="64"/>
                </a:cubicBezTo>
              </a:path>
            </a:pathLst>
          </a:custGeom>
          <a:solidFill>
            <a:schemeClr val="dk1"/>
          </a:solidFill>
          <a:ln w="0">
            <a:noFill/>
          </a:ln>
        </p:spPr>
        <p:style>
          <a:lnRef idx="0"/>
          <a:fillRef idx="0"/>
          <a:effectRef idx="0"/>
          <a:fontRef idx="minor"/>
        </p:style>
      </p:sp>
      <p:sp>
        <p:nvSpPr>
          <p:cNvPr id="2231" name="Google Shape;2192;p48"/>
          <p:cNvSpPr/>
          <p:nvPr/>
        </p:nvSpPr>
        <p:spPr>
          <a:xfrm>
            <a:off x="1780560" y="4142160"/>
            <a:ext cx="408960" cy="527760"/>
          </a:xfrm>
          <a:custGeom>
            <a:avLst/>
            <a:gdLst/>
            <a:ahLst/>
            <a:rect l="l" t="t" r="r" b="b"/>
            <a:pathLst>
              <a:path w="200" h="256">
                <a:moveTo>
                  <a:pt x="197" y="212"/>
                </a:moveTo>
                <a:cubicBezTo>
                  <a:pt x="197" y="212"/>
                  <a:pt x="197" y="212"/>
                  <a:pt x="197" y="212"/>
                </a:cubicBezTo>
                <a:cubicBezTo>
                  <a:pt x="161" y="252"/>
                  <a:pt x="161" y="252"/>
                  <a:pt x="161" y="252"/>
                </a:cubicBezTo>
                <a:cubicBezTo>
                  <a:pt x="161" y="252"/>
                  <a:pt x="161" y="252"/>
                  <a:pt x="161" y="252"/>
                </a:cubicBezTo>
                <a:cubicBezTo>
                  <a:pt x="159" y="254"/>
                  <a:pt x="156" y="256"/>
                  <a:pt x="152" y="256"/>
                </a:cubicBezTo>
                <a:cubicBezTo>
                  <a:pt x="148" y="256"/>
                  <a:pt x="145" y="254"/>
                  <a:pt x="143" y="252"/>
                </a:cubicBezTo>
                <a:cubicBezTo>
                  <a:pt x="143" y="252"/>
                  <a:pt x="143" y="252"/>
                  <a:pt x="143" y="252"/>
                </a:cubicBezTo>
                <a:cubicBezTo>
                  <a:pt x="107" y="212"/>
                  <a:pt x="107" y="212"/>
                  <a:pt x="107" y="212"/>
                </a:cubicBezTo>
                <a:cubicBezTo>
                  <a:pt x="107" y="212"/>
                  <a:pt x="107" y="212"/>
                  <a:pt x="107" y="212"/>
                </a:cubicBezTo>
                <a:cubicBezTo>
                  <a:pt x="105" y="210"/>
                  <a:pt x="104" y="207"/>
                  <a:pt x="104" y="204"/>
                </a:cubicBezTo>
                <a:cubicBezTo>
                  <a:pt x="104" y="197"/>
                  <a:pt x="109" y="192"/>
                  <a:pt x="116" y="192"/>
                </a:cubicBezTo>
                <a:cubicBezTo>
                  <a:pt x="120" y="192"/>
                  <a:pt x="123" y="194"/>
                  <a:pt x="125" y="196"/>
                </a:cubicBezTo>
                <a:cubicBezTo>
                  <a:pt x="125" y="196"/>
                  <a:pt x="125" y="196"/>
                  <a:pt x="125" y="196"/>
                </a:cubicBezTo>
                <a:cubicBezTo>
                  <a:pt x="140" y="213"/>
                  <a:pt x="140" y="213"/>
                  <a:pt x="140" y="213"/>
                </a:cubicBezTo>
                <a:cubicBezTo>
                  <a:pt x="140" y="156"/>
                  <a:pt x="140" y="156"/>
                  <a:pt x="140" y="156"/>
                </a:cubicBezTo>
                <a:cubicBezTo>
                  <a:pt x="140" y="104"/>
                  <a:pt x="140" y="104"/>
                  <a:pt x="140" y="104"/>
                </a:cubicBezTo>
                <a:cubicBezTo>
                  <a:pt x="140" y="43"/>
                  <a:pt x="140" y="43"/>
                  <a:pt x="140" y="43"/>
                </a:cubicBezTo>
                <a:cubicBezTo>
                  <a:pt x="140" y="12"/>
                  <a:pt x="140" y="12"/>
                  <a:pt x="140" y="12"/>
                </a:cubicBezTo>
                <a:cubicBezTo>
                  <a:pt x="140" y="5"/>
                  <a:pt x="145" y="0"/>
                  <a:pt x="152" y="0"/>
                </a:cubicBezTo>
                <a:cubicBezTo>
                  <a:pt x="159" y="0"/>
                  <a:pt x="164" y="5"/>
                  <a:pt x="164" y="12"/>
                </a:cubicBezTo>
                <a:cubicBezTo>
                  <a:pt x="164" y="88"/>
                  <a:pt x="164" y="88"/>
                  <a:pt x="164" y="88"/>
                </a:cubicBezTo>
                <a:cubicBezTo>
                  <a:pt x="164" y="116"/>
                  <a:pt x="164" y="116"/>
                  <a:pt x="164" y="116"/>
                </a:cubicBezTo>
                <a:cubicBezTo>
                  <a:pt x="164" y="140"/>
                  <a:pt x="164" y="140"/>
                  <a:pt x="164" y="140"/>
                </a:cubicBezTo>
                <a:cubicBezTo>
                  <a:pt x="164" y="213"/>
                  <a:pt x="164" y="213"/>
                  <a:pt x="164" y="213"/>
                </a:cubicBezTo>
                <a:cubicBezTo>
                  <a:pt x="179" y="196"/>
                  <a:pt x="179" y="196"/>
                  <a:pt x="179" y="196"/>
                </a:cubicBezTo>
                <a:cubicBezTo>
                  <a:pt x="179" y="196"/>
                  <a:pt x="179" y="196"/>
                  <a:pt x="179" y="196"/>
                </a:cubicBezTo>
                <a:cubicBezTo>
                  <a:pt x="181" y="194"/>
                  <a:pt x="184" y="192"/>
                  <a:pt x="188" y="192"/>
                </a:cubicBezTo>
                <a:cubicBezTo>
                  <a:pt x="195" y="192"/>
                  <a:pt x="200" y="197"/>
                  <a:pt x="200" y="204"/>
                </a:cubicBezTo>
                <a:cubicBezTo>
                  <a:pt x="200" y="207"/>
                  <a:pt x="199" y="210"/>
                  <a:pt x="197" y="212"/>
                </a:cubicBezTo>
                <a:moveTo>
                  <a:pt x="84" y="64"/>
                </a:moveTo>
                <a:cubicBezTo>
                  <a:pt x="80" y="64"/>
                  <a:pt x="77" y="62"/>
                  <a:pt x="75" y="60"/>
                </a:cubicBezTo>
                <a:cubicBezTo>
                  <a:pt x="75" y="60"/>
                  <a:pt x="75" y="60"/>
                  <a:pt x="75" y="60"/>
                </a:cubicBezTo>
                <a:cubicBezTo>
                  <a:pt x="60" y="43"/>
                  <a:pt x="60" y="43"/>
                  <a:pt x="60" y="43"/>
                </a:cubicBezTo>
                <a:cubicBezTo>
                  <a:pt x="60" y="116"/>
                  <a:pt x="60" y="116"/>
                  <a:pt x="60" y="116"/>
                </a:cubicBezTo>
                <a:cubicBezTo>
                  <a:pt x="60" y="140"/>
                  <a:pt x="60" y="140"/>
                  <a:pt x="60" y="140"/>
                </a:cubicBezTo>
                <a:cubicBezTo>
                  <a:pt x="60" y="168"/>
                  <a:pt x="60" y="168"/>
                  <a:pt x="60" y="168"/>
                </a:cubicBezTo>
                <a:cubicBezTo>
                  <a:pt x="60" y="244"/>
                  <a:pt x="60" y="244"/>
                  <a:pt x="60" y="244"/>
                </a:cubicBezTo>
                <a:cubicBezTo>
                  <a:pt x="60" y="251"/>
                  <a:pt x="55" y="256"/>
                  <a:pt x="48" y="256"/>
                </a:cubicBezTo>
                <a:cubicBezTo>
                  <a:pt x="41" y="256"/>
                  <a:pt x="36" y="251"/>
                  <a:pt x="36" y="244"/>
                </a:cubicBezTo>
                <a:cubicBezTo>
                  <a:pt x="36" y="213"/>
                  <a:pt x="36" y="213"/>
                  <a:pt x="36" y="213"/>
                </a:cubicBezTo>
                <a:cubicBezTo>
                  <a:pt x="36" y="152"/>
                  <a:pt x="36" y="152"/>
                  <a:pt x="36" y="152"/>
                </a:cubicBezTo>
                <a:cubicBezTo>
                  <a:pt x="36" y="100"/>
                  <a:pt x="36" y="100"/>
                  <a:pt x="36" y="100"/>
                </a:cubicBezTo>
                <a:cubicBezTo>
                  <a:pt x="36" y="43"/>
                  <a:pt x="36" y="43"/>
                  <a:pt x="36" y="43"/>
                </a:cubicBezTo>
                <a:cubicBezTo>
                  <a:pt x="21" y="60"/>
                  <a:pt x="21" y="60"/>
                  <a:pt x="21" y="60"/>
                </a:cubicBezTo>
                <a:cubicBezTo>
                  <a:pt x="21" y="60"/>
                  <a:pt x="21" y="60"/>
                  <a:pt x="21" y="60"/>
                </a:cubicBezTo>
                <a:cubicBezTo>
                  <a:pt x="19" y="62"/>
                  <a:pt x="16" y="64"/>
                  <a:pt x="12" y="64"/>
                </a:cubicBezTo>
                <a:cubicBezTo>
                  <a:pt x="5" y="64"/>
                  <a:pt x="0" y="59"/>
                  <a:pt x="0" y="52"/>
                </a:cubicBezTo>
                <a:cubicBezTo>
                  <a:pt x="0" y="49"/>
                  <a:pt x="1" y="46"/>
                  <a:pt x="3" y="44"/>
                </a:cubicBezTo>
                <a:cubicBezTo>
                  <a:pt x="3" y="44"/>
                  <a:pt x="3" y="44"/>
                  <a:pt x="3" y="44"/>
                </a:cubicBezTo>
                <a:cubicBezTo>
                  <a:pt x="39" y="4"/>
                  <a:pt x="39" y="4"/>
                  <a:pt x="39" y="4"/>
                </a:cubicBezTo>
                <a:cubicBezTo>
                  <a:pt x="39" y="4"/>
                  <a:pt x="39" y="4"/>
                  <a:pt x="39" y="4"/>
                </a:cubicBezTo>
                <a:cubicBezTo>
                  <a:pt x="41" y="2"/>
                  <a:pt x="44" y="0"/>
                  <a:pt x="48" y="0"/>
                </a:cubicBezTo>
                <a:cubicBezTo>
                  <a:pt x="52" y="0"/>
                  <a:pt x="55" y="2"/>
                  <a:pt x="57" y="4"/>
                </a:cubicBezTo>
                <a:cubicBezTo>
                  <a:pt x="57" y="4"/>
                  <a:pt x="57" y="4"/>
                  <a:pt x="57" y="4"/>
                </a:cubicBezTo>
                <a:cubicBezTo>
                  <a:pt x="93" y="44"/>
                  <a:pt x="93" y="44"/>
                  <a:pt x="93" y="44"/>
                </a:cubicBezTo>
                <a:cubicBezTo>
                  <a:pt x="93" y="44"/>
                  <a:pt x="93" y="44"/>
                  <a:pt x="93" y="44"/>
                </a:cubicBezTo>
                <a:cubicBezTo>
                  <a:pt x="95" y="46"/>
                  <a:pt x="96" y="49"/>
                  <a:pt x="96" y="52"/>
                </a:cubicBezTo>
                <a:cubicBezTo>
                  <a:pt x="96" y="59"/>
                  <a:pt x="91" y="64"/>
                  <a:pt x="84" y="64"/>
                </a:cubicBezTo>
              </a:path>
            </a:pathLst>
          </a:custGeom>
          <a:solidFill>
            <a:schemeClr val="dk1"/>
          </a:solidFill>
          <a:ln w="0">
            <a:noFill/>
          </a:ln>
        </p:spPr>
        <p:style>
          <a:lnRef idx="0"/>
          <a:fillRef idx="0"/>
          <a:effectRef idx="0"/>
          <a:fontRef idx="minor"/>
        </p:style>
      </p:sp>
      <p:sp>
        <p:nvSpPr>
          <p:cNvPr id="2232" name="Google Shape;2193;p48"/>
          <p:cNvSpPr/>
          <p:nvPr/>
        </p:nvSpPr>
        <p:spPr>
          <a:xfrm>
            <a:off x="800280" y="4200480"/>
            <a:ext cx="525600" cy="411120"/>
          </a:xfrm>
          <a:custGeom>
            <a:avLst/>
            <a:gdLst/>
            <a:ahLst/>
            <a:rect l="l" t="t" r="r" b="b"/>
            <a:pathLst>
              <a:path w="256" h="200">
                <a:moveTo>
                  <a:pt x="252" y="57"/>
                </a:moveTo>
                <a:cubicBezTo>
                  <a:pt x="252" y="57"/>
                  <a:pt x="252" y="57"/>
                  <a:pt x="252" y="57"/>
                </a:cubicBezTo>
                <a:cubicBezTo>
                  <a:pt x="212" y="93"/>
                  <a:pt x="212" y="93"/>
                  <a:pt x="212" y="93"/>
                </a:cubicBezTo>
                <a:cubicBezTo>
                  <a:pt x="212" y="93"/>
                  <a:pt x="212" y="93"/>
                  <a:pt x="212" y="93"/>
                </a:cubicBezTo>
                <a:cubicBezTo>
                  <a:pt x="210" y="95"/>
                  <a:pt x="207" y="96"/>
                  <a:pt x="204" y="96"/>
                </a:cubicBezTo>
                <a:cubicBezTo>
                  <a:pt x="197" y="96"/>
                  <a:pt x="192" y="91"/>
                  <a:pt x="192" y="84"/>
                </a:cubicBezTo>
                <a:cubicBezTo>
                  <a:pt x="192" y="80"/>
                  <a:pt x="194" y="77"/>
                  <a:pt x="196" y="75"/>
                </a:cubicBezTo>
                <a:cubicBezTo>
                  <a:pt x="196" y="75"/>
                  <a:pt x="196" y="75"/>
                  <a:pt x="196" y="75"/>
                </a:cubicBezTo>
                <a:cubicBezTo>
                  <a:pt x="213" y="60"/>
                  <a:pt x="213" y="60"/>
                  <a:pt x="213" y="60"/>
                </a:cubicBezTo>
                <a:cubicBezTo>
                  <a:pt x="140" y="60"/>
                  <a:pt x="140" y="60"/>
                  <a:pt x="140" y="60"/>
                </a:cubicBezTo>
                <a:cubicBezTo>
                  <a:pt x="116" y="60"/>
                  <a:pt x="116" y="60"/>
                  <a:pt x="116" y="60"/>
                </a:cubicBezTo>
                <a:cubicBezTo>
                  <a:pt x="88" y="60"/>
                  <a:pt x="88" y="60"/>
                  <a:pt x="88" y="60"/>
                </a:cubicBezTo>
                <a:cubicBezTo>
                  <a:pt x="12" y="60"/>
                  <a:pt x="12" y="60"/>
                  <a:pt x="12" y="60"/>
                </a:cubicBezTo>
                <a:cubicBezTo>
                  <a:pt x="5" y="60"/>
                  <a:pt x="0" y="55"/>
                  <a:pt x="0" y="48"/>
                </a:cubicBezTo>
                <a:cubicBezTo>
                  <a:pt x="0" y="41"/>
                  <a:pt x="5" y="36"/>
                  <a:pt x="12" y="36"/>
                </a:cubicBezTo>
                <a:cubicBezTo>
                  <a:pt x="43" y="36"/>
                  <a:pt x="43" y="36"/>
                  <a:pt x="43" y="36"/>
                </a:cubicBezTo>
                <a:cubicBezTo>
                  <a:pt x="43" y="36"/>
                  <a:pt x="43" y="36"/>
                  <a:pt x="43" y="36"/>
                </a:cubicBezTo>
                <a:cubicBezTo>
                  <a:pt x="104" y="36"/>
                  <a:pt x="104" y="36"/>
                  <a:pt x="104" y="36"/>
                </a:cubicBezTo>
                <a:cubicBezTo>
                  <a:pt x="156" y="36"/>
                  <a:pt x="156" y="36"/>
                  <a:pt x="156" y="36"/>
                </a:cubicBezTo>
                <a:cubicBezTo>
                  <a:pt x="213" y="36"/>
                  <a:pt x="213" y="36"/>
                  <a:pt x="213" y="36"/>
                </a:cubicBezTo>
                <a:cubicBezTo>
                  <a:pt x="196" y="21"/>
                  <a:pt x="196" y="21"/>
                  <a:pt x="196" y="21"/>
                </a:cubicBezTo>
                <a:cubicBezTo>
                  <a:pt x="196" y="21"/>
                  <a:pt x="196" y="21"/>
                  <a:pt x="196" y="21"/>
                </a:cubicBezTo>
                <a:cubicBezTo>
                  <a:pt x="194" y="19"/>
                  <a:pt x="192" y="16"/>
                  <a:pt x="192" y="12"/>
                </a:cubicBezTo>
                <a:cubicBezTo>
                  <a:pt x="192" y="5"/>
                  <a:pt x="197" y="0"/>
                  <a:pt x="204" y="0"/>
                </a:cubicBezTo>
                <a:cubicBezTo>
                  <a:pt x="207" y="0"/>
                  <a:pt x="210" y="1"/>
                  <a:pt x="212" y="3"/>
                </a:cubicBezTo>
                <a:cubicBezTo>
                  <a:pt x="212" y="3"/>
                  <a:pt x="212" y="3"/>
                  <a:pt x="212" y="3"/>
                </a:cubicBezTo>
                <a:cubicBezTo>
                  <a:pt x="252" y="39"/>
                  <a:pt x="252" y="39"/>
                  <a:pt x="252" y="39"/>
                </a:cubicBezTo>
                <a:cubicBezTo>
                  <a:pt x="252" y="39"/>
                  <a:pt x="252" y="39"/>
                  <a:pt x="252" y="39"/>
                </a:cubicBezTo>
                <a:cubicBezTo>
                  <a:pt x="254" y="41"/>
                  <a:pt x="256" y="44"/>
                  <a:pt x="256" y="48"/>
                </a:cubicBezTo>
                <a:cubicBezTo>
                  <a:pt x="256" y="52"/>
                  <a:pt x="254" y="55"/>
                  <a:pt x="252" y="57"/>
                </a:cubicBezTo>
                <a:moveTo>
                  <a:pt x="4" y="143"/>
                </a:moveTo>
                <a:cubicBezTo>
                  <a:pt x="4" y="143"/>
                  <a:pt x="4" y="143"/>
                  <a:pt x="4" y="143"/>
                </a:cubicBezTo>
                <a:cubicBezTo>
                  <a:pt x="44" y="107"/>
                  <a:pt x="44" y="107"/>
                  <a:pt x="44" y="107"/>
                </a:cubicBezTo>
                <a:cubicBezTo>
                  <a:pt x="44" y="107"/>
                  <a:pt x="44" y="107"/>
                  <a:pt x="44" y="107"/>
                </a:cubicBezTo>
                <a:cubicBezTo>
                  <a:pt x="46" y="105"/>
                  <a:pt x="49" y="104"/>
                  <a:pt x="52" y="104"/>
                </a:cubicBezTo>
                <a:cubicBezTo>
                  <a:pt x="59" y="104"/>
                  <a:pt x="64" y="109"/>
                  <a:pt x="64" y="116"/>
                </a:cubicBezTo>
                <a:cubicBezTo>
                  <a:pt x="64" y="120"/>
                  <a:pt x="62" y="123"/>
                  <a:pt x="60" y="125"/>
                </a:cubicBezTo>
                <a:cubicBezTo>
                  <a:pt x="60" y="125"/>
                  <a:pt x="60" y="125"/>
                  <a:pt x="60" y="125"/>
                </a:cubicBezTo>
                <a:cubicBezTo>
                  <a:pt x="43" y="140"/>
                  <a:pt x="43" y="140"/>
                  <a:pt x="43" y="140"/>
                </a:cubicBezTo>
                <a:cubicBezTo>
                  <a:pt x="100" y="140"/>
                  <a:pt x="100" y="140"/>
                  <a:pt x="100" y="140"/>
                </a:cubicBezTo>
                <a:cubicBezTo>
                  <a:pt x="152" y="140"/>
                  <a:pt x="152" y="140"/>
                  <a:pt x="152" y="140"/>
                </a:cubicBezTo>
                <a:cubicBezTo>
                  <a:pt x="213" y="140"/>
                  <a:pt x="213" y="140"/>
                  <a:pt x="213" y="140"/>
                </a:cubicBezTo>
                <a:cubicBezTo>
                  <a:pt x="244" y="140"/>
                  <a:pt x="244" y="140"/>
                  <a:pt x="244" y="140"/>
                </a:cubicBezTo>
                <a:cubicBezTo>
                  <a:pt x="251" y="140"/>
                  <a:pt x="256" y="145"/>
                  <a:pt x="256" y="152"/>
                </a:cubicBezTo>
                <a:cubicBezTo>
                  <a:pt x="256" y="159"/>
                  <a:pt x="251" y="164"/>
                  <a:pt x="244" y="164"/>
                </a:cubicBezTo>
                <a:cubicBezTo>
                  <a:pt x="168" y="164"/>
                  <a:pt x="168" y="164"/>
                  <a:pt x="168" y="164"/>
                </a:cubicBezTo>
                <a:cubicBezTo>
                  <a:pt x="140" y="164"/>
                  <a:pt x="140" y="164"/>
                  <a:pt x="140" y="164"/>
                </a:cubicBezTo>
                <a:cubicBezTo>
                  <a:pt x="116" y="164"/>
                  <a:pt x="116" y="164"/>
                  <a:pt x="116" y="164"/>
                </a:cubicBezTo>
                <a:cubicBezTo>
                  <a:pt x="43" y="164"/>
                  <a:pt x="43" y="164"/>
                  <a:pt x="43" y="164"/>
                </a:cubicBezTo>
                <a:cubicBezTo>
                  <a:pt x="60" y="179"/>
                  <a:pt x="60" y="179"/>
                  <a:pt x="60" y="179"/>
                </a:cubicBezTo>
                <a:cubicBezTo>
                  <a:pt x="60" y="179"/>
                  <a:pt x="60" y="179"/>
                  <a:pt x="60" y="179"/>
                </a:cubicBezTo>
                <a:cubicBezTo>
                  <a:pt x="62" y="181"/>
                  <a:pt x="64" y="184"/>
                  <a:pt x="64" y="188"/>
                </a:cubicBezTo>
                <a:cubicBezTo>
                  <a:pt x="64" y="195"/>
                  <a:pt x="59" y="200"/>
                  <a:pt x="52" y="200"/>
                </a:cubicBezTo>
                <a:cubicBezTo>
                  <a:pt x="49" y="200"/>
                  <a:pt x="46" y="199"/>
                  <a:pt x="44" y="197"/>
                </a:cubicBezTo>
                <a:cubicBezTo>
                  <a:pt x="44" y="197"/>
                  <a:pt x="44" y="197"/>
                  <a:pt x="44" y="197"/>
                </a:cubicBezTo>
                <a:cubicBezTo>
                  <a:pt x="4" y="161"/>
                  <a:pt x="4" y="161"/>
                  <a:pt x="4" y="161"/>
                </a:cubicBezTo>
                <a:cubicBezTo>
                  <a:pt x="4" y="161"/>
                  <a:pt x="4" y="161"/>
                  <a:pt x="4" y="161"/>
                </a:cubicBezTo>
                <a:cubicBezTo>
                  <a:pt x="2" y="159"/>
                  <a:pt x="0" y="156"/>
                  <a:pt x="0" y="152"/>
                </a:cubicBezTo>
                <a:cubicBezTo>
                  <a:pt x="0" y="148"/>
                  <a:pt x="2" y="145"/>
                  <a:pt x="4" y="143"/>
                </a:cubicBezTo>
              </a:path>
            </a:pathLst>
          </a:custGeom>
          <a:solidFill>
            <a:schemeClr val="dk1"/>
          </a:solidFill>
          <a:ln w="0">
            <a:noFill/>
          </a:ln>
        </p:spPr>
        <p:style>
          <a:lnRef idx="0"/>
          <a:fillRef idx="0"/>
          <a:effectRef idx="0"/>
          <a:fontRef idx="minor"/>
        </p:style>
      </p:sp>
      <p:sp>
        <p:nvSpPr>
          <p:cNvPr id="2233" name="Google Shape;2194;p48"/>
          <p:cNvSpPr/>
          <p:nvPr/>
        </p:nvSpPr>
        <p:spPr>
          <a:xfrm>
            <a:off x="11024280" y="3220200"/>
            <a:ext cx="361080" cy="527760"/>
          </a:xfrm>
          <a:custGeom>
            <a:avLst/>
            <a:gdLst/>
            <a:ahLst/>
            <a:rect l="l" t="t" r="r" b="b"/>
            <a:pathLst>
              <a:path w="176" h="256">
                <a:moveTo>
                  <a:pt x="164" y="256"/>
                </a:moveTo>
                <a:cubicBezTo>
                  <a:pt x="12" y="256"/>
                  <a:pt x="12" y="256"/>
                  <a:pt x="12" y="256"/>
                </a:cubicBezTo>
                <a:cubicBezTo>
                  <a:pt x="5" y="256"/>
                  <a:pt x="0" y="251"/>
                  <a:pt x="0" y="244"/>
                </a:cubicBezTo>
                <a:cubicBezTo>
                  <a:pt x="0" y="92"/>
                  <a:pt x="0" y="92"/>
                  <a:pt x="0" y="92"/>
                </a:cubicBezTo>
                <a:cubicBezTo>
                  <a:pt x="0" y="85"/>
                  <a:pt x="5" y="80"/>
                  <a:pt x="12" y="80"/>
                </a:cubicBezTo>
                <a:cubicBezTo>
                  <a:pt x="60" y="80"/>
                  <a:pt x="60" y="80"/>
                  <a:pt x="60" y="80"/>
                </a:cubicBezTo>
                <a:cubicBezTo>
                  <a:pt x="60" y="104"/>
                  <a:pt x="60" y="104"/>
                  <a:pt x="60" y="104"/>
                </a:cubicBezTo>
                <a:cubicBezTo>
                  <a:pt x="24" y="104"/>
                  <a:pt x="24" y="104"/>
                  <a:pt x="24" y="104"/>
                </a:cubicBezTo>
                <a:cubicBezTo>
                  <a:pt x="24" y="232"/>
                  <a:pt x="24" y="232"/>
                  <a:pt x="24" y="232"/>
                </a:cubicBezTo>
                <a:cubicBezTo>
                  <a:pt x="152" y="232"/>
                  <a:pt x="152" y="232"/>
                  <a:pt x="152" y="232"/>
                </a:cubicBezTo>
                <a:cubicBezTo>
                  <a:pt x="152" y="104"/>
                  <a:pt x="152" y="104"/>
                  <a:pt x="152" y="104"/>
                </a:cubicBezTo>
                <a:cubicBezTo>
                  <a:pt x="112" y="104"/>
                  <a:pt x="112" y="104"/>
                  <a:pt x="112" y="104"/>
                </a:cubicBezTo>
                <a:cubicBezTo>
                  <a:pt x="112" y="80"/>
                  <a:pt x="112" y="80"/>
                  <a:pt x="112" y="80"/>
                </a:cubicBezTo>
                <a:cubicBezTo>
                  <a:pt x="164" y="80"/>
                  <a:pt x="164" y="80"/>
                  <a:pt x="164" y="80"/>
                </a:cubicBezTo>
                <a:cubicBezTo>
                  <a:pt x="171" y="80"/>
                  <a:pt x="176" y="85"/>
                  <a:pt x="176" y="92"/>
                </a:cubicBezTo>
                <a:cubicBezTo>
                  <a:pt x="176" y="244"/>
                  <a:pt x="176" y="244"/>
                  <a:pt x="176" y="244"/>
                </a:cubicBezTo>
                <a:cubicBezTo>
                  <a:pt x="176" y="251"/>
                  <a:pt x="171" y="256"/>
                  <a:pt x="164" y="256"/>
                </a:cubicBezTo>
                <a:moveTo>
                  <a:pt x="124" y="64"/>
                </a:moveTo>
                <a:cubicBezTo>
                  <a:pt x="120" y="64"/>
                  <a:pt x="117" y="62"/>
                  <a:pt x="115" y="60"/>
                </a:cubicBezTo>
                <a:cubicBezTo>
                  <a:pt x="115" y="60"/>
                  <a:pt x="115" y="60"/>
                  <a:pt x="115" y="60"/>
                </a:cubicBezTo>
                <a:cubicBezTo>
                  <a:pt x="100" y="43"/>
                  <a:pt x="100" y="43"/>
                  <a:pt x="100" y="43"/>
                </a:cubicBezTo>
                <a:cubicBezTo>
                  <a:pt x="100" y="116"/>
                  <a:pt x="100" y="116"/>
                  <a:pt x="100" y="116"/>
                </a:cubicBezTo>
                <a:cubicBezTo>
                  <a:pt x="100" y="123"/>
                  <a:pt x="95" y="128"/>
                  <a:pt x="88" y="128"/>
                </a:cubicBezTo>
                <a:cubicBezTo>
                  <a:pt x="81" y="128"/>
                  <a:pt x="76" y="123"/>
                  <a:pt x="76" y="116"/>
                </a:cubicBezTo>
                <a:cubicBezTo>
                  <a:pt x="76" y="43"/>
                  <a:pt x="76" y="43"/>
                  <a:pt x="76" y="43"/>
                </a:cubicBezTo>
                <a:cubicBezTo>
                  <a:pt x="61" y="60"/>
                  <a:pt x="61" y="60"/>
                  <a:pt x="61" y="60"/>
                </a:cubicBezTo>
                <a:cubicBezTo>
                  <a:pt x="61" y="60"/>
                  <a:pt x="61" y="60"/>
                  <a:pt x="61" y="60"/>
                </a:cubicBezTo>
                <a:cubicBezTo>
                  <a:pt x="59" y="62"/>
                  <a:pt x="56" y="64"/>
                  <a:pt x="52" y="64"/>
                </a:cubicBezTo>
                <a:cubicBezTo>
                  <a:pt x="45" y="64"/>
                  <a:pt x="40" y="59"/>
                  <a:pt x="40" y="52"/>
                </a:cubicBezTo>
                <a:cubicBezTo>
                  <a:pt x="40" y="49"/>
                  <a:pt x="41" y="46"/>
                  <a:pt x="43" y="44"/>
                </a:cubicBezTo>
                <a:cubicBezTo>
                  <a:pt x="43" y="44"/>
                  <a:pt x="43" y="44"/>
                  <a:pt x="43" y="44"/>
                </a:cubicBezTo>
                <a:cubicBezTo>
                  <a:pt x="79" y="4"/>
                  <a:pt x="79" y="4"/>
                  <a:pt x="79" y="4"/>
                </a:cubicBezTo>
                <a:cubicBezTo>
                  <a:pt x="79" y="4"/>
                  <a:pt x="79" y="4"/>
                  <a:pt x="79" y="4"/>
                </a:cubicBezTo>
                <a:cubicBezTo>
                  <a:pt x="81" y="2"/>
                  <a:pt x="84" y="0"/>
                  <a:pt x="88" y="0"/>
                </a:cubicBezTo>
                <a:cubicBezTo>
                  <a:pt x="92" y="0"/>
                  <a:pt x="95" y="2"/>
                  <a:pt x="97" y="4"/>
                </a:cubicBezTo>
                <a:cubicBezTo>
                  <a:pt x="97" y="4"/>
                  <a:pt x="97" y="4"/>
                  <a:pt x="97" y="4"/>
                </a:cubicBezTo>
                <a:cubicBezTo>
                  <a:pt x="133" y="44"/>
                  <a:pt x="133" y="44"/>
                  <a:pt x="133" y="44"/>
                </a:cubicBezTo>
                <a:cubicBezTo>
                  <a:pt x="133" y="44"/>
                  <a:pt x="133" y="44"/>
                  <a:pt x="133" y="44"/>
                </a:cubicBezTo>
                <a:cubicBezTo>
                  <a:pt x="135" y="46"/>
                  <a:pt x="136" y="49"/>
                  <a:pt x="136" y="52"/>
                </a:cubicBezTo>
                <a:cubicBezTo>
                  <a:pt x="136" y="59"/>
                  <a:pt x="131" y="64"/>
                  <a:pt x="124" y="64"/>
                </a:cubicBezTo>
              </a:path>
            </a:pathLst>
          </a:custGeom>
          <a:solidFill>
            <a:schemeClr val="dk1"/>
          </a:solidFill>
          <a:ln w="0">
            <a:noFill/>
          </a:ln>
        </p:spPr>
        <p:style>
          <a:lnRef idx="0"/>
          <a:fillRef idx="0"/>
          <a:effectRef idx="0"/>
          <a:fontRef idx="minor"/>
        </p:style>
      </p:sp>
      <p:sp>
        <p:nvSpPr>
          <p:cNvPr id="2234" name="Google Shape;2195;p48"/>
          <p:cNvSpPr/>
          <p:nvPr/>
        </p:nvSpPr>
        <p:spPr>
          <a:xfrm>
            <a:off x="10067760" y="3270240"/>
            <a:ext cx="429120" cy="427320"/>
          </a:xfrm>
          <a:custGeom>
            <a:avLst/>
            <a:gdLst/>
            <a:ahLst/>
            <a:rect l="l" t="t" r="r" b="b"/>
            <a:pathLst>
              <a:path w="208" h="208">
                <a:moveTo>
                  <a:pt x="196" y="72"/>
                </a:moveTo>
                <a:cubicBezTo>
                  <a:pt x="196" y="72"/>
                  <a:pt x="196" y="72"/>
                  <a:pt x="196" y="72"/>
                </a:cubicBezTo>
                <a:cubicBezTo>
                  <a:pt x="189" y="72"/>
                  <a:pt x="184" y="67"/>
                  <a:pt x="184" y="60"/>
                </a:cubicBezTo>
                <a:cubicBezTo>
                  <a:pt x="184" y="41"/>
                  <a:pt x="184" y="41"/>
                  <a:pt x="184" y="41"/>
                </a:cubicBezTo>
                <a:cubicBezTo>
                  <a:pt x="124" y="101"/>
                  <a:pt x="124" y="101"/>
                  <a:pt x="124" y="101"/>
                </a:cubicBezTo>
                <a:cubicBezTo>
                  <a:pt x="124" y="101"/>
                  <a:pt x="124" y="101"/>
                  <a:pt x="124" y="101"/>
                </a:cubicBezTo>
                <a:cubicBezTo>
                  <a:pt x="122" y="103"/>
                  <a:pt x="119" y="104"/>
                  <a:pt x="116" y="104"/>
                </a:cubicBezTo>
                <a:cubicBezTo>
                  <a:pt x="109" y="104"/>
                  <a:pt x="104" y="99"/>
                  <a:pt x="104" y="92"/>
                </a:cubicBezTo>
                <a:cubicBezTo>
                  <a:pt x="104" y="89"/>
                  <a:pt x="105" y="86"/>
                  <a:pt x="107" y="84"/>
                </a:cubicBezTo>
                <a:cubicBezTo>
                  <a:pt x="107" y="84"/>
                  <a:pt x="107" y="84"/>
                  <a:pt x="107" y="84"/>
                </a:cubicBezTo>
                <a:cubicBezTo>
                  <a:pt x="167" y="24"/>
                  <a:pt x="167" y="24"/>
                  <a:pt x="167" y="24"/>
                </a:cubicBezTo>
                <a:cubicBezTo>
                  <a:pt x="148" y="24"/>
                  <a:pt x="148" y="24"/>
                  <a:pt x="148" y="24"/>
                </a:cubicBezTo>
                <a:cubicBezTo>
                  <a:pt x="141" y="24"/>
                  <a:pt x="136" y="19"/>
                  <a:pt x="136" y="12"/>
                </a:cubicBezTo>
                <a:cubicBezTo>
                  <a:pt x="136" y="5"/>
                  <a:pt x="141" y="0"/>
                  <a:pt x="148" y="0"/>
                </a:cubicBezTo>
                <a:cubicBezTo>
                  <a:pt x="196" y="0"/>
                  <a:pt x="196" y="0"/>
                  <a:pt x="196" y="0"/>
                </a:cubicBezTo>
                <a:cubicBezTo>
                  <a:pt x="203" y="0"/>
                  <a:pt x="208" y="5"/>
                  <a:pt x="208" y="12"/>
                </a:cubicBezTo>
                <a:cubicBezTo>
                  <a:pt x="208" y="60"/>
                  <a:pt x="208" y="60"/>
                  <a:pt x="208" y="60"/>
                </a:cubicBezTo>
                <a:cubicBezTo>
                  <a:pt x="208" y="67"/>
                  <a:pt x="203" y="72"/>
                  <a:pt x="196" y="72"/>
                </a:cubicBezTo>
                <a:moveTo>
                  <a:pt x="100" y="24"/>
                </a:moveTo>
                <a:cubicBezTo>
                  <a:pt x="100" y="24"/>
                  <a:pt x="100" y="24"/>
                  <a:pt x="100" y="24"/>
                </a:cubicBezTo>
                <a:cubicBezTo>
                  <a:pt x="24" y="24"/>
                  <a:pt x="24" y="24"/>
                  <a:pt x="24" y="24"/>
                </a:cubicBezTo>
                <a:cubicBezTo>
                  <a:pt x="24" y="184"/>
                  <a:pt x="24" y="184"/>
                  <a:pt x="24" y="184"/>
                </a:cubicBezTo>
                <a:cubicBezTo>
                  <a:pt x="184" y="184"/>
                  <a:pt x="184" y="184"/>
                  <a:pt x="184" y="184"/>
                </a:cubicBezTo>
                <a:cubicBezTo>
                  <a:pt x="184" y="172"/>
                  <a:pt x="184" y="172"/>
                  <a:pt x="184" y="172"/>
                </a:cubicBezTo>
                <a:cubicBezTo>
                  <a:pt x="184" y="108"/>
                  <a:pt x="184" y="108"/>
                  <a:pt x="184" y="108"/>
                </a:cubicBezTo>
                <a:cubicBezTo>
                  <a:pt x="184" y="81"/>
                  <a:pt x="184" y="81"/>
                  <a:pt x="184" y="81"/>
                </a:cubicBezTo>
                <a:cubicBezTo>
                  <a:pt x="188" y="83"/>
                  <a:pt x="192" y="84"/>
                  <a:pt x="196" y="84"/>
                </a:cubicBezTo>
                <a:cubicBezTo>
                  <a:pt x="200" y="84"/>
                  <a:pt x="204" y="83"/>
                  <a:pt x="208" y="81"/>
                </a:cubicBezTo>
                <a:cubicBezTo>
                  <a:pt x="208" y="116"/>
                  <a:pt x="208" y="116"/>
                  <a:pt x="208" y="116"/>
                </a:cubicBezTo>
                <a:cubicBezTo>
                  <a:pt x="208" y="196"/>
                  <a:pt x="208" y="196"/>
                  <a:pt x="208" y="196"/>
                </a:cubicBezTo>
                <a:cubicBezTo>
                  <a:pt x="208" y="203"/>
                  <a:pt x="203" y="208"/>
                  <a:pt x="196" y="208"/>
                </a:cubicBezTo>
                <a:cubicBezTo>
                  <a:pt x="12" y="208"/>
                  <a:pt x="12" y="208"/>
                  <a:pt x="12" y="208"/>
                </a:cubicBezTo>
                <a:cubicBezTo>
                  <a:pt x="5" y="208"/>
                  <a:pt x="0" y="203"/>
                  <a:pt x="0" y="196"/>
                </a:cubicBezTo>
                <a:cubicBezTo>
                  <a:pt x="0" y="12"/>
                  <a:pt x="0" y="12"/>
                  <a:pt x="0" y="12"/>
                </a:cubicBezTo>
                <a:cubicBezTo>
                  <a:pt x="0" y="5"/>
                  <a:pt x="5" y="0"/>
                  <a:pt x="12" y="0"/>
                </a:cubicBezTo>
                <a:cubicBezTo>
                  <a:pt x="100" y="0"/>
                  <a:pt x="100" y="0"/>
                  <a:pt x="100" y="0"/>
                </a:cubicBezTo>
                <a:cubicBezTo>
                  <a:pt x="127" y="0"/>
                  <a:pt x="127" y="0"/>
                  <a:pt x="127" y="0"/>
                </a:cubicBezTo>
                <a:cubicBezTo>
                  <a:pt x="125" y="4"/>
                  <a:pt x="124" y="8"/>
                  <a:pt x="124" y="12"/>
                </a:cubicBezTo>
                <a:cubicBezTo>
                  <a:pt x="124" y="16"/>
                  <a:pt x="125" y="20"/>
                  <a:pt x="127" y="24"/>
                </a:cubicBezTo>
                <a:lnTo>
                  <a:pt x="100" y="24"/>
                </a:lnTo>
                <a:close/>
              </a:path>
            </a:pathLst>
          </a:custGeom>
          <a:solidFill>
            <a:schemeClr val="dk1"/>
          </a:solidFill>
          <a:ln w="0">
            <a:noFill/>
          </a:ln>
        </p:spPr>
        <p:style>
          <a:lnRef idx="0"/>
          <a:fillRef idx="0"/>
          <a:effectRef idx="0"/>
          <a:fontRef idx="minor"/>
        </p:style>
      </p:sp>
      <p:sp>
        <p:nvSpPr>
          <p:cNvPr id="2235" name="Google Shape;2196;p48"/>
          <p:cNvSpPr/>
          <p:nvPr/>
        </p:nvSpPr>
        <p:spPr>
          <a:xfrm>
            <a:off x="9097560" y="3220200"/>
            <a:ext cx="525600" cy="52776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36" y="36"/>
                </a:moveTo>
                <a:cubicBezTo>
                  <a:pt x="220" y="36"/>
                  <a:pt x="220" y="36"/>
                  <a:pt x="220" y="36"/>
                </a:cubicBezTo>
                <a:cubicBezTo>
                  <a:pt x="220" y="220"/>
                  <a:pt x="220" y="220"/>
                  <a:pt x="220" y="220"/>
                </a:cubicBezTo>
                <a:cubicBezTo>
                  <a:pt x="36" y="220"/>
                  <a:pt x="36" y="220"/>
                  <a:pt x="36" y="220"/>
                </a:cubicBezTo>
                <a:lnTo>
                  <a:pt x="36" y="36"/>
                </a:lnTo>
                <a:close/>
                <a:moveTo>
                  <a:pt x="60" y="196"/>
                </a:moveTo>
                <a:cubicBezTo>
                  <a:pt x="196" y="196"/>
                  <a:pt x="196" y="196"/>
                  <a:pt x="196" y="196"/>
                </a:cubicBezTo>
                <a:cubicBezTo>
                  <a:pt x="196" y="60"/>
                  <a:pt x="196" y="60"/>
                  <a:pt x="196" y="60"/>
                </a:cubicBezTo>
                <a:cubicBezTo>
                  <a:pt x="60" y="60"/>
                  <a:pt x="60" y="60"/>
                  <a:pt x="60" y="60"/>
                </a:cubicBezTo>
                <a:lnTo>
                  <a:pt x="60" y="196"/>
                </a:lnTo>
                <a:close/>
                <a:moveTo>
                  <a:pt x="12" y="184"/>
                </a:move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path>
            </a:pathLst>
          </a:custGeom>
          <a:solidFill>
            <a:schemeClr val="dk1"/>
          </a:solidFill>
          <a:ln w="0">
            <a:noFill/>
          </a:ln>
        </p:spPr>
        <p:style>
          <a:lnRef idx="0"/>
          <a:fillRef idx="0"/>
          <a:effectRef idx="0"/>
          <a:fontRef idx="minor"/>
        </p:style>
      </p:sp>
      <p:sp>
        <p:nvSpPr>
          <p:cNvPr id="2236" name="Google Shape;2197;p48"/>
          <p:cNvSpPr/>
          <p:nvPr/>
        </p:nvSpPr>
        <p:spPr>
          <a:xfrm>
            <a:off x="8175240" y="3220200"/>
            <a:ext cx="525600" cy="52776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36" y="36"/>
                </a:moveTo>
                <a:cubicBezTo>
                  <a:pt x="220" y="36"/>
                  <a:pt x="220" y="36"/>
                  <a:pt x="220" y="36"/>
                </a:cubicBezTo>
                <a:cubicBezTo>
                  <a:pt x="220" y="220"/>
                  <a:pt x="220" y="220"/>
                  <a:pt x="220" y="220"/>
                </a:cubicBezTo>
                <a:cubicBezTo>
                  <a:pt x="36" y="220"/>
                  <a:pt x="36" y="220"/>
                  <a:pt x="36" y="220"/>
                </a:cubicBezTo>
                <a:lnTo>
                  <a:pt x="36" y="36"/>
                </a:lnTo>
                <a:close/>
                <a:moveTo>
                  <a:pt x="60" y="196"/>
                </a:moveTo>
                <a:cubicBezTo>
                  <a:pt x="196" y="196"/>
                  <a:pt x="196" y="196"/>
                  <a:pt x="196" y="196"/>
                </a:cubicBezTo>
                <a:cubicBezTo>
                  <a:pt x="196" y="60"/>
                  <a:pt x="196" y="60"/>
                  <a:pt x="196" y="60"/>
                </a:cubicBezTo>
                <a:cubicBezTo>
                  <a:pt x="60" y="60"/>
                  <a:pt x="60" y="60"/>
                  <a:pt x="60" y="60"/>
                </a:cubicBezTo>
                <a:lnTo>
                  <a:pt x="60" y="196"/>
                </a:lnTo>
                <a:close/>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path>
            </a:pathLst>
          </a:custGeom>
          <a:solidFill>
            <a:schemeClr val="dk1"/>
          </a:solidFill>
          <a:ln w="0">
            <a:noFill/>
          </a:ln>
        </p:spPr>
        <p:style>
          <a:lnRef idx="0"/>
          <a:fillRef idx="0"/>
          <a:effectRef idx="0"/>
          <a:fontRef idx="minor"/>
        </p:style>
      </p:sp>
      <p:sp>
        <p:nvSpPr>
          <p:cNvPr id="2237" name="Google Shape;2198;p48"/>
          <p:cNvSpPr/>
          <p:nvPr/>
        </p:nvSpPr>
        <p:spPr>
          <a:xfrm>
            <a:off x="7253280" y="3220200"/>
            <a:ext cx="525600" cy="527760"/>
          </a:xfrm>
          <a:custGeom>
            <a:avLst/>
            <a:gdLst/>
            <a:ahLst/>
            <a:rect l="l" t="t" r="r" b="b"/>
            <a:pathLst>
              <a:path w="256" h="256">
                <a:moveTo>
                  <a:pt x="244" y="72"/>
                </a:moveTo>
                <a:cubicBezTo>
                  <a:pt x="237" y="72"/>
                  <a:pt x="232" y="67"/>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220" y="220"/>
                </a:moveTo>
                <a:cubicBezTo>
                  <a:pt x="36" y="220"/>
                  <a:pt x="36" y="220"/>
                  <a:pt x="36" y="220"/>
                </a:cubicBezTo>
                <a:cubicBezTo>
                  <a:pt x="36" y="36"/>
                  <a:pt x="36" y="36"/>
                  <a:pt x="36" y="36"/>
                </a:cubicBezTo>
                <a:cubicBezTo>
                  <a:pt x="220" y="36"/>
                  <a:pt x="220" y="36"/>
                  <a:pt x="220" y="36"/>
                </a:cubicBezTo>
                <a:lnTo>
                  <a:pt x="220" y="220"/>
                </a:lnTo>
                <a:close/>
                <a:moveTo>
                  <a:pt x="196" y="60"/>
                </a:moveTo>
                <a:cubicBezTo>
                  <a:pt x="60" y="60"/>
                  <a:pt x="60" y="60"/>
                  <a:pt x="60" y="60"/>
                </a:cubicBezTo>
                <a:cubicBezTo>
                  <a:pt x="60" y="196"/>
                  <a:pt x="60" y="196"/>
                  <a:pt x="60" y="196"/>
                </a:cubicBezTo>
                <a:cubicBezTo>
                  <a:pt x="196" y="196"/>
                  <a:pt x="196" y="196"/>
                  <a:pt x="196" y="196"/>
                </a:cubicBezTo>
                <a:lnTo>
                  <a:pt x="196" y="60"/>
                </a:lnTo>
                <a:close/>
                <a:moveTo>
                  <a:pt x="60" y="232"/>
                </a:move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lnTo>
                  <a:pt x="60" y="232"/>
                </a:lnTo>
                <a:close/>
              </a:path>
            </a:pathLst>
          </a:custGeom>
          <a:solidFill>
            <a:schemeClr val="dk1"/>
          </a:solidFill>
          <a:ln w="0">
            <a:noFill/>
          </a:ln>
        </p:spPr>
        <p:style>
          <a:lnRef idx="0"/>
          <a:fillRef idx="0"/>
          <a:effectRef idx="0"/>
          <a:fontRef idx="minor"/>
        </p:style>
      </p:sp>
      <p:sp>
        <p:nvSpPr>
          <p:cNvPr id="2238" name="Google Shape;2199;p48"/>
          <p:cNvSpPr/>
          <p:nvPr/>
        </p:nvSpPr>
        <p:spPr>
          <a:xfrm>
            <a:off x="6330960" y="3220200"/>
            <a:ext cx="527760" cy="52776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52" y="36"/>
                </a:moveTo>
                <a:cubicBezTo>
                  <a:pt x="96" y="36"/>
                  <a:pt x="96" y="36"/>
                  <a:pt x="96" y="36"/>
                </a:cubicBezTo>
                <a:cubicBezTo>
                  <a:pt x="103" y="36"/>
                  <a:pt x="108" y="41"/>
                  <a:pt x="108" y="48"/>
                </a:cubicBezTo>
                <a:cubicBezTo>
                  <a:pt x="108" y="55"/>
                  <a:pt x="103" y="60"/>
                  <a:pt x="96" y="60"/>
                </a:cubicBezTo>
                <a:cubicBezTo>
                  <a:pt x="60" y="60"/>
                  <a:pt x="60" y="60"/>
                  <a:pt x="60" y="60"/>
                </a:cubicBezTo>
                <a:cubicBezTo>
                  <a:pt x="60" y="96"/>
                  <a:pt x="60" y="96"/>
                  <a:pt x="60" y="96"/>
                </a:cubicBezTo>
                <a:cubicBezTo>
                  <a:pt x="60" y="103"/>
                  <a:pt x="55" y="108"/>
                  <a:pt x="48" y="108"/>
                </a:cubicBezTo>
                <a:cubicBezTo>
                  <a:pt x="41" y="108"/>
                  <a:pt x="36" y="103"/>
                  <a:pt x="36" y="96"/>
                </a:cubicBezTo>
                <a:cubicBezTo>
                  <a:pt x="36" y="96"/>
                  <a:pt x="36" y="96"/>
                  <a:pt x="36" y="96"/>
                </a:cubicBezTo>
                <a:cubicBezTo>
                  <a:pt x="36" y="52"/>
                  <a:pt x="36" y="52"/>
                  <a:pt x="36" y="52"/>
                </a:cubicBezTo>
                <a:cubicBezTo>
                  <a:pt x="36" y="36"/>
                  <a:pt x="36" y="36"/>
                  <a:pt x="36" y="36"/>
                </a:cubicBezTo>
                <a:lnTo>
                  <a:pt x="52" y="36"/>
                </a:lnTo>
                <a:close/>
                <a:moveTo>
                  <a:pt x="36" y="160"/>
                </a:moveTo>
                <a:cubicBezTo>
                  <a:pt x="36" y="160"/>
                  <a:pt x="36" y="160"/>
                  <a:pt x="36" y="160"/>
                </a:cubicBezTo>
                <a:cubicBezTo>
                  <a:pt x="36" y="153"/>
                  <a:pt x="41" y="148"/>
                  <a:pt x="48" y="148"/>
                </a:cubicBezTo>
                <a:cubicBezTo>
                  <a:pt x="55" y="148"/>
                  <a:pt x="60" y="153"/>
                  <a:pt x="60" y="160"/>
                </a:cubicBezTo>
                <a:cubicBezTo>
                  <a:pt x="60" y="196"/>
                  <a:pt x="60" y="196"/>
                  <a:pt x="60" y="196"/>
                </a:cubicBezTo>
                <a:cubicBezTo>
                  <a:pt x="96" y="196"/>
                  <a:pt x="96" y="196"/>
                  <a:pt x="96" y="196"/>
                </a:cubicBezTo>
                <a:cubicBezTo>
                  <a:pt x="103" y="196"/>
                  <a:pt x="108" y="201"/>
                  <a:pt x="108" y="208"/>
                </a:cubicBezTo>
                <a:cubicBezTo>
                  <a:pt x="108" y="215"/>
                  <a:pt x="103" y="220"/>
                  <a:pt x="96" y="220"/>
                </a:cubicBezTo>
                <a:cubicBezTo>
                  <a:pt x="52" y="220"/>
                  <a:pt x="52" y="220"/>
                  <a:pt x="52" y="220"/>
                </a:cubicBezTo>
                <a:cubicBezTo>
                  <a:pt x="36" y="220"/>
                  <a:pt x="36" y="220"/>
                  <a:pt x="36" y="220"/>
                </a:cubicBezTo>
                <a:cubicBezTo>
                  <a:pt x="36" y="204"/>
                  <a:pt x="36" y="204"/>
                  <a:pt x="36" y="204"/>
                </a:cubicBezTo>
                <a:lnTo>
                  <a:pt x="36" y="160"/>
                </a:lnTo>
                <a:close/>
                <a:moveTo>
                  <a:pt x="160" y="36"/>
                </a:moveTo>
                <a:cubicBezTo>
                  <a:pt x="160" y="36"/>
                  <a:pt x="160" y="36"/>
                  <a:pt x="160" y="36"/>
                </a:cubicBezTo>
                <a:cubicBezTo>
                  <a:pt x="204" y="36"/>
                  <a:pt x="204" y="36"/>
                  <a:pt x="204" y="36"/>
                </a:cubicBezTo>
                <a:cubicBezTo>
                  <a:pt x="220" y="36"/>
                  <a:pt x="220" y="36"/>
                  <a:pt x="220" y="36"/>
                </a:cubicBezTo>
                <a:cubicBezTo>
                  <a:pt x="220" y="52"/>
                  <a:pt x="220" y="52"/>
                  <a:pt x="220" y="52"/>
                </a:cubicBezTo>
                <a:cubicBezTo>
                  <a:pt x="220" y="96"/>
                  <a:pt x="220" y="96"/>
                  <a:pt x="220" y="96"/>
                </a:cubicBezTo>
                <a:cubicBezTo>
                  <a:pt x="220" y="103"/>
                  <a:pt x="215" y="108"/>
                  <a:pt x="208" y="108"/>
                </a:cubicBezTo>
                <a:cubicBezTo>
                  <a:pt x="201" y="108"/>
                  <a:pt x="196" y="103"/>
                  <a:pt x="196" y="96"/>
                </a:cubicBezTo>
                <a:cubicBezTo>
                  <a:pt x="196" y="60"/>
                  <a:pt x="196" y="60"/>
                  <a:pt x="196" y="60"/>
                </a:cubicBezTo>
                <a:cubicBezTo>
                  <a:pt x="160" y="60"/>
                  <a:pt x="160" y="60"/>
                  <a:pt x="160" y="60"/>
                </a:cubicBezTo>
                <a:cubicBezTo>
                  <a:pt x="153" y="60"/>
                  <a:pt x="148" y="55"/>
                  <a:pt x="148" y="48"/>
                </a:cubicBezTo>
                <a:cubicBezTo>
                  <a:pt x="148" y="41"/>
                  <a:pt x="153" y="36"/>
                  <a:pt x="160" y="36"/>
                </a:cubicBezTo>
                <a:moveTo>
                  <a:pt x="160" y="196"/>
                </a:moveTo>
                <a:cubicBezTo>
                  <a:pt x="160" y="196"/>
                  <a:pt x="160" y="196"/>
                  <a:pt x="160" y="196"/>
                </a:cubicBezTo>
                <a:cubicBezTo>
                  <a:pt x="196" y="196"/>
                  <a:pt x="196" y="196"/>
                  <a:pt x="196" y="196"/>
                </a:cubicBezTo>
                <a:cubicBezTo>
                  <a:pt x="196" y="160"/>
                  <a:pt x="196" y="160"/>
                  <a:pt x="196" y="160"/>
                </a:cubicBezTo>
                <a:cubicBezTo>
                  <a:pt x="196" y="153"/>
                  <a:pt x="201" y="148"/>
                  <a:pt x="208" y="148"/>
                </a:cubicBezTo>
                <a:cubicBezTo>
                  <a:pt x="215" y="148"/>
                  <a:pt x="220" y="153"/>
                  <a:pt x="220" y="160"/>
                </a:cubicBezTo>
                <a:cubicBezTo>
                  <a:pt x="220" y="160"/>
                  <a:pt x="220" y="160"/>
                  <a:pt x="220" y="160"/>
                </a:cubicBezTo>
                <a:cubicBezTo>
                  <a:pt x="220" y="204"/>
                  <a:pt x="220" y="204"/>
                  <a:pt x="220" y="204"/>
                </a:cubicBezTo>
                <a:cubicBezTo>
                  <a:pt x="220" y="220"/>
                  <a:pt x="220" y="220"/>
                  <a:pt x="220" y="220"/>
                </a:cubicBezTo>
                <a:cubicBezTo>
                  <a:pt x="204" y="220"/>
                  <a:pt x="204" y="220"/>
                  <a:pt x="204" y="220"/>
                </a:cubicBezTo>
                <a:cubicBezTo>
                  <a:pt x="160" y="220"/>
                  <a:pt x="160" y="220"/>
                  <a:pt x="160" y="220"/>
                </a:cubicBezTo>
                <a:cubicBezTo>
                  <a:pt x="153" y="220"/>
                  <a:pt x="148" y="215"/>
                  <a:pt x="148" y="208"/>
                </a:cubicBezTo>
                <a:cubicBezTo>
                  <a:pt x="148" y="201"/>
                  <a:pt x="153" y="196"/>
                  <a:pt x="160" y="196"/>
                </a:cubicBezTo>
              </a:path>
            </a:pathLst>
          </a:custGeom>
          <a:solidFill>
            <a:schemeClr val="dk1"/>
          </a:solidFill>
          <a:ln w="0">
            <a:noFill/>
          </a:ln>
        </p:spPr>
        <p:style>
          <a:lnRef idx="0"/>
          <a:fillRef idx="0"/>
          <a:effectRef idx="0"/>
          <a:fontRef idx="minor"/>
        </p:style>
      </p:sp>
      <p:sp>
        <p:nvSpPr>
          <p:cNvPr id="2239" name="Google Shape;2200;p48"/>
          <p:cNvSpPr/>
          <p:nvPr/>
        </p:nvSpPr>
        <p:spPr>
          <a:xfrm>
            <a:off x="5409000" y="3220200"/>
            <a:ext cx="527760" cy="52776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2" y="84"/>
                </a:moveTo>
                <a:cubicBezTo>
                  <a:pt x="72" y="77"/>
                  <a:pt x="77" y="72"/>
                  <a:pt x="84" y="72"/>
                </a:cubicBezTo>
                <a:cubicBezTo>
                  <a:pt x="87" y="72"/>
                  <a:pt x="90" y="73"/>
                  <a:pt x="92" y="76"/>
                </a:cubicBezTo>
                <a:cubicBezTo>
                  <a:pt x="128" y="111"/>
                  <a:pt x="128" y="111"/>
                  <a:pt x="128" y="111"/>
                </a:cubicBezTo>
                <a:cubicBezTo>
                  <a:pt x="164" y="76"/>
                  <a:pt x="164" y="76"/>
                  <a:pt x="164" y="76"/>
                </a:cubicBezTo>
                <a:cubicBezTo>
                  <a:pt x="166" y="73"/>
                  <a:pt x="169" y="72"/>
                  <a:pt x="172" y="72"/>
                </a:cubicBezTo>
                <a:cubicBezTo>
                  <a:pt x="179" y="72"/>
                  <a:pt x="184" y="77"/>
                  <a:pt x="184" y="84"/>
                </a:cubicBezTo>
                <a:cubicBezTo>
                  <a:pt x="184" y="87"/>
                  <a:pt x="183" y="90"/>
                  <a:pt x="180" y="92"/>
                </a:cubicBezTo>
                <a:cubicBezTo>
                  <a:pt x="145" y="128"/>
                  <a:pt x="145" y="128"/>
                  <a:pt x="145" y="128"/>
                </a:cubicBezTo>
                <a:cubicBezTo>
                  <a:pt x="180" y="164"/>
                  <a:pt x="180" y="164"/>
                  <a:pt x="180" y="164"/>
                </a:cubicBezTo>
                <a:cubicBezTo>
                  <a:pt x="183" y="166"/>
                  <a:pt x="184" y="169"/>
                  <a:pt x="184" y="172"/>
                </a:cubicBezTo>
                <a:cubicBezTo>
                  <a:pt x="184" y="179"/>
                  <a:pt x="179" y="184"/>
                  <a:pt x="172" y="184"/>
                </a:cubicBezTo>
                <a:cubicBezTo>
                  <a:pt x="169" y="184"/>
                  <a:pt x="166" y="183"/>
                  <a:pt x="164" y="180"/>
                </a:cubicBezTo>
                <a:cubicBezTo>
                  <a:pt x="128" y="145"/>
                  <a:pt x="128" y="145"/>
                  <a:pt x="128" y="145"/>
                </a:cubicBezTo>
                <a:cubicBezTo>
                  <a:pt x="92" y="180"/>
                  <a:pt x="92" y="180"/>
                  <a:pt x="92" y="180"/>
                </a:cubicBezTo>
                <a:cubicBezTo>
                  <a:pt x="90" y="183"/>
                  <a:pt x="87" y="184"/>
                  <a:pt x="84" y="184"/>
                </a:cubicBezTo>
                <a:cubicBezTo>
                  <a:pt x="77" y="184"/>
                  <a:pt x="72" y="179"/>
                  <a:pt x="72" y="172"/>
                </a:cubicBezTo>
                <a:cubicBezTo>
                  <a:pt x="72" y="169"/>
                  <a:pt x="73" y="166"/>
                  <a:pt x="76" y="164"/>
                </a:cubicBezTo>
                <a:cubicBezTo>
                  <a:pt x="111" y="128"/>
                  <a:pt x="111" y="128"/>
                  <a:pt x="111" y="128"/>
                </a:cubicBezTo>
                <a:cubicBezTo>
                  <a:pt x="76" y="92"/>
                  <a:pt x="76" y="92"/>
                  <a:pt x="76" y="92"/>
                </a:cubicBezTo>
                <a:cubicBezTo>
                  <a:pt x="73" y="90"/>
                  <a:pt x="72" y="87"/>
                  <a:pt x="72" y="84"/>
                </a:cubicBezTo>
              </a:path>
            </a:pathLst>
          </a:custGeom>
          <a:solidFill>
            <a:schemeClr val="dk1"/>
          </a:solidFill>
          <a:ln w="0">
            <a:noFill/>
          </a:ln>
        </p:spPr>
        <p:style>
          <a:lnRef idx="0"/>
          <a:fillRef idx="0"/>
          <a:effectRef idx="0"/>
          <a:fontRef idx="minor"/>
        </p:style>
      </p:sp>
      <p:sp>
        <p:nvSpPr>
          <p:cNvPr id="2240" name="Google Shape;2201;p48"/>
          <p:cNvSpPr/>
          <p:nvPr/>
        </p:nvSpPr>
        <p:spPr>
          <a:xfrm>
            <a:off x="4488840" y="3220200"/>
            <a:ext cx="525600" cy="52776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6" y="112"/>
                </a:moveTo>
                <a:cubicBezTo>
                  <a:pt x="79" y="112"/>
                  <a:pt x="82" y="113"/>
                  <a:pt x="84" y="116"/>
                </a:cubicBezTo>
                <a:cubicBezTo>
                  <a:pt x="112" y="143"/>
                  <a:pt x="112" y="143"/>
                  <a:pt x="112" y="143"/>
                </a:cubicBezTo>
                <a:cubicBezTo>
                  <a:pt x="168" y="88"/>
                  <a:pt x="168" y="88"/>
                  <a:pt x="168" y="88"/>
                </a:cubicBezTo>
                <a:cubicBezTo>
                  <a:pt x="170" y="85"/>
                  <a:pt x="173" y="84"/>
                  <a:pt x="176" y="84"/>
                </a:cubicBezTo>
                <a:cubicBezTo>
                  <a:pt x="183" y="84"/>
                  <a:pt x="188" y="89"/>
                  <a:pt x="188" y="96"/>
                </a:cubicBezTo>
                <a:cubicBezTo>
                  <a:pt x="188" y="99"/>
                  <a:pt x="187" y="102"/>
                  <a:pt x="184" y="104"/>
                </a:cubicBezTo>
                <a:cubicBezTo>
                  <a:pt x="120" y="168"/>
                  <a:pt x="120" y="168"/>
                  <a:pt x="120" y="168"/>
                </a:cubicBezTo>
                <a:cubicBezTo>
                  <a:pt x="118" y="171"/>
                  <a:pt x="115" y="172"/>
                  <a:pt x="112" y="172"/>
                </a:cubicBezTo>
                <a:cubicBezTo>
                  <a:pt x="109" y="172"/>
                  <a:pt x="106" y="171"/>
                  <a:pt x="104" y="168"/>
                </a:cubicBezTo>
                <a:cubicBezTo>
                  <a:pt x="68" y="132"/>
                  <a:pt x="68" y="132"/>
                  <a:pt x="68" y="132"/>
                </a:cubicBezTo>
                <a:cubicBezTo>
                  <a:pt x="65" y="130"/>
                  <a:pt x="64" y="127"/>
                  <a:pt x="64" y="124"/>
                </a:cubicBezTo>
                <a:cubicBezTo>
                  <a:pt x="64" y="117"/>
                  <a:pt x="69" y="112"/>
                  <a:pt x="76" y="112"/>
                </a:cubicBezTo>
                <a:moveTo>
                  <a:pt x="184" y="172"/>
                </a:moveTo>
                <a:cubicBezTo>
                  <a:pt x="184" y="172"/>
                  <a:pt x="184" y="172"/>
                  <a:pt x="184" y="172"/>
                </a:cubicBezTo>
                <a:cubicBezTo>
                  <a:pt x="184" y="172"/>
                  <a:pt x="184" y="172"/>
                  <a:pt x="184" y="172"/>
                </a:cubicBezTo>
                <a:cubicBezTo>
                  <a:pt x="184" y="172"/>
                  <a:pt x="184" y="172"/>
                  <a:pt x="184" y="172"/>
                </a:cubicBezTo>
                <a:moveTo>
                  <a:pt x="184" y="84"/>
                </a:moveTo>
                <a:cubicBezTo>
                  <a:pt x="184" y="84"/>
                  <a:pt x="184" y="84"/>
                  <a:pt x="184" y="84"/>
                </a:cubicBezTo>
                <a:cubicBezTo>
                  <a:pt x="184" y="84"/>
                  <a:pt x="184" y="84"/>
                  <a:pt x="184" y="84"/>
                </a:cubicBezTo>
                <a:close/>
              </a:path>
            </a:pathLst>
          </a:custGeom>
          <a:solidFill>
            <a:schemeClr val="dk1"/>
          </a:solidFill>
          <a:ln w="0">
            <a:noFill/>
          </a:ln>
        </p:spPr>
        <p:style>
          <a:lnRef idx="0"/>
          <a:fillRef idx="0"/>
          <a:effectRef idx="0"/>
          <a:fontRef idx="minor"/>
        </p:style>
      </p:sp>
      <p:sp>
        <p:nvSpPr>
          <p:cNvPr id="2241" name="Google Shape;2202;p48"/>
          <p:cNvSpPr/>
          <p:nvPr/>
        </p:nvSpPr>
        <p:spPr>
          <a:xfrm>
            <a:off x="3566520" y="3220200"/>
            <a:ext cx="525600" cy="52776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6" y="116"/>
                </a:moveTo>
                <a:cubicBezTo>
                  <a:pt x="104" y="116"/>
                  <a:pt x="104" y="116"/>
                  <a:pt x="104" y="116"/>
                </a:cubicBezTo>
                <a:cubicBezTo>
                  <a:pt x="116" y="116"/>
                  <a:pt x="116" y="116"/>
                  <a:pt x="116" y="11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cubicBezTo>
                  <a:pt x="156" y="140"/>
                  <a:pt x="156" y="140"/>
                  <a:pt x="156" y="140"/>
                </a:cubicBezTo>
                <a:cubicBezTo>
                  <a:pt x="140" y="140"/>
                  <a:pt x="140" y="140"/>
                  <a:pt x="140" y="140"/>
                </a:cubicBezTo>
                <a:cubicBezTo>
                  <a:pt x="116" y="140"/>
                  <a:pt x="116" y="140"/>
                  <a:pt x="116" y="140"/>
                </a:cubicBezTo>
                <a:cubicBezTo>
                  <a:pt x="100" y="140"/>
                  <a:pt x="100" y="140"/>
                  <a:pt x="100" y="140"/>
                </a:cubicBezTo>
                <a:cubicBezTo>
                  <a:pt x="76" y="140"/>
                  <a:pt x="76" y="140"/>
                  <a:pt x="76" y="140"/>
                </a:cubicBezTo>
                <a:cubicBezTo>
                  <a:pt x="69" y="140"/>
                  <a:pt x="64" y="135"/>
                  <a:pt x="64" y="128"/>
                </a:cubicBezTo>
                <a:cubicBezTo>
                  <a:pt x="64" y="121"/>
                  <a:pt x="69" y="116"/>
                  <a:pt x="76" y="116"/>
                </a:cubicBezTo>
              </a:path>
            </a:pathLst>
          </a:custGeom>
          <a:solidFill>
            <a:schemeClr val="dk1"/>
          </a:solidFill>
          <a:ln w="0">
            <a:noFill/>
          </a:ln>
        </p:spPr>
        <p:style>
          <a:lnRef idx="0"/>
          <a:fillRef idx="0"/>
          <a:effectRef idx="0"/>
          <a:fontRef idx="minor"/>
        </p:style>
      </p:sp>
      <p:sp>
        <p:nvSpPr>
          <p:cNvPr id="2242" name="Google Shape;2203;p48"/>
          <p:cNvSpPr/>
          <p:nvPr/>
        </p:nvSpPr>
        <p:spPr>
          <a:xfrm>
            <a:off x="2644560" y="3220200"/>
            <a:ext cx="525600" cy="52776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6" y="116"/>
                </a:moveTo>
                <a:cubicBezTo>
                  <a:pt x="116" y="116"/>
                  <a:pt x="116" y="116"/>
                  <a:pt x="116" y="116"/>
                </a:cubicBezTo>
                <a:cubicBezTo>
                  <a:pt x="116" y="76"/>
                  <a:pt x="116" y="76"/>
                  <a:pt x="116" y="76"/>
                </a:cubicBezTo>
                <a:cubicBezTo>
                  <a:pt x="116" y="69"/>
                  <a:pt x="121" y="64"/>
                  <a:pt x="128" y="64"/>
                </a:cubicBezTo>
                <a:cubicBezTo>
                  <a:pt x="135" y="64"/>
                  <a:pt x="140" y="69"/>
                  <a:pt x="140" y="76"/>
                </a:cubicBezTo>
                <a:cubicBezTo>
                  <a:pt x="140" y="116"/>
                  <a:pt x="140" y="116"/>
                  <a:pt x="140" y="116"/>
                </a:cubicBezTo>
                <a:cubicBezTo>
                  <a:pt x="180" y="116"/>
                  <a:pt x="180" y="116"/>
                  <a:pt x="180" y="116"/>
                </a:cubicBezTo>
                <a:cubicBezTo>
                  <a:pt x="187" y="116"/>
                  <a:pt x="192" y="121"/>
                  <a:pt x="192" y="128"/>
                </a:cubicBezTo>
                <a:cubicBezTo>
                  <a:pt x="192" y="135"/>
                  <a:pt x="187" y="140"/>
                  <a:pt x="180" y="140"/>
                </a:cubicBezTo>
                <a:cubicBezTo>
                  <a:pt x="140" y="140"/>
                  <a:pt x="140" y="140"/>
                  <a:pt x="140" y="140"/>
                </a:cubicBezTo>
                <a:cubicBezTo>
                  <a:pt x="140" y="180"/>
                  <a:pt x="140" y="180"/>
                  <a:pt x="140" y="180"/>
                </a:cubicBezTo>
                <a:cubicBezTo>
                  <a:pt x="140" y="187"/>
                  <a:pt x="135" y="192"/>
                  <a:pt x="128" y="192"/>
                </a:cubicBezTo>
                <a:cubicBezTo>
                  <a:pt x="121" y="192"/>
                  <a:pt x="116" y="187"/>
                  <a:pt x="116" y="180"/>
                </a:cubicBezTo>
                <a:cubicBezTo>
                  <a:pt x="116" y="140"/>
                  <a:pt x="116" y="140"/>
                  <a:pt x="116" y="140"/>
                </a:cubicBezTo>
                <a:cubicBezTo>
                  <a:pt x="76" y="140"/>
                  <a:pt x="76" y="140"/>
                  <a:pt x="76" y="140"/>
                </a:cubicBezTo>
                <a:cubicBezTo>
                  <a:pt x="69" y="140"/>
                  <a:pt x="64" y="135"/>
                  <a:pt x="64" y="128"/>
                </a:cubicBezTo>
                <a:cubicBezTo>
                  <a:pt x="64" y="121"/>
                  <a:pt x="69" y="116"/>
                  <a:pt x="76" y="116"/>
                </a:cubicBezTo>
              </a:path>
            </a:pathLst>
          </a:custGeom>
          <a:solidFill>
            <a:schemeClr val="dk1"/>
          </a:solidFill>
          <a:ln w="0">
            <a:noFill/>
          </a:ln>
        </p:spPr>
        <p:style>
          <a:lnRef idx="0"/>
          <a:fillRef idx="0"/>
          <a:effectRef idx="0"/>
          <a:fontRef idx="minor"/>
        </p:style>
      </p:sp>
      <p:sp>
        <p:nvSpPr>
          <p:cNvPr id="2243" name="Google Shape;2204;p48"/>
          <p:cNvSpPr/>
          <p:nvPr/>
        </p:nvSpPr>
        <p:spPr>
          <a:xfrm>
            <a:off x="1746360" y="3246480"/>
            <a:ext cx="477360" cy="475560"/>
          </a:xfrm>
          <a:custGeom>
            <a:avLst/>
            <a:gdLst/>
            <a:ahLst/>
            <a:rect l="l" t="t" r="r" b="b"/>
            <a:pathLst>
              <a:path w="232" h="232">
                <a:moveTo>
                  <a:pt x="220" y="232"/>
                </a:moveTo>
                <a:cubicBezTo>
                  <a:pt x="140" y="232"/>
                  <a:pt x="140" y="232"/>
                  <a:pt x="140" y="232"/>
                </a:cubicBezTo>
                <a:cubicBezTo>
                  <a:pt x="133" y="232"/>
                  <a:pt x="128" y="227"/>
                  <a:pt x="128" y="220"/>
                </a:cubicBezTo>
                <a:cubicBezTo>
                  <a:pt x="128" y="140"/>
                  <a:pt x="128" y="140"/>
                  <a:pt x="128" y="140"/>
                </a:cubicBezTo>
                <a:cubicBezTo>
                  <a:pt x="128" y="133"/>
                  <a:pt x="133" y="128"/>
                  <a:pt x="140" y="128"/>
                </a:cubicBezTo>
                <a:cubicBezTo>
                  <a:pt x="220" y="128"/>
                  <a:pt x="220" y="128"/>
                  <a:pt x="220" y="128"/>
                </a:cubicBezTo>
                <a:cubicBezTo>
                  <a:pt x="227" y="128"/>
                  <a:pt x="232" y="133"/>
                  <a:pt x="232" y="140"/>
                </a:cubicBezTo>
                <a:cubicBezTo>
                  <a:pt x="232" y="220"/>
                  <a:pt x="232" y="220"/>
                  <a:pt x="232" y="220"/>
                </a:cubicBezTo>
                <a:cubicBezTo>
                  <a:pt x="232" y="227"/>
                  <a:pt x="227" y="232"/>
                  <a:pt x="220" y="232"/>
                </a:cubicBezTo>
                <a:moveTo>
                  <a:pt x="220" y="104"/>
                </a:moveTo>
                <a:cubicBezTo>
                  <a:pt x="140" y="104"/>
                  <a:pt x="140" y="104"/>
                  <a:pt x="140" y="104"/>
                </a:cubicBezTo>
                <a:cubicBezTo>
                  <a:pt x="133" y="104"/>
                  <a:pt x="128" y="99"/>
                  <a:pt x="128" y="92"/>
                </a:cubicBezTo>
                <a:cubicBezTo>
                  <a:pt x="128" y="12"/>
                  <a:pt x="128" y="12"/>
                  <a:pt x="128" y="12"/>
                </a:cubicBezTo>
                <a:cubicBezTo>
                  <a:pt x="128" y="5"/>
                  <a:pt x="133" y="0"/>
                  <a:pt x="140" y="0"/>
                </a:cubicBezTo>
                <a:cubicBezTo>
                  <a:pt x="220" y="0"/>
                  <a:pt x="220" y="0"/>
                  <a:pt x="220" y="0"/>
                </a:cubicBezTo>
                <a:cubicBezTo>
                  <a:pt x="227" y="0"/>
                  <a:pt x="232" y="5"/>
                  <a:pt x="232" y="12"/>
                </a:cubicBezTo>
                <a:cubicBezTo>
                  <a:pt x="232" y="92"/>
                  <a:pt x="232" y="92"/>
                  <a:pt x="232" y="92"/>
                </a:cubicBezTo>
                <a:cubicBezTo>
                  <a:pt x="232" y="99"/>
                  <a:pt x="227" y="104"/>
                  <a:pt x="220" y="104"/>
                </a:cubicBezTo>
                <a:moveTo>
                  <a:pt x="92" y="232"/>
                </a:moveTo>
                <a:cubicBezTo>
                  <a:pt x="12" y="232"/>
                  <a:pt x="12" y="232"/>
                  <a:pt x="12" y="232"/>
                </a:cubicBezTo>
                <a:cubicBezTo>
                  <a:pt x="5" y="232"/>
                  <a:pt x="0" y="227"/>
                  <a:pt x="0" y="220"/>
                </a:cubicBezTo>
                <a:cubicBezTo>
                  <a:pt x="0" y="140"/>
                  <a:pt x="0" y="140"/>
                  <a:pt x="0" y="140"/>
                </a:cubicBezTo>
                <a:cubicBezTo>
                  <a:pt x="0" y="133"/>
                  <a:pt x="5" y="128"/>
                  <a:pt x="12" y="128"/>
                </a:cubicBezTo>
                <a:cubicBezTo>
                  <a:pt x="92" y="128"/>
                  <a:pt x="92" y="128"/>
                  <a:pt x="92" y="128"/>
                </a:cubicBezTo>
                <a:cubicBezTo>
                  <a:pt x="99" y="128"/>
                  <a:pt x="104" y="133"/>
                  <a:pt x="104" y="140"/>
                </a:cubicBezTo>
                <a:cubicBezTo>
                  <a:pt x="104" y="220"/>
                  <a:pt x="104" y="220"/>
                  <a:pt x="104" y="220"/>
                </a:cubicBezTo>
                <a:cubicBezTo>
                  <a:pt x="104" y="227"/>
                  <a:pt x="99" y="232"/>
                  <a:pt x="92" y="232"/>
                </a:cubicBezTo>
                <a:moveTo>
                  <a:pt x="92" y="104"/>
                </a:moveTo>
                <a:cubicBezTo>
                  <a:pt x="12" y="104"/>
                  <a:pt x="12" y="104"/>
                  <a:pt x="12" y="104"/>
                </a:cubicBezTo>
                <a:cubicBezTo>
                  <a:pt x="5" y="104"/>
                  <a:pt x="0" y="99"/>
                  <a:pt x="0" y="92"/>
                </a:cubicBezTo>
                <a:cubicBezTo>
                  <a:pt x="0" y="12"/>
                  <a:pt x="0" y="12"/>
                  <a:pt x="0" y="12"/>
                </a:cubicBezTo>
                <a:cubicBezTo>
                  <a:pt x="0" y="5"/>
                  <a:pt x="5" y="0"/>
                  <a:pt x="12" y="0"/>
                </a:cubicBezTo>
                <a:cubicBezTo>
                  <a:pt x="92" y="0"/>
                  <a:pt x="92" y="0"/>
                  <a:pt x="92" y="0"/>
                </a:cubicBezTo>
                <a:cubicBezTo>
                  <a:pt x="99" y="0"/>
                  <a:pt x="104" y="5"/>
                  <a:pt x="104" y="12"/>
                </a:cubicBezTo>
                <a:cubicBezTo>
                  <a:pt x="104" y="92"/>
                  <a:pt x="104" y="92"/>
                  <a:pt x="104" y="92"/>
                </a:cubicBezTo>
                <a:cubicBezTo>
                  <a:pt x="104" y="99"/>
                  <a:pt x="99" y="104"/>
                  <a:pt x="92" y="104"/>
                </a:cubicBezTo>
              </a:path>
            </a:pathLst>
          </a:custGeom>
          <a:solidFill>
            <a:schemeClr val="dk1"/>
          </a:solidFill>
          <a:ln w="0">
            <a:noFill/>
          </a:ln>
        </p:spPr>
        <p:style>
          <a:lnRef idx="0"/>
          <a:fillRef idx="0"/>
          <a:effectRef idx="0"/>
          <a:fontRef idx="minor"/>
        </p:style>
      </p:sp>
      <p:sp>
        <p:nvSpPr>
          <p:cNvPr id="2244" name="Google Shape;2205;p48"/>
          <p:cNvSpPr/>
          <p:nvPr/>
        </p:nvSpPr>
        <p:spPr>
          <a:xfrm>
            <a:off x="824040" y="3246480"/>
            <a:ext cx="477360" cy="475560"/>
          </a:xfrm>
          <a:custGeom>
            <a:avLst/>
            <a:gdLst/>
            <a:ahLst/>
            <a:rect l="l" t="t" r="r" b="b"/>
            <a:pathLst>
              <a:path w="232" h="232">
                <a:moveTo>
                  <a:pt x="220" y="232"/>
                </a:moveTo>
                <a:cubicBezTo>
                  <a:pt x="140" y="232"/>
                  <a:pt x="140" y="232"/>
                  <a:pt x="140" y="232"/>
                </a:cubicBezTo>
                <a:cubicBezTo>
                  <a:pt x="133" y="232"/>
                  <a:pt x="128" y="227"/>
                  <a:pt x="128" y="220"/>
                </a:cubicBezTo>
                <a:cubicBezTo>
                  <a:pt x="128" y="140"/>
                  <a:pt x="128" y="140"/>
                  <a:pt x="128" y="140"/>
                </a:cubicBezTo>
                <a:cubicBezTo>
                  <a:pt x="128" y="133"/>
                  <a:pt x="133" y="128"/>
                  <a:pt x="140" y="128"/>
                </a:cubicBezTo>
                <a:cubicBezTo>
                  <a:pt x="220" y="128"/>
                  <a:pt x="220" y="128"/>
                  <a:pt x="220" y="128"/>
                </a:cubicBezTo>
                <a:cubicBezTo>
                  <a:pt x="227" y="128"/>
                  <a:pt x="232" y="133"/>
                  <a:pt x="232" y="140"/>
                </a:cubicBezTo>
                <a:cubicBezTo>
                  <a:pt x="232" y="220"/>
                  <a:pt x="232" y="220"/>
                  <a:pt x="232" y="220"/>
                </a:cubicBezTo>
                <a:cubicBezTo>
                  <a:pt x="232" y="227"/>
                  <a:pt x="227" y="232"/>
                  <a:pt x="220" y="232"/>
                </a:cubicBezTo>
                <a:moveTo>
                  <a:pt x="208" y="152"/>
                </a:moveTo>
                <a:cubicBezTo>
                  <a:pt x="152" y="152"/>
                  <a:pt x="152" y="152"/>
                  <a:pt x="152" y="152"/>
                </a:cubicBezTo>
                <a:cubicBezTo>
                  <a:pt x="152" y="208"/>
                  <a:pt x="152" y="208"/>
                  <a:pt x="152" y="208"/>
                </a:cubicBezTo>
                <a:cubicBezTo>
                  <a:pt x="208" y="208"/>
                  <a:pt x="208" y="208"/>
                  <a:pt x="208" y="208"/>
                </a:cubicBezTo>
                <a:lnTo>
                  <a:pt x="208" y="152"/>
                </a:lnTo>
                <a:close/>
                <a:moveTo>
                  <a:pt x="220" y="104"/>
                </a:moveTo>
                <a:cubicBezTo>
                  <a:pt x="140" y="104"/>
                  <a:pt x="140" y="104"/>
                  <a:pt x="140" y="104"/>
                </a:cubicBezTo>
                <a:cubicBezTo>
                  <a:pt x="133" y="104"/>
                  <a:pt x="128" y="99"/>
                  <a:pt x="128" y="92"/>
                </a:cubicBezTo>
                <a:cubicBezTo>
                  <a:pt x="128" y="12"/>
                  <a:pt x="128" y="12"/>
                  <a:pt x="128" y="12"/>
                </a:cubicBezTo>
                <a:cubicBezTo>
                  <a:pt x="128" y="5"/>
                  <a:pt x="133" y="0"/>
                  <a:pt x="140" y="0"/>
                </a:cubicBezTo>
                <a:cubicBezTo>
                  <a:pt x="220" y="0"/>
                  <a:pt x="220" y="0"/>
                  <a:pt x="220" y="0"/>
                </a:cubicBezTo>
                <a:cubicBezTo>
                  <a:pt x="227" y="0"/>
                  <a:pt x="232" y="5"/>
                  <a:pt x="232" y="12"/>
                </a:cubicBezTo>
                <a:cubicBezTo>
                  <a:pt x="232" y="92"/>
                  <a:pt x="232" y="92"/>
                  <a:pt x="232" y="92"/>
                </a:cubicBezTo>
                <a:cubicBezTo>
                  <a:pt x="232" y="99"/>
                  <a:pt x="227" y="104"/>
                  <a:pt x="220" y="104"/>
                </a:cubicBezTo>
                <a:moveTo>
                  <a:pt x="208" y="24"/>
                </a:moveTo>
                <a:cubicBezTo>
                  <a:pt x="152" y="24"/>
                  <a:pt x="152" y="24"/>
                  <a:pt x="152" y="24"/>
                </a:cubicBezTo>
                <a:cubicBezTo>
                  <a:pt x="152" y="80"/>
                  <a:pt x="152" y="80"/>
                  <a:pt x="152" y="80"/>
                </a:cubicBezTo>
                <a:cubicBezTo>
                  <a:pt x="208" y="80"/>
                  <a:pt x="208" y="80"/>
                  <a:pt x="208" y="80"/>
                </a:cubicBezTo>
                <a:lnTo>
                  <a:pt x="208" y="24"/>
                </a:lnTo>
                <a:close/>
                <a:moveTo>
                  <a:pt x="92" y="232"/>
                </a:moveTo>
                <a:cubicBezTo>
                  <a:pt x="12" y="232"/>
                  <a:pt x="12" y="232"/>
                  <a:pt x="12" y="232"/>
                </a:cubicBezTo>
                <a:cubicBezTo>
                  <a:pt x="5" y="232"/>
                  <a:pt x="0" y="227"/>
                  <a:pt x="0" y="220"/>
                </a:cubicBezTo>
                <a:cubicBezTo>
                  <a:pt x="0" y="140"/>
                  <a:pt x="0" y="140"/>
                  <a:pt x="0" y="140"/>
                </a:cubicBezTo>
                <a:cubicBezTo>
                  <a:pt x="0" y="133"/>
                  <a:pt x="5" y="128"/>
                  <a:pt x="12" y="128"/>
                </a:cubicBezTo>
                <a:cubicBezTo>
                  <a:pt x="92" y="128"/>
                  <a:pt x="92" y="128"/>
                  <a:pt x="92" y="128"/>
                </a:cubicBezTo>
                <a:cubicBezTo>
                  <a:pt x="99" y="128"/>
                  <a:pt x="104" y="133"/>
                  <a:pt x="104" y="140"/>
                </a:cubicBezTo>
                <a:cubicBezTo>
                  <a:pt x="104" y="220"/>
                  <a:pt x="104" y="220"/>
                  <a:pt x="104" y="220"/>
                </a:cubicBezTo>
                <a:cubicBezTo>
                  <a:pt x="104" y="227"/>
                  <a:pt x="99" y="232"/>
                  <a:pt x="92" y="232"/>
                </a:cubicBezTo>
                <a:moveTo>
                  <a:pt x="80" y="152"/>
                </a:moveTo>
                <a:cubicBezTo>
                  <a:pt x="24" y="152"/>
                  <a:pt x="24" y="152"/>
                  <a:pt x="24" y="152"/>
                </a:cubicBezTo>
                <a:cubicBezTo>
                  <a:pt x="24" y="208"/>
                  <a:pt x="24" y="208"/>
                  <a:pt x="24" y="208"/>
                </a:cubicBezTo>
                <a:cubicBezTo>
                  <a:pt x="80" y="208"/>
                  <a:pt x="80" y="208"/>
                  <a:pt x="80" y="208"/>
                </a:cubicBezTo>
                <a:lnTo>
                  <a:pt x="80" y="152"/>
                </a:lnTo>
                <a:close/>
                <a:moveTo>
                  <a:pt x="92" y="104"/>
                </a:moveTo>
                <a:cubicBezTo>
                  <a:pt x="12" y="104"/>
                  <a:pt x="12" y="104"/>
                  <a:pt x="12" y="104"/>
                </a:cubicBezTo>
                <a:cubicBezTo>
                  <a:pt x="5" y="104"/>
                  <a:pt x="0" y="99"/>
                  <a:pt x="0" y="92"/>
                </a:cubicBezTo>
                <a:cubicBezTo>
                  <a:pt x="0" y="12"/>
                  <a:pt x="0" y="12"/>
                  <a:pt x="0" y="12"/>
                </a:cubicBezTo>
                <a:cubicBezTo>
                  <a:pt x="0" y="5"/>
                  <a:pt x="5" y="0"/>
                  <a:pt x="12" y="0"/>
                </a:cubicBezTo>
                <a:cubicBezTo>
                  <a:pt x="92" y="0"/>
                  <a:pt x="92" y="0"/>
                  <a:pt x="92" y="0"/>
                </a:cubicBezTo>
                <a:cubicBezTo>
                  <a:pt x="99" y="0"/>
                  <a:pt x="104" y="5"/>
                  <a:pt x="104" y="12"/>
                </a:cubicBezTo>
                <a:cubicBezTo>
                  <a:pt x="104" y="92"/>
                  <a:pt x="104" y="92"/>
                  <a:pt x="104" y="92"/>
                </a:cubicBezTo>
                <a:cubicBezTo>
                  <a:pt x="104" y="99"/>
                  <a:pt x="99" y="104"/>
                  <a:pt x="92" y="104"/>
                </a:cubicBezTo>
                <a:moveTo>
                  <a:pt x="80" y="24"/>
                </a:moveTo>
                <a:cubicBezTo>
                  <a:pt x="24" y="24"/>
                  <a:pt x="24" y="24"/>
                  <a:pt x="24" y="24"/>
                </a:cubicBezTo>
                <a:cubicBezTo>
                  <a:pt x="24" y="80"/>
                  <a:pt x="24" y="80"/>
                  <a:pt x="24" y="80"/>
                </a:cubicBezTo>
                <a:cubicBezTo>
                  <a:pt x="80" y="80"/>
                  <a:pt x="80" y="80"/>
                  <a:pt x="80" y="80"/>
                </a:cubicBezTo>
                <a:lnTo>
                  <a:pt x="80" y="24"/>
                </a:lnTo>
                <a:close/>
              </a:path>
            </a:pathLst>
          </a:custGeom>
          <a:solidFill>
            <a:schemeClr val="dk1"/>
          </a:solidFill>
          <a:ln w="0">
            <a:noFill/>
          </a:ln>
        </p:spPr>
        <p:style>
          <a:lnRef idx="0"/>
          <a:fillRef idx="0"/>
          <a:effectRef idx="0"/>
          <a:fontRef idx="minor"/>
        </p:style>
      </p:sp>
      <p:sp>
        <p:nvSpPr>
          <p:cNvPr id="2245" name="Google Shape;2206;p48"/>
          <p:cNvSpPr/>
          <p:nvPr/>
        </p:nvSpPr>
        <p:spPr>
          <a:xfrm>
            <a:off x="10990080" y="2297880"/>
            <a:ext cx="427320" cy="527760"/>
          </a:xfrm>
          <a:custGeom>
            <a:avLst/>
            <a:gdLst/>
            <a:ahLst/>
            <a:rect l="l" t="t"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79"/>
                  <a:pt x="171" y="84"/>
                  <a:pt x="164" y="84"/>
                </a:cubicBezTo>
                <a:cubicBezTo>
                  <a:pt x="157" y="84"/>
                  <a:pt x="152" y="79"/>
                  <a:pt x="152" y="72"/>
                </a:cubicBezTo>
                <a:cubicBezTo>
                  <a:pt x="152" y="45"/>
                  <a:pt x="131" y="24"/>
                  <a:pt x="104" y="24"/>
                </a:cubicBezTo>
                <a:cubicBezTo>
                  <a:pt x="77" y="24"/>
                  <a:pt x="56" y="45"/>
                  <a:pt x="56" y="72"/>
                </a:cubicBezTo>
                <a:cubicBezTo>
                  <a:pt x="56" y="128"/>
                  <a:pt x="56" y="128"/>
                  <a:pt x="56" y="128"/>
                </a:cubicBezTo>
                <a:cubicBezTo>
                  <a:pt x="152" y="128"/>
                  <a:pt x="152" y="128"/>
                  <a:pt x="152" y="128"/>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104" y="152"/>
                </a:moveTo>
                <a:cubicBezTo>
                  <a:pt x="91" y="152"/>
                  <a:pt x="80" y="163"/>
                  <a:pt x="80" y="176"/>
                </a:cubicBezTo>
                <a:cubicBezTo>
                  <a:pt x="80" y="185"/>
                  <a:pt x="85" y="193"/>
                  <a:pt x="92" y="197"/>
                </a:cubicBez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path>
            </a:pathLst>
          </a:custGeom>
          <a:solidFill>
            <a:schemeClr val="dk1"/>
          </a:solidFill>
          <a:ln w="0">
            <a:noFill/>
          </a:ln>
        </p:spPr>
        <p:style>
          <a:lnRef idx="0"/>
          <a:fillRef idx="0"/>
          <a:effectRef idx="0"/>
          <a:fontRef idx="minor"/>
        </p:style>
      </p:sp>
      <p:sp>
        <p:nvSpPr>
          <p:cNvPr id="2246" name="Google Shape;2207;p48"/>
          <p:cNvSpPr/>
          <p:nvPr/>
        </p:nvSpPr>
        <p:spPr>
          <a:xfrm>
            <a:off x="10077840" y="2297880"/>
            <a:ext cx="427320" cy="527760"/>
          </a:xfrm>
          <a:custGeom>
            <a:avLst/>
            <a:gdLst/>
            <a:ahLst/>
            <a:rect l="l" t="t"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chemeClr val="dk1"/>
          </a:solidFill>
          <a:ln w="0">
            <a:noFill/>
          </a:ln>
        </p:spPr>
        <p:style>
          <a:lnRef idx="0"/>
          <a:fillRef idx="0"/>
          <a:effectRef idx="0"/>
          <a:fontRef idx="minor"/>
        </p:style>
      </p:sp>
      <p:sp>
        <p:nvSpPr>
          <p:cNvPr id="2247" name="Google Shape;2208;p48"/>
          <p:cNvSpPr/>
          <p:nvPr/>
        </p:nvSpPr>
        <p:spPr>
          <a:xfrm>
            <a:off x="9097560" y="2297880"/>
            <a:ext cx="525600" cy="453240"/>
          </a:xfrm>
          <a:custGeom>
            <a:avLst/>
            <a:gdLst/>
            <a:ahLst/>
            <a:rect l="l" t="t" r="r" b="b"/>
            <a:pathLst>
              <a:path w="256" h="220">
                <a:moveTo>
                  <a:pt x="244" y="220"/>
                </a:moveTo>
                <a:cubicBezTo>
                  <a:pt x="12" y="220"/>
                  <a:pt x="12" y="220"/>
                  <a:pt x="12" y="220"/>
                </a:cubicBezTo>
                <a:cubicBezTo>
                  <a:pt x="5" y="220"/>
                  <a:pt x="0" y="215"/>
                  <a:pt x="0" y="208"/>
                </a:cubicBezTo>
                <a:cubicBezTo>
                  <a:pt x="0" y="132"/>
                  <a:pt x="0" y="132"/>
                  <a:pt x="0" y="132"/>
                </a:cubicBezTo>
                <a:cubicBezTo>
                  <a:pt x="0" y="132"/>
                  <a:pt x="0" y="132"/>
                  <a:pt x="0" y="132"/>
                </a:cubicBezTo>
                <a:cubicBezTo>
                  <a:pt x="0" y="130"/>
                  <a:pt x="0" y="129"/>
                  <a:pt x="1" y="128"/>
                </a:cubicBezTo>
                <a:cubicBezTo>
                  <a:pt x="33" y="44"/>
                  <a:pt x="33" y="44"/>
                  <a:pt x="33" y="44"/>
                </a:cubicBezTo>
                <a:cubicBezTo>
                  <a:pt x="34" y="39"/>
                  <a:pt x="39" y="36"/>
                  <a:pt x="44" y="36"/>
                </a:cubicBezTo>
                <a:cubicBezTo>
                  <a:pt x="64" y="36"/>
                  <a:pt x="64" y="36"/>
                  <a:pt x="64" y="36"/>
                </a:cubicBezTo>
                <a:cubicBezTo>
                  <a:pt x="76" y="36"/>
                  <a:pt x="76" y="36"/>
                  <a:pt x="76" y="36"/>
                </a:cubicBezTo>
                <a:cubicBezTo>
                  <a:pt x="76" y="37"/>
                  <a:pt x="76" y="39"/>
                  <a:pt x="76" y="40"/>
                </a:cubicBezTo>
                <a:cubicBezTo>
                  <a:pt x="76" y="48"/>
                  <a:pt x="80" y="56"/>
                  <a:pt x="87" y="60"/>
                </a:cubicBezTo>
                <a:cubicBezTo>
                  <a:pt x="64" y="60"/>
                  <a:pt x="64" y="60"/>
                  <a:pt x="64" y="60"/>
                </a:cubicBezTo>
                <a:cubicBezTo>
                  <a:pt x="52" y="60"/>
                  <a:pt x="52" y="60"/>
                  <a:pt x="52" y="60"/>
                </a:cubicBezTo>
                <a:cubicBezTo>
                  <a:pt x="29" y="120"/>
                  <a:pt x="29" y="120"/>
                  <a:pt x="29" y="120"/>
                </a:cubicBezTo>
                <a:cubicBezTo>
                  <a:pt x="60" y="120"/>
                  <a:pt x="60" y="120"/>
                  <a:pt x="60" y="120"/>
                </a:cubicBezTo>
                <a:cubicBezTo>
                  <a:pt x="68" y="120"/>
                  <a:pt x="68" y="120"/>
                  <a:pt x="68" y="120"/>
                </a:cubicBezTo>
                <a:cubicBezTo>
                  <a:pt x="75" y="120"/>
                  <a:pt x="80" y="125"/>
                  <a:pt x="80" y="132"/>
                </a:cubicBezTo>
                <a:cubicBezTo>
                  <a:pt x="80" y="144"/>
                  <a:pt x="80" y="144"/>
                  <a:pt x="80" y="144"/>
                </a:cubicBezTo>
                <a:cubicBezTo>
                  <a:pt x="176" y="144"/>
                  <a:pt x="176" y="144"/>
                  <a:pt x="176" y="144"/>
                </a:cubicBezTo>
                <a:cubicBezTo>
                  <a:pt x="176" y="132"/>
                  <a:pt x="176" y="132"/>
                  <a:pt x="176" y="132"/>
                </a:cubicBezTo>
                <a:cubicBezTo>
                  <a:pt x="176" y="125"/>
                  <a:pt x="181" y="120"/>
                  <a:pt x="188" y="120"/>
                </a:cubicBezTo>
                <a:cubicBezTo>
                  <a:pt x="200" y="120"/>
                  <a:pt x="200" y="120"/>
                  <a:pt x="200" y="120"/>
                </a:cubicBezTo>
                <a:cubicBezTo>
                  <a:pt x="227" y="120"/>
                  <a:pt x="227" y="120"/>
                  <a:pt x="227" y="120"/>
                </a:cubicBezTo>
                <a:cubicBezTo>
                  <a:pt x="204" y="60"/>
                  <a:pt x="204" y="60"/>
                  <a:pt x="204" y="60"/>
                </a:cubicBezTo>
                <a:cubicBezTo>
                  <a:pt x="192" y="60"/>
                  <a:pt x="192" y="60"/>
                  <a:pt x="192" y="60"/>
                </a:cubicBezTo>
                <a:cubicBezTo>
                  <a:pt x="169" y="60"/>
                  <a:pt x="169" y="60"/>
                  <a:pt x="169" y="60"/>
                </a:cubicBezTo>
                <a:cubicBezTo>
                  <a:pt x="176" y="56"/>
                  <a:pt x="180" y="48"/>
                  <a:pt x="180" y="40"/>
                </a:cubicBezTo>
                <a:cubicBezTo>
                  <a:pt x="180" y="39"/>
                  <a:pt x="180" y="37"/>
                  <a:pt x="180" y="36"/>
                </a:cubicBezTo>
                <a:cubicBezTo>
                  <a:pt x="192" y="36"/>
                  <a:pt x="192" y="36"/>
                  <a:pt x="192" y="36"/>
                </a:cubicBezTo>
                <a:cubicBezTo>
                  <a:pt x="212" y="36"/>
                  <a:pt x="212" y="36"/>
                  <a:pt x="212" y="36"/>
                </a:cubicBezTo>
                <a:cubicBezTo>
                  <a:pt x="217" y="36"/>
                  <a:pt x="222" y="39"/>
                  <a:pt x="223" y="44"/>
                </a:cubicBezTo>
                <a:cubicBezTo>
                  <a:pt x="255" y="128"/>
                  <a:pt x="255" y="128"/>
                  <a:pt x="255" y="128"/>
                </a:cubicBezTo>
                <a:cubicBezTo>
                  <a:pt x="256" y="129"/>
                  <a:pt x="256" y="130"/>
                  <a:pt x="256" y="132"/>
                </a:cubicBezTo>
                <a:cubicBezTo>
                  <a:pt x="256" y="208"/>
                  <a:pt x="256" y="208"/>
                  <a:pt x="256" y="208"/>
                </a:cubicBezTo>
                <a:cubicBezTo>
                  <a:pt x="256" y="215"/>
                  <a:pt x="251" y="220"/>
                  <a:pt x="244" y="220"/>
                </a:cubicBezTo>
                <a:moveTo>
                  <a:pt x="156" y="52"/>
                </a:moveTo>
                <a:cubicBezTo>
                  <a:pt x="153" y="52"/>
                  <a:pt x="150" y="51"/>
                  <a:pt x="148" y="48"/>
                </a:cubicBezTo>
                <a:cubicBezTo>
                  <a:pt x="140" y="41"/>
                  <a:pt x="140" y="41"/>
                  <a:pt x="140" y="41"/>
                </a:cubicBezTo>
                <a:cubicBezTo>
                  <a:pt x="140" y="88"/>
                  <a:pt x="140" y="88"/>
                  <a:pt x="140" y="88"/>
                </a:cubicBezTo>
                <a:cubicBezTo>
                  <a:pt x="140" y="116"/>
                  <a:pt x="140" y="116"/>
                  <a:pt x="140" y="116"/>
                </a:cubicBezTo>
                <a:cubicBezTo>
                  <a:pt x="140" y="123"/>
                  <a:pt x="135" y="128"/>
                  <a:pt x="128" y="128"/>
                </a:cubicBezTo>
                <a:cubicBezTo>
                  <a:pt x="121" y="128"/>
                  <a:pt x="116" y="123"/>
                  <a:pt x="116" y="116"/>
                </a:cubicBezTo>
                <a:cubicBezTo>
                  <a:pt x="116" y="96"/>
                  <a:pt x="116" y="96"/>
                  <a:pt x="116" y="96"/>
                </a:cubicBezTo>
                <a:cubicBezTo>
                  <a:pt x="116" y="41"/>
                  <a:pt x="116" y="41"/>
                  <a:pt x="116" y="41"/>
                </a:cubicBezTo>
                <a:cubicBezTo>
                  <a:pt x="108" y="48"/>
                  <a:pt x="108" y="48"/>
                  <a:pt x="108" y="48"/>
                </a:cubicBezTo>
                <a:cubicBezTo>
                  <a:pt x="106" y="51"/>
                  <a:pt x="103" y="52"/>
                  <a:pt x="100" y="52"/>
                </a:cubicBezTo>
                <a:cubicBezTo>
                  <a:pt x="93" y="52"/>
                  <a:pt x="88" y="47"/>
                  <a:pt x="88" y="40"/>
                </a:cubicBezTo>
                <a:cubicBezTo>
                  <a:pt x="88" y="37"/>
                  <a:pt x="89" y="34"/>
                  <a:pt x="92" y="32"/>
                </a:cubicBezTo>
                <a:cubicBezTo>
                  <a:pt x="120" y="4"/>
                  <a:pt x="120" y="4"/>
                  <a:pt x="120" y="4"/>
                </a:cubicBezTo>
                <a:cubicBezTo>
                  <a:pt x="122" y="1"/>
                  <a:pt x="125" y="0"/>
                  <a:pt x="128" y="0"/>
                </a:cubicBezTo>
                <a:cubicBezTo>
                  <a:pt x="131" y="0"/>
                  <a:pt x="134" y="1"/>
                  <a:pt x="136" y="4"/>
                </a:cubicBezTo>
                <a:cubicBezTo>
                  <a:pt x="164" y="32"/>
                  <a:pt x="164" y="32"/>
                  <a:pt x="164" y="32"/>
                </a:cubicBezTo>
                <a:cubicBezTo>
                  <a:pt x="167" y="34"/>
                  <a:pt x="168" y="37"/>
                  <a:pt x="168" y="40"/>
                </a:cubicBezTo>
                <a:cubicBezTo>
                  <a:pt x="168" y="47"/>
                  <a:pt x="163" y="52"/>
                  <a:pt x="156" y="52"/>
                </a:cubicBezTo>
              </a:path>
            </a:pathLst>
          </a:custGeom>
          <a:solidFill>
            <a:schemeClr val="dk1"/>
          </a:solidFill>
          <a:ln w="0">
            <a:noFill/>
          </a:ln>
        </p:spPr>
        <p:style>
          <a:lnRef idx="0"/>
          <a:fillRef idx="0"/>
          <a:effectRef idx="0"/>
          <a:fontRef idx="minor"/>
        </p:style>
      </p:sp>
      <p:sp>
        <p:nvSpPr>
          <p:cNvPr id="2248" name="Google Shape;2209;p48"/>
          <p:cNvSpPr/>
          <p:nvPr/>
        </p:nvSpPr>
        <p:spPr>
          <a:xfrm>
            <a:off x="8175240" y="2297880"/>
            <a:ext cx="525600" cy="453240"/>
          </a:xfrm>
          <a:custGeom>
            <a:avLst/>
            <a:gdLst/>
            <a:ahLst/>
            <a:rect l="l" t="t" r="r" b="b"/>
            <a:pathLst>
              <a:path w="256" h="220">
                <a:moveTo>
                  <a:pt x="244" y="220"/>
                </a:moveTo>
                <a:cubicBezTo>
                  <a:pt x="12" y="220"/>
                  <a:pt x="12" y="220"/>
                  <a:pt x="12" y="220"/>
                </a:cubicBezTo>
                <a:cubicBezTo>
                  <a:pt x="5" y="220"/>
                  <a:pt x="0" y="215"/>
                  <a:pt x="0" y="208"/>
                </a:cubicBezTo>
                <a:cubicBezTo>
                  <a:pt x="0" y="132"/>
                  <a:pt x="0" y="132"/>
                  <a:pt x="0" y="132"/>
                </a:cubicBezTo>
                <a:cubicBezTo>
                  <a:pt x="0" y="132"/>
                  <a:pt x="0" y="132"/>
                  <a:pt x="0" y="132"/>
                </a:cubicBezTo>
                <a:cubicBezTo>
                  <a:pt x="0" y="130"/>
                  <a:pt x="0" y="129"/>
                  <a:pt x="1" y="128"/>
                </a:cubicBezTo>
                <a:cubicBezTo>
                  <a:pt x="33" y="44"/>
                  <a:pt x="33" y="44"/>
                  <a:pt x="33" y="44"/>
                </a:cubicBezTo>
                <a:cubicBezTo>
                  <a:pt x="34" y="39"/>
                  <a:pt x="39" y="36"/>
                  <a:pt x="44" y="36"/>
                </a:cubicBezTo>
                <a:cubicBezTo>
                  <a:pt x="64" y="36"/>
                  <a:pt x="64" y="36"/>
                  <a:pt x="64" y="36"/>
                </a:cubicBezTo>
                <a:cubicBezTo>
                  <a:pt x="104" y="36"/>
                  <a:pt x="104" y="36"/>
                  <a:pt x="104" y="36"/>
                </a:cubicBezTo>
                <a:cubicBezTo>
                  <a:pt x="104" y="44"/>
                  <a:pt x="104" y="44"/>
                  <a:pt x="104" y="44"/>
                </a:cubicBezTo>
                <a:cubicBezTo>
                  <a:pt x="104" y="60"/>
                  <a:pt x="104" y="60"/>
                  <a:pt x="104" y="60"/>
                </a:cubicBezTo>
                <a:cubicBezTo>
                  <a:pt x="64" y="60"/>
                  <a:pt x="64" y="60"/>
                  <a:pt x="64" y="60"/>
                </a:cubicBezTo>
                <a:cubicBezTo>
                  <a:pt x="52" y="60"/>
                  <a:pt x="52" y="60"/>
                  <a:pt x="52" y="60"/>
                </a:cubicBezTo>
                <a:cubicBezTo>
                  <a:pt x="29" y="120"/>
                  <a:pt x="29" y="120"/>
                  <a:pt x="29" y="120"/>
                </a:cubicBezTo>
                <a:cubicBezTo>
                  <a:pt x="56" y="120"/>
                  <a:pt x="56" y="120"/>
                  <a:pt x="56" y="120"/>
                </a:cubicBezTo>
                <a:cubicBezTo>
                  <a:pt x="68" y="120"/>
                  <a:pt x="68" y="120"/>
                  <a:pt x="68" y="120"/>
                </a:cubicBezTo>
                <a:cubicBezTo>
                  <a:pt x="75" y="120"/>
                  <a:pt x="80" y="125"/>
                  <a:pt x="80" y="132"/>
                </a:cubicBezTo>
                <a:cubicBezTo>
                  <a:pt x="80" y="144"/>
                  <a:pt x="80" y="144"/>
                  <a:pt x="80" y="144"/>
                </a:cubicBezTo>
                <a:cubicBezTo>
                  <a:pt x="176" y="144"/>
                  <a:pt x="176" y="144"/>
                  <a:pt x="176" y="144"/>
                </a:cubicBezTo>
                <a:cubicBezTo>
                  <a:pt x="176" y="132"/>
                  <a:pt x="176" y="132"/>
                  <a:pt x="176" y="132"/>
                </a:cubicBezTo>
                <a:cubicBezTo>
                  <a:pt x="176" y="125"/>
                  <a:pt x="181" y="120"/>
                  <a:pt x="188" y="120"/>
                </a:cubicBezTo>
                <a:cubicBezTo>
                  <a:pt x="200" y="120"/>
                  <a:pt x="200" y="120"/>
                  <a:pt x="200" y="120"/>
                </a:cubicBezTo>
                <a:cubicBezTo>
                  <a:pt x="227" y="120"/>
                  <a:pt x="227" y="120"/>
                  <a:pt x="227" y="120"/>
                </a:cubicBezTo>
                <a:cubicBezTo>
                  <a:pt x="204" y="60"/>
                  <a:pt x="204" y="60"/>
                  <a:pt x="204" y="60"/>
                </a:cubicBezTo>
                <a:cubicBezTo>
                  <a:pt x="192" y="60"/>
                  <a:pt x="192" y="60"/>
                  <a:pt x="192" y="60"/>
                </a:cubicBezTo>
                <a:cubicBezTo>
                  <a:pt x="152" y="60"/>
                  <a:pt x="152" y="60"/>
                  <a:pt x="152" y="60"/>
                </a:cubicBezTo>
                <a:cubicBezTo>
                  <a:pt x="152" y="44"/>
                  <a:pt x="152" y="44"/>
                  <a:pt x="152" y="44"/>
                </a:cubicBezTo>
                <a:cubicBezTo>
                  <a:pt x="152" y="36"/>
                  <a:pt x="152" y="36"/>
                  <a:pt x="152" y="36"/>
                </a:cubicBezTo>
                <a:cubicBezTo>
                  <a:pt x="192" y="36"/>
                  <a:pt x="192" y="36"/>
                  <a:pt x="192" y="36"/>
                </a:cubicBezTo>
                <a:cubicBezTo>
                  <a:pt x="212" y="36"/>
                  <a:pt x="212" y="36"/>
                  <a:pt x="212" y="36"/>
                </a:cubicBezTo>
                <a:cubicBezTo>
                  <a:pt x="217" y="36"/>
                  <a:pt x="222" y="39"/>
                  <a:pt x="223" y="44"/>
                </a:cubicBezTo>
                <a:cubicBezTo>
                  <a:pt x="255" y="128"/>
                  <a:pt x="255" y="128"/>
                  <a:pt x="255" y="128"/>
                </a:cubicBezTo>
                <a:cubicBezTo>
                  <a:pt x="256" y="129"/>
                  <a:pt x="256" y="130"/>
                  <a:pt x="256" y="132"/>
                </a:cubicBezTo>
                <a:cubicBezTo>
                  <a:pt x="256" y="208"/>
                  <a:pt x="256" y="208"/>
                  <a:pt x="256" y="208"/>
                </a:cubicBezTo>
                <a:cubicBezTo>
                  <a:pt x="256" y="215"/>
                  <a:pt x="251" y="220"/>
                  <a:pt x="244" y="220"/>
                </a:cubicBezTo>
                <a:moveTo>
                  <a:pt x="168" y="88"/>
                </a:moveTo>
                <a:cubicBezTo>
                  <a:pt x="168" y="91"/>
                  <a:pt x="167" y="94"/>
                  <a:pt x="164" y="96"/>
                </a:cubicBezTo>
                <a:cubicBezTo>
                  <a:pt x="136" y="124"/>
                  <a:pt x="136" y="124"/>
                  <a:pt x="136" y="124"/>
                </a:cubicBezTo>
                <a:cubicBezTo>
                  <a:pt x="134" y="127"/>
                  <a:pt x="131" y="128"/>
                  <a:pt x="128" y="128"/>
                </a:cubicBezTo>
                <a:cubicBezTo>
                  <a:pt x="125" y="128"/>
                  <a:pt x="122" y="127"/>
                  <a:pt x="120" y="124"/>
                </a:cubicBezTo>
                <a:cubicBezTo>
                  <a:pt x="92" y="96"/>
                  <a:pt x="92" y="96"/>
                  <a:pt x="92" y="96"/>
                </a:cubicBezTo>
                <a:cubicBezTo>
                  <a:pt x="89" y="94"/>
                  <a:pt x="88" y="91"/>
                  <a:pt x="88" y="88"/>
                </a:cubicBezTo>
                <a:cubicBezTo>
                  <a:pt x="88" y="81"/>
                  <a:pt x="93" y="76"/>
                  <a:pt x="100" y="76"/>
                </a:cubicBezTo>
                <a:cubicBezTo>
                  <a:pt x="103" y="76"/>
                  <a:pt x="106" y="77"/>
                  <a:pt x="108" y="80"/>
                </a:cubicBezTo>
                <a:cubicBezTo>
                  <a:pt x="116" y="87"/>
                  <a:pt x="116" y="87"/>
                  <a:pt x="116" y="87"/>
                </a:cubicBezTo>
                <a:cubicBezTo>
                  <a:pt x="116" y="44"/>
                  <a:pt x="116" y="44"/>
                  <a:pt x="116" y="44"/>
                </a:cubicBezTo>
                <a:cubicBezTo>
                  <a:pt x="116" y="32"/>
                  <a:pt x="116" y="32"/>
                  <a:pt x="116" y="32"/>
                </a:cubicBezTo>
                <a:cubicBezTo>
                  <a:pt x="116" y="12"/>
                  <a:pt x="116" y="12"/>
                  <a:pt x="116" y="12"/>
                </a:cubicBezTo>
                <a:cubicBezTo>
                  <a:pt x="116" y="5"/>
                  <a:pt x="121" y="0"/>
                  <a:pt x="128" y="0"/>
                </a:cubicBezTo>
                <a:cubicBezTo>
                  <a:pt x="135" y="0"/>
                  <a:pt x="140" y="5"/>
                  <a:pt x="140" y="12"/>
                </a:cubicBezTo>
                <a:cubicBezTo>
                  <a:pt x="140" y="36"/>
                  <a:pt x="140" y="36"/>
                  <a:pt x="140" y="36"/>
                </a:cubicBezTo>
                <a:cubicBezTo>
                  <a:pt x="140" y="40"/>
                  <a:pt x="140" y="40"/>
                  <a:pt x="140" y="40"/>
                </a:cubicBezTo>
                <a:cubicBezTo>
                  <a:pt x="140" y="87"/>
                  <a:pt x="140" y="87"/>
                  <a:pt x="140" y="87"/>
                </a:cubicBezTo>
                <a:cubicBezTo>
                  <a:pt x="148" y="80"/>
                  <a:pt x="148" y="80"/>
                  <a:pt x="148" y="80"/>
                </a:cubicBezTo>
                <a:cubicBezTo>
                  <a:pt x="150" y="77"/>
                  <a:pt x="153" y="76"/>
                  <a:pt x="156" y="76"/>
                </a:cubicBezTo>
                <a:cubicBezTo>
                  <a:pt x="163" y="76"/>
                  <a:pt x="168" y="81"/>
                  <a:pt x="168" y="88"/>
                </a:cubicBezTo>
              </a:path>
            </a:pathLst>
          </a:custGeom>
          <a:solidFill>
            <a:schemeClr val="dk1"/>
          </a:solidFill>
          <a:ln w="0">
            <a:noFill/>
          </a:ln>
        </p:spPr>
        <p:style>
          <a:lnRef idx="0"/>
          <a:fillRef idx="0"/>
          <a:effectRef idx="0"/>
          <a:fontRef idx="minor"/>
        </p:style>
      </p:sp>
      <p:sp>
        <p:nvSpPr>
          <p:cNvPr id="2249" name="Google Shape;2210;p48"/>
          <p:cNvSpPr/>
          <p:nvPr/>
        </p:nvSpPr>
        <p:spPr>
          <a:xfrm>
            <a:off x="7253280" y="2372400"/>
            <a:ext cx="525600" cy="379080"/>
          </a:xfrm>
          <a:custGeom>
            <a:avLst/>
            <a:gdLst/>
            <a:ahLst/>
            <a:rect l="l" t="t" r="r" b="b"/>
            <a:pathLst>
              <a:path w="256" h="184">
                <a:moveTo>
                  <a:pt x="256" y="172"/>
                </a:moveTo>
                <a:cubicBezTo>
                  <a:pt x="256" y="179"/>
                  <a:pt x="251" y="184"/>
                  <a:pt x="244" y="184"/>
                </a:cubicBezTo>
                <a:cubicBezTo>
                  <a:pt x="12" y="184"/>
                  <a:pt x="12" y="184"/>
                  <a:pt x="12" y="184"/>
                </a:cubicBezTo>
                <a:cubicBezTo>
                  <a:pt x="5" y="184"/>
                  <a:pt x="0" y="179"/>
                  <a:pt x="0" y="172"/>
                </a:cubicBezTo>
                <a:cubicBezTo>
                  <a:pt x="0" y="96"/>
                  <a:pt x="0" y="96"/>
                  <a:pt x="0" y="96"/>
                </a:cubicBezTo>
                <a:cubicBezTo>
                  <a:pt x="0" y="94"/>
                  <a:pt x="0" y="93"/>
                  <a:pt x="1" y="92"/>
                </a:cubicBezTo>
                <a:cubicBezTo>
                  <a:pt x="1" y="92"/>
                  <a:pt x="1" y="92"/>
                  <a:pt x="1" y="92"/>
                </a:cubicBezTo>
                <a:cubicBezTo>
                  <a:pt x="33" y="8"/>
                  <a:pt x="33" y="8"/>
                  <a:pt x="33" y="8"/>
                </a:cubicBezTo>
                <a:cubicBezTo>
                  <a:pt x="33" y="8"/>
                  <a:pt x="33" y="8"/>
                  <a:pt x="33" y="8"/>
                </a:cubicBezTo>
                <a:cubicBezTo>
                  <a:pt x="35" y="3"/>
                  <a:pt x="39" y="0"/>
                  <a:pt x="44" y="0"/>
                </a:cubicBezTo>
                <a:cubicBezTo>
                  <a:pt x="212" y="0"/>
                  <a:pt x="212" y="0"/>
                  <a:pt x="212" y="0"/>
                </a:cubicBezTo>
                <a:cubicBezTo>
                  <a:pt x="217" y="0"/>
                  <a:pt x="221" y="3"/>
                  <a:pt x="223" y="8"/>
                </a:cubicBezTo>
                <a:cubicBezTo>
                  <a:pt x="223" y="8"/>
                  <a:pt x="223" y="8"/>
                  <a:pt x="223" y="8"/>
                </a:cubicBezTo>
                <a:cubicBezTo>
                  <a:pt x="255" y="92"/>
                  <a:pt x="255" y="92"/>
                  <a:pt x="255" y="92"/>
                </a:cubicBezTo>
                <a:cubicBezTo>
                  <a:pt x="255" y="92"/>
                  <a:pt x="255" y="92"/>
                  <a:pt x="255" y="92"/>
                </a:cubicBezTo>
                <a:cubicBezTo>
                  <a:pt x="256" y="93"/>
                  <a:pt x="256" y="94"/>
                  <a:pt x="256" y="96"/>
                </a:cubicBezTo>
                <a:lnTo>
                  <a:pt x="256" y="172"/>
                </a:lnTo>
                <a:close/>
                <a:moveTo>
                  <a:pt x="204" y="24"/>
                </a:moveTo>
                <a:cubicBezTo>
                  <a:pt x="52" y="24"/>
                  <a:pt x="52" y="24"/>
                  <a:pt x="52" y="24"/>
                </a:cubicBezTo>
                <a:cubicBezTo>
                  <a:pt x="29" y="84"/>
                  <a:pt x="29" y="84"/>
                  <a:pt x="29" y="84"/>
                </a:cubicBezTo>
                <a:cubicBezTo>
                  <a:pt x="68" y="84"/>
                  <a:pt x="68" y="84"/>
                  <a:pt x="68" y="84"/>
                </a:cubicBezTo>
                <a:cubicBezTo>
                  <a:pt x="75" y="84"/>
                  <a:pt x="80" y="89"/>
                  <a:pt x="80" y="96"/>
                </a:cubicBezTo>
                <a:cubicBezTo>
                  <a:pt x="80" y="108"/>
                  <a:pt x="80" y="108"/>
                  <a:pt x="80" y="108"/>
                </a:cubicBezTo>
                <a:cubicBezTo>
                  <a:pt x="176" y="108"/>
                  <a:pt x="176" y="108"/>
                  <a:pt x="176" y="108"/>
                </a:cubicBezTo>
                <a:cubicBezTo>
                  <a:pt x="176" y="96"/>
                  <a:pt x="176" y="96"/>
                  <a:pt x="176" y="96"/>
                </a:cubicBezTo>
                <a:cubicBezTo>
                  <a:pt x="176" y="89"/>
                  <a:pt x="181" y="84"/>
                  <a:pt x="188" y="84"/>
                </a:cubicBezTo>
                <a:cubicBezTo>
                  <a:pt x="227" y="84"/>
                  <a:pt x="227" y="84"/>
                  <a:pt x="227" y="84"/>
                </a:cubicBezTo>
                <a:lnTo>
                  <a:pt x="204" y="24"/>
                </a:lnTo>
                <a:close/>
              </a:path>
            </a:pathLst>
          </a:custGeom>
          <a:solidFill>
            <a:schemeClr val="dk1"/>
          </a:solidFill>
          <a:ln w="0">
            <a:noFill/>
          </a:ln>
        </p:spPr>
        <p:style>
          <a:lnRef idx="0"/>
          <a:fillRef idx="0"/>
          <a:effectRef idx="0"/>
          <a:fontRef idx="minor"/>
        </p:style>
      </p:sp>
      <p:sp>
        <p:nvSpPr>
          <p:cNvPr id="2250" name="Google Shape;2211;p48"/>
          <p:cNvSpPr/>
          <p:nvPr/>
        </p:nvSpPr>
        <p:spPr>
          <a:xfrm>
            <a:off x="6330960" y="2396520"/>
            <a:ext cx="527760" cy="328680"/>
          </a:xfrm>
          <a:custGeom>
            <a:avLst/>
            <a:gdLst/>
            <a:ahLst/>
            <a:rect l="l" t="t" r="r" b="b"/>
            <a:pathLst>
              <a:path w="256" h="160">
                <a:moveTo>
                  <a:pt x="244" y="160"/>
                </a:moveTo>
                <a:cubicBezTo>
                  <a:pt x="237" y="160"/>
                  <a:pt x="232" y="155"/>
                  <a:pt x="232" y="148"/>
                </a:cubicBezTo>
                <a:cubicBezTo>
                  <a:pt x="232" y="140"/>
                  <a:pt x="232" y="140"/>
                  <a:pt x="232" y="140"/>
                </a:cubicBezTo>
                <a:cubicBezTo>
                  <a:pt x="232" y="100"/>
                  <a:pt x="232" y="100"/>
                  <a:pt x="232" y="100"/>
                </a:cubicBezTo>
                <a:cubicBezTo>
                  <a:pt x="232" y="92"/>
                  <a:pt x="232" y="92"/>
                  <a:pt x="232" y="92"/>
                </a:cubicBezTo>
                <a:cubicBezTo>
                  <a:pt x="232" y="68"/>
                  <a:pt x="232" y="68"/>
                  <a:pt x="232" y="68"/>
                </a:cubicBezTo>
                <a:cubicBezTo>
                  <a:pt x="232" y="60"/>
                  <a:pt x="232" y="60"/>
                  <a:pt x="232" y="60"/>
                </a:cubicBezTo>
                <a:cubicBezTo>
                  <a:pt x="232" y="20"/>
                  <a:pt x="232" y="20"/>
                  <a:pt x="232" y="20"/>
                </a:cubicBezTo>
                <a:cubicBezTo>
                  <a:pt x="232" y="12"/>
                  <a:pt x="232" y="12"/>
                  <a:pt x="232" y="12"/>
                </a:cubicBezTo>
                <a:cubicBezTo>
                  <a:pt x="232" y="5"/>
                  <a:pt x="237" y="0"/>
                  <a:pt x="244" y="0"/>
                </a:cubicBezTo>
                <a:cubicBezTo>
                  <a:pt x="251" y="0"/>
                  <a:pt x="256" y="5"/>
                  <a:pt x="256" y="12"/>
                </a:cubicBezTo>
                <a:cubicBezTo>
                  <a:pt x="256" y="20"/>
                  <a:pt x="256" y="20"/>
                  <a:pt x="256" y="20"/>
                </a:cubicBezTo>
                <a:cubicBezTo>
                  <a:pt x="256" y="60"/>
                  <a:pt x="256" y="60"/>
                  <a:pt x="256" y="60"/>
                </a:cubicBezTo>
                <a:cubicBezTo>
                  <a:pt x="256" y="68"/>
                  <a:pt x="256" y="68"/>
                  <a:pt x="256" y="68"/>
                </a:cubicBezTo>
                <a:cubicBezTo>
                  <a:pt x="256" y="92"/>
                  <a:pt x="256" y="92"/>
                  <a:pt x="256" y="92"/>
                </a:cubicBezTo>
                <a:cubicBezTo>
                  <a:pt x="256" y="100"/>
                  <a:pt x="256" y="100"/>
                  <a:pt x="256" y="100"/>
                </a:cubicBezTo>
                <a:cubicBezTo>
                  <a:pt x="256" y="140"/>
                  <a:pt x="256" y="140"/>
                  <a:pt x="256" y="140"/>
                </a:cubicBezTo>
                <a:cubicBezTo>
                  <a:pt x="256" y="148"/>
                  <a:pt x="256" y="148"/>
                  <a:pt x="256" y="148"/>
                </a:cubicBezTo>
                <a:cubicBezTo>
                  <a:pt x="256" y="155"/>
                  <a:pt x="251" y="160"/>
                  <a:pt x="244" y="160"/>
                </a:cubicBezTo>
                <a:moveTo>
                  <a:pt x="208" y="136"/>
                </a:moveTo>
                <a:cubicBezTo>
                  <a:pt x="201" y="136"/>
                  <a:pt x="196" y="131"/>
                  <a:pt x="196" y="124"/>
                </a:cubicBezTo>
                <a:cubicBezTo>
                  <a:pt x="196" y="116"/>
                  <a:pt x="196" y="116"/>
                  <a:pt x="196" y="116"/>
                </a:cubicBezTo>
                <a:cubicBezTo>
                  <a:pt x="196" y="44"/>
                  <a:pt x="196" y="44"/>
                  <a:pt x="196" y="44"/>
                </a:cubicBezTo>
                <a:cubicBezTo>
                  <a:pt x="196" y="36"/>
                  <a:pt x="196" y="36"/>
                  <a:pt x="196" y="36"/>
                </a:cubicBezTo>
                <a:cubicBezTo>
                  <a:pt x="196" y="29"/>
                  <a:pt x="201" y="24"/>
                  <a:pt x="208" y="24"/>
                </a:cubicBezTo>
                <a:cubicBezTo>
                  <a:pt x="215" y="24"/>
                  <a:pt x="220" y="29"/>
                  <a:pt x="220" y="36"/>
                </a:cubicBezTo>
                <a:cubicBezTo>
                  <a:pt x="220" y="44"/>
                  <a:pt x="220" y="44"/>
                  <a:pt x="220" y="44"/>
                </a:cubicBezTo>
                <a:cubicBezTo>
                  <a:pt x="220" y="116"/>
                  <a:pt x="220" y="116"/>
                  <a:pt x="220" y="116"/>
                </a:cubicBezTo>
                <a:cubicBezTo>
                  <a:pt x="220" y="124"/>
                  <a:pt x="220" y="124"/>
                  <a:pt x="220" y="124"/>
                </a:cubicBezTo>
                <a:cubicBezTo>
                  <a:pt x="220" y="131"/>
                  <a:pt x="215" y="136"/>
                  <a:pt x="208" y="136"/>
                </a:cubicBezTo>
                <a:moveTo>
                  <a:pt x="172" y="136"/>
                </a:moveTo>
                <a:cubicBezTo>
                  <a:pt x="84" y="136"/>
                  <a:pt x="84" y="136"/>
                  <a:pt x="84" y="136"/>
                </a:cubicBezTo>
                <a:cubicBezTo>
                  <a:pt x="77" y="136"/>
                  <a:pt x="72" y="131"/>
                  <a:pt x="72" y="124"/>
                </a:cubicBezTo>
                <a:cubicBezTo>
                  <a:pt x="72" y="36"/>
                  <a:pt x="72" y="36"/>
                  <a:pt x="72" y="36"/>
                </a:cubicBezTo>
                <a:cubicBezTo>
                  <a:pt x="72" y="29"/>
                  <a:pt x="77" y="24"/>
                  <a:pt x="84" y="24"/>
                </a:cubicBezTo>
                <a:cubicBezTo>
                  <a:pt x="172" y="24"/>
                  <a:pt x="172" y="24"/>
                  <a:pt x="172" y="24"/>
                </a:cubicBezTo>
                <a:cubicBezTo>
                  <a:pt x="179" y="24"/>
                  <a:pt x="184" y="29"/>
                  <a:pt x="184" y="36"/>
                </a:cubicBezTo>
                <a:cubicBezTo>
                  <a:pt x="184" y="124"/>
                  <a:pt x="184" y="124"/>
                  <a:pt x="184" y="124"/>
                </a:cubicBezTo>
                <a:cubicBezTo>
                  <a:pt x="184" y="131"/>
                  <a:pt x="179" y="136"/>
                  <a:pt x="172" y="136"/>
                </a:cubicBezTo>
                <a:moveTo>
                  <a:pt x="160" y="48"/>
                </a:moveTo>
                <a:cubicBezTo>
                  <a:pt x="96" y="48"/>
                  <a:pt x="96" y="48"/>
                  <a:pt x="96" y="48"/>
                </a:cubicBezTo>
                <a:cubicBezTo>
                  <a:pt x="96" y="112"/>
                  <a:pt x="96" y="112"/>
                  <a:pt x="96" y="112"/>
                </a:cubicBezTo>
                <a:cubicBezTo>
                  <a:pt x="160" y="112"/>
                  <a:pt x="160" y="112"/>
                  <a:pt x="160" y="112"/>
                </a:cubicBezTo>
                <a:lnTo>
                  <a:pt x="160" y="48"/>
                </a:lnTo>
                <a:close/>
                <a:moveTo>
                  <a:pt x="48" y="136"/>
                </a:moveTo>
                <a:cubicBezTo>
                  <a:pt x="41" y="136"/>
                  <a:pt x="36" y="131"/>
                  <a:pt x="36" y="124"/>
                </a:cubicBezTo>
                <a:cubicBezTo>
                  <a:pt x="36" y="116"/>
                  <a:pt x="36" y="116"/>
                  <a:pt x="36" y="116"/>
                </a:cubicBezTo>
                <a:cubicBezTo>
                  <a:pt x="36" y="44"/>
                  <a:pt x="36" y="44"/>
                  <a:pt x="36" y="44"/>
                </a:cubicBezTo>
                <a:cubicBezTo>
                  <a:pt x="36" y="36"/>
                  <a:pt x="36" y="36"/>
                  <a:pt x="36" y="36"/>
                </a:cubicBezTo>
                <a:cubicBezTo>
                  <a:pt x="36" y="29"/>
                  <a:pt x="41" y="24"/>
                  <a:pt x="48" y="24"/>
                </a:cubicBezTo>
                <a:cubicBezTo>
                  <a:pt x="55" y="24"/>
                  <a:pt x="60" y="29"/>
                  <a:pt x="60" y="36"/>
                </a:cubicBezTo>
                <a:cubicBezTo>
                  <a:pt x="60" y="44"/>
                  <a:pt x="60" y="44"/>
                  <a:pt x="60" y="44"/>
                </a:cubicBezTo>
                <a:cubicBezTo>
                  <a:pt x="60" y="116"/>
                  <a:pt x="60" y="116"/>
                  <a:pt x="60" y="116"/>
                </a:cubicBezTo>
                <a:cubicBezTo>
                  <a:pt x="60" y="124"/>
                  <a:pt x="60" y="124"/>
                  <a:pt x="60" y="124"/>
                </a:cubicBezTo>
                <a:cubicBezTo>
                  <a:pt x="60" y="131"/>
                  <a:pt x="55" y="136"/>
                  <a:pt x="48" y="136"/>
                </a:cubicBezTo>
                <a:moveTo>
                  <a:pt x="12" y="160"/>
                </a:moveTo>
                <a:cubicBezTo>
                  <a:pt x="5" y="160"/>
                  <a:pt x="0" y="155"/>
                  <a:pt x="0" y="148"/>
                </a:cubicBezTo>
                <a:cubicBezTo>
                  <a:pt x="0" y="140"/>
                  <a:pt x="0" y="140"/>
                  <a:pt x="0" y="140"/>
                </a:cubicBezTo>
                <a:cubicBezTo>
                  <a:pt x="0" y="100"/>
                  <a:pt x="0" y="100"/>
                  <a:pt x="0" y="100"/>
                </a:cubicBezTo>
                <a:cubicBezTo>
                  <a:pt x="0" y="92"/>
                  <a:pt x="0" y="92"/>
                  <a:pt x="0" y="92"/>
                </a:cubicBezTo>
                <a:cubicBezTo>
                  <a:pt x="0" y="68"/>
                  <a:pt x="0" y="68"/>
                  <a:pt x="0" y="68"/>
                </a:cubicBezTo>
                <a:cubicBezTo>
                  <a:pt x="0" y="60"/>
                  <a:pt x="0" y="60"/>
                  <a:pt x="0" y="60"/>
                </a:cubicBezTo>
                <a:cubicBezTo>
                  <a:pt x="0" y="20"/>
                  <a:pt x="0" y="20"/>
                  <a:pt x="0" y="20"/>
                </a:cubicBezTo>
                <a:cubicBezTo>
                  <a:pt x="0" y="12"/>
                  <a:pt x="0" y="12"/>
                  <a:pt x="0" y="12"/>
                </a:cubicBezTo>
                <a:cubicBezTo>
                  <a:pt x="0" y="5"/>
                  <a:pt x="5" y="0"/>
                  <a:pt x="12" y="0"/>
                </a:cubicBezTo>
                <a:cubicBezTo>
                  <a:pt x="19" y="0"/>
                  <a:pt x="24" y="5"/>
                  <a:pt x="24" y="12"/>
                </a:cubicBezTo>
                <a:cubicBezTo>
                  <a:pt x="24" y="20"/>
                  <a:pt x="24" y="20"/>
                  <a:pt x="24" y="20"/>
                </a:cubicBezTo>
                <a:cubicBezTo>
                  <a:pt x="24" y="60"/>
                  <a:pt x="24" y="60"/>
                  <a:pt x="24" y="60"/>
                </a:cubicBezTo>
                <a:cubicBezTo>
                  <a:pt x="24" y="68"/>
                  <a:pt x="24" y="68"/>
                  <a:pt x="24" y="68"/>
                </a:cubicBezTo>
                <a:cubicBezTo>
                  <a:pt x="24" y="92"/>
                  <a:pt x="24" y="92"/>
                  <a:pt x="24" y="92"/>
                </a:cubicBezTo>
                <a:cubicBezTo>
                  <a:pt x="24" y="100"/>
                  <a:pt x="24" y="100"/>
                  <a:pt x="24" y="100"/>
                </a:cubicBezTo>
                <a:cubicBezTo>
                  <a:pt x="24" y="140"/>
                  <a:pt x="24" y="140"/>
                  <a:pt x="24" y="140"/>
                </a:cubicBezTo>
                <a:cubicBezTo>
                  <a:pt x="24" y="148"/>
                  <a:pt x="24" y="148"/>
                  <a:pt x="24" y="148"/>
                </a:cubicBezTo>
                <a:cubicBezTo>
                  <a:pt x="24" y="155"/>
                  <a:pt x="19" y="160"/>
                  <a:pt x="12" y="160"/>
                </a:cubicBezTo>
              </a:path>
            </a:pathLst>
          </a:custGeom>
          <a:solidFill>
            <a:schemeClr val="dk1"/>
          </a:solidFill>
          <a:ln w="0">
            <a:noFill/>
          </a:ln>
        </p:spPr>
        <p:style>
          <a:lnRef idx="0"/>
          <a:fillRef idx="0"/>
          <a:effectRef idx="0"/>
          <a:fontRef idx="minor"/>
        </p:style>
      </p:sp>
      <p:sp>
        <p:nvSpPr>
          <p:cNvPr id="2251" name="Google Shape;2212;p48"/>
          <p:cNvSpPr/>
          <p:nvPr/>
        </p:nvSpPr>
        <p:spPr>
          <a:xfrm>
            <a:off x="5409000" y="2446560"/>
            <a:ext cx="527760" cy="230400"/>
          </a:xfrm>
          <a:custGeom>
            <a:avLst/>
            <a:gdLst/>
            <a:ahLst/>
            <a:rect l="l" t="t" r="r" b="b"/>
            <a:pathLst>
              <a:path w="256" h="112">
                <a:moveTo>
                  <a:pt x="200" y="112"/>
                </a:moveTo>
                <a:cubicBezTo>
                  <a:pt x="56" y="112"/>
                  <a:pt x="56" y="112"/>
                  <a:pt x="56" y="112"/>
                </a:cubicBezTo>
                <a:cubicBezTo>
                  <a:pt x="25" y="112"/>
                  <a:pt x="0" y="87"/>
                  <a:pt x="0" y="56"/>
                </a:cubicBezTo>
                <a:cubicBezTo>
                  <a:pt x="0" y="25"/>
                  <a:pt x="25" y="0"/>
                  <a:pt x="56" y="0"/>
                </a:cubicBezTo>
                <a:cubicBezTo>
                  <a:pt x="87" y="0"/>
                  <a:pt x="112" y="25"/>
                  <a:pt x="112" y="56"/>
                </a:cubicBezTo>
                <a:cubicBezTo>
                  <a:pt x="112" y="68"/>
                  <a:pt x="108" y="79"/>
                  <a:pt x="102" y="88"/>
                </a:cubicBezTo>
                <a:cubicBezTo>
                  <a:pt x="154" y="88"/>
                  <a:pt x="154" y="88"/>
                  <a:pt x="154" y="88"/>
                </a:cubicBezTo>
                <a:cubicBezTo>
                  <a:pt x="148" y="79"/>
                  <a:pt x="144" y="68"/>
                  <a:pt x="144" y="56"/>
                </a:cubicBezTo>
                <a:cubicBezTo>
                  <a:pt x="144" y="25"/>
                  <a:pt x="169" y="0"/>
                  <a:pt x="200" y="0"/>
                </a:cubicBezTo>
                <a:cubicBezTo>
                  <a:pt x="231" y="0"/>
                  <a:pt x="256" y="25"/>
                  <a:pt x="256" y="56"/>
                </a:cubicBezTo>
                <a:cubicBezTo>
                  <a:pt x="256" y="87"/>
                  <a:pt x="231" y="112"/>
                  <a:pt x="200" y="112"/>
                </a:cubicBezTo>
                <a:moveTo>
                  <a:pt x="88" y="56"/>
                </a:moveTo>
                <a:cubicBezTo>
                  <a:pt x="88" y="38"/>
                  <a:pt x="74" y="24"/>
                  <a:pt x="56" y="24"/>
                </a:cubicBezTo>
                <a:cubicBezTo>
                  <a:pt x="38" y="24"/>
                  <a:pt x="24" y="38"/>
                  <a:pt x="24" y="56"/>
                </a:cubicBezTo>
                <a:cubicBezTo>
                  <a:pt x="24" y="74"/>
                  <a:pt x="38" y="88"/>
                  <a:pt x="56" y="88"/>
                </a:cubicBezTo>
                <a:cubicBezTo>
                  <a:pt x="74" y="88"/>
                  <a:pt x="88" y="74"/>
                  <a:pt x="88" y="56"/>
                </a:cubicBezTo>
                <a:moveTo>
                  <a:pt x="200" y="24"/>
                </a:moveTo>
                <a:cubicBezTo>
                  <a:pt x="182" y="24"/>
                  <a:pt x="168" y="38"/>
                  <a:pt x="168" y="56"/>
                </a:cubicBezTo>
                <a:cubicBezTo>
                  <a:pt x="168" y="74"/>
                  <a:pt x="182" y="88"/>
                  <a:pt x="200" y="88"/>
                </a:cubicBezTo>
                <a:cubicBezTo>
                  <a:pt x="218" y="88"/>
                  <a:pt x="232" y="74"/>
                  <a:pt x="232" y="56"/>
                </a:cubicBezTo>
                <a:cubicBezTo>
                  <a:pt x="232" y="38"/>
                  <a:pt x="218" y="24"/>
                  <a:pt x="200" y="24"/>
                </a:cubicBezTo>
              </a:path>
            </a:pathLst>
          </a:custGeom>
          <a:solidFill>
            <a:schemeClr val="dk1"/>
          </a:solidFill>
          <a:ln w="0">
            <a:noFill/>
          </a:ln>
        </p:spPr>
        <p:style>
          <a:lnRef idx="0"/>
          <a:fillRef idx="0"/>
          <a:effectRef idx="0"/>
          <a:fontRef idx="minor"/>
        </p:style>
      </p:sp>
      <p:sp>
        <p:nvSpPr>
          <p:cNvPr id="2252" name="Google Shape;2213;p48"/>
          <p:cNvSpPr/>
          <p:nvPr/>
        </p:nvSpPr>
        <p:spPr>
          <a:xfrm>
            <a:off x="4488840" y="2380320"/>
            <a:ext cx="525600" cy="362880"/>
          </a:xfrm>
          <a:custGeom>
            <a:avLst/>
            <a:gdLst/>
            <a:ahLst/>
            <a:rect l="l" t="t" r="r" b="b"/>
            <a:pathLst>
              <a:path w="256" h="176">
                <a:moveTo>
                  <a:pt x="244" y="176"/>
                </a:moveTo>
                <a:cubicBezTo>
                  <a:pt x="12" y="176"/>
                  <a:pt x="12" y="176"/>
                  <a:pt x="12" y="176"/>
                </a:cubicBezTo>
                <a:cubicBezTo>
                  <a:pt x="5" y="176"/>
                  <a:pt x="0" y="171"/>
                  <a:pt x="0" y="164"/>
                </a:cubicBezTo>
                <a:cubicBezTo>
                  <a:pt x="0" y="72"/>
                  <a:pt x="0" y="72"/>
                  <a:pt x="0" y="72"/>
                </a:cubicBezTo>
                <a:cubicBezTo>
                  <a:pt x="256" y="72"/>
                  <a:pt x="256" y="72"/>
                  <a:pt x="256" y="72"/>
                </a:cubicBezTo>
                <a:cubicBezTo>
                  <a:pt x="256" y="164"/>
                  <a:pt x="256" y="164"/>
                  <a:pt x="256" y="164"/>
                </a:cubicBezTo>
                <a:cubicBezTo>
                  <a:pt x="256" y="171"/>
                  <a:pt x="251" y="176"/>
                  <a:pt x="244" y="176"/>
                </a:cubicBezTo>
                <a:moveTo>
                  <a:pt x="24" y="152"/>
                </a:moveTo>
                <a:cubicBezTo>
                  <a:pt x="72" y="152"/>
                  <a:pt x="72" y="152"/>
                  <a:pt x="72" y="152"/>
                </a:cubicBezTo>
                <a:cubicBezTo>
                  <a:pt x="72" y="140"/>
                  <a:pt x="72" y="140"/>
                  <a:pt x="72" y="140"/>
                </a:cubicBezTo>
                <a:cubicBezTo>
                  <a:pt x="24" y="140"/>
                  <a:pt x="24" y="140"/>
                  <a:pt x="24" y="140"/>
                </a:cubicBezTo>
                <a:lnTo>
                  <a:pt x="24" y="152"/>
                </a:lnTo>
                <a:close/>
                <a:moveTo>
                  <a:pt x="144" y="116"/>
                </a:moveTo>
                <a:cubicBezTo>
                  <a:pt x="24" y="116"/>
                  <a:pt x="24" y="116"/>
                  <a:pt x="24" y="116"/>
                </a:cubicBezTo>
                <a:cubicBezTo>
                  <a:pt x="24" y="128"/>
                  <a:pt x="24" y="128"/>
                  <a:pt x="24" y="128"/>
                </a:cubicBezTo>
                <a:cubicBezTo>
                  <a:pt x="144" y="128"/>
                  <a:pt x="144" y="128"/>
                  <a:pt x="144" y="128"/>
                </a:cubicBezTo>
                <a:lnTo>
                  <a:pt x="144" y="116"/>
                </a:lnTo>
                <a:close/>
                <a:moveTo>
                  <a:pt x="0" y="12"/>
                </a:moveTo>
                <a:cubicBezTo>
                  <a:pt x="0" y="5"/>
                  <a:pt x="5" y="0"/>
                  <a:pt x="12" y="0"/>
                </a:cubicBezTo>
                <a:cubicBezTo>
                  <a:pt x="244" y="0"/>
                  <a:pt x="244" y="0"/>
                  <a:pt x="244" y="0"/>
                </a:cubicBezTo>
                <a:cubicBezTo>
                  <a:pt x="251" y="0"/>
                  <a:pt x="256" y="5"/>
                  <a:pt x="256" y="12"/>
                </a:cubicBezTo>
                <a:cubicBezTo>
                  <a:pt x="256" y="48"/>
                  <a:pt x="256" y="48"/>
                  <a:pt x="256" y="48"/>
                </a:cubicBezTo>
                <a:cubicBezTo>
                  <a:pt x="0" y="48"/>
                  <a:pt x="0" y="48"/>
                  <a:pt x="0" y="48"/>
                </a:cubicBezTo>
                <a:lnTo>
                  <a:pt x="0" y="12"/>
                </a:lnTo>
                <a:close/>
              </a:path>
            </a:pathLst>
          </a:custGeom>
          <a:solidFill>
            <a:schemeClr val="dk1"/>
          </a:solidFill>
          <a:ln w="0">
            <a:noFill/>
          </a:ln>
        </p:spPr>
        <p:style>
          <a:lnRef idx="0"/>
          <a:fillRef idx="0"/>
          <a:effectRef idx="0"/>
          <a:fontRef idx="minor"/>
        </p:style>
      </p:sp>
      <p:sp>
        <p:nvSpPr>
          <p:cNvPr id="2253" name="Google Shape;2214;p48"/>
          <p:cNvSpPr/>
          <p:nvPr/>
        </p:nvSpPr>
        <p:spPr>
          <a:xfrm>
            <a:off x="3566520" y="2306160"/>
            <a:ext cx="525600" cy="501480"/>
          </a:xfrm>
          <a:custGeom>
            <a:avLst/>
            <a:gdLst/>
            <a:ahLst/>
            <a:rect l="l" t="t" r="r" b="b"/>
            <a:pathLst>
              <a:path w="256" h="244">
                <a:moveTo>
                  <a:pt x="256" y="128"/>
                </a:moveTo>
                <a:cubicBezTo>
                  <a:pt x="256" y="135"/>
                  <a:pt x="251" y="140"/>
                  <a:pt x="244" y="140"/>
                </a:cubicBezTo>
                <a:cubicBezTo>
                  <a:pt x="241" y="140"/>
                  <a:pt x="238" y="139"/>
                  <a:pt x="236" y="137"/>
                </a:cubicBezTo>
                <a:cubicBezTo>
                  <a:pt x="236" y="137"/>
                  <a:pt x="236" y="137"/>
                  <a:pt x="236" y="137"/>
                </a:cubicBezTo>
                <a:cubicBezTo>
                  <a:pt x="128" y="29"/>
                  <a:pt x="128" y="29"/>
                  <a:pt x="128" y="29"/>
                </a:cubicBezTo>
                <a:cubicBezTo>
                  <a:pt x="128" y="29"/>
                  <a:pt x="128" y="29"/>
                  <a:pt x="128" y="29"/>
                </a:cubicBezTo>
                <a:cubicBezTo>
                  <a:pt x="128" y="29"/>
                  <a:pt x="128" y="29"/>
                  <a:pt x="128" y="29"/>
                </a:cubicBezTo>
                <a:cubicBezTo>
                  <a:pt x="20" y="137"/>
                  <a:pt x="20" y="137"/>
                  <a:pt x="20" y="137"/>
                </a:cubicBezTo>
                <a:cubicBezTo>
                  <a:pt x="20" y="137"/>
                  <a:pt x="20" y="137"/>
                  <a:pt x="20" y="137"/>
                </a:cubicBezTo>
                <a:cubicBezTo>
                  <a:pt x="18" y="139"/>
                  <a:pt x="15" y="140"/>
                  <a:pt x="12" y="140"/>
                </a:cubicBezTo>
                <a:cubicBezTo>
                  <a:pt x="5" y="140"/>
                  <a:pt x="0" y="135"/>
                  <a:pt x="0" y="128"/>
                </a:cubicBezTo>
                <a:cubicBezTo>
                  <a:pt x="0" y="125"/>
                  <a:pt x="1" y="122"/>
                  <a:pt x="4" y="119"/>
                </a:cubicBezTo>
                <a:cubicBezTo>
                  <a:pt x="119" y="4"/>
                  <a:pt x="119" y="4"/>
                  <a:pt x="119" y="4"/>
                </a:cubicBezTo>
                <a:cubicBezTo>
                  <a:pt x="122" y="1"/>
                  <a:pt x="125" y="0"/>
                  <a:pt x="128" y="0"/>
                </a:cubicBezTo>
                <a:cubicBezTo>
                  <a:pt x="128" y="0"/>
                  <a:pt x="128" y="0"/>
                  <a:pt x="128" y="0"/>
                </a:cubicBezTo>
                <a:cubicBezTo>
                  <a:pt x="128" y="0"/>
                  <a:pt x="128" y="0"/>
                  <a:pt x="129" y="0"/>
                </a:cubicBezTo>
                <a:cubicBezTo>
                  <a:pt x="129" y="0"/>
                  <a:pt x="129" y="0"/>
                  <a:pt x="129" y="0"/>
                </a:cubicBezTo>
                <a:cubicBezTo>
                  <a:pt x="129" y="0"/>
                  <a:pt x="129" y="0"/>
                  <a:pt x="129" y="0"/>
                </a:cubicBezTo>
                <a:cubicBezTo>
                  <a:pt x="129" y="0"/>
                  <a:pt x="129" y="0"/>
                  <a:pt x="129" y="0"/>
                </a:cubicBezTo>
                <a:cubicBezTo>
                  <a:pt x="132" y="0"/>
                  <a:pt x="135" y="2"/>
                  <a:pt x="137" y="4"/>
                </a:cubicBezTo>
                <a:cubicBezTo>
                  <a:pt x="137" y="4"/>
                  <a:pt x="137" y="4"/>
                  <a:pt x="137" y="4"/>
                </a:cubicBezTo>
                <a:cubicBezTo>
                  <a:pt x="184" y="51"/>
                  <a:pt x="184" y="51"/>
                  <a:pt x="184" y="51"/>
                </a:cubicBezTo>
                <a:cubicBezTo>
                  <a:pt x="184" y="40"/>
                  <a:pt x="184" y="40"/>
                  <a:pt x="184" y="40"/>
                </a:cubicBezTo>
                <a:cubicBezTo>
                  <a:pt x="184" y="33"/>
                  <a:pt x="189" y="28"/>
                  <a:pt x="196" y="28"/>
                </a:cubicBezTo>
                <a:cubicBezTo>
                  <a:pt x="203" y="28"/>
                  <a:pt x="208" y="33"/>
                  <a:pt x="208" y="40"/>
                </a:cubicBezTo>
                <a:cubicBezTo>
                  <a:pt x="208" y="75"/>
                  <a:pt x="208" y="75"/>
                  <a:pt x="208" y="75"/>
                </a:cubicBezTo>
                <a:cubicBezTo>
                  <a:pt x="253" y="120"/>
                  <a:pt x="253" y="120"/>
                  <a:pt x="253" y="120"/>
                </a:cubicBezTo>
                <a:cubicBezTo>
                  <a:pt x="253" y="120"/>
                  <a:pt x="253" y="120"/>
                  <a:pt x="253" y="120"/>
                </a:cubicBezTo>
                <a:cubicBezTo>
                  <a:pt x="255" y="122"/>
                  <a:pt x="256" y="125"/>
                  <a:pt x="256" y="128"/>
                </a:cubicBezTo>
                <a:moveTo>
                  <a:pt x="232" y="148"/>
                </a:moveTo>
                <a:cubicBezTo>
                  <a:pt x="232" y="184"/>
                  <a:pt x="232" y="184"/>
                  <a:pt x="232" y="184"/>
                </a:cubicBezTo>
                <a:cubicBezTo>
                  <a:pt x="232" y="200"/>
                  <a:pt x="232" y="200"/>
                  <a:pt x="232" y="200"/>
                </a:cubicBezTo>
                <a:cubicBezTo>
                  <a:pt x="232" y="232"/>
                  <a:pt x="232" y="232"/>
                  <a:pt x="232" y="232"/>
                </a:cubicBezTo>
                <a:cubicBezTo>
                  <a:pt x="232" y="239"/>
                  <a:pt x="227" y="244"/>
                  <a:pt x="220" y="244"/>
                </a:cubicBezTo>
                <a:cubicBezTo>
                  <a:pt x="196" y="244"/>
                  <a:pt x="196" y="244"/>
                  <a:pt x="196" y="244"/>
                </a:cubicBezTo>
                <a:cubicBezTo>
                  <a:pt x="196" y="148"/>
                  <a:pt x="196" y="148"/>
                  <a:pt x="196" y="148"/>
                </a:cubicBezTo>
                <a:cubicBezTo>
                  <a:pt x="148" y="148"/>
                  <a:pt x="148" y="148"/>
                  <a:pt x="148" y="148"/>
                </a:cubicBezTo>
                <a:cubicBezTo>
                  <a:pt x="148" y="244"/>
                  <a:pt x="148" y="244"/>
                  <a:pt x="148" y="244"/>
                </a:cubicBezTo>
                <a:cubicBezTo>
                  <a:pt x="36" y="244"/>
                  <a:pt x="36" y="244"/>
                  <a:pt x="36" y="244"/>
                </a:cubicBezTo>
                <a:cubicBezTo>
                  <a:pt x="29" y="244"/>
                  <a:pt x="24" y="239"/>
                  <a:pt x="24" y="232"/>
                </a:cubicBezTo>
                <a:cubicBezTo>
                  <a:pt x="24" y="200"/>
                  <a:pt x="24" y="200"/>
                  <a:pt x="24" y="200"/>
                </a:cubicBezTo>
                <a:cubicBezTo>
                  <a:pt x="24" y="184"/>
                  <a:pt x="24" y="184"/>
                  <a:pt x="24" y="184"/>
                </a:cubicBezTo>
                <a:cubicBezTo>
                  <a:pt x="24" y="148"/>
                  <a:pt x="24" y="148"/>
                  <a:pt x="24" y="148"/>
                </a:cubicBezTo>
                <a:cubicBezTo>
                  <a:pt x="128" y="44"/>
                  <a:pt x="128" y="44"/>
                  <a:pt x="128" y="44"/>
                </a:cubicBezTo>
                <a:lnTo>
                  <a:pt x="232" y="148"/>
                </a:lnTo>
                <a:close/>
                <a:moveTo>
                  <a:pt x="108" y="148"/>
                </a:moveTo>
                <a:cubicBezTo>
                  <a:pt x="60" y="148"/>
                  <a:pt x="60" y="148"/>
                  <a:pt x="60" y="148"/>
                </a:cubicBezTo>
                <a:cubicBezTo>
                  <a:pt x="60" y="196"/>
                  <a:pt x="60" y="196"/>
                  <a:pt x="60" y="196"/>
                </a:cubicBezTo>
                <a:cubicBezTo>
                  <a:pt x="108" y="196"/>
                  <a:pt x="108" y="196"/>
                  <a:pt x="108" y="196"/>
                </a:cubicBezTo>
                <a:lnTo>
                  <a:pt x="108" y="148"/>
                </a:lnTo>
                <a:close/>
              </a:path>
            </a:pathLst>
          </a:custGeom>
          <a:solidFill>
            <a:schemeClr val="dk1"/>
          </a:solidFill>
          <a:ln w="0">
            <a:noFill/>
          </a:ln>
        </p:spPr>
        <p:style>
          <a:lnRef idx="0"/>
          <a:fillRef idx="0"/>
          <a:effectRef idx="0"/>
          <a:fontRef idx="minor"/>
        </p:style>
      </p:sp>
      <p:sp>
        <p:nvSpPr>
          <p:cNvPr id="2254" name="Google Shape;2215;p48"/>
          <p:cNvSpPr/>
          <p:nvPr/>
        </p:nvSpPr>
        <p:spPr>
          <a:xfrm>
            <a:off x="2644560" y="2324160"/>
            <a:ext cx="525600" cy="475560"/>
          </a:xfrm>
          <a:custGeom>
            <a:avLst/>
            <a:gdLst/>
            <a:ahLst/>
            <a:rect l="l" t="t" r="r" b="b"/>
            <a:pathLst>
              <a:path w="256" h="232">
                <a:moveTo>
                  <a:pt x="244" y="232"/>
                </a:moveTo>
                <a:cubicBezTo>
                  <a:pt x="224" y="232"/>
                  <a:pt x="224" y="232"/>
                  <a:pt x="224" y="232"/>
                </a:cubicBezTo>
                <a:cubicBezTo>
                  <a:pt x="224" y="136"/>
                  <a:pt x="224" y="136"/>
                  <a:pt x="224" y="136"/>
                </a:cubicBezTo>
                <a:cubicBezTo>
                  <a:pt x="224" y="60"/>
                  <a:pt x="224" y="60"/>
                  <a:pt x="224"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44" y="232"/>
                </a:moveTo>
                <a:cubicBezTo>
                  <a:pt x="44" y="136"/>
                  <a:pt x="44" y="136"/>
                  <a:pt x="44" y="136"/>
                </a:cubicBezTo>
                <a:cubicBezTo>
                  <a:pt x="44" y="132"/>
                  <a:pt x="44" y="132"/>
                  <a:pt x="44" y="132"/>
                </a:cubicBezTo>
                <a:cubicBezTo>
                  <a:pt x="44" y="60"/>
                  <a:pt x="44" y="60"/>
                  <a:pt x="44" y="60"/>
                </a:cubicBezTo>
                <a:cubicBezTo>
                  <a:pt x="68" y="60"/>
                  <a:pt x="68" y="60"/>
                  <a:pt x="68" y="60"/>
                </a:cubicBezTo>
                <a:cubicBezTo>
                  <a:pt x="68" y="27"/>
                  <a:pt x="95" y="0"/>
                  <a:pt x="128" y="0"/>
                </a:cubicBezTo>
                <a:cubicBezTo>
                  <a:pt x="161" y="0"/>
                  <a:pt x="188" y="27"/>
                  <a:pt x="188" y="60"/>
                </a:cubicBezTo>
                <a:cubicBezTo>
                  <a:pt x="212" y="60"/>
                  <a:pt x="212" y="60"/>
                  <a:pt x="212" y="60"/>
                </a:cubicBezTo>
                <a:cubicBezTo>
                  <a:pt x="212" y="136"/>
                  <a:pt x="212" y="136"/>
                  <a:pt x="212" y="136"/>
                </a:cubicBezTo>
                <a:cubicBezTo>
                  <a:pt x="212" y="232"/>
                  <a:pt x="212" y="232"/>
                  <a:pt x="212" y="232"/>
                </a:cubicBezTo>
                <a:lnTo>
                  <a:pt x="44" y="232"/>
                </a:lnTo>
                <a:close/>
                <a:moveTo>
                  <a:pt x="128" y="24"/>
                </a:moveTo>
                <a:cubicBezTo>
                  <a:pt x="108" y="24"/>
                  <a:pt x="92" y="40"/>
                  <a:pt x="92" y="60"/>
                </a:cubicBezTo>
                <a:cubicBezTo>
                  <a:pt x="164" y="60"/>
                  <a:pt x="164" y="60"/>
                  <a:pt x="164" y="60"/>
                </a:cubicBezTo>
                <a:cubicBezTo>
                  <a:pt x="164" y="40"/>
                  <a:pt x="148" y="24"/>
                  <a:pt x="128" y="24"/>
                </a:cubicBezTo>
                <a:moveTo>
                  <a:pt x="0" y="220"/>
                </a:moveTo>
                <a:cubicBezTo>
                  <a:pt x="0" y="196"/>
                  <a:pt x="0" y="196"/>
                  <a:pt x="0" y="196"/>
                </a:cubicBezTo>
                <a:cubicBezTo>
                  <a:pt x="0" y="148"/>
                  <a:pt x="0" y="148"/>
                  <a:pt x="0" y="148"/>
                </a:cubicBezTo>
                <a:cubicBezTo>
                  <a:pt x="0" y="72"/>
                  <a:pt x="0" y="72"/>
                  <a:pt x="0" y="72"/>
                </a:cubicBezTo>
                <a:cubicBezTo>
                  <a:pt x="0" y="65"/>
                  <a:pt x="5" y="60"/>
                  <a:pt x="12" y="60"/>
                </a:cubicBezTo>
                <a:cubicBezTo>
                  <a:pt x="32" y="60"/>
                  <a:pt x="32" y="60"/>
                  <a:pt x="32" y="60"/>
                </a:cubicBezTo>
                <a:cubicBezTo>
                  <a:pt x="32" y="132"/>
                  <a:pt x="32" y="132"/>
                  <a:pt x="32" y="132"/>
                </a:cubicBezTo>
                <a:cubicBezTo>
                  <a:pt x="32" y="136"/>
                  <a:pt x="32" y="136"/>
                  <a:pt x="32" y="136"/>
                </a:cubicBezTo>
                <a:cubicBezTo>
                  <a:pt x="32" y="232"/>
                  <a:pt x="32" y="232"/>
                  <a:pt x="32" y="232"/>
                </a:cubicBezTo>
                <a:cubicBezTo>
                  <a:pt x="12" y="232"/>
                  <a:pt x="12" y="232"/>
                  <a:pt x="12" y="232"/>
                </a:cubicBezTo>
                <a:cubicBezTo>
                  <a:pt x="5" y="232"/>
                  <a:pt x="0" y="227"/>
                  <a:pt x="0" y="220"/>
                </a:cubicBezTo>
              </a:path>
            </a:pathLst>
          </a:custGeom>
          <a:solidFill>
            <a:schemeClr val="dk1"/>
          </a:solidFill>
          <a:ln w="0">
            <a:noFill/>
          </a:ln>
        </p:spPr>
        <p:style>
          <a:lnRef idx="0"/>
          <a:fillRef idx="0"/>
          <a:effectRef idx="0"/>
          <a:fontRef idx="minor"/>
        </p:style>
      </p:sp>
      <p:sp>
        <p:nvSpPr>
          <p:cNvPr id="2255" name="Google Shape;2216;p48"/>
          <p:cNvSpPr/>
          <p:nvPr/>
        </p:nvSpPr>
        <p:spPr>
          <a:xfrm>
            <a:off x="1780560" y="2340360"/>
            <a:ext cx="408960" cy="443160"/>
          </a:xfrm>
          <a:custGeom>
            <a:avLst/>
            <a:gdLst/>
            <a:ahLst/>
            <a:rect l="l" t="t" r="r" b="b"/>
            <a:pathLst>
              <a:path w="200" h="216">
                <a:moveTo>
                  <a:pt x="197" y="104"/>
                </a:moveTo>
                <a:cubicBezTo>
                  <a:pt x="197" y="104"/>
                  <a:pt x="197" y="104"/>
                  <a:pt x="197" y="104"/>
                </a:cubicBezTo>
                <a:cubicBezTo>
                  <a:pt x="196" y="105"/>
                  <a:pt x="196" y="105"/>
                  <a:pt x="196" y="105"/>
                </a:cubicBezTo>
                <a:cubicBezTo>
                  <a:pt x="100" y="12"/>
                  <a:pt x="100" y="12"/>
                  <a:pt x="100" y="12"/>
                </a:cubicBezTo>
                <a:cubicBezTo>
                  <a:pt x="28" y="12"/>
                  <a:pt x="28" y="12"/>
                  <a:pt x="28" y="12"/>
                </a:cubicBezTo>
                <a:cubicBezTo>
                  <a:pt x="12" y="12"/>
                  <a:pt x="12" y="12"/>
                  <a:pt x="12" y="12"/>
                </a:cubicBezTo>
                <a:cubicBezTo>
                  <a:pt x="12" y="5"/>
                  <a:pt x="17" y="0"/>
                  <a:pt x="24" y="0"/>
                </a:cubicBezTo>
                <a:cubicBezTo>
                  <a:pt x="24" y="0"/>
                  <a:pt x="24" y="0"/>
                  <a:pt x="24" y="0"/>
                </a:cubicBezTo>
                <a:cubicBezTo>
                  <a:pt x="100" y="0"/>
                  <a:pt x="100" y="0"/>
                  <a:pt x="100" y="0"/>
                </a:cubicBezTo>
                <a:cubicBezTo>
                  <a:pt x="100" y="0"/>
                  <a:pt x="100" y="0"/>
                  <a:pt x="100" y="0"/>
                </a:cubicBezTo>
                <a:cubicBezTo>
                  <a:pt x="100" y="0"/>
                  <a:pt x="100" y="0"/>
                  <a:pt x="100" y="0"/>
                </a:cubicBezTo>
                <a:cubicBezTo>
                  <a:pt x="103" y="0"/>
                  <a:pt x="106" y="1"/>
                  <a:pt x="109" y="4"/>
                </a:cubicBezTo>
                <a:cubicBezTo>
                  <a:pt x="176" y="68"/>
                  <a:pt x="176" y="68"/>
                  <a:pt x="176" y="68"/>
                </a:cubicBezTo>
                <a:cubicBezTo>
                  <a:pt x="176" y="68"/>
                  <a:pt x="176" y="68"/>
                  <a:pt x="176" y="68"/>
                </a:cubicBezTo>
                <a:cubicBezTo>
                  <a:pt x="196" y="87"/>
                  <a:pt x="196" y="87"/>
                  <a:pt x="196" y="87"/>
                </a:cubicBezTo>
                <a:cubicBezTo>
                  <a:pt x="199" y="90"/>
                  <a:pt x="200" y="93"/>
                  <a:pt x="200" y="96"/>
                </a:cubicBezTo>
                <a:cubicBezTo>
                  <a:pt x="200" y="99"/>
                  <a:pt x="199" y="102"/>
                  <a:pt x="197" y="104"/>
                </a:cubicBezTo>
                <a:moveTo>
                  <a:pt x="88" y="24"/>
                </a:moveTo>
                <a:cubicBezTo>
                  <a:pt x="88" y="24"/>
                  <a:pt x="88" y="24"/>
                  <a:pt x="88" y="24"/>
                </a:cubicBezTo>
                <a:cubicBezTo>
                  <a:pt x="88" y="24"/>
                  <a:pt x="88" y="24"/>
                  <a:pt x="88" y="24"/>
                </a:cubicBezTo>
                <a:cubicBezTo>
                  <a:pt x="91" y="24"/>
                  <a:pt x="94" y="25"/>
                  <a:pt x="97" y="28"/>
                </a:cubicBezTo>
                <a:cubicBezTo>
                  <a:pt x="188" y="115"/>
                  <a:pt x="188" y="115"/>
                  <a:pt x="188" y="115"/>
                </a:cubicBezTo>
                <a:cubicBezTo>
                  <a:pt x="190" y="117"/>
                  <a:pt x="191" y="119"/>
                  <a:pt x="192" y="122"/>
                </a:cubicBezTo>
                <a:cubicBezTo>
                  <a:pt x="192" y="122"/>
                  <a:pt x="192" y="122"/>
                  <a:pt x="192" y="122"/>
                </a:cubicBezTo>
                <a:cubicBezTo>
                  <a:pt x="192" y="122"/>
                  <a:pt x="192" y="122"/>
                  <a:pt x="192" y="123"/>
                </a:cubicBezTo>
                <a:cubicBezTo>
                  <a:pt x="192" y="123"/>
                  <a:pt x="192" y="123"/>
                  <a:pt x="192" y="123"/>
                </a:cubicBezTo>
                <a:cubicBezTo>
                  <a:pt x="192" y="123"/>
                  <a:pt x="192" y="123"/>
                  <a:pt x="192" y="124"/>
                </a:cubicBezTo>
                <a:cubicBezTo>
                  <a:pt x="192" y="124"/>
                  <a:pt x="192" y="124"/>
                  <a:pt x="192" y="124"/>
                </a:cubicBezTo>
                <a:cubicBezTo>
                  <a:pt x="192" y="127"/>
                  <a:pt x="191" y="130"/>
                  <a:pt x="189" y="132"/>
                </a:cubicBezTo>
                <a:cubicBezTo>
                  <a:pt x="189" y="132"/>
                  <a:pt x="189" y="132"/>
                  <a:pt x="189" y="132"/>
                </a:cubicBezTo>
                <a:cubicBezTo>
                  <a:pt x="121" y="212"/>
                  <a:pt x="121" y="212"/>
                  <a:pt x="121" y="212"/>
                </a:cubicBezTo>
                <a:cubicBezTo>
                  <a:pt x="121" y="212"/>
                  <a:pt x="121" y="212"/>
                  <a:pt x="121" y="212"/>
                </a:cubicBezTo>
                <a:cubicBezTo>
                  <a:pt x="119" y="214"/>
                  <a:pt x="116" y="216"/>
                  <a:pt x="112" y="216"/>
                </a:cubicBezTo>
                <a:cubicBezTo>
                  <a:pt x="112" y="216"/>
                  <a:pt x="111" y="216"/>
                  <a:pt x="111" y="216"/>
                </a:cubicBezTo>
                <a:cubicBezTo>
                  <a:pt x="111" y="216"/>
                  <a:pt x="110" y="216"/>
                  <a:pt x="110" y="216"/>
                </a:cubicBezTo>
                <a:cubicBezTo>
                  <a:pt x="110" y="216"/>
                  <a:pt x="110" y="216"/>
                  <a:pt x="110" y="216"/>
                </a:cubicBezTo>
                <a:cubicBezTo>
                  <a:pt x="108" y="215"/>
                  <a:pt x="106" y="214"/>
                  <a:pt x="104" y="213"/>
                </a:cubicBezTo>
                <a:cubicBezTo>
                  <a:pt x="104" y="213"/>
                  <a:pt x="104" y="213"/>
                  <a:pt x="104" y="213"/>
                </a:cubicBezTo>
                <a:cubicBezTo>
                  <a:pt x="4" y="121"/>
                  <a:pt x="4" y="121"/>
                  <a:pt x="4" y="121"/>
                </a:cubicBezTo>
                <a:cubicBezTo>
                  <a:pt x="4" y="121"/>
                  <a:pt x="4" y="121"/>
                  <a:pt x="4" y="121"/>
                </a:cubicBezTo>
                <a:cubicBezTo>
                  <a:pt x="2" y="119"/>
                  <a:pt x="0" y="116"/>
                  <a:pt x="0" y="112"/>
                </a:cubicBezTo>
                <a:cubicBezTo>
                  <a:pt x="0" y="112"/>
                  <a:pt x="0" y="112"/>
                  <a:pt x="0" y="112"/>
                </a:cubicBezTo>
                <a:cubicBezTo>
                  <a:pt x="0" y="48"/>
                  <a:pt x="0" y="48"/>
                  <a:pt x="0" y="48"/>
                </a:cubicBezTo>
                <a:cubicBezTo>
                  <a:pt x="0" y="36"/>
                  <a:pt x="0" y="36"/>
                  <a:pt x="0" y="36"/>
                </a:cubicBezTo>
                <a:cubicBezTo>
                  <a:pt x="0" y="36"/>
                  <a:pt x="0" y="36"/>
                  <a:pt x="0" y="36"/>
                </a:cubicBezTo>
                <a:cubicBezTo>
                  <a:pt x="0" y="36"/>
                  <a:pt x="0" y="36"/>
                  <a:pt x="0" y="36"/>
                </a:cubicBezTo>
                <a:cubicBezTo>
                  <a:pt x="0" y="29"/>
                  <a:pt x="5" y="24"/>
                  <a:pt x="12" y="24"/>
                </a:cubicBezTo>
                <a:cubicBezTo>
                  <a:pt x="12" y="24"/>
                  <a:pt x="12" y="24"/>
                  <a:pt x="12" y="24"/>
                </a:cubicBezTo>
                <a:lnTo>
                  <a:pt x="88" y="24"/>
                </a:lnTo>
                <a:close/>
                <a:moveTo>
                  <a:pt x="32" y="72"/>
                </a:moveTo>
                <a:cubicBezTo>
                  <a:pt x="41" y="72"/>
                  <a:pt x="48" y="65"/>
                  <a:pt x="48" y="56"/>
                </a:cubicBezTo>
                <a:cubicBezTo>
                  <a:pt x="48" y="47"/>
                  <a:pt x="41" y="40"/>
                  <a:pt x="32" y="40"/>
                </a:cubicBezTo>
                <a:cubicBezTo>
                  <a:pt x="23" y="40"/>
                  <a:pt x="16" y="47"/>
                  <a:pt x="16" y="56"/>
                </a:cubicBezTo>
                <a:cubicBezTo>
                  <a:pt x="16" y="65"/>
                  <a:pt x="23" y="72"/>
                  <a:pt x="32" y="72"/>
                </a:cubicBezTo>
              </a:path>
            </a:pathLst>
          </a:custGeom>
          <a:solidFill>
            <a:schemeClr val="dk1"/>
          </a:solidFill>
          <a:ln w="0">
            <a:noFill/>
          </a:ln>
        </p:spPr>
        <p:style>
          <a:lnRef idx="0"/>
          <a:fillRef idx="0"/>
          <a:effectRef idx="0"/>
          <a:fontRef idx="minor"/>
        </p:style>
      </p:sp>
      <p:sp>
        <p:nvSpPr>
          <p:cNvPr id="2256" name="Google Shape;2217;p48"/>
          <p:cNvSpPr/>
          <p:nvPr/>
        </p:nvSpPr>
        <p:spPr>
          <a:xfrm>
            <a:off x="866520" y="2364480"/>
            <a:ext cx="394920" cy="394920"/>
          </a:xfrm>
          <a:custGeom>
            <a:avLst/>
            <a:gdLst/>
            <a:ahLst/>
            <a:rect l="l" t="t" r="r" b="b"/>
            <a:pathLst>
              <a:path w="192" h="192">
                <a:moveTo>
                  <a:pt x="192" y="98"/>
                </a:moveTo>
                <a:cubicBezTo>
                  <a:pt x="192" y="98"/>
                  <a:pt x="192" y="98"/>
                  <a:pt x="192" y="98"/>
                </a:cubicBezTo>
                <a:cubicBezTo>
                  <a:pt x="192" y="98"/>
                  <a:pt x="192" y="98"/>
                  <a:pt x="192" y="99"/>
                </a:cubicBezTo>
                <a:cubicBezTo>
                  <a:pt x="192" y="99"/>
                  <a:pt x="192" y="99"/>
                  <a:pt x="192" y="99"/>
                </a:cubicBezTo>
                <a:cubicBezTo>
                  <a:pt x="192" y="99"/>
                  <a:pt x="192" y="99"/>
                  <a:pt x="192" y="100"/>
                </a:cubicBezTo>
                <a:cubicBezTo>
                  <a:pt x="192" y="100"/>
                  <a:pt x="192" y="100"/>
                  <a:pt x="192" y="100"/>
                </a:cubicBezTo>
                <a:cubicBezTo>
                  <a:pt x="192" y="103"/>
                  <a:pt x="191" y="106"/>
                  <a:pt x="189" y="108"/>
                </a:cubicBezTo>
                <a:cubicBezTo>
                  <a:pt x="189" y="108"/>
                  <a:pt x="189" y="108"/>
                  <a:pt x="189" y="108"/>
                </a:cubicBezTo>
                <a:cubicBezTo>
                  <a:pt x="121" y="188"/>
                  <a:pt x="121" y="188"/>
                  <a:pt x="121" y="188"/>
                </a:cubicBezTo>
                <a:cubicBezTo>
                  <a:pt x="121" y="188"/>
                  <a:pt x="121" y="188"/>
                  <a:pt x="121" y="188"/>
                </a:cubicBezTo>
                <a:cubicBezTo>
                  <a:pt x="119" y="190"/>
                  <a:pt x="116" y="192"/>
                  <a:pt x="112" y="192"/>
                </a:cubicBezTo>
                <a:cubicBezTo>
                  <a:pt x="112" y="192"/>
                  <a:pt x="111" y="192"/>
                  <a:pt x="111" y="192"/>
                </a:cubicBezTo>
                <a:cubicBezTo>
                  <a:pt x="111" y="192"/>
                  <a:pt x="110" y="192"/>
                  <a:pt x="110" y="192"/>
                </a:cubicBezTo>
                <a:cubicBezTo>
                  <a:pt x="110" y="192"/>
                  <a:pt x="110" y="192"/>
                  <a:pt x="110" y="192"/>
                </a:cubicBezTo>
                <a:cubicBezTo>
                  <a:pt x="108" y="191"/>
                  <a:pt x="106" y="190"/>
                  <a:pt x="104" y="189"/>
                </a:cubicBezTo>
                <a:cubicBezTo>
                  <a:pt x="104" y="189"/>
                  <a:pt x="104" y="189"/>
                  <a:pt x="104" y="189"/>
                </a:cubicBezTo>
                <a:cubicBezTo>
                  <a:pt x="4" y="97"/>
                  <a:pt x="4" y="97"/>
                  <a:pt x="4" y="97"/>
                </a:cubicBezTo>
                <a:cubicBezTo>
                  <a:pt x="4" y="97"/>
                  <a:pt x="4" y="97"/>
                  <a:pt x="4" y="97"/>
                </a:cubicBezTo>
                <a:cubicBezTo>
                  <a:pt x="2" y="95"/>
                  <a:pt x="0" y="92"/>
                  <a:pt x="0" y="88"/>
                </a:cubicBezTo>
                <a:cubicBezTo>
                  <a:pt x="0" y="88"/>
                  <a:pt x="0" y="88"/>
                  <a:pt x="0" y="88"/>
                </a:cubicBezTo>
                <a:cubicBezTo>
                  <a:pt x="0" y="24"/>
                  <a:pt x="0" y="24"/>
                  <a:pt x="0" y="24"/>
                </a:cubicBezTo>
                <a:cubicBezTo>
                  <a:pt x="0" y="12"/>
                  <a:pt x="0" y="12"/>
                  <a:pt x="0" y="12"/>
                </a:cubicBezTo>
                <a:cubicBezTo>
                  <a:pt x="0" y="12"/>
                  <a:pt x="0" y="12"/>
                  <a:pt x="0" y="12"/>
                </a:cubicBezTo>
                <a:cubicBezTo>
                  <a:pt x="0" y="12"/>
                  <a:pt x="0" y="12"/>
                  <a:pt x="0" y="12"/>
                </a:cubicBezTo>
                <a:cubicBezTo>
                  <a:pt x="0" y="5"/>
                  <a:pt x="5" y="0"/>
                  <a:pt x="12" y="0"/>
                </a:cubicBezTo>
                <a:cubicBezTo>
                  <a:pt x="12" y="0"/>
                  <a:pt x="12" y="0"/>
                  <a:pt x="12" y="0"/>
                </a:cubicBezTo>
                <a:cubicBezTo>
                  <a:pt x="88" y="0"/>
                  <a:pt x="88" y="0"/>
                  <a:pt x="88" y="0"/>
                </a:cubicBezTo>
                <a:cubicBezTo>
                  <a:pt x="88" y="0"/>
                  <a:pt x="88" y="0"/>
                  <a:pt x="88" y="0"/>
                </a:cubicBezTo>
                <a:cubicBezTo>
                  <a:pt x="88" y="0"/>
                  <a:pt x="88" y="0"/>
                  <a:pt x="88" y="0"/>
                </a:cubicBezTo>
                <a:cubicBezTo>
                  <a:pt x="91" y="0"/>
                  <a:pt x="94" y="1"/>
                  <a:pt x="97" y="4"/>
                </a:cubicBezTo>
                <a:cubicBezTo>
                  <a:pt x="188" y="91"/>
                  <a:pt x="188" y="91"/>
                  <a:pt x="188" y="91"/>
                </a:cubicBezTo>
                <a:cubicBezTo>
                  <a:pt x="190" y="93"/>
                  <a:pt x="191" y="95"/>
                  <a:pt x="192" y="98"/>
                </a:cubicBezTo>
                <a:moveTo>
                  <a:pt x="32" y="16"/>
                </a:moveTo>
                <a:cubicBezTo>
                  <a:pt x="23" y="16"/>
                  <a:pt x="16" y="23"/>
                  <a:pt x="16" y="32"/>
                </a:cubicBezTo>
                <a:cubicBezTo>
                  <a:pt x="16" y="41"/>
                  <a:pt x="23" y="48"/>
                  <a:pt x="32" y="48"/>
                </a:cubicBezTo>
                <a:cubicBezTo>
                  <a:pt x="41" y="48"/>
                  <a:pt x="48" y="41"/>
                  <a:pt x="48" y="32"/>
                </a:cubicBezTo>
                <a:cubicBezTo>
                  <a:pt x="48" y="23"/>
                  <a:pt x="41" y="16"/>
                  <a:pt x="32" y="16"/>
                </a:cubicBezTo>
              </a:path>
            </a:pathLst>
          </a:custGeom>
          <a:solidFill>
            <a:schemeClr val="dk1"/>
          </a:solidFill>
          <a:ln w="0">
            <a:noFill/>
          </a:ln>
        </p:spPr>
        <p:style>
          <a:lnRef idx="0"/>
          <a:fillRef idx="0"/>
          <a:effectRef idx="0"/>
          <a:fontRef idx="minor"/>
        </p:style>
      </p:sp>
      <p:sp>
        <p:nvSpPr>
          <p:cNvPr id="2257" name="Google Shape;2218;p48"/>
          <p:cNvSpPr/>
          <p:nvPr/>
        </p:nvSpPr>
        <p:spPr>
          <a:xfrm>
            <a:off x="10941840" y="1418040"/>
            <a:ext cx="525600" cy="443160"/>
          </a:xfrm>
          <a:custGeom>
            <a:avLst/>
            <a:gdLst/>
            <a:ahLst/>
            <a:rect l="l" t="t" r="r" b="b"/>
            <a:pathLst>
              <a:path w="256" h="216">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92"/>
                </a:moveTo>
                <a:cubicBezTo>
                  <a:pt x="221" y="84"/>
                  <a:pt x="221" y="84"/>
                  <a:pt x="221" y="84"/>
                </a:cubicBezTo>
                <a:cubicBezTo>
                  <a:pt x="228" y="76"/>
                  <a:pt x="228" y="76"/>
                  <a:pt x="228" y="76"/>
                </a:cubicBezTo>
                <a:cubicBezTo>
                  <a:pt x="231" y="74"/>
                  <a:pt x="232" y="71"/>
                  <a:pt x="232" y="68"/>
                </a:cubicBezTo>
                <a:cubicBezTo>
                  <a:pt x="232" y="61"/>
                  <a:pt x="227" y="56"/>
                  <a:pt x="220" y="56"/>
                </a:cubicBezTo>
                <a:cubicBezTo>
                  <a:pt x="217" y="56"/>
                  <a:pt x="214" y="57"/>
                  <a:pt x="212" y="60"/>
                </a:cubicBezTo>
                <a:cubicBezTo>
                  <a:pt x="204" y="67"/>
                  <a:pt x="204" y="67"/>
                  <a:pt x="204" y="67"/>
                </a:cubicBezTo>
                <a:cubicBezTo>
                  <a:pt x="196" y="60"/>
                  <a:pt x="196" y="60"/>
                  <a:pt x="196" y="60"/>
                </a:cubicBezTo>
                <a:cubicBezTo>
                  <a:pt x="194" y="57"/>
                  <a:pt x="191" y="56"/>
                  <a:pt x="188" y="56"/>
                </a:cubicBezTo>
                <a:cubicBezTo>
                  <a:pt x="181" y="56"/>
                  <a:pt x="176" y="61"/>
                  <a:pt x="176" y="68"/>
                </a:cubicBezTo>
                <a:cubicBezTo>
                  <a:pt x="176" y="71"/>
                  <a:pt x="177" y="74"/>
                  <a:pt x="180" y="76"/>
                </a:cubicBezTo>
                <a:cubicBezTo>
                  <a:pt x="187" y="84"/>
                  <a:pt x="187" y="84"/>
                  <a:pt x="187" y="84"/>
                </a:cubicBezTo>
                <a:cubicBezTo>
                  <a:pt x="180" y="92"/>
                  <a:pt x="180" y="92"/>
                  <a:pt x="180" y="92"/>
                </a:cubicBezTo>
                <a:cubicBezTo>
                  <a:pt x="177" y="94"/>
                  <a:pt x="176" y="97"/>
                  <a:pt x="176" y="100"/>
                </a:cubicBezTo>
                <a:cubicBezTo>
                  <a:pt x="176" y="107"/>
                  <a:pt x="181" y="112"/>
                  <a:pt x="188" y="112"/>
                </a:cubicBezTo>
                <a:cubicBezTo>
                  <a:pt x="191" y="112"/>
                  <a:pt x="194" y="111"/>
                  <a:pt x="196" y="108"/>
                </a:cubicBezTo>
                <a:cubicBezTo>
                  <a:pt x="204" y="101"/>
                  <a:pt x="204" y="101"/>
                  <a:pt x="204" y="101"/>
                </a:cubicBezTo>
                <a:cubicBezTo>
                  <a:pt x="212" y="108"/>
                  <a:pt x="212" y="108"/>
                  <a:pt x="212" y="108"/>
                </a:cubicBezTo>
                <a:cubicBezTo>
                  <a:pt x="214" y="111"/>
                  <a:pt x="217" y="112"/>
                  <a:pt x="220" y="112"/>
                </a:cubicBezTo>
                <a:cubicBezTo>
                  <a:pt x="227" y="112"/>
                  <a:pt x="232" y="107"/>
                  <a:pt x="232" y="100"/>
                </a:cubicBezTo>
                <a:cubicBezTo>
                  <a:pt x="232" y="97"/>
                  <a:pt x="231" y="94"/>
                  <a:pt x="228" y="92"/>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w="0">
            <a:noFill/>
          </a:ln>
        </p:spPr>
        <p:style>
          <a:lnRef idx="0"/>
          <a:fillRef idx="0"/>
          <a:effectRef idx="0"/>
          <a:fontRef idx="minor"/>
        </p:style>
      </p:sp>
      <p:sp>
        <p:nvSpPr>
          <p:cNvPr id="2258" name="Google Shape;2219;p48"/>
          <p:cNvSpPr/>
          <p:nvPr/>
        </p:nvSpPr>
        <p:spPr>
          <a:xfrm>
            <a:off x="10019520" y="1418040"/>
            <a:ext cx="525600" cy="443160"/>
          </a:xfrm>
          <a:custGeom>
            <a:avLst/>
            <a:gdLst/>
            <a:ahLst/>
            <a:rect l="l" t="t" r="r" b="b"/>
            <a:pathLst>
              <a:path w="256" h="216">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60"/>
                </a:moveTo>
                <a:cubicBezTo>
                  <a:pt x="225" y="60"/>
                  <a:pt x="222" y="61"/>
                  <a:pt x="220" y="64"/>
                </a:cubicBezTo>
                <a:cubicBezTo>
                  <a:pt x="196" y="87"/>
                  <a:pt x="196" y="87"/>
                  <a:pt x="196" y="87"/>
                </a:cubicBezTo>
                <a:cubicBezTo>
                  <a:pt x="188" y="80"/>
                  <a:pt x="188" y="80"/>
                  <a:pt x="188" y="80"/>
                </a:cubicBezTo>
                <a:cubicBezTo>
                  <a:pt x="186" y="77"/>
                  <a:pt x="183" y="76"/>
                  <a:pt x="180" y="76"/>
                </a:cubicBezTo>
                <a:cubicBezTo>
                  <a:pt x="173" y="76"/>
                  <a:pt x="168" y="81"/>
                  <a:pt x="168" y="88"/>
                </a:cubicBezTo>
                <a:cubicBezTo>
                  <a:pt x="168" y="91"/>
                  <a:pt x="169" y="94"/>
                  <a:pt x="172" y="96"/>
                </a:cubicBezTo>
                <a:cubicBezTo>
                  <a:pt x="188" y="112"/>
                  <a:pt x="188" y="112"/>
                  <a:pt x="188" y="112"/>
                </a:cubicBezTo>
                <a:cubicBezTo>
                  <a:pt x="190" y="115"/>
                  <a:pt x="193" y="116"/>
                  <a:pt x="196" y="116"/>
                </a:cubicBezTo>
                <a:cubicBezTo>
                  <a:pt x="199" y="116"/>
                  <a:pt x="202" y="115"/>
                  <a:pt x="204" y="112"/>
                </a:cubicBezTo>
                <a:cubicBezTo>
                  <a:pt x="236" y="80"/>
                  <a:pt x="236" y="80"/>
                  <a:pt x="236" y="80"/>
                </a:cubicBezTo>
                <a:cubicBezTo>
                  <a:pt x="239" y="78"/>
                  <a:pt x="240" y="75"/>
                  <a:pt x="240" y="72"/>
                </a:cubicBezTo>
                <a:cubicBezTo>
                  <a:pt x="240" y="65"/>
                  <a:pt x="235" y="60"/>
                  <a:pt x="228" y="60"/>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w="0">
            <a:noFill/>
          </a:ln>
        </p:spPr>
        <p:style>
          <a:lnRef idx="0"/>
          <a:fillRef idx="0"/>
          <a:effectRef idx="0"/>
          <a:fontRef idx="minor"/>
        </p:style>
      </p:sp>
      <p:sp>
        <p:nvSpPr>
          <p:cNvPr id="2259" name="Google Shape;2220;p48"/>
          <p:cNvSpPr/>
          <p:nvPr/>
        </p:nvSpPr>
        <p:spPr>
          <a:xfrm>
            <a:off x="9097560" y="1418040"/>
            <a:ext cx="525600" cy="443160"/>
          </a:xfrm>
          <a:custGeom>
            <a:avLst/>
            <a:gdLst/>
            <a:ahLst/>
            <a:rect l="l" t="t" r="r" b="b"/>
            <a:pathLst>
              <a:path w="256" h="216">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72"/>
                </a:moveTo>
                <a:cubicBezTo>
                  <a:pt x="180" y="72"/>
                  <a:pt x="180" y="72"/>
                  <a:pt x="180" y="72"/>
                </a:cubicBezTo>
                <a:cubicBezTo>
                  <a:pt x="173" y="72"/>
                  <a:pt x="168" y="77"/>
                  <a:pt x="168" y="84"/>
                </a:cubicBezTo>
                <a:cubicBezTo>
                  <a:pt x="168" y="91"/>
                  <a:pt x="173" y="96"/>
                  <a:pt x="180" y="96"/>
                </a:cubicBezTo>
                <a:cubicBezTo>
                  <a:pt x="228" y="96"/>
                  <a:pt x="228" y="96"/>
                  <a:pt x="228" y="96"/>
                </a:cubicBezTo>
                <a:cubicBezTo>
                  <a:pt x="235" y="96"/>
                  <a:pt x="240" y="91"/>
                  <a:pt x="240" y="84"/>
                </a:cubicBezTo>
                <a:cubicBezTo>
                  <a:pt x="240" y="77"/>
                  <a:pt x="235" y="72"/>
                  <a:pt x="228" y="72"/>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w="0">
            <a:noFill/>
          </a:ln>
        </p:spPr>
        <p:style>
          <a:lnRef idx="0"/>
          <a:fillRef idx="0"/>
          <a:effectRef idx="0"/>
          <a:fontRef idx="minor"/>
        </p:style>
      </p:sp>
      <p:sp>
        <p:nvSpPr>
          <p:cNvPr id="2260" name="Google Shape;2221;p48"/>
          <p:cNvSpPr/>
          <p:nvPr/>
        </p:nvSpPr>
        <p:spPr>
          <a:xfrm>
            <a:off x="8175240" y="1418040"/>
            <a:ext cx="525600" cy="443160"/>
          </a:xfrm>
          <a:custGeom>
            <a:avLst/>
            <a:gdLst/>
            <a:ahLst/>
            <a:rect l="l" t="t" r="r" b="b"/>
            <a:pathLst>
              <a:path w="256" h="216">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72"/>
                </a:moveTo>
                <a:cubicBezTo>
                  <a:pt x="216" y="72"/>
                  <a:pt x="216" y="72"/>
                  <a:pt x="216" y="72"/>
                </a:cubicBezTo>
                <a:cubicBezTo>
                  <a:pt x="216" y="60"/>
                  <a:pt x="216" y="60"/>
                  <a:pt x="216" y="60"/>
                </a:cubicBezTo>
                <a:cubicBezTo>
                  <a:pt x="216" y="53"/>
                  <a:pt x="211" y="48"/>
                  <a:pt x="204" y="48"/>
                </a:cubicBezTo>
                <a:cubicBezTo>
                  <a:pt x="197" y="48"/>
                  <a:pt x="192" y="53"/>
                  <a:pt x="192" y="60"/>
                </a:cubicBezTo>
                <a:cubicBezTo>
                  <a:pt x="192" y="72"/>
                  <a:pt x="192" y="72"/>
                  <a:pt x="192" y="72"/>
                </a:cubicBezTo>
                <a:cubicBezTo>
                  <a:pt x="180" y="72"/>
                  <a:pt x="180" y="72"/>
                  <a:pt x="180" y="72"/>
                </a:cubicBezTo>
                <a:cubicBezTo>
                  <a:pt x="173" y="72"/>
                  <a:pt x="168" y="77"/>
                  <a:pt x="168" y="84"/>
                </a:cubicBezTo>
                <a:cubicBezTo>
                  <a:pt x="168" y="91"/>
                  <a:pt x="173" y="96"/>
                  <a:pt x="180" y="96"/>
                </a:cubicBezTo>
                <a:cubicBezTo>
                  <a:pt x="192" y="96"/>
                  <a:pt x="192" y="96"/>
                  <a:pt x="192" y="96"/>
                </a:cubicBezTo>
                <a:cubicBezTo>
                  <a:pt x="192" y="108"/>
                  <a:pt x="192" y="108"/>
                  <a:pt x="192" y="108"/>
                </a:cubicBezTo>
                <a:cubicBezTo>
                  <a:pt x="192" y="115"/>
                  <a:pt x="197" y="120"/>
                  <a:pt x="204" y="120"/>
                </a:cubicBezTo>
                <a:cubicBezTo>
                  <a:pt x="211" y="120"/>
                  <a:pt x="216" y="115"/>
                  <a:pt x="216" y="108"/>
                </a:cubicBezTo>
                <a:cubicBezTo>
                  <a:pt x="216" y="96"/>
                  <a:pt x="216" y="96"/>
                  <a:pt x="216" y="96"/>
                </a:cubicBezTo>
                <a:cubicBezTo>
                  <a:pt x="228" y="96"/>
                  <a:pt x="228" y="96"/>
                  <a:pt x="228" y="96"/>
                </a:cubicBezTo>
                <a:cubicBezTo>
                  <a:pt x="235" y="96"/>
                  <a:pt x="240" y="91"/>
                  <a:pt x="240" y="84"/>
                </a:cubicBezTo>
                <a:cubicBezTo>
                  <a:pt x="240" y="77"/>
                  <a:pt x="235" y="72"/>
                  <a:pt x="228" y="72"/>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w="0">
            <a:noFill/>
          </a:ln>
        </p:spPr>
        <p:style>
          <a:lnRef idx="0"/>
          <a:fillRef idx="0"/>
          <a:effectRef idx="0"/>
          <a:fontRef idx="minor"/>
        </p:style>
      </p:sp>
      <p:sp>
        <p:nvSpPr>
          <p:cNvPr id="2261" name="Google Shape;2222;p48"/>
          <p:cNvSpPr/>
          <p:nvPr/>
        </p:nvSpPr>
        <p:spPr>
          <a:xfrm>
            <a:off x="7253280" y="1418040"/>
            <a:ext cx="525600" cy="443160"/>
          </a:xfrm>
          <a:custGeom>
            <a:avLst/>
            <a:gdLst/>
            <a:ahLst/>
            <a:rect l="l" t="t" r="r" b="b"/>
            <a:pathLst>
              <a:path w="256" h="216">
                <a:moveTo>
                  <a:pt x="256" y="90"/>
                </a:moveTo>
                <a:cubicBezTo>
                  <a:pt x="256" y="91"/>
                  <a:pt x="256" y="91"/>
                  <a:pt x="256" y="91"/>
                </a:cubicBezTo>
                <a:cubicBezTo>
                  <a:pt x="256" y="91"/>
                  <a:pt x="256" y="92"/>
                  <a:pt x="256" y="92"/>
                </a:cubicBezTo>
                <a:cubicBezTo>
                  <a:pt x="256" y="92"/>
                  <a:pt x="256" y="92"/>
                  <a:pt x="256" y="92"/>
                </a:cubicBezTo>
                <a:cubicBezTo>
                  <a:pt x="256" y="92"/>
                  <a:pt x="256" y="92"/>
                  <a:pt x="256" y="92"/>
                </a:cubicBezTo>
                <a:cubicBezTo>
                  <a:pt x="256" y="92"/>
                  <a:pt x="256" y="92"/>
                  <a:pt x="256" y="92"/>
                </a:cubicBezTo>
                <a:cubicBezTo>
                  <a:pt x="256" y="99"/>
                  <a:pt x="251" y="104"/>
                  <a:pt x="244" y="104"/>
                </a:cubicBezTo>
                <a:cubicBezTo>
                  <a:pt x="233" y="104"/>
                  <a:pt x="233" y="104"/>
                  <a:pt x="233" y="104"/>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ubicBezTo>
                  <a:pt x="98" y="80"/>
                  <a:pt x="98" y="80"/>
                  <a:pt x="98" y="80"/>
                </a:cubicBezTo>
                <a:cubicBezTo>
                  <a:pt x="148" y="80"/>
                  <a:pt x="148" y="80"/>
                  <a:pt x="148" y="80"/>
                </a:cubicBezTo>
                <a:cubicBezTo>
                  <a:pt x="148" y="80"/>
                  <a:pt x="148" y="80"/>
                  <a:pt x="148" y="80"/>
                </a:cubicBezTo>
                <a:cubicBezTo>
                  <a:pt x="178" y="80"/>
                  <a:pt x="178" y="80"/>
                  <a:pt x="178" y="80"/>
                </a:cubicBezTo>
                <a:cubicBezTo>
                  <a:pt x="179" y="80"/>
                  <a:pt x="179" y="80"/>
                  <a:pt x="179" y="80"/>
                </a:cubicBezTo>
                <a:cubicBezTo>
                  <a:pt x="196" y="80"/>
                  <a:pt x="196" y="80"/>
                  <a:pt x="196" y="80"/>
                </a:cubicBezTo>
                <a:cubicBezTo>
                  <a:pt x="198" y="80"/>
                  <a:pt x="198" y="80"/>
                  <a:pt x="198" y="80"/>
                </a:cubicBezTo>
                <a:cubicBezTo>
                  <a:pt x="244" y="80"/>
                  <a:pt x="244" y="80"/>
                  <a:pt x="244" y="80"/>
                </a:cubicBezTo>
                <a:cubicBezTo>
                  <a:pt x="244" y="80"/>
                  <a:pt x="244" y="80"/>
                  <a:pt x="244" y="80"/>
                </a:cubicBezTo>
                <a:cubicBezTo>
                  <a:pt x="245" y="80"/>
                  <a:pt x="245" y="80"/>
                  <a:pt x="245" y="80"/>
                </a:cubicBezTo>
                <a:cubicBezTo>
                  <a:pt x="251" y="80"/>
                  <a:pt x="255" y="85"/>
                  <a:pt x="256" y="90"/>
                </a:cubicBezTo>
                <a:cubicBezTo>
                  <a:pt x="256" y="90"/>
                  <a:pt x="256" y="90"/>
                  <a:pt x="256" y="90"/>
                </a:cubicBezTo>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moveTo>
                  <a:pt x="140" y="116"/>
                </a:moveTo>
                <a:cubicBezTo>
                  <a:pt x="140" y="109"/>
                  <a:pt x="135" y="104"/>
                  <a:pt x="128" y="104"/>
                </a:cubicBezTo>
                <a:cubicBezTo>
                  <a:pt x="121" y="104"/>
                  <a:pt x="116" y="109"/>
                  <a:pt x="116" y="116"/>
                </a:cubicBezTo>
                <a:cubicBezTo>
                  <a:pt x="116" y="180"/>
                  <a:pt x="116" y="180"/>
                  <a:pt x="116" y="180"/>
                </a:cubicBezTo>
                <a:cubicBezTo>
                  <a:pt x="116" y="187"/>
                  <a:pt x="121" y="192"/>
                  <a:pt x="128" y="192"/>
                </a:cubicBezTo>
                <a:cubicBezTo>
                  <a:pt x="135" y="192"/>
                  <a:pt x="140" y="187"/>
                  <a:pt x="140" y="180"/>
                </a:cubicBezTo>
                <a:lnTo>
                  <a:pt x="140" y="116"/>
                </a:lnTo>
                <a:close/>
                <a:moveTo>
                  <a:pt x="188" y="116"/>
                </a:moveTo>
                <a:cubicBezTo>
                  <a:pt x="188" y="109"/>
                  <a:pt x="183" y="104"/>
                  <a:pt x="176" y="104"/>
                </a:cubicBezTo>
                <a:cubicBezTo>
                  <a:pt x="169" y="104"/>
                  <a:pt x="164" y="109"/>
                  <a:pt x="164" y="116"/>
                </a:cubicBezTo>
                <a:cubicBezTo>
                  <a:pt x="164" y="180"/>
                  <a:pt x="164" y="180"/>
                  <a:pt x="164" y="180"/>
                </a:cubicBezTo>
                <a:cubicBezTo>
                  <a:pt x="164" y="187"/>
                  <a:pt x="169" y="192"/>
                  <a:pt x="176" y="192"/>
                </a:cubicBezTo>
                <a:cubicBezTo>
                  <a:pt x="183" y="192"/>
                  <a:pt x="188" y="187"/>
                  <a:pt x="188" y="180"/>
                </a:cubicBezTo>
                <a:lnTo>
                  <a:pt x="188" y="116"/>
                </a:lnTo>
                <a:close/>
                <a:moveTo>
                  <a:pt x="142" y="18"/>
                </a:move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95" y="68"/>
                  <a:pt x="195" y="68"/>
                  <a:pt x="195" y="68"/>
                </a:cubicBezTo>
                <a:cubicBezTo>
                  <a:pt x="168" y="68"/>
                  <a:pt x="168" y="68"/>
                  <a:pt x="168" y="68"/>
                </a:cubicBezTo>
                <a:lnTo>
                  <a:pt x="142" y="18"/>
                </a:lnTo>
                <a:close/>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path>
            </a:pathLst>
          </a:custGeom>
          <a:solidFill>
            <a:schemeClr val="dk1"/>
          </a:solidFill>
          <a:ln w="0">
            <a:noFill/>
          </a:ln>
        </p:spPr>
        <p:style>
          <a:lnRef idx="0"/>
          <a:fillRef idx="0"/>
          <a:effectRef idx="0"/>
          <a:fontRef idx="minor"/>
        </p:style>
      </p:sp>
      <p:sp>
        <p:nvSpPr>
          <p:cNvPr id="2262" name="Google Shape;2223;p48"/>
          <p:cNvSpPr/>
          <p:nvPr/>
        </p:nvSpPr>
        <p:spPr>
          <a:xfrm>
            <a:off x="6381360" y="1375920"/>
            <a:ext cx="427320" cy="525600"/>
          </a:xfrm>
          <a:custGeom>
            <a:avLst/>
            <a:gdLst/>
            <a:ahLst/>
            <a:rect l="l" t="t" r="r" b="b"/>
            <a:pathLst>
              <a:path w="208" h="256">
                <a:moveTo>
                  <a:pt x="196" y="256"/>
                </a:moveTo>
                <a:cubicBezTo>
                  <a:pt x="12" y="256"/>
                  <a:pt x="12" y="256"/>
                  <a:pt x="12" y="256"/>
                </a:cubicBezTo>
                <a:cubicBezTo>
                  <a:pt x="5" y="256"/>
                  <a:pt x="0" y="251"/>
                  <a:pt x="0" y="244"/>
                </a:cubicBezTo>
                <a:cubicBezTo>
                  <a:pt x="0" y="232"/>
                  <a:pt x="0" y="232"/>
                  <a:pt x="0" y="232"/>
                </a:cubicBezTo>
                <a:cubicBezTo>
                  <a:pt x="208" y="232"/>
                  <a:pt x="208" y="232"/>
                  <a:pt x="208" y="232"/>
                </a:cubicBezTo>
                <a:cubicBezTo>
                  <a:pt x="208" y="244"/>
                  <a:pt x="208" y="244"/>
                  <a:pt x="208" y="244"/>
                </a:cubicBezTo>
                <a:cubicBezTo>
                  <a:pt x="208" y="251"/>
                  <a:pt x="203" y="256"/>
                  <a:pt x="196" y="256"/>
                </a:cubicBezTo>
                <a:moveTo>
                  <a:pt x="0" y="72"/>
                </a:moveTo>
                <a:cubicBezTo>
                  <a:pt x="0" y="65"/>
                  <a:pt x="5" y="60"/>
                  <a:pt x="12" y="60"/>
                </a:cubicBezTo>
                <a:cubicBezTo>
                  <a:pt x="44" y="60"/>
                  <a:pt x="44" y="60"/>
                  <a:pt x="44" y="60"/>
                </a:cubicBezTo>
                <a:cubicBezTo>
                  <a:pt x="44" y="27"/>
                  <a:pt x="71" y="0"/>
                  <a:pt x="104" y="0"/>
                </a:cubicBezTo>
                <a:cubicBezTo>
                  <a:pt x="137" y="0"/>
                  <a:pt x="164" y="27"/>
                  <a:pt x="164" y="60"/>
                </a:cubicBezTo>
                <a:cubicBezTo>
                  <a:pt x="196" y="60"/>
                  <a:pt x="196" y="60"/>
                  <a:pt x="196" y="60"/>
                </a:cubicBezTo>
                <a:cubicBezTo>
                  <a:pt x="203" y="60"/>
                  <a:pt x="208" y="65"/>
                  <a:pt x="208" y="72"/>
                </a:cubicBezTo>
                <a:cubicBezTo>
                  <a:pt x="208" y="220"/>
                  <a:pt x="208" y="220"/>
                  <a:pt x="208" y="220"/>
                </a:cubicBezTo>
                <a:cubicBezTo>
                  <a:pt x="0" y="220"/>
                  <a:pt x="0" y="220"/>
                  <a:pt x="0" y="220"/>
                </a:cubicBezTo>
                <a:lnTo>
                  <a:pt x="0" y="72"/>
                </a:lnTo>
                <a:close/>
                <a:moveTo>
                  <a:pt x="140" y="60"/>
                </a:moveTo>
                <a:cubicBezTo>
                  <a:pt x="140" y="40"/>
                  <a:pt x="124" y="24"/>
                  <a:pt x="104" y="24"/>
                </a:cubicBezTo>
                <a:cubicBezTo>
                  <a:pt x="84" y="24"/>
                  <a:pt x="68" y="40"/>
                  <a:pt x="68" y="60"/>
                </a:cubicBezTo>
                <a:lnTo>
                  <a:pt x="140" y="60"/>
                </a:lnTo>
                <a:close/>
              </a:path>
            </a:pathLst>
          </a:custGeom>
          <a:solidFill>
            <a:schemeClr val="dk1"/>
          </a:solidFill>
          <a:ln w="0">
            <a:noFill/>
          </a:ln>
        </p:spPr>
        <p:style>
          <a:lnRef idx="0"/>
          <a:fillRef idx="0"/>
          <a:effectRef idx="0"/>
          <a:fontRef idx="minor"/>
        </p:style>
      </p:sp>
      <p:sp>
        <p:nvSpPr>
          <p:cNvPr id="2263" name="Google Shape;2224;p48"/>
          <p:cNvSpPr/>
          <p:nvPr/>
        </p:nvSpPr>
        <p:spPr>
          <a:xfrm>
            <a:off x="5409000" y="1400040"/>
            <a:ext cx="527760" cy="477360"/>
          </a:xfrm>
          <a:custGeom>
            <a:avLst/>
            <a:gdLst/>
            <a:ahLst/>
            <a:rect l="l" t="t" r="r" b="b"/>
            <a:pathLst>
              <a:path w="256" h="232">
                <a:moveTo>
                  <a:pt x="256" y="96"/>
                </a:moveTo>
                <a:cubicBezTo>
                  <a:pt x="256" y="114"/>
                  <a:pt x="242" y="128"/>
                  <a:pt x="224" y="128"/>
                </a:cubicBezTo>
                <a:cubicBezTo>
                  <a:pt x="206" y="128"/>
                  <a:pt x="192" y="114"/>
                  <a:pt x="192" y="96"/>
                </a:cubicBezTo>
                <a:cubicBezTo>
                  <a:pt x="192" y="114"/>
                  <a:pt x="178" y="128"/>
                  <a:pt x="160" y="128"/>
                </a:cubicBezTo>
                <a:cubicBezTo>
                  <a:pt x="142" y="128"/>
                  <a:pt x="128" y="114"/>
                  <a:pt x="128" y="96"/>
                </a:cubicBezTo>
                <a:cubicBezTo>
                  <a:pt x="128" y="114"/>
                  <a:pt x="114" y="128"/>
                  <a:pt x="96" y="128"/>
                </a:cubicBezTo>
                <a:cubicBezTo>
                  <a:pt x="78" y="128"/>
                  <a:pt x="64" y="114"/>
                  <a:pt x="64" y="96"/>
                </a:cubicBezTo>
                <a:cubicBezTo>
                  <a:pt x="64" y="114"/>
                  <a:pt x="50" y="128"/>
                  <a:pt x="32" y="128"/>
                </a:cubicBezTo>
                <a:cubicBezTo>
                  <a:pt x="14" y="128"/>
                  <a:pt x="0" y="114"/>
                  <a:pt x="0" y="96"/>
                </a:cubicBezTo>
                <a:cubicBezTo>
                  <a:pt x="23" y="36"/>
                  <a:pt x="23" y="36"/>
                  <a:pt x="23" y="36"/>
                </a:cubicBezTo>
                <a:cubicBezTo>
                  <a:pt x="234" y="36"/>
                  <a:pt x="234" y="36"/>
                  <a:pt x="234" y="36"/>
                </a:cubicBezTo>
                <a:lnTo>
                  <a:pt x="256" y="96"/>
                </a:lnTo>
                <a:close/>
                <a:moveTo>
                  <a:pt x="216" y="24"/>
                </a:moveTo>
                <a:cubicBezTo>
                  <a:pt x="40" y="24"/>
                  <a:pt x="40" y="24"/>
                  <a:pt x="40" y="24"/>
                </a:cubicBezTo>
                <a:cubicBezTo>
                  <a:pt x="33" y="24"/>
                  <a:pt x="28" y="19"/>
                  <a:pt x="28" y="12"/>
                </a:cubicBezTo>
                <a:cubicBezTo>
                  <a:pt x="28" y="5"/>
                  <a:pt x="33" y="0"/>
                  <a:pt x="40" y="0"/>
                </a:cubicBezTo>
                <a:cubicBezTo>
                  <a:pt x="216" y="0"/>
                  <a:pt x="216" y="0"/>
                  <a:pt x="216" y="0"/>
                </a:cubicBezTo>
                <a:cubicBezTo>
                  <a:pt x="223" y="0"/>
                  <a:pt x="228" y="5"/>
                  <a:pt x="228" y="12"/>
                </a:cubicBezTo>
                <a:cubicBezTo>
                  <a:pt x="228" y="19"/>
                  <a:pt x="223" y="24"/>
                  <a:pt x="216" y="24"/>
                </a:cubicBezTo>
                <a:moveTo>
                  <a:pt x="36" y="140"/>
                </a:moveTo>
                <a:cubicBezTo>
                  <a:pt x="36" y="140"/>
                  <a:pt x="36" y="140"/>
                  <a:pt x="36" y="140"/>
                </a:cubicBezTo>
                <a:cubicBezTo>
                  <a:pt x="37" y="140"/>
                  <a:pt x="38" y="140"/>
                  <a:pt x="39" y="139"/>
                </a:cubicBezTo>
                <a:cubicBezTo>
                  <a:pt x="40" y="139"/>
                  <a:pt x="40" y="139"/>
                  <a:pt x="40" y="139"/>
                </a:cubicBezTo>
                <a:cubicBezTo>
                  <a:pt x="41" y="139"/>
                  <a:pt x="41" y="139"/>
                  <a:pt x="42" y="139"/>
                </a:cubicBezTo>
                <a:cubicBezTo>
                  <a:pt x="44" y="138"/>
                  <a:pt x="46" y="138"/>
                  <a:pt x="48" y="137"/>
                </a:cubicBezTo>
                <a:cubicBezTo>
                  <a:pt x="48" y="137"/>
                  <a:pt x="48" y="137"/>
                  <a:pt x="48" y="137"/>
                </a:cubicBezTo>
                <a:cubicBezTo>
                  <a:pt x="48" y="196"/>
                  <a:pt x="48" y="196"/>
                  <a:pt x="48" y="196"/>
                </a:cubicBezTo>
                <a:cubicBezTo>
                  <a:pt x="208" y="196"/>
                  <a:pt x="208" y="196"/>
                  <a:pt x="208" y="196"/>
                </a:cubicBezTo>
                <a:cubicBezTo>
                  <a:pt x="208" y="137"/>
                  <a:pt x="208" y="137"/>
                  <a:pt x="208" y="137"/>
                </a:cubicBezTo>
                <a:cubicBezTo>
                  <a:pt x="208" y="137"/>
                  <a:pt x="208" y="137"/>
                  <a:pt x="208" y="137"/>
                </a:cubicBezTo>
                <a:cubicBezTo>
                  <a:pt x="210" y="138"/>
                  <a:pt x="212" y="138"/>
                  <a:pt x="214" y="139"/>
                </a:cubicBezTo>
                <a:cubicBezTo>
                  <a:pt x="215" y="139"/>
                  <a:pt x="215" y="139"/>
                  <a:pt x="216" y="139"/>
                </a:cubicBezTo>
                <a:cubicBezTo>
                  <a:pt x="216" y="139"/>
                  <a:pt x="216" y="139"/>
                  <a:pt x="217" y="139"/>
                </a:cubicBezTo>
                <a:cubicBezTo>
                  <a:pt x="218" y="140"/>
                  <a:pt x="219" y="140"/>
                  <a:pt x="220" y="140"/>
                </a:cubicBezTo>
                <a:cubicBezTo>
                  <a:pt x="220" y="140"/>
                  <a:pt x="220" y="140"/>
                  <a:pt x="220" y="140"/>
                </a:cubicBezTo>
                <a:cubicBezTo>
                  <a:pt x="221" y="140"/>
                  <a:pt x="223" y="140"/>
                  <a:pt x="224" y="140"/>
                </a:cubicBezTo>
                <a:cubicBezTo>
                  <a:pt x="227" y="140"/>
                  <a:pt x="229" y="140"/>
                  <a:pt x="232" y="139"/>
                </a:cubicBezTo>
                <a:cubicBezTo>
                  <a:pt x="232" y="220"/>
                  <a:pt x="232" y="220"/>
                  <a:pt x="232" y="220"/>
                </a:cubicBezTo>
                <a:cubicBezTo>
                  <a:pt x="232" y="227"/>
                  <a:pt x="227" y="232"/>
                  <a:pt x="220" y="232"/>
                </a:cubicBezTo>
                <a:cubicBezTo>
                  <a:pt x="36" y="232"/>
                  <a:pt x="36" y="232"/>
                  <a:pt x="36" y="232"/>
                </a:cubicBezTo>
                <a:cubicBezTo>
                  <a:pt x="29" y="232"/>
                  <a:pt x="24" y="227"/>
                  <a:pt x="24" y="220"/>
                </a:cubicBezTo>
                <a:cubicBezTo>
                  <a:pt x="24" y="139"/>
                  <a:pt x="24" y="139"/>
                  <a:pt x="24" y="139"/>
                </a:cubicBezTo>
                <a:cubicBezTo>
                  <a:pt x="27" y="140"/>
                  <a:pt x="29" y="140"/>
                  <a:pt x="32" y="140"/>
                </a:cubicBezTo>
                <a:cubicBezTo>
                  <a:pt x="33" y="140"/>
                  <a:pt x="35" y="140"/>
                  <a:pt x="36" y="140"/>
                </a:cubicBezTo>
              </a:path>
            </a:pathLst>
          </a:custGeom>
          <a:solidFill>
            <a:schemeClr val="dk1"/>
          </a:solidFill>
          <a:ln w="0">
            <a:noFill/>
          </a:ln>
        </p:spPr>
        <p:style>
          <a:lnRef idx="0"/>
          <a:fillRef idx="0"/>
          <a:effectRef idx="0"/>
          <a:fontRef idx="minor"/>
        </p:style>
      </p:sp>
      <p:sp>
        <p:nvSpPr>
          <p:cNvPr id="2264" name="Google Shape;2225;p48"/>
          <p:cNvSpPr/>
          <p:nvPr/>
        </p:nvSpPr>
        <p:spPr>
          <a:xfrm>
            <a:off x="4488840" y="1383840"/>
            <a:ext cx="525600" cy="469440"/>
          </a:xfrm>
          <a:custGeom>
            <a:avLst/>
            <a:gdLst/>
            <a:ahLst/>
            <a:rect l="l" t="t" r="r" b="b"/>
            <a:pathLst>
              <a:path w="256" h="228">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32" y="36"/>
                </a:moveTo>
                <a:cubicBezTo>
                  <a:pt x="232" y="36"/>
                  <a:pt x="232" y="36"/>
                  <a:pt x="232" y="36"/>
                </a:cubicBezTo>
                <a:cubicBezTo>
                  <a:pt x="232" y="29"/>
                  <a:pt x="227" y="24"/>
                  <a:pt x="220" y="24"/>
                </a:cubicBezTo>
                <a:cubicBezTo>
                  <a:pt x="217" y="24"/>
                  <a:pt x="214" y="25"/>
                  <a:pt x="212" y="28"/>
                </a:cubicBezTo>
                <a:cubicBezTo>
                  <a:pt x="204" y="35"/>
                  <a:pt x="204" y="35"/>
                  <a:pt x="204" y="35"/>
                </a:cubicBezTo>
                <a:cubicBezTo>
                  <a:pt x="196" y="28"/>
                  <a:pt x="196" y="28"/>
                  <a:pt x="196" y="28"/>
                </a:cubicBezTo>
                <a:cubicBezTo>
                  <a:pt x="194" y="25"/>
                  <a:pt x="191" y="24"/>
                  <a:pt x="188" y="24"/>
                </a:cubicBezTo>
                <a:cubicBezTo>
                  <a:pt x="181" y="24"/>
                  <a:pt x="176" y="29"/>
                  <a:pt x="176" y="36"/>
                </a:cubicBezTo>
                <a:cubicBezTo>
                  <a:pt x="176" y="39"/>
                  <a:pt x="177" y="42"/>
                  <a:pt x="180" y="44"/>
                </a:cubicBezTo>
                <a:cubicBezTo>
                  <a:pt x="187" y="52"/>
                  <a:pt x="187" y="52"/>
                  <a:pt x="187" y="52"/>
                </a:cubicBezTo>
                <a:cubicBezTo>
                  <a:pt x="180" y="60"/>
                  <a:pt x="180" y="60"/>
                  <a:pt x="180" y="60"/>
                </a:cubicBezTo>
                <a:cubicBezTo>
                  <a:pt x="177" y="62"/>
                  <a:pt x="176" y="65"/>
                  <a:pt x="176" y="68"/>
                </a:cubicBezTo>
                <a:cubicBezTo>
                  <a:pt x="176" y="75"/>
                  <a:pt x="181" y="80"/>
                  <a:pt x="188" y="80"/>
                </a:cubicBezTo>
                <a:cubicBezTo>
                  <a:pt x="191" y="80"/>
                  <a:pt x="194" y="79"/>
                  <a:pt x="196" y="76"/>
                </a:cubicBezTo>
                <a:cubicBezTo>
                  <a:pt x="204" y="69"/>
                  <a:pt x="204" y="69"/>
                  <a:pt x="204" y="69"/>
                </a:cubicBezTo>
                <a:cubicBezTo>
                  <a:pt x="212" y="76"/>
                  <a:pt x="212" y="76"/>
                  <a:pt x="212" y="76"/>
                </a:cubicBezTo>
                <a:cubicBezTo>
                  <a:pt x="214" y="79"/>
                  <a:pt x="217" y="80"/>
                  <a:pt x="220" y="80"/>
                </a:cubicBezTo>
                <a:cubicBezTo>
                  <a:pt x="227" y="80"/>
                  <a:pt x="232" y="75"/>
                  <a:pt x="232" y="68"/>
                </a:cubicBezTo>
                <a:cubicBezTo>
                  <a:pt x="232" y="65"/>
                  <a:pt x="231" y="62"/>
                  <a:pt x="228" y="60"/>
                </a:cubicBezTo>
                <a:cubicBezTo>
                  <a:pt x="221" y="52"/>
                  <a:pt x="221" y="52"/>
                  <a:pt x="221" y="52"/>
                </a:cubicBezTo>
                <a:cubicBezTo>
                  <a:pt x="228" y="44"/>
                  <a:pt x="228" y="44"/>
                  <a:pt x="228" y="44"/>
                </a:cubicBezTo>
                <a:cubicBezTo>
                  <a:pt x="231" y="42"/>
                  <a:pt x="232" y="39"/>
                  <a:pt x="232" y="36"/>
                </a:cubicBezTo>
                <a:cubicBezTo>
                  <a:pt x="232" y="36"/>
                  <a:pt x="232" y="36"/>
                  <a:pt x="232" y="36"/>
                </a:cubicBezTo>
                <a:close/>
                <a:moveTo>
                  <a:pt x="232" y="72"/>
                </a:moveTo>
                <a:cubicBezTo>
                  <a:pt x="232" y="72"/>
                  <a:pt x="232" y="72"/>
                  <a:pt x="232" y="72"/>
                </a:cubicBezTo>
                <a:close/>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w="0">
            <a:noFill/>
          </a:ln>
        </p:spPr>
        <p:style>
          <a:lnRef idx="0"/>
          <a:fillRef idx="0"/>
          <a:effectRef idx="0"/>
          <a:fontRef idx="minor"/>
        </p:style>
      </p:sp>
      <p:sp>
        <p:nvSpPr>
          <p:cNvPr id="2265" name="Google Shape;2226;p48"/>
          <p:cNvSpPr/>
          <p:nvPr/>
        </p:nvSpPr>
        <p:spPr>
          <a:xfrm>
            <a:off x="3566520" y="1383840"/>
            <a:ext cx="525600" cy="469440"/>
          </a:xfrm>
          <a:custGeom>
            <a:avLst/>
            <a:gdLst/>
            <a:ahLst/>
            <a:rect l="l" t="t" r="r" b="b"/>
            <a:pathLst>
              <a:path w="256" h="228">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28" y="28"/>
                </a:moveTo>
                <a:cubicBezTo>
                  <a:pt x="225" y="28"/>
                  <a:pt x="222" y="29"/>
                  <a:pt x="220" y="32"/>
                </a:cubicBezTo>
                <a:cubicBezTo>
                  <a:pt x="196" y="55"/>
                  <a:pt x="196" y="55"/>
                  <a:pt x="196" y="55"/>
                </a:cubicBezTo>
                <a:cubicBezTo>
                  <a:pt x="188" y="48"/>
                  <a:pt x="188" y="48"/>
                  <a:pt x="188" y="48"/>
                </a:cubicBezTo>
                <a:cubicBezTo>
                  <a:pt x="186" y="45"/>
                  <a:pt x="183" y="44"/>
                  <a:pt x="180" y="44"/>
                </a:cubicBezTo>
                <a:cubicBezTo>
                  <a:pt x="173" y="44"/>
                  <a:pt x="168" y="49"/>
                  <a:pt x="168" y="56"/>
                </a:cubicBezTo>
                <a:cubicBezTo>
                  <a:pt x="168" y="59"/>
                  <a:pt x="169" y="62"/>
                  <a:pt x="172" y="64"/>
                </a:cubicBezTo>
                <a:cubicBezTo>
                  <a:pt x="188" y="80"/>
                  <a:pt x="188" y="80"/>
                  <a:pt x="188" y="80"/>
                </a:cubicBezTo>
                <a:cubicBezTo>
                  <a:pt x="190" y="83"/>
                  <a:pt x="193" y="84"/>
                  <a:pt x="196" y="84"/>
                </a:cubicBezTo>
                <a:cubicBezTo>
                  <a:pt x="199" y="84"/>
                  <a:pt x="202" y="83"/>
                  <a:pt x="204" y="80"/>
                </a:cubicBezTo>
                <a:cubicBezTo>
                  <a:pt x="236" y="48"/>
                  <a:pt x="236" y="48"/>
                  <a:pt x="236" y="48"/>
                </a:cubicBezTo>
                <a:cubicBezTo>
                  <a:pt x="239" y="46"/>
                  <a:pt x="240" y="43"/>
                  <a:pt x="240" y="40"/>
                </a:cubicBezTo>
                <a:cubicBezTo>
                  <a:pt x="240" y="33"/>
                  <a:pt x="235" y="28"/>
                  <a:pt x="228" y="28"/>
                </a:cubicBezTo>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w="0">
            <a:noFill/>
          </a:ln>
        </p:spPr>
        <p:style>
          <a:lnRef idx="0"/>
          <a:fillRef idx="0"/>
          <a:effectRef idx="0"/>
          <a:fontRef idx="minor"/>
        </p:style>
      </p:sp>
      <p:sp>
        <p:nvSpPr>
          <p:cNvPr id="2266" name="Google Shape;2227;p48"/>
          <p:cNvSpPr/>
          <p:nvPr/>
        </p:nvSpPr>
        <p:spPr>
          <a:xfrm>
            <a:off x="2644560" y="1383840"/>
            <a:ext cx="525600" cy="469440"/>
          </a:xfrm>
          <a:custGeom>
            <a:avLst/>
            <a:gdLst/>
            <a:ahLst/>
            <a:rect l="l" t="t" r="r" b="b"/>
            <a:pathLst>
              <a:path w="256" h="228">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28" y="40"/>
                </a:moveTo>
                <a:cubicBezTo>
                  <a:pt x="180" y="40"/>
                  <a:pt x="180" y="40"/>
                  <a:pt x="180" y="40"/>
                </a:cubicBezTo>
                <a:cubicBezTo>
                  <a:pt x="173" y="40"/>
                  <a:pt x="168" y="45"/>
                  <a:pt x="168" y="52"/>
                </a:cubicBezTo>
                <a:cubicBezTo>
                  <a:pt x="168" y="59"/>
                  <a:pt x="173" y="64"/>
                  <a:pt x="180" y="64"/>
                </a:cubicBezTo>
                <a:cubicBezTo>
                  <a:pt x="228" y="64"/>
                  <a:pt x="228" y="64"/>
                  <a:pt x="228" y="64"/>
                </a:cubicBezTo>
                <a:cubicBezTo>
                  <a:pt x="235" y="64"/>
                  <a:pt x="240" y="59"/>
                  <a:pt x="240" y="52"/>
                </a:cubicBezTo>
                <a:cubicBezTo>
                  <a:pt x="240" y="45"/>
                  <a:pt x="235" y="40"/>
                  <a:pt x="228" y="40"/>
                </a:cubicBezTo>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w="0">
            <a:noFill/>
          </a:ln>
        </p:spPr>
        <p:style>
          <a:lnRef idx="0"/>
          <a:fillRef idx="0"/>
          <a:effectRef idx="0"/>
          <a:fontRef idx="minor"/>
        </p:style>
      </p:sp>
      <p:sp>
        <p:nvSpPr>
          <p:cNvPr id="2267" name="Google Shape;2228;p48"/>
          <p:cNvSpPr/>
          <p:nvPr/>
        </p:nvSpPr>
        <p:spPr>
          <a:xfrm>
            <a:off x="1722240" y="1383840"/>
            <a:ext cx="525600" cy="469440"/>
          </a:xfrm>
          <a:custGeom>
            <a:avLst/>
            <a:gdLst/>
            <a:ahLst/>
            <a:rect l="l" t="t" r="r" b="b"/>
            <a:pathLst>
              <a:path w="256" h="228">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28" y="40"/>
                </a:moveTo>
                <a:cubicBezTo>
                  <a:pt x="216" y="40"/>
                  <a:pt x="216" y="40"/>
                  <a:pt x="216" y="40"/>
                </a:cubicBezTo>
                <a:cubicBezTo>
                  <a:pt x="216" y="28"/>
                  <a:pt x="216" y="28"/>
                  <a:pt x="216" y="28"/>
                </a:cubicBezTo>
                <a:cubicBezTo>
                  <a:pt x="216" y="21"/>
                  <a:pt x="211" y="16"/>
                  <a:pt x="204" y="16"/>
                </a:cubicBezTo>
                <a:cubicBezTo>
                  <a:pt x="197" y="16"/>
                  <a:pt x="192" y="21"/>
                  <a:pt x="192" y="28"/>
                </a:cubicBezTo>
                <a:cubicBezTo>
                  <a:pt x="192" y="40"/>
                  <a:pt x="192" y="40"/>
                  <a:pt x="192" y="40"/>
                </a:cubicBezTo>
                <a:cubicBezTo>
                  <a:pt x="180" y="40"/>
                  <a:pt x="180" y="40"/>
                  <a:pt x="180" y="40"/>
                </a:cubicBezTo>
                <a:cubicBezTo>
                  <a:pt x="173" y="40"/>
                  <a:pt x="168" y="45"/>
                  <a:pt x="168" y="52"/>
                </a:cubicBezTo>
                <a:cubicBezTo>
                  <a:pt x="168" y="59"/>
                  <a:pt x="173" y="64"/>
                  <a:pt x="180" y="64"/>
                </a:cubicBezTo>
                <a:cubicBezTo>
                  <a:pt x="192" y="64"/>
                  <a:pt x="192" y="64"/>
                  <a:pt x="192" y="64"/>
                </a:cubicBezTo>
                <a:cubicBezTo>
                  <a:pt x="192" y="76"/>
                  <a:pt x="192" y="76"/>
                  <a:pt x="192" y="76"/>
                </a:cubicBezTo>
                <a:cubicBezTo>
                  <a:pt x="192" y="83"/>
                  <a:pt x="197" y="88"/>
                  <a:pt x="204" y="88"/>
                </a:cubicBezTo>
                <a:cubicBezTo>
                  <a:pt x="211" y="88"/>
                  <a:pt x="216" y="83"/>
                  <a:pt x="216" y="76"/>
                </a:cubicBezTo>
                <a:cubicBezTo>
                  <a:pt x="216" y="64"/>
                  <a:pt x="216" y="64"/>
                  <a:pt x="216" y="64"/>
                </a:cubicBezTo>
                <a:cubicBezTo>
                  <a:pt x="228" y="64"/>
                  <a:pt x="228" y="64"/>
                  <a:pt x="228" y="64"/>
                </a:cubicBezTo>
                <a:cubicBezTo>
                  <a:pt x="235" y="64"/>
                  <a:pt x="240" y="59"/>
                  <a:pt x="240" y="52"/>
                </a:cubicBezTo>
                <a:cubicBezTo>
                  <a:pt x="240" y="45"/>
                  <a:pt x="235" y="40"/>
                  <a:pt x="228" y="40"/>
                </a:cubicBezTo>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w="0">
            <a:noFill/>
          </a:ln>
        </p:spPr>
        <p:style>
          <a:lnRef idx="0"/>
          <a:fillRef idx="0"/>
          <a:effectRef idx="0"/>
          <a:fontRef idx="minor"/>
        </p:style>
      </p:sp>
      <p:sp>
        <p:nvSpPr>
          <p:cNvPr id="2268" name="Google Shape;2229;p48"/>
          <p:cNvSpPr/>
          <p:nvPr/>
        </p:nvSpPr>
        <p:spPr>
          <a:xfrm>
            <a:off x="800280" y="1434240"/>
            <a:ext cx="525600" cy="419040"/>
          </a:xfrm>
          <a:custGeom>
            <a:avLst/>
            <a:gdLst/>
            <a:ahLst/>
            <a:rect l="l" t="t" r="r" b="b"/>
            <a:pathLst>
              <a:path w="256" h="204">
                <a:moveTo>
                  <a:pt x="255" y="45"/>
                </a:moveTo>
                <a:cubicBezTo>
                  <a:pt x="255" y="45"/>
                  <a:pt x="255" y="45"/>
                  <a:pt x="255" y="45"/>
                </a:cubicBezTo>
                <a:cubicBezTo>
                  <a:pt x="219" y="125"/>
                  <a:pt x="219" y="125"/>
                  <a:pt x="219" y="125"/>
                </a:cubicBezTo>
                <a:cubicBezTo>
                  <a:pt x="217" y="129"/>
                  <a:pt x="213" y="132"/>
                  <a:pt x="209" y="132"/>
                </a:cubicBezTo>
                <a:cubicBezTo>
                  <a:pt x="105" y="139"/>
                  <a:pt x="105" y="139"/>
                  <a:pt x="105" y="139"/>
                </a:cubicBezTo>
                <a:cubicBezTo>
                  <a:pt x="111" y="156"/>
                  <a:pt x="111" y="156"/>
                  <a:pt x="111" y="156"/>
                </a:cubicBezTo>
                <a:cubicBezTo>
                  <a:pt x="224" y="156"/>
                  <a:pt x="224" y="156"/>
                  <a:pt x="224" y="156"/>
                </a:cubicBezTo>
                <a:cubicBezTo>
                  <a:pt x="237" y="156"/>
                  <a:pt x="248" y="167"/>
                  <a:pt x="248" y="180"/>
                </a:cubicBezTo>
                <a:cubicBezTo>
                  <a:pt x="248" y="193"/>
                  <a:pt x="237" y="204"/>
                  <a:pt x="224" y="204"/>
                </a:cubicBezTo>
                <a:cubicBezTo>
                  <a:pt x="211" y="204"/>
                  <a:pt x="200" y="193"/>
                  <a:pt x="200" y="180"/>
                </a:cubicBezTo>
                <a:cubicBezTo>
                  <a:pt x="88" y="180"/>
                  <a:pt x="88" y="180"/>
                  <a:pt x="88" y="180"/>
                </a:cubicBezTo>
                <a:cubicBezTo>
                  <a:pt x="88" y="193"/>
                  <a:pt x="77" y="204"/>
                  <a:pt x="64" y="204"/>
                </a:cubicBezTo>
                <a:cubicBezTo>
                  <a:pt x="51" y="204"/>
                  <a:pt x="40" y="193"/>
                  <a:pt x="40" y="180"/>
                </a:cubicBezTo>
                <a:cubicBezTo>
                  <a:pt x="40" y="167"/>
                  <a:pt x="51" y="156"/>
                  <a:pt x="64" y="156"/>
                </a:cubicBezTo>
                <a:cubicBezTo>
                  <a:pt x="86" y="156"/>
                  <a:pt x="86" y="156"/>
                  <a:pt x="86" y="156"/>
                </a:cubicBezTo>
                <a:cubicBezTo>
                  <a:pt x="39" y="24"/>
                  <a:pt x="39" y="24"/>
                  <a:pt x="39" y="24"/>
                </a:cubicBezTo>
                <a:cubicBezTo>
                  <a:pt x="12" y="24"/>
                  <a:pt x="12" y="24"/>
                  <a:pt x="12" y="24"/>
                </a:cubicBezTo>
                <a:cubicBezTo>
                  <a:pt x="5" y="24"/>
                  <a:pt x="0" y="19"/>
                  <a:pt x="0" y="12"/>
                </a:cubicBezTo>
                <a:cubicBezTo>
                  <a:pt x="0" y="5"/>
                  <a:pt x="5" y="0"/>
                  <a:pt x="12" y="0"/>
                </a:cubicBezTo>
                <a:cubicBezTo>
                  <a:pt x="48" y="0"/>
                  <a:pt x="48" y="0"/>
                  <a:pt x="48" y="0"/>
                </a:cubicBezTo>
                <a:cubicBezTo>
                  <a:pt x="53" y="0"/>
                  <a:pt x="58" y="3"/>
                  <a:pt x="59" y="8"/>
                </a:cubicBezTo>
                <a:cubicBezTo>
                  <a:pt x="59" y="8"/>
                  <a:pt x="59" y="8"/>
                  <a:pt x="59" y="8"/>
                </a:cubicBezTo>
                <a:cubicBezTo>
                  <a:pt x="66" y="28"/>
                  <a:pt x="66" y="28"/>
                  <a:pt x="66" y="28"/>
                </a:cubicBezTo>
                <a:cubicBezTo>
                  <a:pt x="244" y="28"/>
                  <a:pt x="244" y="28"/>
                  <a:pt x="244" y="28"/>
                </a:cubicBezTo>
                <a:cubicBezTo>
                  <a:pt x="251" y="28"/>
                  <a:pt x="256" y="33"/>
                  <a:pt x="256" y="40"/>
                </a:cubicBezTo>
                <a:cubicBezTo>
                  <a:pt x="256" y="42"/>
                  <a:pt x="256" y="43"/>
                  <a:pt x="255" y="45"/>
                </a:cubicBezTo>
                <a:moveTo>
                  <a:pt x="75" y="52"/>
                </a:moveTo>
                <a:cubicBezTo>
                  <a:pt x="97" y="115"/>
                  <a:pt x="97" y="115"/>
                  <a:pt x="97" y="115"/>
                </a:cubicBezTo>
                <a:cubicBezTo>
                  <a:pt x="200" y="109"/>
                  <a:pt x="200" y="109"/>
                  <a:pt x="200" y="109"/>
                </a:cubicBezTo>
                <a:cubicBezTo>
                  <a:pt x="225" y="52"/>
                  <a:pt x="225" y="52"/>
                  <a:pt x="225" y="52"/>
                </a:cubicBezTo>
                <a:lnTo>
                  <a:pt x="75" y="52"/>
                </a:lnTo>
                <a:close/>
              </a:path>
            </a:pathLst>
          </a:custGeom>
          <a:solidFill>
            <a:schemeClr val="dk1"/>
          </a:solidFill>
          <a:ln w="0">
            <a:noFill/>
          </a:ln>
        </p:spPr>
        <p:style>
          <a:lnRef idx="0"/>
          <a:fillRef idx="0"/>
          <a:effectRef idx="0"/>
          <a:fontRef idx="minor"/>
        </p:style>
      </p:sp>
      <p:sp>
        <p:nvSpPr>
          <p:cNvPr id="2269" name="Google Shape;2230;p48"/>
          <p:cNvSpPr/>
          <p:nvPr/>
        </p:nvSpPr>
        <p:spPr>
          <a:xfrm>
            <a:off x="10941840" y="504000"/>
            <a:ext cx="525600" cy="427320"/>
          </a:xfrm>
          <a:custGeom>
            <a:avLst/>
            <a:gdLst/>
            <a:ahLst/>
            <a:rect l="l" t="t" r="r" b="b"/>
            <a:pathLst>
              <a:path w="256" h="208">
                <a:moveTo>
                  <a:pt x="244" y="208"/>
                </a:moveTo>
                <a:cubicBezTo>
                  <a:pt x="12" y="208"/>
                  <a:pt x="12" y="208"/>
                  <a:pt x="12" y="208"/>
                </a:cubicBezTo>
                <a:cubicBezTo>
                  <a:pt x="5" y="208"/>
                  <a:pt x="0" y="203"/>
                  <a:pt x="0" y="196"/>
                </a:cubicBezTo>
                <a:cubicBezTo>
                  <a:pt x="0" y="36"/>
                  <a:pt x="0" y="36"/>
                  <a:pt x="0" y="36"/>
                </a:cubicBezTo>
                <a:cubicBezTo>
                  <a:pt x="0" y="29"/>
                  <a:pt x="5" y="24"/>
                  <a:pt x="12" y="24"/>
                </a:cubicBezTo>
                <a:cubicBezTo>
                  <a:pt x="63" y="24"/>
                  <a:pt x="63" y="24"/>
                  <a:pt x="63" y="24"/>
                </a:cubicBezTo>
                <a:cubicBezTo>
                  <a:pt x="82" y="5"/>
                  <a:pt x="82" y="5"/>
                  <a:pt x="82" y="5"/>
                </a:cubicBezTo>
                <a:cubicBezTo>
                  <a:pt x="85" y="2"/>
                  <a:pt x="88" y="0"/>
                  <a:pt x="92" y="0"/>
                </a:cubicBezTo>
                <a:cubicBezTo>
                  <a:pt x="164" y="0"/>
                  <a:pt x="164" y="0"/>
                  <a:pt x="164" y="0"/>
                </a:cubicBezTo>
                <a:cubicBezTo>
                  <a:pt x="167" y="0"/>
                  <a:pt x="170" y="1"/>
                  <a:pt x="173" y="4"/>
                </a:cubicBezTo>
                <a:cubicBezTo>
                  <a:pt x="173" y="4"/>
                  <a:pt x="173" y="4"/>
                  <a:pt x="173" y="4"/>
                </a:cubicBezTo>
                <a:cubicBezTo>
                  <a:pt x="193" y="24"/>
                  <a:pt x="193" y="24"/>
                  <a:pt x="193" y="24"/>
                </a:cubicBezTo>
                <a:cubicBezTo>
                  <a:pt x="244" y="24"/>
                  <a:pt x="244" y="24"/>
                  <a:pt x="244" y="24"/>
                </a:cubicBezTo>
                <a:cubicBezTo>
                  <a:pt x="251" y="24"/>
                  <a:pt x="256" y="29"/>
                  <a:pt x="256" y="36"/>
                </a:cubicBezTo>
                <a:cubicBezTo>
                  <a:pt x="256" y="196"/>
                  <a:pt x="256" y="196"/>
                  <a:pt x="256" y="196"/>
                </a:cubicBezTo>
                <a:cubicBezTo>
                  <a:pt x="256" y="203"/>
                  <a:pt x="251" y="208"/>
                  <a:pt x="244" y="208"/>
                </a:cubicBezTo>
                <a:moveTo>
                  <a:pt x="128" y="40"/>
                </a:moveTo>
                <a:cubicBezTo>
                  <a:pt x="88" y="40"/>
                  <a:pt x="56" y="72"/>
                  <a:pt x="56" y="112"/>
                </a:cubicBezTo>
                <a:cubicBezTo>
                  <a:pt x="56" y="152"/>
                  <a:pt x="88" y="184"/>
                  <a:pt x="128" y="184"/>
                </a:cubicBezTo>
                <a:cubicBezTo>
                  <a:pt x="168" y="184"/>
                  <a:pt x="200" y="152"/>
                  <a:pt x="200" y="112"/>
                </a:cubicBezTo>
                <a:cubicBezTo>
                  <a:pt x="200" y="72"/>
                  <a:pt x="168" y="40"/>
                  <a:pt x="128" y="40"/>
                </a:cubicBezTo>
                <a:moveTo>
                  <a:pt x="128" y="160"/>
                </a:moveTo>
                <a:cubicBezTo>
                  <a:pt x="101" y="160"/>
                  <a:pt x="80" y="139"/>
                  <a:pt x="80" y="112"/>
                </a:cubicBezTo>
                <a:cubicBezTo>
                  <a:pt x="80" y="85"/>
                  <a:pt x="101" y="64"/>
                  <a:pt x="128" y="64"/>
                </a:cubicBezTo>
                <a:cubicBezTo>
                  <a:pt x="155" y="64"/>
                  <a:pt x="176" y="85"/>
                  <a:pt x="176" y="112"/>
                </a:cubicBezTo>
                <a:cubicBezTo>
                  <a:pt x="176" y="139"/>
                  <a:pt x="155" y="160"/>
                  <a:pt x="128" y="160"/>
                </a:cubicBezTo>
              </a:path>
            </a:pathLst>
          </a:custGeom>
          <a:solidFill>
            <a:schemeClr val="dk1"/>
          </a:solidFill>
          <a:ln w="0">
            <a:noFill/>
          </a:ln>
        </p:spPr>
        <p:style>
          <a:lnRef idx="0"/>
          <a:fillRef idx="0"/>
          <a:effectRef idx="0"/>
          <a:fontRef idx="minor"/>
        </p:style>
      </p:sp>
      <p:sp>
        <p:nvSpPr>
          <p:cNvPr id="2270" name="Google Shape;2231;p48"/>
          <p:cNvSpPr/>
          <p:nvPr/>
        </p:nvSpPr>
        <p:spPr>
          <a:xfrm>
            <a:off x="10019520" y="453600"/>
            <a:ext cx="509400" cy="525600"/>
          </a:xfrm>
          <a:custGeom>
            <a:avLst/>
            <a:gdLst/>
            <a:ahLst/>
            <a:rect l="l" t="t" r="r" b="b"/>
            <a:pathLst>
              <a:path w="248" h="256">
                <a:moveTo>
                  <a:pt x="248" y="196"/>
                </a:moveTo>
                <a:cubicBezTo>
                  <a:pt x="248" y="209"/>
                  <a:pt x="228" y="220"/>
                  <a:pt x="204" y="220"/>
                </a:cubicBezTo>
                <a:cubicBezTo>
                  <a:pt x="180" y="220"/>
                  <a:pt x="160" y="209"/>
                  <a:pt x="160" y="196"/>
                </a:cubicBezTo>
                <a:cubicBezTo>
                  <a:pt x="160" y="183"/>
                  <a:pt x="180" y="172"/>
                  <a:pt x="204" y="172"/>
                </a:cubicBezTo>
                <a:cubicBezTo>
                  <a:pt x="211" y="172"/>
                  <a:pt x="218" y="173"/>
                  <a:pt x="224" y="175"/>
                </a:cubicBezTo>
                <a:cubicBezTo>
                  <a:pt x="224" y="152"/>
                  <a:pt x="224" y="152"/>
                  <a:pt x="224" y="152"/>
                </a:cubicBezTo>
                <a:cubicBezTo>
                  <a:pt x="224" y="75"/>
                  <a:pt x="224" y="75"/>
                  <a:pt x="224" y="75"/>
                </a:cubicBezTo>
                <a:cubicBezTo>
                  <a:pt x="88" y="104"/>
                  <a:pt x="88" y="104"/>
                  <a:pt x="88" y="104"/>
                </a:cubicBezTo>
                <a:cubicBezTo>
                  <a:pt x="88" y="232"/>
                  <a:pt x="88" y="232"/>
                  <a:pt x="88" y="232"/>
                </a:cubicBezTo>
                <a:cubicBezTo>
                  <a:pt x="88" y="245"/>
                  <a:pt x="68" y="256"/>
                  <a:pt x="44" y="256"/>
                </a:cubicBezTo>
                <a:cubicBezTo>
                  <a:pt x="20" y="256"/>
                  <a:pt x="0" y="245"/>
                  <a:pt x="0" y="232"/>
                </a:cubicBezTo>
                <a:cubicBezTo>
                  <a:pt x="0" y="219"/>
                  <a:pt x="20" y="208"/>
                  <a:pt x="44" y="208"/>
                </a:cubicBezTo>
                <a:cubicBezTo>
                  <a:pt x="51" y="208"/>
                  <a:pt x="58" y="209"/>
                  <a:pt x="64" y="211"/>
                </a:cubicBezTo>
                <a:cubicBezTo>
                  <a:pt x="64" y="192"/>
                  <a:pt x="64" y="192"/>
                  <a:pt x="64" y="192"/>
                </a:cubicBezTo>
                <a:cubicBezTo>
                  <a:pt x="64" y="48"/>
                  <a:pt x="64" y="48"/>
                  <a:pt x="64" y="48"/>
                </a:cubicBezTo>
                <a:cubicBezTo>
                  <a:pt x="64" y="39"/>
                  <a:pt x="76" y="36"/>
                  <a:pt x="76" y="36"/>
                </a:cubicBezTo>
                <a:cubicBezTo>
                  <a:pt x="236" y="0"/>
                  <a:pt x="236" y="0"/>
                  <a:pt x="236" y="0"/>
                </a:cubicBezTo>
                <a:cubicBezTo>
                  <a:pt x="243" y="0"/>
                  <a:pt x="248" y="5"/>
                  <a:pt x="248" y="12"/>
                </a:cubicBezTo>
                <a:cubicBezTo>
                  <a:pt x="248" y="184"/>
                  <a:pt x="248" y="184"/>
                  <a:pt x="248" y="184"/>
                </a:cubicBezTo>
                <a:cubicBezTo>
                  <a:pt x="248" y="192"/>
                  <a:pt x="248" y="192"/>
                  <a:pt x="248" y="192"/>
                </a:cubicBezTo>
                <a:lnTo>
                  <a:pt x="248" y="196"/>
                </a:lnTo>
                <a:close/>
              </a:path>
            </a:pathLst>
          </a:custGeom>
          <a:solidFill>
            <a:schemeClr val="dk1"/>
          </a:solidFill>
          <a:ln w="0">
            <a:noFill/>
          </a:ln>
        </p:spPr>
        <p:style>
          <a:lnRef idx="0"/>
          <a:fillRef idx="0"/>
          <a:effectRef idx="0"/>
          <a:fontRef idx="minor"/>
        </p:style>
      </p:sp>
      <p:sp>
        <p:nvSpPr>
          <p:cNvPr id="2271" name="Google Shape;2232;p48"/>
          <p:cNvSpPr/>
          <p:nvPr/>
        </p:nvSpPr>
        <p:spPr>
          <a:xfrm>
            <a:off x="9187920" y="602280"/>
            <a:ext cx="344880" cy="312840"/>
          </a:xfrm>
          <a:custGeom>
            <a:avLst/>
            <a:gdLst/>
            <a:ahLst/>
            <a:rect l="l" t="t" r="r" b="b"/>
            <a:pathLst>
              <a:path w="168" h="152">
                <a:moveTo>
                  <a:pt x="156" y="152"/>
                </a:moveTo>
                <a:cubicBezTo>
                  <a:pt x="149" y="152"/>
                  <a:pt x="144" y="147"/>
                  <a:pt x="144" y="140"/>
                </a:cubicBezTo>
                <a:cubicBezTo>
                  <a:pt x="144" y="12"/>
                  <a:pt x="144" y="12"/>
                  <a:pt x="144" y="12"/>
                </a:cubicBezTo>
                <a:cubicBezTo>
                  <a:pt x="144" y="5"/>
                  <a:pt x="149" y="0"/>
                  <a:pt x="156" y="0"/>
                </a:cubicBezTo>
                <a:cubicBezTo>
                  <a:pt x="163" y="0"/>
                  <a:pt x="168" y="5"/>
                  <a:pt x="168" y="12"/>
                </a:cubicBezTo>
                <a:cubicBezTo>
                  <a:pt x="168" y="140"/>
                  <a:pt x="168" y="140"/>
                  <a:pt x="168" y="140"/>
                </a:cubicBezTo>
                <a:cubicBezTo>
                  <a:pt x="168" y="147"/>
                  <a:pt x="163" y="152"/>
                  <a:pt x="156" y="152"/>
                </a:cubicBezTo>
                <a:moveTo>
                  <a:pt x="108" y="152"/>
                </a:moveTo>
                <a:cubicBezTo>
                  <a:pt x="101" y="152"/>
                  <a:pt x="96" y="147"/>
                  <a:pt x="96" y="140"/>
                </a:cubicBezTo>
                <a:cubicBezTo>
                  <a:pt x="96" y="44"/>
                  <a:pt x="96" y="44"/>
                  <a:pt x="96" y="44"/>
                </a:cubicBezTo>
                <a:cubicBezTo>
                  <a:pt x="96" y="37"/>
                  <a:pt x="101" y="32"/>
                  <a:pt x="108" y="32"/>
                </a:cubicBezTo>
                <a:cubicBezTo>
                  <a:pt x="115" y="32"/>
                  <a:pt x="120" y="37"/>
                  <a:pt x="120" y="44"/>
                </a:cubicBezTo>
                <a:cubicBezTo>
                  <a:pt x="120" y="140"/>
                  <a:pt x="120" y="140"/>
                  <a:pt x="120" y="140"/>
                </a:cubicBezTo>
                <a:cubicBezTo>
                  <a:pt x="120" y="147"/>
                  <a:pt x="115" y="152"/>
                  <a:pt x="108" y="152"/>
                </a:cubicBezTo>
                <a:moveTo>
                  <a:pt x="60" y="152"/>
                </a:moveTo>
                <a:cubicBezTo>
                  <a:pt x="53" y="152"/>
                  <a:pt x="48" y="147"/>
                  <a:pt x="48" y="140"/>
                </a:cubicBezTo>
                <a:cubicBezTo>
                  <a:pt x="48" y="76"/>
                  <a:pt x="48" y="76"/>
                  <a:pt x="48" y="76"/>
                </a:cubicBezTo>
                <a:cubicBezTo>
                  <a:pt x="48" y="69"/>
                  <a:pt x="53" y="64"/>
                  <a:pt x="60" y="64"/>
                </a:cubicBezTo>
                <a:cubicBezTo>
                  <a:pt x="67" y="64"/>
                  <a:pt x="72" y="69"/>
                  <a:pt x="72" y="76"/>
                </a:cubicBezTo>
                <a:cubicBezTo>
                  <a:pt x="72" y="140"/>
                  <a:pt x="72" y="140"/>
                  <a:pt x="72" y="140"/>
                </a:cubicBezTo>
                <a:cubicBezTo>
                  <a:pt x="72" y="147"/>
                  <a:pt x="67" y="152"/>
                  <a:pt x="60" y="152"/>
                </a:cubicBezTo>
                <a:moveTo>
                  <a:pt x="12" y="152"/>
                </a:moveTo>
                <a:cubicBezTo>
                  <a:pt x="5" y="152"/>
                  <a:pt x="0" y="147"/>
                  <a:pt x="0" y="140"/>
                </a:cubicBezTo>
                <a:cubicBezTo>
                  <a:pt x="0" y="108"/>
                  <a:pt x="0" y="108"/>
                  <a:pt x="0" y="108"/>
                </a:cubicBezTo>
                <a:cubicBezTo>
                  <a:pt x="0" y="101"/>
                  <a:pt x="5" y="96"/>
                  <a:pt x="12" y="96"/>
                </a:cubicBezTo>
                <a:cubicBezTo>
                  <a:pt x="19" y="96"/>
                  <a:pt x="24" y="101"/>
                  <a:pt x="24" y="108"/>
                </a:cubicBezTo>
                <a:cubicBezTo>
                  <a:pt x="24" y="140"/>
                  <a:pt x="24" y="140"/>
                  <a:pt x="24" y="140"/>
                </a:cubicBezTo>
                <a:cubicBezTo>
                  <a:pt x="24" y="147"/>
                  <a:pt x="19" y="152"/>
                  <a:pt x="12" y="152"/>
                </a:cubicBezTo>
              </a:path>
            </a:pathLst>
          </a:custGeom>
          <a:solidFill>
            <a:schemeClr val="dk1"/>
          </a:solidFill>
          <a:ln w="0">
            <a:noFill/>
          </a:ln>
        </p:spPr>
        <p:style>
          <a:lnRef idx="0"/>
          <a:fillRef idx="0"/>
          <a:effectRef idx="0"/>
          <a:fontRef idx="minor"/>
        </p:style>
      </p:sp>
      <p:sp>
        <p:nvSpPr>
          <p:cNvPr id="2272" name="Google Shape;2233;p48"/>
          <p:cNvSpPr/>
          <p:nvPr/>
        </p:nvSpPr>
        <p:spPr>
          <a:xfrm>
            <a:off x="8175240" y="520200"/>
            <a:ext cx="525600" cy="394920"/>
          </a:xfrm>
          <a:custGeom>
            <a:avLst/>
            <a:gdLst/>
            <a:ahLst/>
            <a:rect l="l" t="t" r="r" b="b"/>
            <a:pathLst>
              <a:path w="256" h="192">
                <a:moveTo>
                  <a:pt x="252" y="105"/>
                </a:moveTo>
                <a:cubicBezTo>
                  <a:pt x="252" y="105"/>
                  <a:pt x="252" y="105"/>
                  <a:pt x="252" y="105"/>
                </a:cubicBezTo>
                <a:cubicBezTo>
                  <a:pt x="204" y="153"/>
                  <a:pt x="204" y="153"/>
                  <a:pt x="204" y="153"/>
                </a:cubicBezTo>
                <a:cubicBezTo>
                  <a:pt x="204" y="153"/>
                  <a:pt x="204" y="153"/>
                  <a:pt x="204" y="153"/>
                </a:cubicBezTo>
                <a:cubicBezTo>
                  <a:pt x="202" y="155"/>
                  <a:pt x="199" y="156"/>
                  <a:pt x="196" y="156"/>
                </a:cubicBezTo>
                <a:cubicBezTo>
                  <a:pt x="189" y="156"/>
                  <a:pt x="184" y="151"/>
                  <a:pt x="184" y="144"/>
                </a:cubicBezTo>
                <a:cubicBezTo>
                  <a:pt x="184" y="141"/>
                  <a:pt x="185" y="138"/>
                  <a:pt x="188" y="136"/>
                </a:cubicBezTo>
                <a:cubicBezTo>
                  <a:pt x="188" y="136"/>
                  <a:pt x="188" y="136"/>
                  <a:pt x="188" y="136"/>
                </a:cubicBezTo>
                <a:cubicBezTo>
                  <a:pt x="227" y="96"/>
                  <a:pt x="227" y="96"/>
                  <a:pt x="227" y="96"/>
                </a:cubicBezTo>
                <a:cubicBezTo>
                  <a:pt x="188" y="57"/>
                  <a:pt x="188" y="57"/>
                  <a:pt x="188" y="57"/>
                </a:cubicBezTo>
                <a:cubicBezTo>
                  <a:pt x="188" y="57"/>
                  <a:pt x="188" y="57"/>
                  <a:pt x="188" y="57"/>
                </a:cubicBezTo>
                <a:cubicBezTo>
                  <a:pt x="185" y="54"/>
                  <a:pt x="184" y="51"/>
                  <a:pt x="184" y="48"/>
                </a:cubicBezTo>
                <a:cubicBezTo>
                  <a:pt x="184" y="41"/>
                  <a:pt x="189" y="36"/>
                  <a:pt x="196" y="36"/>
                </a:cubicBezTo>
                <a:cubicBezTo>
                  <a:pt x="199" y="36"/>
                  <a:pt x="202" y="37"/>
                  <a:pt x="205" y="40"/>
                </a:cubicBezTo>
                <a:cubicBezTo>
                  <a:pt x="205" y="40"/>
                  <a:pt x="205" y="40"/>
                  <a:pt x="205" y="40"/>
                </a:cubicBezTo>
                <a:cubicBezTo>
                  <a:pt x="252" y="87"/>
                  <a:pt x="252" y="87"/>
                  <a:pt x="252" y="87"/>
                </a:cubicBezTo>
                <a:cubicBezTo>
                  <a:pt x="254" y="89"/>
                  <a:pt x="256" y="92"/>
                  <a:pt x="256" y="96"/>
                </a:cubicBezTo>
                <a:cubicBezTo>
                  <a:pt x="256" y="99"/>
                  <a:pt x="255" y="102"/>
                  <a:pt x="252" y="105"/>
                </a:cubicBezTo>
                <a:moveTo>
                  <a:pt x="107" y="184"/>
                </a:moveTo>
                <a:cubicBezTo>
                  <a:pt x="106" y="189"/>
                  <a:pt x="101" y="192"/>
                  <a:pt x="96" y="192"/>
                </a:cubicBezTo>
                <a:cubicBezTo>
                  <a:pt x="89" y="192"/>
                  <a:pt x="84" y="187"/>
                  <a:pt x="84" y="180"/>
                </a:cubicBezTo>
                <a:cubicBezTo>
                  <a:pt x="84" y="178"/>
                  <a:pt x="84" y="177"/>
                  <a:pt x="85" y="176"/>
                </a:cubicBezTo>
                <a:cubicBezTo>
                  <a:pt x="149" y="8"/>
                  <a:pt x="149" y="8"/>
                  <a:pt x="149" y="8"/>
                </a:cubicBezTo>
                <a:cubicBezTo>
                  <a:pt x="150" y="3"/>
                  <a:pt x="155" y="0"/>
                  <a:pt x="160" y="0"/>
                </a:cubicBezTo>
                <a:cubicBezTo>
                  <a:pt x="167" y="0"/>
                  <a:pt x="172" y="5"/>
                  <a:pt x="172" y="12"/>
                </a:cubicBezTo>
                <a:cubicBezTo>
                  <a:pt x="172" y="14"/>
                  <a:pt x="172" y="15"/>
                  <a:pt x="171" y="16"/>
                </a:cubicBezTo>
                <a:lnTo>
                  <a:pt x="107" y="184"/>
                </a:lnTo>
                <a:close/>
                <a:moveTo>
                  <a:pt x="68" y="57"/>
                </a:moveTo>
                <a:cubicBezTo>
                  <a:pt x="29" y="96"/>
                  <a:pt x="29" y="96"/>
                  <a:pt x="29" y="96"/>
                </a:cubicBezTo>
                <a:cubicBezTo>
                  <a:pt x="69" y="136"/>
                  <a:pt x="69" y="136"/>
                  <a:pt x="69" y="136"/>
                </a:cubicBezTo>
                <a:cubicBezTo>
                  <a:pt x="69" y="136"/>
                  <a:pt x="69" y="136"/>
                  <a:pt x="69" y="136"/>
                </a:cubicBezTo>
                <a:cubicBezTo>
                  <a:pt x="71" y="138"/>
                  <a:pt x="72" y="141"/>
                  <a:pt x="72" y="144"/>
                </a:cubicBezTo>
                <a:cubicBezTo>
                  <a:pt x="72" y="151"/>
                  <a:pt x="67" y="156"/>
                  <a:pt x="60" y="156"/>
                </a:cubicBezTo>
                <a:cubicBezTo>
                  <a:pt x="57" y="156"/>
                  <a:pt x="54" y="155"/>
                  <a:pt x="52" y="153"/>
                </a:cubicBezTo>
                <a:cubicBezTo>
                  <a:pt x="52" y="153"/>
                  <a:pt x="52" y="153"/>
                  <a:pt x="52" y="153"/>
                </a:cubicBezTo>
                <a:cubicBezTo>
                  <a:pt x="4" y="105"/>
                  <a:pt x="4" y="105"/>
                  <a:pt x="4" y="105"/>
                </a:cubicBezTo>
                <a:cubicBezTo>
                  <a:pt x="4" y="105"/>
                  <a:pt x="4" y="105"/>
                  <a:pt x="4" y="105"/>
                </a:cubicBezTo>
                <a:cubicBezTo>
                  <a:pt x="1" y="102"/>
                  <a:pt x="0" y="99"/>
                  <a:pt x="0" y="96"/>
                </a:cubicBezTo>
                <a:cubicBezTo>
                  <a:pt x="0" y="92"/>
                  <a:pt x="2" y="89"/>
                  <a:pt x="4" y="87"/>
                </a:cubicBezTo>
                <a:cubicBezTo>
                  <a:pt x="52" y="40"/>
                  <a:pt x="52" y="40"/>
                  <a:pt x="52" y="40"/>
                </a:cubicBezTo>
                <a:cubicBezTo>
                  <a:pt x="52" y="40"/>
                  <a:pt x="52" y="40"/>
                  <a:pt x="52" y="40"/>
                </a:cubicBezTo>
                <a:cubicBezTo>
                  <a:pt x="54" y="37"/>
                  <a:pt x="57" y="36"/>
                  <a:pt x="60" y="36"/>
                </a:cubicBezTo>
                <a:cubicBezTo>
                  <a:pt x="67" y="36"/>
                  <a:pt x="72" y="41"/>
                  <a:pt x="72" y="48"/>
                </a:cubicBezTo>
                <a:cubicBezTo>
                  <a:pt x="72" y="51"/>
                  <a:pt x="71" y="54"/>
                  <a:pt x="68" y="57"/>
                </a:cubicBezTo>
                <a:close/>
              </a:path>
            </a:pathLst>
          </a:custGeom>
          <a:solidFill>
            <a:schemeClr val="dk1"/>
          </a:solidFill>
          <a:ln w="0">
            <a:noFill/>
          </a:ln>
        </p:spPr>
        <p:style>
          <a:lnRef idx="0"/>
          <a:fillRef idx="0"/>
          <a:effectRef idx="0"/>
          <a:fontRef idx="minor"/>
        </p:style>
      </p:sp>
      <p:sp>
        <p:nvSpPr>
          <p:cNvPr id="2273" name="Google Shape;2234;p48"/>
          <p:cNvSpPr/>
          <p:nvPr/>
        </p:nvSpPr>
        <p:spPr>
          <a:xfrm>
            <a:off x="7259040" y="459720"/>
            <a:ext cx="511560" cy="513720"/>
          </a:xfrm>
          <a:custGeom>
            <a:avLst/>
            <a:gdLst/>
            <a:ahLst/>
            <a:rect l="l" t="t"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chemeClr val="dk1"/>
          </a:solidFill>
          <a:ln w="0">
            <a:noFill/>
          </a:ln>
        </p:spPr>
        <p:style>
          <a:lnRef idx="0"/>
          <a:fillRef idx="0"/>
          <a:effectRef idx="0"/>
          <a:fontRef idx="minor"/>
        </p:style>
      </p:sp>
      <p:sp>
        <p:nvSpPr>
          <p:cNvPr id="2274" name="Google Shape;2235;p48"/>
          <p:cNvSpPr/>
          <p:nvPr/>
        </p:nvSpPr>
        <p:spPr>
          <a:xfrm>
            <a:off x="6397200" y="477720"/>
            <a:ext cx="394920" cy="477360"/>
          </a:xfrm>
          <a:custGeom>
            <a:avLst/>
            <a:gdLst/>
            <a:ahLst/>
            <a:rect l="l" t="t" r="r" b="b"/>
            <a:pathLst>
              <a:path w="192" h="232">
                <a:moveTo>
                  <a:pt x="0" y="36"/>
                </a:moveTo>
                <a:cubicBezTo>
                  <a:pt x="0" y="29"/>
                  <a:pt x="5" y="24"/>
                  <a:pt x="12" y="24"/>
                </a:cubicBezTo>
                <a:cubicBezTo>
                  <a:pt x="72" y="24"/>
                  <a:pt x="72" y="24"/>
                  <a:pt x="72" y="24"/>
                </a:cubicBezTo>
                <a:cubicBezTo>
                  <a:pt x="72" y="12"/>
                  <a:pt x="72" y="12"/>
                  <a:pt x="72" y="12"/>
                </a:cubicBezTo>
                <a:cubicBezTo>
                  <a:pt x="72" y="5"/>
                  <a:pt x="77" y="0"/>
                  <a:pt x="84" y="0"/>
                </a:cubicBezTo>
                <a:cubicBezTo>
                  <a:pt x="108" y="0"/>
                  <a:pt x="108" y="0"/>
                  <a:pt x="108" y="0"/>
                </a:cubicBezTo>
                <a:cubicBezTo>
                  <a:pt x="115" y="0"/>
                  <a:pt x="120" y="5"/>
                  <a:pt x="120" y="12"/>
                </a:cubicBezTo>
                <a:cubicBezTo>
                  <a:pt x="120" y="24"/>
                  <a:pt x="120" y="24"/>
                  <a:pt x="120" y="24"/>
                </a:cubicBezTo>
                <a:cubicBezTo>
                  <a:pt x="180" y="24"/>
                  <a:pt x="180" y="24"/>
                  <a:pt x="180" y="24"/>
                </a:cubicBezTo>
                <a:cubicBezTo>
                  <a:pt x="187" y="24"/>
                  <a:pt x="192" y="29"/>
                  <a:pt x="192" y="36"/>
                </a:cubicBezTo>
                <a:cubicBezTo>
                  <a:pt x="192" y="48"/>
                  <a:pt x="192" y="48"/>
                  <a:pt x="192" y="48"/>
                </a:cubicBezTo>
                <a:cubicBezTo>
                  <a:pt x="0" y="48"/>
                  <a:pt x="0" y="48"/>
                  <a:pt x="0" y="48"/>
                </a:cubicBezTo>
                <a:lnTo>
                  <a:pt x="0" y="36"/>
                </a:lnTo>
                <a:close/>
                <a:moveTo>
                  <a:pt x="180" y="72"/>
                </a:moveTo>
                <a:cubicBezTo>
                  <a:pt x="180" y="96"/>
                  <a:pt x="180" y="96"/>
                  <a:pt x="180" y="96"/>
                </a:cubicBezTo>
                <a:cubicBezTo>
                  <a:pt x="180" y="220"/>
                  <a:pt x="180" y="220"/>
                  <a:pt x="180" y="220"/>
                </a:cubicBezTo>
                <a:cubicBezTo>
                  <a:pt x="180" y="227"/>
                  <a:pt x="175" y="232"/>
                  <a:pt x="168" y="232"/>
                </a:cubicBezTo>
                <a:cubicBezTo>
                  <a:pt x="24" y="232"/>
                  <a:pt x="24" y="232"/>
                  <a:pt x="24" y="232"/>
                </a:cubicBezTo>
                <a:cubicBezTo>
                  <a:pt x="17" y="232"/>
                  <a:pt x="12" y="227"/>
                  <a:pt x="12" y="220"/>
                </a:cubicBezTo>
                <a:cubicBezTo>
                  <a:pt x="12" y="96"/>
                  <a:pt x="12" y="96"/>
                  <a:pt x="12" y="96"/>
                </a:cubicBezTo>
                <a:cubicBezTo>
                  <a:pt x="12" y="72"/>
                  <a:pt x="12" y="72"/>
                  <a:pt x="12" y="72"/>
                </a:cubicBezTo>
                <a:cubicBezTo>
                  <a:pt x="12" y="60"/>
                  <a:pt x="12" y="60"/>
                  <a:pt x="12" y="60"/>
                </a:cubicBezTo>
                <a:cubicBezTo>
                  <a:pt x="180" y="60"/>
                  <a:pt x="180" y="60"/>
                  <a:pt x="180" y="60"/>
                </a:cubicBezTo>
                <a:lnTo>
                  <a:pt x="180" y="72"/>
                </a:lnTo>
                <a:close/>
                <a:moveTo>
                  <a:pt x="60" y="96"/>
                </a:moveTo>
                <a:cubicBezTo>
                  <a:pt x="60" y="89"/>
                  <a:pt x="55" y="84"/>
                  <a:pt x="48" y="84"/>
                </a:cubicBezTo>
                <a:cubicBezTo>
                  <a:pt x="41" y="84"/>
                  <a:pt x="36" y="89"/>
                  <a:pt x="36" y="96"/>
                </a:cubicBezTo>
                <a:cubicBezTo>
                  <a:pt x="36" y="196"/>
                  <a:pt x="36" y="196"/>
                  <a:pt x="36" y="196"/>
                </a:cubicBezTo>
                <a:cubicBezTo>
                  <a:pt x="36" y="203"/>
                  <a:pt x="41" y="208"/>
                  <a:pt x="48" y="208"/>
                </a:cubicBezTo>
                <a:cubicBezTo>
                  <a:pt x="55" y="208"/>
                  <a:pt x="60" y="203"/>
                  <a:pt x="60" y="196"/>
                </a:cubicBezTo>
                <a:lnTo>
                  <a:pt x="60" y="96"/>
                </a:lnTo>
                <a:close/>
                <a:moveTo>
                  <a:pt x="108" y="96"/>
                </a:moveTo>
                <a:cubicBezTo>
                  <a:pt x="108" y="89"/>
                  <a:pt x="103" y="84"/>
                  <a:pt x="96" y="84"/>
                </a:cubicBezTo>
                <a:cubicBezTo>
                  <a:pt x="89" y="84"/>
                  <a:pt x="84" y="89"/>
                  <a:pt x="84" y="96"/>
                </a:cubicBezTo>
                <a:cubicBezTo>
                  <a:pt x="84" y="196"/>
                  <a:pt x="84" y="196"/>
                  <a:pt x="84" y="196"/>
                </a:cubicBezTo>
                <a:cubicBezTo>
                  <a:pt x="84" y="203"/>
                  <a:pt x="89" y="208"/>
                  <a:pt x="96" y="208"/>
                </a:cubicBezTo>
                <a:cubicBezTo>
                  <a:pt x="103" y="208"/>
                  <a:pt x="108" y="203"/>
                  <a:pt x="108" y="196"/>
                </a:cubicBezTo>
                <a:lnTo>
                  <a:pt x="108" y="96"/>
                </a:lnTo>
                <a:close/>
                <a:moveTo>
                  <a:pt x="156" y="96"/>
                </a:moveTo>
                <a:cubicBezTo>
                  <a:pt x="156" y="89"/>
                  <a:pt x="151" y="84"/>
                  <a:pt x="144" y="84"/>
                </a:cubicBezTo>
                <a:cubicBezTo>
                  <a:pt x="137" y="84"/>
                  <a:pt x="132" y="89"/>
                  <a:pt x="132" y="96"/>
                </a:cubicBezTo>
                <a:cubicBezTo>
                  <a:pt x="132" y="196"/>
                  <a:pt x="132" y="196"/>
                  <a:pt x="132" y="196"/>
                </a:cubicBezTo>
                <a:cubicBezTo>
                  <a:pt x="132" y="203"/>
                  <a:pt x="137" y="208"/>
                  <a:pt x="144" y="208"/>
                </a:cubicBezTo>
                <a:cubicBezTo>
                  <a:pt x="151" y="208"/>
                  <a:pt x="156" y="203"/>
                  <a:pt x="156" y="196"/>
                </a:cubicBezTo>
                <a:lnTo>
                  <a:pt x="156" y="96"/>
                </a:lnTo>
                <a:close/>
              </a:path>
            </a:pathLst>
          </a:custGeom>
          <a:solidFill>
            <a:schemeClr val="dk1"/>
          </a:solidFill>
          <a:ln w="0">
            <a:noFill/>
          </a:ln>
        </p:spPr>
        <p:style>
          <a:lnRef idx="0"/>
          <a:fillRef idx="0"/>
          <a:effectRef idx="0"/>
          <a:fontRef idx="minor"/>
        </p:style>
      </p:sp>
      <p:sp>
        <p:nvSpPr>
          <p:cNvPr id="2275" name="Google Shape;2236;p48"/>
          <p:cNvSpPr/>
          <p:nvPr/>
        </p:nvSpPr>
        <p:spPr>
          <a:xfrm>
            <a:off x="5442840" y="453600"/>
            <a:ext cx="459360" cy="525600"/>
          </a:xfrm>
          <a:custGeom>
            <a:avLst/>
            <a:gdLst/>
            <a:ahLst/>
            <a:rect l="l" t="t" r="r" b="b"/>
            <a:pathLst>
              <a:path w="224" h="256">
                <a:moveTo>
                  <a:pt x="212" y="132"/>
                </a:moveTo>
                <a:cubicBezTo>
                  <a:pt x="188" y="132"/>
                  <a:pt x="188" y="132"/>
                  <a:pt x="188" y="132"/>
                </a:cubicBezTo>
                <a:cubicBezTo>
                  <a:pt x="181" y="132"/>
                  <a:pt x="176" y="127"/>
                  <a:pt x="176" y="120"/>
                </a:cubicBezTo>
                <a:cubicBezTo>
                  <a:pt x="176" y="72"/>
                  <a:pt x="176" y="72"/>
                  <a:pt x="176" y="72"/>
                </a:cubicBezTo>
                <a:cubicBezTo>
                  <a:pt x="176" y="65"/>
                  <a:pt x="181" y="60"/>
                  <a:pt x="188" y="60"/>
                </a:cubicBezTo>
                <a:cubicBezTo>
                  <a:pt x="212" y="60"/>
                  <a:pt x="212" y="60"/>
                  <a:pt x="212" y="60"/>
                </a:cubicBezTo>
                <a:cubicBezTo>
                  <a:pt x="219" y="60"/>
                  <a:pt x="224" y="65"/>
                  <a:pt x="224" y="72"/>
                </a:cubicBezTo>
                <a:cubicBezTo>
                  <a:pt x="224" y="120"/>
                  <a:pt x="224" y="120"/>
                  <a:pt x="224" y="120"/>
                </a:cubicBezTo>
                <a:cubicBezTo>
                  <a:pt x="224" y="127"/>
                  <a:pt x="219" y="132"/>
                  <a:pt x="212" y="132"/>
                </a:cubicBezTo>
                <a:moveTo>
                  <a:pt x="188" y="12"/>
                </a:moveTo>
                <a:cubicBezTo>
                  <a:pt x="188" y="5"/>
                  <a:pt x="193" y="0"/>
                  <a:pt x="200" y="0"/>
                </a:cubicBezTo>
                <a:cubicBezTo>
                  <a:pt x="207" y="0"/>
                  <a:pt x="212" y="5"/>
                  <a:pt x="212" y="12"/>
                </a:cubicBezTo>
                <a:cubicBezTo>
                  <a:pt x="212" y="48"/>
                  <a:pt x="212" y="48"/>
                  <a:pt x="212" y="48"/>
                </a:cubicBezTo>
                <a:cubicBezTo>
                  <a:pt x="188" y="48"/>
                  <a:pt x="188" y="48"/>
                  <a:pt x="188" y="48"/>
                </a:cubicBezTo>
                <a:lnTo>
                  <a:pt x="188" y="12"/>
                </a:lnTo>
                <a:close/>
                <a:moveTo>
                  <a:pt x="124" y="196"/>
                </a:moveTo>
                <a:cubicBezTo>
                  <a:pt x="100" y="196"/>
                  <a:pt x="100" y="196"/>
                  <a:pt x="100" y="196"/>
                </a:cubicBezTo>
                <a:cubicBezTo>
                  <a:pt x="93" y="196"/>
                  <a:pt x="88" y="191"/>
                  <a:pt x="88" y="184"/>
                </a:cubicBezTo>
                <a:cubicBezTo>
                  <a:pt x="88" y="136"/>
                  <a:pt x="88" y="136"/>
                  <a:pt x="88" y="136"/>
                </a:cubicBezTo>
                <a:cubicBezTo>
                  <a:pt x="88" y="129"/>
                  <a:pt x="93" y="124"/>
                  <a:pt x="100" y="124"/>
                </a:cubicBezTo>
                <a:cubicBezTo>
                  <a:pt x="124" y="124"/>
                  <a:pt x="124" y="124"/>
                  <a:pt x="124" y="124"/>
                </a:cubicBezTo>
                <a:cubicBezTo>
                  <a:pt x="131" y="124"/>
                  <a:pt x="136" y="129"/>
                  <a:pt x="136" y="136"/>
                </a:cubicBezTo>
                <a:cubicBezTo>
                  <a:pt x="136" y="184"/>
                  <a:pt x="136" y="184"/>
                  <a:pt x="136" y="184"/>
                </a:cubicBezTo>
                <a:cubicBezTo>
                  <a:pt x="136" y="191"/>
                  <a:pt x="131" y="196"/>
                  <a:pt x="124" y="196"/>
                </a:cubicBezTo>
                <a:moveTo>
                  <a:pt x="100" y="12"/>
                </a:moveTo>
                <a:cubicBezTo>
                  <a:pt x="100" y="5"/>
                  <a:pt x="105" y="0"/>
                  <a:pt x="112" y="0"/>
                </a:cubicBezTo>
                <a:cubicBezTo>
                  <a:pt x="119" y="0"/>
                  <a:pt x="124" y="5"/>
                  <a:pt x="124" y="12"/>
                </a:cubicBezTo>
                <a:cubicBezTo>
                  <a:pt x="124" y="112"/>
                  <a:pt x="124" y="112"/>
                  <a:pt x="124" y="112"/>
                </a:cubicBezTo>
                <a:cubicBezTo>
                  <a:pt x="100" y="112"/>
                  <a:pt x="100" y="112"/>
                  <a:pt x="100" y="112"/>
                </a:cubicBezTo>
                <a:lnTo>
                  <a:pt x="100" y="12"/>
                </a:lnTo>
                <a:close/>
                <a:moveTo>
                  <a:pt x="36" y="164"/>
                </a:moveTo>
                <a:cubicBezTo>
                  <a:pt x="12" y="164"/>
                  <a:pt x="12" y="164"/>
                  <a:pt x="12" y="164"/>
                </a:cubicBezTo>
                <a:cubicBezTo>
                  <a:pt x="5" y="164"/>
                  <a:pt x="0" y="159"/>
                  <a:pt x="0" y="152"/>
                </a:cubicBezTo>
                <a:cubicBezTo>
                  <a:pt x="0" y="104"/>
                  <a:pt x="0" y="104"/>
                  <a:pt x="0" y="104"/>
                </a:cubicBezTo>
                <a:cubicBezTo>
                  <a:pt x="0" y="97"/>
                  <a:pt x="5" y="92"/>
                  <a:pt x="12" y="92"/>
                </a:cubicBezTo>
                <a:cubicBezTo>
                  <a:pt x="36" y="92"/>
                  <a:pt x="36" y="92"/>
                  <a:pt x="36" y="92"/>
                </a:cubicBezTo>
                <a:cubicBezTo>
                  <a:pt x="43" y="92"/>
                  <a:pt x="48" y="97"/>
                  <a:pt x="48" y="104"/>
                </a:cubicBezTo>
                <a:cubicBezTo>
                  <a:pt x="48" y="152"/>
                  <a:pt x="48" y="152"/>
                  <a:pt x="48" y="152"/>
                </a:cubicBezTo>
                <a:cubicBezTo>
                  <a:pt x="48" y="159"/>
                  <a:pt x="43" y="164"/>
                  <a:pt x="36" y="164"/>
                </a:cubicBezTo>
                <a:moveTo>
                  <a:pt x="12" y="12"/>
                </a:moveTo>
                <a:cubicBezTo>
                  <a:pt x="12" y="5"/>
                  <a:pt x="17" y="0"/>
                  <a:pt x="24" y="0"/>
                </a:cubicBezTo>
                <a:cubicBezTo>
                  <a:pt x="31" y="0"/>
                  <a:pt x="36" y="5"/>
                  <a:pt x="36" y="12"/>
                </a:cubicBezTo>
                <a:cubicBezTo>
                  <a:pt x="36" y="80"/>
                  <a:pt x="36" y="80"/>
                  <a:pt x="36" y="80"/>
                </a:cubicBezTo>
                <a:cubicBezTo>
                  <a:pt x="12" y="80"/>
                  <a:pt x="12" y="80"/>
                  <a:pt x="12" y="80"/>
                </a:cubicBezTo>
                <a:lnTo>
                  <a:pt x="12" y="12"/>
                </a:lnTo>
                <a:close/>
                <a:moveTo>
                  <a:pt x="36" y="244"/>
                </a:moveTo>
                <a:cubicBezTo>
                  <a:pt x="36" y="251"/>
                  <a:pt x="31" y="256"/>
                  <a:pt x="24" y="256"/>
                </a:cubicBezTo>
                <a:cubicBezTo>
                  <a:pt x="17" y="256"/>
                  <a:pt x="12" y="251"/>
                  <a:pt x="12" y="244"/>
                </a:cubicBezTo>
                <a:cubicBezTo>
                  <a:pt x="12" y="176"/>
                  <a:pt x="12" y="176"/>
                  <a:pt x="12" y="176"/>
                </a:cubicBezTo>
                <a:cubicBezTo>
                  <a:pt x="36" y="176"/>
                  <a:pt x="36" y="176"/>
                  <a:pt x="36" y="176"/>
                </a:cubicBezTo>
                <a:lnTo>
                  <a:pt x="36" y="244"/>
                </a:lnTo>
                <a:close/>
                <a:moveTo>
                  <a:pt x="124" y="244"/>
                </a:moveTo>
                <a:cubicBezTo>
                  <a:pt x="124" y="251"/>
                  <a:pt x="119" y="256"/>
                  <a:pt x="112" y="256"/>
                </a:cubicBezTo>
                <a:cubicBezTo>
                  <a:pt x="105" y="256"/>
                  <a:pt x="100" y="251"/>
                  <a:pt x="100" y="244"/>
                </a:cubicBezTo>
                <a:cubicBezTo>
                  <a:pt x="100" y="208"/>
                  <a:pt x="100" y="208"/>
                  <a:pt x="100" y="208"/>
                </a:cubicBezTo>
                <a:cubicBezTo>
                  <a:pt x="124" y="208"/>
                  <a:pt x="124" y="208"/>
                  <a:pt x="124" y="208"/>
                </a:cubicBezTo>
                <a:lnTo>
                  <a:pt x="124" y="244"/>
                </a:lnTo>
                <a:close/>
                <a:moveTo>
                  <a:pt x="212" y="244"/>
                </a:moveTo>
                <a:cubicBezTo>
                  <a:pt x="212" y="251"/>
                  <a:pt x="207" y="256"/>
                  <a:pt x="200" y="256"/>
                </a:cubicBezTo>
                <a:cubicBezTo>
                  <a:pt x="193" y="256"/>
                  <a:pt x="188" y="251"/>
                  <a:pt x="188" y="244"/>
                </a:cubicBezTo>
                <a:cubicBezTo>
                  <a:pt x="188" y="144"/>
                  <a:pt x="188" y="144"/>
                  <a:pt x="188" y="144"/>
                </a:cubicBezTo>
                <a:cubicBezTo>
                  <a:pt x="212" y="144"/>
                  <a:pt x="212" y="144"/>
                  <a:pt x="212" y="144"/>
                </a:cubicBezTo>
                <a:lnTo>
                  <a:pt x="212" y="244"/>
                </a:lnTo>
                <a:close/>
              </a:path>
            </a:pathLst>
          </a:custGeom>
          <a:solidFill>
            <a:schemeClr val="dk1"/>
          </a:solidFill>
          <a:ln w="0">
            <a:noFill/>
          </a:ln>
        </p:spPr>
        <p:style>
          <a:lnRef idx="0"/>
          <a:fillRef idx="0"/>
          <a:effectRef idx="0"/>
          <a:fontRef idx="minor"/>
        </p:style>
      </p:sp>
      <p:sp>
        <p:nvSpPr>
          <p:cNvPr id="2276" name="Google Shape;2237;p48"/>
          <p:cNvSpPr/>
          <p:nvPr/>
        </p:nvSpPr>
        <p:spPr>
          <a:xfrm>
            <a:off x="4701600" y="511920"/>
            <a:ext cx="97560" cy="411120"/>
          </a:xfrm>
          <a:custGeom>
            <a:avLst/>
            <a:gdLst/>
            <a:ahLst/>
            <a:rect l="l" t="t" r="r" b="b"/>
            <a:pathLst>
              <a:path w="48" h="200">
                <a:moveTo>
                  <a:pt x="0" y="176"/>
                </a:moveTo>
                <a:cubicBezTo>
                  <a:pt x="0" y="163"/>
                  <a:pt x="11" y="152"/>
                  <a:pt x="24" y="152"/>
                </a:cubicBezTo>
                <a:cubicBezTo>
                  <a:pt x="37" y="152"/>
                  <a:pt x="48" y="163"/>
                  <a:pt x="48" y="176"/>
                </a:cubicBezTo>
                <a:cubicBezTo>
                  <a:pt x="48" y="189"/>
                  <a:pt x="37" y="200"/>
                  <a:pt x="24" y="200"/>
                </a:cubicBezTo>
                <a:cubicBezTo>
                  <a:pt x="11" y="200"/>
                  <a:pt x="0" y="189"/>
                  <a:pt x="0" y="176"/>
                </a:cubicBezTo>
                <a:moveTo>
                  <a:pt x="0" y="100"/>
                </a:moveTo>
                <a:cubicBezTo>
                  <a:pt x="0" y="87"/>
                  <a:pt x="11" y="76"/>
                  <a:pt x="24" y="76"/>
                </a:cubicBezTo>
                <a:cubicBezTo>
                  <a:pt x="37" y="76"/>
                  <a:pt x="48" y="87"/>
                  <a:pt x="48" y="100"/>
                </a:cubicBezTo>
                <a:cubicBezTo>
                  <a:pt x="48" y="113"/>
                  <a:pt x="37" y="124"/>
                  <a:pt x="24" y="124"/>
                </a:cubicBezTo>
                <a:cubicBezTo>
                  <a:pt x="11" y="124"/>
                  <a:pt x="0" y="113"/>
                  <a:pt x="0" y="100"/>
                </a:cubicBezTo>
                <a:moveTo>
                  <a:pt x="0" y="24"/>
                </a:moveTo>
                <a:cubicBezTo>
                  <a:pt x="0" y="11"/>
                  <a:pt x="11" y="0"/>
                  <a:pt x="24" y="0"/>
                </a:cubicBezTo>
                <a:cubicBezTo>
                  <a:pt x="37" y="0"/>
                  <a:pt x="48" y="11"/>
                  <a:pt x="48" y="24"/>
                </a:cubicBezTo>
                <a:cubicBezTo>
                  <a:pt x="48" y="37"/>
                  <a:pt x="37" y="48"/>
                  <a:pt x="24" y="48"/>
                </a:cubicBezTo>
                <a:cubicBezTo>
                  <a:pt x="11" y="48"/>
                  <a:pt x="0" y="37"/>
                  <a:pt x="0" y="24"/>
                </a:cubicBezTo>
              </a:path>
            </a:pathLst>
          </a:custGeom>
          <a:solidFill>
            <a:schemeClr val="dk1"/>
          </a:solidFill>
          <a:ln w="0">
            <a:noFill/>
          </a:ln>
        </p:spPr>
        <p:style>
          <a:lnRef idx="0"/>
          <a:fillRef idx="0"/>
          <a:effectRef idx="0"/>
          <a:fontRef idx="minor"/>
        </p:style>
      </p:sp>
      <p:sp>
        <p:nvSpPr>
          <p:cNvPr id="2277" name="Google Shape;2238;p48"/>
          <p:cNvSpPr/>
          <p:nvPr/>
        </p:nvSpPr>
        <p:spPr>
          <a:xfrm>
            <a:off x="3566520" y="493920"/>
            <a:ext cx="525600" cy="445320"/>
          </a:xfrm>
          <a:custGeom>
            <a:avLst/>
            <a:gdLst/>
            <a:ahLst/>
            <a:rect l="l" t="t" r="r" b="b"/>
            <a:pathLst>
              <a:path w="256" h="216">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84" y="88"/>
                </a:moveTo>
                <a:cubicBezTo>
                  <a:pt x="84" y="88"/>
                  <a:pt x="84" y="88"/>
                  <a:pt x="84" y="88"/>
                </a:cubicBezTo>
                <a:cubicBezTo>
                  <a:pt x="60" y="88"/>
                  <a:pt x="60" y="88"/>
                  <a:pt x="60" y="88"/>
                </a:cubicBezTo>
                <a:cubicBezTo>
                  <a:pt x="53" y="88"/>
                  <a:pt x="48" y="83"/>
                  <a:pt x="48" y="76"/>
                </a:cubicBezTo>
                <a:cubicBezTo>
                  <a:pt x="48" y="69"/>
                  <a:pt x="53" y="64"/>
                  <a:pt x="60" y="64"/>
                </a:cubicBezTo>
                <a:cubicBezTo>
                  <a:pt x="112" y="64"/>
                  <a:pt x="112" y="64"/>
                  <a:pt x="112" y="64"/>
                </a:cubicBezTo>
                <a:cubicBezTo>
                  <a:pt x="124" y="64"/>
                  <a:pt x="124" y="64"/>
                  <a:pt x="124" y="64"/>
                </a:cubicBezTo>
                <a:cubicBezTo>
                  <a:pt x="176" y="64"/>
                  <a:pt x="176" y="64"/>
                  <a:pt x="176" y="64"/>
                </a:cubicBezTo>
                <a:cubicBezTo>
                  <a:pt x="244" y="64"/>
                  <a:pt x="244" y="64"/>
                  <a:pt x="244" y="64"/>
                </a:cubicBezTo>
                <a:cubicBezTo>
                  <a:pt x="251" y="64"/>
                  <a:pt x="256" y="69"/>
                  <a:pt x="256" y="76"/>
                </a:cubicBezTo>
                <a:cubicBezTo>
                  <a:pt x="256" y="83"/>
                  <a:pt x="251" y="88"/>
                  <a:pt x="244" y="88"/>
                </a:cubicBezTo>
                <a:cubicBezTo>
                  <a:pt x="176" y="88"/>
                  <a:pt x="176" y="88"/>
                  <a:pt x="176" y="88"/>
                </a:cubicBezTo>
                <a:lnTo>
                  <a:pt x="84" y="88"/>
                </a:lnTo>
                <a:close/>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moveTo>
                  <a:pt x="84" y="192"/>
                </a:moveTo>
                <a:cubicBezTo>
                  <a:pt x="124" y="192"/>
                  <a:pt x="124" y="192"/>
                  <a:pt x="124" y="192"/>
                </a:cubicBezTo>
                <a:cubicBezTo>
                  <a:pt x="176" y="192"/>
                  <a:pt x="176" y="192"/>
                  <a:pt x="176" y="192"/>
                </a:cubicBezTo>
                <a:cubicBezTo>
                  <a:pt x="244" y="192"/>
                  <a:pt x="244" y="192"/>
                  <a:pt x="244" y="192"/>
                </a:cubicBezTo>
                <a:cubicBezTo>
                  <a:pt x="251" y="192"/>
                  <a:pt x="256" y="197"/>
                  <a:pt x="256" y="204"/>
                </a:cubicBezTo>
                <a:cubicBezTo>
                  <a:pt x="256" y="211"/>
                  <a:pt x="251" y="216"/>
                  <a:pt x="244" y="216"/>
                </a:cubicBezTo>
                <a:cubicBezTo>
                  <a:pt x="124" y="216"/>
                  <a:pt x="124" y="216"/>
                  <a:pt x="124" y="216"/>
                </a:cubicBezTo>
                <a:cubicBezTo>
                  <a:pt x="84" y="216"/>
                  <a:pt x="84" y="216"/>
                  <a:pt x="84" y="216"/>
                </a:cubicBezTo>
                <a:cubicBezTo>
                  <a:pt x="77" y="216"/>
                  <a:pt x="72" y="211"/>
                  <a:pt x="72" y="204"/>
                </a:cubicBezTo>
                <a:cubicBezTo>
                  <a:pt x="72" y="197"/>
                  <a:pt x="77" y="192"/>
                  <a:pt x="84" y="192"/>
                </a:cubicBezTo>
              </a:path>
            </a:pathLst>
          </a:custGeom>
          <a:solidFill>
            <a:schemeClr val="dk1"/>
          </a:solidFill>
          <a:ln w="0">
            <a:noFill/>
          </a:ln>
        </p:spPr>
        <p:style>
          <a:lnRef idx="0"/>
          <a:fillRef idx="0"/>
          <a:effectRef idx="0"/>
          <a:fontRef idx="minor"/>
        </p:style>
      </p:sp>
      <p:sp>
        <p:nvSpPr>
          <p:cNvPr id="2278" name="Google Shape;2239;p48"/>
          <p:cNvSpPr/>
          <p:nvPr/>
        </p:nvSpPr>
        <p:spPr>
          <a:xfrm>
            <a:off x="2644560" y="493920"/>
            <a:ext cx="525600" cy="445320"/>
          </a:xfrm>
          <a:custGeom>
            <a:avLst/>
            <a:gdLst/>
            <a:ahLst/>
            <a:rect l="l" t="t" r="r" b="b"/>
            <a:pathLst>
              <a:path w="256" h="216">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72" y="88"/>
                </a:moveTo>
                <a:cubicBezTo>
                  <a:pt x="172" y="88"/>
                  <a:pt x="172" y="88"/>
                  <a:pt x="172" y="88"/>
                </a:cubicBezTo>
                <a:cubicBezTo>
                  <a:pt x="152" y="88"/>
                  <a:pt x="152" y="88"/>
                  <a:pt x="152" y="88"/>
                </a:cubicBezTo>
                <a:cubicBezTo>
                  <a:pt x="104" y="88"/>
                  <a:pt x="104" y="88"/>
                  <a:pt x="104" y="88"/>
                </a:cubicBezTo>
                <a:cubicBezTo>
                  <a:pt x="84" y="88"/>
                  <a:pt x="84" y="88"/>
                  <a:pt x="84" y="88"/>
                </a:cubicBezTo>
                <a:cubicBezTo>
                  <a:pt x="84" y="88"/>
                  <a:pt x="84" y="88"/>
                  <a:pt x="84" y="88"/>
                </a:cubicBezTo>
                <a:cubicBezTo>
                  <a:pt x="60" y="88"/>
                  <a:pt x="60" y="88"/>
                  <a:pt x="60" y="88"/>
                </a:cubicBezTo>
                <a:cubicBezTo>
                  <a:pt x="53" y="88"/>
                  <a:pt x="48" y="83"/>
                  <a:pt x="48" y="76"/>
                </a:cubicBezTo>
                <a:cubicBezTo>
                  <a:pt x="48" y="69"/>
                  <a:pt x="53" y="64"/>
                  <a:pt x="60" y="64"/>
                </a:cubicBezTo>
                <a:cubicBezTo>
                  <a:pt x="196" y="64"/>
                  <a:pt x="196" y="64"/>
                  <a:pt x="196" y="64"/>
                </a:cubicBezTo>
                <a:cubicBezTo>
                  <a:pt x="203" y="64"/>
                  <a:pt x="208" y="69"/>
                  <a:pt x="208" y="76"/>
                </a:cubicBezTo>
                <a:cubicBezTo>
                  <a:pt x="208" y="83"/>
                  <a:pt x="203" y="88"/>
                  <a:pt x="196" y="88"/>
                </a:cubicBezTo>
                <a:lnTo>
                  <a:pt x="172" y="88"/>
                </a:lnTo>
                <a:close/>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moveTo>
                  <a:pt x="84" y="192"/>
                </a:moveTo>
                <a:cubicBezTo>
                  <a:pt x="108" y="192"/>
                  <a:pt x="108" y="192"/>
                  <a:pt x="108" y="192"/>
                </a:cubicBezTo>
                <a:cubicBezTo>
                  <a:pt x="124" y="192"/>
                  <a:pt x="124" y="192"/>
                  <a:pt x="124" y="192"/>
                </a:cubicBezTo>
                <a:cubicBezTo>
                  <a:pt x="132" y="192"/>
                  <a:pt x="132" y="192"/>
                  <a:pt x="132" y="192"/>
                </a:cubicBezTo>
                <a:cubicBezTo>
                  <a:pt x="152" y="192"/>
                  <a:pt x="152" y="192"/>
                  <a:pt x="152" y="192"/>
                </a:cubicBezTo>
                <a:cubicBezTo>
                  <a:pt x="172" y="192"/>
                  <a:pt x="172" y="192"/>
                  <a:pt x="172" y="192"/>
                </a:cubicBezTo>
                <a:cubicBezTo>
                  <a:pt x="179" y="192"/>
                  <a:pt x="184" y="197"/>
                  <a:pt x="184" y="204"/>
                </a:cubicBezTo>
                <a:cubicBezTo>
                  <a:pt x="184" y="211"/>
                  <a:pt x="179" y="216"/>
                  <a:pt x="172" y="216"/>
                </a:cubicBezTo>
                <a:cubicBezTo>
                  <a:pt x="152" y="216"/>
                  <a:pt x="152" y="216"/>
                  <a:pt x="152" y="216"/>
                </a:cubicBezTo>
                <a:cubicBezTo>
                  <a:pt x="132" y="216"/>
                  <a:pt x="132" y="216"/>
                  <a:pt x="132" y="216"/>
                </a:cubicBezTo>
                <a:cubicBezTo>
                  <a:pt x="124" y="216"/>
                  <a:pt x="124" y="216"/>
                  <a:pt x="124" y="216"/>
                </a:cubicBezTo>
                <a:cubicBezTo>
                  <a:pt x="108" y="216"/>
                  <a:pt x="108" y="216"/>
                  <a:pt x="108" y="216"/>
                </a:cubicBezTo>
                <a:cubicBezTo>
                  <a:pt x="84" y="216"/>
                  <a:pt x="84" y="216"/>
                  <a:pt x="84" y="216"/>
                </a:cubicBezTo>
                <a:cubicBezTo>
                  <a:pt x="77" y="216"/>
                  <a:pt x="72" y="211"/>
                  <a:pt x="72" y="204"/>
                </a:cubicBezTo>
                <a:cubicBezTo>
                  <a:pt x="72" y="197"/>
                  <a:pt x="77" y="192"/>
                  <a:pt x="84" y="192"/>
                </a:cubicBezTo>
              </a:path>
            </a:pathLst>
          </a:custGeom>
          <a:solidFill>
            <a:schemeClr val="dk1"/>
          </a:solidFill>
          <a:ln w="0">
            <a:noFill/>
          </a:ln>
        </p:spPr>
        <p:style>
          <a:lnRef idx="0"/>
          <a:fillRef idx="0"/>
          <a:effectRef idx="0"/>
          <a:fontRef idx="minor"/>
        </p:style>
      </p:sp>
      <p:sp>
        <p:nvSpPr>
          <p:cNvPr id="2279" name="Google Shape;2240;p48"/>
          <p:cNvSpPr/>
          <p:nvPr/>
        </p:nvSpPr>
        <p:spPr>
          <a:xfrm>
            <a:off x="1722240" y="493920"/>
            <a:ext cx="525600" cy="445320"/>
          </a:xfrm>
          <a:custGeom>
            <a:avLst/>
            <a:gdLst/>
            <a:ahLst/>
            <a:rect l="l" t="t" r="r" b="b"/>
            <a:pathLst>
              <a:path w="256" h="216">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2" y="64"/>
                </a:moveTo>
                <a:cubicBezTo>
                  <a:pt x="80" y="64"/>
                  <a:pt x="80" y="64"/>
                  <a:pt x="80" y="64"/>
                </a:cubicBezTo>
                <a:cubicBezTo>
                  <a:pt x="132" y="64"/>
                  <a:pt x="132" y="64"/>
                  <a:pt x="132" y="64"/>
                </a:cubicBezTo>
                <a:cubicBezTo>
                  <a:pt x="144" y="64"/>
                  <a:pt x="144" y="64"/>
                  <a:pt x="144" y="64"/>
                </a:cubicBezTo>
                <a:cubicBezTo>
                  <a:pt x="196" y="64"/>
                  <a:pt x="196" y="64"/>
                  <a:pt x="196" y="64"/>
                </a:cubicBezTo>
                <a:cubicBezTo>
                  <a:pt x="203" y="64"/>
                  <a:pt x="208" y="69"/>
                  <a:pt x="208" y="76"/>
                </a:cubicBezTo>
                <a:cubicBezTo>
                  <a:pt x="208" y="83"/>
                  <a:pt x="203" y="88"/>
                  <a:pt x="196" y="88"/>
                </a:cubicBezTo>
                <a:cubicBezTo>
                  <a:pt x="172" y="88"/>
                  <a:pt x="172" y="88"/>
                  <a:pt x="172" y="88"/>
                </a:cubicBezTo>
                <a:cubicBezTo>
                  <a:pt x="172" y="88"/>
                  <a:pt x="172" y="88"/>
                  <a:pt x="172" y="88"/>
                </a:cubicBezTo>
                <a:cubicBezTo>
                  <a:pt x="80" y="88"/>
                  <a:pt x="80" y="88"/>
                  <a:pt x="80" y="88"/>
                </a:cubicBezTo>
                <a:cubicBezTo>
                  <a:pt x="12" y="88"/>
                  <a:pt x="12" y="88"/>
                  <a:pt x="12" y="88"/>
                </a:cubicBezTo>
                <a:cubicBezTo>
                  <a:pt x="5" y="88"/>
                  <a:pt x="0" y="83"/>
                  <a:pt x="0" y="76"/>
                </a:cubicBezTo>
                <a:cubicBezTo>
                  <a:pt x="0" y="69"/>
                  <a:pt x="5" y="64"/>
                  <a:pt x="12" y="64"/>
                </a:cubicBezTo>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moveTo>
                  <a:pt x="12" y="192"/>
                </a:moveTo>
                <a:cubicBezTo>
                  <a:pt x="80" y="192"/>
                  <a:pt x="80" y="192"/>
                  <a:pt x="80" y="192"/>
                </a:cubicBezTo>
                <a:cubicBezTo>
                  <a:pt x="132" y="192"/>
                  <a:pt x="132" y="192"/>
                  <a:pt x="132" y="192"/>
                </a:cubicBezTo>
                <a:cubicBezTo>
                  <a:pt x="172" y="192"/>
                  <a:pt x="172" y="192"/>
                  <a:pt x="172" y="192"/>
                </a:cubicBezTo>
                <a:cubicBezTo>
                  <a:pt x="179" y="192"/>
                  <a:pt x="184" y="197"/>
                  <a:pt x="184" y="204"/>
                </a:cubicBezTo>
                <a:cubicBezTo>
                  <a:pt x="184" y="211"/>
                  <a:pt x="179" y="216"/>
                  <a:pt x="172" y="216"/>
                </a:cubicBezTo>
                <a:cubicBezTo>
                  <a:pt x="132" y="216"/>
                  <a:pt x="132" y="216"/>
                  <a:pt x="132" y="216"/>
                </a:cubicBezTo>
                <a:cubicBezTo>
                  <a:pt x="12" y="216"/>
                  <a:pt x="12" y="216"/>
                  <a:pt x="12" y="216"/>
                </a:cubicBezTo>
                <a:cubicBezTo>
                  <a:pt x="5" y="216"/>
                  <a:pt x="0" y="211"/>
                  <a:pt x="0" y="204"/>
                </a:cubicBezTo>
                <a:cubicBezTo>
                  <a:pt x="0" y="197"/>
                  <a:pt x="5" y="192"/>
                  <a:pt x="12" y="192"/>
                </a:cubicBezTo>
              </a:path>
            </a:pathLst>
          </a:custGeom>
          <a:solidFill>
            <a:schemeClr val="dk1"/>
          </a:solidFill>
          <a:ln w="0">
            <a:noFill/>
          </a:ln>
        </p:spPr>
        <p:style>
          <a:lnRef idx="0"/>
          <a:fillRef idx="0"/>
          <a:effectRef idx="0"/>
          <a:fontRef idx="minor"/>
        </p:style>
      </p:sp>
      <p:sp>
        <p:nvSpPr>
          <p:cNvPr id="2280" name="Google Shape;2241;p48"/>
          <p:cNvSpPr/>
          <p:nvPr/>
        </p:nvSpPr>
        <p:spPr>
          <a:xfrm>
            <a:off x="800280" y="493920"/>
            <a:ext cx="525600" cy="445320"/>
          </a:xfrm>
          <a:custGeom>
            <a:avLst/>
            <a:gdLst/>
            <a:ahLst/>
            <a:rect l="l" t="t" r="r" b="b"/>
            <a:pathLst>
              <a:path w="256" h="216">
                <a:moveTo>
                  <a:pt x="244" y="152"/>
                </a:moveTo>
                <a:cubicBezTo>
                  <a:pt x="12" y="152"/>
                  <a:pt x="12" y="152"/>
                  <a:pt x="12" y="152"/>
                </a:cubicBezTo>
                <a:cubicBezTo>
                  <a:pt x="5" y="152"/>
                  <a:pt x="0" y="147"/>
                  <a:pt x="0" y="140"/>
                </a:cubicBezTo>
                <a:cubicBezTo>
                  <a:pt x="0" y="133"/>
                  <a:pt x="5" y="128"/>
                  <a:pt x="12" y="128"/>
                </a:cubicBezTo>
                <a:cubicBezTo>
                  <a:pt x="244" y="128"/>
                  <a:pt x="244" y="128"/>
                  <a:pt x="244" y="128"/>
                </a:cubicBezTo>
                <a:cubicBezTo>
                  <a:pt x="251" y="128"/>
                  <a:pt x="256" y="133"/>
                  <a:pt x="256" y="140"/>
                </a:cubicBezTo>
                <a:cubicBezTo>
                  <a:pt x="256" y="147"/>
                  <a:pt x="251" y="152"/>
                  <a:pt x="244" y="152"/>
                </a:cubicBezTo>
                <a:moveTo>
                  <a:pt x="244" y="88"/>
                </a:moveTo>
                <a:cubicBezTo>
                  <a:pt x="12" y="88"/>
                  <a:pt x="12" y="88"/>
                  <a:pt x="12" y="88"/>
                </a:cubicBezTo>
                <a:cubicBezTo>
                  <a:pt x="5" y="88"/>
                  <a:pt x="0" y="83"/>
                  <a:pt x="0" y="76"/>
                </a:cubicBezTo>
                <a:cubicBezTo>
                  <a:pt x="0" y="69"/>
                  <a:pt x="5" y="64"/>
                  <a:pt x="12" y="64"/>
                </a:cubicBezTo>
                <a:cubicBezTo>
                  <a:pt x="244" y="64"/>
                  <a:pt x="244" y="64"/>
                  <a:pt x="244" y="64"/>
                </a:cubicBezTo>
                <a:cubicBezTo>
                  <a:pt x="251" y="64"/>
                  <a:pt x="256" y="69"/>
                  <a:pt x="256" y="76"/>
                </a:cubicBezTo>
                <a:cubicBezTo>
                  <a:pt x="256" y="83"/>
                  <a:pt x="251" y="88"/>
                  <a:pt x="244" y="88"/>
                </a:cubicBezTo>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2" y="192"/>
                </a:moveTo>
                <a:cubicBezTo>
                  <a:pt x="244" y="192"/>
                  <a:pt x="244" y="192"/>
                  <a:pt x="244" y="192"/>
                </a:cubicBezTo>
                <a:cubicBezTo>
                  <a:pt x="251" y="192"/>
                  <a:pt x="256" y="197"/>
                  <a:pt x="256" y="204"/>
                </a:cubicBezTo>
                <a:cubicBezTo>
                  <a:pt x="256" y="211"/>
                  <a:pt x="251" y="216"/>
                  <a:pt x="244" y="216"/>
                </a:cubicBezTo>
                <a:cubicBezTo>
                  <a:pt x="12" y="216"/>
                  <a:pt x="12" y="216"/>
                  <a:pt x="12" y="216"/>
                </a:cubicBezTo>
                <a:cubicBezTo>
                  <a:pt x="5" y="216"/>
                  <a:pt x="0" y="211"/>
                  <a:pt x="0" y="204"/>
                </a:cubicBezTo>
                <a:cubicBezTo>
                  <a:pt x="0" y="197"/>
                  <a:pt x="5" y="192"/>
                  <a:pt x="12" y="192"/>
                </a:cubicBezTo>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81" name="Google Shape;2246;p49"/>
          <p:cNvSpPr/>
          <p:nvPr/>
        </p:nvSpPr>
        <p:spPr>
          <a:xfrm>
            <a:off x="11003400" y="3270240"/>
            <a:ext cx="529920" cy="522000"/>
          </a:xfrm>
          <a:custGeom>
            <a:avLst/>
            <a:gdLst/>
            <a:ahLst/>
            <a:rect l="l" t="t" r="r" b="b"/>
            <a:pathLst>
              <a:path w="260" h="256">
                <a:moveTo>
                  <a:pt x="254" y="123"/>
                </a:moveTo>
                <a:cubicBezTo>
                  <a:pt x="244" y="168"/>
                  <a:pt x="207" y="196"/>
                  <a:pt x="160" y="196"/>
                </a:cubicBezTo>
                <a:cubicBezTo>
                  <a:pt x="136" y="196"/>
                  <a:pt x="136" y="196"/>
                  <a:pt x="136" y="196"/>
                </a:cubicBezTo>
                <a:cubicBezTo>
                  <a:pt x="125" y="242"/>
                  <a:pt x="125" y="242"/>
                  <a:pt x="125" y="242"/>
                </a:cubicBezTo>
                <a:cubicBezTo>
                  <a:pt x="122" y="256"/>
                  <a:pt x="122" y="256"/>
                  <a:pt x="122" y="256"/>
                </a:cubicBezTo>
                <a:cubicBezTo>
                  <a:pt x="108" y="256"/>
                  <a:pt x="108" y="256"/>
                  <a:pt x="108" y="256"/>
                </a:cubicBezTo>
                <a:cubicBezTo>
                  <a:pt x="53" y="256"/>
                  <a:pt x="53" y="256"/>
                  <a:pt x="53" y="256"/>
                </a:cubicBezTo>
                <a:cubicBezTo>
                  <a:pt x="31" y="256"/>
                  <a:pt x="31" y="256"/>
                  <a:pt x="31" y="256"/>
                </a:cubicBezTo>
                <a:cubicBezTo>
                  <a:pt x="36" y="234"/>
                  <a:pt x="36" y="234"/>
                  <a:pt x="36" y="234"/>
                </a:cubicBezTo>
                <a:cubicBezTo>
                  <a:pt x="40" y="216"/>
                  <a:pt x="40" y="216"/>
                  <a:pt x="40" y="216"/>
                </a:cubicBezTo>
                <a:cubicBezTo>
                  <a:pt x="22" y="216"/>
                  <a:pt x="22" y="216"/>
                  <a:pt x="22" y="216"/>
                </a:cubicBezTo>
                <a:cubicBezTo>
                  <a:pt x="0" y="216"/>
                  <a:pt x="0" y="216"/>
                  <a:pt x="0" y="216"/>
                </a:cubicBezTo>
                <a:cubicBezTo>
                  <a:pt x="5" y="194"/>
                  <a:pt x="5" y="194"/>
                  <a:pt x="5" y="194"/>
                </a:cubicBezTo>
                <a:cubicBezTo>
                  <a:pt x="46" y="14"/>
                  <a:pt x="46" y="14"/>
                  <a:pt x="46" y="14"/>
                </a:cubicBezTo>
                <a:cubicBezTo>
                  <a:pt x="49" y="0"/>
                  <a:pt x="49" y="0"/>
                  <a:pt x="49" y="0"/>
                </a:cubicBezTo>
                <a:cubicBezTo>
                  <a:pt x="63" y="0"/>
                  <a:pt x="63" y="0"/>
                  <a:pt x="63" y="0"/>
                </a:cubicBezTo>
                <a:cubicBezTo>
                  <a:pt x="156" y="0"/>
                  <a:pt x="156" y="0"/>
                  <a:pt x="156" y="0"/>
                </a:cubicBezTo>
                <a:cubicBezTo>
                  <a:pt x="178" y="0"/>
                  <a:pt x="199" y="9"/>
                  <a:pt x="211" y="25"/>
                </a:cubicBezTo>
                <a:cubicBezTo>
                  <a:pt x="216" y="31"/>
                  <a:pt x="221" y="39"/>
                  <a:pt x="223" y="49"/>
                </a:cubicBezTo>
                <a:cubicBezTo>
                  <a:pt x="231" y="53"/>
                  <a:pt x="237" y="59"/>
                  <a:pt x="242" y="65"/>
                </a:cubicBezTo>
                <a:cubicBezTo>
                  <a:pt x="251" y="76"/>
                  <a:pt x="260" y="95"/>
                  <a:pt x="254" y="123"/>
                </a:cubicBezTo>
                <a:moveTo>
                  <a:pt x="207" y="61"/>
                </a:moveTo>
                <a:cubicBezTo>
                  <a:pt x="206" y="54"/>
                  <a:pt x="204" y="47"/>
                  <a:pt x="201" y="42"/>
                </a:cubicBezTo>
                <a:cubicBezTo>
                  <a:pt x="192" y="25"/>
                  <a:pt x="173" y="18"/>
                  <a:pt x="156" y="18"/>
                </a:cubicBezTo>
                <a:cubicBezTo>
                  <a:pt x="63" y="18"/>
                  <a:pt x="63" y="18"/>
                  <a:pt x="63" y="18"/>
                </a:cubicBezTo>
                <a:cubicBezTo>
                  <a:pt x="22" y="198"/>
                  <a:pt x="22" y="198"/>
                  <a:pt x="22" y="198"/>
                </a:cubicBezTo>
                <a:cubicBezTo>
                  <a:pt x="44" y="198"/>
                  <a:pt x="44" y="198"/>
                  <a:pt x="44" y="198"/>
                </a:cubicBezTo>
                <a:cubicBezTo>
                  <a:pt x="63" y="198"/>
                  <a:pt x="63" y="198"/>
                  <a:pt x="63" y="198"/>
                </a:cubicBezTo>
                <a:cubicBezTo>
                  <a:pt x="77" y="198"/>
                  <a:pt x="77" y="198"/>
                  <a:pt x="77" y="198"/>
                </a:cubicBezTo>
                <a:cubicBezTo>
                  <a:pt x="90" y="138"/>
                  <a:pt x="90" y="138"/>
                  <a:pt x="90" y="138"/>
                </a:cubicBezTo>
                <a:cubicBezTo>
                  <a:pt x="129" y="138"/>
                  <a:pt x="129" y="138"/>
                  <a:pt x="129" y="138"/>
                </a:cubicBezTo>
                <a:cubicBezTo>
                  <a:pt x="129" y="138"/>
                  <a:pt x="130" y="138"/>
                  <a:pt x="130" y="138"/>
                </a:cubicBezTo>
                <a:cubicBezTo>
                  <a:pt x="152" y="138"/>
                  <a:pt x="172" y="130"/>
                  <a:pt x="186" y="115"/>
                </a:cubicBezTo>
                <a:cubicBezTo>
                  <a:pt x="195" y="106"/>
                  <a:pt x="202" y="94"/>
                  <a:pt x="205" y="79"/>
                </a:cubicBezTo>
                <a:cubicBezTo>
                  <a:pt x="207" y="73"/>
                  <a:pt x="207" y="67"/>
                  <a:pt x="207" y="61"/>
                </a:cubicBezTo>
                <a:moveTo>
                  <a:pt x="225" y="72"/>
                </a:moveTo>
                <a:cubicBezTo>
                  <a:pt x="224" y="76"/>
                  <a:pt x="224" y="79"/>
                  <a:pt x="223" y="83"/>
                </a:cubicBezTo>
                <a:cubicBezTo>
                  <a:pt x="213" y="127"/>
                  <a:pt x="176" y="156"/>
                  <a:pt x="129" y="156"/>
                </a:cubicBezTo>
                <a:cubicBezTo>
                  <a:pt x="104" y="156"/>
                  <a:pt x="104" y="156"/>
                  <a:pt x="104" y="156"/>
                </a:cubicBezTo>
                <a:cubicBezTo>
                  <a:pt x="94" y="202"/>
                  <a:pt x="94" y="202"/>
                  <a:pt x="94" y="202"/>
                </a:cubicBezTo>
                <a:cubicBezTo>
                  <a:pt x="91" y="216"/>
                  <a:pt x="91" y="216"/>
                  <a:pt x="91" y="216"/>
                </a:cubicBezTo>
                <a:cubicBezTo>
                  <a:pt x="77" y="216"/>
                  <a:pt x="77" y="216"/>
                  <a:pt x="77" y="216"/>
                </a:cubicBezTo>
                <a:cubicBezTo>
                  <a:pt x="59" y="216"/>
                  <a:pt x="59" y="216"/>
                  <a:pt x="59" y="216"/>
                </a:cubicBezTo>
                <a:cubicBezTo>
                  <a:pt x="53" y="238"/>
                  <a:pt x="53" y="238"/>
                  <a:pt x="53" y="238"/>
                </a:cubicBezTo>
                <a:cubicBezTo>
                  <a:pt x="108" y="238"/>
                  <a:pt x="108" y="238"/>
                  <a:pt x="108" y="238"/>
                </a:cubicBezTo>
                <a:cubicBezTo>
                  <a:pt x="121" y="179"/>
                  <a:pt x="121" y="179"/>
                  <a:pt x="121" y="179"/>
                </a:cubicBezTo>
                <a:cubicBezTo>
                  <a:pt x="160" y="179"/>
                  <a:pt x="160" y="179"/>
                  <a:pt x="160" y="179"/>
                </a:cubicBezTo>
                <a:cubicBezTo>
                  <a:pt x="197" y="179"/>
                  <a:pt x="228" y="157"/>
                  <a:pt x="236" y="119"/>
                </a:cubicBezTo>
                <a:cubicBezTo>
                  <a:pt x="241" y="98"/>
                  <a:pt x="235" y="82"/>
                  <a:pt x="225" y="72"/>
                </a:cubicBezTo>
                <a:moveTo>
                  <a:pt x="145" y="95"/>
                </a:moveTo>
                <a:cubicBezTo>
                  <a:pt x="143" y="96"/>
                  <a:pt x="141" y="98"/>
                  <a:pt x="140" y="99"/>
                </a:cubicBezTo>
                <a:cubicBezTo>
                  <a:pt x="135" y="102"/>
                  <a:pt x="129" y="104"/>
                  <a:pt x="123" y="104"/>
                </a:cubicBezTo>
                <a:cubicBezTo>
                  <a:pt x="98" y="104"/>
                  <a:pt x="98" y="104"/>
                  <a:pt x="98" y="104"/>
                </a:cubicBezTo>
                <a:cubicBezTo>
                  <a:pt x="109" y="58"/>
                  <a:pt x="109" y="58"/>
                  <a:pt x="109" y="58"/>
                </a:cubicBezTo>
                <a:cubicBezTo>
                  <a:pt x="109" y="54"/>
                  <a:pt x="109" y="54"/>
                  <a:pt x="109" y="54"/>
                </a:cubicBezTo>
                <a:cubicBezTo>
                  <a:pt x="136" y="54"/>
                  <a:pt x="136" y="54"/>
                  <a:pt x="136" y="54"/>
                </a:cubicBezTo>
                <a:cubicBezTo>
                  <a:pt x="141" y="54"/>
                  <a:pt x="145" y="56"/>
                  <a:pt x="148" y="58"/>
                </a:cubicBezTo>
                <a:cubicBezTo>
                  <a:pt x="154" y="62"/>
                  <a:pt x="157" y="70"/>
                  <a:pt x="154" y="79"/>
                </a:cubicBezTo>
                <a:cubicBezTo>
                  <a:pt x="153" y="85"/>
                  <a:pt x="149" y="91"/>
                  <a:pt x="145" y="95"/>
                </a:cubicBezTo>
                <a:moveTo>
                  <a:pt x="137" y="72"/>
                </a:moveTo>
                <a:cubicBezTo>
                  <a:pt x="137" y="72"/>
                  <a:pt x="137" y="72"/>
                  <a:pt x="136" y="72"/>
                </a:cubicBezTo>
                <a:cubicBezTo>
                  <a:pt x="124" y="72"/>
                  <a:pt x="124" y="72"/>
                  <a:pt x="124" y="72"/>
                </a:cubicBezTo>
                <a:cubicBezTo>
                  <a:pt x="120" y="86"/>
                  <a:pt x="120" y="86"/>
                  <a:pt x="120" y="86"/>
                </a:cubicBezTo>
                <a:cubicBezTo>
                  <a:pt x="123" y="86"/>
                  <a:pt x="123" y="86"/>
                  <a:pt x="123" y="86"/>
                </a:cubicBezTo>
                <a:cubicBezTo>
                  <a:pt x="129" y="86"/>
                  <a:pt x="135" y="81"/>
                  <a:pt x="137" y="75"/>
                </a:cubicBezTo>
                <a:cubicBezTo>
                  <a:pt x="137" y="75"/>
                  <a:pt x="137" y="75"/>
                  <a:pt x="137" y="75"/>
                </a:cubicBezTo>
                <a:cubicBezTo>
                  <a:pt x="137" y="74"/>
                  <a:pt x="137" y="74"/>
                  <a:pt x="137" y="74"/>
                </a:cubicBezTo>
                <a:cubicBezTo>
                  <a:pt x="137" y="73"/>
                  <a:pt x="137" y="73"/>
                  <a:pt x="137" y="72"/>
                </a:cubicBezTo>
              </a:path>
            </a:pathLst>
          </a:custGeom>
          <a:solidFill>
            <a:schemeClr val="dk1"/>
          </a:solidFill>
          <a:ln w="0">
            <a:noFill/>
          </a:ln>
        </p:spPr>
        <p:style>
          <a:lnRef idx="0"/>
          <a:fillRef idx="0"/>
          <a:effectRef idx="0"/>
          <a:fontRef idx="minor"/>
        </p:style>
      </p:sp>
      <p:sp>
        <p:nvSpPr>
          <p:cNvPr id="2282" name="Google Shape;2247;p49"/>
          <p:cNvSpPr/>
          <p:nvPr/>
        </p:nvSpPr>
        <p:spPr>
          <a:xfrm>
            <a:off x="10087920" y="3286080"/>
            <a:ext cx="522000" cy="498240"/>
          </a:xfrm>
          <a:custGeom>
            <a:avLst/>
            <a:gdLst/>
            <a:ahLst/>
            <a:rect l="l" t="t" r="r" b="b"/>
            <a:pathLst>
              <a:path w="256" h="244">
                <a:moveTo>
                  <a:pt x="199" y="244"/>
                </a:moveTo>
                <a:cubicBezTo>
                  <a:pt x="199" y="155"/>
                  <a:pt x="199" y="155"/>
                  <a:pt x="199" y="155"/>
                </a:cubicBezTo>
                <a:cubicBezTo>
                  <a:pt x="199" y="137"/>
                  <a:pt x="194" y="119"/>
                  <a:pt x="172" y="119"/>
                </a:cubicBezTo>
                <a:cubicBezTo>
                  <a:pt x="151" y="119"/>
                  <a:pt x="142" y="137"/>
                  <a:pt x="142" y="156"/>
                </a:cubicBezTo>
                <a:cubicBezTo>
                  <a:pt x="142" y="244"/>
                  <a:pt x="142" y="244"/>
                  <a:pt x="142" y="244"/>
                </a:cubicBezTo>
                <a:cubicBezTo>
                  <a:pt x="85" y="244"/>
                  <a:pt x="85" y="244"/>
                  <a:pt x="85" y="244"/>
                </a:cubicBezTo>
                <a:cubicBezTo>
                  <a:pt x="85" y="81"/>
                  <a:pt x="85" y="81"/>
                  <a:pt x="85" y="81"/>
                </a:cubicBezTo>
                <a:cubicBezTo>
                  <a:pt x="142" y="81"/>
                  <a:pt x="142" y="81"/>
                  <a:pt x="142" y="81"/>
                </a:cubicBezTo>
                <a:cubicBezTo>
                  <a:pt x="142" y="103"/>
                  <a:pt x="142" y="103"/>
                  <a:pt x="142" y="103"/>
                </a:cubicBezTo>
                <a:cubicBezTo>
                  <a:pt x="157" y="84"/>
                  <a:pt x="170" y="76"/>
                  <a:pt x="194" y="76"/>
                </a:cubicBezTo>
                <a:cubicBezTo>
                  <a:pt x="217" y="76"/>
                  <a:pt x="256" y="87"/>
                  <a:pt x="256" y="152"/>
                </a:cubicBezTo>
                <a:cubicBezTo>
                  <a:pt x="256" y="244"/>
                  <a:pt x="256" y="244"/>
                  <a:pt x="256" y="244"/>
                </a:cubicBezTo>
                <a:lnTo>
                  <a:pt x="199" y="244"/>
                </a:lnTo>
                <a:close/>
                <a:moveTo>
                  <a:pt x="32" y="57"/>
                </a:moveTo>
                <a:cubicBezTo>
                  <a:pt x="14" y="57"/>
                  <a:pt x="0" y="45"/>
                  <a:pt x="0" y="29"/>
                </a:cubicBezTo>
                <a:cubicBezTo>
                  <a:pt x="0" y="13"/>
                  <a:pt x="14" y="0"/>
                  <a:pt x="32" y="0"/>
                </a:cubicBezTo>
                <a:cubicBezTo>
                  <a:pt x="50" y="0"/>
                  <a:pt x="64" y="13"/>
                  <a:pt x="64" y="29"/>
                </a:cubicBezTo>
                <a:cubicBezTo>
                  <a:pt x="64" y="45"/>
                  <a:pt x="50" y="57"/>
                  <a:pt x="32" y="57"/>
                </a:cubicBezTo>
                <a:moveTo>
                  <a:pt x="60" y="244"/>
                </a:moveTo>
                <a:cubicBezTo>
                  <a:pt x="3" y="244"/>
                  <a:pt x="3" y="244"/>
                  <a:pt x="3" y="244"/>
                </a:cubicBezTo>
                <a:cubicBezTo>
                  <a:pt x="3" y="81"/>
                  <a:pt x="3" y="81"/>
                  <a:pt x="3" y="81"/>
                </a:cubicBezTo>
                <a:cubicBezTo>
                  <a:pt x="60" y="81"/>
                  <a:pt x="60" y="81"/>
                  <a:pt x="60" y="81"/>
                </a:cubicBezTo>
                <a:lnTo>
                  <a:pt x="60" y="244"/>
                </a:lnTo>
                <a:close/>
              </a:path>
            </a:pathLst>
          </a:custGeom>
          <a:solidFill>
            <a:schemeClr val="dk1"/>
          </a:solidFill>
          <a:ln w="0">
            <a:noFill/>
          </a:ln>
        </p:spPr>
        <p:style>
          <a:lnRef idx="0"/>
          <a:fillRef idx="0"/>
          <a:effectRef idx="0"/>
          <a:fontRef idx="minor"/>
        </p:style>
      </p:sp>
      <p:sp>
        <p:nvSpPr>
          <p:cNvPr id="2283" name="Google Shape;2248;p49"/>
          <p:cNvSpPr/>
          <p:nvPr/>
        </p:nvSpPr>
        <p:spPr>
          <a:xfrm>
            <a:off x="9172800" y="3270240"/>
            <a:ext cx="522000" cy="522000"/>
          </a:xfrm>
          <a:custGeom>
            <a:avLst/>
            <a:gdLst/>
            <a:ahLst/>
            <a:rect l="l" t="t" r="r" b="b"/>
            <a:pathLst>
              <a:path w="256" h="256">
                <a:moveTo>
                  <a:pt x="198" y="235"/>
                </a:moveTo>
                <a:cubicBezTo>
                  <a:pt x="180" y="205"/>
                  <a:pt x="146" y="185"/>
                  <a:pt x="107" y="185"/>
                </a:cubicBezTo>
                <a:cubicBezTo>
                  <a:pt x="78" y="185"/>
                  <a:pt x="52" y="196"/>
                  <a:pt x="33" y="214"/>
                </a:cubicBezTo>
                <a:cubicBezTo>
                  <a:pt x="12" y="191"/>
                  <a:pt x="0" y="161"/>
                  <a:pt x="0" y="128"/>
                </a:cubicBezTo>
                <a:cubicBezTo>
                  <a:pt x="0" y="57"/>
                  <a:pt x="57" y="0"/>
                  <a:pt x="128" y="0"/>
                </a:cubicBezTo>
                <a:cubicBezTo>
                  <a:pt x="199" y="0"/>
                  <a:pt x="256" y="57"/>
                  <a:pt x="256" y="128"/>
                </a:cubicBezTo>
                <a:cubicBezTo>
                  <a:pt x="256" y="173"/>
                  <a:pt x="233" y="212"/>
                  <a:pt x="198" y="235"/>
                </a:cubicBezTo>
                <a:moveTo>
                  <a:pt x="65" y="163"/>
                </a:moveTo>
                <a:cubicBezTo>
                  <a:pt x="66" y="163"/>
                  <a:pt x="66" y="163"/>
                  <a:pt x="66" y="163"/>
                </a:cubicBezTo>
                <a:cubicBezTo>
                  <a:pt x="66" y="163"/>
                  <a:pt x="134" y="145"/>
                  <a:pt x="178" y="178"/>
                </a:cubicBezTo>
                <a:cubicBezTo>
                  <a:pt x="178" y="178"/>
                  <a:pt x="182" y="181"/>
                  <a:pt x="187" y="178"/>
                </a:cubicBezTo>
                <a:cubicBezTo>
                  <a:pt x="189" y="176"/>
                  <a:pt x="190" y="175"/>
                  <a:pt x="190" y="170"/>
                </a:cubicBezTo>
                <a:cubicBezTo>
                  <a:pt x="190" y="170"/>
                  <a:pt x="190" y="167"/>
                  <a:pt x="187" y="164"/>
                </a:cubicBezTo>
                <a:cubicBezTo>
                  <a:pt x="137" y="130"/>
                  <a:pt x="67" y="146"/>
                  <a:pt x="64" y="146"/>
                </a:cubicBezTo>
                <a:cubicBezTo>
                  <a:pt x="57" y="149"/>
                  <a:pt x="57" y="154"/>
                  <a:pt x="57" y="154"/>
                </a:cubicBezTo>
                <a:cubicBezTo>
                  <a:pt x="57" y="158"/>
                  <a:pt x="60" y="163"/>
                  <a:pt x="65" y="163"/>
                </a:cubicBezTo>
                <a:moveTo>
                  <a:pt x="60" y="127"/>
                </a:moveTo>
                <a:cubicBezTo>
                  <a:pt x="64" y="126"/>
                  <a:pt x="64" y="126"/>
                  <a:pt x="64" y="126"/>
                </a:cubicBezTo>
                <a:cubicBezTo>
                  <a:pt x="72" y="124"/>
                  <a:pt x="137" y="108"/>
                  <a:pt x="192" y="141"/>
                </a:cubicBezTo>
                <a:cubicBezTo>
                  <a:pt x="194" y="142"/>
                  <a:pt x="196" y="143"/>
                  <a:pt x="197" y="143"/>
                </a:cubicBezTo>
                <a:cubicBezTo>
                  <a:pt x="203" y="143"/>
                  <a:pt x="208" y="137"/>
                  <a:pt x="208" y="131"/>
                </a:cubicBezTo>
                <a:cubicBezTo>
                  <a:pt x="208" y="127"/>
                  <a:pt x="205" y="123"/>
                  <a:pt x="202" y="121"/>
                </a:cubicBezTo>
                <a:cubicBezTo>
                  <a:pt x="202" y="121"/>
                  <a:pt x="202" y="121"/>
                  <a:pt x="202" y="121"/>
                </a:cubicBezTo>
                <a:cubicBezTo>
                  <a:pt x="135" y="83"/>
                  <a:pt x="63" y="106"/>
                  <a:pt x="58" y="107"/>
                </a:cubicBezTo>
                <a:cubicBezTo>
                  <a:pt x="54" y="108"/>
                  <a:pt x="51" y="112"/>
                  <a:pt x="51" y="116"/>
                </a:cubicBezTo>
                <a:cubicBezTo>
                  <a:pt x="51" y="122"/>
                  <a:pt x="55" y="127"/>
                  <a:pt x="60" y="127"/>
                </a:cubicBezTo>
                <a:moveTo>
                  <a:pt x="220" y="82"/>
                </a:moveTo>
                <a:cubicBezTo>
                  <a:pt x="149" y="38"/>
                  <a:pt x="56" y="61"/>
                  <a:pt x="52" y="62"/>
                </a:cubicBezTo>
                <a:cubicBezTo>
                  <a:pt x="45" y="63"/>
                  <a:pt x="42" y="68"/>
                  <a:pt x="42" y="74"/>
                </a:cubicBezTo>
                <a:cubicBezTo>
                  <a:pt x="42" y="81"/>
                  <a:pt x="48" y="86"/>
                  <a:pt x="54" y="86"/>
                </a:cubicBezTo>
                <a:cubicBezTo>
                  <a:pt x="55" y="86"/>
                  <a:pt x="56" y="86"/>
                  <a:pt x="57" y="86"/>
                </a:cubicBezTo>
                <a:cubicBezTo>
                  <a:pt x="57" y="86"/>
                  <a:pt x="57" y="86"/>
                  <a:pt x="57" y="86"/>
                </a:cubicBezTo>
                <a:cubicBezTo>
                  <a:pt x="58" y="85"/>
                  <a:pt x="145" y="63"/>
                  <a:pt x="207" y="102"/>
                </a:cubicBezTo>
                <a:cubicBezTo>
                  <a:pt x="211" y="104"/>
                  <a:pt x="214" y="104"/>
                  <a:pt x="214" y="104"/>
                </a:cubicBezTo>
                <a:cubicBezTo>
                  <a:pt x="221" y="104"/>
                  <a:pt x="226" y="99"/>
                  <a:pt x="226" y="92"/>
                </a:cubicBezTo>
                <a:cubicBezTo>
                  <a:pt x="226" y="88"/>
                  <a:pt x="224" y="84"/>
                  <a:pt x="220" y="82"/>
                </a:cubicBezTo>
                <a:moveTo>
                  <a:pt x="157" y="252"/>
                </a:moveTo>
                <a:cubicBezTo>
                  <a:pt x="146" y="255"/>
                  <a:pt x="140" y="256"/>
                  <a:pt x="128" y="256"/>
                </a:cubicBezTo>
                <a:cubicBezTo>
                  <a:pt x="104" y="256"/>
                  <a:pt x="85" y="251"/>
                  <a:pt x="66" y="240"/>
                </a:cubicBezTo>
                <a:cubicBezTo>
                  <a:pt x="77" y="228"/>
                  <a:pt x="90" y="223"/>
                  <a:pt x="107" y="223"/>
                </a:cubicBezTo>
                <a:cubicBezTo>
                  <a:pt x="130" y="223"/>
                  <a:pt x="148" y="234"/>
                  <a:pt x="157" y="252"/>
                </a:cubicBezTo>
              </a:path>
            </a:pathLst>
          </a:custGeom>
          <a:solidFill>
            <a:schemeClr val="dk1"/>
          </a:solidFill>
          <a:ln w="0">
            <a:noFill/>
          </a:ln>
        </p:spPr>
        <p:style>
          <a:lnRef idx="0"/>
          <a:fillRef idx="0"/>
          <a:effectRef idx="0"/>
          <a:fontRef idx="minor"/>
        </p:style>
      </p:sp>
      <p:sp>
        <p:nvSpPr>
          <p:cNvPr id="2284" name="Google Shape;2249;p49"/>
          <p:cNvSpPr/>
          <p:nvPr/>
        </p:nvSpPr>
        <p:spPr>
          <a:xfrm>
            <a:off x="8257680" y="3350880"/>
            <a:ext cx="524160" cy="360360"/>
          </a:xfrm>
          <a:custGeom>
            <a:avLst/>
            <a:gdLst/>
            <a:ahLst/>
            <a:rect l="l" t="t" r="r" b="b"/>
            <a:pathLst>
              <a:path w="256" h="176">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dk1"/>
          </a:solidFill>
          <a:ln w="0">
            <a:noFill/>
          </a:ln>
        </p:spPr>
        <p:style>
          <a:lnRef idx="0"/>
          <a:fillRef idx="0"/>
          <a:effectRef idx="0"/>
          <a:fontRef idx="minor"/>
        </p:style>
      </p:sp>
      <p:sp>
        <p:nvSpPr>
          <p:cNvPr id="2285" name="Google Shape;2250;p49"/>
          <p:cNvSpPr/>
          <p:nvPr/>
        </p:nvSpPr>
        <p:spPr>
          <a:xfrm>
            <a:off x="7322400" y="3236760"/>
            <a:ext cx="551520" cy="529920"/>
          </a:xfrm>
          <a:custGeom>
            <a:avLst/>
            <a:gdLst/>
            <a:ahLst/>
            <a:rect l="l" t="t" r="r" b="b"/>
            <a:pathLst>
              <a:path w="270" h="259">
                <a:moveTo>
                  <a:pt x="231" y="164"/>
                </a:moveTo>
                <a:cubicBezTo>
                  <a:pt x="216" y="187"/>
                  <a:pt x="195" y="214"/>
                  <a:pt x="176" y="229"/>
                </a:cubicBezTo>
                <a:cubicBezTo>
                  <a:pt x="163" y="241"/>
                  <a:pt x="138" y="259"/>
                  <a:pt x="119" y="256"/>
                </a:cubicBezTo>
                <a:cubicBezTo>
                  <a:pt x="68" y="247"/>
                  <a:pt x="79" y="124"/>
                  <a:pt x="45" y="96"/>
                </a:cubicBezTo>
                <a:cubicBezTo>
                  <a:pt x="30" y="92"/>
                  <a:pt x="22" y="115"/>
                  <a:pt x="14" y="101"/>
                </a:cubicBezTo>
                <a:cubicBezTo>
                  <a:pt x="0" y="90"/>
                  <a:pt x="27" y="71"/>
                  <a:pt x="40" y="60"/>
                </a:cubicBezTo>
                <a:cubicBezTo>
                  <a:pt x="56" y="46"/>
                  <a:pt x="76" y="26"/>
                  <a:pt x="98" y="35"/>
                </a:cubicBezTo>
                <a:cubicBezTo>
                  <a:pt x="140" y="51"/>
                  <a:pt x="110" y="153"/>
                  <a:pt x="150" y="175"/>
                </a:cubicBezTo>
                <a:cubicBezTo>
                  <a:pt x="171" y="158"/>
                  <a:pt x="194" y="130"/>
                  <a:pt x="190" y="96"/>
                </a:cubicBezTo>
                <a:cubicBezTo>
                  <a:pt x="186" y="85"/>
                  <a:pt x="166" y="88"/>
                  <a:pt x="155" y="91"/>
                </a:cubicBezTo>
                <a:cubicBezTo>
                  <a:pt x="155" y="39"/>
                  <a:pt x="257" y="0"/>
                  <a:pt x="266" y="70"/>
                </a:cubicBezTo>
                <a:cubicBezTo>
                  <a:pt x="270" y="113"/>
                  <a:pt x="231" y="164"/>
                  <a:pt x="231" y="164"/>
                </a:cubicBezTo>
              </a:path>
            </a:pathLst>
          </a:custGeom>
          <a:solidFill>
            <a:schemeClr val="dk1"/>
          </a:solidFill>
          <a:ln w="0">
            <a:noFill/>
          </a:ln>
        </p:spPr>
        <p:style>
          <a:lnRef idx="0"/>
          <a:fillRef idx="0"/>
          <a:effectRef idx="0"/>
          <a:fontRef idx="minor"/>
        </p:style>
      </p:sp>
      <p:sp>
        <p:nvSpPr>
          <p:cNvPr id="2286" name="Google Shape;2251;p49"/>
          <p:cNvSpPr/>
          <p:nvPr/>
        </p:nvSpPr>
        <p:spPr>
          <a:xfrm>
            <a:off x="6428880" y="3309480"/>
            <a:ext cx="522000" cy="448920"/>
          </a:xfrm>
          <a:custGeom>
            <a:avLst/>
            <a:gdLst/>
            <a:ahLst/>
            <a:rect l="l" t="t" r="r" b="b"/>
            <a:pathLst>
              <a:path w="256" h="220">
                <a:moveTo>
                  <a:pt x="216" y="55"/>
                </a:moveTo>
                <a:cubicBezTo>
                  <a:pt x="216" y="94"/>
                  <a:pt x="216" y="94"/>
                  <a:pt x="216" y="94"/>
                </a:cubicBezTo>
                <a:cubicBezTo>
                  <a:pt x="200" y="94"/>
                  <a:pt x="200" y="94"/>
                  <a:pt x="200" y="94"/>
                </a:cubicBezTo>
                <a:cubicBezTo>
                  <a:pt x="200" y="55"/>
                  <a:pt x="200" y="55"/>
                  <a:pt x="200" y="55"/>
                </a:cubicBezTo>
                <a:cubicBezTo>
                  <a:pt x="160" y="55"/>
                  <a:pt x="160" y="55"/>
                  <a:pt x="160" y="55"/>
                </a:cubicBezTo>
                <a:cubicBezTo>
                  <a:pt x="160" y="39"/>
                  <a:pt x="160" y="39"/>
                  <a:pt x="160" y="39"/>
                </a:cubicBezTo>
                <a:cubicBezTo>
                  <a:pt x="200" y="39"/>
                  <a:pt x="200" y="39"/>
                  <a:pt x="200" y="39"/>
                </a:cubicBezTo>
                <a:cubicBezTo>
                  <a:pt x="200" y="0"/>
                  <a:pt x="200" y="0"/>
                  <a:pt x="200" y="0"/>
                </a:cubicBezTo>
                <a:cubicBezTo>
                  <a:pt x="216" y="0"/>
                  <a:pt x="216" y="0"/>
                  <a:pt x="216" y="0"/>
                </a:cubicBezTo>
                <a:cubicBezTo>
                  <a:pt x="216" y="39"/>
                  <a:pt x="216" y="39"/>
                  <a:pt x="216" y="39"/>
                </a:cubicBezTo>
                <a:cubicBezTo>
                  <a:pt x="256" y="39"/>
                  <a:pt x="256" y="39"/>
                  <a:pt x="256" y="39"/>
                </a:cubicBezTo>
                <a:cubicBezTo>
                  <a:pt x="256" y="55"/>
                  <a:pt x="256" y="55"/>
                  <a:pt x="256" y="55"/>
                </a:cubicBezTo>
                <a:lnTo>
                  <a:pt x="216" y="55"/>
                </a:lnTo>
                <a:close/>
                <a:moveTo>
                  <a:pt x="105" y="16"/>
                </a:moveTo>
                <a:cubicBezTo>
                  <a:pt x="120" y="24"/>
                  <a:pt x="128" y="36"/>
                  <a:pt x="128" y="53"/>
                </a:cubicBezTo>
                <a:cubicBezTo>
                  <a:pt x="128" y="67"/>
                  <a:pt x="119" y="78"/>
                  <a:pt x="108" y="87"/>
                </a:cubicBezTo>
                <a:cubicBezTo>
                  <a:pt x="97" y="95"/>
                  <a:pt x="95" y="98"/>
                  <a:pt x="95" y="106"/>
                </a:cubicBezTo>
                <a:cubicBezTo>
                  <a:pt x="95" y="112"/>
                  <a:pt x="107" y="122"/>
                  <a:pt x="113" y="126"/>
                </a:cubicBezTo>
                <a:cubicBezTo>
                  <a:pt x="131" y="139"/>
                  <a:pt x="136" y="150"/>
                  <a:pt x="136" y="169"/>
                </a:cubicBezTo>
                <a:cubicBezTo>
                  <a:pt x="136" y="193"/>
                  <a:pt x="113" y="220"/>
                  <a:pt x="70" y="220"/>
                </a:cubicBezTo>
                <a:cubicBezTo>
                  <a:pt x="33" y="220"/>
                  <a:pt x="0" y="202"/>
                  <a:pt x="0" y="178"/>
                </a:cubicBezTo>
                <a:cubicBezTo>
                  <a:pt x="0" y="154"/>
                  <a:pt x="30" y="130"/>
                  <a:pt x="67" y="130"/>
                </a:cubicBezTo>
                <a:cubicBezTo>
                  <a:pt x="71" y="130"/>
                  <a:pt x="75" y="130"/>
                  <a:pt x="79" y="130"/>
                </a:cubicBezTo>
                <a:cubicBezTo>
                  <a:pt x="74" y="125"/>
                  <a:pt x="70" y="119"/>
                  <a:pt x="70" y="112"/>
                </a:cubicBezTo>
                <a:cubicBezTo>
                  <a:pt x="70" y="107"/>
                  <a:pt x="71" y="103"/>
                  <a:pt x="73" y="99"/>
                </a:cubicBezTo>
                <a:cubicBezTo>
                  <a:pt x="71" y="99"/>
                  <a:pt x="69" y="99"/>
                  <a:pt x="67" y="99"/>
                </a:cubicBezTo>
                <a:cubicBezTo>
                  <a:pt x="36" y="99"/>
                  <a:pt x="16" y="77"/>
                  <a:pt x="16" y="50"/>
                </a:cubicBezTo>
                <a:cubicBezTo>
                  <a:pt x="16" y="24"/>
                  <a:pt x="44" y="0"/>
                  <a:pt x="74" y="0"/>
                </a:cubicBezTo>
                <a:cubicBezTo>
                  <a:pt x="142" y="0"/>
                  <a:pt x="142" y="0"/>
                  <a:pt x="142" y="0"/>
                </a:cubicBezTo>
                <a:cubicBezTo>
                  <a:pt x="127" y="16"/>
                  <a:pt x="127" y="16"/>
                  <a:pt x="127" y="16"/>
                </a:cubicBezTo>
                <a:lnTo>
                  <a:pt x="105" y="16"/>
                </a:lnTo>
                <a:close/>
                <a:moveTo>
                  <a:pt x="74" y="137"/>
                </a:moveTo>
                <a:cubicBezTo>
                  <a:pt x="49" y="136"/>
                  <a:pt x="25" y="152"/>
                  <a:pt x="25" y="171"/>
                </a:cubicBezTo>
                <a:cubicBezTo>
                  <a:pt x="25" y="190"/>
                  <a:pt x="44" y="205"/>
                  <a:pt x="70" y="205"/>
                </a:cubicBezTo>
                <a:cubicBezTo>
                  <a:pt x="106" y="205"/>
                  <a:pt x="119" y="191"/>
                  <a:pt x="119" y="172"/>
                </a:cubicBezTo>
                <a:cubicBezTo>
                  <a:pt x="119" y="170"/>
                  <a:pt x="119" y="167"/>
                  <a:pt x="118" y="165"/>
                </a:cubicBezTo>
                <a:cubicBezTo>
                  <a:pt x="115" y="154"/>
                  <a:pt x="105" y="149"/>
                  <a:pt x="91" y="139"/>
                </a:cubicBezTo>
                <a:cubicBezTo>
                  <a:pt x="86" y="138"/>
                  <a:pt x="81" y="137"/>
                  <a:pt x="74" y="137"/>
                </a:cubicBezTo>
                <a:moveTo>
                  <a:pt x="104" y="53"/>
                </a:moveTo>
                <a:cubicBezTo>
                  <a:pt x="101" y="31"/>
                  <a:pt x="83" y="13"/>
                  <a:pt x="66" y="12"/>
                </a:cubicBezTo>
                <a:cubicBezTo>
                  <a:pt x="49" y="12"/>
                  <a:pt x="37" y="29"/>
                  <a:pt x="40" y="51"/>
                </a:cubicBezTo>
                <a:cubicBezTo>
                  <a:pt x="43" y="74"/>
                  <a:pt x="59" y="92"/>
                  <a:pt x="77" y="93"/>
                </a:cubicBezTo>
                <a:cubicBezTo>
                  <a:pt x="94" y="94"/>
                  <a:pt x="107" y="76"/>
                  <a:pt x="104" y="53"/>
                </a:cubicBezTo>
              </a:path>
            </a:pathLst>
          </a:custGeom>
          <a:solidFill>
            <a:schemeClr val="dk1"/>
          </a:solidFill>
          <a:ln w="0">
            <a:noFill/>
          </a:ln>
        </p:spPr>
        <p:style>
          <a:lnRef idx="0"/>
          <a:fillRef idx="0"/>
          <a:effectRef idx="0"/>
          <a:fontRef idx="minor"/>
        </p:style>
      </p:sp>
      <p:sp>
        <p:nvSpPr>
          <p:cNvPr id="2287" name="Google Shape;2252;p49"/>
          <p:cNvSpPr/>
          <p:nvPr/>
        </p:nvSpPr>
        <p:spPr>
          <a:xfrm>
            <a:off x="5513760" y="3270240"/>
            <a:ext cx="522000" cy="522000"/>
          </a:xfrm>
          <a:custGeom>
            <a:avLst/>
            <a:gdLst/>
            <a:ahLst/>
            <a:rect l="l" t="t" r="r" b="b"/>
            <a:pathLst>
              <a:path w="256" h="256">
                <a:moveTo>
                  <a:pt x="177" y="173"/>
                </a:moveTo>
                <a:cubicBezTo>
                  <a:pt x="173" y="179"/>
                  <a:pt x="166" y="184"/>
                  <a:pt x="158" y="187"/>
                </a:cubicBezTo>
                <a:cubicBezTo>
                  <a:pt x="150" y="190"/>
                  <a:pt x="139" y="192"/>
                  <a:pt x="128" y="192"/>
                </a:cubicBezTo>
                <a:cubicBezTo>
                  <a:pt x="114" y="192"/>
                  <a:pt x="103" y="190"/>
                  <a:pt x="94" y="185"/>
                </a:cubicBezTo>
                <a:cubicBezTo>
                  <a:pt x="87" y="182"/>
                  <a:pt x="82" y="177"/>
                  <a:pt x="78" y="172"/>
                </a:cubicBezTo>
                <a:cubicBezTo>
                  <a:pt x="74" y="166"/>
                  <a:pt x="72" y="160"/>
                  <a:pt x="72" y="155"/>
                </a:cubicBezTo>
                <a:cubicBezTo>
                  <a:pt x="72" y="152"/>
                  <a:pt x="73" y="149"/>
                  <a:pt x="76" y="146"/>
                </a:cubicBezTo>
                <a:cubicBezTo>
                  <a:pt x="79" y="144"/>
                  <a:pt x="82" y="143"/>
                  <a:pt x="86" y="143"/>
                </a:cubicBezTo>
                <a:cubicBezTo>
                  <a:pt x="89" y="143"/>
                  <a:pt x="92" y="144"/>
                  <a:pt x="94" y="146"/>
                </a:cubicBezTo>
                <a:cubicBezTo>
                  <a:pt x="97" y="147"/>
                  <a:pt x="98" y="150"/>
                  <a:pt x="100" y="154"/>
                </a:cubicBezTo>
                <a:cubicBezTo>
                  <a:pt x="102" y="157"/>
                  <a:pt x="103" y="160"/>
                  <a:pt x="105" y="163"/>
                </a:cubicBezTo>
                <a:cubicBezTo>
                  <a:pt x="107" y="165"/>
                  <a:pt x="110" y="167"/>
                  <a:pt x="113" y="169"/>
                </a:cubicBezTo>
                <a:cubicBezTo>
                  <a:pt x="117" y="170"/>
                  <a:pt x="122" y="171"/>
                  <a:pt x="127" y="171"/>
                </a:cubicBezTo>
                <a:cubicBezTo>
                  <a:pt x="135" y="171"/>
                  <a:pt x="142" y="170"/>
                  <a:pt x="147" y="166"/>
                </a:cubicBezTo>
                <a:cubicBezTo>
                  <a:pt x="151" y="163"/>
                  <a:pt x="154" y="160"/>
                  <a:pt x="154" y="155"/>
                </a:cubicBezTo>
                <a:cubicBezTo>
                  <a:pt x="154" y="151"/>
                  <a:pt x="152" y="148"/>
                  <a:pt x="150" y="146"/>
                </a:cubicBezTo>
                <a:cubicBezTo>
                  <a:pt x="147" y="144"/>
                  <a:pt x="144" y="142"/>
                  <a:pt x="140" y="141"/>
                </a:cubicBezTo>
                <a:cubicBezTo>
                  <a:pt x="135" y="139"/>
                  <a:pt x="130" y="138"/>
                  <a:pt x="122" y="137"/>
                </a:cubicBezTo>
                <a:cubicBezTo>
                  <a:pt x="112" y="135"/>
                  <a:pt x="104" y="132"/>
                  <a:pt x="97" y="129"/>
                </a:cubicBezTo>
                <a:cubicBezTo>
                  <a:pt x="90" y="127"/>
                  <a:pt x="85" y="123"/>
                  <a:pt x="81" y="118"/>
                </a:cubicBezTo>
                <a:cubicBezTo>
                  <a:pt x="77" y="113"/>
                  <a:pt x="75" y="107"/>
                  <a:pt x="75" y="99"/>
                </a:cubicBezTo>
                <a:cubicBezTo>
                  <a:pt x="75" y="92"/>
                  <a:pt x="77" y="86"/>
                  <a:pt x="81" y="81"/>
                </a:cubicBezTo>
                <a:cubicBezTo>
                  <a:pt x="85" y="75"/>
                  <a:pt x="92" y="71"/>
                  <a:pt x="100" y="68"/>
                </a:cubicBezTo>
                <a:cubicBezTo>
                  <a:pt x="108" y="66"/>
                  <a:pt x="117" y="64"/>
                  <a:pt x="128" y="64"/>
                </a:cubicBezTo>
                <a:cubicBezTo>
                  <a:pt x="136" y="64"/>
                  <a:pt x="144" y="65"/>
                  <a:pt x="150" y="67"/>
                </a:cubicBezTo>
                <a:cubicBezTo>
                  <a:pt x="156" y="69"/>
                  <a:pt x="162" y="71"/>
                  <a:pt x="166" y="74"/>
                </a:cubicBezTo>
                <a:cubicBezTo>
                  <a:pt x="170" y="78"/>
                  <a:pt x="173" y="81"/>
                  <a:pt x="175" y="85"/>
                </a:cubicBezTo>
                <a:cubicBezTo>
                  <a:pt x="177" y="88"/>
                  <a:pt x="178" y="92"/>
                  <a:pt x="178" y="95"/>
                </a:cubicBezTo>
                <a:cubicBezTo>
                  <a:pt x="178" y="98"/>
                  <a:pt x="177" y="101"/>
                  <a:pt x="174" y="104"/>
                </a:cubicBezTo>
                <a:cubicBezTo>
                  <a:pt x="171" y="107"/>
                  <a:pt x="168" y="108"/>
                  <a:pt x="164" y="108"/>
                </a:cubicBezTo>
                <a:cubicBezTo>
                  <a:pt x="161" y="108"/>
                  <a:pt x="158" y="107"/>
                  <a:pt x="156" y="105"/>
                </a:cubicBezTo>
                <a:cubicBezTo>
                  <a:pt x="154" y="104"/>
                  <a:pt x="152" y="101"/>
                  <a:pt x="150" y="98"/>
                </a:cubicBezTo>
                <a:cubicBezTo>
                  <a:pt x="148" y="94"/>
                  <a:pt x="145" y="90"/>
                  <a:pt x="142" y="88"/>
                </a:cubicBezTo>
                <a:cubicBezTo>
                  <a:pt x="139" y="86"/>
                  <a:pt x="133" y="84"/>
                  <a:pt x="126" y="84"/>
                </a:cubicBezTo>
                <a:cubicBezTo>
                  <a:pt x="119" y="84"/>
                  <a:pt x="113" y="86"/>
                  <a:pt x="109" y="88"/>
                </a:cubicBezTo>
                <a:cubicBezTo>
                  <a:pt x="105" y="91"/>
                  <a:pt x="103" y="94"/>
                  <a:pt x="103" y="97"/>
                </a:cubicBezTo>
                <a:cubicBezTo>
                  <a:pt x="103" y="99"/>
                  <a:pt x="104" y="101"/>
                  <a:pt x="105" y="102"/>
                </a:cubicBezTo>
                <a:cubicBezTo>
                  <a:pt x="107" y="104"/>
                  <a:pt x="109" y="105"/>
                  <a:pt x="111" y="107"/>
                </a:cubicBezTo>
                <a:cubicBezTo>
                  <a:pt x="113" y="108"/>
                  <a:pt x="116" y="109"/>
                  <a:pt x="119" y="109"/>
                </a:cubicBezTo>
                <a:cubicBezTo>
                  <a:pt x="121" y="110"/>
                  <a:pt x="126" y="111"/>
                  <a:pt x="132" y="113"/>
                </a:cubicBezTo>
                <a:cubicBezTo>
                  <a:pt x="140" y="114"/>
                  <a:pt x="147" y="116"/>
                  <a:pt x="153" y="118"/>
                </a:cubicBezTo>
                <a:cubicBezTo>
                  <a:pt x="159" y="120"/>
                  <a:pt x="165" y="122"/>
                  <a:pt x="169" y="125"/>
                </a:cubicBezTo>
                <a:cubicBezTo>
                  <a:pt x="174" y="128"/>
                  <a:pt x="178" y="132"/>
                  <a:pt x="180" y="136"/>
                </a:cubicBezTo>
                <a:cubicBezTo>
                  <a:pt x="183" y="141"/>
                  <a:pt x="184" y="146"/>
                  <a:pt x="184" y="152"/>
                </a:cubicBezTo>
                <a:cubicBezTo>
                  <a:pt x="184" y="160"/>
                  <a:pt x="182" y="167"/>
                  <a:pt x="177" y="173"/>
                </a:cubicBezTo>
                <a:moveTo>
                  <a:pt x="256" y="192"/>
                </a:moveTo>
                <a:cubicBezTo>
                  <a:pt x="256" y="227"/>
                  <a:pt x="227" y="256"/>
                  <a:pt x="192" y="256"/>
                </a:cubicBezTo>
                <a:cubicBezTo>
                  <a:pt x="175" y="256"/>
                  <a:pt x="159" y="249"/>
                  <a:pt x="148" y="238"/>
                </a:cubicBezTo>
                <a:cubicBezTo>
                  <a:pt x="141" y="239"/>
                  <a:pt x="135" y="240"/>
                  <a:pt x="128" y="240"/>
                </a:cubicBezTo>
                <a:cubicBezTo>
                  <a:pt x="66" y="240"/>
                  <a:pt x="16" y="190"/>
                  <a:pt x="16" y="128"/>
                </a:cubicBezTo>
                <a:cubicBezTo>
                  <a:pt x="16" y="121"/>
                  <a:pt x="17" y="115"/>
                  <a:pt x="18" y="108"/>
                </a:cubicBezTo>
                <a:cubicBezTo>
                  <a:pt x="7" y="97"/>
                  <a:pt x="0" y="81"/>
                  <a:pt x="0" y="64"/>
                </a:cubicBezTo>
                <a:cubicBezTo>
                  <a:pt x="0" y="29"/>
                  <a:pt x="29" y="0"/>
                  <a:pt x="64" y="0"/>
                </a:cubicBezTo>
                <a:cubicBezTo>
                  <a:pt x="81" y="0"/>
                  <a:pt x="97" y="7"/>
                  <a:pt x="108" y="18"/>
                </a:cubicBezTo>
                <a:cubicBezTo>
                  <a:pt x="115" y="17"/>
                  <a:pt x="121" y="16"/>
                  <a:pt x="128" y="16"/>
                </a:cubicBezTo>
                <a:cubicBezTo>
                  <a:pt x="190" y="16"/>
                  <a:pt x="240" y="66"/>
                  <a:pt x="240" y="128"/>
                </a:cubicBezTo>
                <a:cubicBezTo>
                  <a:pt x="240" y="135"/>
                  <a:pt x="239" y="141"/>
                  <a:pt x="238" y="148"/>
                </a:cubicBezTo>
                <a:cubicBezTo>
                  <a:pt x="249" y="159"/>
                  <a:pt x="256" y="175"/>
                  <a:pt x="256" y="192"/>
                </a:cubicBezTo>
              </a:path>
            </a:pathLst>
          </a:custGeom>
          <a:solidFill>
            <a:schemeClr val="dk1"/>
          </a:solidFill>
          <a:ln w="0">
            <a:noFill/>
          </a:ln>
        </p:spPr>
        <p:style>
          <a:lnRef idx="0"/>
          <a:fillRef idx="0"/>
          <a:effectRef idx="0"/>
          <a:fontRef idx="minor"/>
        </p:style>
      </p:sp>
      <p:sp>
        <p:nvSpPr>
          <p:cNvPr id="2288" name="Google Shape;2253;p49"/>
          <p:cNvSpPr/>
          <p:nvPr/>
        </p:nvSpPr>
        <p:spPr>
          <a:xfrm>
            <a:off x="4598280" y="3309480"/>
            <a:ext cx="522000" cy="441000"/>
          </a:xfrm>
          <a:custGeom>
            <a:avLst/>
            <a:gdLst/>
            <a:ahLst/>
            <a:rect l="l" t="t" r="r" b="b"/>
            <a:pathLst>
              <a:path w="256" h="216">
                <a:moveTo>
                  <a:pt x="166" y="89"/>
                </a:moveTo>
                <a:cubicBezTo>
                  <a:pt x="134" y="56"/>
                  <a:pt x="134" y="56"/>
                  <a:pt x="134" y="56"/>
                </a:cubicBezTo>
                <a:cubicBezTo>
                  <a:pt x="125" y="47"/>
                  <a:pt x="111" y="47"/>
                  <a:pt x="102" y="56"/>
                </a:cubicBezTo>
                <a:cubicBezTo>
                  <a:pt x="93" y="65"/>
                  <a:pt x="93" y="65"/>
                  <a:pt x="93" y="65"/>
                </a:cubicBezTo>
                <a:cubicBezTo>
                  <a:pt x="83" y="57"/>
                  <a:pt x="71" y="52"/>
                  <a:pt x="58" y="52"/>
                </a:cubicBezTo>
                <a:cubicBezTo>
                  <a:pt x="26" y="52"/>
                  <a:pt x="0" y="78"/>
                  <a:pt x="0" y="110"/>
                </a:cubicBezTo>
                <a:cubicBezTo>
                  <a:pt x="0" y="141"/>
                  <a:pt x="26" y="167"/>
                  <a:pt x="58" y="167"/>
                </a:cubicBezTo>
                <a:cubicBezTo>
                  <a:pt x="61" y="167"/>
                  <a:pt x="63" y="166"/>
                  <a:pt x="65" y="166"/>
                </a:cubicBezTo>
                <a:cubicBezTo>
                  <a:pt x="119" y="216"/>
                  <a:pt x="119" y="216"/>
                  <a:pt x="119" y="216"/>
                </a:cubicBezTo>
                <a:cubicBezTo>
                  <a:pt x="256" y="93"/>
                  <a:pt x="256" y="93"/>
                  <a:pt x="256" y="93"/>
                </a:cubicBezTo>
                <a:cubicBezTo>
                  <a:pt x="256" y="0"/>
                  <a:pt x="256" y="0"/>
                  <a:pt x="256" y="0"/>
                </a:cubicBezTo>
                <a:lnTo>
                  <a:pt x="166" y="89"/>
                </a:lnTo>
                <a:close/>
                <a:moveTo>
                  <a:pt x="59" y="152"/>
                </a:moveTo>
                <a:cubicBezTo>
                  <a:pt x="59" y="152"/>
                  <a:pt x="58" y="152"/>
                  <a:pt x="58" y="152"/>
                </a:cubicBezTo>
                <a:cubicBezTo>
                  <a:pt x="34" y="152"/>
                  <a:pt x="15" y="133"/>
                  <a:pt x="15" y="110"/>
                </a:cubicBezTo>
                <a:cubicBezTo>
                  <a:pt x="15" y="86"/>
                  <a:pt x="34" y="67"/>
                  <a:pt x="58" y="67"/>
                </a:cubicBezTo>
                <a:cubicBezTo>
                  <a:pt x="68" y="67"/>
                  <a:pt x="76" y="70"/>
                  <a:pt x="83" y="75"/>
                </a:cubicBezTo>
                <a:cubicBezTo>
                  <a:pt x="94" y="83"/>
                  <a:pt x="102" y="95"/>
                  <a:pt x="102" y="110"/>
                </a:cubicBezTo>
                <a:cubicBezTo>
                  <a:pt x="102" y="133"/>
                  <a:pt x="83" y="152"/>
                  <a:pt x="59" y="152"/>
                </a:cubicBezTo>
                <a:moveTo>
                  <a:pt x="239" y="90"/>
                </a:moveTo>
                <a:cubicBezTo>
                  <a:pt x="194" y="132"/>
                  <a:pt x="194" y="132"/>
                  <a:pt x="194" y="132"/>
                </a:cubicBezTo>
                <a:cubicBezTo>
                  <a:pt x="121" y="197"/>
                  <a:pt x="121" y="197"/>
                  <a:pt x="121" y="197"/>
                </a:cubicBezTo>
                <a:cubicBezTo>
                  <a:pt x="82" y="162"/>
                  <a:pt x="82" y="162"/>
                  <a:pt x="82" y="162"/>
                </a:cubicBezTo>
                <a:cubicBezTo>
                  <a:pt x="93" y="157"/>
                  <a:pt x="102" y="149"/>
                  <a:pt x="108" y="139"/>
                </a:cubicBezTo>
                <a:cubicBezTo>
                  <a:pt x="123" y="155"/>
                  <a:pt x="123" y="155"/>
                  <a:pt x="123" y="155"/>
                </a:cubicBezTo>
                <a:cubicBezTo>
                  <a:pt x="177" y="99"/>
                  <a:pt x="177" y="99"/>
                  <a:pt x="177" y="99"/>
                </a:cubicBezTo>
                <a:cubicBezTo>
                  <a:pt x="239" y="35"/>
                  <a:pt x="239" y="35"/>
                  <a:pt x="239" y="35"/>
                </a:cubicBezTo>
                <a:lnTo>
                  <a:pt x="239" y="90"/>
                </a:lnTo>
                <a:close/>
              </a:path>
            </a:pathLst>
          </a:custGeom>
          <a:solidFill>
            <a:schemeClr val="dk1"/>
          </a:solidFill>
          <a:ln w="0">
            <a:noFill/>
          </a:ln>
        </p:spPr>
        <p:style>
          <a:lnRef idx="0"/>
          <a:fillRef idx="0"/>
          <a:effectRef idx="0"/>
          <a:fontRef idx="minor"/>
        </p:style>
      </p:sp>
      <p:sp>
        <p:nvSpPr>
          <p:cNvPr id="2289" name="Google Shape;2254;p49"/>
          <p:cNvSpPr/>
          <p:nvPr/>
        </p:nvSpPr>
        <p:spPr>
          <a:xfrm>
            <a:off x="3683160" y="3293640"/>
            <a:ext cx="522000" cy="482400"/>
          </a:xfrm>
          <a:custGeom>
            <a:avLst/>
            <a:gdLst/>
            <a:ahLst/>
            <a:rect l="l" t="t" r="r" b="b"/>
            <a:pathLst>
              <a:path w="265" h="245">
                <a:moveTo>
                  <a:pt x="133" y="46"/>
                </a:moveTo>
                <a:lnTo>
                  <a:pt x="188" y="0"/>
                </a:lnTo>
                <a:lnTo>
                  <a:pt x="265" y="51"/>
                </a:lnTo>
                <a:lnTo>
                  <a:pt x="212" y="93"/>
                </a:lnTo>
                <a:lnTo>
                  <a:pt x="133" y="46"/>
                </a:lnTo>
                <a:close/>
                <a:moveTo>
                  <a:pt x="265" y="136"/>
                </a:moveTo>
                <a:lnTo>
                  <a:pt x="188" y="187"/>
                </a:lnTo>
                <a:lnTo>
                  <a:pt x="133" y="142"/>
                </a:lnTo>
                <a:lnTo>
                  <a:pt x="212" y="93"/>
                </a:lnTo>
                <a:lnTo>
                  <a:pt x="265" y="136"/>
                </a:lnTo>
                <a:close/>
                <a:moveTo>
                  <a:pt x="78" y="187"/>
                </a:moveTo>
                <a:lnTo>
                  <a:pt x="0" y="136"/>
                </a:lnTo>
                <a:lnTo>
                  <a:pt x="54" y="93"/>
                </a:lnTo>
                <a:lnTo>
                  <a:pt x="133" y="142"/>
                </a:lnTo>
                <a:lnTo>
                  <a:pt x="78" y="187"/>
                </a:lnTo>
                <a:close/>
                <a:moveTo>
                  <a:pt x="0" y="51"/>
                </a:moveTo>
                <a:lnTo>
                  <a:pt x="78" y="0"/>
                </a:lnTo>
                <a:lnTo>
                  <a:pt x="133" y="46"/>
                </a:lnTo>
                <a:lnTo>
                  <a:pt x="54" y="93"/>
                </a:lnTo>
                <a:lnTo>
                  <a:pt x="0" y="51"/>
                </a:lnTo>
                <a:close/>
                <a:moveTo>
                  <a:pt x="133" y="151"/>
                </a:moveTo>
                <a:lnTo>
                  <a:pt x="188" y="196"/>
                </a:lnTo>
                <a:lnTo>
                  <a:pt x="212" y="181"/>
                </a:lnTo>
                <a:lnTo>
                  <a:pt x="212" y="198"/>
                </a:lnTo>
                <a:lnTo>
                  <a:pt x="133" y="245"/>
                </a:lnTo>
                <a:lnTo>
                  <a:pt x="55" y="198"/>
                </a:lnTo>
                <a:lnTo>
                  <a:pt x="55" y="181"/>
                </a:lnTo>
                <a:lnTo>
                  <a:pt x="78" y="196"/>
                </a:lnTo>
                <a:lnTo>
                  <a:pt x="133" y="151"/>
                </a:lnTo>
                <a:close/>
              </a:path>
            </a:pathLst>
          </a:custGeom>
          <a:solidFill>
            <a:schemeClr val="dk1"/>
          </a:solidFill>
          <a:ln w="0">
            <a:noFill/>
          </a:ln>
        </p:spPr>
        <p:style>
          <a:lnRef idx="0"/>
          <a:fillRef idx="0"/>
          <a:effectRef idx="0"/>
          <a:fontRef idx="minor"/>
        </p:style>
      </p:sp>
      <p:sp>
        <p:nvSpPr>
          <p:cNvPr id="2290" name="Google Shape;2255;p49"/>
          <p:cNvSpPr/>
          <p:nvPr/>
        </p:nvSpPr>
        <p:spPr>
          <a:xfrm>
            <a:off x="2866680" y="3270240"/>
            <a:ext cx="326880" cy="522000"/>
          </a:xfrm>
          <a:custGeom>
            <a:avLst/>
            <a:gdLst/>
            <a:ahLst/>
            <a:rect l="l" t="t" r="r" b="b"/>
            <a:pathLst>
              <a:path w="160" h="256">
                <a:moveTo>
                  <a:pt x="160" y="242"/>
                </a:moveTo>
                <a:cubicBezTo>
                  <a:pt x="149" y="247"/>
                  <a:pt x="139" y="251"/>
                  <a:pt x="131" y="253"/>
                </a:cubicBezTo>
                <a:cubicBezTo>
                  <a:pt x="122" y="255"/>
                  <a:pt x="112" y="256"/>
                  <a:pt x="102" y="256"/>
                </a:cubicBezTo>
                <a:cubicBezTo>
                  <a:pt x="90" y="256"/>
                  <a:pt x="83" y="255"/>
                  <a:pt x="74" y="252"/>
                </a:cubicBezTo>
                <a:cubicBezTo>
                  <a:pt x="66" y="249"/>
                  <a:pt x="58" y="244"/>
                  <a:pt x="52" y="239"/>
                </a:cubicBezTo>
                <a:cubicBezTo>
                  <a:pt x="45" y="234"/>
                  <a:pt x="41" y="228"/>
                  <a:pt x="38" y="222"/>
                </a:cubicBezTo>
                <a:cubicBezTo>
                  <a:pt x="36" y="215"/>
                  <a:pt x="35" y="206"/>
                  <a:pt x="35" y="195"/>
                </a:cubicBezTo>
                <a:cubicBezTo>
                  <a:pt x="35" y="105"/>
                  <a:pt x="35" y="105"/>
                  <a:pt x="35" y="105"/>
                </a:cubicBezTo>
                <a:cubicBezTo>
                  <a:pt x="0" y="105"/>
                  <a:pt x="0" y="105"/>
                  <a:pt x="0" y="105"/>
                </a:cubicBezTo>
                <a:cubicBezTo>
                  <a:pt x="0" y="69"/>
                  <a:pt x="0" y="69"/>
                  <a:pt x="0" y="69"/>
                </a:cubicBezTo>
                <a:cubicBezTo>
                  <a:pt x="10" y="65"/>
                  <a:pt x="22" y="61"/>
                  <a:pt x="29" y="55"/>
                </a:cubicBezTo>
                <a:cubicBezTo>
                  <a:pt x="36" y="48"/>
                  <a:pt x="42" y="41"/>
                  <a:pt x="46" y="33"/>
                </a:cubicBezTo>
                <a:cubicBezTo>
                  <a:pt x="50" y="24"/>
                  <a:pt x="53" y="13"/>
                  <a:pt x="55" y="0"/>
                </a:cubicBezTo>
                <a:cubicBezTo>
                  <a:pt x="91" y="0"/>
                  <a:pt x="91" y="0"/>
                  <a:pt x="91" y="0"/>
                </a:cubicBezTo>
                <a:cubicBezTo>
                  <a:pt x="91" y="59"/>
                  <a:pt x="91" y="59"/>
                  <a:pt x="91" y="59"/>
                </a:cubicBezTo>
                <a:cubicBezTo>
                  <a:pt x="150" y="59"/>
                  <a:pt x="150" y="59"/>
                  <a:pt x="150" y="59"/>
                </a:cubicBezTo>
                <a:cubicBezTo>
                  <a:pt x="150" y="105"/>
                  <a:pt x="150" y="105"/>
                  <a:pt x="150" y="105"/>
                </a:cubicBezTo>
                <a:cubicBezTo>
                  <a:pt x="91" y="105"/>
                  <a:pt x="91" y="105"/>
                  <a:pt x="91" y="105"/>
                </a:cubicBezTo>
                <a:cubicBezTo>
                  <a:pt x="91" y="171"/>
                  <a:pt x="91" y="171"/>
                  <a:pt x="91" y="171"/>
                </a:cubicBezTo>
                <a:cubicBezTo>
                  <a:pt x="91" y="185"/>
                  <a:pt x="91" y="194"/>
                  <a:pt x="93" y="198"/>
                </a:cubicBezTo>
                <a:cubicBezTo>
                  <a:pt x="94" y="202"/>
                  <a:pt x="98" y="207"/>
                  <a:pt x="102" y="209"/>
                </a:cubicBezTo>
                <a:cubicBezTo>
                  <a:pt x="108" y="213"/>
                  <a:pt x="114" y="214"/>
                  <a:pt x="122" y="214"/>
                </a:cubicBezTo>
                <a:cubicBezTo>
                  <a:pt x="135" y="214"/>
                  <a:pt x="147" y="210"/>
                  <a:pt x="160" y="202"/>
                </a:cubicBezTo>
                <a:lnTo>
                  <a:pt x="160" y="242"/>
                </a:lnTo>
                <a:close/>
              </a:path>
            </a:pathLst>
          </a:custGeom>
          <a:solidFill>
            <a:schemeClr val="dk1"/>
          </a:solidFill>
          <a:ln w="0">
            <a:noFill/>
          </a:ln>
        </p:spPr>
        <p:style>
          <a:lnRef idx="0"/>
          <a:fillRef idx="0"/>
          <a:effectRef idx="0"/>
          <a:fontRef idx="minor"/>
        </p:style>
      </p:sp>
      <p:sp>
        <p:nvSpPr>
          <p:cNvPr id="2291" name="Google Shape;2256;p49"/>
          <p:cNvSpPr/>
          <p:nvPr/>
        </p:nvSpPr>
        <p:spPr>
          <a:xfrm>
            <a:off x="1854720" y="3270240"/>
            <a:ext cx="522000" cy="522000"/>
          </a:xfrm>
          <a:custGeom>
            <a:avLst/>
            <a:gdLst/>
            <a:ahLst/>
            <a:rect l="l" t="t" r="r" b="b"/>
            <a:pathLst>
              <a:path w="256" h="256">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dk1"/>
          </a:solidFill>
          <a:ln w="0">
            <a:noFill/>
          </a:ln>
        </p:spPr>
        <p:style>
          <a:lnRef idx="0"/>
          <a:fillRef idx="0"/>
          <a:effectRef idx="0"/>
          <a:fontRef idx="minor"/>
        </p:style>
      </p:sp>
      <p:sp>
        <p:nvSpPr>
          <p:cNvPr id="2292" name="Google Shape;2257;p49"/>
          <p:cNvSpPr/>
          <p:nvPr/>
        </p:nvSpPr>
        <p:spPr>
          <a:xfrm>
            <a:off x="939240" y="3317400"/>
            <a:ext cx="522000" cy="429120"/>
          </a:xfrm>
          <a:custGeom>
            <a:avLst/>
            <a:gdLst/>
            <a:ahLst/>
            <a:rect l="l" t="t"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dk1"/>
          </a:solidFill>
          <a:ln w="0">
            <a:noFill/>
          </a:ln>
        </p:spPr>
        <p:style>
          <a:lnRef idx="0"/>
          <a:fillRef idx="0"/>
          <a:effectRef idx="0"/>
          <a:fontRef idx="minor"/>
        </p:style>
      </p:sp>
      <p:sp>
        <p:nvSpPr>
          <p:cNvPr id="2293" name="Google Shape;2258;p49"/>
          <p:cNvSpPr/>
          <p:nvPr/>
        </p:nvSpPr>
        <p:spPr>
          <a:xfrm>
            <a:off x="11003400" y="2352960"/>
            <a:ext cx="522000" cy="522000"/>
          </a:xfrm>
          <a:custGeom>
            <a:avLst/>
            <a:gdLst/>
            <a:ahLst/>
            <a:rect l="l" t="t" r="r" b="b"/>
            <a:pathLst>
              <a:path w="256" h="256">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dk1"/>
          </a:solidFill>
          <a:ln w="0">
            <a:noFill/>
          </a:ln>
        </p:spPr>
        <p:style>
          <a:lnRef idx="0"/>
          <a:fillRef idx="0"/>
          <a:effectRef idx="0"/>
          <a:fontRef idx="minor"/>
        </p:style>
      </p:sp>
      <p:sp>
        <p:nvSpPr>
          <p:cNvPr id="2294" name="Google Shape;2259;p49"/>
          <p:cNvSpPr/>
          <p:nvPr/>
        </p:nvSpPr>
        <p:spPr>
          <a:xfrm>
            <a:off x="10235880" y="2349000"/>
            <a:ext cx="243720" cy="525960"/>
          </a:xfrm>
          <a:custGeom>
            <a:avLst/>
            <a:gdLst/>
            <a:ahLst/>
            <a:rect l="l" t="t" r="r" b="b"/>
            <a:pathLst>
              <a:path w="120" h="258">
                <a:moveTo>
                  <a:pt x="120" y="2"/>
                </a:moveTo>
                <a:cubicBezTo>
                  <a:pt x="120" y="43"/>
                  <a:pt x="120" y="43"/>
                  <a:pt x="120" y="43"/>
                </a:cubicBezTo>
                <a:cubicBezTo>
                  <a:pt x="120" y="43"/>
                  <a:pt x="90" y="40"/>
                  <a:pt x="82" y="52"/>
                </a:cubicBezTo>
                <a:cubicBezTo>
                  <a:pt x="78" y="58"/>
                  <a:pt x="80" y="77"/>
                  <a:pt x="80" y="90"/>
                </a:cubicBezTo>
                <a:cubicBezTo>
                  <a:pt x="120" y="90"/>
                  <a:pt x="120" y="90"/>
                  <a:pt x="120" y="90"/>
                </a:cubicBezTo>
                <a:cubicBezTo>
                  <a:pt x="117" y="106"/>
                  <a:pt x="114" y="116"/>
                  <a:pt x="112" y="130"/>
                </a:cubicBezTo>
                <a:cubicBezTo>
                  <a:pt x="80" y="130"/>
                  <a:pt x="80" y="130"/>
                  <a:pt x="80" y="130"/>
                </a:cubicBezTo>
                <a:cubicBezTo>
                  <a:pt x="80" y="258"/>
                  <a:pt x="80" y="258"/>
                  <a:pt x="80" y="258"/>
                </a:cubicBezTo>
                <a:cubicBezTo>
                  <a:pt x="24" y="258"/>
                  <a:pt x="24" y="258"/>
                  <a:pt x="24" y="258"/>
                </a:cubicBezTo>
                <a:cubicBezTo>
                  <a:pt x="24" y="219"/>
                  <a:pt x="24" y="172"/>
                  <a:pt x="24" y="130"/>
                </a:cubicBezTo>
                <a:cubicBezTo>
                  <a:pt x="0" y="130"/>
                  <a:pt x="0" y="130"/>
                  <a:pt x="0" y="130"/>
                </a:cubicBezTo>
                <a:cubicBezTo>
                  <a:pt x="0" y="90"/>
                  <a:pt x="0" y="90"/>
                  <a:pt x="0" y="90"/>
                </a:cubicBezTo>
                <a:cubicBezTo>
                  <a:pt x="24" y="90"/>
                  <a:pt x="24" y="90"/>
                  <a:pt x="24" y="90"/>
                </a:cubicBezTo>
                <a:cubicBezTo>
                  <a:pt x="25" y="61"/>
                  <a:pt x="25" y="32"/>
                  <a:pt x="40" y="17"/>
                </a:cubicBezTo>
                <a:cubicBezTo>
                  <a:pt x="56" y="0"/>
                  <a:pt x="72" y="2"/>
                  <a:pt x="120" y="2"/>
                </a:cubicBezTo>
              </a:path>
            </a:pathLst>
          </a:custGeom>
          <a:solidFill>
            <a:schemeClr val="dk1"/>
          </a:solidFill>
          <a:ln w="0">
            <a:noFill/>
          </a:ln>
        </p:spPr>
        <p:style>
          <a:lnRef idx="0"/>
          <a:fillRef idx="0"/>
          <a:effectRef idx="0"/>
          <a:fontRef idx="minor"/>
        </p:style>
      </p:sp>
      <p:sp>
        <p:nvSpPr>
          <p:cNvPr id="2295" name="Google Shape;2260;p49"/>
          <p:cNvSpPr/>
          <p:nvPr/>
        </p:nvSpPr>
        <p:spPr>
          <a:xfrm>
            <a:off x="9172800" y="2352960"/>
            <a:ext cx="522000" cy="522000"/>
          </a:xfrm>
          <a:custGeom>
            <a:avLst/>
            <a:gdLst/>
            <a:ahLst/>
            <a:rect l="l" t="t" r="r" b="b"/>
            <a:pathLst>
              <a:path w="256" h="256">
                <a:moveTo>
                  <a:pt x="128" y="0"/>
                </a:moveTo>
                <a:cubicBezTo>
                  <a:pt x="57" y="0"/>
                  <a:pt x="0" y="57"/>
                  <a:pt x="0" y="128"/>
                </a:cubicBezTo>
                <a:cubicBezTo>
                  <a:pt x="0" y="181"/>
                  <a:pt x="32" y="226"/>
                  <a:pt x="77" y="246"/>
                </a:cubicBezTo>
                <a:cubicBezTo>
                  <a:pt x="77" y="237"/>
                  <a:pt x="77" y="226"/>
                  <a:pt x="80" y="216"/>
                </a:cubicBezTo>
                <a:cubicBezTo>
                  <a:pt x="82" y="206"/>
                  <a:pt x="96" y="146"/>
                  <a:pt x="96" y="146"/>
                </a:cubicBezTo>
                <a:cubicBezTo>
                  <a:pt x="96" y="146"/>
                  <a:pt x="92" y="138"/>
                  <a:pt x="92" y="126"/>
                </a:cubicBezTo>
                <a:cubicBezTo>
                  <a:pt x="92" y="107"/>
                  <a:pt x="103" y="93"/>
                  <a:pt x="117" y="93"/>
                </a:cubicBezTo>
                <a:cubicBezTo>
                  <a:pt x="128" y="93"/>
                  <a:pt x="134" y="102"/>
                  <a:pt x="134" y="112"/>
                </a:cubicBezTo>
                <a:cubicBezTo>
                  <a:pt x="134" y="124"/>
                  <a:pt x="127" y="141"/>
                  <a:pt x="123" y="158"/>
                </a:cubicBezTo>
                <a:cubicBezTo>
                  <a:pt x="120" y="171"/>
                  <a:pt x="130" y="182"/>
                  <a:pt x="143" y="182"/>
                </a:cubicBezTo>
                <a:cubicBezTo>
                  <a:pt x="167" y="182"/>
                  <a:pt x="184" y="151"/>
                  <a:pt x="184" y="114"/>
                </a:cubicBezTo>
                <a:cubicBezTo>
                  <a:pt x="184" y="86"/>
                  <a:pt x="165" y="65"/>
                  <a:pt x="130" y="65"/>
                </a:cubicBezTo>
                <a:cubicBezTo>
                  <a:pt x="91" y="65"/>
                  <a:pt x="67" y="94"/>
                  <a:pt x="67" y="126"/>
                </a:cubicBezTo>
                <a:cubicBezTo>
                  <a:pt x="67" y="138"/>
                  <a:pt x="70" y="146"/>
                  <a:pt x="76" y="152"/>
                </a:cubicBezTo>
                <a:cubicBezTo>
                  <a:pt x="78" y="154"/>
                  <a:pt x="78" y="156"/>
                  <a:pt x="77" y="159"/>
                </a:cubicBezTo>
                <a:cubicBezTo>
                  <a:pt x="77" y="161"/>
                  <a:pt x="75" y="167"/>
                  <a:pt x="75" y="169"/>
                </a:cubicBezTo>
                <a:cubicBezTo>
                  <a:pt x="74" y="172"/>
                  <a:pt x="71" y="173"/>
                  <a:pt x="68" y="172"/>
                </a:cubicBezTo>
                <a:cubicBezTo>
                  <a:pt x="50" y="165"/>
                  <a:pt x="42" y="145"/>
                  <a:pt x="42" y="123"/>
                </a:cubicBezTo>
                <a:cubicBezTo>
                  <a:pt x="42" y="87"/>
                  <a:pt x="73" y="43"/>
                  <a:pt x="134" y="43"/>
                </a:cubicBezTo>
                <a:cubicBezTo>
                  <a:pt x="183" y="43"/>
                  <a:pt x="215" y="78"/>
                  <a:pt x="215" y="117"/>
                </a:cubicBezTo>
                <a:cubicBezTo>
                  <a:pt x="215" y="167"/>
                  <a:pt x="187" y="205"/>
                  <a:pt x="146" y="205"/>
                </a:cubicBezTo>
                <a:cubicBezTo>
                  <a:pt x="132" y="205"/>
                  <a:pt x="119" y="197"/>
                  <a:pt x="114" y="189"/>
                </a:cubicBezTo>
                <a:cubicBezTo>
                  <a:pt x="114" y="189"/>
                  <a:pt x="107" y="218"/>
                  <a:pt x="105" y="224"/>
                </a:cubicBezTo>
                <a:cubicBezTo>
                  <a:pt x="103" y="234"/>
                  <a:pt x="98" y="243"/>
                  <a:pt x="93" y="251"/>
                </a:cubicBezTo>
                <a:cubicBezTo>
                  <a:pt x="104" y="254"/>
                  <a:pt x="116" y="256"/>
                  <a:pt x="128" y="256"/>
                </a:cubicBezTo>
                <a:cubicBezTo>
                  <a:pt x="199" y="256"/>
                  <a:pt x="256" y="199"/>
                  <a:pt x="256" y="128"/>
                </a:cubicBezTo>
                <a:cubicBezTo>
                  <a:pt x="256" y="57"/>
                  <a:pt x="199" y="0"/>
                  <a:pt x="128" y="0"/>
                </a:cubicBezTo>
              </a:path>
            </a:pathLst>
          </a:custGeom>
          <a:solidFill>
            <a:schemeClr val="dk1"/>
          </a:solidFill>
          <a:ln w="0">
            <a:noFill/>
          </a:ln>
        </p:spPr>
        <p:style>
          <a:lnRef idx="0"/>
          <a:fillRef idx="0"/>
          <a:effectRef idx="0"/>
          <a:fontRef idx="minor"/>
        </p:style>
      </p:sp>
      <p:sp>
        <p:nvSpPr>
          <p:cNvPr id="2296" name="Google Shape;2261;p49"/>
          <p:cNvSpPr/>
          <p:nvPr/>
        </p:nvSpPr>
        <p:spPr>
          <a:xfrm>
            <a:off x="8312760" y="2350800"/>
            <a:ext cx="401760" cy="531720"/>
          </a:xfrm>
          <a:custGeom>
            <a:avLst/>
            <a:gdLst/>
            <a:ahLst/>
            <a:rect l="l" t="t" r="r" b="b"/>
            <a:pathLst>
              <a:path w="197" h="260">
                <a:moveTo>
                  <a:pt x="83" y="168"/>
                </a:moveTo>
                <a:cubicBezTo>
                  <a:pt x="80" y="176"/>
                  <a:pt x="78" y="185"/>
                  <a:pt x="76" y="193"/>
                </a:cubicBezTo>
                <a:cubicBezTo>
                  <a:pt x="74" y="202"/>
                  <a:pt x="72" y="210"/>
                  <a:pt x="69" y="218"/>
                </a:cubicBezTo>
                <a:cubicBezTo>
                  <a:pt x="64" y="231"/>
                  <a:pt x="57" y="243"/>
                  <a:pt x="49" y="253"/>
                </a:cubicBezTo>
                <a:cubicBezTo>
                  <a:pt x="43" y="260"/>
                  <a:pt x="44" y="257"/>
                  <a:pt x="42" y="257"/>
                </a:cubicBezTo>
                <a:cubicBezTo>
                  <a:pt x="41" y="256"/>
                  <a:pt x="41" y="255"/>
                  <a:pt x="41" y="253"/>
                </a:cubicBezTo>
                <a:cubicBezTo>
                  <a:pt x="39" y="243"/>
                  <a:pt x="40" y="231"/>
                  <a:pt x="41" y="220"/>
                </a:cubicBezTo>
                <a:cubicBezTo>
                  <a:pt x="41" y="207"/>
                  <a:pt x="44" y="196"/>
                  <a:pt x="47" y="185"/>
                </a:cubicBezTo>
                <a:cubicBezTo>
                  <a:pt x="51" y="165"/>
                  <a:pt x="56" y="144"/>
                  <a:pt x="61" y="124"/>
                </a:cubicBezTo>
                <a:cubicBezTo>
                  <a:pt x="61" y="122"/>
                  <a:pt x="62" y="120"/>
                  <a:pt x="62" y="119"/>
                </a:cubicBezTo>
                <a:cubicBezTo>
                  <a:pt x="60" y="113"/>
                  <a:pt x="58" y="108"/>
                  <a:pt x="57" y="102"/>
                </a:cubicBezTo>
                <a:cubicBezTo>
                  <a:pt x="57" y="95"/>
                  <a:pt x="57" y="89"/>
                  <a:pt x="59" y="83"/>
                </a:cubicBezTo>
                <a:cubicBezTo>
                  <a:pt x="62" y="72"/>
                  <a:pt x="68" y="63"/>
                  <a:pt x="78" y="59"/>
                </a:cubicBezTo>
                <a:cubicBezTo>
                  <a:pt x="84" y="57"/>
                  <a:pt x="91" y="58"/>
                  <a:pt x="95" y="61"/>
                </a:cubicBezTo>
                <a:cubicBezTo>
                  <a:pt x="99" y="63"/>
                  <a:pt x="102" y="67"/>
                  <a:pt x="104" y="73"/>
                </a:cubicBezTo>
                <a:cubicBezTo>
                  <a:pt x="105" y="79"/>
                  <a:pt x="104" y="87"/>
                  <a:pt x="103" y="92"/>
                </a:cubicBezTo>
                <a:cubicBezTo>
                  <a:pt x="100" y="104"/>
                  <a:pt x="97" y="113"/>
                  <a:pt x="94" y="125"/>
                </a:cubicBezTo>
                <a:cubicBezTo>
                  <a:pt x="92" y="131"/>
                  <a:pt x="90" y="137"/>
                  <a:pt x="92" y="143"/>
                </a:cubicBezTo>
                <a:cubicBezTo>
                  <a:pt x="93" y="149"/>
                  <a:pt x="96" y="153"/>
                  <a:pt x="100" y="156"/>
                </a:cubicBezTo>
                <a:cubicBezTo>
                  <a:pt x="105" y="159"/>
                  <a:pt x="110" y="161"/>
                  <a:pt x="117" y="160"/>
                </a:cubicBezTo>
                <a:cubicBezTo>
                  <a:pt x="129" y="160"/>
                  <a:pt x="137" y="152"/>
                  <a:pt x="143" y="145"/>
                </a:cubicBezTo>
                <a:cubicBezTo>
                  <a:pt x="152" y="133"/>
                  <a:pt x="158" y="117"/>
                  <a:pt x="160" y="98"/>
                </a:cubicBezTo>
                <a:cubicBezTo>
                  <a:pt x="160" y="92"/>
                  <a:pt x="161" y="85"/>
                  <a:pt x="160" y="78"/>
                </a:cubicBezTo>
                <a:cubicBezTo>
                  <a:pt x="160" y="65"/>
                  <a:pt x="156" y="55"/>
                  <a:pt x="149" y="47"/>
                </a:cubicBezTo>
                <a:cubicBezTo>
                  <a:pt x="143" y="39"/>
                  <a:pt x="135" y="33"/>
                  <a:pt x="124" y="30"/>
                </a:cubicBezTo>
                <a:cubicBezTo>
                  <a:pt x="114" y="26"/>
                  <a:pt x="99" y="25"/>
                  <a:pt x="87" y="27"/>
                </a:cubicBezTo>
                <a:cubicBezTo>
                  <a:pt x="63" y="31"/>
                  <a:pt x="47" y="44"/>
                  <a:pt x="37" y="62"/>
                </a:cubicBezTo>
                <a:cubicBezTo>
                  <a:pt x="32" y="72"/>
                  <a:pt x="29" y="83"/>
                  <a:pt x="29" y="97"/>
                </a:cubicBezTo>
                <a:cubicBezTo>
                  <a:pt x="29" y="107"/>
                  <a:pt x="32" y="115"/>
                  <a:pt x="36" y="122"/>
                </a:cubicBezTo>
                <a:cubicBezTo>
                  <a:pt x="37" y="124"/>
                  <a:pt x="39" y="125"/>
                  <a:pt x="40" y="128"/>
                </a:cubicBezTo>
                <a:cubicBezTo>
                  <a:pt x="42" y="131"/>
                  <a:pt x="40" y="136"/>
                  <a:pt x="39" y="139"/>
                </a:cubicBezTo>
                <a:cubicBezTo>
                  <a:pt x="38" y="143"/>
                  <a:pt x="38" y="149"/>
                  <a:pt x="33" y="149"/>
                </a:cubicBezTo>
                <a:cubicBezTo>
                  <a:pt x="31" y="149"/>
                  <a:pt x="28" y="148"/>
                  <a:pt x="27" y="147"/>
                </a:cubicBezTo>
                <a:cubicBezTo>
                  <a:pt x="14" y="140"/>
                  <a:pt x="6" y="127"/>
                  <a:pt x="2" y="110"/>
                </a:cubicBezTo>
                <a:cubicBezTo>
                  <a:pt x="0" y="99"/>
                  <a:pt x="0" y="87"/>
                  <a:pt x="2" y="77"/>
                </a:cubicBezTo>
                <a:cubicBezTo>
                  <a:pt x="4" y="68"/>
                  <a:pt x="8" y="59"/>
                  <a:pt x="12" y="51"/>
                </a:cubicBezTo>
                <a:cubicBezTo>
                  <a:pt x="20" y="36"/>
                  <a:pt x="32" y="24"/>
                  <a:pt x="46" y="16"/>
                </a:cubicBezTo>
                <a:cubicBezTo>
                  <a:pt x="58" y="9"/>
                  <a:pt x="70" y="5"/>
                  <a:pt x="86" y="2"/>
                </a:cubicBezTo>
                <a:cubicBezTo>
                  <a:pt x="91" y="2"/>
                  <a:pt x="96" y="1"/>
                  <a:pt x="102" y="1"/>
                </a:cubicBezTo>
                <a:cubicBezTo>
                  <a:pt x="118" y="0"/>
                  <a:pt x="133" y="4"/>
                  <a:pt x="145" y="9"/>
                </a:cubicBezTo>
                <a:cubicBezTo>
                  <a:pt x="157" y="15"/>
                  <a:pt x="166" y="22"/>
                  <a:pt x="175" y="31"/>
                </a:cubicBezTo>
                <a:cubicBezTo>
                  <a:pt x="183" y="40"/>
                  <a:pt x="189" y="50"/>
                  <a:pt x="193" y="64"/>
                </a:cubicBezTo>
                <a:cubicBezTo>
                  <a:pt x="195" y="71"/>
                  <a:pt x="197" y="78"/>
                  <a:pt x="197" y="87"/>
                </a:cubicBezTo>
                <a:cubicBezTo>
                  <a:pt x="197" y="95"/>
                  <a:pt x="195" y="103"/>
                  <a:pt x="194" y="110"/>
                </a:cubicBezTo>
                <a:cubicBezTo>
                  <a:pt x="189" y="139"/>
                  <a:pt x="176" y="162"/>
                  <a:pt x="155" y="175"/>
                </a:cubicBezTo>
                <a:cubicBezTo>
                  <a:pt x="151" y="178"/>
                  <a:pt x="145" y="181"/>
                  <a:pt x="138" y="183"/>
                </a:cubicBezTo>
                <a:cubicBezTo>
                  <a:pt x="131" y="185"/>
                  <a:pt x="124" y="186"/>
                  <a:pt x="116" y="186"/>
                </a:cubicBezTo>
                <a:cubicBezTo>
                  <a:pt x="108" y="185"/>
                  <a:pt x="101" y="183"/>
                  <a:pt x="96" y="180"/>
                </a:cubicBezTo>
                <a:cubicBezTo>
                  <a:pt x="90" y="177"/>
                  <a:pt x="86" y="173"/>
                  <a:pt x="83" y="168"/>
                </a:cubicBezTo>
              </a:path>
            </a:pathLst>
          </a:custGeom>
          <a:solidFill>
            <a:schemeClr val="dk1"/>
          </a:solidFill>
          <a:ln w="0">
            <a:noFill/>
          </a:ln>
        </p:spPr>
        <p:style>
          <a:lnRef idx="0"/>
          <a:fillRef idx="0"/>
          <a:effectRef idx="0"/>
          <a:fontRef idx="minor"/>
        </p:style>
      </p:sp>
      <p:sp>
        <p:nvSpPr>
          <p:cNvPr id="2297" name="Google Shape;2262;p49"/>
          <p:cNvSpPr/>
          <p:nvPr/>
        </p:nvSpPr>
        <p:spPr>
          <a:xfrm>
            <a:off x="7375680" y="2352960"/>
            <a:ext cx="448920" cy="522000"/>
          </a:xfrm>
          <a:custGeom>
            <a:avLst/>
            <a:gdLst/>
            <a:ahLst/>
            <a:rect l="l" t="t" r="r" b="b"/>
            <a:pathLst>
              <a:path w="220" h="256">
                <a:moveTo>
                  <a:pt x="219" y="253"/>
                </a:moveTo>
                <a:cubicBezTo>
                  <a:pt x="218" y="255"/>
                  <a:pt x="216" y="256"/>
                  <a:pt x="214" y="256"/>
                </a:cubicBezTo>
                <a:cubicBezTo>
                  <a:pt x="126" y="256"/>
                  <a:pt x="126" y="256"/>
                  <a:pt x="126" y="256"/>
                </a:cubicBezTo>
                <a:cubicBezTo>
                  <a:pt x="126" y="208"/>
                  <a:pt x="126" y="208"/>
                  <a:pt x="126" y="208"/>
                </a:cubicBezTo>
                <a:cubicBezTo>
                  <a:pt x="165" y="184"/>
                  <a:pt x="165" y="184"/>
                  <a:pt x="165" y="184"/>
                </a:cubicBezTo>
                <a:cubicBezTo>
                  <a:pt x="169" y="184"/>
                  <a:pt x="173" y="180"/>
                  <a:pt x="173" y="176"/>
                </a:cubicBezTo>
                <a:cubicBezTo>
                  <a:pt x="173" y="172"/>
                  <a:pt x="169" y="168"/>
                  <a:pt x="165" y="168"/>
                </a:cubicBezTo>
                <a:cubicBezTo>
                  <a:pt x="126" y="192"/>
                  <a:pt x="126" y="192"/>
                  <a:pt x="126" y="192"/>
                </a:cubicBezTo>
                <a:cubicBezTo>
                  <a:pt x="126" y="164"/>
                  <a:pt x="126" y="164"/>
                  <a:pt x="126" y="164"/>
                </a:cubicBezTo>
                <a:cubicBezTo>
                  <a:pt x="149" y="152"/>
                  <a:pt x="149" y="152"/>
                  <a:pt x="149" y="152"/>
                </a:cubicBezTo>
                <a:cubicBezTo>
                  <a:pt x="154" y="152"/>
                  <a:pt x="157" y="148"/>
                  <a:pt x="157" y="144"/>
                </a:cubicBezTo>
                <a:cubicBezTo>
                  <a:pt x="157" y="140"/>
                  <a:pt x="154" y="136"/>
                  <a:pt x="149" y="136"/>
                </a:cubicBezTo>
                <a:cubicBezTo>
                  <a:pt x="126" y="148"/>
                  <a:pt x="126" y="148"/>
                  <a:pt x="126" y="148"/>
                </a:cubicBezTo>
                <a:cubicBezTo>
                  <a:pt x="126" y="136"/>
                  <a:pt x="126" y="136"/>
                  <a:pt x="126" y="136"/>
                </a:cubicBezTo>
                <a:cubicBezTo>
                  <a:pt x="126" y="132"/>
                  <a:pt x="122" y="128"/>
                  <a:pt x="118" y="128"/>
                </a:cubicBezTo>
                <a:cubicBezTo>
                  <a:pt x="102" y="128"/>
                  <a:pt x="102" y="128"/>
                  <a:pt x="102" y="128"/>
                </a:cubicBezTo>
                <a:cubicBezTo>
                  <a:pt x="98" y="128"/>
                  <a:pt x="94" y="132"/>
                  <a:pt x="94" y="136"/>
                </a:cubicBezTo>
                <a:cubicBezTo>
                  <a:pt x="94" y="187"/>
                  <a:pt x="94" y="187"/>
                  <a:pt x="94" y="187"/>
                </a:cubicBezTo>
                <a:cubicBezTo>
                  <a:pt x="63" y="176"/>
                  <a:pt x="63" y="176"/>
                  <a:pt x="63" y="176"/>
                </a:cubicBezTo>
                <a:cubicBezTo>
                  <a:pt x="59" y="176"/>
                  <a:pt x="55" y="180"/>
                  <a:pt x="55" y="184"/>
                </a:cubicBezTo>
                <a:cubicBezTo>
                  <a:pt x="55" y="188"/>
                  <a:pt x="59" y="192"/>
                  <a:pt x="63" y="192"/>
                </a:cubicBezTo>
                <a:cubicBezTo>
                  <a:pt x="94" y="203"/>
                  <a:pt x="94" y="203"/>
                  <a:pt x="94" y="203"/>
                </a:cubicBezTo>
                <a:cubicBezTo>
                  <a:pt x="94" y="256"/>
                  <a:pt x="94" y="256"/>
                  <a:pt x="94" y="256"/>
                </a:cubicBezTo>
                <a:cubicBezTo>
                  <a:pt x="6" y="256"/>
                  <a:pt x="6" y="256"/>
                  <a:pt x="6" y="256"/>
                </a:cubicBezTo>
                <a:cubicBezTo>
                  <a:pt x="4" y="256"/>
                  <a:pt x="2" y="255"/>
                  <a:pt x="1" y="253"/>
                </a:cubicBezTo>
                <a:cubicBezTo>
                  <a:pt x="0" y="252"/>
                  <a:pt x="0" y="250"/>
                  <a:pt x="1" y="248"/>
                </a:cubicBezTo>
                <a:cubicBezTo>
                  <a:pt x="105" y="4"/>
                  <a:pt x="105" y="4"/>
                  <a:pt x="105" y="4"/>
                </a:cubicBezTo>
                <a:cubicBezTo>
                  <a:pt x="106" y="1"/>
                  <a:pt x="108" y="0"/>
                  <a:pt x="110" y="0"/>
                </a:cubicBezTo>
                <a:cubicBezTo>
                  <a:pt x="112" y="0"/>
                  <a:pt x="115" y="1"/>
                  <a:pt x="115" y="4"/>
                </a:cubicBezTo>
                <a:cubicBezTo>
                  <a:pt x="219" y="248"/>
                  <a:pt x="219" y="248"/>
                  <a:pt x="219" y="248"/>
                </a:cubicBezTo>
                <a:cubicBezTo>
                  <a:pt x="220" y="250"/>
                  <a:pt x="220" y="252"/>
                  <a:pt x="219" y="253"/>
                </a:cubicBezTo>
              </a:path>
            </a:pathLst>
          </a:custGeom>
          <a:solidFill>
            <a:schemeClr val="dk1"/>
          </a:solidFill>
          <a:ln w="0">
            <a:noFill/>
          </a:ln>
        </p:spPr>
        <p:style>
          <a:lnRef idx="0"/>
          <a:fillRef idx="0"/>
          <a:effectRef idx="0"/>
          <a:fontRef idx="minor"/>
        </p:style>
      </p:sp>
      <p:sp>
        <p:nvSpPr>
          <p:cNvPr id="2298" name="Google Shape;2263;p49"/>
          <p:cNvSpPr/>
          <p:nvPr/>
        </p:nvSpPr>
        <p:spPr>
          <a:xfrm>
            <a:off x="6428880" y="2352960"/>
            <a:ext cx="522000" cy="522000"/>
          </a:xfrm>
          <a:custGeom>
            <a:avLst/>
            <a:gdLst/>
            <a:ahLst/>
            <a:rect l="l" t="t" r="r" b="b"/>
            <a:pathLst>
              <a:path w="256" h="256">
                <a:moveTo>
                  <a:pt x="253" y="102"/>
                </a:moveTo>
                <a:cubicBezTo>
                  <a:pt x="252" y="94"/>
                  <a:pt x="249" y="86"/>
                  <a:pt x="246" y="78"/>
                </a:cubicBezTo>
                <a:cubicBezTo>
                  <a:pt x="243" y="71"/>
                  <a:pt x="239" y="63"/>
                  <a:pt x="234" y="56"/>
                </a:cubicBezTo>
                <a:cubicBezTo>
                  <a:pt x="230" y="50"/>
                  <a:pt x="224" y="43"/>
                  <a:pt x="219" y="37"/>
                </a:cubicBezTo>
                <a:cubicBezTo>
                  <a:pt x="213" y="32"/>
                  <a:pt x="206" y="26"/>
                  <a:pt x="200" y="22"/>
                </a:cubicBezTo>
                <a:cubicBezTo>
                  <a:pt x="193" y="17"/>
                  <a:pt x="185" y="13"/>
                  <a:pt x="178" y="10"/>
                </a:cubicBezTo>
                <a:cubicBezTo>
                  <a:pt x="170" y="7"/>
                  <a:pt x="162" y="4"/>
                  <a:pt x="154" y="3"/>
                </a:cubicBezTo>
                <a:cubicBezTo>
                  <a:pt x="145" y="1"/>
                  <a:pt x="137" y="0"/>
                  <a:pt x="128" y="0"/>
                </a:cubicBezTo>
                <a:cubicBezTo>
                  <a:pt x="119" y="0"/>
                  <a:pt x="111" y="1"/>
                  <a:pt x="102" y="3"/>
                </a:cubicBezTo>
                <a:cubicBezTo>
                  <a:pt x="94" y="4"/>
                  <a:pt x="86" y="7"/>
                  <a:pt x="78" y="10"/>
                </a:cubicBezTo>
                <a:cubicBezTo>
                  <a:pt x="71" y="13"/>
                  <a:pt x="63" y="17"/>
                  <a:pt x="56" y="22"/>
                </a:cubicBezTo>
                <a:cubicBezTo>
                  <a:pt x="50" y="26"/>
                  <a:pt x="43" y="32"/>
                  <a:pt x="37" y="37"/>
                </a:cubicBezTo>
                <a:cubicBezTo>
                  <a:pt x="32" y="43"/>
                  <a:pt x="26" y="50"/>
                  <a:pt x="22" y="56"/>
                </a:cubicBezTo>
                <a:cubicBezTo>
                  <a:pt x="17" y="63"/>
                  <a:pt x="13" y="71"/>
                  <a:pt x="10" y="78"/>
                </a:cubicBezTo>
                <a:cubicBezTo>
                  <a:pt x="7" y="86"/>
                  <a:pt x="4" y="94"/>
                  <a:pt x="3" y="102"/>
                </a:cubicBezTo>
                <a:cubicBezTo>
                  <a:pt x="1" y="111"/>
                  <a:pt x="0" y="119"/>
                  <a:pt x="0" y="128"/>
                </a:cubicBezTo>
                <a:cubicBezTo>
                  <a:pt x="0" y="137"/>
                  <a:pt x="1" y="145"/>
                  <a:pt x="3" y="154"/>
                </a:cubicBezTo>
                <a:cubicBezTo>
                  <a:pt x="4" y="162"/>
                  <a:pt x="7" y="170"/>
                  <a:pt x="10" y="178"/>
                </a:cubicBezTo>
                <a:cubicBezTo>
                  <a:pt x="13" y="185"/>
                  <a:pt x="17" y="193"/>
                  <a:pt x="22" y="200"/>
                </a:cubicBezTo>
                <a:cubicBezTo>
                  <a:pt x="26" y="206"/>
                  <a:pt x="32" y="213"/>
                  <a:pt x="37" y="219"/>
                </a:cubicBezTo>
                <a:cubicBezTo>
                  <a:pt x="43" y="224"/>
                  <a:pt x="50" y="230"/>
                  <a:pt x="56" y="234"/>
                </a:cubicBezTo>
                <a:cubicBezTo>
                  <a:pt x="63" y="239"/>
                  <a:pt x="71" y="243"/>
                  <a:pt x="78" y="246"/>
                </a:cubicBezTo>
                <a:cubicBezTo>
                  <a:pt x="86" y="249"/>
                  <a:pt x="94" y="252"/>
                  <a:pt x="102" y="253"/>
                </a:cubicBezTo>
                <a:cubicBezTo>
                  <a:pt x="111" y="255"/>
                  <a:pt x="119" y="256"/>
                  <a:pt x="128" y="256"/>
                </a:cubicBezTo>
                <a:cubicBezTo>
                  <a:pt x="137" y="256"/>
                  <a:pt x="145" y="255"/>
                  <a:pt x="154" y="253"/>
                </a:cubicBezTo>
                <a:cubicBezTo>
                  <a:pt x="162" y="252"/>
                  <a:pt x="170" y="249"/>
                  <a:pt x="178" y="246"/>
                </a:cubicBezTo>
                <a:cubicBezTo>
                  <a:pt x="185" y="243"/>
                  <a:pt x="193" y="239"/>
                  <a:pt x="200" y="234"/>
                </a:cubicBezTo>
                <a:cubicBezTo>
                  <a:pt x="206" y="230"/>
                  <a:pt x="213" y="224"/>
                  <a:pt x="219" y="219"/>
                </a:cubicBezTo>
                <a:cubicBezTo>
                  <a:pt x="224" y="213"/>
                  <a:pt x="230" y="206"/>
                  <a:pt x="234" y="200"/>
                </a:cubicBezTo>
                <a:cubicBezTo>
                  <a:pt x="239" y="193"/>
                  <a:pt x="243" y="185"/>
                  <a:pt x="246" y="178"/>
                </a:cubicBezTo>
                <a:cubicBezTo>
                  <a:pt x="249" y="170"/>
                  <a:pt x="252" y="162"/>
                  <a:pt x="253" y="154"/>
                </a:cubicBezTo>
                <a:cubicBezTo>
                  <a:pt x="255" y="145"/>
                  <a:pt x="256" y="137"/>
                  <a:pt x="256" y="128"/>
                </a:cubicBezTo>
                <a:cubicBezTo>
                  <a:pt x="256" y="119"/>
                  <a:pt x="255" y="111"/>
                  <a:pt x="253" y="102"/>
                </a:cubicBezTo>
                <a:moveTo>
                  <a:pt x="237" y="127"/>
                </a:moveTo>
                <a:cubicBezTo>
                  <a:pt x="236" y="127"/>
                  <a:pt x="199" y="119"/>
                  <a:pt x="161" y="123"/>
                </a:cubicBezTo>
                <a:cubicBezTo>
                  <a:pt x="160" y="121"/>
                  <a:pt x="160" y="120"/>
                  <a:pt x="159" y="118"/>
                </a:cubicBezTo>
                <a:cubicBezTo>
                  <a:pt x="157" y="112"/>
                  <a:pt x="154" y="107"/>
                  <a:pt x="152" y="102"/>
                </a:cubicBezTo>
                <a:cubicBezTo>
                  <a:pt x="195" y="84"/>
                  <a:pt x="212" y="59"/>
                  <a:pt x="212" y="59"/>
                </a:cubicBezTo>
                <a:cubicBezTo>
                  <a:pt x="228" y="77"/>
                  <a:pt x="237" y="101"/>
                  <a:pt x="237" y="127"/>
                </a:cubicBezTo>
                <a:moveTo>
                  <a:pt x="200" y="46"/>
                </a:moveTo>
                <a:cubicBezTo>
                  <a:pt x="200" y="46"/>
                  <a:pt x="184" y="70"/>
                  <a:pt x="143" y="86"/>
                </a:cubicBezTo>
                <a:cubicBezTo>
                  <a:pt x="124" y="51"/>
                  <a:pt x="104" y="24"/>
                  <a:pt x="102" y="22"/>
                </a:cubicBezTo>
                <a:cubicBezTo>
                  <a:pt x="111" y="20"/>
                  <a:pt x="119" y="19"/>
                  <a:pt x="128" y="19"/>
                </a:cubicBezTo>
                <a:cubicBezTo>
                  <a:pt x="156" y="19"/>
                  <a:pt x="181" y="29"/>
                  <a:pt x="200" y="46"/>
                </a:cubicBezTo>
                <a:moveTo>
                  <a:pt x="102" y="22"/>
                </a:moveTo>
                <a:cubicBezTo>
                  <a:pt x="102" y="22"/>
                  <a:pt x="102" y="22"/>
                  <a:pt x="102" y="22"/>
                </a:cubicBezTo>
                <a:cubicBezTo>
                  <a:pt x="102" y="22"/>
                  <a:pt x="102" y="22"/>
                  <a:pt x="101" y="22"/>
                </a:cubicBezTo>
                <a:cubicBezTo>
                  <a:pt x="102" y="22"/>
                  <a:pt x="102" y="22"/>
                  <a:pt x="102" y="22"/>
                </a:cubicBezTo>
                <a:moveTo>
                  <a:pt x="81" y="29"/>
                </a:moveTo>
                <a:cubicBezTo>
                  <a:pt x="83" y="31"/>
                  <a:pt x="103" y="58"/>
                  <a:pt x="122" y="92"/>
                </a:cubicBezTo>
                <a:cubicBezTo>
                  <a:pt x="69" y="106"/>
                  <a:pt x="24" y="106"/>
                  <a:pt x="21" y="105"/>
                </a:cubicBezTo>
                <a:cubicBezTo>
                  <a:pt x="28" y="72"/>
                  <a:pt x="51" y="44"/>
                  <a:pt x="81" y="29"/>
                </a:cubicBezTo>
                <a:moveTo>
                  <a:pt x="19" y="128"/>
                </a:moveTo>
                <a:cubicBezTo>
                  <a:pt x="19" y="127"/>
                  <a:pt x="19" y="126"/>
                  <a:pt x="19" y="125"/>
                </a:cubicBezTo>
                <a:cubicBezTo>
                  <a:pt x="21" y="125"/>
                  <a:pt x="75" y="126"/>
                  <a:pt x="131" y="109"/>
                </a:cubicBezTo>
                <a:cubicBezTo>
                  <a:pt x="134" y="115"/>
                  <a:pt x="137" y="121"/>
                  <a:pt x="140" y="128"/>
                </a:cubicBezTo>
                <a:cubicBezTo>
                  <a:pt x="138" y="128"/>
                  <a:pt x="137" y="128"/>
                  <a:pt x="136" y="129"/>
                </a:cubicBezTo>
                <a:cubicBezTo>
                  <a:pt x="77" y="148"/>
                  <a:pt x="47" y="201"/>
                  <a:pt x="47" y="201"/>
                </a:cubicBezTo>
                <a:cubicBezTo>
                  <a:pt x="47" y="201"/>
                  <a:pt x="47" y="201"/>
                  <a:pt x="47" y="201"/>
                </a:cubicBezTo>
                <a:cubicBezTo>
                  <a:pt x="29" y="182"/>
                  <a:pt x="19" y="156"/>
                  <a:pt x="19" y="128"/>
                </a:cubicBezTo>
                <a:moveTo>
                  <a:pt x="128" y="237"/>
                </a:moveTo>
                <a:cubicBezTo>
                  <a:pt x="102" y="237"/>
                  <a:pt x="77" y="228"/>
                  <a:pt x="58" y="212"/>
                </a:cubicBezTo>
                <a:cubicBezTo>
                  <a:pt x="60" y="213"/>
                  <a:pt x="61" y="214"/>
                  <a:pt x="61" y="214"/>
                </a:cubicBezTo>
                <a:cubicBezTo>
                  <a:pt x="61" y="214"/>
                  <a:pt x="82" y="168"/>
                  <a:pt x="147" y="146"/>
                </a:cubicBezTo>
                <a:cubicBezTo>
                  <a:pt x="147" y="146"/>
                  <a:pt x="147" y="146"/>
                  <a:pt x="147" y="146"/>
                </a:cubicBezTo>
                <a:cubicBezTo>
                  <a:pt x="163" y="186"/>
                  <a:pt x="169" y="219"/>
                  <a:pt x="171" y="229"/>
                </a:cubicBezTo>
                <a:cubicBezTo>
                  <a:pt x="158" y="234"/>
                  <a:pt x="143" y="237"/>
                  <a:pt x="128" y="237"/>
                </a:cubicBezTo>
                <a:moveTo>
                  <a:pt x="189" y="219"/>
                </a:moveTo>
                <a:cubicBezTo>
                  <a:pt x="188" y="212"/>
                  <a:pt x="182" y="180"/>
                  <a:pt x="168" y="141"/>
                </a:cubicBezTo>
                <a:cubicBezTo>
                  <a:pt x="203" y="135"/>
                  <a:pt x="234" y="145"/>
                  <a:pt x="236" y="145"/>
                </a:cubicBezTo>
                <a:cubicBezTo>
                  <a:pt x="231" y="176"/>
                  <a:pt x="214" y="202"/>
                  <a:pt x="189" y="219"/>
                </a:cubicBezTo>
              </a:path>
            </a:pathLst>
          </a:custGeom>
          <a:solidFill>
            <a:schemeClr val="dk1"/>
          </a:solidFill>
          <a:ln w="0">
            <a:noFill/>
          </a:ln>
        </p:spPr>
        <p:style>
          <a:lnRef idx="0"/>
          <a:fillRef idx="0"/>
          <a:effectRef idx="0"/>
          <a:fontRef idx="minor"/>
        </p:style>
      </p:sp>
      <p:sp>
        <p:nvSpPr>
          <p:cNvPr id="2299" name="Google Shape;2264;p49"/>
          <p:cNvSpPr/>
          <p:nvPr/>
        </p:nvSpPr>
        <p:spPr>
          <a:xfrm>
            <a:off x="5513760" y="2451600"/>
            <a:ext cx="525960" cy="334440"/>
          </a:xfrm>
          <a:custGeom>
            <a:avLst/>
            <a:gdLst/>
            <a:ahLst/>
            <a:rect l="l" t="t" r="r" b="b"/>
            <a:pathLst>
              <a:path w="258" h="164">
                <a:moveTo>
                  <a:pt x="168" y="16"/>
                </a:moveTo>
                <a:cubicBezTo>
                  <a:pt x="232" y="16"/>
                  <a:pt x="232" y="16"/>
                  <a:pt x="232" y="16"/>
                </a:cubicBezTo>
                <a:cubicBezTo>
                  <a:pt x="232" y="32"/>
                  <a:pt x="232" y="32"/>
                  <a:pt x="232" y="32"/>
                </a:cubicBezTo>
                <a:cubicBezTo>
                  <a:pt x="168" y="32"/>
                  <a:pt x="168" y="32"/>
                  <a:pt x="168" y="32"/>
                </a:cubicBezTo>
                <a:lnTo>
                  <a:pt x="168" y="16"/>
                </a:lnTo>
                <a:close/>
                <a:moveTo>
                  <a:pt x="256" y="112"/>
                </a:moveTo>
                <a:cubicBezTo>
                  <a:pt x="173" y="112"/>
                  <a:pt x="173" y="112"/>
                  <a:pt x="173" y="112"/>
                </a:cubicBezTo>
                <a:cubicBezTo>
                  <a:pt x="174" y="133"/>
                  <a:pt x="184" y="140"/>
                  <a:pt x="201" y="140"/>
                </a:cubicBezTo>
                <a:cubicBezTo>
                  <a:pt x="214" y="140"/>
                  <a:pt x="224" y="136"/>
                  <a:pt x="226" y="129"/>
                </a:cubicBezTo>
                <a:cubicBezTo>
                  <a:pt x="252" y="129"/>
                  <a:pt x="252" y="129"/>
                  <a:pt x="252" y="129"/>
                </a:cubicBezTo>
                <a:cubicBezTo>
                  <a:pt x="243" y="156"/>
                  <a:pt x="226" y="164"/>
                  <a:pt x="200" y="164"/>
                </a:cubicBezTo>
                <a:cubicBezTo>
                  <a:pt x="164" y="164"/>
                  <a:pt x="141" y="139"/>
                  <a:pt x="141" y="103"/>
                </a:cubicBezTo>
                <a:cubicBezTo>
                  <a:pt x="141" y="68"/>
                  <a:pt x="165" y="42"/>
                  <a:pt x="200" y="42"/>
                </a:cubicBezTo>
                <a:cubicBezTo>
                  <a:pt x="239" y="42"/>
                  <a:pt x="258" y="77"/>
                  <a:pt x="256" y="112"/>
                </a:cubicBezTo>
                <a:moveTo>
                  <a:pt x="173" y="89"/>
                </a:moveTo>
                <a:cubicBezTo>
                  <a:pt x="224" y="89"/>
                  <a:pt x="224" y="89"/>
                  <a:pt x="224" y="89"/>
                </a:cubicBezTo>
                <a:cubicBezTo>
                  <a:pt x="222" y="73"/>
                  <a:pt x="215" y="66"/>
                  <a:pt x="199" y="66"/>
                </a:cubicBezTo>
                <a:cubicBezTo>
                  <a:pt x="179" y="66"/>
                  <a:pt x="173" y="80"/>
                  <a:pt x="173" y="89"/>
                </a:cubicBezTo>
                <a:moveTo>
                  <a:pt x="133" y="114"/>
                </a:moveTo>
                <a:cubicBezTo>
                  <a:pt x="133" y="147"/>
                  <a:pt x="106" y="161"/>
                  <a:pt x="77" y="161"/>
                </a:cubicBezTo>
                <a:cubicBezTo>
                  <a:pt x="0" y="161"/>
                  <a:pt x="0" y="161"/>
                  <a:pt x="0" y="161"/>
                </a:cubicBezTo>
                <a:cubicBezTo>
                  <a:pt x="0" y="0"/>
                  <a:pt x="0" y="0"/>
                  <a:pt x="0" y="0"/>
                </a:cubicBezTo>
                <a:cubicBezTo>
                  <a:pt x="75" y="0"/>
                  <a:pt x="75" y="0"/>
                  <a:pt x="75" y="0"/>
                </a:cubicBezTo>
                <a:cubicBezTo>
                  <a:pt x="105" y="0"/>
                  <a:pt x="126" y="11"/>
                  <a:pt x="126" y="41"/>
                </a:cubicBezTo>
                <a:cubicBezTo>
                  <a:pt x="126" y="56"/>
                  <a:pt x="118" y="67"/>
                  <a:pt x="104" y="74"/>
                </a:cubicBezTo>
                <a:cubicBezTo>
                  <a:pt x="123" y="80"/>
                  <a:pt x="133" y="95"/>
                  <a:pt x="133" y="114"/>
                </a:cubicBezTo>
                <a:moveTo>
                  <a:pt x="65" y="27"/>
                </a:moveTo>
                <a:cubicBezTo>
                  <a:pt x="32" y="27"/>
                  <a:pt x="32" y="27"/>
                  <a:pt x="32" y="27"/>
                </a:cubicBezTo>
                <a:cubicBezTo>
                  <a:pt x="32" y="64"/>
                  <a:pt x="32" y="64"/>
                  <a:pt x="32" y="64"/>
                </a:cubicBezTo>
                <a:cubicBezTo>
                  <a:pt x="67" y="64"/>
                  <a:pt x="67" y="64"/>
                  <a:pt x="67" y="64"/>
                </a:cubicBezTo>
                <a:cubicBezTo>
                  <a:pt x="80" y="64"/>
                  <a:pt x="89" y="59"/>
                  <a:pt x="89" y="45"/>
                </a:cubicBezTo>
                <a:cubicBezTo>
                  <a:pt x="89" y="30"/>
                  <a:pt x="77" y="27"/>
                  <a:pt x="65" y="27"/>
                </a:cubicBezTo>
                <a:moveTo>
                  <a:pt x="70" y="88"/>
                </a:moveTo>
                <a:cubicBezTo>
                  <a:pt x="32" y="88"/>
                  <a:pt x="32" y="88"/>
                  <a:pt x="32" y="88"/>
                </a:cubicBezTo>
                <a:cubicBezTo>
                  <a:pt x="32" y="132"/>
                  <a:pt x="32" y="132"/>
                  <a:pt x="32" y="132"/>
                </a:cubicBezTo>
                <a:cubicBezTo>
                  <a:pt x="69" y="132"/>
                  <a:pt x="69" y="132"/>
                  <a:pt x="69" y="132"/>
                </a:cubicBezTo>
                <a:cubicBezTo>
                  <a:pt x="83" y="132"/>
                  <a:pt x="95" y="128"/>
                  <a:pt x="95" y="111"/>
                </a:cubicBezTo>
                <a:cubicBezTo>
                  <a:pt x="95" y="95"/>
                  <a:pt x="85" y="88"/>
                  <a:pt x="70" y="88"/>
                </a:cubicBezTo>
              </a:path>
            </a:pathLst>
          </a:custGeom>
          <a:solidFill>
            <a:schemeClr val="dk1"/>
          </a:solidFill>
          <a:ln w="0">
            <a:noFill/>
          </a:ln>
        </p:spPr>
        <p:style>
          <a:lnRef idx="0"/>
          <a:fillRef idx="0"/>
          <a:effectRef idx="0"/>
          <a:fontRef idx="minor"/>
        </p:style>
      </p:sp>
      <p:sp>
        <p:nvSpPr>
          <p:cNvPr id="2300" name="Google Shape;2265;p49"/>
          <p:cNvSpPr/>
          <p:nvPr/>
        </p:nvSpPr>
        <p:spPr>
          <a:xfrm>
            <a:off x="4598280" y="2352960"/>
            <a:ext cx="522000" cy="522000"/>
          </a:xfrm>
          <a:custGeom>
            <a:avLst/>
            <a:gdLst/>
            <a:ahLst/>
            <a:rect l="l" t="t" r="r" b="b"/>
            <a:pathLst>
              <a:path w="265" h="265">
                <a:moveTo>
                  <a:pt x="0" y="227"/>
                </a:moveTo>
                <a:lnTo>
                  <a:pt x="107" y="243"/>
                </a:lnTo>
                <a:lnTo>
                  <a:pt x="107" y="140"/>
                </a:lnTo>
                <a:lnTo>
                  <a:pt x="0" y="140"/>
                </a:lnTo>
                <a:lnTo>
                  <a:pt x="0" y="227"/>
                </a:lnTo>
                <a:close/>
                <a:moveTo>
                  <a:pt x="0" y="125"/>
                </a:moveTo>
                <a:lnTo>
                  <a:pt x="107" y="125"/>
                </a:lnTo>
                <a:lnTo>
                  <a:pt x="107" y="23"/>
                </a:lnTo>
                <a:lnTo>
                  <a:pt x="0" y="38"/>
                </a:lnTo>
                <a:lnTo>
                  <a:pt x="0" y="125"/>
                </a:lnTo>
                <a:close/>
                <a:moveTo>
                  <a:pt x="121" y="245"/>
                </a:moveTo>
                <a:lnTo>
                  <a:pt x="265" y="265"/>
                </a:lnTo>
                <a:lnTo>
                  <a:pt x="265" y="140"/>
                </a:lnTo>
                <a:lnTo>
                  <a:pt x="121" y="140"/>
                </a:lnTo>
                <a:lnTo>
                  <a:pt x="121" y="245"/>
                </a:lnTo>
                <a:close/>
                <a:moveTo>
                  <a:pt x="121" y="21"/>
                </a:moveTo>
                <a:lnTo>
                  <a:pt x="121" y="125"/>
                </a:lnTo>
                <a:lnTo>
                  <a:pt x="265" y="125"/>
                </a:lnTo>
                <a:lnTo>
                  <a:pt x="265" y="0"/>
                </a:lnTo>
                <a:lnTo>
                  <a:pt x="121" y="21"/>
                </a:lnTo>
                <a:close/>
              </a:path>
            </a:pathLst>
          </a:custGeom>
          <a:solidFill>
            <a:schemeClr val="dk1"/>
          </a:solidFill>
          <a:ln w="0">
            <a:noFill/>
          </a:ln>
        </p:spPr>
        <p:style>
          <a:lnRef idx="0"/>
          <a:fillRef idx="0"/>
          <a:effectRef idx="0"/>
          <a:fontRef idx="minor"/>
        </p:style>
      </p:sp>
      <p:sp>
        <p:nvSpPr>
          <p:cNvPr id="2301" name="Google Shape;2266;p49"/>
          <p:cNvSpPr/>
          <p:nvPr/>
        </p:nvSpPr>
        <p:spPr>
          <a:xfrm>
            <a:off x="3683160" y="2368800"/>
            <a:ext cx="522000" cy="498240"/>
          </a:xfrm>
          <a:custGeom>
            <a:avLst/>
            <a:gdLst/>
            <a:ahLst/>
            <a:rect l="l" t="t" r="r" b="b"/>
            <a:pathLst>
              <a:path w="256" h="244">
                <a:moveTo>
                  <a:pt x="232" y="123"/>
                </a:moveTo>
                <a:cubicBezTo>
                  <a:pt x="232" y="123"/>
                  <a:pt x="232" y="123"/>
                  <a:pt x="232" y="123"/>
                </a:cubicBezTo>
                <a:cubicBezTo>
                  <a:pt x="232" y="123"/>
                  <a:pt x="232" y="123"/>
                  <a:pt x="232" y="123"/>
                </a:cubicBezTo>
                <a:cubicBezTo>
                  <a:pt x="216" y="131"/>
                  <a:pt x="200" y="135"/>
                  <a:pt x="187" y="135"/>
                </a:cubicBezTo>
                <a:cubicBezTo>
                  <a:pt x="166" y="135"/>
                  <a:pt x="149" y="127"/>
                  <a:pt x="136" y="117"/>
                </a:cubicBezTo>
                <a:cubicBezTo>
                  <a:pt x="136" y="117"/>
                  <a:pt x="136" y="117"/>
                  <a:pt x="136" y="117"/>
                </a:cubicBezTo>
                <a:cubicBezTo>
                  <a:pt x="160" y="28"/>
                  <a:pt x="160" y="28"/>
                  <a:pt x="160" y="28"/>
                </a:cubicBezTo>
                <a:cubicBezTo>
                  <a:pt x="167" y="34"/>
                  <a:pt x="184" y="46"/>
                  <a:pt x="210" y="46"/>
                </a:cubicBezTo>
                <a:cubicBezTo>
                  <a:pt x="223" y="46"/>
                  <a:pt x="239" y="43"/>
                  <a:pt x="256" y="35"/>
                </a:cubicBezTo>
                <a:lnTo>
                  <a:pt x="232" y="123"/>
                </a:lnTo>
                <a:close/>
                <a:moveTo>
                  <a:pt x="75" y="88"/>
                </a:moveTo>
                <a:cubicBezTo>
                  <a:pt x="74" y="88"/>
                  <a:pt x="74" y="88"/>
                  <a:pt x="74" y="88"/>
                </a:cubicBezTo>
                <a:cubicBezTo>
                  <a:pt x="62" y="88"/>
                  <a:pt x="47" y="91"/>
                  <a:pt x="29" y="99"/>
                </a:cubicBezTo>
                <a:cubicBezTo>
                  <a:pt x="52" y="11"/>
                  <a:pt x="52" y="11"/>
                  <a:pt x="52" y="11"/>
                </a:cubicBezTo>
                <a:cubicBezTo>
                  <a:pt x="70" y="3"/>
                  <a:pt x="85" y="0"/>
                  <a:pt x="97" y="0"/>
                </a:cubicBezTo>
                <a:cubicBezTo>
                  <a:pt x="97" y="0"/>
                  <a:pt x="97" y="0"/>
                  <a:pt x="97" y="0"/>
                </a:cubicBezTo>
                <a:cubicBezTo>
                  <a:pt x="104" y="0"/>
                  <a:pt x="110" y="1"/>
                  <a:pt x="116" y="2"/>
                </a:cubicBezTo>
                <a:cubicBezTo>
                  <a:pt x="128" y="6"/>
                  <a:pt x="145" y="17"/>
                  <a:pt x="145" y="17"/>
                </a:cubicBezTo>
                <a:cubicBezTo>
                  <a:pt x="145" y="17"/>
                  <a:pt x="145" y="17"/>
                  <a:pt x="145" y="17"/>
                </a:cubicBezTo>
                <a:cubicBezTo>
                  <a:pt x="140" y="35"/>
                  <a:pt x="125" y="88"/>
                  <a:pt x="121" y="105"/>
                </a:cubicBezTo>
                <a:cubicBezTo>
                  <a:pt x="108" y="96"/>
                  <a:pt x="94" y="88"/>
                  <a:pt x="75" y="88"/>
                </a:cubicBezTo>
                <a:moveTo>
                  <a:pt x="66" y="109"/>
                </a:moveTo>
                <a:cubicBezTo>
                  <a:pt x="68" y="109"/>
                  <a:pt x="69" y="109"/>
                  <a:pt x="71" y="109"/>
                </a:cubicBezTo>
                <a:cubicBezTo>
                  <a:pt x="84" y="109"/>
                  <a:pt x="96" y="114"/>
                  <a:pt x="105" y="119"/>
                </a:cubicBezTo>
                <a:cubicBezTo>
                  <a:pt x="109" y="121"/>
                  <a:pt x="113" y="124"/>
                  <a:pt x="116" y="126"/>
                </a:cubicBezTo>
                <a:cubicBezTo>
                  <a:pt x="113" y="138"/>
                  <a:pt x="96" y="198"/>
                  <a:pt x="92" y="216"/>
                </a:cubicBezTo>
                <a:cubicBezTo>
                  <a:pt x="78" y="207"/>
                  <a:pt x="65" y="199"/>
                  <a:pt x="45" y="199"/>
                </a:cubicBezTo>
                <a:cubicBezTo>
                  <a:pt x="32" y="199"/>
                  <a:pt x="18" y="202"/>
                  <a:pt x="0" y="209"/>
                </a:cubicBezTo>
                <a:cubicBezTo>
                  <a:pt x="24" y="121"/>
                  <a:pt x="24" y="121"/>
                  <a:pt x="24" y="121"/>
                </a:cubicBezTo>
                <a:cubicBezTo>
                  <a:pt x="26" y="120"/>
                  <a:pt x="29" y="119"/>
                  <a:pt x="32" y="118"/>
                </a:cubicBezTo>
                <a:cubicBezTo>
                  <a:pt x="40" y="114"/>
                  <a:pt x="53" y="111"/>
                  <a:pt x="66" y="109"/>
                </a:cubicBezTo>
                <a:moveTo>
                  <a:pt x="181" y="155"/>
                </a:moveTo>
                <a:cubicBezTo>
                  <a:pt x="194" y="155"/>
                  <a:pt x="209" y="153"/>
                  <a:pt x="226" y="146"/>
                </a:cubicBezTo>
                <a:cubicBezTo>
                  <a:pt x="203" y="232"/>
                  <a:pt x="203" y="232"/>
                  <a:pt x="203" y="232"/>
                </a:cubicBezTo>
                <a:cubicBezTo>
                  <a:pt x="184" y="241"/>
                  <a:pt x="168" y="244"/>
                  <a:pt x="155" y="244"/>
                </a:cubicBezTo>
                <a:cubicBezTo>
                  <a:pt x="134" y="244"/>
                  <a:pt x="107" y="226"/>
                  <a:pt x="107" y="226"/>
                </a:cubicBezTo>
                <a:cubicBezTo>
                  <a:pt x="130" y="137"/>
                  <a:pt x="130" y="137"/>
                  <a:pt x="130" y="137"/>
                </a:cubicBezTo>
                <a:cubicBezTo>
                  <a:pt x="137" y="143"/>
                  <a:pt x="154" y="155"/>
                  <a:pt x="181" y="155"/>
                </a:cubicBezTo>
              </a:path>
            </a:pathLst>
          </a:custGeom>
          <a:solidFill>
            <a:schemeClr val="dk1"/>
          </a:solidFill>
          <a:ln w="0">
            <a:noFill/>
          </a:ln>
        </p:spPr>
        <p:style>
          <a:lnRef idx="0"/>
          <a:fillRef idx="0"/>
          <a:effectRef idx="0"/>
          <a:fontRef idx="minor"/>
        </p:style>
      </p:sp>
      <p:sp>
        <p:nvSpPr>
          <p:cNvPr id="2302" name="Google Shape;2267;p49"/>
          <p:cNvSpPr/>
          <p:nvPr/>
        </p:nvSpPr>
        <p:spPr>
          <a:xfrm>
            <a:off x="2769840" y="2362680"/>
            <a:ext cx="522000" cy="496440"/>
          </a:xfrm>
          <a:custGeom>
            <a:avLst/>
            <a:gdLst/>
            <a:ahLst/>
            <a:rect l="l" t="t" r="r" b="b"/>
            <a:pathLst>
              <a:path w="256" h="243">
                <a:moveTo>
                  <a:pt x="251" y="153"/>
                </a:moveTo>
                <a:cubicBezTo>
                  <a:pt x="222" y="153"/>
                  <a:pt x="222" y="153"/>
                  <a:pt x="222" y="153"/>
                </a:cubicBezTo>
                <a:cubicBezTo>
                  <a:pt x="221" y="151"/>
                  <a:pt x="221" y="150"/>
                  <a:pt x="220" y="148"/>
                </a:cubicBezTo>
                <a:cubicBezTo>
                  <a:pt x="219" y="147"/>
                  <a:pt x="217" y="143"/>
                  <a:pt x="214" y="137"/>
                </a:cubicBezTo>
                <a:cubicBezTo>
                  <a:pt x="210" y="130"/>
                  <a:pt x="205" y="119"/>
                  <a:pt x="199" y="107"/>
                </a:cubicBezTo>
                <a:cubicBezTo>
                  <a:pt x="251" y="107"/>
                  <a:pt x="251" y="107"/>
                  <a:pt x="251" y="107"/>
                </a:cubicBezTo>
                <a:cubicBezTo>
                  <a:pt x="254" y="107"/>
                  <a:pt x="256" y="110"/>
                  <a:pt x="256" y="113"/>
                </a:cubicBezTo>
                <a:cubicBezTo>
                  <a:pt x="256" y="147"/>
                  <a:pt x="256" y="147"/>
                  <a:pt x="256" y="147"/>
                </a:cubicBezTo>
                <a:cubicBezTo>
                  <a:pt x="256" y="150"/>
                  <a:pt x="254" y="153"/>
                  <a:pt x="251" y="153"/>
                </a:cubicBezTo>
                <a:moveTo>
                  <a:pt x="199" y="132"/>
                </a:moveTo>
                <a:cubicBezTo>
                  <a:pt x="200" y="132"/>
                  <a:pt x="200" y="133"/>
                  <a:pt x="200" y="134"/>
                </a:cubicBezTo>
                <a:cubicBezTo>
                  <a:pt x="201" y="134"/>
                  <a:pt x="201" y="134"/>
                  <a:pt x="201" y="134"/>
                </a:cubicBezTo>
                <a:cubicBezTo>
                  <a:pt x="205" y="143"/>
                  <a:pt x="209" y="150"/>
                  <a:pt x="210" y="153"/>
                </a:cubicBezTo>
                <a:cubicBezTo>
                  <a:pt x="211" y="153"/>
                  <a:pt x="211" y="153"/>
                  <a:pt x="211" y="153"/>
                </a:cubicBezTo>
                <a:cubicBezTo>
                  <a:pt x="214" y="160"/>
                  <a:pt x="207" y="166"/>
                  <a:pt x="203" y="168"/>
                </a:cubicBezTo>
                <a:cubicBezTo>
                  <a:pt x="199" y="169"/>
                  <a:pt x="196" y="171"/>
                  <a:pt x="190" y="168"/>
                </a:cubicBezTo>
                <a:cubicBezTo>
                  <a:pt x="184" y="165"/>
                  <a:pt x="153" y="94"/>
                  <a:pt x="146" y="75"/>
                </a:cubicBezTo>
                <a:cubicBezTo>
                  <a:pt x="138" y="56"/>
                  <a:pt x="114" y="7"/>
                  <a:pt x="122" y="3"/>
                </a:cubicBezTo>
                <a:cubicBezTo>
                  <a:pt x="127" y="0"/>
                  <a:pt x="147" y="39"/>
                  <a:pt x="161" y="63"/>
                </a:cubicBezTo>
                <a:cubicBezTo>
                  <a:pt x="170" y="76"/>
                  <a:pt x="183" y="101"/>
                  <a:pt x="194" y="122"/>
                </a:cubicBezTo>
                <a:cubicBezTo>
                  <a:pt x="194" y="122"/>
                  <a:pt x="195" y="123"/>
                  <a:pt x="195" y="123"/>
                </a:cubicBezTo>
                <a:cubicBezTo>
                  <a:pt x="195" y="124"/>
                  <a:pt x="196" y="125"/>
                  <a:pt x="196" y="126"/>
                </a:cubicBezTo>
                <a:cubicBezTo>
                  <a:pt x="196" y="126"/>
                  <a:pt x="196" y="126"/>
                  <a:pt x="197" y="126"/>
                </a:cubicBezTo>
                <a:cubicBezTo>
                  <a:pt x="197" y="127"/>
                  <a:pt x="197" y="128"/>
                  <a:pt x="198" y="129"/>
                </a:cubicBezTo>
                <a:cubicBezTo>
                  <a:pt x="198" y="129"/>
                  <a:pt x="198" y="130"/>
                  <a:pt x="199" y="130"/>
                </a:cubicBezTo>
                <a:cubicBezTo>
                  <a:pt x="199" y="131"/>
                  <a:pt x="199" y="131"/>
                  <a:pt x="199" y="132"/>
                </a:cubicBezTo>
                <a:moveTo>
                  <a:pt x="127" y="81"/>
                </a:moveTo>
                <a:cubicBezTo>
                  <a:pt x="105" y="119"/>
                  <a:pt x="105" y="119"/>
                  <a:pt x="105" y="119"/>
                </a:cubicBezTo>
                <a:cubicBezTo>
                  <a:pt x="86" y="153"/>
                  <a:pt x="86" y="153"/>
                  <a:pt x="86" y="153"/>
                </a:cubicBezTo>
                <a:cubicBezTo>
                  <a:pt x="56" y="206"/>
                  <a:pt x="56" y="206"/>
                  <a:pt x="56" y="206"/>
                </a:cubicBezTo>
                <a:cubicBezTo>
                  <a:pt x="54" y="208"/>
                  <a:pt x="50" y="209"/>
                  <a:pt x="47" y="208"/>
                </a:cubicBezTo>
                <a:cubicBezTo>
                  <a:pt x="32" y="199"/>
                  <a:pt x="32" y="199"/>
                  <a:pt x="32" y="199"/>
                </a:cubicBezTo>
                <a:cubicBezTo>
                  <a:pt x="29" y="197"/>
                  <a:pt x="28" y="194"/>
                  <a:pt x="30" y="191"/>
                </a:cubicBezTo>
                <a:cubicBezTo>
                  <a:pt x="52" y="153"/>
                  <a:pt x="52" y="153"/>
                  <a:pt x="52" y="153"/>
                </a:cubicBezTo>
                <a:cubicBezTo>
                  <a:pt x="78" y="107"/>
                  <a:pt x="78" y="107"/>
                  <a:pt x="78" y="107"/>
                </a:cubicBezTo>
                <a:cubicBezTo>
                  <a:pt x="101" y="66"/>
                  <a:pt x="101" y="66"/>
                  <a:pt x="101" y="66"/>
                </a:cubicBezTo>
                <a:cubicBezTo>
                  <a:pt x="103" y="63"/>
                  <a:pt x="107" y="62"/>
                  <a:pt x="109" y="64"/>
                </a:cubicBezTo>
                <a:cubicBezTo>
                  <a:pt x="125" y="73"/>
                  <a:pt x="125" y="73"/>
                  <a:pt x="125" y="73"/>
                </a:cubicBezTo>
                <a:cubicBezTo>
                  <a:pt x="128" y="74"/>
                  <a:pt x="129" y="78"/>
                  <a:pt x="127" y="81"/>
                </a:cubicBezTo>
                <a:moveTo>
                  <a:pt x="5" y="153"/>
                </a:moveTo>
                <a:cubicBezTo>
                  <a:pt x="2" y="153"/>
                  <a:pt x="0" y="150"/>
                  <a:pt x="0" y="147"/>
                </a:cubicBezTo>
                <a:cubicBezTo>
                  <a:pt x="0" y="113"/>
                  <a:pt x="0" y="113"/>
                  <a:pt x="0" y="113"/>
                </a:cubicBezTo>
                <a:cubicBezTo>
                  <a:pt x="0" y="110"/>
                  <a:pt x="2" y="107"/>
                  <a:pt x="5" y="107"/>
                </a:cubicBezTo>
                <a:cubicBezTo>
                  <a:pt x="65" y="107"/>
                  <a:pt x="65" y="107"/>
                  <a:pt x="65" y="107"/>
                </a:cubicBezTo>
                <a:cubicBezTo>
                  <a:pt x="39" y="153"/>
                  <a:pt x="39" y="153"/>
                  <a:pt x="39" y="153"/>
                </a:cubicBezTo>
                <a:lnTo>
                  <a:pt x="5" y="153"/>
                </a:lnTo>
                <a:close/>
                <a:moveTo>
                  <a:pt x="27" y="206"/>
                </a:moveTo>
                <a:cubicBezTo>
                  <a:pt x="42" y="215"/>
                  <a:pt x="42" y="215"/>
                  <a:pt x="42" y="215"/>
                </a:cubicBezTo>
                <a:cubicBezTo>
                  <a:pt x="45" y="216"/>
                  <a:pt x="45" y="219"/>
                  <a:pt x="43" y="221"/>
                </a:cubicBezTo>
                <a:cubicBezTo>
                  <a:pt x="23" y="234"/>
                  <a:pt x="23" y="234"/>
                  <a:pt x="23" y="234"/>
                </a:cubicBezTo>
                <a:cubicBezTo>
                  <a:pt x="20" y="236"/>
                  <a:pt x="18" y="235"/>
                  <a:pt x="19" y="232"/>
                </a:cubicBezTo>
                <a:cubicBezTo>
                  <a:pt x="21" y="209"/>
                  <a:pt x="21" y="209"/>
                  <a:pt x="21" y="209"/>
                </a:cubicBezTo>
                <a:cubicBezTo>
                  <a:pt x="22" y="205"/>
                  <a:pt x="24" y="204"/>
                  <a:pt x="27" y="206"/>
                </a:cubicBezTo>
                <a:moveTo>
                  <a:pt x="148" y="107"/>
                </a:moveTo>
                <a:cubicBezTo>
                  <a:pt x="157" y="128"/>
                  <a:pt x="164" y="143"/>
                  <a:pt x="169" y="153"/>
                </a:cubicBezTo>
                <a:cubicBezTo>
                  <a:pt x="98" y="153"/>
                  <a:pt x="98" y="153"/>
                  <a:pt x="98" y="153"/>
                </a:cubicBezTo>
                <a:cubicBezTo>
                  <a:pt x="124" y="107"/>
                  <a:pt x="124" y="107"/>
                  <a:pt x="124" y="107"/>
                </a:cubicBezTo>
                <a:lnTo>
                  <a:pt x="148" y="107"/>
                </a:lnTo>
                <a:close/>
                <a:moveTo>
                  <a:pt x="203" y="178"/>
                </a:moveTo>
                <a:cubicBezTo>
                  <a:pt x="212" y="173"/>
                  <a:pt x="212" y="173"/>
                  <a:pt x="212" y="173"/>
                </a:cubicBezTo>
                <a:cubicBezTo>
                  <a:pt x="215" y="171"/>
                  <a:pt x="219" y="173"/>
                  <a:pt x="221" y="176"/>
                </a:cubicBezTo>
                <a:cubicBezTo>
                  <a:pt x="228" y="190"/>
                  <a:pt x="228" y="190"/>
                  <a:pt x="228" y="190"/>
                </a:cubicBezTo>
                <a:cubicBezTo>
                  <a:pt x="230" y="193"/>
                  <a:pt x="229" y="197"/>
                  <a:pt x="226" y="199"/>
                </a:cubicBezTo>
                <a:cubicBezTo>
                  <a:pt x="219" y="203"/>
                  <a:pt x="219" y="203"/>
                  <a:pt x="219" y="203"/>
                </a:cubicBezTo>
                <a:cubicBezTo>
                  <a:pt x="216" y="205"/>
                  <a:pt x="212" y="204"/>
                  <a:pt x="211" y="201"/>
                </a:cubicBezTo>
                <a:cubicBezTo>
                  <a:pt x="201" y="186"/>
                  <a:pt x="201" y="186"/>
                  <a:pt x="201" y="186"/>
                </a:cubicBezTo>
                <a:cubicBezTo>
                  <a:pt x="199" y="183"/>
                  <a:pt x="200" y="179"/>
                  <a:pt x="203" y="178"/>
                </a:cubicBezTo>
                <a:moveTo>
                  <a:pt x="248" y="243"/>
                </a:moveTo>
                <a:cubicBezTo>
                  <a:pt x="246" y="237"/>
                  <a:pt x="231" y="236"/>
                  <a:pt x="225" y="227"/>
                </a:cubicBezTo>
                <a:cubicBezTo>
                  <a:pt x="218" y="218"/>
                  <a:pt x="224" y="213"/>
                  <a:pt x="226" y="210"/>
                </a:cubicBezTo>
                <a:cubicBezTo>
                  <a:pt x="253" y="195"/>
                  <a:pt x="248" y="243"/>
                  <a:pt x="248" y="243"/>
                </a:cubicBezTo>
              </a:path>
            </a:pathLst>
          </a:custGeom>
          <a:solidFill>
            <a:schemeClr val="dk1"/>
          </a:solidFill>
          <a:ln w="0">
            <a:noFill/>
          </a:ln>
        </p:spPr>
        <p:style>
          <a:lnRef idx="0"/>
          <a:fillRef idx="0"/>
          <a:effectRef idx="0"/>
          <a:fontRef idx="minor"/>
        </p:style>
      </p:sp>
      <p:sp>
        <p:nvSpPr>
          <p:cNvPr id="2303" name="Google Shape;2268;p49"/>
          <p:cNvSpPr/>
          <p:nvPr/>
        </p:nvSpPr>
        <p:spPr>
          <a:xfrm>
            <a:off x="1860480" y="2352960"/>
            <a:ext cx="482400" cy="524160"/>
          </a:xfrm>
          <a:custGeom>
            <a:avLst/>
            <a:gdLst/>
            <a:ahLst/>
            <a:rect l="l" t="t"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solidFill>
            <a:schemeClr val="dk1"/>
          </a:solidFill>
          <a:ln w="0">
            <a:noFill/>
          </a:ln>
        </p:spPr>
        <p:style>
          <a:lnRef idx="0"/>
          <a:fillRef idx="0"/>
          <a:effectRef idx="0"/>
          <a:fontRef idx="minor"/>
        </p:style>
      </p:sp>
      <p:sp>
        <p:nvSpPr>
          <p:cNvPr id="2304" name="Google Shape;2269;p49"/>
          <p:cNvSpPr/>
          <p:nvPr/>
        </p:nvSpPr>
        <p:spPr>
          <a:xfrm>
            <a:off x="996480" y="2352960"/>
            <a:ext cx="431280" cy="522000"/>
          </a:xfrm>
          <a:custGeom>
            <a:avLst/>
            <a:gdLst/>
            <a:ahLst/>
            <a:rect l="l" t="t" r="r" b="b"/>
            <a:pathLst>
              <a:path w="212" h="256">
                <a:moveTo>
                  <a:pt x="197" y="174"/>
                </a:moveTo>
                <a:cubicBezTo>
                  <a:pt x="190" y="174"/>
                  <a:pt x="183" y="168"/>
                  <a:pt x="183" y="159"/>
                </a:cubicBezTo>
                <a:cubicBezTo>
                  <a:pt x="183" y="96"/>
                  <a:pt x="183" y="96"/>
                  <a:pt x="183" y="96"/>
                </a:cubicBezTo>
                <a:cubicBezTo>
                  <a:pt x="183" y="88"/>
                  <a:pt x="190" y="81"/>
                  <a:pt x="197" y="81"/>
                </a:cubicBezTo>
                <a:cubicBezTo>
                  <a:pt x="205" y="81"/>
                  <a:pt x="212" y="88"/>
                  <a:pt x="212" y="96"/>
                </a:cubicBezTo>
                <a:cubicBezTo>
                  <a:pt x="212" y="159"/>
                  <a:pt x="212" y="159"/>
                  <a:pt x="212" y="159"/>
                </a:cubicBezTo>
                <a:cubicBezTo>
                  <a:pt x="212" y="168"/>
                  <a:pt x="205" y="174"/>
                  <a:pt x="197" y="174"/>
                </a:cubicBezTo>
                <a:moveTo>
                  <a:pt x="158" y="206"/>
                </a:moveTo>
                <a:cubicBezTo>
                  <a:pt x="147" y="206"/>
                  <a:pt x="147" y="206"/>
                  <a:pt x="147" y="206"/>
                </a:cubicBezTo>
                <a:cubicBezTo>
                  <a:pt x="148" y="207"/>
                  <a:pt x="148" y="208"/>
                  <a:pt x="148" y="210"/>
                </a:cubicBezTo>
                <a:cubicBezTo>
                  <a:pt x="148" y="211"/>
                  <a:pt x="148" y="211"/>
                  <a:pt x="148" y="211"/>
                </a:cubicBezTo>
                <a:cubicBezTo>
                  <a:pt x="148" y="216"/>
                  <a:pt x="148" y="216"/>
                  <a:pt x="148" y="216"/>
                </a:cubicBezTo>
                <a:cubicBezTo>
                  <a:pt x="148" y="241"/>
                  <a:pt x="148" y="241"/>
                  <a:pt x="148" y="241"/>
                </a:cubicBezTo>
                <a:cubicBezTo>
                  <a:pt x="148" y="249"/>
                  <a:pt x="141" y="256"/>
                  <a:pt x="133" y="256"/>
                </a:cubicBezTo>
                <a:cubicBezTo>
                  <a:pt x="125" y="256"/>
                  <a:pt x="119" y="249"/>
                  <a:pt x="119" y="241"/>
                </a:cubicBezTo>
                <a:cubicBezTo>
                  <a:pt x="119" y="216"/>
                  <a:pt x="119" y="216"/>
                  <a:pt x="119" y="216"/>
                </a:cubicBezTo>
                <a:cubicBezTo>
                  <a:pt x="119" y="211"/>
                  <a:pt x="119" y="211"/>
                  <a:pt x="119" y="211"/>
                </a:cubicBezTo>
                <a:cubicBezTo>
                  <a:pt x="119" y="210"/>
                  <a:pt x="119" y="210"/>
                  <a:pt x="119" y="210"/>
                </a:cubicBezTo>
                <a:cubicBezTo>
                  <a:pt x="119" y="208"/>
                  <a:pt x="119" y="207"/>
                  <a:pt x="119" y="206"/>
                </a:cubicBezTo>
                <a:cubicBezTo>
                  <a:pt x="93" y="206"/>
                  <a:pt x="93" y="206"/>
                  <a:pt x="93" y="206"/>
                </a:cubicBezTo>
                <a:cubicBezTo>
                  <a:pt x="93" y="207"/>
                  <a:pt x="93" y="208"/>
                  <a:pt x="93" y="210"/>
                </a:cubicBezTo>
                <a:cubicBezTo>
                  <a:pt x="93" y="211"/>
                  <a:pt x="93" y="211"/>
                  <a:pt x="93" y="211"/>
                </a:cubicBezTo>
                <a:cubicBezTo>
                  <a:pt x="93" y="216"/>
                  <a:pt x="93" y="216"/>
                  <a:pt x="93" y="216"/>
                </a:cubicBezTo>
                <a:cubicBezTo>
                  <a:pt x="93" y="241"/>
                  <a:pt x="93" y="241"/>
                  <a:pt x="93" y="241"/>
                </a:cubicBezTo>
                <a:cubicBezTo>
                  <a:pt x="93" y="249"/>
                  <a:pt x="87" y="256"/>
                  <a:pt x="79" y="256"/>
                </a:cubicBezTo>
                <a:cubicBezTo>
                  <a:pt x="71" y="256"/>
                  <a:pt x="64" y="249"/>
                  <a:pt x="64" y="241"/>
                </a:cubicBezTo>
                <a:cubicBezTo>
                  <a:pt x="64" y="216"/>
                  <a:pt x="64" y="216"/>
                  <a:pt x="64" y="216"/>
                </a:cubicBezTo>
                <a:cubicBezTo>
                  <a:pt x="64" y="211"/>
                  <a:pt x="64" y="211"/>
                  <a:pt x="64" y="211"/>
                </a:cubicBezTo>
                <a:cubicBezTo>
                  <a:pt x="64" y="210"/>
                  <a:pt x="64" y="210"/>
                  <a:pt x="64" y="210"/>
                </a:cubicBezTo>
                <a:cubicBezTo>
                  <a:pt x="64" y="208"/>
                  <a:pt x="64" y="207"/>
                  <a:pt x="65" y="206"/>
                </a:cubicBezTo>
                <a:cubicBezTo>
                  <a:pt x="54" y="206"/>
                  <a:pt x="54" y="206"/>
                  <a:pt x="54" y="206"/>
                </a:cubicBezTo>
                <a:cubicBezTo>
                  <a:pt x="45" y="206"/>
                  <a:pt x="39" y="199"/>
                  <a:pt x="39" y="190"/>
                </a:cubicBezTo>
                <a:cubicBezTo>
                  <a:pt x="39" y="103"/>
                  <a:pt x="39" y="103"/>
                  <a:pt x="39" y="103"/>
                </a:cubicBezTo>
                <a:cubicBezTo>
                  <a:pt x="39" y="93"/>
                  <a:pt x="39" y="93"/>
                  <a:pt x="39" y="93"/>
                </a:cubicBezTo>
                <a:cubicBezTo>
                  <a:pt x="39" y="81"/>
                  <a:pt x="39" y="81"/>
                  <a:pt x="39" y="81"/>
                </a:cubicBezTo>
                <a:cubicBezTo>
                  <a:pt x="40" y="81"/>
                  <a:pt x="40" y="81"/>
                  <a:pt x="40" y="81"/>
                </a:cubicBezTo>
                <a:cubicBezTo>
                  <a:pt x="172" y="81"/>
                  <a:pt x="172" y="81"/>
                  <a:pt x="172" y="81"/>
                </a:cubicBezTo>
                <a:cubicBezTo>
                  <a:pt x="173" y="81"/>
                  <a:pt x="173" y="81"/>
                  <a:pt x="173" y="81"/>
                </a:cubicBezTo>
                <a:cubicBezTo>
                  <a:pt x="173" y="93"/>
                  <a:pt x="173" y="93"/>
                  <a:pt x="173" y="93"/>
                </a:cubicBezTo>
                <a:cubicBezTo>
                  <a:pt x="173" y="103"/>
                  <a:pt x="173" y="103"/>
                  <a:pt x="173" y="103"/>
                </a:cubicBezTo>
                <a:cubicBezTo>
                  <a:pt x="173" y="190"/>
                  <a:pt x="173" y="190"/>
                  <a:pt x="173" y="190"/>
                </a:cubicBezTo>
                <a:cubicBezTo>
                  <a:pt x="173" y="199"/>
                  <a:pt x="167" y="206"/>
                  <a:pt x="158" y="206"/>
                </a:cubicBezTo>
                <a:moveTo>
                  <a:pt x="73" y="21"/>
                </a:moveTo>
                <a:cubicBezTo>
                  <a:pt x="70" y="17"/>
                  <a:pt x="70" y="17"/>
                  <a:pt x="70" y="17"/>
                </a:cubicBezTo>
                <a:cubicBezTo>
                  <a:pt x="67" y="13"/>
                  <a:pt x="67" y="13"/>
                  <a:pt x="67" y="13"/>
                </a:cubicBezTo>
                <a:cubicBezTo>
                  <a:pt x="61" y="4"/>
                  <a:pt x="61" y="4"/>
                  <a:pt x="61" y="4"/>
                </a:cubicBezTo>
                <a:cubicBezTo>
                  <a:pt x="61" y="3"/>
                  <a:pt x="61" y="1"/>
                  <a:pt x="62" y="0"/>
                </a:cubicBezTo>
                <a:cubicBezTo>
                  <a:pt x="63" y="0"/>
                  <a:pt x="65" y="0"/>
                  <a:pt x="65" y="1"/>
                </a:cubicBezTo>
                <a:cubicBezTo>
                  <a:pt x="72" y="11"/>
                  <a:pt x="72" y="11"/>
                  <a:pt x="72" y="11"/>
                </a:cubicBezTo>
                <a:cubicBezTo>
                  <a:pt x="75" y="15"/>
                  <a:pt x="75" y="15"/>
                  <a:pt x="75" y="15"/>
                </a:cubicBezTo>
                <a:cubicBezTo>
                  <a:pt x="77" y="19"/>
                  <a:pt x="77" y="19"/>
                  <a:pt x="77" y="19"/>
                </a:cubicBezTo>
                <a:cubicBezTo>
                  <a:pt x="86" y="16"/>
                  <a:pt x="96" y="14"/>
                  <a:pt x="106" y="14"/>
                </a:cubicBezTo>
                <a:cubicBezTo>
                  <a:pt x="116" y="14"/>
                  <a:pt x="126" y="16"/>
                  <a:pt x="135" y="19"/>
                </a:cubicBezTo>
                <a:cubicBezTo>
                  <a:pt x="137" y="15"/>
                  <a:pt x="137" y="15"/>
                  <a:pt x="137" y="15"/>
                </a:cubicBezTo>
                <a:cubicBezTo>
                  <a:pt x="140" y="11"/>
                  <a:pt x="140" y="11"/>
                  <a:pt x="140" y="11"/>
                </a:cubicBezTo>
                <a:cubicBezTo>
                  <a:pt x="147" y="1"/>
                  <a:pt x="147" y="1"/>
                  <a:pt x="147" y="1"/>
                </a:cubicBezTo>
                <a:cubicBezTo>
                  <a:pt x="147" y="0"/>
                  <a:pt x="149" y="0"/>
                  <a:pt x="150" y="0"/>
                </a:cubicBezTo>
                <a:cubicBezTo>
                  <a:pt x="151" y="1"/>
                  <a:pt x="151" y="3"/>
                  <a:pt x="151" y="4"/>
                </a:cubicBezTo>
                <a:cubicBezTo>
                  <a:pt x="145" y="13"/>
                  <a:pt x="145" y="13"/>
                  <a:pt x="145" y="13"/>
                </a:cubicBezTo>
                <a:cubicBezTo>
                  <a:pt x="142" y="17"/>
                  <a:pt x="142" y="17"/>
                  <a:pt x="142" y="17"/>
                </a:cubicBezTo>
                <a:cubicBezTo>
                  <a:pt x="139" y="21"/>
                  <a:pt x="139" y="21"/>
                  <a:pt x="139" y="21"/>
                </a:cubicBezTo>
                <a:cubicBezTo>
                  <a:pt x="160" y="31"/>
                  <a:pt x="173" y="50"/>
                  <a:pt x="173" y="71"/>
                </a:cubicBezTo>
                <a:cubicBezTo>
                  <a:pt x="39" y="71"/>
                  <a:pt x="39" y="71"/>
                  <a:pt x="39" y="71"/>
                </a:cubicBezTo>
                <a:cubicBezTo>
                  <a:pt x="39" y="50"/>
                  <a:pt x="52" y="31"/>
                  <a:pt x="73" y="21"/>
                </a:cubicBezTo>
                <a:moveTo>
                  <a:pt x="135" y="51"/>
                </a:moveTo>
                <a:cubicBezTo>
                  <a:pt x="139" y="51"/>
                  <a:pt x="142" y="48"/>
                  <a:pt x="142" y="44"/>
                </a:cubicBezTo>
                <a:cubicBezTo>
                  <a:pt x="142" y="40"/>
                  <a:pt x="139" y="36"/>
                  <a:pt x="135" y="36"/>
                </a:cubicBezTo>
                <a:cubicBezTo>
                  <a:pt x="131" y="36"/>
                  <a:pt x="128" y="40"/>
                  <a:pt x="128" y="44"/>
                </a:cubicBezTo>
                <a:cubicBezTo>
                  <a:pt x="128" y="48"/>
                  <a:pt x="131" y="51"/>
                  <a:pt x="135" y="51"/>
                </a:cubicBezTo>
                <a:moveTo>
                  <a:pt x="77" y="51"/>
                </a:moveTo>
                <a:cubicBezTo>
                  <a:pt x="81" y="51"/>
                  <a:pt x="84" y="48"/>
                  <a:pt x="84" y="44"/>
                </a:cubicBezTo>
                <a:cubicBezTo>
                  <a:pt x="84" y="40"/>
                  <a:pt x="81" y="36"/>
                  <a:pt x="77" y="36"/>
                </a:cubicBezTo>
                <a:cubicBezTo>
                  <a:pt x="73" y="36"/>
                  <a:pt x="70" y="40"/>
                  <a:pt x="70" y="44"/>
                </a:cubicBezTo>
                <a:cubicBezTo>
                  <a:pt x="70" y="48"/>
                  <a:pt x="73" y="51"/>
                  <a:pt x="77" y="51"/>
                </a:cubicBezTo>
                <a:moveTo>
                  <a:pt x="15" y="174"/>
                </a:moveTo>
                <a:cubicBezTo>
                  <a:pt x="7" y="174"/>
                  <a:pt x="0" y="168"/>
                  <a:pt x="0" y="159"/>
                </a:cubicBezTo>
                <a:cubicBezTo>
                  <a:pt x="0" y="96"/>
                  <a:pt x="0" y="96"/>
                  <a:pt x="0" y="96"/>
                </a:cubicBezTo>
                <a:cubicBezTo>
                  <a:pt x="0" y="88"/>
                  <a:pt x="7" y="81"/>
                  <a:pt x="15" y="81"/>
                </a:cubicBezTo>
                <a:cubicBezTo>
                  <a:pt x="22" y="81"/>
                  <a:pt x="29" y="88"/>
                  <a:pt x="29" y="96"/>
                </a:cubicBezTo>
                <a:cubicBezTo>
                  <a:pt x="29" y="159"/>
                  <a:pt x="29" y="159"/>
                  <a:pt x="29" y="159"/>
                </a:cubicBezTo>
                <a:cubicBezTo>
                  <a:pt x="29" y="168"/>
                  <a:pt x="22" y="174"/>
                  <a:pt x="15" y="174"/>
                </a:cubicBezTo>
              </a:path>
            </a:pathLst>
          </a:custGeom>
          <a:solidFill>
            <a:schemeClr val="dk1"/>
          </a:solidFill>
          <a:ln w="0">
            <a:noFill/>
          </a:ln>
        </p:spPr>
        <p:style>
          <a:lnRef idx="0"/>
          <a:fillRef idx="0"/>
          <a:effectRef idx="0"/>
          <a:fontRef idx="minor"/>
        </p:style>
      </p:sp>
      <p:sp>
        <p:nvSpPr>
          <p:cNvPr id="2305" name="Google Shape;2270;p49"/>
          <p:cNvSpPr/>
          <p:nvPr/>
        </p:nvSpPr>
        <p:spPr>
          <a:xfrm>
            <a:off x="11003400" y="1477080"/>
            <a:ext cx="522000" cy="441000"/>
          </a:xfrm>
          <a:custGeom>
            <a:avLst/>
            <a:gdLst/>
            <a:ahLst/>
            <a:rect l="l" t="t" r="r" b="b"/>
            <a:pathLst>
              <a:path w="256" h="216">
                <a:moveTo>
                  <a:pt x="10" y="216"/>
                </a:moveTo>
                <a:cubicBezTo>
                  <a:pt x="246" y="216"/>
                  <a:pt x="246" y="216"/>
                  <a:pt x="246" y="216"/>
                </a:cubicBezTo>
                <a:cubicBezTo>
                  <a:pt x="252" y="216"/>
                  <a:pt x="256" y="212"/>
                  <a:pt x="256" y="206"/>
                </a:cubicBezTo>
                <a:cubicBezTo>
                  <a:pt x="256" y="202"/>
                  <a:pt x="256" y="202"/>
                  <a:pt x="256" y="202"/>
                </a:cubicBezTo>
                <a:cubicBezTo>
                  <a:pt x="256" y="196"/>
                  <a:pt x="252" y="192"/>
                  <a:pt x="246" y="192"/>
                </a:cubicBezTo>
                <a:cubicBezTo>
                  <a:pt x="10" y="192"/>
                  <a:pt x="10" y="192"/>
                  <a:pt x="10" y="192"/>
                </a:cubicBezTo>
                <a:cubicBezTo>
                  <a:pt x="4" y="192"/>
                  <a:pt x="0" y="196"/>
                  <a:pt x="0" y="202"/>
                </a:cubicBezTo>
                <a:cubicBezTo>
                  <a:pt x="0" y="206"/>
                  <a:pt x="0" y="206"/>
                  <a:pt x="0" y="206"/>
                </a:cubicBezTo>
                <a:cubicBezTo>
                  <a:pt x="0" y="212"/>
                  <a:pt x="4" y="216"/>
                  <a:pt x="10" y="216"/>
                </a:cubicBezTo>
                <a:moveTo>
                  <a:pt x="48" y="180"/>
                </a:moveTo>
                <a:cubicBezTo>
                  <a:pt x="72" y="180"/>
                  <a:pt x="72" y="180"/>
                  <a:pt x="72" y="180"/>
                </a:cubicBezTo>
                <a:cubicBezTo>
                  <a:pt x="79" y="180"/>
                  <a:pt x="84" y="175"/>
                  <a:pt x="84" y="168"/>
                </a:cubicBezTo>
                <a:cubicBezTo>
                  <a:pt x="84" y="12"/>
                  <a:pt x="84" y="12"/>
                  <a:pt x="84" y="12"/>
                </a:cubicBezTo>
                <a:cubicBezTo>
                  <a:pt x="84" y="5"/>
                  <a:pt x="79" y="0"/>
                  <a:pt x="72" y="0"/>
                </a:cubicBezTo>
                <a:cubicBezTo>
                  <a:pt x="48" y="0"/>
                  <a:pt x="48" y="0"/>
                  <a:pt x="48" y="0"/>
                </a:cubicBezTo>
                <a:cubicBezTo>
                  <a:pt x="41" y="0"/>
                  <a:pt x="36" y="5"/>
                  <a:pt x="36" y="12"/>
                </a:cubicBezTo>
                <a:cubicBezTo>
                  <a:pt x="36" y="168"/>
                  <a:pt x="36" y="168"/>
                  <a:pt x="36" y="168"/>
                </a:cubicBezTo>
                <a:cubicBezTo>
                  <a:pt x="36" y="175"/>
                  <a:pt x="41" y="180"/>
                  <a:pt x="48" y="180"/>
                </a:cubicBezTo>
                <a:moveTo>
                  <a:pt x="116" y="180"/>
                </a:moveTo>
                <a:cubicBezTo>
                  <a:pt x="140" y="180"/>
                  <a:pt x="140" y="180"/>
                  <a:pt x="140" y="180"/>
                </a:cubicBezTo>
                <a:cubicBezTo>
                  <a:pt x="147" y="180"/>
                  <a:pt x="152" y="175"/>
                  <a:pt x="152" y="168"/>
                </a:cubicBezTo>
                <a:cubicBezTo>
                  <a:pt x="152" y="68"/>
                  <a:pt x="152" y="68"/>
                  <a:pt x="152" y="68"/>
                </a:cubicBezTo>
                <a:cubicBezTo>
                  <a:pt x="152" y="61"/>
                  <a:pt x="147" y="56"/>
                  <a:pt x="140" y="56"/>
                </a:cubicBezTo>
                <a:cubicBezTo>
                  <a:pt x="116" y="56"/>
                  <a:pt x="116" y="56"/>
                  <a:pt x="116" y="56"/>
                </a:cubicBezTo>
                <a:cubicBezTo>
                  <a:pt x="109" y="56"/>
                  <a:pt x="104" y="61"/>
                  <a:pt x="104" y="68"/>
                </a:cubicBezTo>
                <a:cubicBezTo>
                  <a:pt x="104" y="168"/>
                  <a:pt x="104" y="168"/>
                  <a:pt x="104" y="168"/>
                </a:cubicBezTo>
                <a:cubicBezTo>
                  <a:pt x="104" y="175"/>
                  <a:pt x="109" y="180"/>
                  <a:pt x="116" y="180"/>
                </a:cubicBezTo>
                <a:moveTo>
                  <a:pt x="184" y="180"/>
                </a:moveTo>
                <a:cubicBezTo>
                  <a:pt x="208" y="180"/>
                  <a:pt x="208" y="180"/>
                  <a:pt x="208" y="180"/>
                </a:cubicBezTo>
                <a:cubicBezTo>
                  <a:pt x="215" y="180"/>
                  <a:pt x="220" y="175"/>
                  <a:pt x="220" y="168"/>
                </a:cubicBezTo>
                <a:cubicBezTo>
                  <a:pt x="220" y="124"/>
                  <a:pt x="220" y="124"/>
                  <a:pt x="220" y="124"/>
                </a:cubicBezTo>
                <a:cubicBezTo>
                  <a:pt x="220" y="117"/>
                  <a:pt x="215" y="112"/>
                  <a:pt x="208" y="112"/>
                </a:cubicBezTo>
                <a:cubicBezTo>
                  <a:pt x="184" y="112"/>
                  <a:pt x="184" y="112"/>
                  <a:pt x="184" y="112"/>
                </a:cubicBezTo>
                <a:cubicBezTo>
                  <a:pt x="177" y="112"/>
                  <a:pt x="172" y="117"/>
                  <a:pt x="172" y="124"/>
                </a:cubicBezTo>
                <a:cubicBezTo>
                  <a:pt x="172" y="168"/>
                  <a:pt x="172" y="168"/>
                  <a:pt x="172" y="168"/>
                </a:cubicBezTo>
                <a:cubicBezTo>
                  <a:pt x="172" y="175"/>
                  <a:pt x="177" y="180"/>
                  <a:pt x="184" y="180"/>
                </a:cubicBezTo>
              </a:path>
            </a:pathLst>
          </a:custGeom>
          <a:solidFill>
            <a:schemeClr val="dk1"/>
          </a:solidFill>
          <a:ln w="0">
            <a:noFill/>
          </a:ln>
        </p:spPr>
        <p:style>
          <a:lnRef idx="0"/>
          <a:fillRef idx="0"/>
          <a:effectRef idx="0"/>
          <a:fontRef idx="minor"/>
        </p:style>
      </p:sp>
      <p:sp>
        <p:nvSpPr>
          <p:cNvPr id="2306" name="Google Shape;2271;p49"/>
          <p:cNvSpPr/>
          <p:nvPr/>
        </p:nvSpPr>
        <p:spPr>
          <a:xfrm>
            <a:off x="10087920" y="1477080"/>
            <a:ext cx="522000" cy="441000"/>
          </a:xfrm>
          <a:custGeom>
            <a:avLst/>
            <a:gdLst/>
            <a:ahLst/>
            <a:rect l="l" t="t"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20" y="168"/>
                </a:moveTo>
                <a:cubicBezTo>
                  <a:pt x="220" y="175"/>
                  <a:pt x="215" y="180"/>
                  <a:pt x="208" y="180"/>
                </a:cubicBezTo>
                <a:cubicBezTo>
                  <a:pt x="184" y="180"/>
                  <a:pt x="184" y="180"/>
                  <a:pt x="184" y="180"/>
                </a:cubicBezTo>
                <a:cubicBezTo>
                  <a:pt x="177" y="180"/>
                  <a:pt x="172" y="175"/>
                  <a:pt x="172" y="168"/>
                </a:cubicBezTo>
                <a:cubicBezTo>
                  <a:pt x="172" y="84"/>
                  <a:pt x="172" y="84"/>
                  <a:pt x="172" y="84"/>
                </a:cubicBezTo>
                <a:cubicBezTo>
                  <a:pt x="172" y="60"/>
                  <a:pt x="172" y="60"/>
                  <a:pt x="172" y="60"/>
                </a:cubicBezTo>
                <a:cubicBezTo>
                  <a:pt x="172" y="53"/>
                  <a:pt x="177" y="48"/>
                  <a:pt x="184" y="48"/>
                </a:cubicBezTo>
                <a:cubicBezTo>
                  <a:pt x="208" y="48"/>
                  <a:pt x="208" y="48"/>
                  <a:pt x="208" y="48"/>
                </a:cubicBezTo>
                <a:cubicBezTo>
                  <a:pt x="215" y="48"/>
                  <a:pt x="220" y="53"/>
                  <a:pt x="220" y="60"/>
                </a:cubicBezTo>
                <a:cubicBezTo>
                  <a:pt x="220" y="144"/>
                  <a:pt x="220" y="144"/>
                  <a:pt x="220" y="144"/>
                </a:cubicBezTo>
                <a:lnTo>
                  <a:pt x="220" y="168"/>
                </a:lnTo>
                <a:close/>
                <a:moveTo>
                  <a:pt x="140" y="180"/>
                </a:moveTo>
                <a:cubicBezTo>
                  <a:pt x="116" y="180"/>
                  <a:pt x="116" y="180"/>
                  <a:pt x="116" y="180"/>
                </a:cubicBezTo>
                <a:cubicBezTo>
                  <a:pt x="109" y="180"/>
                  <a:pt x="104" y="175"/>
                  <a:pt x="104" y="168"/>
                </a:cubicBezTo>
                <a:cubicBezTo>
                  <a:pt x="104" y="144"/>
                  <a:pt x="104" y="144"/>
                  <a:pt x="104" y="144"/>
                </a:cubicBezTo>
                <a:cubicBezTo>
                  <a:pt x="104" y="36"/>
                  <a:pt x="104" y="36"/>
                  <a:pt x="104" y="36"/>
                </a:cubicBezTo>
                <a:cubicBezTo>
                  <a:pt x="104" y="12"/>
                  <a:pt x="104" y="12"/>
                  <a:pt x="104" y="12"/>
                </a:cubicBezTo>
                <a:cubicBezTo>
                  <a:pt x="104" y="5"/>
                  <a:pt x="109" y="0"/>
                  <a:pt x="116" y="0"/>
                </a:cubicBezTo>
                <a:cubicBezTo>
                  <a:pt x="140" y="0"/>
                  <a:pt x="140" y="0"/>
                  <a:pt x="140" y="0"/>
                </a:cubicBezTo>
                <a:cubicBezTo>
                  <a:pt x="147" y="0"/>
                  <a:pt x="152" y="5"/>
                  <a:pt x="152" y="12"/>
                </a:cubicBezTo>
                <a:cubicBezTo>
                  <a:pt x="152" y="36"/>
                  <a:pt x="152" y="36"/>
                  <a:pt x="152" y="36"/>
                </a:cubicBezTo>
                <a:cubicBezTo>
                  <a:pt x="152" y="144"/>
                  <a:pt x="152" y="144"/>
                  <a:pt x="152" y="144"/>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44"/>
                  <a:pt x="36" y="144"/>
                  <a:pt x="36" y="144"/>
                </a:cubicBezTo>
                <a:cubicBezTo>
                  <a:pt x="36" y="120"/>
                  <a:pt x="36" y="120"/>
                  <a:pt x="36" y="120"/>
                </a:cubicBezTo>
                <a:cubicBezTo>
                  <a:pt x="36" y="113"/>
                  <a:pt x="41" y="108"/>
                  <a:pt x="48" y="108"/>
                </a:cubicBezTo>
                <a:cubicBezTo>
                  <a:pt x="72" y="108"/>
                  <a:pt x="72" y="108"/>
                  <a:pt x="72" y="108"/>
                </a:cubicBezTo>
                <a:cubicBezTo>
                  <a:pt x="79" y="108"/>
                  <a:pt x="84" y="113"/>
                  <a:pt x="84" y="120"/>
                </a:cubicBezTo>
                <a:cubicBezTo>
                  <a:pt x="84" y="144"/>
                  <a:pt x="84" y="144"/>
                  <a:pt x="84" y="144"/>
                </a:cubicBezTo>
                <a:cubicBezTo>
                  <a:pt x="84" y="168"/>
                  <a:pt x="84" y="168"/>
                  <a:pt x="84" y="168"/>
                </a:cubicBezTo>
                <a:cubicBezTo>
                  <a:pt x="84" y="175"/>
                  <a:pt x="79" y="180"/>
                  <a:pt x="72" y="180"/>
                </a:cubicBezTo>
              </a:path>
            </a:pathLst>
          </a:custGeom>
          <a:solidFill>
            <a:schemeClr val="dk1"/>
          </a:solidFill>
          <a:ln w="0">
            <a:noFill/>
          </a:ln>
        </p:spPr>
        <p:style>
          <a:lnRef idx="0"/>
          <a:fillRef idx="0"/>
          <a:effectRef idx="0"/>
          <a:fontRef idx="minor"/>
        </p:style>
      </p:sp>
      <p:sp>
        <p:nvSpPr>
          <p:cNvPr id="2307" name="Google Shape;2272;p49"/>
          <p:cNvSpPr/>
          <p:nvPr/>
        </p:nvSpPr>
        <p:spPr>
          <a:xfrm>
            <a:off x="9172800" y="1477080"/>
            <a:ext cx="522000" cy="441000"/>
          </a:xfrm>
          <a:custGeom>
            <a:avLst/>
            <a:gdLst/>
            <a:ahLst/>
            <a:rect l="l" t="t"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08" y="180"/>
                </a:moveTo>
                <a:cubicBezTo>
                  <a:pt x="184" y="180"/>
                  <a:pt x="184" y="180"/>
                  <a:pt x="184" y="180"/>
                </a:cubicBezTo>
                <a:cubicBezTo>
                  <a:pt x="177" y="180"/>
                  <a:pt x="172" y="175"/>
                  <a:pt x="172" y="168"/>
                </a:cubicBezTo>
                <a:cubicBezTo>
                  <a:pt x="172" y="12"/>
                  <a:pt x="172" y="12"/>
                  <a:pt x="172" y="12"/>
                </a:cubicBezTo>
                <a:cubicBezTo>
                  <a:pt x="172" y="5"/>
                  <a:pt x="177" y="0"/>
                  <a:pt x="184" y="0"/>
                </a:cubicBezTo>
                <a:cubicBezTo>
                  <a:pt x="208" y="0"/>
                  <a:pt x="208" y="0"/>
                  <a:pt x="208" y="0"/>
                </a:cubicBezTo>
                <a:cubicBezTo>
                  <a:pt x="215" y="0"/>
                  <a:pt x="220" y="5"/>
                  <a:pt x="220" y="12"/>
                </a:cubicBezTo>
                <a:cubicBezTo>
                  <a:pt x="220" y="168"/>
                  <a:pt x="220" y="168"/>
                  <a:pt x="220" y="168"/>
                </a:cubicBezTo>
                <a:cubicBezTo>
                  <a:pt x="220" y="175"/>
                  <a:pt x="215" y="180"/>
                  <a:pt x="208" y="180"/>
                </a:cubicBezTo>
                <a:moveTo>
                  <a:pt x="140" y="180"/>
                </a:moveTo>
                <a:cubicBezTo>
                  <a:pt x="116" y="180"/>
                  <a:pt x="116" y="180"/>
                  <a:pt x="116" y="180"/>
                </a:cubicBezTo>
                <a:cubicBezTo>
                  <a:pt x="109" y="180"/>
                  <a:pt x="104" y="175"/>
                  <a:pt x="104" y="168"/>
                </a:cubicBezTo>
                <a:cubicBezTo>
                  <a:pt x="104" y="68"/>
                  <a:pt x="104" y="68"/>
                  <a:pt x="104" y="68"/>
                </a:cubicBezTo>
                <a:cubicBezTo>
                  <a:pt x="104" y="61"/>
                  <a:pt x="109" y="56"/>
                  <a:pt x="116" y="56"/>
                </a:cubicBezTo>
                <a:cubicBezTo>
                  <a:pt x="140" y="56"/>
                  <a:pt x="140" y="56"/>
                  <a:pt x="140" y="56"/>
                </a:cubicBezTo>
                <a:cubicBezTo>
                  <a:pt x="147" y="56"/>
                  <a:pt x="152" y="61"/>
                  <a:pt x="152" y="68"/>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24"/>
                  <a:pt x="36" y="124"/>
                  <a:pt x="36" y="124"/>
                </a:cubicBezTo>
                <a:cubicBezTo>
                  <a:pt x="36" y="117"/>
                  <a:pt x="41" y="112"/>
                  <a:pt x="48" y="112"/>
                </a:cubicBezTo>
                <a:cubicBezTo>
                  <a:pt x="72" y="112"/>
                  <a:pt x="72" y="112"/>
                  <a:pt x="72" y="112"/>
                </a:cubicBezTo>
                <a:cubicBezTo>
                  <a:pt x="79" y="112"/>
                  <a:pt x="84" y="117"/>
                  <a:pt x="84" y="124"/>
                </a:cubicBezTo>
                <a:cubicBezTo>
                  <a:pt x="84" y="168"/>
                  <a:pt x="84" y="168"/>
                  <a:pt x="84" y="168"/>
                </a:cubicBezTo>
                <a:cubicBezTo>
                  <a:pt x="84" y="175"/>
                  <a:pt x="79" y="180"/>
                  <a:pt x="72" y="180"/>
                </a:cubicBezTo>
              </a:path>
            </a:pathLst>
          </a:custGeom>
          <a:solidFill>
            <a:schemeClr val="dk1"/>
          </a:solidFill>
          <a:ln w="0">
            <a:noFill/>
          </a:ln>
        </p:spPr>
        <p:style>
          <a:lnRef idx="0"/>
          <a:fillRef idx="0"/>
          <a:effectRef idx="0"/>
          <a:fontRef idx="minor"/>
        </p:style>
      </p:sp>
      <p:sp>
        <p:nvSpPr>
          <p:cNvPr id="2308" name="Google Shape;2273;p49"/>
          <p:cNvSpPr/>
          <p:nvPr/>
        </p:nvSpPr>
        <p:spPr>
          <a:xfrm>
            <a:off x="8307000" y="1526400"/>
            <a:ext cx="425520" cy="342360"/>
          </a:xfrm>
          <a:custGeom>
            <a:avLst/>
            <a:gdLst/>
            <a:ahLst/>
            <a:rect l="l" t="t" r="r" b="b"/>
            <a:pathLst>
              <a:path w="208" h="168">
                <a:moveTo>
                  <a:pt x="198" y="168"/>
                </a:moveTo>
                <a:cubicBezTo>
                  <a:pt x="106" y="168"/>
                  <a:pt x="106" y="168"/>
                  <a:pt x="106" y="168"/>
                </a:cubicBezTo>
                <a:cubicBezTo>
                  <a:pt x="100" y="168"/>
                  <a:pt x="96" y="164"/>
                  <a:pt x="96" y="158"/>
                </a:cubicBezTo>
                <a:cubicBezTo>
                  <a:pt x="96" y="154"/>
                  <a:pt x="96" y="154"/>
                  <a:pt x="96" y="154"/>
                </a:cubicBezTo>
                <a:cubicBezTo>
                  <a:pt x="96" y="148"/>
                  <a:pt x="100" y="144"/>
                  <a:pt x="106" y="144"/>
                </a:cubicBezTo>
                <a:cubicBezTo>
                  <a:pt x="198" y="144"/>
                  <a:pt x="198" y="144"/>
                  <a:pt x="198" y="144"/>
                </a:cubicBezTo>
                <a:cubicBezTo>
                  <a:pt x="204" y="144"/>
                  <a:pt x="208" y="148"/>
                  <a:pt x="208" y="154"/>
                </a:cubicBezTo>
                <a:cubicBezTo>
                  <a:pt x="208" y="158"/>
                  <a:pt x="208" y="158"/>
                  <a:pt x="208" y="158"/>
                </a:cubicBezTo>
                <a:cubicBezTo>
                  <a:pt x="208" y="164"/>
                  <a:pt x="204" y="168"/>
                  <a:pt x="198" y="168"/>
                </a:cubicBezTo>
                <a:moveTo>
                  <a:pt x="92" y="93"/>
                </a:moveTo>
                <a:cubicBezTo>
                  <a:pt x="92" y="93"/>
                  <a:pt x="92" y="93"/>
                  <a:pt x="92" y="93"/>
                </a:cubicBezTo>
                <a:cubicBezTo>
                  <a:pt x="20" y="165"/>
                  <a:pt x="20" y="165"/>
                  <a:pt x="20" y="165"/>
                </a:cubicBezTo>
                <a:cubicBezTo>
                  <a:pt x="20" y="165"/>
                  <a:pt x="20" y="165"/>
                  <a:pt x="20" y="165"/>
                </a:cubicBezTo>
                <a:cubicBezTo>
                  <a:pt x="18" y="167"/>
                  <a:pt x="15" y="168"/>
                  <a:pt x="12" y="168"/>
                </a:cubicBezTo>
                <a:cubicBezTo>
                  <a:pt x="5" y="168"/>
                  <a:pt x="0" y="163"/>
                  <a:pt x="0" y="156"/>
                </a:cubicBezTo>
                <a:cubicBezTo>
                  <a:pt x="0" y="153"/>
                  <a:pt x="1" y="150"/>
                  <a:pt x="3" y="148"/>
                </a:cubicBezTo>
                <a:cubicBezTo>
                  <a:pt x="3" y="148"/>
                  <a:pt x="3" y="148"/>
                  <a:pt x="3" y="148"/>
                </a:cubicBezTo>
                <a:cubicBezTo>
                  <a:pt x="67" y="84"/>
                  <a:pt x="67" y="84"/>
                  <a:pt x="67" y="84"/>
                </a:cubicBezTo>
                <a:cubicBezTo>
                  <a:pt x="4" y="21"/>
                  <a:pt x="4" y="21"/>
                  <a:pt x="4" y="21"/>
                </a:cubicBezTo>
                <a:cubicBezTo>
                  <a:pt x="2" y="19"/>
                  <a:pt x="0" y="16"/>
                  <a:pt x="0" y="12"/>
                </a:cubicBezTo>
                <a:cubicBezTo>
                  <a:pt x="0" y="5"/>
                  <a:pt x="5" y="0"/>
                  <a:pt x="12" y="0"/>
                </a:cubicBezTo>
                <a:cubicBezTo>
                  <a:pt x="15" y="0"/>
                  <a:pt x="18" y="1"/>
                  <a:pt x="20" y="3"/>
                </a:cubicBezTo>
                <a:cubicBezTo>
                  <a:pt x="20" y="3"/>
                  <a:pt x="20" y="3"/>
                  <a:pt x="20" y="3"/>
                </a:cubicBezTo>
                <a:cubicBezTo>
                  <a:pt x="92" y="75"/>
                  <a:pt x="92" y="75"/>
                  <a:pt x="92" y="75"/>
                </a:cubicBezTo>
                <a:cubicBezTo>
                  <a:pt x="92" y="75"/>
                  <a:pt x="92" y="75"/>
                  <a:pt x="92" y="75"/>
                </a:cubicBezTo>
                <a:cubicBezTo>
                  <a:pt x="95" y="77"/>
                  <a:pt x="96" y="81"/>
                  <a:pt x="96" y="84"/>
                </a:cubicBezTo>
                <a:cubicBezTo>
                  <a:pt x="96" y="84"/>
                  <a:pt x="96" y="84"/>
                  <a:pt x="96" y="84"/>
                </a:cubicBezTo>
                <a:cubicBezTo>
                  <a:pt x="96" y="84"/>
                  <a:pt x="96" y="84"/>
                  <a:pt x="96" y="84"/>
                </a:cubicBezTo>
                <a:cubicBezTo>
                  <a:pt x="96" y="87"/>
                  <a:pt x="95" y="90"/>
                  <a:pt x="92" y="93"/>
                </a:cubicBezTo>
              </a:path>
            </a:pathLst>
          </a:custGeom>
          <a:solidFill>
            <a:schemeClr val="dk1"/>
          </a:solidFill>
          <a:ln w="0">
            <a:noFill/>
          </a:ln>
        </p:spPr>
        <p:style>
          <a:lnRef idx="0"/>
          <a:fillRef idx="0"/>
          <a:effectRef idx="0"/>
          <a:fontRef idx="minor"/>
        </p:style>
      </p:sp>
      <p:sp>
        <p:nvSpPr>
          <p:cNvPr id="2309" name="Google Shape;2274;p49"/>
          <p:cNvSpPr/>
          <p:nvPr/>
        </p:nvSpPr>
        <p:spPr>
          <a:xfrm>
            <a:off x="7344360" y="1551960"/>
            <a:ext cx="522000" cy="293040"/>
          </a:xfrm>
          <a:custGeom>
            <a:avLst/>
            <a:gdLst/>
            <a:ahLst/>
            <a:rect l="l" t="t" r="r" b="b"/>
            <a:pathLst>
              <a:path w="256" h="144">
                <a:moveTo>
                  <a:pt x="244" y="24"/>
                </a:moveTo>
                <a:cubicBezTo>
                  <a:pt x="124" y="24"/>
                  <a:pt x="124" y="24"/>
                  <a:pt x="124" y="24"/>
                </a:cubicBezTo>
                <a:cubicBezTo>
                  <a:pt x="117" y="24"/>
                  <a:pt x="112" y="19"/>
                  <a:pt x="112" y="12"/>
                </a:cubicBezTo>
                <a:cubicBezTo>
                  <a:pt x="112" y="5"/>
                  <a:pt x="117" y="0"/>
                  <a:pt x="124" y="0"/>
                </a:cubicBezTo>
                <a:cubicBezTo>
                  <a:pt x="244" y="0"/>
                  <a:pt x="244" y="0"/>
                  <a:pt x="244" y="0"/>
                </a:cubicBezTo>
                <a:cubicBezTo>
                  <a:pt x="251" y="0"/>
                  <a:pt x="256" y="5"/>
                  <a:pt x="256" y="12"/>
                </a:cubicBezTo>
                <a:cubicBezTo>
                  <a:pt x="256" y="19"/>
                  <a:pt x="251" y="24"/>
                  <a:pt x="244" y="24"/>
                </a:cubicBezTo>
                <a:moveTo>
                  <a:pt x="244" y="120"/>
                </a:moveTo>
                <a:cubicBezTo>
                  <a:pt x="251" y="120"/>
                  <a:pt x="256" y="125"/>
                  <a:pt x="256" y="132"/>
                </a:cubicBezTo>
                <a:cubicBezTo>
                  <a:pt x="256" y="139"/>
                  <a:pt x="251" y="144"/>
                  <a:pt x="244" y="144"/>
                </a:cubicBezTo>
                <a:cubicBezTo>
                  <a:pt x="124" y="144"/>
                  <a:pt x="124" y="144"/>
                  <a:pt x="124" y="144"/>
                </a:cubicBezTo>
                <a:cubicBezTo>
                  <a:pt x="120" y="144"/>
                  <a:pt x="116" y="142"/>
                  <a:pt x="114" y="138"/>
                </a:cubicBezTo>
                <a:cubicBezTo>
                  <a:pt x="114" y="138"/>
                  <a:pt x="114" y="138"/>
                  <a:pt x="114" y="138"/>
                </a:cubicBezTo>
                <a:cubicBezTo>
                  <a:pt x="41" y="24"/>
                  <a:pt x="41" y="24"/>
                  <a:pt x="41" y="24"/>
                </a:cubicBezTo>
                <a:cubicBezTo>
                  <a:pt x="12" y="24"/>
                  <a:pt x="12" y="24"/>
                  <a:pt x="12" y="24"/>
                </a:cubicBezTo>
                <a:cubicBezTo>
                  <a:pt x="5" y="24"/>
                  <a:pt x="0" y="19"/>
                  <a:pt x="0" y="12"/>
                </a:cubicBezTo>
                <a:cubicBezTo>
                  <a:pt x="0" y="5"/>
                  <a:pt x="5" y="0"/>
                  <a:pt x="12" y="0"/>
                </a:cubicBezTo>
                <a:cubicBezTo>
                  <a:pt x="48" y="0"/>
                  <a:pt x="48" y="0"/>
                  <a:pt x="48" y="0"/>
                </a:cubicBezTo>
                <a:cubicBezTo>
                  <a:pt x="52" y="0"/>
                  <a:pt x="56" y="2"/>
                  <a:pt x="58" y="6"/>
                </a:cubicBezTo>
                <a:cubicBezTo>
                  <a:pt x="58" y="6"/>
                  <a:pt x="58" y="6"/>
                  <a:pt x="58" y="6"/>
                </a:cubicBezTo>
                <a:cubicBezTo>
                  <a:pt x="131" y="120"/>
                  <a:pt x="131" y="120"/>
                  <a:pt x="131" y="120"/>
                </a:cubicBezTo>
                <a:lnTo>
                  <a:pt x="244" y="120"/>
                </a:lnTo>
                <a:close/>
              </a:path>
            </a:pathLst>
          </a:custGeom>
          <a:solidFill>
            <a:schemeClr val="dk1"/>
          </a:solidFill>
          <a:ln w="0">
            <a:noFill/>
          </a:ln>
        </p:spPr>
        <p:style>
          <a:lnRef idx="0"/>
          <a:fillRef idx="0"/>
          <a:effectRef idx="0"/>
          <a:fontRef idx="minor"/>
        </p:style>
      </p:sp>
      <p:sp>
        <p:nvSpPr>
          <p:cNvPr id="2310" name="Google Shape;2275;p49"/>
          <p:cNvSpPr/>
          <p:nvPr/>
        </p:nvSpPr>
        <p:spPr>
          <a:xfrm>
            <a:off x="6436800" y="1445400"/>
            <a:ext cx="506160" cy="506160"/>
          </a:xfrm>
          <a:custGeom>
            <a:avLst/>
            <a:gdLst/>
            <a:ahLst/>
            <a:rect l="l" t="t" r="r" b="b"/>
            <a:pathLst>
              <a:path w="248" h="248">
                <a:moveTo>
                  <a:pt x="200" y="96"/>
                </a:moveTo>
                <a:cubicBezTo>
                  <a:pt x="176" y="96"/>
                  <a:pt x="176" y="96"/>
                  <a:pt x="176" y="96"/>
                </a:cubicBezTo>
                <a:cubicBezTo>
                  <a:pt x="176" y="152"/>
                  <a:pt x="176" y="152"/>
                  <a:pt x="176" y="152"/>
                </a:cubicBezTo>
                <a:cubicBezTo>
                  <a:pt x="200" y="152"/>
                  <a:pt x="200" y="152"/>
                  <a:pt x="200" y="152"/>
                </a:cubicBezTo>
                <a:cubicBezTo>
                  <a:pt x="227" y="152"/>
                  <a:pt x="248" y="173"/>
                  <a:pt x="248" y="200"/>
                </a:cubicBezTo>
                <a:cubicBezTo>
                  <a:pt x="248" y="227"/>
                  <a:pt x="227" y="248"/>
                  <a:pt x="200" y="248"/>
                </a:cubicBezTo>
                <a:cubicBezTo>
                  <a:pt x="173" y="248"/>
                  <a:pt x="152" y="227"/>
                  <a:pt x="152" y="200"/>
                </a:cubicBezTo>
                <a:cubicBezTo>
                  <a:pt x="152" y="176"/>
                  <a:pt x="152" y="176"/>
                  <a:pt x="152" y="176"/>
                </a:cubicBezTo>
                <a:cubicBezTo>
                  <a:pt x="96" y="176"/>
                  <a:pt x="96" y="176"/>
                  <a:pt x="96" y="176"/>
                </a:cubicBezTo>
                <a:cubicBezTo>
                  <a:pt x="96" y="200"/>
                  <a:pt x="96" y="200"/>
                  <a:pt x="96" y="200"/>
                </a:cubicBezTo>
                <a:cubicBezTo>
                  <a:pt x="96" y="227"/>
                  <a:pt x="75" y="248"/>
                  <a:pt x="48" y="248"/>
                </a:cubicBezTo>
                <a:cubicBezTo>
                  <a:pt x="21" y="248"/>
                  <a:pt x="0" y="227"/>
                  <a:pt x="0" y="200"/>
                </a:cubicBezTo>
                <a:cubicBezTo>
                  <a:pt x="0" y="173"/>
                  <a:pt x="21" y="152"/>
                  <a:pt x="48" y="152"/>
                </a:cubicBezTo>
                <a:cubicBezTo>
                  <a:pt x="72" y="152"/>
                  <a:pt x="72" y="152"/>
                  <a:pt x="72" y="152"/>
                </a:cubicBezTo>
                <a:cubicBezTo>
                  <a:pt x="72" y="96"/>
                  <a:pt x="72" y="96"/>
                  <a:pt x="72" y="96"/>
                </a:cubicBezTo>
                <a:cubicBezTo>
                  <a:pt x="48" y="96"/>
                  <a:pt x="48" y="96"/>
                  <a:pt x="48" y="96"/>
                </a:cubicBezTo>
                <a:cubicBezTo>
                  <a:pt x="21" y="96"/>
                  <a:pt x="0" y="75"/>
                  <a:pt x="0" y="48"/>
                </a:cubicBezTo>
                <a:cubicBezTo>
                  <a:pt x="0" y="21"/>
                  <a:pt x="21" y="0"/>
                  <a:pt x="48" y="0"/>
                </a:cubicBezTo>
                <a:cubicBezTo>
                  <a:pt x="75" y="0"/>
                  <a:pt x="96" y="21"/>
                  <a:pt x="96" y="48"/>
                </a:cubicBezTo>
                <a:cubicBezTo>
                  <a:pt x="96" y="72"/>
                  <a:pt x="96" y="72"/>
                  <a:pt x="96" y="72"/>
                </a:cubicBezTo>
                <a:cubicBezTo>
                  <a:pt x="152" y="72"/>
                  <a:pt x="152" y="72"/>
                  <a:pt x="152" y="72"/>
                </a:cubicBezTo>
                <a:cubicBezTo>
                  <a:pt x="152" y="48"/>
                  <a:pt x="152" y="48"/>
                  <a:pt x="152" y="48"/>
                </a:cubicBezTo>
                <a:cubicBezTo>
                  <a:pt x="152" y="21"/>
                  <a:pt x="173" y="0"/>
                  <a:pt x="200" y="0"/>
                </a:cubicBezTo>
                <a:cubicBezTo>
                  <a:pt x="227" y="0"/>
                  <a:pt x="248" y="21"/>
                  <a:pt x="248" y="48"/>
                </a:cubicBezTo>
                <a:cubicBezTo>
                  <a:pt x="248" y="75"/>
                  <a:pt x="227" y="96"/>
                  <a:pt x="200" y="96"/>
                </a:cubicBezTo>
                <a:moveTo>
                  <a:pt x="176" y="200"/>
                </a:moveTo>
                <a:cubicBezTo>
                  <a:pt x="176" y="213"/>
                  <a:pt x="187" y="224"/>
                  <a:pt x="200" y="224"/>
                </a:cubicBezTo>
                <a:cubicBezTo>
                  <a:pt x="213" y="224"/>
                  <a:pt x="224" y="213"/>
                  <a:pt x="224" y="200"/>
                </a:cubicBezTo>
                <a:cubicBezTo>
                  <a:pt x="224" y="188"/>
                  <a:pt x="215" y="178"/>
                  <a:pt x="204" y="176"/>
                </a:cubicBezTo>
                <a:cubicBezTo>
                  <a:pt x="204" y="176"/>
                  <a:pt x="204" y="176"/>
                  <a:pt x="204" y="176"/>
                </a:cubicBezTo>
                <a:cubicBezTo>
                  <a:pt x="176" y="176"/>
                  <a:pt x="176" y="176"/>
                  <a:pt x="176" y="176"/>
                </a:cubicBezTo>
                <a:lnTo>
                  <a:pt x="176" y="200"/>
                </a:lnTo>
                <a:close/>
                <a:moveTo>
                  <a:pt x="72" y="48"/>
                </a:moveTo>
                <a:cubicBezTo>
                  <a:pt x="72" y="35"/>
                  <a:pt x="61" y="24"/>
                  <a:pt x="48" y="24"/>
                </a:cubicBezTo>
                <a:cubicBezTo>
                  <a:pt x="35" y="24"/>
                  <a:pt x="24" y="35"/>
                  <a:pt x="24" y="48"/>
                </a:cubicBezTo>
                <a:cubicBezTo>
                  <a:pt x="24" y="61"/>
                  <a:pt x="35" y="72"/>
                  <a:pt x="48" y="72"/>
                </a:cubicBezTo>
                <a:cubicBezTo>
                  <a:pt x="72" y="72"/>
                  <a:pt x="72" y="72"/>
                  <a:pt x="72" y="72"/>
                </a:cubicBezTo>
                <a:lnTo>
                  <a:pt x="72" y="48"/>
                </a:lnTo>
                <a:close/>
                <a:moveTo>
                  <a:pt x="24" y="200"/>
                </a:moveTo>
                <a:cubicBezTo>
                  <a:pt x="24" y="213"/>
                  <a:pt x="35" y="224"/>
                  <a:pt x="48" y="224"/>
                </a:cubicBezTo>
                <a:cubicBezTo>
                  <a:pt x="61" y="224"/>
                  <a:pt x="72" y="213"/>
                  <a:pt x="72" y="200"/>
                </a:cubicBezTo>
                <a:cubicBezTo>
                  <a:pt x="72" y="176"/>
                  <a:pt x="72" y="176"/>
                  <a:pt x="72" y="176"/>
                </a:cubicBezTo>
                <a:cubicBezTo>
                  <a:pt x="48" y="176"/>
                  <a:pt x="48" y="176"/>
                  <a:pt x="48" y="176"/>
                </a:cubicBezTo>
                <a:cubicBezTo>
                  <a:pt x="35" y="176"/>
                  <a:pt x="24" y="187"/>
                  <a:pt x="24" y="200"/>
                </a:cubicBezTo>
                <a:moveTo>
                  <a:pt x="152" y="96"/>
                </a:moveTo>
                <a:cubicBezTo>
                  <a:pt x="96" y="96"/>
                  <a:pt x="96" y="96"/>
                  <a:pt x="96" y="96"/>
                </a:cubicBezTo>
                <a:cubicBezTo>
                  <a:pt x="96" y="152"/>
                  <a:pt x="96" y="152"/>
                  <a:pt x="96" y="152"/>
                </a:cubicBezTo>
                <a:cubicBezTo>
                  <a:pt x="152" y="152"/>
                  <a:pt x="152" y="152"/>
                  <a:pt x="152" y="152"/>
                </a:cubicBezTo>
                <a:lnTo>
                  <a:pt x="152" y="96"/>
                </a:lnTo>
                <a:close/>
                <a:moveTo>
                  <a:pt x="200" y="24"/>
                </a:moveTo>
                <a:cubicBezTo>
                  <a:pt x="187" y="24"/>
                  <a:pt x="176" y="35"/>
                  <a:pt x="176" y="48"/>
                </a:cubicBezTo>
                <a:cubicBezTo>
                  <a:pt x="176" y="72"/>
                  <a:pt x="176" y="72"/>
                  <a:pt x="176" y="72"/>
                </a:cubicBezTo>
                <a:cubicBezTo>
                  <a:pt x="200" y="72"/>
                  <a:pt x="200" y="72"/>
                  <a:pt x="200" y="72"/>
                </a:cubicBezTo>
                <a:cubicBezTo>
                  <a:pt x="213" y="72"/>
                  <a:pt x="224" y="61"/>
                  <a:pt x="224" y="48"/>
                </a:cubicBezTo>
                <a:cubicBezTo>
                  <a:pt x="224" y="35"/>
                  <a:pt x="213" y="24"/>
                  <a:pt x="200" y="24"/>
                </a:cubicBezTo>
              </a:path>
            </a:pathLst>
          </a:custGeom>
          <a:solidFill>
            <a:schemeClr val="dk1"/>
          </a:solidFill>
          <a:ln w="0">
            <a:noFill/>
          </a:ln>
        </p:spPr>
        <p:style>
          <a:lnRef idx="0"/>
          <a:fillRef idx="0"/>
          <a:effectRef idx="0"/>
          <a:fontRef idx="minor"/>
        </p:style>
      </p:sp>
      <p:sp>
        <p:nvSpPr>
          <p:cNvPr id="2311" name="Google Shape;2276;p49"/>
          <p:cNvSpPr/>
          <p:nvPr/>
        </p:nvSpPr>
        <p:spPr>
          <a:xfrm>
            <a:off x="5513760" y="1567800"/>
            <a:ext cx="522000" cy="261720"/>
          </a:xfrm>
          <a:custGeom>
            <a:avLst/>
            <a:gdLst/>
            <a:ahLst/>
            <a:rect l="l" t="t" r="r" b="b"/>
            <a:pathLst>
              <a:path w="256" h="128">
                <a:moveTo>
                  <a:pt x="244" y="56"/>
                </a:moveTo>
                <a:cubicBezTo>
                  <a:pt x="237" y="56"/>
                  <a:pt x="232" y="61"/>
                  <a:pt x="232" y="68"/>
                </a:cubicBezTo>
                <a:cubicBezTo>
                  <a:pt x="232" y="87"/>
                  <a:pt x="232" y="87"/>
                  <a:pt x="232" y="87"/>
                </a:cubicBezTo>
                <a:cubicBezTo>
                  <a:pt x="172" y="27"/>
                  <a:pt x="172" y="27"/>
                  <a:pt x="172" y="27"/>
                </a:cubicBezTo>
                <a:cubicBezTo>
                  <a:pt x="148" y="4"/>
                  <a:pt x="148" y="4"/>
                  <a:pt x="148" y="4"/>
                </a:cubicBezTo>
                <a:cubicBezTo>
                  <a:pt x="146" y="1"/>
                  <a:pt x="143" y="0"/>
                  <a:pt x="140" y="0"/>
                </a:cubicBezTo>
                <a:cubicBezTo>
                  <a:pt x="137" y="0"/>
                  <a:pt x="134" y="1"/>
                  <a:pt x="132" y="4"/>
                </a:cubicBezTo>
                <a:cubicBezTo>
                  <a:pt x="76" y="59"/>
                  <a:pt x="76" y="59"/>
                  <a:pt x="76" y="59"/>
                </a:cubicBezTo>
                <a:cubicBezTo>
                  <a:pt x="20" y="4"/>
                  <a:pt x="20" y="4"/>
                  <a:pt x="20" y="4"/>
                </a:cubicBezTo>
                <a:cubicBezTo>
                  <a:pt x="18" y="1"/>
                  <a:pt x="15" y="0"/>
                  <a:pt x="12" y="0"/>
                </a:cubicBezTo>
                <a:cubicBezTo>
                  <a:pt x="5" y="0"/>
                  <a:pt x="0" y="5"/>
                  <a:pt x="0" y="12"/>
                </a:cubicBezTo>
                <a:cubicBezTo>
                  <a:pt x="0" y="15"/>
                  <a:pt x="1" y="18"/>
                  <a:pt x="4" y="20"/>
                </a:cubicBezTo>
                <a:cubicBezTo>
                  <a:pt x="68" y="84"/>
                  <a:pt x="68" y="84"/>
                  <a:pt x="68" y="84"/>
                </a:cubicBezTo>
                <a:cubicBezTo>
                  <a:pt x="70" y="87"/>
                  <a:pt x="73" y="88"/>
                  <a:pt x="76" y="88"/>
                </a:cubicBezTo>
                <a:cubicBezTo>
                  <a:pt x="79" y="88"/>
                  <a:pt x="82" y="87"/>
                  <a:pt x="84" y="84"/>
                </a:cubicBezTo>
                <a:cubicBezTo>
                  <a:pt x="140" y="29"/>
                  <a:pt x="140" y="29"/>
                  <a:pt x="140" y="29"/>
                </a:cubicBezTo>
                <a:cubicBezTo>
                  <a:pt x="155" y="44"/>
                  <a:pt x="155" y="44"/>
                  <a:pt x="155" y="44"/>
                </a:cubicBezTo>
                <a:cubicBezTo>
                  <a:pt x="157" y="46"/>
                  <a:pt x="157" y="46"/>
                  <a:pt x="157" y="46"/>
                </a:cubicBezTo>
                <a:cubicBezTo>
                  <a:pt x="164" y="52"/>
                  <a:pt x="164" y="52"/>
                  <a:pt x="164" y="52"/>
                </a:cubicBezTo>
                <a:cubicBezTo>
                  <a:pt x="215" y="104"/>
                  <a:pt x="215" y="104"/>
                  <a:pt x="215" y="104"/>
                </a:cubicBezTo>
                <a:cubicBezTo>
                  <a:pt x="196" y="104"/>
                  <a:pt x="196" y="104"/>
                  <a:pt x="196" y="104"/>
                </a:cubicBezTo>
                <a:cubicBezTo>
                  <a:pt x="189" y="104"/>
                  <a:pt x="184" y="109"/>
                  <a:pt x="184" y="116"/>
                </a:cubicBezTo>
                <a:cubicBezTo>
                  <a:pt x="184" y="123"/>
                  <a:pt x="189" y="128"/>
                  <a:pt x="196" y="128"/>
                </a:cubicBezTo>
                <a:cubicBezTo>
                  <a:pt x="244" y="128"/>
                  <a:pt x="244" y="128"/>
                  <a:pt x="244" y="128"/>
                </a:cubicBezTo>
                <a:cubicBezTo>
                  <a:pt x="251" y="128"/>
                  <a:pt x="256" y="123"/>
                  <a:pt x="256" y="116"/>
                </a:cubicBezTo>
                <a:cubicBezTo>
                  <a:pt x="256" y="68"/>
                  <a:pt x="256" y="68"/>
                  <a:pt x="256" y="68"/>
                </a:cubicBezTo>
                <a:cubicBezTo>
                  <a:pt x="256" y="61"/>
                  <a:pt x="251" y="56"/>
                  <a:pt x="244" y="56"/>
                </a:cubicBezTo>
              </a:path>
            </a:pathLst>
          </a:custGeom>
          <a:solidFill>
            <a:schemeClr val="dk1"/>
          </a:solidFill>
          <a:ln w="0">
            <a:noFill/>
          </a:ln>
        </p:spPr>
        <p:style>
          <a:lnRef idx="0"/>
          <a:fillRef idx="0"/>
          <a:effectRef idx="0"/>
          <a:fontRef idx="minor"/>
        </p:style>
      </p:sp>
      <p:sp>
        <p:nvSpPr>
          <p:cNvPr id="2312" name="Google Shape;2277;p49"/>
          <p:cNvSpPr/>
          <p:nvPr/>
        </p:nvSpPr>
        <p:spPr>
          <a:xfrm>
            <a:off x="4598280" y="1567800"/>
            <a:ext cx="522000" cy="261720"/>
          </a:xfrm>
          <a:custGeom>
            <a:avLst/>
            <a:gdLst/>
            <a:ahLst/>
            <a:rect l="l" t="t" r="r" b="b"/>
            <a:pathLst>
              <a:path w="256" h="128">
                <a:moveTo>
                  <a:pt x="244" y="72"/>
                </a:moveTo>
                <a:cubicBezTo>
                  <a:pt x="237" y="72"/>
                  <a:pt x="232" y="67"/>
                  <a:pt x="232" y="60"/>
                </a:cubicBezTo>
                <a:cubicBezTo>
                  <a:pt x="232" y="41"/>
                  <a:pt x="232" y="41"/>
                  <a:pt x="232" y="41"/>
                </a:cubicBezTo>
                <a:cubicBezTo>
                  <a:pt x="172" y="101"/>
                  <a:pt x="172" y="101"/>
                  <a:pt x="172" y="101"/>
                </a:cubicBezTo>
                <a:cubicBezTo>
                  <a:pt x="148" y="124"/>
                  <a:pt x="148" y="124"/>
                  <a:pt x="148" y="124"/>
                </a:cubicBezTo>
                <a:cubicBezTo>
                  <a:pt x="146" y="127"/>
                  <a:pt x="143" y="128"/>
                  <a:pt x="140" y="128"/>
                </a:cubicBezTo>
                <a:cubicBezTo>
                  <a:pt x="137" y="128"/>
                  <a:pt x="134" y="127"/>
                  <a:pt x="132" y="124"/>
                </a:cubicBezTo>
                <a:cubicBezTo>
                  <a:pt x="76" y="69"/>
                  <a:pt x="76" y="69"/>
                  <a:pt x="76" y="69"/>
                </a:cubicBezTo>
                <a:cubicBezTo>
                  <a:pt x="20" y="124"/>
                  <a:pt x="20" y="124"/>
                  <a:pt x="20" y="124"/>
                </a:cubicBezTo>
                <a:cubicBezTo>
                  <a:pt x="18" y="127"/>
                  <a:pt x="15" y="128"/>
                  <a:pt x="12" y="128"/>
                </a:cubicBezTo>
                <a:cubicBezTo>
                  <a:pt x="5" y="128"/>
                  <a:pt x="0" y="123"/>
                  <a:pt x="0" y="116"/>
                </a:cubicBezTo>
                <a:cubicBezTo>
                  <a:pt x="0" y="113"/>
                  <a:pt x="1" y="110"/>
                  <a:pt x="4" y="108"/>
                </a:cubicBezTo>
                <a:cubicBezTo>
                  <a:pt x="68" y="44"/>
                  <a:pt x="68" y="44"/>
                  <a:pt x="68" y="44"/>
                </a:cubicBezTo>
                <a:cubicBezTo>
                  <a:pt x="70" y="41"/>
                  <a:pt x="73" y="40"/>
                  <a:pt x="76" y="40"/>
                </a:cubicBezTo>
                <a:cubicBezTo>
                  <a:pt x="79" y="40"/>
                  <a:pt x="82" y="41"/>
                  <a:pt x="84" y="44"/>
                </a:cubicBezTo>
                <a:cubicBezTo>
                  <a:pt x="140" y="99"/>
                  <a:pt x="140" y="99"/>
                  <a:pt x="140" y="99"/>
                </a:cubicBezTo>
                <a:cubicBezTo>
                  <a:pt x="155" y="84"/>
                  <a:pt x="155" y="84"/>
                  <a:pt x="155" y="84"/>
                </a:cubicBezTo>
                <a:cubicBezTo>
                  <a:pt x="157" y="82"/>
                  <a:pt x="157" y="82"/>
                  <a:pt x="157" y="82"/>
                </a:cubicBezTo>
                <a:cubicBezTo>
                  <a:pt x="164" y="76"/>
                  <a:pt x="164" y="76"/>
                  <a:pt x="164" y="76"/>
                </a:cubicBezTo>
                <a:cubicBezTo>
                  <a:pt x="215" y="24"/>
                  <a:pt x="215" y="24"/>
                  <a:pt x="215"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path>
            </a:pathLst>
          </a:custGeom>
          <a:solidFill>
            <a:schemeClr val="dk1"/>
          </a:solidFill>
          <a:ln w="0">
            <a:noFill/>
          </a:ln>
        </p:spPr>
        <p:style>
          <a:lnRef idx="0"/>
          <a:fillRef idx="0"/>
          <a:effectRef idx="0"/>
          <a:fontRef idx="minor"/>
        </p:style>
      </p:sp>
      <p:sp>
        <p:nvSpPr>
          <p:cNvPr id="2313" name="Google Shape;2278;p49"/>
          <p:cNvSpPr/>
          <p:nvPr/>
        </p:nvSpPr>
        <p:spPr>
          <a:xfrm>
            <a:off x="3683160" y="1494720"/>
            <a:ext cx="522000" cy="407520"/>
          </a:xfrm>
          <a:custGeom>
            <a:avLst/>
            <a:gdLst/>
            <a:ahLst/>
            <a:rect l="l" t="t" r="r" b="b"/>
            <a:pathLst>
              <a:path w="256" h="200">
                <a:moveTo>
                  <a:pt x="184" y="172"/>
                </a:moveTo>
                <a:cubicBezTo>
                  <a:pt x="184" y="172"/>
                  <a:pt x="184" y="172"/>
                  <a:pt x="184" y="172"/>
                </a:cubicBezTo>
                <a:cubicBezTo>
                  <a:pt x="108" y="172"/>
                  <a:pt x="108" y="172"/>
                  <a:pt x="108" y="172"/>
                </a:cubicBezTo>
                <a:cubicBezTo>
                  <a:pt x="108" y="172"/>
                  <a:pt x="108" y="172"/>
                  <a:pt x="108" y="172"/>
                </a:cubicBezTo>
                <a:cubicBezTo>
                  <a:pt x="100" y="172"/>
                  <a:pt x="100" y="172"/>
                  <a:pt x="100" y="172"/>
                </a:cubicBezTo>
                <a:cubicBezTo>
                  <a:pt x="85" y="172"/>
                  <a:pt x="85" y="172"/>
                  <a:pt x="85" y="172"/>
                </a:cubicBezTo>
                <a:cubicBezTo>
                  <a:pt x="92" y="180"/>
                  <a:pt x="92" y="180"/>
                  <a:pt x="92" y="180"/>
                </a:cubicBezTo>
                <a:cubicBezTo>
                  <a:pt x="95" y="182"/>
                  <a:pt x="96" y="185"/>
                  <a:pt x="96" y="188"/>
                </a:cubicBezTo>
                <a:cubicBezTo>
                  <a:pt x="96" y="195"/>
                  <a:pt x="91" y="200"/>
                  <a:pt x="84" y="200"/>
                </a:cubicBezTo>
                <a:cubicBezTo>
                  <a:pt x="81" y="200"/>
                  <a:pt x="78" y="199"/>
                  <a:pt x="76" y="196"/>
                </a:cubicBezTo>
                <a:cubicBezTo>
                  <a:pt x="48" y="168"/>
                  <a:pt x="48" y="168"/>
                  <a:pt x="48" y="168"/>
                </a:cubicBezTo>
                <a:cubicBezTo>
                  <a:pt x="45" y="166"/>
                  <a:pt x="44" y="163"/>
                  <a:pt x="44" y="160"/>
                </a:cubicBezTo>
                <a:cubicBezTo>
                  <a:pt x="44" y="157"/>
                  <a:pt x="45" y="154"/>
                  <a:pt x="48" y="152"/>
                </a:cubicBezTo>
                <a:cubicBezTo>
                  <a:pt x="76" y="124"/>
                  <a:pt x="76" y="124"/>
                  <a:pt x="76" y="124"/>
                </a:cubicBezTo>
                <a:cubicBezTo>
                  <a:pt x="78" y="121"/>
                  <a:pt x="81" y="120"/>
                  <a:pt x="84" y="120"/>
                </a:cubicBezTo>
                <a:cubicBezTo>
                  <a:pt x="91" y="120"/>
                  <a:pt x="96" y="125"/>
                  <a:pt x="96" y="132"/>
                </a:cubicBezTo>
                <a:cubicBezTo>
                  <a:pt x="96" y="135"/>
                  <a:pt x="95" y="138"/>
                  <a:pt x="92" y="140"/>
                </a:cubicBezTo>
                <a:cubicBezTo>
                  <a:pt x="85" y="148"/>
                  <a:pt x="85" y="148"/>
                  <a:pt x="85" y="148"/>
                </a:cubicBezTo>
                <a:cubicBezTo>
                  <a:pt x="92" y="148"/>
                  <a:pt x="92" y="148"/>
                  <a:pt x="92" y="148"/>
                </a:cubicBezTo>
                <a:cubicBezTo>
                  <a:pt x="92" y="148"/>
                  <a:pt x="92" y="148"/>
                  <a:pt x="92" y="148"/>
                </a:cubicBezTo>
                <a:cubicBezTo>
                  <a:pt x="104" y="148"/>
                  <a:pt x="104" y="148"/>
                  <a:pt x="104" y="148"/>
                </a:cubicBezTo>
                <a:cubicBezTo>
                  <a:pt x="104" y="148"/>
                  <a:pt x="104" y="148"/>
                  <a:pt x="104" y="148"/>
                </a:cubicBezTo>
                <a:cubicBezTo>
                  <a:pt x="184" y="148"/>
                  <a:pt x="184" y="148"/>
                  <a:pt x="184" y="148"/>
                </a:cubicBezTo>
                <a:cubicBezTo>
                  <a:pt x="211" y="148"/>
                  <a:pt x="232" y="127"/>
                  <a:pt x="232" y="100"/>
                </a:cubicBezTo>
                <a:cubicBezTo>
                  <a:pt x="232" y="72"/>
                  <a:pt x="232" y="72"/>
                  <a:pt x="232" y="72"/>
                </a:cubicBezTo>
                <a:cubicBezTo>
                  <a:pt x="232" y="65"/>
                  <a:pt x="237" y="60"/>
                  <a:pt x="244" y="60"/>
                </a:cubicBezTo>
                <a:cubicBezTo>
                  <a:pt x="251" y="60"/>
                  <a:pt x="256" y="65"/>
                  <a:pt x="256" y="72"/>
                </a:cubicBezTo>
                <a:cubicBezTo>
                  <a:pt x="256" y="100"/>
                  <a:pt x="256" y="100"/>
                  <a:pt x="256" y="100"/>
                </a:cubicBezTo>
                <a:cubicBezTo>
                  <a:pt x="256" y="140"/>
                  <a:pt x="224" y="172"/>
                  <a:pt x="184" y="172"/>
                </a:cubicBezTo>
                <a:moveTo>
                  <a:pt x="180" y="76"/>
                </a:moveTo>
                <a:cubicBezTo>
                  <a:pt x="178" y="79"/>
                  <a:pt x="175" y="80"/>
                  <a:pt x="172" y="80"/>
                </a:cubicBezTo>
                <a:cubicBezTo>
                  <a:pt x="165" y="80"/>
                  <a:pt x="160" y="75"/>
                  <a:pt x="160" y="68"/>
                </a:cubicBezTo>
                <a:cubicBezTo>
                  <a:pt x="160" y="65"/>
                  <a:pt x="161" y="62"/>
                  <a:pt x="164" y="60"/>
                </a:cubicBezTo>
                <a:cubicBezTo>
                  <a:pt x="171" y="52"/>
                  <a:pt x="171" y="52"/>
                  <a:pt x="171" y="52"/>
                </a:cubicBezTo>
                <a:cubicBezTo>
                  <a:pt x="164" y="52"/>
                  <a:pt x="164" y="52"/>
                  <a:pt x="164" y="52"/>
                </a:cubicBezTo>
                <a:cubicBezTo>
                  <a:pt x="164" y="52"/>
                  <a:pt x="164" y="52"/>
                  <a:pt x="164" y="52"/>
                </a:cubicBezTo>
                <a:cubicBezTo>
                  <a:pt x="152" y="52"/>
                  <a:pt x="152" y="52"/>
                  <a:pt x="152" y="52"/>
                </a:cubicBezTo>
                <a:cubicBezTo>
                  <a:pt x="152" y="52"/>
                  <a:pt x="152" y="52"/>
                  <a:pt x="152" y="52"/>
                </a:cubicBezTo>
                <a:cubicBezTo>
                  <a:pt x="72" y="52"/>
                  <a:pt x="72" y="52"/>
                  <a:pt x="72" y="52"/>
                </a:cubicBezTo>
                <a:cubicBezTo>
                  <a:pt x="45" y="52"/>
                  <a:pt x="24" y="73"/>
                  <a:pt x="24" y="100"/>
                </a:cubicBezTo>
                <a:cubicBezTo>
                  <a:pt x="24" y="128"/>
                  <a:pt x="24" y="128"/>
                  <a:pt x="24" y="128"/>
                </a:cubicBezTo>
                <a:cubicBezTo>
                  <a:pt x="24" y="135"/>
                  <a:pt x="19" y="140"/>
                  <a:pt x="12" y="140"/>
                </a:cubicBezTo>
                <a:cubicBezTo>
                  <a:pt x="5" y="140"/>
                  <a:pt x="0" y="135"/>
                  <a:pt x="0" y="128"/>
                </a:cubicBezTo>
                <a:cubicBezTo>
                  <a:pt x="0" y="100"/>
                  <a:pt x="0" y="100"/>
                  <a:pt x="0" y="100"/>
                </a:cubicBezTo>
                <a:cubicBezTo>
                  <a:pt x="0" y="60"/>
                  <a:pt x="32" y="28"/>
                  <a:pt x="72" y="28"/>
                </a:cubicBezTo>
                <a:cubicBezTo>
                  <a:pt x="148" y="28"/>
                  <a:pt x="148" y="28"/>
                  <a:pt x="148" y="28"/>
                </a:cubicBezTo>
                <a:cubicBezTo>
                  <a:pt x="148" y="28"/>
                  <a:pt x="148" y="28"/>
                  <a:pt x="148" y="28"/>
                </a:cubicBezTo>
                <a:cubicBezTo>
                  <a:pt x="156" y="28"/>
                  <a:pt x="156" y="28"/>
                  <a:pt x="156" y="28"/>
                </a:cubicBezTo>
                <a:cubicBezTo>
                  <a:pt x="171" y="28"/>
                  <a:pt x="171" y="28"/>
                  <a:pt x="171" y="28"/>
                </a:cubicBezTo>
                <a:cubicBezTo>
                  <a:pt x="164" y="20"/>
                  <a:pt x="164" y="20"/>
                  <a:pt x="164" y="20"/>
                </a:cubicBezTo>
                <a:cubicBezTo>
                  <a:pt x="161" y="18"/>
                  <a:pt x="160" y="15"/>
                  <a:pt x="160" y="12"/>
                </a:cubicBezTo>
                <a:cubicBezTo>
                  <a:pt x="160" y="5"/>
                  <a:pt x="165" y="0"/>
                  <a:pt x="172" y="0"/>
                </a:cubicBezTo>
                <a:cubicBezTo>
                  <a:pt x="175" y="0"/>
                  <a:pt x="178" y="1"/>
                  <a:pt x="180" y="4"/>
                </a:cubicBezTo>
                <a:cubicBezTo>
                  <a:pt x="208" y="32"/>
                  <a:pt x="208" y="32"/>
                  <a:pt x="208" y="32"/>
                </a:cubicBezTo>
                <a:cubicBezTo>
                  <a:pt x="211" y="34"/>
                  <a:pt x="212" y="37"/>
                  <a:pt x="212" y="40"/>
                </a:cubicBezTo>
                <a:cubicBezTo>
                  <a:pt x="212" y="43"/>
                  <a:pt x="211" y="46"/>
                  <a:pt x="208" y="48"/>
                </a:cubicBezTo>
                <a:lnTo>
                  <a:pt x="180" y="76"/>
                </a:lnTo>
                <a:close/>
              </a:path>
            </a:pathLst>
          </a:custGeom>
          <a:solidFill>
            <a:schemeClr val="dk1"/>
          </a:solidFill>
          <a:ln w="0">
            <a:noFill/>
          </a:ln>
        </p:spPr>
        <p:style>
          <a:lnRef idx="0"/>
          <a:fillRef idx="0"/>
          <a:effectRef idx="0"/>
          <a:fontRef idx="minor"/>
        </p:style>
      </p:sp>
      <p:sp>
        <p:nvSpPr>
          <p:cNvPr id="2314" name="Google Shape;2279;p49"/>
          <p:cNvSpPr/>
          <p:nvPr/>
        </p:nvSpPr>
        <p:spPr>
          <a:xfrm>
            <a:off x="2769840" y="1437480"/>
            <a:ext cx="522000" cy="522000"/>
          </a:xfrm>
          <a:custGeom>
            <a:avLst/>
            <a:gdLst/>
            <a:ahLst/>
            <a:rect l="l" t="t" r="r" b="b"/>
            <a:pathLst>
              <a:path w="256" h="256">
                <a:moveTo>
                  <a:pt x="244" y="48"/>
                </a:moveTo>
                <a:cubicBezTo>
                  <a:pt x="232" y="48"/>
                  <a:pt x="232" y="48"/>
                  <a:pt x="232" y="48"/>
                </a:cubicBezTo>
                <a:cubicBezTo>
                  <a:pt x="232" y="116"/>
                  <a:pt x="232" y="116"/>
                  <a:pt x="232" y="116"/>
                </a:cubicBezTo>
                <a:cubicBezTo>
                  <a:pt x="232" y="172"/>
                  <a:pt x="232" y="172"/>
                  <a:pt x="232" y="172"/>
                </a:cubicBezTo>
                <a:cubicBezTo>
                  <a:pt x="232" y="184"/>
                  <a:pt x="232" y="184"/>
                  <a:pt x="232" y="184"/>
                </a:cubicBezTo>
                <a:cubicBezTo>
                  <a:pt x="232" y="191"/>
                  <a:pt x="227" y="196"/>
                  <a:pt x="220" y="196"/>
                </a:cubicBezTo>
                <a:cubicBezTo>
                  <a:pt x="157" y="196"/>
                  <a:pt x="157" y="196"/>
                  <a:pt x="157" y="196"/>
                </a:cubicBezTo>
                <a:cubicBezTo>
                  <a:pt x="196" y="236"/>
                  <a:pt x="196" y="236"/>
                  <a:pt x="196" y="236"/>
                </a:cubicBezTo>
                <a:cubicBezTo>
                  <a:pt x="199" y="238"/>
                  <a:pt x="200" y="241"/>
                  <a:pt x="200" y="244"/>
                </a:cubicBezTo>
                <a:cubicBezTo>
                  <a:pt x="200" y="251"/>
                  <a:pt x="195" y="256"/>
                  <a:pt x="188" y="256"/>
                </a:cubicBezTo>
                <a:cubicBezTo>
                  <a:pt x="185" y="256"/>
                  <a:pt x="182" y="255"/>
                  <a:pt x="180" y="252"/>
                </a:cubicBezTo>
                <a:cubicBezTo>
                  <a:pt x="140" y="213"/>
                  <a:pt x="140" y="213"/>
                  <a:pt x="140" y="213"/>
                </a:cubicBezTo>
                <a:cubicBezTo>
                  <a:pt x="140" y="244"/>
                  <a:pt x="140" y="244"/>
                  <a:pt x="140" y="244"/>
                </a:cubicBezTo>
                <a:cubicBezTo>
                  <a:pt x="140" y="251"/>
                  <a:pt x="135" y="256"/>
                  <a:pt x="128" y="256"/>
                </a:cubicBezTo>
                <a:cubicBezTo>
                  <a:pt x="121" y="256"/>
                  <a:pt x="116" y="251"/>
                  <a:pt x="116" y="244"/>
                </a:cubicBezTo>
                <a:cubicBezTo>
                  <a:pt x="116" y="213"/>
                  <a:pt x="116" y="213"/>
                  <a:pt x="116" y="213"/>
                </a:cubicBezTo>
                <a:cubicBezTo>
                  <a:pt x="76" y="252"/>
                  <a:pt x="76" y="252"/>
                  <a:pt x="76" y="252"/>
                </a:cubicBezTo>
                <a:cubicBezTo>
                  <a:pt x="74" y="255"/>
                  <a:pt x="71" y="256"/>
                  <a:pt x="68" y="256"/>
                </a:cubicBezTo>
                <a:cubicBezTo>
                  <a:pt x="61" y="256"/>
                  <a:pt x="56" y="251"/>
                  <a:pt x="56" y="244"/>
                </a:cubicBezTo>
                <a:cubicBezTo>
                  <a:pt x="56" y="241"/>
                  <a:pt x="57" y="238"/>
                  <a:pt x="60" y="236"/>
                </a:cubicBezTo>
                <a:cubicBezTo>
                  <a:pt x="99" y="196"/>
                  <a:pt x="99" y="196"/>
                  <a:pt x="99" y="196"/>
                </a:cubicBezTo>
                <a:cubicBezTo>
                  <a:pt x="36" y="196"/>
                  <a:pt x="36" y="196"/>
                  <a:pt x="36" y="196"/>
                </a:cubicBezTo>
                <a:cubicBezTo>
                  <a:pt x="29" y="196"/>
                  <a:pt x="24" y="191"/>
                  <a:pt x="24" y="184"/>
                </a:cubicBezTo>
                <a:cubicBezTo>
                  <a:pt x="24" y="172"/>
                  <a:pt x="24" y="172"/>
                  <a:pt x="24" y="172"/>
                </a:cubicBezTo>
                <a:cubicBezTo>
                  <a:pt x="24" y="116"/>
                  <a:pt x="24" y="116"/>
                  <a:pt x="24" y="116"/>
                </a:cubicBezTo>
                <a:cubicBezTo>
                  <a:pt x="24" y="48"/>
                  <a:pt x="24" y="48"/>
                  <a:pt x="24" y="48"/>
                </a:cubicBezTo>
                <a:cubicBezTo>
                  <a:pt x="12" y="48"/>
                  <a:pt x="12" y="48"/>
                  <a:pt x="12" y="48"/>
                </a:cubicBezTo>
                <a:cubicBezTo>
                  <a:pt x="5" y="48"/>
                  <a:pt x="0" y="43"/>
                  <a:pt x="0" y="36"/>
                </a:cubicBezTo>
                <a:cubicBezTo>
                  <a:pt x="0" y="29"/>
                  <a:pt x="5" y="24"/>
                  <a:pt x="12" y="24"/>
                </a:cubicBezTo>
                <a:cubicBezTo>
                  <a:pt x="116" y="24"/>
                  <a:pt x="116" y="24"/>
                  <a:pt x="116" y="24"/>
                </a:cubicBezTo>
                <a:cubicBezTo>
                  <a:pt x="116" y="12"/>
                  <a:pt x="116" y="12"/>
                  <a:pt x="116" y="12"/>
                </a:cubicBezTo>
                <a:cubicBezTo>
                  <a:pt x="116" y="5"/>
                  <a:pt x="121" y="0"/>
                  <a:pt x="128" y="0"/>
                </a:cubicBezTo>
                <a:cubicBezTo>
                  <a:pt x="135" y="0"/>
                  <a:pt x="140" y="5"/>
                  <a:pt x="140" y="12"/>
                </a:cubicBezTo>
                <a:cubicBezTo>
                  <a:pt x="140" y="24"/>
                  <a:pt x="140" y="24"/>
                  <a:pt x="140" y="24"/>
                </a:cubicBezTo>
                <a:cubicBezTo>
                  <a:pt x="244" y="24"/>
                  <a:pt x="244" y="24"/>
                  <a:pt x="244" y="24"/>
                </a:cubicBezTo>
                <a:cubicBezTo>
                  <a:pt x="251" y="24"/>
                  <a:pt x="256" y="29"/>
                  <a:pt x="256" y="36"/>
                </a:cubicBezTo>
                <a:cubicBezTo>
                  <a:pt x="256" y="43"/>
                  <a:pt x="251" y="48"/>
                  <a:pt x="244" y="48"/>
                </a:cubicBezTo>
                <a:moveTo>
                  <a:pt x="208" y="104"/>
                </a:moveTo>
                <a:cubicBezTo>
                  <a:pt x="208" y="92"/>
                  <a:pt x="208" y="92"/>
                  <a:pt x="208" y="92"/>
                </a:cubicBezTo>
                <a:cubicBezTo>
                  <a:pt x="208" y="48"/>
                  <a:pt x="208" y="48"/>
                  <a:pt x="208" y="48"/>
                </a:cubicBezTo>
                <a:cubicBezTo>
                  <a:pt x="48" y="48"/>
                  <a:pt x="48" y="48"/>
                  <a:pt x="48" y="48"/>
                </a:cubicBezTo>
                <a:cubicBezTo>
                  <a:pt x="48" y="92"/>
                  <a:pt x="48" y="92"/>
                  <a:pt x="48" y="92"/>
                </a:cubicBezTo>
                <a:cubicBezTo>
                  <a:pt x="48" y="104"/>
                  <a:pt x="48" y="104"/>
                  <a:pt x="48" y="104"/>
                </a:cubicBezTo>
                <a:cubicBezTo>
                  <a:pt x="48" y="172"/>
                  <a:pt x="48" y="172"/>
                  <a:pt x="48" y="172"/>
                </a:cubicBezTo>
                <a:cubicBezTo>
                  <a:pt x="208" y="172"/>
                  <a:pt x="208" y="172"/>
                  <a:pt x="208" y="172"/>
                </a:cubicBezTo>
                <a:lnTo>
                  <a:pt x="208" y="104"/>
                </a:lnTo>
                <a:close/>
              </a:path>
            </a:pathLst>
          </a:custGeom>
          <a:solidFill>
            <a:schemeClr val="dk1"/>
          </a:solidFill>
          <a:ln w="0">
            <a:noFill/>
          </a:ln>
        </p:spPr>
        <p:style>
          <a:lnRef idx="0"/>
          <a:fillRef idx="0"/>
          <a:effectRef idx="0"/>
          <a:fontRef idx="minor"/>
        </p:style>
      </p:sp>
      <p:sp>
        <p:nvSpPr>
          <p:cNvPr id="2315" name="Google Shape;2280;p49"/>
          <p:cNvSpPr/>
          <p:nvPr/>
        </p:nvSpPr>
        <p:spPr>
          <a:xfrm>
            <a:off x="1854720" y="1437480"/>
            <a:ext cx="522000" cy="522000"/>
          </a:xfrm>
          <a:custGeom>
            <a:avLst/>
            <a:gdLst/>
            <a:ahLst/>
            <a:rect l="l" t="t" r="r" b="b"/>
            <a:pathLst>
              <a:path w="256" h="256">
                <a:moveTo>
                  <a:pt x="12" y="80"/>
                </a:moveTo>
                <a:cubicBezTo>
                  <a:pt x="68" y="80"/>
                  <a:pt x="68" y="80"/>
                  <a:pt x="68" y="80"/>
                </a:cubicBezTo>
                <a:cubicBezTo>
                  <a:pt x="68" y="104"/>
                  <a:pt x="68" y="104"/>
                  <a:pt x="68" y="104"/>
                </a:cubicBezTo>
                <a:cubicBezTo>
                  <a:pt x="24" y="104"/>
                  <a:pt x="24" y="104"/>
                  <a:pt x="24" y="104"/>
                </a:cubicBezTo>
                <a:cubicBezTo>
                  <a:pt x="24" y="232"/>
                  <a:pt x="24" y="232"/>
                  <a:pt x="24" y="232"/>
                </a:cubicBezTo>
                <a:cubicBezTo>
                  <a:pt x="64" y="232"/>
                  <a:pt x="64" y="232"/>
                  <a:pt x="64" y="232"/>
                </a:cubicBezTo>
                <a:cubicBezTo>
                  <a:pt x="116" y="232"/>
                  <a:pt x="116" y="232"/>
                  <a:pt x="116" y="232"/>
                </a:cubicBezTo>
                <a:cubicBezTo>
                  <a:pt x="152" y="232"/>
                  <a:pt x="152" y="232"/>
                  <a:pt x="152" y="232"/>
                </a:cubicBezTo>
                <a:cubicBezTo>
                  <a:pt x="152" y="188"/>
                  <a:pt x="152" y="188"/>
                  <a:pt x="152" y="188"/>
                </a:cubicBezTo>
                <a:cubicBezTo>
                  <a:pt x="176" y="188"/>
                  <a:pt x="176" y="188"/>
                  <a:pt x="176" y="188"/>
                </a:cubicBezTo>
                <a:cubicBezTo>
                  <a:pt x="176" y="244"/>
                  <a:pt x="176" y="244"/>
                  <a:pt x="176" y="244"/>
                </a:cubicBezTo>
                <a:cubicBezTo>
                  <a:pt x="176" y="251"/>
                  <a:pt x="171" y="256"/>
                  <a:pt x="164" y="256"/>
                </a:cubicBezTo>
                <a:cubicBezTo>
                  <a:pt x="120" y="256"/>
                  <a:pt x="120" y="256"/>
                  <a:pt x="120" y="256"/>
                </a:cubicBezTo>
                <a:cubicBezTo>
                  <a:pt x="52" y="256"/>
                  <a:pt x="52" y="256"/>
                  <a:pt x="52" y="256"/>
                </a:cubicBezTo>
                <a:cubicBezTo>
                  <a:pt x="12" y="256"/>
                  <a:pt x="12" y="256"/>
                  <a:pt x="12" y="256"/>
                </a:cubicBezTo>
                <a:cubicBezTo>
                  <a:pt x="5" y="256"/>
                  <a:pt x="0" y="251"/>
                  <a:pt x="0" y="244"/>
                </a:cubicBezTo>
                <a:cubicBezTo>
                  <a:pt x="0" y="92"/>
                  <a:pt x="0" y="92"/>
                  <a:pt x="0" y="92"/>
                </a:cubicBezTo>
                <a:cubicBezTo>
                  <a:pt x="0" y="85"/>
                  <a:pt x="5" y="80"/>
                  <a:pt x="12" y="80"/>
                </a:cubicBezTo>
                <a:moveTo>
                  <a:pt x="132" y="176"/>
                </a:moveTo>
                <a:cubicBezTo>
                  <a:pt x="132" y="176"/>
                  <a:pt x="132" y="176"/>
                  <a:pt x="132" y="176"/>
                </a:cubicBezTo>
                <a:cubicBezTo>
                  <a:pt x="92" y="176"/>
                  <a:pt x="92" y="176"/>
                  <a:pt x="92" y="176"/>
                </a:cubicBezTo>
                <a:cubicBezTo>
                  <a:pt x="85" y="176"/>
                  <a:pt x="80" y="171"/>
                  <a:pt x="80" y="164"/>
                </a:cubicBezTo>
                <a:cubicBezTo>
                  <a:pt x="80" y="12"/>
                  <a:pt x="80" y="12"/>
                  <a:pt x="80" y="12"/>
                </a:cubicBezTo>
                <a:cubicBezTo>
                  <a:pt x="80" y="5"/>
                  <a:pt x="85" y="0"/>
                  <a:pt x="92" y="0"/>
                </a:cubicBezTo>
                <a:cubicBezTo>
                  <a:pt x="244" y="0"/>
                  <a:pt x="244" y="0"/>
                  <a:pt x="244" y="0"/>
                </a:cubicBezTo>
                <a:cubicBezTo>
                  <a:pt x="251" y="0"/>
                  <a:pt x="256" y="5"/>
                  <a:pt x="256" y="12"/>
                </a:cubicBezTo>
                <a:cubicBezTo>
                  <a:pt x="256" y="164"/>
                  <a:pt x="256" y="164"/>
                  <a:pt x="256" y="164"/>
                </a:cubicBezTo>
                <a:cubicBezTo>
                  <a:pt x="256" y="171"/>
                  <a:pt x="251" y="176"/>
                  <a:pt x="244" y="176"/>
                </a:cubicBezTo>
                <a:cubicBezTo>
                  <a:pt x="200" y="176"/>
                  <a:pt x="200" y="176"/>
                  <a:pt x="200" y="176"/>
                </a:cubicBezTo>
                <a:lnTo>
                  <a:pt x="132" y="176"/>
                </a:lnTo>
                <a:close/>
                <a:moveTo>
                  <a:pt x="232" y="152"/>
                </a:moveTo>
                <a:cubicBezTo>
                  <a:pt x="232" y="24"/>
                  <a:pt x="232" y="24"/>
                  <a:pt x="232" y="24"/>
                </a:cubicBezTo>
                <a:cubicBezTo>
                  <a:pt x="104" y="24"/>
                  <a:pt x="104" y="24"/>
                  <a:pt x="104" y="24"/>
                </a:cubicBezTo>
                <a:cubicBezTo>
                  <a:pt x="104" y="152"/>
                  <a:pt x="104" y="152"/>
                  <a:pt x="104" y="152"/>
                </a:cubicBezTo>
                <a:cubicBezTo>
                  <a:pt x="144" y="152"/>
                  <a:pt x="144" y="152"/>
                  <a:pt x="144" y="152"/>
                </a:cubicBezTo>
                <a:cubicBezTo>
                  <a:pt x="196" y="152"/>
                  <a:pt x="196" y="152"/>
                  <a:pt x="196" y="152"/>
                </a:cubicBezTo>
                <a:lnTo>
                  <a:pt x="232" y="152"/>
                </a:lnTo>
                <a:close/>
              </a:path>
            </a:pathLst>
          </a:custGeom>
          <a:solidFill>
            <a:schemeClr val="dk1"/>
          </a:solidFill>
          <a:ln w="0">
            <a:noFill/>
          </a:ln>
        </p:spPr>
        <p:style>
          <a:lnRef idx="0"/>
          <a:fillRef idx="0"/>
          <a:effectRef idx="0"/>
          <a:fontRef idx="minor"/>
        </p:style>
      </p:sp>
      <p:sp>
        <p:nvSpPr>
          <p:cNvPr id="2316" name="Google Shape;2281;p49"/>
          <p:cNvSpPr/>
          <p:nvPr/>
        </p:nvSpPr>
        <p:spPr>
          <a:xfrm>
            <a:off x="939240" y="1437480"/>
            <a:ext cx="522000" cy="522000"/>
          </a:xfrm>
          <a:custGeom>
            <a:avLst/>
            <a:gdLst/>
            <a:ahLst/>
            <a:rect l="l" t="t" r="r" b="b"/>
            <a:pathLst>
              <a:path w="256" h="256">
                <a:moveTo>
                  <a:pt x="244" y="176"/>
                </a:moveTo>
                <a:cubicBezTo>
                  <a:pt x="188" y="176"/>
                  <a:pt x="188" y="176"/>
                  <a:pt x="188" y="176"/>
                </a:cubicBezTo>
                <a:cubicBezTo>
                  <a:pt x="188" y="152"/>
                  <a:pt x="188" y="152"/>
                  <a:pt x="188" y="152"/>
                </a:cubicBezTo>
                <a:cubicBezTo>
                  <a:pt x="232" y="152"/>
                  <a:pt x="232" y="152"/>
                  <a:pt x="232" y="152"/>
                </a:cubicBezTo>
                <a:cubicBezTo>
                  <a:pt x="232" y="24"/>
                  <a:pt x="232" y="24"/>
                  <a:pt x="232" y="24"/>
                </a:cubicBezTo>
                <a:cubicBezTo>
                  <a:pt x="192" y="24"/>
                  <a:pt x="192" y="24"/>
                  <a:pt x="192" y="24"/>
                </a:cubicBezTo>
                <a:cubicBezTo>
                  <a:pt x="140" y="24"/>
                  <a:pt x="140" y="24"/>
                  <a:pt x="140" y="24"/>
                </a:cubicBezTo>
                <a:cubicBezTo>
                  <a:pt x="104" y="24"/>
                  <a:pt x="104" y="24"/>
                  <a:pt x="104" y="24"/>
                </a:cubicBezTo>
                <a:cubicBezTo>
                  <a:pt x="104" y="68"/>
                  <a:pt x="104" y="68"/>
                  <a:pt x="104" y="68"/>
                </a:cubicBezTo>
                <a:cubicBezTo>
                  <a:pt x="80" y="68"/>
                  <a:pt x="80" y="68"/>
                  <a:pt x="80" y="68"/>
                </a:cubicBezTo>
                <a:cubicBezTo>
                  <a:pt x="80" y="12"/>
                  <a:pt x="80" y="12"/>
                  <a:pt x="80" y="12"/>
                </a:cubicBezTo>
                <a:cubicBezTo>
                  <a:pt x="80" y="5"/>
                  <a:pt x="85" y="0"/>
                  <a:pt x="92" y="0"/>
                </a:cubicBezTo>
                <a:cubicBezTo>
                  <a:pt x="136" y="0"/>
                  <a:pt x="136" y="0"/>
                  <a:pt x="136" y="0"/>
                </a:cubicBezTo>
                <a:cubicBezTo>
                  <a:pt x="204" y="0"/>
                  <a:pt x="204" y="0"/>
                  <a:pt x="204" y="0"/>
                </a:cubicBezTo>
                <a:cubicBezTo>
                  <a:pt x="244" y="0"/>
                  <a:pt x="244" y="0"/>
                  <a:pt x="244" y="0"/>
                </a:cubicBezTo>
                <a:cubicBezTo>
                  <a:pt x="251" y="0"/>
                  <a:pt x="256" y="5"/>
                  <a:pt x="256" y="12"/>
                </a:cubicBezTo>
                <a:cubicBezTo>
                  <a:pt x="256" y="164"/>
                  <a:pt x="256" y="164"/>
                  <a:pt x="256" y="164"/>
                </a:cubicBezTo>
                <a:cubicBezTo>
                  <a:pt x="256" y="171"/>
                  <a:pt x="251" y="176"/>
                  <a:pt x="244" y="176"/>
                </a:cubicBezTo>
                <a:moveTo>
                  <a:pt x="124" y="80"/>
                </a:moveTo>
                <a:cubicBezTo>
                  <a:pt x="124" y="80"/>
                  <a:pt x="124" y="80"/>
                  <a:pt x="124" y="80"/>
                </a:cubicBezTo>
                <a:cubicBezTo>
                  <a:pt x="164" y="80"/>
                  <a:pt x="164" y="80"/>
                  <a:pt x="164" y="80"/>
                </a:cubicBezTo>
                <a:cubicBezTo>
                  <a:pt x="171" y="80"/>
                  <a:pt x="176" y="85"/>
                  <a:pt x="176" y="92"/>
                </a:cubicBezTo>
                <a:cubicBezTo>
                  <a:pt x="176" y="244"/>
                  <a:pt x="176" y="244"/>
                  <a:pt x="176" y="244"/>
                </a:cubicBezTo>
                <a:cubicBezTo>
                  <a:pt x="176" y="251"/>
                  <a:pt x="171" y="256"/>
                  <a:pt x="164" y="256"/>
                </a:cubicBezTo>
                <a:cubicBezTo>
                  <a:pt x="12" y="256"/>
                  <a:pt x="12" y="256"/>
                  <a:pt x="12" y="256"/>
                </a:cubicBezTo>
                <a:cubicBezTo>
                  <a:pt x="5" y="256"/>
                  <a:pt x="0" y="251"/>
                  <a:pt x="0" y="244"/>
                </a:cubicBezTo>
                <a:cubicBezTo>
                  <a:pt x="0" y="92"/>
                  <a:pt x="0" y="92"/>
                  <a:pt x="0" y="92"/>
                </a:cubicBezTo>
                <a:cubicBezTo>
                  <a:pt x="0" y="85"/>
                  <a:pt x="5" y="80"/>
                  <a:pt x="12" y="80"/>
                </a:cubicBezTo>
                <a:cubicBezTo>
                  <a:pt x="56" y="80"/>
                  <a:pt x="56" y="80"/>
                  <a:pt x="56" y="80"/>
                </a:cubicBezTo>
                <a:lnTo>
                  <a:pt x="124" y="80"/>
                </a:lnTo>
                <a:close/>
                <a:moveTo>
                  <a:pt x="24" y="104"/>
                </a:moveTo>
                <a:cubicBezTo>
                  <a:pt x="24" y="232"/>
                  <a:pt x="24" y="232"/>
                  <a:pt x="24" y="232"/>
                </a:cubicBezTo>
                <a:cubicBezTo>
                  <a:pt x="152" y="232"/>
                  <a:pt x="152" y="232"/>
                  <a:pt x="152" y="232"/>
                </a:cubicBezTo>
                <a:cubicBezTo>
                  <a:pt x="152" y="104"/>
                  <a:pt x="152" y="104"/>
                  <a:pt x="152" y="104"/>
                </a:cubicBezTo>
                <a:cubicBezTo>
                  <a:pt x="112" y="104"/>
                  <a:pt x="112" y="104"/>
                  <a:pt x="112" y="104"/>
                </a:cubicBezTo>
                <a:cubicBezTo>
                  <a:pt x="60" y="104"/>
                  <a:pt x="60" y="104"/>
                  <a:pt x="60" y="104"/>
                </a:cubicBezTo>
                <a:lnTo>
                  <a:pt x="24" y="104"/>
                </a:lnTo>
                <a:close/>
              </a:path>
            </a:pathLst>
          </a:custGeom>
          <a:solidFill>
            <a:schemeClr val="dk1"/>
          </a:solidFill>
          <a:ln w="0">
            <a:noFill/>
          </a:ln>
        </p:spPr>
        <p:style>
          <a:lnRef idx="0"/>
          <a:fillRef idx="0"/>
          <a:effectRef idx="0"/>
          <a:fontRef idx="minor"/>
        </p:style>
      </p:sp>
      <p:sp>
        <p:nvSpPr>
          <p:cNvPr id="2317" name="Google Shape;2282;p49"/>
          <p:cNvSpPr/>
          <p:nvPr/>
        </p:nvSpPr>
        <p:spPr>
          <a:xfrm>
            <a:off x="11017080" y="555840"/>
            <a:ext cx="498240" cy="441000"/>
          </a:xfrm>
          <a:custGeom>
            <a:avLst/>
            <a:gdLst/>
            <a:ahLst/>
            <a:rect l="l" t="t" r="r" b="b"/>
            <a:pathLst>
              <a:path w="244" h="216">
                <a:moveTo>
                  <a:pt x="216" y="130"/>
                </a:moveTo>
                <a:cubicBezTo>
                  <a:pt x="136" y="210"/>
                  <a:pt x="136" y="210"/>
                  <a:pt x="136" y="210"/>
                </a:cubicBezTo>
                <a:cubicBezTo>
                  <a:pt x="132" y="214"/>
                  <a:pt x="124" y="214"/>
                  <a:pt x="119" y="210"/>
                </a:cubicBezTo>
                <a:cubicBezTo>
                  <a:pt x="115" y="205"/>
                  <a:pt x="115" y="197"/>
                  <a:pt x="119" y="193"/>
                </a:cubicBezTo>
                <a:cubicBezTo>
                  <a:pt x="199" y="113"/>
                  <a:pt x="199" y="113"/>
                  <a:pt x="199" y="113"/>
                </a:cubicBezTo>
                <a:cubicBezTo>
                  <a:pt x="217" y="95"/>
                  <a:pt x="217" y="64"/>
                  <a:pt x="199" y="45"/>
                </a:cubicBezTo>
                <a:cubicBezTo>
                  <a:pt x="180" y="27"/>
                  <a:pt x="149" y="27"/>
                  <a:pt x="131" y="45"/>
                </a:cubicBezTo>
                <a:cubicBezTo>
                  <a:pt x="37" y="139"/>
                  <a:pt x="37" y="139"/>
                  <a:pt x="37" y="139"/>
                </a:cubicBezTo>
                <a:cubicBezTo>
                  <a:pt x="26" y="150"/>
                  <a:pt x="26" y="167"/>
                  <a:pt x="37" y="178"/>
                </a:cubicBezTo>
                <a:cubicBezTo>
                  <a:pt x="48" y="189"/>
                  <a:pt x="66" y="189"/>
                  <a:pt x="77" y="178"/>
                </a:cubicBezTo>
                <a:cubicBezTo>
                  <a:pt x="165" y="91"/>
                  <a:pt x="165" y="91"/>
                  <a:pt x="165" y="91"/>
                </a:cubicBezTo>
                <a:cubicBezTo>
                  <a:pt x="168" y="88"/>
                  <a:pt x="168" y="83"/>
                  <a:pt x="165" y="79"/>
                </a:cubicBezTo>
                <a:cubicBezTo>
                  <a:pt x="161" y="76"/>
                  <a:pt x="156" y="76"/>
                  <a:pt x="153" y="79"/>
                </a:cubicBezTo>
                <a:cubicBezTo>
                  <a:pt x="80" y="153"/>
                  <a:pt x="80" y="153"/>
                  <a:pt x="80" y="153"/>
                </a:cubicBezTo>
                <a:cubicBezTo>
                  <a:pt x="75" y="158"/>
                  <a:pt x="67" y="158"/>
                  <a:pt x="63" y="153"/>
                </a:cubicBezTo>
                <a:cubicBezTo>
                  <a:pt x="58" y="148"/>
                  <a:pt x="58" y="141"/>
                  <a:pt x="63" y="136"/>
                </a:cubicBezTo>
                <a:cubicBezTo>
                  <a:pt x="136" y="62"/>
                  <a:pt x="136" y="62"/>
                  <a:pt x="136" y="62"/>
                </a:cubicBezTo>
                <a:cubicBezTo>
                  <a:pt x="149" y="50"/>
                  <a:pt x="169" y="50"/>
                  <a:pt x="182" y="62"/>
                </a:cubicBezTo>
                <a:cubicBezTo>
                  <a:pt x="194" y="75"/>
                  <a:pt x="194" y="95"/>
                  <a:pt x="182" y="108"/>
                </a:cubicBezTo>
                <a:cubicBezTo>
                  <a:pt x="94" y="195"/>
                  <a:pt x="94" y="195"/>
                  <a:pt x="94" y="195"/>
                </a:cubicBezTo>
                <a:cubicBezTo>
                  <a:pt x="74" y="216"/>
                  <a:pt x="41" y="216"/>
                  <a:pt x="20" y="195"/>
                </a:cubicBezTo>
                <a:cubicBezTo>
                  <a:pt x="0" y="175"/>
                  <a:pt x="0" y="142"/>
                  <a:pt x="20" y="122"/>
                </a:cubicBezTo>
                <a:cubicBezTo>
                  <a:pt x="114" y="28"/>
                  <a:pt x="114" y="28"/>
                  <a:pt x="114" y="28"/>
                </a:cubicBezTo>
                <a:cubicBezTo>
                  <a:pt x="142" y="0"/>
                  <a:pt x="187" y="0"/>
                  <a:pt x="216" y="28"/>
                </a:cubicBezTo>
                <a:cubicBezTo>
                  <a:pt x="244" y="57"/>
                  <a:pt x="244" y="102"/>
                  <a:pt x="216" y="130"/>
                </a:cubicBezTo>
              </a:path>
            </a:pathLst>
          </a:custGeom>
          <a:solidFill>
            <a:schemeClr val="dk1"/>
          </a:solidFill>
          <a:ln w="0">
            <a:noFill/>
          </a:ln>
        </p:spPr>
        <p:style>
          <a:lnRef idx="0"/>
          <a:fillRef idx="0"/>
          <a:effectRef idx="0"/>
          <a:fontRef idx="minor"/>
        </p:style>
      </p:sp>
      <p:sp>
        <p:nvSpPr>
          <p:cNvPr id="2318" name="Google Shape;2283;p49"/>
          <p:cNvSpPr/>
          <p:nvPr/>
        </p:nvSpPr>
        <p:spPr>
          <a:xfrm>
            <a:off x="10087920" y="520560"/>
            <a:ext cx="522000" cy="522000"/>
          </a:xfrm>
          <a:custGeom>
            <a:avLst/>
            <a:gdLst/>
            <a:ahLst/>
            <a:rect l="l" t="t" r="r" b="b"/>
            <a:pathLst>
              <a:path w="256" h="256">
                <a:moveTo>
                  <a:pt x="255" y="16"/>
                </a:moveTo>
                <a:cubicBezTo>
                  <a:pt x="255" y="16"/>
                  <a:pt x="255" y="16"/>
                  <a:pt x="255" y="16"/>
                </a:cubicBezTo>
                <a:cubicBezTo>
                  <a:pt x="167" y="248"/>
                  <a:pt x="167" y="248"/>
                  <a:pt x="167" y="248"/>
                </a:cubicBezTo>
                <a:cubicBezTo>
                  <a:pt x="167" y="248"/>
                  <a:pt x="167" y="248"/>
                  <a:pt x="167" y="248"/>
                </a:cubicBezTo>
                <a:cubicBezTo>
                  <a:pt x="165" y="253"/>
                  <a:pt x="161" y="256"/>
                  <a:pt x="156" y="256"/>
                </a:cubicBezTo>
                <a:cubicBezTo>
                  <a:pt x="150" y="256"/>
                  <a:pt x="146" y="252"/>
                  <a:pt x="144" y="247"/>
                </a:cubicBezTo>
                <a:cubicBezTo>
                  <a:pt x="144" y="247"/>
                  <a:pt x="144" y="247"/>
                  <a:pt x="144" y="247"/>
                </a:cubicBezTo>
                <a:cubicBezTo>
                  <a:pt x="118" y="138"/>
                  <a:pt x="118" y="138"/>
                  <a:pt x="118" y="138"/>
                </a:cubicBezTo>
                <a:cubicBezTo>
                  <a:pt x="9" y="112"/>
                  <a:pt x="9" y="112"/>
                  <a:pt x="9" y="112"/>
                </a:cubicBezTo>
                <a:cubicBezTo>
                  <a:pt x="9" y="112"/>
                  <a:pt x="9" y="112"/>
                  <a:pt x="9" y="112"/>
                </a:cubicBezTo>
                <a:cubicBezTo>
                  <a:pt x="4" y="110"/>
                  <a:pt x="0" y="106"/>
                  <a:pt x="0" y="100"/>
                </a:cubicBezTo>
                <a:cubicBezTo>
                  <a:pt x="0" y="95"/>
                  <a:pt x="3" y="91"/>
                  <a:pt x="8" y="89"/>
                </a:cubicBezTo>
                <a:cubicBezTo>
                  <a:pt x="8" y="89"/>
                  <a:pt x="8" y="89"/>
                  <a:pt x="8" y="89"/>
                </a:cubicBezTo>
                <a:cubicBezTo>
                  <a:pt x="240" y="1"/>
                  <a:pt x="240" y="1"/>
                  <a:pt x="240" y="1"/>
                </a:cubicBezTo>
                <a:cubicBezTo>
                  <a:pt x="240" y="1"/>
                  <a:pt x="240" y="1"/>
                  <a:pt x="240" y="1"/>
                </a:cubicBezTo>
                <a:cubicBezTo>
                  <a:pt x="241" y="0"/>
                  <a:pt x="243" y="0"/>
                  <a:pt x="244" y="0"/>
                </a:cubicBezTo>
                <a:cubicBezTo>
                  <a:pt x="251" y="0"/>
                  <a:pt x="256" y="5"/>
                  <a:pt x="256" y="12"/>
                </a:cubicBezTo>
                <a:cubicBezTo>
                  <a:pt x="256" y="14"/>
                  <a:pt x="256" y="15"/>
                  <a:pt x="255" y="16"/>
                </a:cubicBezTo>
                <a:moveTo>
                  <a:pt x="53" y="97"/>
                </a:moveTo>
                <a:cubicBezTo>
                  <a:pt x="131" y="116"/>
                  <a:pt x="131" y="116"/>
                  <a:pt x="131" y="116"/>
                </a:cubicBezTo>
                <a:cubicBezTo>
                  <a:pt x="131" y="116"/>
                  <a:pt x="131" y="116"/>
                  <a:pt x="131" y="116"/>
                </a:cubicBezTo>
                <a:cubicBezTo>
                  <a:pt x="135" y="117"/>
                  <a:pt x="139" y="121"/>
                  <a:pt x="140" y="125"/>
                </a:cubicBezTo>
                <a:cubicBezTo>
                  <a:pt x="140" y="125"/>
                  <a:pt x="140" y="125"/>
                  <a:pt x="140" y="125"/>
                </a:cubicBezTo>
                <a:cubicBezTo>
                  <a:pt x="159" y="203"/>
                  <a:pt x="159" y="203"/>
                  <a:pt x="159" y="203"/>
                </a:cubicBezTo>
                <a:cubicBezTo>
                  <a:pt x="223" y="33"/>
                  <a:pt x="223" y="33"/>
                  <a:pt x="223" y="33"/>
                </a:cubicBezTo>
                <a:lnTo>
                  <a:pt x="53" y="97"/>
                </a:lnTo>
                <a:close/>
              </a:path>
            </a:pathLst>
          </a:custGeom>
          <a:solidFill>
            <a:schemeClr val="dk1"/>
          </a:solidFill>
          <a:ln w="0">
            <a:noFill/>
          </a:ln>
        </p:spPr>
        <p:style>
          <a:lnRef idx="0"/>
          <a:fillRef idx="0"/>
          <a:effectRef idx="0"/>
          <a:fontRef idx="minor"/>
        </p:style>
      </p:sp>
      <p:sp>
        <p:nvSpPr>
          <p:cNvPr id="2319" name="Google Shape;2284;p49"/>
          <p:cNvSpPr/>
          <p:nvPr/>
        </p:nvSpPr>
        <p:spPr>
          <a:xfrm>
            <a:off x="9172800" y="520560"/>
            <a:ext cx="522000" cy="522000"/>
          </a:xfrm>
          <a:custGeom>
            <a:avLst/>
            <a:gdLst/>
            <a:ahLst/>
            <a:rect l="l" t="t" r="r" b="b"/>
            <a:pathLst>
              <a:path w="256" h="256">
                <a:moveTo>
                  <a:pt x="252" y="20"/>
                </a:moveTo>
                <a:cubicBezTo>
                  <a:pt x="220" y="53"/>
                  <a:pt x="220" y="53"/>
                  <a:pt x="220" y="53"/>
                </a:cubicBezTo>
                <a:cubicBezTo>
                  <a:pt x="220" y="196"/>
                  <a:pt x="220" y="196"/>
                  <a:pt x="220" y="196"/>
                </a:cubicBezTo>
                <a:cubicBezTo>
                  <a:pt x="244" y="196"/>
                  <a:pt x="244" y="196"/>
                  <a:pt x="244" y="196"/>
                </a:cubicBezTo>
                <a:cubicBezTo>
                  <a:pt x="251" y="196"/>
                  <a:pt x="256" y="201"/>
                  <a:pt x="256" y="208"/>
                </a:cubicBezTo>
                <a:cubicBezTo>
                  <a:pt x="256" y="215"/>
                  <a:pt x="251" y="220"/>
                  <a:pt x="244" y="220"/>
                </a:cubicBezTo>
                <a:cubicBezTo>
                  <a:pt x="220" y="220"/>
                  <a:pt x="220" y="220"/>
                  <a:pt x="220" y="220"/>
                </a:cubicBezTo>
                <a:cubicBezTo>
                  <a:pt x="220" y="244"/>
                  <a:pt x="220" y="244"/>
                  <a:pt x="220" y="244"/>
                </a:cubicBezTo>
                <a:cubicBezTo>
                  <a:pt x="220" y="251"/>
                  <a:pt x="215" y="256"/>
                  <a:pt x="208" y="256"/>
                </a:cubicBezTo>
                <a:cubicBezTo>
                  <a:pt x="201" y="256"/>
                  <a:pt x="196" y="251"/>
                  <a:pt x="196" y="244"/>
                </a:cubicBezTo>
                <a:cubicBezTo>
                  <a:pt x="196" y="220"/>
                  <a:pt x="196" y="220"/>
                  <a:pt x="196" y="220"/>
                </a:cubicBezTo>
                <a:cubicBezTo>
                  <a:pt x="53" y="220"/>
                  <a:pt x="53" y="220"/>
                  <a:pt x="53" y="220"/>
                </a:cubicBezTo>
                <a:cubicBezTo>
                  <a:pt x="52" y="220"/>
                  <a:pt x="52" y="220"/>
                  <a:pt x="52" y="220"/>
                </a:cubicBezTo>
                <a:cubicBezTo>
                  <a:pt x="52" y="220"/>
                  <a:pt x="52" y="220"/>
                  <a:pt x="52" y="220"/>
                </a:cubicBezTo>
                <a:cubicBezTo>
                  <a:pt x="50" y="220"/>
                  <a:pt x="50" y="220"/>
                  <a:pt x="50" y="220"/>
                </a:cubicBezTo>
                <a:cubicBezTo>
                  <a:pt x="46" y="220"/>
                  <a:pt x="46" y="220"/>
                  <a:pt x="46" y="220"/>
                </a:cubicBezTo>
                <a:cubicBezTo>
                  <a:pt x="40" y="220"/>
                  <a:pt x="36" y="216"/>
                  <a:pt x="36" y="210"/>
                </a:cubicBezTo>
                <a:cubicBezTo>
                  <a:pt x="36" y="206"/>
                  <a:pt x="36" y="206"/>
                  <a:pt x="36" y="206"/>
                </a:cubicBezTo>
                <a:cubicBezTo>
                  <a:pt x="36" y="204"/>
                  <a:pt x="36" y="204"/>
                  <a:pt x="36" y="204"/>
                </a:cubicBezTo>
                <a:cubicBezTo>
                  <a:pt x="36" y="204"/>
                  <a:pt x="36" y="204"/>
                  <a:pt x="36" y="204"/>
                </a:cubicBezTo>
                <a:cubicBezTo>
                  <a:pt x="36" y="203"/>
                  <a:pt x="36" y="203"/>
                  <a:pt x="36" y="203"/>
                </a:cubicBezTo>
                <a:cubicBezTo>
                  <a:pt x="36" y="60"/>
                  <a:pt x="36" y="60"/>
                  <a:pt x="36" y="60"/>
                </a:cubicBezTo>
                <a:cubicBezTo>
                  <a:pt x="12" y="60"/>
                  <a:pt x="12" y="60"/>
                  <a:pt x="12" y="60"/>
                </a:cubicBezTo>
                <a:cubicBezTo>
                  <a:pt x="5" y="60"/>
                  <a:pt x="0" y="55"/>
                  <a:pt x="0" y="48"/>
                </a:cubicBezTo>
                <a:cubicBezTo>
                  <a:pt x="0" y="41"/>
                  <a:pt x="5" y="36"/>
                  <a:pt x="12" y="36"/>
                </a:cubicBezTo>
                <a:cubicBezTo>
                  <a:pt x="36" y="36"/>
                  <a:pt x="36" y="36"/>
                  <a:pt x="36" y="36"/>
                </a:cubicBezTo>
                <a:cubicBezTo>
                  <a:pt x="36" y="12"/>
                  <a:pt x="36" y="12"/>
                  <a:pt x="36" y="12"/>
                </a:cubicBezTo>
                <a:cubicBezTo>
                  <a:pt x="36" y="5"/>
                  <a:pt x="41" y="0"/>
                  <a:pt x="48" y="0"/>
                </a:cubicBezTo>
                <a:cubicBezTo>
                  <a:pt x="55" y="0"/>
                  <a:pt x="60" y="5"/>
                  <a:pt x="60" y="12"/>
                </a:cubicBezTo>
                <a:cubicBezTo>
                  <a:pt x="60" y="36"/>
                  <a:pt x="60" y="36"/>
                  <a:pt x="60" y="36"/>
                </a:cubicBezTo>
                <a:cubicBezTo>
                  <a:pt x="203" y="36"/>
                  <a:pt x="203" y="36"/>
                  <a:pt x="203" y="36"/>
                </a:cubicBezTo>
                <a:cubicBezTo>
                  <a:pt x="236" y="4"/>
                  <a:pt x="236" y="4"/>
                  <a:pt x="236" y="4"/>
                </a:cubicBezTo>
                <a:cubicBezTo>
                  <a:pt x="238" y="1"/>
                  <a:pt x="241" y="0"/>
                  <a:pt x="244" y="0"/>
                </a:cubicBezTo>
                <a:cubicBezTo>
                  <a:pt x="251" y="0"/>
                  <a:pt x="256" y="5"/>
                  <a:pt x="256" y="12"/>
                </a:cubicBezTo>
                <a:cubicBezTo>
                  <a:pt x="256" y="15"/>
                  <a:pt x="255" y="18"/>
                  <a:pt x="252" y="20"/>
                </a:cubicBezTo>
                <a:moveTo>
                  <a:pt x="60" y="60"/>
                </a:moveTo>
                <a:cubicBezTo>
                  <a:pt x="60" y="179"/>
                  <a:pt x="60" y="179"/>
                  <a:pt x="60" y="179"/>
                </a:cubicBezTo>
                <a:cubicBezTo>
                  <a:pt x="179" y="60"/>
                  <a:pt x="179" y="60"/>
                  <a:pt x="179" y="60"/>
                </a:cubicBezTo>
                <a:lnTo>
                  <a:pt x="60" y="60"/>
                </a:lnTo>
                <a:close/>
                <a:moveTo>
                  <a:pt x="196" y="77"/>
                </a:moveTo>
                <a:cubicBezTo>
                  <a:pt x="77" y="196"/>
                  <a:pt x="77" y="196"/>
                  <a:pt x="77" y="196"/>
                </a:cubicBezTo>
                <a:cubicBezTo>
                  <a:pt x="196" y="196"/>
                  <a:pt x="196" y="196"/>
                  <a:pt x="196" y="196"/>
                </a:cubicBezTo>
                <a:lnTo>
                  <a:pt x="196" y="77"/>
                </a:lnTo>
                <a:close/>
              </a:path>
            </a:pathLst>
          </a:custGeom>
          <a:solidFill>
            <a:schemeClr val="dk1"/>
          </a:solidFill>
          <a:ln w="0">
            <a:noFill/>
          </a:ln>
        </p:spPr>
        <p:style>
          <a:lnRef idx="0"/>
          <a:fillRef idx="0"/>
          <a:effectRef idx="0"/>
          <a:fontRef idx="minor"/>
        </p:style>
      </p:sp>
      <p:sp>
        <p:nvSpPr>
          <p:cNvPr id="2320" name="Google Shape;2285;p49"/>
          <p:cNvSpPr/>
          <p:nvPr/>
        </p:nvSpPr>
        <p:spPr>
          <a:xfrm>
            <a:off x="8257680" y="543960"/>
            <a:ext cx="524160" cy="474840"/>
          </a:xfrm>
          <a:custGeom>
            <a:avLst/>
            <a:gdLst/>
            <a:ahLst/>
            <a:rect l="l" t="t" r="r" b="b"/>
            <a:pathLst>
              <a:path w="256" h="232">
                <a:moveTo>
                  <a:pt x="244" y="232"/>
                </a:moveTo>
                <a:cubicBezTo>
                  <a:pt x="224" y="232"/>
                  <a:pt x="224" y="232"/>
                  <a:pt x="224" y="232"/>
                </a:cubicBezTo>
                <a:cubicBezTo>
                  <a:pt x="212" y="232"/>
                  <a:pt x="212" y="232"/>
                  <a:pt x="212" y="232"/>
                </a:cubicBezTo>
                <a:cubicBezTo>
                  <a:pt x="44" y="232"/>
                  <a:pt x="44" y="232"/>
                  <a:pt x="44" y="232"/>
                </a:cubicBezTo>
                <a:cubicBezTo>
                  <a:pt x="32" y="232"/>
                  <a:pt x="32" y="232"/>
                  <a:pt x="32" y="232"/>
                </a:cubicBezTo>
                <a:cubicBezTo>
                  <a:pt x="12" y="232"/>
                  <a:pt x="12" y="232"/>
                  <a:pt x="12" y="232"/>
                </a:cubicBezTo>
                <a:cubicBezTo>
                  <a:pt x="5" y="232"/>
                  <a:pt x="0" y="227"/>
                  <a:pt x="0" y="220"/>
                </a:cubicBezTo>
                <a:cubicBezTo>
                  <a:pt x="0" y="196"/>
                  <a:pt x="0" y="196"/>
                  <a:pt x="0" y="196"/>
                </a:cubicBezTo>
                <a:cubicBezTo>
                  <a:pt x="0" y="148"/>
                  <a:pt x="0" y="148"/>
                  <a:pt x="0" y="148"/>
                </a:cubicBezTo>
                <a:cubicBezTo>
                  <a:pt x="0" y="72"/>
                  <a:pt x="0" y="72"/>
                  <a:pt x="0" y="72"/>
                </a:cubicBezTo>
                <a:cubicBezTo>
                  <a:pt x="0" y="65"/>
                  <a:pt x="5" y="60"/>
                  <a:pt x="12" y="60"/>
                </a:cubicBezTo>
                <a:cubicBezTo>
                  <a:pt x="28" y="60"/>
                  <a:pt x="28" y="60"/>
                  <a:pt x="28" y="60"/>
                </a:cubicBezTo>
                <a:cubicBezTo>
                  <a:pt x="52" y="60"/>
                  <a:pt x="52" y="60"/>
                  <a:pt x="52" y="60"/>
                </a:cubicBezTo>
                <a:cubicBezTo>
                  <a:pt x="68" y="60"/>
                  <a:pt x="68" y="60"/>
                  <a:pt x="68" y="60"/>
                </a:cubicBezTo>
                <a:cubicBezTo>
                  <a:pt x="68" y="27"/>
                  <a:pt x="95" y="0"/>
                  <a:pt x="128" y="0"/>
                </a:cubicBezTo>
                <a:cubicBezTo>
                  <a:pt x="161" y="0"/>
                  <a:pt x="188" y="27"/>
                  <a:pt x="188" y="60"/>
                </a:cubicBezTo>
                <a:cubicBezTo>
                  <a:pt x="208" y="60"/>
                  <a:pt x="208" y="60"/>
                  <a:pt x="208" y="60"/>
                </a:cubicBezTo>
                <a:cubicBezTo>
                  <a:pt x="232" y="60"/>
                  <a:pt x="232" y="60"/>
                  <a:pt x="232"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128" y="24"/>
                </a:moveTo>
                <a:cubicBezTo>
                  <a:pt x="108" y="24"/>
                  <a:pt x="92" y="40"/>
                  <a:pt x="92" y="60"/>
                </a:cubicBezTo>
                <a:cubicBezTo>
                  <a:pt x="164" y="60"/>
                  <a:pt x="164" y="60"/>
                  <a:pt x="164" y="60"/>
                </a:cubicBezTo>
                <a:cubicBezTo>
                  <a:pt x="164" y="40"/>
                  <a:pt x="148" y="24"/>
                  <a:pt x="128" y="24"/>
                </a:cubicBezTo>
                <a:moveTo>
                  <a:pt x="172" y="132"/>
                </a:moveTo>
                <a:cubicBezTo>
                  <a:pt x="140" y="132"/>
                  <a:pt x="140" y="132"/>
                  <a:pt x="140" y="132"/>
                </a:cubicBezTo>
                <a:cubicBezTo>
                  <a:pt x="140" y="100"/>
                  <a:pt x="140" y="100"/>
                  <a:pt x="140" y="100"/>
                </a:cubicBezTo>
                <a:cubicBezTo>
                  <a:pt x="140" y="93"/>
                  <a:pt x="135" y="88"/>
                  <a:pt x="128" y="88"/>
                </a:cubicBezTo>
                <a:cubicBezTo>
                  <a:pt x="121" y="88"/>
                  <a:pt x="116" y="93"/>
                  <a:pt x="116" y="100"/>
                </a:cubicBezTo>
                <a:cubicBezTo>
                  <a:pt x="116" y="132"/>
                  <a:pt x="116" y="132"/>
                  <a:pt x="116" y="132"/>
                </a:cubicBezTo>
                <a:cubicBezTo>
                  <a:pt x="84" y="132"/>
                  <a:pt x="84" y="132"/>
                  <a:pt x="84" y="132"/>
                </a:cubicBezTo>
                <a:cubicBezTo>
                  <a:pt x="77" y="132"/>
                  <a:pt x="72" y="137"/>
                  <a:pt x="72" y="144"/>
                </a:cubicBezTo>
                <a:cubicBezTo>
                  <a:pt x="72" y="151"/>
                  <a:pt x="77" y="156"/>
                  <a:pt x="84" y="156"/>
                </a:cubicBezTo>
                <a:cubicBezTo>
                  <a:pt x="116" y="156"/>
                  <a:pt x="116" y="156"/>
                  <a:pt x="116" y="156"/>
                </a:cubicBezTo>
                <a:cubicBezTo>
                  <a:pt x="116" y="188"/>
                  <a:pt x="116" y="188"/>
                  <a:pt x="116" y="188"/>
                </a:cubicBezTo>
                <a:cubicBezTo>
                  <a:pt x="116" y="195"/>
                  <a:pt x="121" y="200"/>
                  <a:pt x="128" y="200"/>
                </a:cubicBezTo>
                <a:cubicBezTo>
                  <a:pt x="135" y="200"/>
                  <a:pt x="140" y="195"/>
                  <a:pt x="140" y="188"/>
                </a:cubicBezTo>
                <a:cubicBezTo>
                  <a:pt x="140" y="156"/>
                  <a:pt x="140" y="156"/>
                  <a:pt x="140" y="156"/>
                </a:cubicBezTo>
                <a:cubicBezTo>
                  <a:pt x="172" y="156"/>
                  <a:pt x="172" y="156"/>
                  <a:pt x="172" y="156"/>
                </a:cubicBezTo>
                <a:cubicBezTo>
                  <a:pt x="179" y="156"/>
                  <a:pt x="184" y="151"/>
                  <a:pt x="184" y="144"/>
                </a:cubicBezTo>
                <a:cubicBezTo>
                  <a:pt x="184" y="137"/>
                  <a:pt x="179" y="132"/>
                  <a:pt x="172" y="132"/>
                </a:cubicBezTo>
              </a:path>
            </a:pathLst>
          </a:custGeom>
          <a:solidFill>
            <a:schemeClr val="dk1"/>
          </a:solidFill>
          <a:ln w="0">
            <a:noFill/>
          </a:ln>
        </p:spPr>
        <p:style>
          <a:lnRef idx="0"/>
          <a:fillRef idx="0"/>
          <a:effectRef idx="0"/>
          <a:fontRef idx="minor"/>
        </p:style>
      </p:sp>
      <p:sp>
        <p:nvSpPr>
          <p:cNvPr id="2321" name="Google Shape;2286;p49"/>
          <p:cNvSpPr/>
          <p:nvPr/>
        </p:nvSpPr>
        <p:spPr>
          <a:xfrm>
            <a:off x="7344360" y="520560"/>
            <a:ext cx="522000" cy="522000"/>
          </a:xfrm>
          <a:custGeom>
            <a:avLst/>
            <a:gdLst/>
            <a:ahLst/>
            <a:rect l="l" t="t"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chemeClr val="dk1"/>
          </a:solidFill>
          <a:ln w="0">
            <a:noFill/>
          </a:ln>
        </p:spPr>
        <p:style>
          <a:lnRef idx="0"/>
          <a:fillRef idx="0"/>
          <a:effectRef idx="0"/>
          <a:fontRef idx="minor"/>
        </p:style>
      </p:sp>
      <p:sp>
        <p:nvSpPr>
          <p:cNvPr id="2322" name="Google Shape;2287;p49"/>
          <p:cNvSpPr/>
          <p:nvPr/>
        </p:nvSpPr>
        <p:spPr>
          <a:xfrm>
            <a:off x="6428880" y="520560"/>
            <a:ext cx="522000" cy="52200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132" y="101"/>
                </a:moveTo>
                <a:cubicBezTo>
                  <a:pt x="132" y="101"/>
                  <a:pt x="132" y="101"/>
                  <a:pt x="132" y="101"/>
                </a:cubicBezTo>
                <a:cubicBezTo>
                  <a:pt x="130" y="99"/>
                  <a:pt x="128" y="96"/>
                  <a:pt x="128" y="92"/>
                </a:cubicBezTo>
                <a:cubicBezTo>
                  <a:pt x="128" y="85"/>
                  <a:pt x="133" y="80"/>
                  <a:pt x="140" y="80"/>
                </a:cubicBezTo>
                <a:cubicBezTo>
                  <a:pt x="143" y="80"/>
                  <a:pt x="146" y="81"/>
                  <a:pt x="148" y="83"/>
                </a:cubicBezTo>
                <a:cubicBezTo>
                  <a:pt x="148" y="83"/>
                  <a:pt x="148" y="83"/>
                  <a:pt x="148" y="83"/>
                </a:cubicBezTo>
                <a:cubicBezTo>
                  <a:pt x="188" y="119"/>
                  <a:pt x="188" y="119"/>
                  <a:pt x="188" y="119"/>
                </a:cubicBezTo>
                <a:cubicBezTo>
                  <a:pt x="188" y="119"/>
                  <a:pt x="188" y="119"/>
                  <a:pt x="188" y="119"/>
                </a:cubicBezTo>
                <a:cubicBezTo>
                  <a:pt x="190" y="121"/>
                  <a:pt x="192" y="124"/>
                  <a:pt x="192" y="128"/>
                </a:cubicBezTo>
                <a:cubicBezTo>
                  <a:pt x="192" y="132"/>
                  <a:pt x="190" y="135"/>
                  <a:pt x="188" y="137"/>
                </a:cubicBezTo>
                <a:cubicBezTo>
                  <a:pt x="188" y="137"/>
                  <a:pt x="188" y="137"/>
                  <a:pt x="188" y="137"/>
                </a:cubicBezTo>
                <a:cubicBezTo>
                  <a:pt x="148" y="173"/>
                  <a:pt x="148" y="173"/>
                  <a:pt x="148" y="173"/>
                </a:cubicBezTo>
                <a:cubicBezTo>
                  <a:pt x="148" y="173"/>
                  <a:pt x="148" y="173"/>
                  <a:pt x="148" y="173"/>
                </a:cubicBezTo>
                <a:cubicBezTo>
                  <a:pt x="146" y="175"/>
                  <a:pt x="143" y="176"/>
                  <a:pt x="140" y="176"/>
                </a:cubicBezTo>
                <a:cubicBezTo>
                  <a:pt x="133" y="176"/>
                  <a:pt x="128" y="171"/>
                  <a:pt x="128" y="164"/>
                </a:cubicBezTo>
                <a:cubicBezTo>
                  <a:pt x="128" y="160"/>
                  <a:pt x="130" y="157"/>
                  <a:pt x="132" y="155"/>
                </a:cubicBezTo>
                <a:cubicBezTo>
                  <a:pt x="132" y="155"/>
                  <a:pt x="132" y="155"/>
                  <a:pt x="132" y="155"/>
                </a:cubicBezTo>
                <a:cubicBezTo>
                  <a:pt x="149" y="140"/>
                  <a:pt x="149" y="140"/>
                  <a:pt x="149" y="140"/>
                </a:cubicBezTo>
                <a:cubicBezTo>
                  <a:pt x="76" y="140"/>
                  <a:pt x="76" y="140"/>
                  <a:pt x="76" y="140"/>
                </a:cubicBezTo>
                <a:cubicBezTo>
                  <a:pt x="69" y="140"/>
                  <a:pt x="64" y="135"/>
                  <a:pt x="64" y="128"/>
                </a:cubicBezTo>
                <a:cubicBezTo>
                  <a:pt x="64" y="121"/>
                  <a:pt x="69" y="116"/>
                  <a:pt x="76" y="116"/>
                </a:cubicBezTo>
                <a:cubicBezTo>
                  <a:pt x="149" y="116"/>
                  <a:pt x="149" y="116"/>
                  <a:pt x="149" y="116"/>
                </a:cubicBezTo>
                <a:lnTo>
                  <a:pt x="132" y="101"/>
                </a:lnTo>
                <a:close/>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2" y="160"/>
                </a:moveTo>
                <a:cubicBezTo>
                  <a:pt x="5" y="160"/>
                  <a:pt x="0" y="155"/>
                  <a:pt x="0" y="148"/>
                </a:cubicBezTo>
                <a:cubicBezTo>
                  <a:pt x="0" y="108"/>
                  <a:pt x="0" y="108"/>
                  <a:pt x="0" y="108"/>
                </a:cubicBezTo>
                <a:cubicBezTo>
                  <a:pt x="0" y="101"/>
                  <a:pt x="5" y="96"/>
                  <a:pt x="12" y="96"/>
                </a:cubicBezTo>
                <a:cubicBezTo>
                  <a:pt x="19" y="96"/>
                  <a:pt x="24" y="101"/>
                  <a:pt x="24" y="108"/>
                </a:cubicBezTo>
                <a:cubicBezTo>
                  <a:pt x="24" y="148"/>
                  <a:pt x="24" y="148"/>
                  <a:pt x="24" y="148"/>
                </a:cubicBezTo>
                <a:cubicBezTo>
                  <a:pt x="24" y="155"/>
                  <a:pt x="19" y="160"/>
                  <a:pt x="12" y="160"/>
                </a:cubicBezTo>
                <a:moveTo>
                  <a:pt x="12" y="184"/>
                </a:move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w="0">
            <a:noFill/>
          </a:ln>
        </p:spPr>
        <p:style>
          <a:lnRef idx="0"/>
          <a:fillRef idx="0"/>
          <a:effectRef idx="0"/>
          <a:fontRef idx="minor"/>
        </p:style>
      </p:sp>
      <p:sp>
        <p:nvSpPr>
          <p:cNvPr id="2323" name="Google Shape;2288;p49"/>
          <p:cNvSpPr/>
          <p:nvPr/>
        </p:nvSpPr>
        <p:spPr>
          <a:xfrm>
            <a:off x="5513760" y="520560"/>
            <a:ext cx="522000" cy="52200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92" y="128"/>
                </a:moveTo>
                <a:cubicBezTo>
                  <a:pt x="192" y="135"/>
                  <a:pt x="187" y="140"/>
                  <a:pt x="180" y="140"/>
                </a:cubicBezTo>
                <a:cubicBezTo>
                  <a:pt x="107" y="140"/>
                  <a:pt x="107" y="140"/>
                  <a:pt x="107" y="140"/>
                </a:cubicBezTo>
                <a:cubicBezTo>
                  <a:pt x="124" y="155"/>
                  <a:pt x="124" y="155"/>
                  <a:pt x="124" y="155"/>
                </a:cubicBezTo>
                <a:cubicBezTo>
                  <a:pt x="124" y="155"/>
                  <a:pt x="124" y="155"/>
                  <a:pt x="124" y="155"/>
                </a:cubicBezTo>
                <a:cubicBezTo>
                  <a:pt x="126" y="157"/>
                  <a:pt x="128" y="160"/>
                  <a:pt x="128" y="164"/>
                </a:cubicBezTo>
                <a:cubicBezTo>
                  <a:pt x="128" y="171"/>
                  <a:pt x="123" y="176"/>
                  <a:pt x="116" y="176"/>
                </a:cubicBezTo>
                <a:cubicBezTo>
                  <a:pt x="113" y="176"/>
                  <a:pt x="110" y="175"/>
                  <a:pt x="108" y="173"/>
                </a:cubicBezTo>
                <a:cubicBezTo>
                  <a:pt x="108" y="173"/>
                  <a:pt x="108" y="173"/>
                  <a:pt x="108" y="173"/>
                </a:cubicBezTo>
                <a:cubicBezTo>
                  <a:pt x="68" y="137"/>
                  <a:pt x="68" y="137"/>
                  <a:pt x="68" y="137"/>
                </a:cubicBezTo>
                <a:cubicBezTo>
                  <a:pt x="68" y="137"/>
                  <a:pt x="68" y="137"/>
                  <a:pt x="68" y="137"/>
                </a:cubicBezTo>
                <a:cubicBezTo>
                  <a:pt x="66" y="135"/>
                  <a:pt x="64" y="132"/>
                  <a:pt x="64" y="128"/>
                </a:cubicBezTo>
                <a:cubicBezTo>
                  <a:pt x="64" y="124"/>
                  <a:pt x="66" y="121"/>
                  <a:pt x="68" y="119"/>
                </a:cubicBezTo>
                <a:cubicBezTo>
                  <a:pt x="68" y="119"/>
                  <a:pt x="68" y="119"/>
                  <a:pt x="68" y="119"/>
                </a:cubicBezTo>
                <a:cubicBezTo>
                  <a:pt x="108" y="83"/>
                  <a:pt x="108" y="83"/>
                  <a:pt x="108" y="83"/>
                </a:cubicBezTo>
                <a:cubicBezTo>
                  <a:pt x="108" y="83"/>
                  <a:pt x="108" y="83"/>
                  <a:pt x="108" y="83"/>
                </a:cubicBezTo>
                <a:cubicBezTo>
                  <a:pt x="110" y="81"/>
                  <a:pt x="113" y="80"/>
                  <a:pt x="116" y="80"/>
                </a:cubicBezTo>
                <a:cubicBezTo>
                  <a:pt x="123" y="80"/>
                  <a:pt x="128" y="85"/>
                  <a:pt x="128" y="92"/>
                </a:cubicBezTo>
                <a:cubicBezTo>
                  <a:pt x="128" y="96"/>
                  <a:pt x="126" y="99"/>
                  <a:pt x="124" y="101"/>
                </a:cubicBezTo>
                <a:cubicBezTo>
                  <a:pt x="124" y="101"/>
                  <a:pt x="124" y="101"/>
                  <a:pt x="124" y="101"/>
                </a:cubicBezTo>
                <a:cubicBezTo>
                  <a:pt x="107" y="116"/>
                  <a:pt x="107" y="116"/>
                  <a:pt x="107" y="116"/>
                </a:cubicBezTo>
                <a:cubicBezTo>
                  <a:pt x="180" y="116"/>
                  <a:pt x="180" y="116"/>
                  <a:pt x="180" y="116"/>
                </a:cubicBezTo>
                <a:cubicBezTo>
                  <a:pt x="187" y="116"/>
                  <a:pt x="192" y="121"/>
                  <a:pt x="192" y="128"/>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2" y="160"/>
                </a:moveTo>
                <a:cubicBezTo>
                  <a:pt x="5" y="160"/>
                  <a:pt x="0" y="155"/>
                  <a:pt x="0" y="148"/>
                </a:cubicBezTo>
                <a:cubicBezTo>
                  <a:pt x="0" y="108"/>
                  <a:pt x="0" y="108"/>
                  <a:pt x="0" y="108"/>
                </a:cubicBezTo>
                <a:cubicBezTo>
                  <a:pt x="0" y="101"/>
                  <a:pt x="5" y="96"/>
                  <a:pt x="12" y="96"/>
                </a:cubicBezTo>
                <a:cubicBezTo>
                  <a:pt x="19" y="96"/>
                  <a:pt x="24" y="101"/>
                  <a:pt x="24" y="108"/>
                </a:cubicBezTo>
                <a:cubicBezTo>
                  <a:pt x="24" y="148"/>
                  <a:pt x="24" y="148"/>
                  <a:pt x="24" y="148"/>
                </a:cubicBezTo>
                <a:cubicBezTo>
                  <a:pt x="24" y="155"/>
                  <a:pt x="19" y="160"/>
                  <a:pt x="12" y="160"/>
                </a:cubicBezTo>
                <a:moveTo>
                  <a:pt x="12" y="184"/>
                </a:move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w="0">
            <a:noFill/>
          </a:ln>
        </p:spPr>
        <p:style>
          <a:lnRef idx="0"/>
          <a:fillRef idx="0"/>
          <a:effectRef idx="0"/>
          <a:fontRef idx="minor"/>
        </p:style>
      </p:sp>
      <p:sp>
        <p:nvSpPr>
          <p:cNvPr id="2324" name="Google Shape;2289;p49"/>
          <p:cNvSpPr/>
          <p:nvPr/>
        </p:nvSpPr>
        <p:spPr>
          <a:xfrm>
            <a:off x="4598280" y="520560"/>
            <a:ext cx="522000" cy="52200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64" y="128"/>
                </a:moveTo>
                <a:cubicBezTo>
                  <a:pt x="160" y="128"/>
                  <a:pt x="157" y="126"/>
                  <a:pt x="155" y="124"/>
                </a:cubicBezTo>
                <a:cubicBezTo>
                  <a:pt x="155" y="124"/>
                  <a:pt x="155" y="124"/>
                  <a:pt x="155" y="124"/>
                </a:cubicBezTo>
                <a:cubicBezTo>
                  <a:pt x="140" y="107"/>
                  <a:pt x="140" y="107"/>
                  <a:pt x="140" y="107"/>
                </a:cubicBezTo>
                <a:cubicBezTo>
                  <a:pt x="140" y="180"/>
                  <a:pt x="140" y="180"/>
                  <a:pt x="140" y="180"/>
                </a:cubicBezTo>
                <a:cubicBezTo>
                  <a:pt x="140" y="187"/>
                  <a:pt x="135" y="192"/>
                  <a:pt x="128" y="192"/>
                </a:cubicBezTo>
                <a:cubicBezTo>
                  <a:pt x="121" y="192"/>
                  <a:pt x="116" y="187"/>
                  <a:pt x="116" y="180"/>
                </a:cubicBezTo>
                <a:cubicBezTo>
                  <a:pt x="116" y="107"/>
                  <a:pt x="116" y="107"/>
                  <a:pt x="116" y="107"/>
                </a:cubicBezTo>
                <a:cubicBezTo>
                  <a:pt x="101" y="124"/>
                  <a:pt x="101" y="124"/>
                  <a:pt x="101" y="124"/>
                </a:cubicBezTo>
                <a:cubicBezTo>
                  <a:pt x="101" y="124"/>
                  <a:pt x="101" y="124"/>
                  <a:pt x="101" y="124"/>
                </a:cubicBezTo>
                <a:cubicBezTo>
                  <a:pt x="99" y="126"/>
                  <a:pt x="96" y="128"/>
                  <a:pt x="92" y="128"/>
                </a:cubicBezTo>
                <a:cubicBezTo>
                  <a:pt x="85" y="128"/>
                  <a:pt x="80" y="123"/>
                  <a:pt x="80" y="116"/>
                </a:cubicBezTo>
                <a:cubicBezTo>
                  <a:pt x="80" y="113"/>
                  <a:pt x="81" y="110"/>
                  <a:pt x="83" y="108"/>
                </a:cubicBezTo>
                <a:cubicBezTo>
                  <a:pt x="83" y="108"/>
                  <a:pt x="83" y="108"/>
                  <a:pt x="83" y="108"/>
                </a:cubicBezTo>
                <a:cubicBezTo>
                  <a:pt x="119" y="68"/>
                  <a:pt x="119" y="68"/>
                  <a:pt x="119" y="68"/>
                </a:cubicBezTo>
                <a:cubicBezTo>
                  <a:pt x="119" y="68"/>
                  <a:pt x="119" y="68"/>
                  <a:pt x="119" y="68"/>
                </a:cubicBezTo>
                <a:cubicBezTo>
                  <a:pt x="121" y="66"/>
                  <a:pt x="124" y="64"/>
                  <a:pt x="128" y="64"/>
                </a:cubicBezTo>
                <a:cubicBezTo>
                  <a:pt x="132" y="64"/>
                  <a:pt x="135" y="66"/>
                  <a:pt x="137" y="68"/>
                </a:cubicBezTo>
                <a:cubicBezTo>
                  <a:pt x="137" y="68"/>
                  <a:pt x="137" y="68"/>
                  <a:pt x="137" y="68"/>
                </a:cubicBezTo>
                <a:cubicBezTo>
                  <a:pt x="173" y="108"/>
                  <a:pt x="173" y="108"/>
                  <a:pt x="173" y="108"/>
                </a:cubicBezTo>
                <a:cubicBezTo>
                  <a:pt x="173" y="108"/>
                  <a:pt x="173" y="108"/>
                  <a:pt x="173" y="108"/>
                </a:cubicBezTo>
                <a:cubicBezTo>
                  <a:pt x="175" y="110"/>
                  <a:pt x="176" y="113"/>
                  <a:pt x="176" y="116"/>
                </a:cubicBezTo>
                <a:cubicBezTo>
                  <a:pt x="176" y="123"/>
                  <a:pt x="171" y="128"/>
                  <a:pt x="164" y="128"/>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56"/>
                </a:move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moveTo>
                  <a:pt x="24" y="108"/>
                </a:moveTo>
                <a:cubicBezTo>
                  <a:pt x="24" y="148"/>
                  <a:pt x="24" y="148"/>
                  <a:pt x="24" y="148"/>
                </a:cubicBezTo>
                <a:cubicBezTo>
                  <a:pt x="24" y="155"/>
                  <a:pt x="19" y="160"/>
                  <a:pt x="12" y="160"/>
                </a:cubicBezTo>
                <a:cubicBezTo>
                  <a:pt x="5" y="160"/>
                  <a:pt x="0" y="155"/>
                  <a:pt x="0" y="148"/>
                </a:cubicBezTo>
                <a:cubicBezTo>
                  <a:pt x="0" y="108"/>
                  <a:pt x="0" y="108"/>
                  <a:pt x="0" y="108"/>
                </a:cubicBezTo>
                <a:cubicBezTo>
                  <a:pt x="0" y="101"/>
                  <a:pt x="5" y="96"/>
                  <a:pt x="12" y="96"/>
                </a:cubicBezTo>
                <a:cubicBezTo>
                  <a:pt x="19" y="96"/>
                  <a:pt x="24" y="101"/>
                  <a:pt x="24" y="108"/>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w="0">
            <a:noFill/>
          </a:ln>
        </p:spPr>
        <p:style>
          <a:lnRef idx="0"/>
          <a:fillRef idx="0"/>
          <a:effectRef idx="0"/>
          <a:fontRef idx="minor"/>
        </p:style>
      </p:sp>
      <p:sp>
        <p:nvSpPr>
          <p:cNvPr id="2325" name="Google Shape;2290;p49"/>
          <p:cNvSpPr/>
          <p:nvPr/>
        </p:nvSpPr>
        <p:spPr>
          <a:xfrm>
            <a:off x="3683160" y="520560"/>
            <a:ext cx="522000" cy="52200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73" y="148"/>
                </a:moveTo>
                <a:cubicBezTo>
                  <a:pt x="137" y="188"/>
                  <a:pt x="137" y="188"/>
                  <a:pt x="137" y="188"/>
                </a:cubicBezTo>
                <a:cubicBezTo>
                  <a:pt x="137" y="188"/>
                  <a:pt x="137" y="188"/>
                  <a:pt x="137" y="188"/>
                </a:cubicBezTo>
                <a:cubicBezTo>
                  <a:pt x="135" y="190"/>
                  <a:pt x="132" y="192"/>
                  <a:pt x="128" y="192"/>
                </a:cubicBezTo>
                <a:cubicBezTo>
                  <a:pt x="124" y="192"/>
                  <a:pt x="121" y="190"/>
                  <a:pt x="119" y="188"/>
                </a:cubicBezTo>
                <a:cubicBezTo>
                  <a:pt x="119" y="188"/>
                  <a:pt x="119" y="188"/>
                  <a:pt x="119" y="188"/>
                </a:cubicBezTo>
                <a:cubicBezTo>
                  <a:pt x="83" y="148"/>
                  <a:pt x="83" y="148"/>
                  <a:pt x="83" y="148"/>
                </a:cubicBezTo>
                <a:cubicBezTo>
                  <a:pt x="83" y="148"/>
                  <a:pt x="83" y="148"/>
                  <a:pt x="83" y="148"/>
                </a:cubicBezTo>
                <a:cubicBezTo>
                  <a:pt x="81" y="146"/>
                  <a:pt x="80" y="143"/>
                  <a:pt x="80" y="140"/>
                </a:cubicBezTo>
                <a:cubicBezTo>
                  <a:pt x="80" y="133"/>
                  <a:pt x="85" y="128"/>
                  <a:pt x="92" y="128"/>
                </a:cubicBezTo>
                <a:cubicBezTo>
                  <a:pt x="96" y="128"/>
                  <a:pt x="99" y="130"/>
                  <a:pt x="101" y="132"/>
                </a:cubicBezTo>
                <a:cubicBezTo>
                  <a:pt x="101" y="132"/>
                  <a:pt x="101" y="132"/>
                  <a:pt x="101" y="132"/>
                </a:cubicBezTo>
                <a:cubicBezTo>
                  <a:pt x="116" y="149"/>
                  <a:pt x="116" y="149"/>
                  <a:pt x="116" y="149"/>
                </a:cubicBezTo>
                <a:cubicBezTo>
                  <a:pt x="116" y="76"/>
                  <a:pt x="116" y="76"/>
                  <a:pt x="116" y="76"/>
                </a:cubicBezTo>
                <a:cubicBezTo>
                  <a:pt x="116" y="69"/>
                  <a:pt x="121" y="64"/>
                  <a:pt x="128" y="64"/>
                </a:cubicBezTo>
                <a:cubicBezTo>
                  <a:pt x="135" y="64"/>
                  <a:pt x="140" y="69"/>
                  <a:pt x="140" y="76"/>
                </a:cubicBezTo>
                <a:cubicBezTo>
                  <a:pt x="140" y="149"/>
                  <a:pt x="140" y="149"/>
                  <a:pt x="140" y="149"/>
                </a:cubicBezTo>
                <a:cubicBezTo>
                  <a:pt x="155" y="132"/>
                  <a:pt x="155" y="132"/>
                  <a:pt x="155" y="132"/>
                </a:cubicBezTo>
                <a:cubicBezTo>
                  <a:pt x="155" y="132"/>
                  <a:pt x="155" y="132"/>
                  <a:pt x="155" y="132"/>
                </a:cubicBezTo>
                <a:cubicBezTo>
                  <a:pt x="157" y="130"/>
                  <a:pt x="160" y="128"/>
                  <a:pt x="164" y="128"/>
                </a:cubicBezTo>
                <a:cubicBezTo>
                  <a:pt x="171" y="128"/>
                  <a:pt x="176" y="133"/>
                  <a:pt x="176" y="140"/>
                </a:cubicBezTo>
                <a:cubicBezTo>
                  <a:pt x="176" y="143"/>
                  <a:pt x="175" y="146"/>
                  <a:pt x="173" y="148"/>
                </a:cubicBezTo>
                <a:close/>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56"/>
                </a:move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moveTo>
                  <a:pt x="24" y="108"/>
                </a:moveTo>
                <a:cubicBezTo>
                  <a:pt x="24" y="148"/>
                  <a:pt x="24" y="148"/>
                  <a:pt x="24" y="148"/>
                </a:cubicBezTo>
                <a:cubicBezTo>
                  <a:pt x="24" y="155"/>
                  <a:pt x="19" y="160"/>
                  <a:pt x="12" y="160"/>
                </a:cubicBezTo>
                <a:cubicBezTo>
                  <a:pt x="5" y="160"/>
                  <a:pt x="0" y="155"/>
                  <a:pt x="0" y="148"/>
                </a:cubicBezTo>
                <a:cubicBezTo>
                  <a:pt x="0" y="108"/>
                  <a:pt x="0" y="108"/>
                  <a:pt x="0" y="108"/>
                </a:cubicBezTo>
                <a:cubicBezTo>
                  <a:pt x="0" y="101"/>
                  <a:pt x="5" y="96"/>
                  <a:pt x="12" y="96"/>
                </a:cubicBezTo>
                <a:cubicBezTo>
                  <a:pt x="19" y="96"/>
                  <a:pt x="24" y="101"/>
                  <a:pt x="24" y="108"/>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w="0">
            <a:noFill/>
          </a:ln>
        </p:spPr>
        <p:style>
          <a:lnRef idx="0"/>
          <a:fillRef idx="0"/>
          <a:effectRef idx="0"/>
          <a:fontRef idx="minor"/>
        </p:style>
      </p:sp>
      <p:sp>
        <p:nvSpPr>
          <p:cNvPr id="2326" name="Google Shape;2291;p49"/>
          <p:cNvSpPr/>
          <p:nvPr/>
        </p:nvSpPr>
        <p:spPr>
          <a:xfrm>
            <a:off x="2769840" y="520560"/>
            <a:ext cx="522000" cy="522000"/>
          </a:xfrm>
          <a:custGeom>
            <a:avLst/>
            <a:gdLst/>
            <a:ahLst/>
            <a:rect l="l" t="t" r="r" b="b"/>
            <a:pathLst>
              <a:path w="256" h="256">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48" y="256"/>
                </a:moveTo>
                <a:cubicBezTo>
                  <a:pt x="108" y="256"/>
                  <a:pt x="108" y="256"/>
                  <a:pt x="108" y="256"/>
                </a:cubicBezTo>
                <a:cubicBezTo>
                  <a:pt x="101" y="256"/>
                  <a:pt x="96" y="251"/>
                  <a:pt x="96" y="244"/>
                </a:cubicBezTo>
                <a:cubicBezTo>
                  <a:pt x="96" y="237"/>
                  <a:pt x="101" y="232"/>
                  <a:pt x="108" y="232"/>
                </a:cubicBezTo>
                <a:cubicBezTo>
                  <a:pt x="148" y="232"/>
                  <a:pt x="148" y="232"/>
                  <a:pt x="148" y="232"/>
                </a:cubicBezTo>
                <a:cubicBezTo>
                  <a:pt x="155" y="232"/>
                  <a:pt x="160" y="237"/>
                  <a:pt x="160" y="244"/>
                </a:cubicBezTo>
                <a:cubicBezTo>
                  <a:pt x="160" y="251"/>
                  <a:pt x="155" y="256"/>
                  <a:pt x="148" y="256"/>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56"/>
                </a:move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moveTo>
                  <a:pt x="24" y="108"/>
                </a:moveTo>
                <a:cubicBezTo>
                  <a:pt x="24" y="148"/>
                  <a:pt x="24" y="148"/>
                  <a:pt x="24" y="148"/>
                </a:cubicBezTo>
                <a:cubicBezTo>
                  <a:pt x="24" y="155"/>
                  <a:pt x="19" y="160"/>
                  <a:pt x="12" y="160"/>
                </a:cubicBezTo>
                <a:cubicBezTo>
                  <a:pt x="5" y="160"/>
                  <a:pt x="0" y="155"/>
                  <a:pt x="0" y="148"/>
                </a:cubicBezTo>
                <a:cubicBezTo>
                  <a:pt x="0" y="108"/>
                  <a:pt x="0" y="108"/>
                  <a:pt x="0" y="108"/>
                </a:cubicBezTo>
                <a:cubicBezTo>
                  <a:pt x="0" y="101"/>
                  <a:pt x="5" y="96"/>
                  <a:pt x="12" y="96"/>
                </a:cubicBezTo>
                <a:cubicBezTo>
                  <a:pt x="19" y="96"/>
                  <a:pt x="24" y="101"/>
                  <a:pt x="24" y="108"/>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path>
            </a:pathLst>
          </a:custGeom>
          <a:solidFill>
            <a:schemeClr val="dk1"/>
          </a:solidFill>
          <a:ln w="0">
            <a:noFill/>
          </a:ln>
        </p:spPr>
        <p:style>
          <a:lnRef idx="0"/>
          <a:fillRef idx="0"/>
          <a:effectRef idx="0"/>
          <a:fontRef idx="minor"/>
        </p:style>
      </p:sp>
      <p:sp>
        <p:nvSpPr>
          <p:cNvPr id="2327" name="Google Shape;2292;p49"/>
          <p:cNvSpPr/>
          <p:nvPr/>
        </p:nvSpPr>
        <p:spPr>
          <a:xfrm>
            <a:off x="1854720" y="528120"/>
            <a:ext cx="522000" cy="506160"/>
          </a:xfrm>
          <a:custGeom>
            <a:avLst/>
            <a:gdLst/>
            <a:ahLst/>
            <a:rect l="l" t="t" r="r" b="b"/>
            <a:pathLst>
              <a:path w="256" h="248">
                <a:moveTo>
                  <a:pt x="256" y="236"/>
                </a:moveTo>
                <a:cubicBezTo>
                  <a:pt x="256" y="243"/>
                  <a:pt x="251" y="248"/>
                  <a:pt x="244" y="248"/>
                </a:cubicBezTo>
                <a:cubicBezTo>
                  <a:pt x="12" y="248"/>
                  <a:pt x="12" y="248"/>
                  <a:pt x="12" y="248"/>
                </a:cubicBezTo>
                <a:cubicBezTo>
                  <a:pt x="5" y="248"/>
                  <a:pt x="0" y="243"/>
                  <a:pt x="0" y="236"/>
                </a:cubicBezTo>
                <a:cubicBezTo>
                  <a:pt x="0" y="12"/>
                  <a:pt x="0" y="12"/>
                  <a:pt x="0" y="12"/>
                </a:cubicBezTo>
                <a:cubicBezTo>
                  <a:pt x="0" y="5"/>
                  <a:pt x="5" y="0"/>
                  <a:pt x="12" y="0"/>
                </a:cubicBezTo>
                <a:cubicBezTo>
                  <a:pt x="24" y="0"/>
                  <a:pt x="24" y="0"/>
                  <a:pt x="24" y="0"/>
                </a:cubicBezTo>
                <a:cubicBezTo>
                  <a:pt x="36" y="0"/>
                  <a:pt x="36" y="0"/>
                  <a:pt x="36" y="0"/>
                </a:cubicBezTo>
                <a:cubicBezTo>
                  <a:pt x="48" y="0"/>
                  <a:pt x="48" y="0"/>
                  <a:pt x="48" y="0"/>
                </a:cubicBezTo>
                <a:cubicBezTo>
                  <a:pt x="48" y="12"/>
                  <a:pt x="48" y="12"/>
                  <a:pt x="48" y="12"/>
                </a:cubicBezTo>
                <a:cubicBezTo>
                  <a:pt x="48" y="16"/>
                  <a:pt x="48" y="16"/>
                  <a:pt x="48" y="16"/>
                </a:cubicBezTo>
                <a:cubicBezTo>
                  <a:pt x="48" y="60"/>
                  <a:pt x="48" y="60"/>
                  <a:pt x="48" y="60"/>
                </a:cubicBezTo>
                <a:cubicBezTo>
                  <a:pt x="48" y="72"/>
                  <a:pt x="48" y="72"/>
                  <a:pt x="48" y="72"/>
                </a:cubicBezTo>
                <a:cubicBezTo>
                  <a:pt x="48" y="96"/>
                  <a:pt x="48" y="96"/>
                  <a:pt x="48" y="96"/>
                </a:cubicBezTo>
                <a:cubicBezTo>
                  <a:pt x="48" y="109"/>
                  <a:pt x="58" y="120"/>
                  <a:pt x="71" y="120"/>
                </a:cubicBezTo>
                <a:cubicBezTo>
                  <a:pt x="177" y="120"/>
                  <a:pt x="177" y="120"/>
                  <a:pt x="177" y="120"/>
                </a:cubicBezTo>
                <a:cubicBezTo>
                  <a:pt x="190" y="120"/>
                  <a:pt x="200" y="109"/>
                  <a:pt x="200" y="96"/>
                </a:cubicBezTo>
                <a:cubicBezTo>
                  <a:pt x="200" y="72"/>
                  <a:pt x="200" y="72"/>
                  <a:pt x="200" y="72"/>
                </a:cubicBezTo>
                <a:cubicBezTo>
                  <a:pt x="200" y="60"/>
                  <a:pt x="200" y="60"/>
                  <a:pt x="200" y="60"/>
                </a:cubicBezTo>
                <a:cubicBezTo>
                  <a:pt x="200" y="24"/>
                  <a:pt x="200" y="24"/>
                  <a:pt x="200" y="24"/>
                </a:cubicBezTo>
                <a:cubicBezTo>
                  <a:pt x="200" y="16"/>
                  <a:pt x="200" y="16"/>
                  <a:pt x="200" y="16"/>
                </a:cubicBezTo>
                <a:cubicBezTo>
                  <a:pt x="200" y="12"/>
                  <a:pt x="200" y="12"/>
                  <a:pt x="200" y="12"/>
                </a:cubicBezTo>
                <a:cubicBezTo>
                  <a:pt x="200" y="0"/>
                  <a:pt x="200" y="0"/>
                  <a:pt x="200" y="0"/>
                </a:cubicBezTo>
                <a:cubicBezTo>
                  <a:pt x="204" y="0"/>
                  <a:pt x="204" y="0"/>
                  <a:pt x="204" y="0"/>
                </a:cubicBezTo>
                <a:cubicBezTo>
                  <a:pt x="208" y="0"/>
                  <a:pt x="208" y="0"/>
                  <a:pt x="208" y="0"/>
                </a:cubicBezTo>
                <a:cubicBezTo>
                  <a:pt x="211" y="0"/>
                  <a:pt x="214" y="1"/>
                  <a:pt x="216" y="4"/>
                </a:cubicBezTo>
                <a:cubicBezTo>
                  <a:pt x="252" y="40"/>
                  <a:pt x="252" y="40"/>
                  <a:pt x="252" y="40"/>
                </a:cubicBezTo>
                <a:cubicBezTo>
                  <a:pt x="255" y="42"/>
                  <a:pt x="256" y="45"/>
                  <a:pt x="256" y="48"/>
                </a:cubicBezTo>
                <a:lnTo>
                  <a:pt x="256" y="236"/>
                </a:lnTo>
                <a:close/>
                <a:moveTo>
                  <a:pt x="188" y="96"/>
                </a:moveTo>
                <a:cubicBezTo>
                  <a:pt x="188" y="103"/>
                  <a:pt x="183" y="108"/>
                  <a:pt x="176" y="108"/>
                </a:cubicBezTo>
                <a:cubicBezTo>
                  <a:pt x="160" y="108"/>
                  <a:pt x="160" y="108"/>
                  <a:pt x="160" y="108"/>
                </a:cubicBezTo>
                <a:cubicBezTo>
                  <a:pt x="160" y="108"/>
                  <a:pt x="160" y="108"/>
                  <a:pt x="160" y="108"/>
                </a:cubicBezTo>
                <a:cubicBezTo>
                  <a:pt x="88" y="108"/>
                  <a:pt x="88" y="108"/>
                  <a:pt x="88" y="108"/>
                </a:cubicBezTo>
                <a:cubicBezTo>
                  <a:pt x="88" y="108"/>
                  <a:pt x="88" y="108"/>
                  <a:pt x="88" y="108"/>
                </a:cubicBezTo>
                <a:cubicBezTo>
                  <a:pt x="72" y="108"/>
                  <a:pt x="72" y="108"/>
                  <a:pt x="72" y="108"/>
                </a:cubicBezTo>
                <a:cubicBezTo>
                  <a:pt x="65" y="108"/>
                  <a:pt x="60" y="103"/>
                  <a:pt x="60" y="96"/>
                </a:cubicBezTo>
                <a:cubicBezTo>
                  <a:pt x="60" y="72"/>
                  <a:pt x="60" y="72"/>
                  <a:pt x="60" y="72"/>
                </a:cubicBezTo>
                <a:cubicBezTo>
                  <a:pt x="60" y="0"/>
                  <a:pt x="60" y="0"/>
                  <a:pt x="60" y="0"/>
                </a:cubicBezTo>
                <a:cubicBezTo>
                  <a:pt x="188" y="0"/>
                  <a:pt x="188" y="0"/>
                  <a:pt x="188" y="0"/>
                </a:cubicBezTo>
                <a:cubicBezTo>
                  <a:pt x="188" y="72"/>
                  <a:pt x="188" y="72"/>
                  <a:pt x="188" y="72"/>
                </a:cubicBezTo>
                <a:lnTo>
                  <a:pt x="188" y="96"/>
                </a:lnTo>
                <a:close/>
                <a:moveTo>
                  <a:pt x="164" y="16"/>
                </a:moveTo>
                <a:cubicBezTo>
                  <a:pt x="128" y="16"/>
                  <a:pt x="128" y="16"/>
                  <a:pt x="128" y="16"/>
                </a:cubicBezTo>
                <a:cubicBezTo>
                  <a:pt x="128" y="92"/>
                  <a:pt x="128" y="92"/>
                  <a:pt x="128" y="92"/>
                </a:cubicBezTo>
                <a:cubicBezTo>
                  <a:pt x="164" y="92"/>
                  <a:pt x="164" y="92"/>
                  <a:pt x="164" y="92"/>
                </a:cubicBezTo>
                <a:lnTo>
                  <a:pt x="164" y="16"/>
                </a:lnTo>
                <a:close/>
              </a:path>
            </a:pathLst>
          </a:custGeom>
          <a:solidFill>
            <a:schemeClr val="dk1"/>
          </a:solidFill>
          <a:ln w="0">
            <a:noFill/>
          </a:ln>
        </p:spPr>
        <p:style>
          <a:lnRef idx="0"/>
          <a:fillRef idx="0"/>
          <a:effectRef idx="0"/>
          <a:fontRef idx="minor"/>
        </p:style>
      </p:sp>
      <p:sp>
        <p:nvSpPr>
          <p:cNvPr id="2328" name="Google Shape;2293;p49"/>
          <p:cNvSpPr/>
          <p:nvPr/>
        </p:nvSpPr>
        <p:spPr>
          <a:xfrm>
            <a:off x="939240" y="593280"/>
            <a:ext cx="522000" cy="376200"/>
          </a:xfrm>
          <a:custGeom>
            <a:avLst/>
            <a:gdLst/>
            <a:ahLst/>
            <a:rect l="l" t="t" r="r" b="b"/>
            <a:pathLst>
              <a:path w="256" h="184">
                <a:moveTo>
                  <a:pt x="244" y="184"/>
                </a:moveTo>
                <a:cubicBezTo>
                  <a:pt x="232" y="184"/>
                  <a:pt x="232" y="184"/>
                  <a:pt x="232" y="184"/>
                </a:cubicBezTo>
                <a:cubicBezTo>
                  <a:pt x="229" y="184"/>
                  <a:pt x="229" y="184"/>
                  <a:pt x="229" y="184"/>
                </a:cubicBezTo>
                <a:cubicBezTo>
                  <a:pt x="211" y="184"/>
                  <a:pt x="211" y="184"/>
                  <a:pt x="211" y="184"/>
                </a:cubicBezTo>
                <a:cubicBezTo>
                  <a:pt x="191" y="136"/>
                  <a:pt x="191" y="136"/>
                  <a:pt x="191" y="136"/>
                </a:cubicBezTo>
                <a:cubicBezTo>
                  <a:pt x="191" y="136"/>
                  <a:pt x="191" y="136"/>
                  <a:pt x="191" y="136"/>
                </a:cubicBezTo>
                <a:cubicBezTo>
                  <a:pt x="189" y="131"/>
                  <a:pt x="185" y="128"/>
                  <a:pt x="180" y="128"/>
                </a:cubicBezTo>
                <a:cubicBezTo>
                  <a:pt x="76" y="128"/>
                  <a:pt x="76" y="128"/>
                  <a:pt x="76" y="128"/>
                </a:cubicBezTo>
                <a:cubicBezTo>
                  <a:pt x="71" y="128"/>
                  <a:pt x="67" y="131"/>
                  <a:pt x="65" y="136"/>
                </a:cubicBezTo>
                <a:cubicBezTo>
                  <a:pt x="65" y="136"/>
                  <a:pt x="65" y="136"/>
                  <a:pt x="65" y="136"/>
                </a:cubicBezTo>
                <a:cubicBezTo>
                  <a:pt x="45" y="184"/>
                  <a:pt x="45" y="184"/>
                  <a:pt x="45" y="184"/>
                </a:cubicBezTo>
                <a:cubicBezTo>
                  <a:pt x="27" y="184"/>
                  <a:pt x="27" y="184"/>
                  <a:pt x="27" y="184"/>
                </a:cubicBezTo>
                <a:cubicBezTo>
                  <a:pt x="24" y="184"/>
                  <a:pt x="24" y="184"/>
                  <a:pt x="24" y="184"/>
                </a:cubicBezTo>
                <a:cubicBezTo>
                  <a:pt x="12" y="184"/>
                  <a:pt x="12" y="184"/>
                  <a:pt x="12" y="184"/>
                </a:cubicBezTo>
                <a:cubicBezTo>
                  <a:pt x="5" y="184"/>
                  <a:pt x="0" y="179"/>
                  <a:pt x="0" y="172"/>
                </a:cubicBezTo>
                <a:cubicBezTo>
                  <a:pt x="0" y="12"/>
                  <a:pt x="0" y="12"/>
                  <a:pt x="0" y="12"/>
                </a:cubicBezTo>
                <a:cubicBezTo>
                  <a:pt x="0" y="5"/>
                  <a:pt x="5" y="0"/>
                  <a:pt x="12" y="0"/>
                </a:cubicBezTo>
                <a:cubicBezTo>
                  <a:pt x="244" y="0"/>
                  <a:pt x="244" y="0"/>
                  <a:pt x="244" y="0"/>
                </a:cubicBezTo>
                <a:cubicBezTo>
                  <a:pt x="251" y="0"/>
                  <a:pt x="256" y="5"/>
                  <a:pt x="256" y="12"/>
                </a:cubicBezTo>
                <a:cubicBezTo>
                  <a:pt x="256" y="172"/>
                  <a:pt x="256" y="172"/>
                  <a:pt x="256" y="172"/>
                </a:cubicBezTo>
                <a:cubicBezTo>
                  <a:pt x="256" y="179"/>
                  <a:pt x="251" y="184"/>
                  <a:pt x="244" y="184"/>
                </a:cubicBezTo>
                <a:moveTo>
                  <a:pt x="64" y="60"/>
                </a:moveTo>
                <a:cubicBezTo>
                  <a:pt x="55" y="60"/>
                  <a:pt x="48" y="67"/>
                  <a:pt x="48" y="76"/>
                </a:cubicBezTo>
                <a:cubicBezTo>
                  <a:pt x="48" y="85"/>
                  <a:pt x="55" y="92"/>
                  <a:pt x="64" y="92"/>
                </a:cubicBezTo>
                <a:cubicBezTo>
                  <a:pt x="73" y="92"/>
                  <a:pt x="80" y="85"/>
                  <a:pt x="80" y="76"/>
                </a:cubicBezTo>
                <a:cubicBezTo>
                  <a:pt x="80" y="67"/>
                  <a:pt x="73" y="60"/>
                  <a:pt x="64" y="60"/>
                </a:cubicBezTo>
                <a:moveTo>
                  <a:pt x="160" y="60"/>
                </a:moveTo>
                <a:cubicBezTo>
                  <a:pt x="96" y="60"/>
                  <a:pt x="96" y="60"/>
                  <a:pt x="96" y="60"/>
                </a:cubicBezTo>
                <a:cubicBezTo>
                  <a:pt x="96" y="92"/>
                  <a:pt x="96" y="92"/>
                  <a:pt x="96" y="92"/>
                </a:cubicBezTo>
                <a:cubicBezTo>
                  <a:pt x="160" y="92"/>
                  <a:pt x="160" y="92"/>
                  <a:pt x="160" y="92"/>
                </a:cubicBezTo>
                <a:lnTo>
                  <a:pt x="160" y="60"/>
                </a:lnTo>
                <a:close/>
                <a:moveTo>
                  <a:pt x="192" y="60"/>
                </a:moveTo>
                <a:cubicBezTo>
                  <a:pt x="183" y="60"/>
                  <a:pt x="176" y="67"/>
                  <a:pt x="176" y="76"/>
                </a:cubicBezTo>
                <a:cubicBezTo>
                  <a:pt x="176" y="85"/>
                  <a:pt x="183" y="92"/>
                  <a:pt x="192" y="92"/>
                </a:cubicBezTo>
                <a:cubicBezTo>
                  <a:pt x="201" y="92"/>
                  <a:pt x="208" y="85"/>
                  <a:pt x="208" y="76"/>
                </a:cubicBezTo>
                <a:cubicBezTo>
                  <a:pt x="208" y="67"/>
                  <a:pt x="201" y="60"/>
                  <a:pt x="192" y="60"/>
                </a:cubicBezTo>
                <a:moveTo>
                  <a:pt x="73" y="148"/>
                </a:moveTo>
                <a:cubicBezTo>
                  <a:pt x="74" y="143"/>
                  <a:pt x="79" y="140"/>
                  <a:pt x="84" y="140"/>
                </a:cubicBezTo>
                <a:cubicBezTo>
                  <a:pt x="172" y="140"/>
                  <a:pt x="172" y="140"/>
                  <a:pt x="172" y="140"/>
                </a:cubicBezTo>
                <a:cubicBezTo>
                  <a:pt x="177" y="140"/>
                  <a:pt x="182" y="143"/>
                  <a:pt x="183" y="148"/>
                </a:cubicBezTo>
                <a:cubicBezTo>
                  <a:pt x="183" y="148"/>
                  <a:pt x="183" y="148"/>
                  <a:pt x="183" y="148"/>
                </a:cubicBezTo>
                <a:cubicBezTo>
                  <a:pt x="195" y="184"/>
                  <a:pt x="195" y="184"/>
                  <a:pt x="195" y="184"/>
                </a:cubicBezTo>
                <a:cubicBezTo>
                  <a:pt x="172" y="184"/>
                  <a:pt x="172" y="184"/>
                  <a:pt x="172" y="184"/>
                </a:cubicBezTo>
                <a:cubicBezTo>
                  <a:pt x="170" y="184"/>
                  <a:pt x="170" y="184"/>
                  <a:pt x="170" y="184"/>
                </a:cubicBezTo>
                <a:cubicBezTo>
                  <a:pt x="85" y="184"/>
                  <a:pt x="85" y="184"/>
                  <a:pt x="85" y="184"/>
                </a:cubicBezTo>
                <a:cubicBezTo>
                  <a:pt x="84" y="184"/>
                  <a:pt x="84" y="184"/>
                  <a:pt x="84" y="184"/>
                </a:cubicBezTo>
                <a:cubicBezTo>
                  <a:pt x="60" y="184"/>
                  <a:pt x="60" y="184"/>
                  <a:pt x="60" y="184"/>
                </a:cubicBezTo>
                <a:cubicBezTo>
                  <a:pt x="73" y="148"/>
                  <a:pt x="73" y="148"/>
                  <a:pt x="73" y="148"/>
                </a:cubicBezTo>
                <a:close/>
              </a:path>
            </a:pathLst>
          </a:custGeom>
          <a:solidFill>
            <a:schemeClr val="dk1"/>
          </a:solidFill>
          <a:ln w="0">
            <a:noFill/>
          </a:ln>
        </p:spPr>
        <p:style>
          <a:lnRef idx="0"/>
          <a:fillRef idx="0"/>
          <a:effectRef idx="0"/>
          <a:fontRef idx="minor"/>
        </p:style>
      </p:sp>
      <p:grpSp>
        <p:nvGrpSpPr>
          <p:cNvPr id="2329" name="Google Shape;2294;p49"/>
          <p:cNvGrpSpPr/>
          <p:nvPr/>
        </p:nvGrpSpPr>
        <p:grpSpPr>
          <a:xfrm>
            <a:off x="1051920" y="4199760"/>
            <a:ext cx="612360" cy="608760"/>
            <a:chOff x="1051920" y="4199760"/>
            <a:chExt cx="612360" cy="608760"/>
          </a:xfrm>
        </p:grpSpPr>
        <p:sp>
          <p:nvSpPr>
            <p:cNvPr id="2330" name="Google Shape;2295;p49"/>
            <p:cNvSpPr/>
            <p:nvPr/>
          </p:nvSpPr>
          <p:spPr>
            <a:xfrm>
              <a:off x="1083240" y="4345560"/>
              <a:ext cx="581040" cy="176760"/>
            </a:xfrm>
            <a:custGeom>
              <a:avLst/>
              <a:gdLst/>
              <a:ahLst/>
              <a:rect l="l" t="t" r="r" b="b"/>
              <a:pathLst>
                <a:path w="164" h="50">
                  <a:moveTo>
                    <a:pt x="34" y="0"/>
                  </a:moveTo>
                  <a:cubicBezTo>
                    <a:pt x="164" y="0"/>
                    <a:pt x="164" y="0"/>
                    <a:pt x="164" y="0"/>
                  </a:cubicBezTo>
                  <a:cubicBezTo>
                    <a:pt x="164" y="25"/>
                    <a:pt x="164" y="25"/>
                    <a:pt x="164" y="25"/>
                  </a:cubicBezTo>
                  <a:cubicBezTo>
                    <a:pt x="34" y="25"/>
                    <a:pt x="34" y="25"/>
                    <a:pt x="34" y="25"/>
                  </a:cubicBezTo>
                  <a:cubicBezTo>
                    <a:pt x="31" y="25"/>
                    <a:pt x="29" y="26"/>
                    <a:pt x="28" y="27"/>
                  </a:cubicBezTo>
                  <a:cubicBezTo>
                    <a:pt x="27" y="29"/>
                    <a:pt x="26" y="31"/>
                    <a:pt x="26" y="33"/>
                  </a:cubicBezTo>
                  <a:cubicBezTo>
                    <a:pt x="26" y="50"/>
                    <a:pt x="26" y="50"/>
                    <a:pt x="26" y="50"/>
                  </a:cubicBezTo>
                  <a:cubicBezTo>
                    <a:pt x="0" y="50"/>
                    <a:pt x="0" y="50"/>
                    <a:pt x="0" y="50"/>
                  </a:cubicBezTo>
                  <a:cubicBezTo>
                    <a:pt x="0" y="33"/>
                    <a:pt x="0" y="33"/>
                    <a:pt x="0" y="33"/>
                  </a:cubicBezTo>
                  <a:cubicBezTo>
                    <a:pt x="0" y="24"/>
                    <a:pt x="4" y="15"/>
                    <a:pt x="10" y="9"/>
                  </a:cubicBezTo>
                  <a:cubicBezTo>
                    <a:pt x="16" y="3"/>
                    <a:pt x="24" y="0"/>
                    <a:pt x="34" y="0"/>
                  </a:cubicBezTo>
                  <a:close/>
                </a:path>
              </a:pathLst>
            </a:custGeom>
            <a:solidFill>
              <a:schemeClr val="dk1"/>
            </a:solidFill>
            <a:ln w="0">
              <a:noFill/>
            </a:ln>
          </p:spPr>
          <p:style>
            <a:lnRef idx="0"/>
            <a:fillRef idx="0"/>
            <a:effectRef idx="0"/>
            <a:fontRef idx="minor"/>
          </p:style>
        </p:sp>
        <p:sp>
          <p:nvSpPr>
            <p:cNvPr id="2331" name="Google Shape;2296;p49"/>
            <p:cNvSpPr/>
            <p:nvPr/>
          </p:nvSpPr>
          <p:spPr>
            <a:xfrm>
              <a:off x="1051920" y="4534920"/>
              <a:ext cx="155160" cy="52560"/>
            </a:xfrm>
            <a:custGeom>
              <a:avLst/>
              <a:gdLst/>
              <a:ahLst/>
              <a:rect l="l" t="t" r="r" b="b"/>
              <a:pathLst>
                <a:path w="44" h="15">
                  <a:moveTo>
                    <a:pt x="4" y="0"/>
                  </a:moveTo>
                  <a:cubicBezTo>
                    <a:pt x="2" y="0"/>
                    <a:pt x="0" y="1"/>
                    <a:pt x="0" y="4"/>
                  </a:cubicBezTo>
                  <a:cubicBezTo>
                    <a:pt x="0" y="6"/>
                    <a:pt x="2" y="8"/>
                    <a:pt x="4" y="8"/>
                  </a:cubicBezTo>
                  <a:cubicBezTo>
                    <a:pt x="9" y="8"/>
                    <a:pt x="9" y="8"/>
                    <a:pt x="9" y="8"/>
                  </a:cubicBezTo>
                  <a:cubicBezTo>
                    <a:pt x="9" y="8"/>
                    <a:pt x="9" y="8"/>
                    <a:pt x="9" y="8"/>
                  </a:cubicBezTo>
                  <a:cubicBezTo>
                    <a:pt x="9" y="12"/>
                    <a:pt x="12" y="15"/>
                    <a:pt x="16" y="15"/>
                  </a:cubicBezTo>
                  <a:cubicBezTo>
                    <a:pt x="28" y="15"/>
                    <a:pt x="28" y="15"/>
                    <a:pt x="28" y="15"/>
                  </a:cubicBezTo>
                  <a:cubicBezTo>
                    <a:pt x="32" y="15"/>
                    <a:pt x="35" y="12"/>
                    <a:pt x="35" y="8"/>
                  </a:cubicBezTo>
                  <a:cubicBezTo>
                    <a:pt x="35" y="8"/>
                    <a:pt x="35" y="8"/>
                    <a:pt x="35" y="8"/>
                  </a:cubicBezTo>
                  <a:cubicBezTo>
                    <a:pt x="40" y="8"/>
                    <a:pt x="40" y="8"/>
                    <a:pt x="40" y="8"/>
                  </a:cubicBezTo>
                  <a:cubicBezTo>
                    <a:pt x="42" y="8"/>
                    <a:pt x="44" y="6"/>
                    <a:pt x="44" y="4"/>
                  </a:cubicBezTo>
                  <a:cubicBezTo>
                    <a:pt x="44" y="1"/>
                    <a:pt x="42" y="0"/>
                    <a:pt x="40" y="0"/>
                  </a:cubicBezTo>
                  <a:lnTo>
                    <a:pt x="4" y="0"/>
                  </a:lnTo>
                  <a:close/>
                </a:path>
              </a:pathLst>
            </a:custGeom>
            <a:solidFill>
              <a:schemeClr val="dk1"/>
            </a:solidFill>
            <a:ln w="0">
              <a:noFill/>
            </a:ln>
          </p:spPr>
          <p:style>
            <a:lnRef idx="0"/>
            <a:fillRef idx="0"/>
            <a:effectRef idx="0"/>
            <a:fontRef idx="minor"/>
          </p:style>
        </p:sp>
        <p:sp>
          <p:nvSpPr>
            <p:cNvPr id="2332" name="Google Shape;2297;p49"/>
            <p:cNvSpPr/>
            <p:nvPr/>
          </p:nvSpPr>
          <p:spPr>
            <a:xfrm>
              <a:off x="1051920" y="4598280"/>
              <a:ext cx="155160" cy="210240"/>
            </a:xfrm>
            <a:custGeom>
              <a:avLst/>
              <a:gdLst/>
              <a:ahLst/>
              <a:rect l="l" t="t" r="r" b="b"/>
              <a:pathLst>
                <a:path w="44" h="59">
                  <a:moveTo>
                    <a:pt x="22" y="0"/>
                  </a:moveTo>
                  <a:cubicBezTo>
                    <a:pt x="27" y="19"/>
                    <a:pt x="44" y="29"/>
                    <a:pt x="44" y="39"/>
                  </a:cubicBezTo>
                  <a:cubicBezTo>
                    <a:pt x="44" y="49"/>
                    <a:pt x="38" y="59"/>
                    <a:pt x="22" y="59"/>
                  </a:cubicBezTo>
                  <a:cubicBezTo>
                    <a:pt x="6" y="59"/>
                    <a:pt x="0" y="49"/>
                    <a:pt x="0" y="39"/>
                  </a:cubicBezTo>
                  <a:cubicBezTo>
                    <a:pt x="0" y="29"/>
                    <a:pt x="17" y="19"/>
                    <a:pt x="22" y="0"/>
                  </a:cubicBezTo>
                  <a:close/>
                </a:path>
              </a:pathLst>
            </a:custGeom>
            <a:solidFill>
              <a:schemeClr val="dk1"/>
            </a:solidFill>
            <a:ln w="0">
              <a:noFill/>
            </a:ln>
          </p:spPr>
          <p:style>
            <a:lnRef idx="0"/>
            <a:fillRef idx="0"/>
            <a:effectRef idx="0"/>
            <a:fontRef idx="minor"/>
          </p:style>
        </p:sp>
        <p:sp>
          <p:nvSpPr>
            <p:cNvPr id="2333" name="Google Shape;2298;p49"/>
            <p:cNvSpPr/>
            <p:nvPr/>
          </p:nvSpPr>
          <p:spPr>
            <a:xfrm>
              <a:off x="1201680" y="4199760"/>
              <a:ext cx="352440" cy="163080"/>
            </a:xfrm>
            <a:custGeom>
              <a:avLst/>
              <a:gdLst/>
              <a:ahLst/>
              <a:rect l="l" t="t" r="r" b="b"/>
              <a:pathLst>
                <a:path w="100" h="46">
                  <a:moveTo>
                    <a:pt x="61" y="8"/>
                  </a:moveTo>
                  <a:cubicBezTo>
                    <a:pt x="85" y="2"/>
                    <a:pt x="100" y="3"/>
                    <a:pt x="100" y="12"/>
                  </a:cubicBezTo>
                  <a:cubicBezTo>
                    <a:pt x="100" y="21"/>
                    <a:pt x="85" y="22"/>
                    <a:pt x="61" y="15"/>
                  </a:cubicBezTo>
                  <a:cubicBezTo>
                    <a:pt x="60" y="18"/>
                    <a:pt x="58" y="20"/>
                    <a:pt x="56" y="21"/>
                  </a:cubicBezTo>
                  <a:cubicBezTo>
                    <a:pt x="56" y="46"/>
                    <a:pt x="56" y="46"/>
                    <a:pt x="56" y="46"/>
                  </a:cubicBezTo>
                  <a:cubicBezTo>
                    <a:pt x="44" y="46"/>
                    <a:pt x="44" y="46"/>
                    <a:pt x="44" y="46"/>
                  </a:cubicBezTo>
                  <a:cubicBezTo>
                    <a:pt x="44" y="21"/>
                    <a:pt x="44" y="21"/>
                    <a:pt x="44" y="21"/>
                  </a:cubicBezTo>
                  <a:cubicBezTo>
                    <a:pt x="41" y="20"/>
                    <a:pt x="40" y="18"/>
                    <a:pt x="39" y="15"/>
                  </a:cubicBezTo>
                  <a:cubicBezTo>
                    <a:pt x="15" y="22"/>
                    <a:pt x="0" y="21"/>
                    <a:pt x="0" y="12"/>
                  </a:cubicBezTo>
                  <a:cubicBezTo>
                    <a:pt x="0" y="3"/>
                    <a:pt x="15" y="2"/>
                    <a:pt x="39" y="8"/>
                  </a:cubicBezTo>
                  <a:cubicBezTo>
                    <a:pt x="40" y="4"/>
                    <a:pt x="45" y="0"/>
                    <a:pt x="50" y="0"/>
                  </a:cubicBezTo>
                  <a:cubicBezTo>
                    <a:pt x="55" y="0"/>
                    <a:pt x="59" y="4"/>
                    <a:pt x="61" y="8"/>
                  </a:cubicBezTo>
                  <a:close/>
                </a:path>
              </a:pathLst>
            </a:custGeom>
            <a:solidFill>
              <a:schemeClr val="dk1"/>
            </a:solidFill>
            <a:ln w="0">
              <a:noFill/>
            </a:ln>
          </p:spPr>
          <p:style>
            <a:lnRef idx="0"/>
            <a:fillRef idx="0"/>
            <a:effectRef idx="0"/>
            <a:fontRef idx="minor"/>
          </p:style>
        </p:sp>
        <p:sp>
          <p:nvSpPr>
            <p:cNvPr id="2334" name="Google Shape;2299;p49"/>
            <p:cNvSpPr/>
            <p:nvPr/>
          </p:nvSpPr>
          <p:spPr>
            <a:xfrm>
              <a:off x="1069560" y="4673160"/>
              <a:ext cx="42840" cy="113760"/>
            </a:xfrm>
            <a:custGeom>
              <a:avLst/>
              <a:gdLst/>
              <a:ahLst/>
              <a:rect l="l" t="t" r="r" b="b"/>
              <a:pathLst>
                <a:path w="12" h="32">
                  <a:moveTo>
                    <a:pt x="11" y="32"/>
                  </a:moveTo>
                  <a:cubicBezTo>
                    <a:pt x="3" y="30"/>
                    <a:pt x="0" y="24"/>
                    <a:pt x="0" y="18"/>
                  </a:cubicBezTo>
                  <a:cubicBezTo>
                    <a:pt x="0" y="13"/>
                    <a:pt x="7" y="8"/>
                    <a:pt x="12" y="0"/>
                  </a:cubicBezTo>
                  <a:cubicBezTo>
                    <a:pt x="7" y="7"/>
                    <a:pt x="2" y="13"/>
                    <a:pt x="3" y="19"/>
                  </a:cubicBezTo>
                  <a:cubicBezTo>
                    <a:pt x="4" y="24"/>
                    <a:pt x="7" y="29"/>
                    <a:pt x="11" y="32"/>
                  </a:cubicBezTo>
                  <a:close/>
                </a:path>
              </a:pathLst>
            </a:custGeom>
            <a:solidFill>
              <a:schemeClr val="dk1"/>
            </a:solidFill>
            <a:ln w="0">
              <a:noFill/>
            </a:ln>
          </p:spPr>
          <p:style>
            <a:lnRef idx="0"/>
            <a:fillRef idx="0"/>
            <a:effectRef idx="0"/>
            <a:fontRef idx="minor"/>
          </p:style>
        </p:sp>
      </p:grpSp>
      <p:sp>
        <p:nvSpPr>
          <p:cNvPr id="2335" name="Google Shape;2300;p49"/>
          <p:cNvSpPr/>
          <p:nvPr/>
        </p:nvSpPr>
        <p:spPr>
          <a:xfrm>
            <a:off x="2075400" y="4092840"/>
            <a:ext cx="774360" cy="679680"/>
          </a:xfrm>
          <a:custGeom>
            <a:avLst/>
            <a:gdLst/>
            <a:ahLst/>
            <a:rect l="l" t="t" r="r" b="b"/>
            <a:pathLst>
              <a:path w="219" h="191">
                <a:moveTo>
                  <a:pt x="0" y="145"/>
                </a:moveTo>
                <a:cubicBezTo>
                  <a:pt x="0" y="145"/>
                  <a:pt x="13" y="191"/>
                  <a:pt x="48" y="191"/>
                </a:cubicBezTo>
                <a:cubicBezTo>
                  <a:pt x="83" y="191"/>
                  <a:pt x="101" y="191"/>
                  <a:pt x="145" y="191"/>
                </a:cubicBezTo>
                <a:cubicBezTo>
                  <a:pt x="188" y="191"/>
                  <a:pt x="216" y="150"/>
                  <a:pt x="217" y="146"/>
                </a:cubicBezTo>
                <a:cubicBezTo>
                  <a:pt x="219" y="141"/>
                  <a:pt x="217" y="145"/>
                  <a:pt x="217" y="145"/>
                </a:cubicBezTo>
                <a:cubicBezTo>
                  <a:pt x="0" y="145"/>
                  <a:pt x="0" y="145"/>
                  <a:pt x="0" y="145"/>
                </a:cubicBezTo>
                <a:close/>
                <a:moveTo>
                  <a:pt x="112" y="0"/>
                </a:moveTo>
                <a:cubicBezTo>
                  <a:pt x="113" y="135"/>
                  <a:pt x="113" y="135"/>
                  <a:pt x="113" y="135"/>
                </a:cubicBezTo>
                <a:cubicBezTo>
                  <a:pt x="21" y="135"/>
                  <a:pt x="21" y="135"/>
                  <a:pt x="21" y="135"/>
                </a:cubicBezTo>
                <a:cubicBezTo>
                  <a:pt x="69" y="108"/>
                  <a:pt x="95" y="59"/>
                  <a:pt x="112" y="0"/>
                </a:cubicBezTo>
                <a:close/>
                <a:moveTo>
                  <a:pt x="124" y="28"/>
                </a:moveTo>
                <a:cubicBezTo>
                  <a:pt x="124" y="135"/>
                  <a:pt x="124" y="135"/>
                  <a:pt x="124" y="135"/>
                </a:cubicBezTo>
                <a:cubicBezTo>
                  <a:pt x="178" y="135"/>
                  <a:pt x="178" y="135"/>
                  <a:pt x="178" y="135"/>
                </a:cubicBezTo>
                <a:cubicBezTo>
                  <a:pt x="149" y="114"/>
                  <a:pt x="134" y="74"/>
                  <a:pt x="124" y="28"/>
                </a:cubicBezTo>
                <a:close/>
              </a:path>
            </a:pathLst>
          </a:custGeom>
          <a:solidFill>
            <a:schemeClr val="dk1"/>
          </a:solidFill>
          <a:ln w="0">
            <a:noFill/>
          </a:ln>
        </p:spPr>
        <p:style>
          <a:lnRef idx="0"/>
          <a:fillRef idx="0"/>
          <a:effectRef idx="0"/>
          <a:fontRef idx="minor"/>
        </p:style>
      </p:sp>
      <p:sp>
        <p:nvSpPr>
          <p:cNvPr id="2336" name="Google Shape;2301;p49"/>
          <p:cNvSpPr/>
          <p:nvPr/>
        </p:nvSpPr>
        <p:spPr>
          <a:xfrm>
            <a:off x="3144600" y="5173560"/>
            <a:ext cx="527760" cy="778320"/>
          </a:xfrm>
          <a:custGeom>
            <a:avLst/>
            <a:gdLst/>
            <a:ahLst/>
            <a:rect l="l" t="t" r="r" b="b"/>
            <a:pathLst>
              <a:path w="149" h="219">
                <a:moveTo>
                  <a:pt x="134" y="211"/>
                </a:moveTo>
                <a:cubicBezTo>
                  <a:pt x="134" y="215"/>
                  <a:pt x="137" y="219"/>
                  <a:pt x="141" y="219"/>
                </a:cubicBezTo>
                <a:cubicBezTo>
                  <a:pt x="145" y="219"/>
                  <a:pt x="149" y="215"/>
                  <a:pt x="149" y="211"/>
                </a:cubicBezTo>
                <a:cubicBezTo>
                  <a:pt x="149" y="50"/>
                  <a:pt x="149" y="50"/>
                  <a:pt x="149" y="50"/>
                </a:cubicBezTo>
                <a:cubicBezTo>
                  <a:pt x="149" y="36"/>
                  <a:pt x="143" y="24"/>
                  <a:pt x="134" y="14"/>
                </a:cubicBezTo>
                <a:cubicBezTo>
                  <a:pt x="125" y="5"/>
                  <a:pt x="112" y="0"/>
                  <a:pt x="98" y="0"/>
                </a:cubicBezTo>
                <a:cubicBezTo>
                  <a:pt x="98" y="0"/>
                  <a:pt x="98" y="0"/>
                  <a:pt x="98" y="0"/>
                </a:cubicBezTo>
                <a:cubicBezTo>
                  <a:pt x="84" y="0"/>
                  <a:pt x="71" y="5"/>
                  <a:pt x="62" y="14"/>
                </a:cubicBezTo>
                <a:cubicBezTo>
                  <a:pt x="53" y="24"/>
                  <a:pt x="47" y="36"/>
                  <a:pt x="47" y="50"/>
                </a:cubicBezTo>
                <a:cubicBezTo>
                  <a:pt x="47" y="55"/>
                  <a:pt x="50" y="58"/>
                  <a:pt x="55" y="58"/>
                </a:cubicBezTo>
                <a:cubicBezTo>
                  <a:pt x="59" y="58"/>
                  <a:pt x="62" y="55"/>
                  <a:pt x="62" y="50"/>
                </a:cubicBezTo>
                <a:cubicBezTo>
                  <a:pt x="62" y="41"/>
                  <a:pt x="66" y="32"/>
                  <a:pt x="73" y="25"/>
                </a:cubicBezTo>
                <a:cubicBezTo>
                  <a:pt x="79" y="19"/>
                  <a:pt x="88" y="15"/>
                  <a:pt x="98" y="15"/>
                </a:cubicBezTo>
                <a:cubicBezTo>
                  <a:pt x="98" y="15"/>
                  <a:pt x="98" y="15"/>
                  <a:pt x="98" y="15"/>
                </a:cubicBezTo>
                <a:cubicBezTo>
                  <a:pt x="108" y="15"/>
                  <a:pt x="117" y="19"/>
                  <a:pt x="123" y="25"/>
                </a:cubicBezTo>
                <a:cubicBezTo>
                  <a:pt x="130" y="32"/>
                  <a:pt x="134" y="41"/>
                  <a:pt x="134" y="50"/>
                </a:cubicBezTo>
                <a:cubicBezTo>
                  <a:pt x="134" y="211"/>
                  <a:pt x="134" y="211"/>
                  <a:pt x="134" y="211"/>
                </a:cubicBezTo>
                <a:close/>
                <a:moveTo>
                  <a:pt x="55" y="63"/>
                </a:moveTo>
                <a:cubicBezTo>
                  <a:pt x="79" y="63"/>
                  <a:pt x="99" y="82"/>
                  <a:pt x="101" y="106"/>
                </a:cubicBezTo>
                <a:cubicBezTo>
                  <a:pt x="100" y="106"/>
                  <a:pt x="99" y="106"/>
                  <a:pt x="98" y="106"/>
                </a:cubicBezTo>
                <a:cubicBezTo>
                  <a:pt x="96" y="106"/>
                  <a:pt x="94" y="105"/>
                  <a:pt x="92" y="105"/>
                </a:cubicBezTo>
                <a:cubicBezTo>
                  <a:pt x="90" y="104"/>
                  <a:pt x="87" y="103"/>
                  <a:pt x="84" y="103"/>
                </a:cubicBezTo>
                <a:cubicBezTo>
                  <a:pt x="81" y="103"/>
                  <a:pt x="78" y="104"/>
                  <a:pt x="75" y="105"/>
                </a:cubicBezTo>
                <a:cubicBezTo>
                  <a:pt x="73" y="105"/>
                  <a:pt x="71" y="106"/>
                  <a:pt x="69" y="106"/>
                </a:cubicBezTo>
                <a:cubicBezTo>
                  <a:pt x="67" y="106"/>
                  <a:pt x="65" y="105"/>
                  <a:pt x="63" y="105"/>
                </a:cubicBezTo>
                <a:cubicBezTo>
                  <a:pt x="60" y="104"/>
                  <a:pt x="58" y="103"/>
                  <a:pt x="55" y="103"/>
                </a:cubicBezTo>
                <a:cubicBezTo>
                  <a:pt x="52" y="103"/>
                  <a:pt x="49" y="104"/>
                  <a:pt x="46" y="105"/>
                </a:cubicBezTo>
                <a:cubicBezTo>
                  <a:pt x="44" y="105"/>
                  <a:pt x="42" y="106"/>
                  <a:pt x="40" y="106"/>
                </a:cubicBezTo>
                <a:cubicBezTo>
                  <a:pt x="38" y="106"/>
                  <a:pt x="36" y="105"/>
                  <a:pt x="34" y="105"/>
                </a:cubicBezTo>
                <a:cubicBezTo>
                  <a:pt x="31" y="104"/>
                  <a:pt x="29" y="103"/>
                  <a:pt x="26" y="103"/>
                </a:cubicBezTo>
                <a:cubicBezTo>
                  <a:pt x="22" y="103"/>
                  <a:pt x="20" y="104"/>
                  <a:pt x="17" y="105"/>
                </a:cubicBezTo>
                <a:cubicBezTo>
                  <a:pt x="15" y="105"/>
                  <a:pt x="13" y="106"/>
                  <a:pt x="11" y="106"/>
                </a:cubicBezTo>
                <a:cubicBezTo>
                  <a:pt x="10" y="106"/>
                  <a:pt x="10" y="106"/>
                  <a:pt x="9" y="106"/>
                </a:cubicBezTo>
                <a:cubicBezTo>
                  <a:pt x="10" y="82"/>
                  <a:pt x="30" y="63"/>
                  <a:pt x="55" y="63"/>
                </a:cubicBezTo>
                <a:close/>
                <a:moveTo>
                  <a:pt x="100" y="114"/>
                </a:moveTo>
                <a:cubicBezTo>
                  <a:pt x="100" y="117"/>
                  <a:pt x="99" y="120"/>
                  <a:pt x="98" y="122"/>
                </a:cubicBezTo>
                <a:cubicBezTo>
                  <a:pt x="98" y="122"/>
                  <a:pt x="98" y="122"/>
                  <a:pt x="98" y="122"/>
                </a:cubicBezTo>
                <a:cubicBezTo>
                  <a:pt x="95" y="122"/>
                  <a:pt x="92" y="121"/>
                  <a:pt x="90" y="120"/>
                </a:cubicBezTo>
                <a:cubicBezTo>
                  <a:pt x="88" y="120"/>
                  <a:pt x="85" y="119"/>
                  <a:pt x="84" y="119"/>
                </a:cubicBezTo>
                <a:cubicBezTo>
                  <a:pt x="82" y="119"/>
                  <a:pt x="80" y="120"/>
                  <a:pt x="78" y="120"/>
                </a:cubicBezTo>
                <a:cubicBezTo>
                  <a:pt x="75" y="121"/>
                  <a:pt x="72" y="122"/>
                  <a:pt x="69" y="122"/>
                </a:cubicBezTo>
                <a:cubicBezTo>
                  <a:pt x="66" y="122"/>
                  <a:pt x="63" y="121"/>
                  <a:pt x="61" y="120"/>
                </a:cubicBezTo>
                <a:cubicBezTo>
                  <a:pt x="58" y="120"/>
                  <a:pt x="56" y="119"/>
                  <a:pt x="55" y="119"/>
                </a:cubicBezTo>
                <a:cubicBezTo>
                  <a:pt x="53" y="119"/>
                  <a:pt x="51" y="120"/>
                  <a:pt x="49" y="120"/>
                </a:cubicBezTo>
                <a:cubicBezTo>
                  <a:pt x="46" y="121"/>
                  <a:pt x="43" y="122"/>
                  <a:pt x="40" y="122"/>
                </a:cubicBezTo>
                <a:cubicBezTo>
                  <a:pt x="37" y="122"/>
                  <a:pt x="34" y="121"/>
                  <a:pt x="31" y="120"/>
                </a:cubicBezTo>
                <a:cubicBezTo>
                  <a:pt x="29" y="120"/>
                  <a:pt x="27" y="119"/>
                  <a:pt x="26" y="119"/>
                </a:cubicBezTo>
                <a:cubicBezTo>
                  <a:pt x="24" y="119"/>
                  <a:pt x="22" y="120"/>
                  <a:pt x="20" y="120"/>
                </a:cubicBezTo>
                <a:cubicBezTo>
                  <a:pt x="17" y="121"/>
                  <a:pt x="14" y="122"/>
                  <a:pt x="11" y="122"/>
                </a:cubicBezTo>
                <a:cubicBezTo>
                  <a:pt x="11" y="122"/>
                  <a:pt x="11" y="122"/>
                  <a:pt x="11" y="122"/>
                </a:cubicBezTo>
                <a:cubicBezTo>
                  <a:pt x="10" y="120"/>
                  <a:pt x="9" y="117"/>
                  <a:pt x="9" y="114"/>
                </a:cubicBezTo>
                <a:cubicBezTo>
                  <a:pt x="10" y="114"/>
                  <a:pt x="10" y="114"/>
                  <a:pt x="11" y="114"/>
                </a:cubicBezTo>
                <a:cubicBezTo>
                  <a:pt x="13" y="114"/>
                  <a:pt x="15" y="114"/>
                  <a:pt x="17" y="113"/>
                </a:cubicBezTo>
                <a:cubicBezTo>
                  <a:pt x="20" y="112"/>
                  <a:pt x="22" y="111"/>
                  <a:pt x="26" y="111"/>
                </a:cubicBezTo>
                <a:cubicBezTo>
                  <a:pt x="29" y="111"/>
                  <a:pt x="31" y="112"/>
                  <a:pt x="34" y="113"/>
                </a:cubicBezTo>
                <a:cubicBezTo>
                  <a:pt x="36" y="114"/>
                  <a:pt x="38" y="114"/>
                  <a:pt x="40" y="114"/>
                </a:cubicBezTo>
                <a:cubicBezTo>
                  <a:pt x="42" y="114"/>
                  <a:pt x="44" y="114"/>
                  <a:pt x="46" y="113"/>
                </a:cubicBezTo>
                <a:cubicBezTo>
                  <a:pt x="49" y="112"/>
                  <a:pt x="52" y="111"/>
                  <a:pt x="55" y="111"/>
                </a:cubicBezTo>
                <a:cubicBezTo>
                  <a:pt x="58" y="111"/>
                  <a:pt x="60" y="112"/>
                  <a:pt x="63" y="113"/>
                </a:cubicBezTo>
                <a:cubicBezTo>
                  <a:pt x="65" y="114"/>
                  <a:pt x="67" y="114"/>
                  <a:pt x="69" y="114"/>
                </a:cubicBezTo>
                <a:cubicBezTo>
                  <a:pt x="71" y="114"/>
                  <a:pt x="73" y="114"/>
                  <a:pt x="75" y="113"/>
                </a:cubicBezTo>
                <a:cubicBezTo>
                  <a:pt x="78" y="112"/>
                  <a:pt x="81" y="111"/>
                  <a:pt x="84" y="111"/>
                </a:cubicBezTo>
                <a:cubicBezTo>
                  <a:pt x="87" y="111"/>
                  <a:pt x="90" y="112"/>
                  <a:pt x="92" y="113"/>
                </a:cubicBezTo>
                <a:cubicBezTo>
                  <a:pt x="94" y="114"/>
                  <a:pt x="96" y="114"/>
                  <a:pt x="98" y="114"/>
                </a:cubicBezTo>
                <a:cubicBezTo>
                  <a:pt x="99" y="114"/>
                  <a:pt x="100" y="114"/>
                  <a:pt x="100" y="114"/>
                </a:cubicBezTo>
                <a:close/>
                <a:moveTo>
                  <a:pt x="16" y="139"/>
                </a:moveTo>
                <a:cubicBezTo>
                  <a:pt x="19" y="139"/>
                  <a:pt x="21" y="141"/>
                  <a:pt x="21" y="144"/>
                </a:cubicBezTo>
                <a:cubicBezTo>
                  <a:pt x="22" y="147"/>
                  <a:pt x="20" y="150"/>
                  <a:pt x="17" y="150"/>
                </a:cubicBezTo>
                <a:cubicBezTo>
                  <a:pt x="14" y="150"/>
                  <a:pt x="11" y="147"/>
                  <a:pt x="11" y="144"/>
                </a:cubicBezTo>
                <a:cubicBezTo>
                  <a:pt x="11" y="141"/>
                  <a:pt x="13" y="139"/>
                  <a:pt x="16" y="139"/>
                </a:cubicBezTo>
                <a:close/>
                <a:moveTo>
                  <a:pt x="10" y="152"/>
                </a:moveTo>
                <a:cubicBezTo>
                  <a:pt x="12" y="152"/>
                  <a:pt x="15" y="155"/>
                  <a:pt x="15" y="157"/>
                </a:cubicBezTo>
                <a:cubicBezTo>
                  <a:pt x="16" y="160"/>
                  <a:pt x="14" y="162"/>
                  <a:pt x="11" y="162"/>
                </a:cubicBezTo>
                <a:cubicBezTo>
                  <a:pt x="9" y="162"/>
                  <a:pt x="6" y="160"/>
                  <a:pt x="6" y="157"/>
                </a:cubicBezTo>
                <a:cubicBezTo>
                  <a:pt x="5" y="155"/>
                  <a:pt x="7" y="152"/>
                  <a:pt x="10" y="152"/>
                </a:cubicBezTo>
                <a:close/>
                <a:moveTo>
                  <a:pt x="5" y="165"/>
                </a:moveTo>
                <a:cubicBezTo>
                  <a:pt x="8" y="165"/>
                  <a:pt x="10" y="167"/>
                  <a:pt x="11" y="169"/>
                </a:cubicBezTo>
                <a:cubicBezTo>
                  <a:pt x="11" y="172"/>
                  <a:pt x="10" y="174"/>
                  <a:pt x="8" y="174"/>
                </a:cubicBezTo>
                <a:cubicBezTo>
                  <a:pt x="6" y="174"/>
                  <a:pt x="3" y="172"/>
                  <a:pt x="3" y="169"/>
                </a:cubicBezTo>
                <a:cubicBezTo>
                  <a:pt x="2" y="167"/>
                  <a:pt x="3" y="165"/>
                  <a:pt x="5" y="165"/>
                </a:cubicBezTo>
                <a:close/>
                <a:moveTo>
                  <a:pt x="3" y="176"/>
                </a:moveTo>
                <a:cubicBezTo>
                  <a:pt x="5" y="176"/>
                  <a:pt x="7" y="178"/>
                  <a:pt x="8" y="180"/>
                </a:cubicBezTo>
                <a:cubicBezTo>
                  <a:pt x="9" y="183"/>
                  <a:pt x="8" y="185"/>
                  <a:pt x="6" y="185"/>
                </a:cubicBezTo>
                <a:cubicBezTo>
                  <a:pt x="5" y="185"/>
                  <a:pt x="2" y="183"/>
                  <a:pt x="1" y="180"/>
                </a:cubicBezTo>
                <a:cubicBezTo>
                  <a:pt x="0" y="178"/>
                  <a:pt x="1" y="176"/>
                  <a:pt x="3" y="176"/>
                </a:cubicBezTo>
                <a:close/>
                <a:moveTo>
                  <a:pt x="93" y="139"/>
                </a:moveTo>
                <a:cubicBezTo>
                  <a:pt x="96" y="139"/>
                  <a:pt x="99" y="141"/>
                  <a:pt x="98" y="144"/>
                </a:cubicBezTo>
                <a:cubicBezTo>
                  <a:pt x="98" y="147"/>
                  <a:pt x="95" y="150"/>
                  <a:pt x="92" y="150"/>
                </a:cubicBezTo>
                <a:cubicBezTo>
                  <a:pt x="90" y="150"/>
                  <a:pt x="87" y="147"/>
                  <a:pt x="88" y="144"/>
                </a:cubicBezTo>
                <a:cubicBezTo>
                  <a:pt x="88" y="141"/>
                  <a:pt x="90" y="139"/>
                  <a:pt x="93" y="139"/>
                </a:cubicBezTo>
                <a:close/>
                <a:moveTo>
                  <a:pt x="100" y="152"/>
                </a:moveTo>
                <a:cubicBezTo>
                  <a:pt x="102" y="152"/>
                  <a:pt x="104" y="155"/>
                  <a:pt x="103" y="157"/>
                </a:cubicBezTo>
                <a:cubicBezTo>
                  <a:pt x="103" y="160"/>
                  <a:pt x="100" y="162"/>
                  <a:pt x="98" y="162"/>
                </a:cubicBezTo>
                <a:cubicBezTo>
                  <a:pt x="95" y="162"/>
                  <a:pt x="94" y="160"/>
                  <a:pt x="94" y="157"/>
                </a:cubicBezTo>
                <a:cubicBezTo>
                  <a:pt x="94" y="155"/>
                  <a:pt x="97" y="152"/>
                  <a:pt x="100" y="152"/>
                </a:cubicBezTo>
                <a:close/>
                <a:moveTo>
                  <a:pt x="104" y="165"/>
                </a:moveTo>
                <a:cubicBezTo>
                  <a:pt x="106" y="165"/>
                  <a:pt x="107" y="167"/>
                  <a:pt x="107" y="169"/>
                </a:cubicBezTo>
                <a:cubicBezTo>
                  <a:pt x="106" y="172"/>
                  <a:pt x="103" y="174"/>
                  <a:pt x="101" y="174"/>
                </a:cubicBezTo>
                <a:cubicBezTo>
                  <a:pt x="99" y="174"/>
                  <a:pt x="98" y="172"/>
                  <a:pt x="98" y="169"/>
                </a:cubicBezTo>
                <a:cubicBezTo>
                  <a:pt x="99" y="167"/>
                  <a:pt x="101" y="165"/>
                  <a:pt x="104" y="165"/>
                </a:cubicBezTo>
                <a:close/>
                <a:moveTo>
                  <a:pt x="106" y="176"/>
                </a:moveTo>
                <a:cubicBezTo>
                  <a:pt x="108" y="176"/>
                  <a:pt x="109" y="178"/>
                  <a:pt x="108" y="180"/>
                </a:cubicBezTo>
                <a:cubicBezTo>
                  <a:pt x="107" y="183"/>
                  <a:pt x="105" y="185"/>
                  <a:pt x="103" y="185"/>
                </a:cubicBezTo>
                <a:cubicBezTo>
                  <a:pt x="101" y="185"/>
                  <a:pt x="100" y="183"/>
                  <a:pt x="101" y="180"/>
                </a:cubicBezTo>
                <a:cubicBezTo>
                  <a:pt x="102" y="178"/>
                  <a:pt x="104" y="176"/>
                  <a:pt x="106" y="176"/>
                </a:cubicBezTo>
                <a:close/>
                <a:moveTo>
                  <a:pt x="36" y="137"/>
                </a:moveTo>
                <a:cubicBezTo>
                  <a:pt x="39" y="137"/>
                  <a:pt x="41" y="139"/>
                  <a:pt x="41" y="142"/>
                </a:cubicBezTo>
                <a:cubicBezTo>
                  <a:pt x="41" y="145"/>
                  <a:pt x="39" y="148"/>
                  <a:pt x="36" y="148"/>
                </a:cubicBezTo>
                <a:cubicBezTo>
                  <a:pt x="33" y="148"/>
                  <a:pt x="31" y="145"/>
                  <a:pt x="31" y="142"/>
                </a:cubicBezTo>
                <a:cubicBezTo>
                  <a:pt x="30" y="139"/>
                  <a:pt x="33" y="137"/>
                  <a:pt x="36" y="137"/>
                </a:cubicBezTo>
                <a:close/>
                <a:moveTo>
                  <a:pt x="33" y="149"/>
                </a:moveTo>
                <a:cubicBezTo>
                  <a:pt x="35" y="149"/>
                  <a:pt x="38" y="152"/>
                  <a:pt x="38" y="154"/>
                </a:cubicBezTo>
                <a:cubicBezTo>
                  <a:pt x="38" y="157"/>
                  <a:pt x="36" y="159"/>
                  <a:pt x="34" y="159"/>
                </a:cubicBezTo>
                <a:cubicBezTo>
                  <a:pt x="31" y="159"/>
                  <a:pt x="29" y="157"/>
                  <a:pt x="28" y="154"/>
                </a:cubicBezTo>
                <a:cubicBezTo>
                  <a:pt x="28" y="152"/>
                  <a:pt x="30" y="149"/>
                  <a:pt x="33" y="149"/>
                </a:cubicBezTo>
                <a:close/>
                <a:moveTo>
                  <a:pt x="30" y="162"/>
                </a:moveTo>
                <a:cubicBezTo>
                  <a:pt x="33" y="162"/>
                  <a:pt x="35" y="164"/>
                  <a:pt x="35" y="166"/>
                </a:cubicBezTo>
                <a:cubicBezTo>
                  <a:pt x="35" y="169"/>
                  <a:pt x="34" y="171"/>
                  <a:pt x="32" y="171"/>
                </a:cubicBezTo>
                <a:cubicBezTo>
                  <a:pt x="29" y="171"/>
                  <a:pt x="27" y="169"/>
                  <a:pt x="27" y="166"/>
                </a:cubicBezTo>
                <a:cubicBezTo>
                  <a:pt x="26" y="164"/>
                  <a:pt x="28" y="162"/>
                  <a:pt x="30" y="162"/>
                </a:cubicBezTo>
                <a:close/>
                <a:moveTo>
                  <a:pt x="29" y="174"/>
                </a:moveTo>
                <a:cubicBezTo>
                  <a:pt x="31" y="174"/>
                  <a:pt x="33" y="176"/>
                  <a:pt x="33" y="179"/>
                </a:cubicBezTo>
                <a:cubicBezTo>
                  <a:pt x="34" y="181"/>
                  <a:pt x="32" y="183"/>
                  <a:pt x="31" y="183"/>
                </a:cubicBezTo>
                <a:cubicBezTo>
                  <a:pt x="29" y="183"/>
                  <a:pt x="27" y="181"/>
                  <a:pt x="26" y="179"/>
                </a:cubicBezTo>
                <a:cubicBezTo>
                  <a:pt x="26" y="176"/>
                  <a:pt x="27" y="174"/>
                  <a:pt x="29" y="174"/>
                </a:cubicBezTo>
                <a:close/>
                <a:moveTo>
                  <a:pt x="55" y="137"/>
                </a:moveTo>
                <a:cubicBezTo>
                  <a:pt x="58" y="137"/>
                  <a:pt x="60" y="139"/>
                  <a:pt x="60" y="142"/>
                </a:cubicBezTo>
                <a:cubicBezTo>
                  <a:pt x="60" y="145"/>
                  <a:pt x="58" y="148"/>
                  <a:pt x="55" y="148"/>
                </a:cubicBezTo>
                <a:cubicBezTo>
                  <a:pt x="52" y="148"/>
                  <a:pt x="49" y="145"/>
                  <a:pt x="49" y="142"/>
                </a:cubicBezTo>
                <a:cubicBezTo>
                  <a:pt x="49" y="139"/>
                  <a:pt x="52" y="137"/>
                  <a:pt x="55" y="137"/>
                </a:cubicBezTo>
                <a:close/>
                <a:moveTo>
                  <a:pt x="55" y="149"/>
                </a:moveTo>
                <a:cubicBezTo>
                  <a:pt x="57" y="149"/>
                  <a:pt x="59" y="152"/>
                  <a:pt x="59" y="154"/>
                </a:cubicBezTo>
                <a:cubicBezTo>
                  <a:pt x="59" y="157"/>
                  <a:pt x="57" y="159"/>
                  <a:pt x="55" y="159"/>
                </a:cubicBezTo>
                <a:cubicBezTo>
                  <a:pt x="52" y="159"/>
                  <a:pt x="50" y="157"/>
                  <a:pt x="50" y="154"/>
                </a:cubicBezTo>
                <a:cubicBezTo>
                  <a:pt x="50" y="152"/>
                  <a:pt x="52" y="149"/>
                  <a:pt x="55" y="149"/>
                </a:cubicBezTo>
                <a:close/>
                <a:moveTo>
                  <a:pt x="55" y="162"/>
                </a:moveTo>
                <a:cubicBezTo>
                  <a:pt x="57" y="162"/>
                  <a:pt x="59" y="164"/>
                  <a:pt x="59" y="166"/>
                </a:cubicBezTo>
                <a:cubicBezTo>
                  <a:pt x="59" y="169"/>
                  <a:pt x="57" y="171"/>
                  <a:pt x="55" y="171"/>
                </a:cubicBezTo>
                <a:cubicBezTo>
                  <a:pt x="52" y="171"/>
                  <a:pt x="51" y="169"/>
                  <a:pt x="50" y="166"/>
                </a:cubicBezTo>
                <a:cubicBezTo>
                  <a:pt x="50" y="164"/>
                  <a:pt x="52" y="162"/>
                  <a:pt x="55" y="162"/>
                </a:cubicBezTo>
                <a:close/>
                <a:moveTo>
                  <a:pt x="55" y="174"/>
                </a:moveTo>
                <a:cubicBezTo>
                  <a:pt x="57" y="174"/>
                  <a:pt x="58" y="176"/>
                  <a:pt x="58" y="179"/>
                </a:cubicBezTo>
                <a:cubicBezTo>
                  <a:pt x="58" y="181"/>
                  <a:pt x="56" y="183"/>
                  <a:pt x="55" y="183"/>
                </a:cubicBezTo>
                <a:cubicBezTo>
                  <a:pt x="53" y="183"/>
                  <a:pt x="51" y="181"/>
                  <a:pt x="51" y="179"/>
                </a:cubicBezTo>
                <a:cubicBezTo>
                  <a:pt x="51" y="176"/>
                  <a:pt x="53" y="174"/>
                  <a:pt x="55" y="174"/>
                </a:cubicBezTo>
                <a:close/>
                <a:moveTo>
                  <a:pt x="73" y="137"/>
                </a:moveTo>
                <a:cubicBezTo>
                  <a:pt x="76" y="137"/>
                  <a:pt x="79" y="139"/>
                  <a:pt x="79" y="142"/>
                </a:cubicBezTo>
                <a:cubicBezTo>
                  <a:pt x="78" y="145"/>
                  <a:pt x="76" y="148"/>
                  <a:pt x="73" y="148"/>
                </a:cubicBezTo>
                <a:cubicBezTo>
                  <a:pt x="70" y="148"/>
                  <a:pt x="68" y="145"/>
                  <a:pt x="68" y="142"/>
                </a:cubicBezTo>
                <a:cubicBezTo>
                  <a:pt x="68" y="139"/>
                  <a:pt x="71" y="137"/>
                  <a:pt x="73" y="137"/>
                </a:cubicBezTo>
                <a:close/>
                <a:moveTo>
                  <a:pt x="76" y="149"/>
                </a:moveTo>
                <a:cubicBezTo>
                  <a:pt x="79" y="149"/>
                  <a:pt x="81" y="152"/>
                  <a:pt x="81" y="154"/>
                </a:cubicBezTo>
                <a:cubicBezTo>
                  <a:pt x="81" y="157"/>
                  <a:pt x="78" y="159"/>
                  <a:pt x="76" y="159"/>
                </a:cubicBezTo>
                <a:cubicBezTo>
                  <a:pt x="73" y="159"/>
                  <a:pt x="71" y="157"/>
                  <a:pt x="71" y="154"/>
                </a:cubicBezTo>
                <a:cubicBezTo>
                  <a:pt x="72" y="152"/>
                  <a:pt x="74" y="149"/>
                  <a:pt x="76" y="149"/>
                </a:cubicBezTo>
                <a:close/>
                <a:moveTo>
                  <a:pt x="79" y="162"/>
                </a:moveTo>
                <a:cubicBezTo>
                  <a:pt x="81" y="162"/>
                  <a:pt x="83" y="164"/>
                  <a:pt x="82" y="166"/>
                </a:cubicBezTo>
                <a:cubicBezTo>
                  <a:pt x="82" y="169"/>
                  <a:pt x="80" y="171"/>
                  <a:pt x="78" y="171"/>
                </a:cubicBezTo>
                <a:cubicBezTo>
                  <a:pt x="75" y="171"/>
                  <a:pt x="74" y="169"/>
                  <a:pt x="74" y="166"/>
                </a:cubicBezTo>
                <a:cubicBezTo>
                  <a:pt x="74" y="164"/>
                  <a:pt x="76" y="162"/>
                  <a:pt x="79" y="162"/>
                </a:cubicBezTo>
                <a:close/>
                <a:moveTo>
                  <a:pt x="80" y="174"/>
                </a:moveTo>
                <a:cubicBezTo>
                  <a:pt x="82" y="174"/>
                  <a:pt x="83" y="176"/>
                  <a:pt x="83" y="179"/>
                </a:cubicBezTo>
                <a:cubicBezTo>
                  <a:pt x="82" y="181"/>
                  <a:pt x="80" y="183"/>
                  <a:pt x="79" y="183"/>
                </a:cubicBezTo>
                <a:cubicBezTo>
                  <a:pt x="77" y="183"/>
                  <a:pt x="76" y="181"/>
                  <a:pt x="76" y="179"/>
                </a:cubicBezTo>
                <a:cubicBezTo>
                  <a:pt x="76" y="176"/>
                  <a:pt x="78" y="174"/>
                  <a:pt x="80" y="174"/>
                </a:cubicBezTo>
                <a:close/>
                <a:moveTo>
                  <a:pt x="107" y="187"/>
                </a:moveTo>
                <a:cubicBezTo>
                  <a:pt x="108" y="187"/>
                  <a:pt x="109" y="189"/>
                  <a:pt x="107" y="191"/>
                </a:cubicBezTo>
                <a:cubicBezTo>
                  <a:pt x="106" y="193"/>
                  <a:pt x="104" y="195"/>
                  <a:pt x="103" y="195"/>
                </a:cubicBezTo>
                <a:cubicBezTo>
                  <a:pt x="101" y="195"/>
                  <a:pt x="101" y="193"/>
                  <a:pt x="102" y="191"/>
                </a:cubicBezTo>
                <a:cubicBezTo>
                  <a:pt x="103" y="189"/>
                  <a:pt x="105" y="187"/>
                  <a:pt x="107" y="187"/>
                </a:cubicBezTo>
                <a:close/>
                <a:moveTo>
                  <a:pt x="81" y="187"/>
                </a:moveTo>
                <a:cubicBezTo>
                  <a:pt x="82" y="187"/>
                  <a:pt x="83" y="189"/>
                  <a:pt x="82" y="191"/>
                </a:cubicBezTo>
                <a:cubicBezTo>
                  <a:pt x="82" y="193"/>
                  <a:pt x="80" y="195"/>
                  <a:pt x="79" y="195"/>
                </a:cubicBezTo>
                <a:cubicBezTo>
                  <a:pt x="77" y="195"/>
                  <a:pt x="76" y="193"/>
                  <a:pt x="77" y="191"/>
                </a:cubicBezTo>
                <a:cubicBezTo>
                  <a:pt x="77" y="189"/>
                  <a:pt x="79" y="187"/>
                  <a:pt x="81" y="187"/>
                </a:cubicBezTo>
                <a:close/>
                <a:moveTo>
                  <a:pt x="55" y="187"/>
                </a:moveTo>
                <a:cubicBezTo>
                  <a:pt x="56" y="187"/>
                  <a:pt x="58" y="189"/>
                  <a:pt x="57" y="191"/>
                </a:cubicBezTo>
                <a:cubicBezTo>
                  <a:pt x="57" y="193"/>
                  <a:pt x="56" y="195"/>
                  <a:pt x="55" y="195"/>
                </a:cubicBezTo>
                <a:cubicBezTo>
                  <a:pt x="53" y="195"/>
                  <a:pt x="52" y="193"/>
                  <a:pt x="52" y="191"/>
                </a:cubicBezTo>
                <a:cubicBezTo>
                  <a:pt x="52" y="189"/>
                  <a:pt x="53" y="187"/>
                  <a:pt x="55" y="187"/>
                </a:cubicBezTo>
                <a:close/>
                <a:moveTo>
                  <a:pt x="29" y="187"/>
                </a:moveTo>
                <a:cubicBezTo>
                  <a:pt x="30" y="187"/>
                  <a:pt x="32" y="189"/>
                  <a:pt x="32" y="191"/>
                </a:cubicBezTo>
                <a:cubicBezTo>
                  <a:pt x="33" y="193"/>
                  <a:pt x="32" y="195"/>
                  <a:pt x="31" y="195"/>
                </a:cubicBezTo>
                <a:cubicBezTo>
                  <a:pt x="29" y="195"/>
                  <a:pt x="27" y="193"/>
                  <a:pt x="27" y="191"/>
                </a:cubicBezTo>
                <a:cubicBezTo>
                  <a:pt x="26" y="189"/>
                  <a:pt x="27" y="187"/>
                  <a:pt x="29" y="187"/>
                </a:cubicBezTo>
                <a:close/>
                <a:moveTo>
                  <a:pt x="85" y="124"/>
                </a:moveTo>
                <a:cubicBezTo>
                  <a:pt x="89" y="124"/>
                  <a:pt x="91" y="127"/>
                  <a:pt x="91" y="130"/>
                </a:cubicBezTo>
                <a:cubicBezTo>
                  <a:pt x="91" y="133"/>
                  <a:pt x="88" y="136"/>
                  <a:pt x="85" y="136"/>
                </a:cubicBezTo>
                <a:cubicBezTo>
                  <a:pt x="82" y="136"/>
                  <a:pt x="79" y="133"/>
                  <a:pt x="80" y="130"/>
                </a:cubicBezTo>
                <a:cubicBezTo>
                  <a:pt x="80" y="127"/>
                  <a:pt x="82" y="124"/>
                  <a:pt x="85" y="124"/>
                </a:cubicBezTo>
                <a:close/>
                <a:moveTo>
                  <a:pt x="3" y="187"/>
                </a:moveTo>
                <a:cubicBezTo>
                  <a:pt x="4" y="187"/>
                  <a:pt x="6" y="189"/>
                  <a:pt x="7" y="191"/>
                </a:cubicBezTo>
                <a:cubicBezTo>
                  <a:pt x="8" y="193"/>
                  <a:pt x="8" y="195"/>
                  <a:pt x="7" y="195"/>
                </a:cubicBezTo>
                <a:cubicBezTo>
                  <a:pt x="5" y="195"/>
                  <a:pt x="3" y="193"/>
                  <a:pt x="2" y="191"/>
                </a:cubicBezTo>
                <a:cubicBezTo>
                  <a:pt x="1" y="189"/>
                  <a:pt x="1" y="187"/>
                  <a:pt x="3" y="187"/>
                </a:cubicBezTo>
                <a:close/>
                <a:moveTo>
                  <a:pt x="24" y="124"/>
                </a:moveTo>
                <a:cubicBezTo>
                  <a:pt x="27" y="124"/>
                  <a:pt x="30" y="127"/>
                  <a:pt x="30" y="130"/>
                </a:cubicBezTo>
                <a:cubicBezTo>
                  <a:pt x="30" y="133"/>
                  <a:pt x="27" y="136"/>
                  <a:pt x="24" y="136"/>
                </a:cubicBezTo>
                <a:cubicBezTo>
                  <a:pt x="21" y="136"/>
                  <a:pt x="18" y="133"/>
                  <a:pt x="18" y="130"/>
                </a:cubicBezTo>
                <a:cubicBezTo>
                  <a:pt x="18" y="127"/>
                  <a:pt x="21" y="124"/>
                  <a:pt x="24" y="124"/>
                </a:cubicBezTo>
                <a:close/>
                <a:moveTo>
                  <a:pt x="39" y="124"/>
                </a:moveTo>
                <a:cubicBezTo>
                  <a:pt x="42" y="124"/>
                  <a:pt x="45" y="127"/>
                  <a:pt x="45" y="130"/>
                </a:cubicBezTo>
                <a:cubicBezTo>
                  <a:pt x="45" y="133"/>
                  <a:pt x="43" y="136"/>
                  <a:pt x="39" y="136"/>
                </a:cubicBezTo>
                <a:cubicBezTo>
                  <a:pt x="36" y="136"/>
                  <a:pt x="33" y="133"/>
                  <a:pt x="33" y="130"/>
                </a:cubicBezTo>
                <a:cubicBezTo>
                  <a:pt x="33" y="127"/>
                  <a:pt x="36" y="124"/>
                  <a:pt x="39" y="124"/>
                </a:cubicBezTo>
                <a:close/>
                <a:moveTo>
                  <a:pt x="55" y="124"/>
                </a:moveTo>
                <a:cubicBezTo>
                  <a:pt x="58" y="124"/>
                  <a:pt x="60" y="127"/>
                  <a:pt x="60" y="130"/>
                </a:cubicBezTo>
                <a:cubicBezTo>
                  <a:pt x="60" y="133"/>
                  <a:pt x="58" y="136"/>
                  <a:pt x="55" y="136"/>
                </a:cubicBezTo>
                <a:cubicBezTo>
                  <a:pt x="51" y="136"/>
                  <a:pt x="49" y="133"/>
                  <a:pt x="49" y="130"/>
                </a:cubicBezTo>
                <a:cubicBezTo>
                  <a:pt x="49" y="127"/>
                  <a:pt x="51" y="124"/>
                  <a:pt x="55" y="124"/>
                </a:cubicBezTo>
                <a:close/>
                <a:moveTo>
                  <a:pt x="70" y="124"/>
                </a:moveTo>
                <a:cubicBezTo>
                  <a:pt x="73" y="124"/>
                  <a:pt x="76" y="127"/>
                  <a:pt x="76" y="130"/>
                </a:cubicBezTo>
                <a:cubicBezTo>
                  <a:pt x="76" y="133"/>
                  <a:pt x="73" y="136"/>
                  <a:pt x="70" y="136"/>
                </a:cubicBezTo>
                <a:cubicBezTo>
                  <a:pt x="67" y="136"/>
                  <a:pt x="64" y="133"/>
                  <a:pt x="64" y="130"/>
                </a:cubicBezTo>
                <a:cubicBezTo>
                  <a:pt x="64" y="127"/>
                  <a:pt x="67" y="124"/>
                  <a:pt x="70" y="124"/>
                </a:cubicBezTo>
                <a:close/>
              </a:path>
            </a:pathLst>
          </a:custGeom>
          <a:solidFill>
            <a:schemeClr val="dk1"/>
          </a:solidFill>
          <a:ln w="0">
            <a:noFill/>
          </a:ln>
        </p:spPr>
        <p:style>
          <a:lnRef idx="0"/>
          <a:fillRef idx="0"/>
          <a:effectRef idx="0"/>
          <a:fontRef idx="minor"/>
        </p:style>
      </p:sp>
      <p:grpSp>
        <p:nvGrpSpPr>
          <p:cNvPr id="2337" name="Google Shape;2302;p49"/>
          <p:cNvGrpSpPr/>
          <p:nvPr/>
        </p:nvGrpSpPr>
        <p:grpSpPr>
          <a:xfrm>
            <a:off x="10612800" y="5132520"/>
            <a:ext cx="685800" cy="880920"/>
            <a:chOff x="10612800" y="5132520"/>
            <a:chExt cx="685800" cy="880920"/>
          </a:xfrm>
        </p:grpSpPr>
        <p:sp>
          <p:nvSpPr>
            <p:cNvPr id="2338" name="Google Shape;2303;p49"/>
            <p:cNvSpPr/>
            <p:nvPr/>
          </p:nvSpPr>
          <p:spPr>
            <a:xfrm>
              <a:off x="10644480" y="5132520"/>
              <a:ext cx="626400" cy="415440"/>
            </a:xfrm>
            <a:custGeom>
              <a:avLst/>
              <a:gdLst/>
              <a:ahLst/>
              <a:rect l="l" t="t" r="r" b="b"/>
              <a:pathLst>
                <a:path w="177" h="117">
                  <a:moveTo>
                    <a:pt x="166" y="111"/>
                  </a:moveTo>
                  <a:cubicBezTo>
                    <a:pt x="89" y="117"/>
                    <a:pt x="89" y="117"/>
                    <a:pt x="89" y="117"/>
                  </a:cubicBezTo>
                  <a:cubicBezTo>
                    <a:pt x="11" y="111"/>
                    <a:pt x="11" y="111"/>
                    <a:pt x="11" y="111"/>
                  </a:cubicBezTo>
                  <a:cubicBezTo>
                    <a:pt x="7" y="111"/>
                    <a:pt x="7" y="111"/>
                    <a:pt x="7" y="111"/>
                  </a:cubicBezTo>
                  <a:cubicBezTo>
                    <a:pt x="7" y="107"/>
                    <a:pt x="7" y="107"/>
                    <a:pt x="7" y="107"/>
                  </a:cubicBezTo>
                  <a:cubicBezTo>
                    <a:pt x="7" y="107"/>
                    <a:pt x="0" y="67"/>
                    <a:pt x="2" y="50"/>
                  </a:cubicBezTo>
                  <a:cubicBezTo>
                    <a:pt x="2" y="42"/>
                    <a:pt x="8" y="34"/>
                    <a:pt x="16" y="28"/>
                  </a:cubicBezTo>
                  <a:cubicBezTo>
                    <a:pt x="26" y="19"/>
                    <a:pt x="40" y="11"/>
                    <a:pt x="50" y="7"/>
                  </a:cubicBezTo>
                  <a:cubicBezTo>
                    <a:pt x="67" y="0"/>
                    <a:pt x="86" y="1"/>
                    <a:pt x="89" y="1"/>
                  </a:cubicBezTo>
                  <a:cubicBezTo>
                    <a:pt x="91" y="1"/>
                    <a:pt x="110" y="0"/>
                    <a:pt x="127" y="7"/>
                  </a:cubicBezTo>
                  <a:cubicBezTo>
                    <a:pt x="137" y="11"/>
                    <a:pt x="151" y="19"/>
                    <a:pt x="161" y="28"/>
                  </a:cubicBezTo>
                  <a:cubicBezTo>
                    <a:pt x="169" y="34"/>
                    <a:pt x="175" y="42"/>
                    <a:pt x="175" y="50"/>
                  </a:cubicBezTo>
                  <a:cubicBezTo>
                    <a:pt x="177" y="67"/>
                    <a:pt x="170" y="107"/>
                    <a:pt x="170" y="107"/>
                  </a:cubicBezTo>
                  <a:cubicBezTo>
                    <a:pt x="170" y="111"/>
                    <a:pt x="170" y="111"/>
                    <a:pt x="170" y="111"/>
                  </a:cubicBezTo>
                  <a:cubicBezTo>
                    <a:pt x="166" y="111"/>
                    <a:pt x="166" y="111"/>
                    <a:pt x="166" y="111"/>
                  </a:cubicBezTo>
                  <a:close/>
                  <a:moveTo>
                    <a:pt x="15" y="102"/>
                  </a:moveTo>
                  <a:cubicBezTo>
                    <a:pt x="88" y="111"/>
                    <a:pt x="88" y="111"/>
                    <a:pt x="88" y="111"/>
                  </a:cubicBezTo>
                  <a:cubicBezTo>
                    <a:pt x="162" y="102"/>
                    <a:pt x="162" y="102"/>
                    <a:pt x="162" y="102"/>
                  </a:cubicBezTo>
                  <a:cubicBezTo>
                    <a:pt x="164" y="92"/>
                    <a:pt x="167" y="64"/>
                    <a:pt x="166" y="51"/>
                  </a:cubicBezTo>
                  <a:cubicBezTo>
                    <a:pt x="166" y="46"/>
                    <a:pt x="162" y="40"/>
                    <a:pt x="155" y="34"/>
                  </a:cubicBezTo>
                  <a:cubicBezTo>
                    <a:pt x="146" y="26"/>
                    <a:pt x="133" y="19"/>
                    <a:pt x="123" y="15"/>
                  </a:cubicBezTo>
                  <a:cubicBezTo>
                    <a:pt x="108" y="9"/>
                    <a:pt x="89" y="10"/>
                    <a:pt x="89" y="10"/>
                  </a:cubicBezTo>
                  <a:cubicBezTo>
                    <a:pt x="88" y="10"/>
                    <a:pt x="88" y="10"/>
                    <a:pt x="88" y="10"/>
                  </a:cubicBezTo>
                  <a:cubicBezTo>
                    <a:pt x="88" y="10"/>
                    <a:pt x="69" y="9"/>
                    <a:pt x="54" y="15"/>
                  </a:cubicBezTo>
                  <a:cubicBezTo>
                    <a:pt x="44" y="19"/>
                    <a:pt x="31" y="26"/>
                    <a:pt x="22" y="34"/>
                  </a:cubicBezTo>
                  <a:cubicBezTo>
                    <a:pt x="16" y="40"/>
                    <a:pt x="11" y="46"/>
                    <a:pt x="11" y="51"/>
                  </a:cubicBezTo>
                  <a:cubicBezTo>
                    <a:pt x="10" y="64"/>
                    <a:pt x="14" y="92"/>
                    <a:pt x="15" y="102"/>
                  </a:cubicBezTo>
                  <a:close/>
                </a:path>
              </a:pathLst>
            </a:custGeom>
            <a:solidFill>
              <a:schemeClr val="dk1"/>
            </a:solidFill>
            <a:ln w="0">
              <a:noFill/>
            </a:ln>
          </p:spPr>
          <p:style>
            <a:lnRef idx="0"/>
            <a:fillRef idx="0"/>
            <a:effectRef idx="0"/>
            <a:fontRef idx="minor"/>
          </p:style>
        </p:sp>
        <p:sp>
          <p:nvSpPr>
            <p:cNvPr id="2339" name="Google Shape;2304;p49"/>
            <p:cNvSpPr/>
            <p:nvPr/>
          </p:nvSpPr>
          <p:spPr>
            <a:xfrm>
              <a:off x="10612800" y="5477760"/>
              <a:ext cx="685800" cy="535680"/>
            </a:xfrm>
            <a:custGeom>
              <a:avLst/>
              <a:gdLst/>
              <a:ahLst/>
              <a:rect l="l" t="t" r="r" b="b"/>
              <a:pathLst>
                <a:path w="194" h="151">
                  <a:moveTo>
                    <a:pt x="175" y="15"/>
                  </a:moveTo>
                  <a:cubicBezTo>
                    <a:pt x="19" y="15"/>
                    <a:pt x="19" y="15"/>
                    <a:pt x="19" y="15"/>
                  </a:cubicBezTo>
                  <a:cubicBezTo>
                    <a:pt x="17" y="14"/>
                    <a:pt x="17" y="14"/>
                    <a:pt x="17" y="14"/>
                  </a:cubicBezTo>
                  <a:cubicBezTo>
                    <a:pt x="17" y="14"/>
                    <a:pt x="10" y="11"/>
                    <a:pt x="10" y="25"/>
                  </a:cubicBezTo>
                  <a:cubicBezTo>
                    <a:pt x="9" y="34"/>
                    <a:pt x="10" y="41"/>
                    <a:pt x="12" y="46"/>
                  </a:cubicBezTo>
                  <a:cubicBezTo>
                    <a:pt x="14" y="52"/>
                    <a:pt x="17" y="56"/>
                    <a:pt x="20" y="58"/>
                  </a:cubicBezTo>
                  <a:cubicBezTo>
                    <a:pt x="25" y="62"/>
                    <a:pt x="28" y="63"/>
                    <a:pt x="28" y="63"/>
                  </a:cubicBezTo>
                  <a:cubicBezTo>
                    <a:pt x="31" y="64"/>
                    <a:pt x="31" y="64"/>
                    <a:pt x="31" y="64"/>
                  </a:cubicBezTo>
                  <a:cubicBezTo>
                    <a:pt x="32" y="67"/>
                    <a:pt x="32" y="67"/>
                    <a:pt x="32" y="67"/>
                  </a:cubicBezTo>
                  <a:cubicBezTo>
                    <a:pt x="32" y="67"/>
                    <a:pt x="34" y="100"/>
                    <a:pt x="49" y="117"/>
                  </a:cubicBezTo>
                  <a:cubicBezTo>
                    <a:pt x="51" y="119"/>
                    <a:pt x="51" y="119"/>
                    <a:pt x="51" y="119"/>
                  </a:cubicBezTo>
                  <a:cubicBezTo>
                    <a:pt x="65" y="135"/>
                    <a:pt x="71" y="142"/>
                    <a:pt x="97" y="142"/>
                  </a:cubicBezTo>
                  <a:cubicBezTo>
                    <a:pt x="123" y="142"/>
                    <a:pt x="129" y="135"/>
                    <a:pt x="143" y="119"/>
                  </a:cubicBezTo>
                  <a:cubicBezTo>
                    <a:pt x="145" y="117"/>
                    <a:pt x="145" y="117"/>
                    <a:pt x="145" y="117"/>
                  </a:cubicBezTo>
                  <a:cubicBezTo>
                    <a:pt x="160" y="100"/>
                    <a:pt x="162" y="67"/>
                    <a:pt x="162" y="67"/>
                  </a:cubicBezTo>
                  <a:cubicBezTo>
                    <a:pt x="163" y="64"/>
                    <a:pt x="163" y="64"/>
                    <a:pt x="163" y="64"/>
                  </a:cubicBezTo>
                  <a:cubicBezTo>
                    <a:pt x="166" y="63"/>
                    <a:pt x="166" y="63"/>
                    <a:pt x="166" y="63"/>
                  </a:cubicBezTo>
                  <a:cubicBezTo>
                    <a:pt x="166" y="63"/>
                    <a:pt x="169" y="62"/>
                    <a:pt x="174" y="58"/>
                  </a:cubicBezTo>
                  <a:cubicBezTo>
                    <a:pt x="177" y="56"/>
                    <a:pt x="180" y="52"/>
                    <a:pt x="182" y="46"/>
                  </a:cubicBezTo>
                  <a:cubicBezTo>
                    <a:pt x="184" y="41"/>
                    <a:pt x="185" y="34"/>
                    <a:pt x="184" y="25"/>
                  </a:cubicBezTo>
                  <a:cubicBezTo>
                    <a:pt x="184" y="11"/>
                    <a:pt x="177" y="14"/>
                    <a:pt x="177" y="14"/>
                  </a:cubicBezTo>
                  <a:cubicBezTo>
                    <a:pt x="175" y="15"/>
                    <a:pt x="175" y="15"/>
                    <a:pt x="175" y="15"/>
                  </a:cubicBezTo>
                  <a:close/>
                  <a:moveTo>
                    <a:pt x="20" y="6"/>
                  </a:moveTo>
                  <a:cubicBezTo>
                    <a:pt x="174" y="6"/>
                    <a:pt x="174" y="6"/>
                    <a:pt x="174" y="6"/>
                  </a:cubicBezTo>
                  <a:cubicBezTo>
                    <a:pt x="179" y="4"/>
                    <a:pt x="193" y="0"/>
                    <a:pt x="193" y="25"/>
                  </a:cubicBezTo>
                  <a:cubicBezTo>
                    <a:pt x="194" y="35"/>
                    <a:pt x="192" y="42"/>
                    <a:pt x="190" y="49"/>
                  </a:cubicBezTo>
                  <a:cubicBezTo>
                    <a:pt x="188" y="57"/>
                    <a:pt x="184" y="62"/>
                    <a:pt x="180" y="65"/>
                  </a:cubicBezTo>
                  <a:cubicBezTo>
                    <a:pt x="176" y="68"/>
                    <a:pt x="173" y="70"/>
                    <a:pt x="171" y="71"/>
                  </a:cubicBezTo>
                  <a:cubicBezTo>
                    <a:pt x="170" y="80"/>
                    <a:pt x="165" y="107"/>
                    <a:pt x="151" y="123"/>
                  </a:cubicBezTo>
                  <a:cubicBezTo>
                    <a:pt x="150" y="125"/>
                    <a:pt x="150" y="125"/>
                    <a:pt x="150" y="125"/>
                  </a:cubicBezTo>
                  <a:cubicBezTo>
                    <a:pt x="134" y="143"/>
                    <a:pt x="127" y="151"/>
                    <a:pt x="97" y="151"/>
                  </a:cubicBezTo>
                  <a:cubicBezTo>
                    <a:pt x="67" y="151"/>
                    <a:pt x="60" y="143"/>
                    <a:pt x="44" y="125"/>
                  </a:cubicBezTo>
                  <a:cubicBezTo>
                    <a:pt x="43" y="123"/>
                    <a:pt x="43" y="123"/>
                    <a:pt x="43" y="123"/>
                  </a:cubicBezTo>
                  <a:cubicBezTo>
                    <a:pt x="29" y="107"/>
                    <a:pt x="24" y="80"/>
                    <a:pt x="23" y="71"/>
                  </a:cubicBezTo>
                  <a:cubicBezTo>
                    <a:pt x="21" y="70"/>
                    <a:pt x="18" y="68"/>
                    <a:pt x="14" y="65"/>
                  </a:cubicBezTo>
                  <a:cubicBezTo>
                    <a:pt x="11" y="62"/>
                    <a:pt x="6" y="57"/>
                    <a:pt x="4" y="49"/>
                  </a:cubicBezTo>
                  <a:cubicBezTo>
                    <a:pt x="2" y="42"/>
                    <a:pt x="0" y="35"/>
                    <a:pt x="1" y="25"/>
                  </a:cubicBezTo>
                  <a:cubicBezTo>
                    <a:pt x="1" y="0"/>
                    <a:pt x="15" y="4"/>
                    <a:pt x="20" y="6"/>
                  </a:cubicBezTo>
                  <a:close/>
                </a:path>
              </a:pathLst>
            </a:custGeom>
            <a:solidFill>
              <a:schemeClr val="dk1"/>
            </a:solidFill>
            <a:ln w="0">
              <a:noFill/>
            </a:ln>
          </p:spPr>
          <p:style>
            <a:lnRef idx="0"/>
            <a:fillRef idx="0"/>
            <a:effectRef idx="0"/>
            <a:fontRef idx="minor"/>
          </p:style>
        </p:sp>
        <p:sp>
          <p:nvSpPr>
            <p:cNvPr id="2340" name="Google Shape;2305;p49"/>
            <p:cNvSpPr/>
            <p:nvPr/>
          </p:nvSpPr>
          <p:spPr>
            <a:xfrm>
              <a:off x="10652400" y="5483880"/>
              <a:ext cx="614880" cy="194400"/>
            </a:xfrm>
            <a:custGeom>
              <a:avLst/>
              <a:gdLst/>
              <a:ahLst/>
              <a:rect l="l" t="t" r="r" b="b"/>
              <a:pathLst>
                <a:path w="174" h="55">
                  <a:moveTo>
                    <a:pt x="87" y="23"/>
                  </a:moveTo>
                  <a:cubicBezTo>
                    <a:pt x="81" y="24"/>
                    <a:pt x="77" y="41"/>
                    <a:pt x="71" y="48"/>
                  </a:cubicBezTo>
                  <a:cubicBezTo>
                    <a:pt x="65" y="55"/>
                    <a:pt x="31" y="54"/>
                    <a:pt x="23" y="50"/>
                  </a:cubicBezTo>
                  <a:cubicBezTo>
                    <a:pt x="15" y="46"/>
                    <a:pt x="17" y="34"/>
                    <a:pt x="13" y="22"/>
                  </a:cubicBezTo>
                  <a:cubicBezTo>
                    <a:pt x="9" y="9"/>
                    <a:pt x="8" y="18"/>
                    <a:pt x="4" y="13"/>
                  </a:cubicBezTo>
                  <a:cubicBezTo>
                    <a:pt x="0" y="7"/>
                    <a:pt x="5" y="0"/>
                    <a:pt x="5" y="0"/>
                  </a:cubicBezTo>
                  <a:cubicBezTo>
                    <a:pt x="5" y="0"/>
                    <a:pt x="7" y="3"/>
                    <a:pt x="15" y="3"/>
                  </a:cubicBezTo>
                  <a:cubicBezTo>
                    <a:pt x="24" y="2"/>
                    <a:pt x="62" y="2"/>
                    <a:pt x="69" y="2"/>
                  </a:cubicBezTo>
                  <a:cubicBezTo>
                    <a:pt x="75" y="2"/>
                    <a:pt x="78" y="3"/>
                    <a:pt x="81" y="6"/>
                  </a:cubicBezTo>
                  <a:cubicBezTo>
                    <a:pt x="83" y="9"/>
                    <a:pt x="85" y="9"/>
                    <a:pt x="87" y="9"/>
                  </a:cubicBezTo>
                  <a:cubicBezTo>
                    <a:pt x="89" y="9"/>
                    <a:pt x="90" y="9"/>
                    <a:pt x="93" y="6"/>
                  </a:cubicBezTo>
                  <a:cubicBezTo>
                    <a:pt x="95" y="3"/>
                    <a:pt x="98" y="2"/>
                    <a:pt x="105" y="2"/>
                  </a:cubicBezTo>
                  <a:cubicBezTo>
                    <a:pt x="112" y="2"/>
                    <a:pt x="149" y="2"/>
                    <a:pt x="158" y="3"/>
                  </a:cubicBezTo>
                  <a:cubicBezTo>
                    <a:pt x="166" y="3"/>
                    <a:pt x="168" y="0"/>
                    <a:pt x="168" y="0"/>
                  </a:cubicBezTo>
                  <a:cubicBezTo>
                    <a:pt x="168" y="0"/>
                    <a:pt x="174" y="7"/>
                    <a:pt x="169" y="13"/>
                  </a:cubicBezTo>
                  <a:cubicBezTo>
                    <a:pt x="165" y="18"/>
                    <a:pt x="164" y="9"/>
                    <a:pt x="160" y="22"/>
                  </a:cubicBezTo>
                  <a:cubicBezTo>
                    <a:pt x="156" y="34"/>
                    <a:pt x="158" y="46"/>
                    <a:pt x="150" y="50"/>
                  </a:cubicBezTo>
                  <a:cubicBezTo>
                    <a:pt x="142" y="54"/>
                    <a:pt x="109" y="55"/>
                    <a:pt x="103" y="48"/>
                  </a:cubicBezTo>
                  <a:cubicBezTo>
                    <a:pt x="96" y="41"/>
                    <a:pt x="93" y="24"/>
                    <a:pt x="87" y="23"/>
                  </a:cubicBezTo>
                  <a:close/>
                </a:path>
              </a:pathLst>
            </a:custGeom>
            <a:solidFill>
              <a:schemeClr val="dk1"/>
            </a:solidFill>
            <a:ln w="0">
              <a:noFill/>
            </a:ln>
          </p:spPr>
          <p:style>
            <a:lnRef idx="0"/>
            <a:fillRef idx="0"/>
            <a:effectRef idx="0"/>
            <a:fontRef idx="minor"/>
          </p:style>
        </p:sp>
        <p:sp>
          <p:nvSpPr>
            <p:cNvPr id="2341" name="Google Shape;2306;p49"/>
            <p:cNvSpPr/>
            <p:nvPr/>
          </p:nvSpPr>
          <p:spPr>
            <a:xfrm>
              <a:off x="10697760" y="5270760"/>
              <a:ext cx="512280" cy="208440"/>
            </a:xfrm>
            <a:custGeom>
              <a:avLst/>
              <a:gdLst/>
              <a:ahLst/>
              <a:rect l="l" t="t" r="r" b="b"/>
              <a:pathLst>
                <a:path w="145" h="59">
                  <a:moveTo>
                    <a:pt x="0" y="59"/>
                  </a:moveTo>
                  <a:cubicBezTo>
                    <a:pt x="0" y="59"/>
                    <a:pt x="3" y="44"/>
                    <a:pt x="10" y="36"/>
                  </a:cubicBezTo>
                  <a:cubicBezTo>
                    <a:pt x="13" y="34"/>
                    <a:pt x="16" y="32"/>
                    <a:pt x="21" y="30"/>
                  </a:cubicBezTo>
                  <a:cubicBezTo>
                    <a:pt x="26" y="28"/>
                    <a:pt x="33" y="26"/>
                    <a:pt x="42" y="25"/>
                  </a:cubicBezTo>
                  <a:cubicBezTo>
                    <a:pt x="57" y="23"/>
                    <a:pt x="67" y="23"/>
                    <a:pt x="74" y="23"/>
                  </a:cubicBezTo>
                  <a:cubicBezTo>
                    <a:pt x="75" y="23"/>
                    <a:pt x="76" y="23"/>
                    <a:pt x="78" y="23"/>
                  </a:cubicBezTo>
                  <a:cubicBezTo>
                    <a:pt x="78" y="23"/>
                    <a:pt x="79" y="23"/>
                    <a:pt x="79" y="24"/>
                  </a:cubicBezTo>
                  <a:cubicBezTo>
                    <a:pt x="79" y="24"/>
                    <a:pt x="79" y="24"/>
                    <a:pt x="79" y="24"/>
                  </a:cubicBezTo>
                  <a:cubicBezTo>
                    <a:pt x="79" y="28"/>
                    <a:pt x="78" y="30"/>
                    <a:pt x="76" y="31"/>
                  </a:cubicBezTo>
                  <a:cubicBezTo>
                    <a:pt x="85" y="30"/>
                    <a:pt x="98" y="27"/>
                    <a:pt x="110" y="22"/>
                  </a:cubicBezTo>
                  <a:cubicBezTo>
                    <a:pt x="120" y="17"/>
                    <a:pt x="128" y="12"/>
                    <a:pt x="132" y="6"/>
                  </a:cubicBezTo>
                  <a:cubicBezTo>
                    <a:pt x="134" y="2"/>
                    <a:pt x="136" y="0"/>
                    <a:pt x="136" y="0"/>
                  </a:cubicBezTo>
                  <a:cubicBezTo>
                    <a:pt x="137" y="1"/>
                    <a:pt x="137" y="3"/>
                    <a:pt x="136" y="6"/>
                  </a:cubicBezTo>
                  <a:cubicBezTo>
                    <a:pt x="135" y="15"/>
                    <a:pt x="131" y="36"/>
                    <a:pt x="145" y="46"/>
                  </a:cubicBezTo>
                  <a:cubicBezTo>
                    <a:pt x="141" y="55"/>
                    <a:pt x="141" y="55"/>
                    <a:pt x="141" y="55"/>
                  </a:cubicBezTo>
                  <a:cubicBezTo>
                    <a:pt x="126" y="43"/>
                    <a:pt x="130" y="20"/>
                    <a:pt x="132" y="11"/>
                  </a:cubicBezTo>
                  <a:cubicBezTo>
                    <a:pt x="132" y="10"/>
                    <a:pt x="132" y="10"/>
                    <a:pt x="132" y="10"/>
                  </a:cubicBezTo>
                  <a:cubicBezTo>
                    <a:pt x="132" y="10"/>
                    <a:pt x="132" y="10"/>
                    <a:pt x="132" y="10"/>
                  </a:cubicBezTo>
                  <a:cubicBezTo>
                    <a:pt x="127" y="18"/>
                    <a:pt x="118" y="25"/>
                    <a:pt x="107" y="30"/>
                  </a:cubicBezTo>
                  <a:cubicBezTo>
                    <a:pt x="94" y="36"/>
                    <a:pt x="78" y="39"/>
                    <a:pt x="69" y="40"/>
                  </a:cubicBezTo>
                  <a:cubicBezTo>
                    <a:pt x="64" y="40"/>
                    <a:pt x="62" y="39"/>
                    <a:pt x="62" y="38"/>
                  </a:cubicBezTo>
                  <a:cubicBezTo>
                    <a:pt x="62" y="35"/>
                    <a:pt x="63" y="33"/>
                    <a:pt x="65" y="31"/>
                  </a:cubicBezTo>
                  <a:cubicBezTo>
                    <a:pt x="59" y="31"/>
                    <a:pt x="50" y="32"/>
                    <a:pt x="39" y="33"/>
                  </a:cubicBezTo>
                  <a:cubicBezTo>
                    <a:pt x="30" y="35"/>
                    <a:pt x="23" y="36"/>
                    <a:pt x="18" y="38"/>
                  </a:cubicBezTo>
                  <a:cubicBezTo>
                    <a:pt x="14" y="40"/>
                    <a:pt x="11" y="42"/>
                    <a:pt x="8" y="44"/>
                  </a:cubicBezTo>
                  <a:cubicBezTo>
                    <a:pt x="6" y="47"/>
                    <a:pt x="4" y="55"/>
                    <a:pt x="4" y="55"/>
                  </a:cubicBezTo>
                  <a:cubicBezTo>
                    <a:pt x="0" y="59"/>
                    <a:pt x="0" y="59"/>
                    <a:pt x="0" y="59"/>
                  </a:cubicBezTo>
                  <a:close/>
                  <a:moveTo>
                    <a:pt x="68" y="31"/>
                  </a:moveTo>
                  <a:cubicBezTo>
                    <a:pt x="67" y="31"/>
                    <a:pt x="67" y="31"/>
                    <a:pt x="67" y="31"/>
                  </a:cubicBezTo>
                  <a:cubicBezTo>
                    <a:pt x="67" y="31"/>
                    <a:pt x="68" y="31"/>
                    <a:pt x="68" y="31"/>
                  </a:cubicBezTo>
                  <a:cubicBezTo>
                    <a:pt x="68" y="31"/>
                    <a:pt x="68" y="31"/>
                    <a:pt x="68" y="31"/>
                  </a:cubicBezTo>
                  <a:close/>
                  <a:moveTo>
                    <a:pt x="75" y="31"/>
                  </a:moveTo>
                  <a:cubicBezTo>
                    <a:pt x="74" y="31"/>
                    <a:pt x="74" y="31"/>
                    <a:pt x="74" y="31"/>
                  </a:cubicBezTo>
                  <a:cubicBezTo>
                    <a:pt x="74" y="31"/>
                    <a:pt x="74" y="31"/>
                    <a:pt x="74" y="31"/>
                  </a:cubicBezTo>
                  <a:cubicBezTo>
                    <a:pt x="74" y="31"/>
                    <a:pt x="74" y="31"/>
                    <a:pt x="74" y="31"/>
                  </a:cubicBezTo>
                  <a:cubicBezTo>
                    <a:pt x="75" y="31"/>
                    <a:pt x="75" y="31"/>
                    <a:pt x="75" y="31"/>
                  </a:cubicBezTo>
                  <a:cubicBezTo>
                    <a:pt x="75" y="31"/>
                    <a:pt x="75" y="31"/>
                    <a:pt x="75" y="31"/>
                  </a:cubicBezTo>
                  <a:close/>
                  <a:moveTo>
                    <a:pt x="75" y="31"/>
                  </a:moveTo>
                  <a:cubicBezTo>
                    <a:pt x="75" y="31"/>
                    <a:pt x="74" y="31"/>
                    <a:pt x="74" y="31"/>
                  </a:cubicBezTo>
                  <a:cubicBezTo>
                    <a:pt x="75" y="31"/>
                    <a:pt x="75" y="31"/>
                    <a:pt x="75" y="31"/>
                  </a:cubicBezTo>
                  <a:cubicBezTo>
                    <a:pt x="75" y="31"/>
                    <a:pt x="75" y="31"/>
                    <a:pt x="75" y="31"/>
                  </a:cubicBezTo>
                  <a:cubicBezTo>
                    <a:pt x="75" y="31"/>
                    <a:pt x="75" y="31"/>
                    <a:pt x="75" y="31"/>
                  </a:cubicBezTo>
                  <a:close/>
                  <a:moveTo>
                    <a:pt x="75" y="32"/>
                  </a:moveTo>
                  <a:cubicBezTo>
                    <a:pt x="75" y="32"/>
                    <a:pt x="75" y="32"/>
                    <a:pt x="75" y="32"/>
                  </a:cubicBezTo>
                  <a:cubicBezTo>
                    <a:pt x="75" y="32"/>
                    <a:pt x="75" y="32"/>
                    <a:pt x="75" y="32"/>
                  </a:cubicBezTo>
                  <a:close/>
                  <a:moveTo>
                    <a:pt x="133" y="8"/>
                  </a:moveTo>
                  <a:cubicBezTo>
                    <a:pt x="133" y="8"/>
                    <a:pt x="133" y="9"/>
                    <a:pt x="133" y="9"/>
                  </a:cubicBezTo>
                  <a:cubicBezTo>
                    <a:pt x="133" y="9"/>
                    <a:pt x="133" y="8"/>
                    <a:pt x="133" y="8"/>
                  </a:cubicBezTo>
                  <a:close/>
                </a:path>
              </a:pathLst>
            </a:custGeom>
            <a:solidFill>
              <a:schemeClr val="dk1"/>
            </a:solidFill>
            <a:ln w="0">
              <a:noFill/>
            </a:ln>
          </p:spPr>
          <p:style>
            <a:lnRef idx="0"/>
            <a:fillRef idx="0"/>
            <a:effectRef idx="0"/>
            <a:fontRef idx="minor"/>
          </p:style>
        </p:sp>
      </p:grpSp>
      <p:sp>
        <p:nvSpPr>
          <p:cNvPr id="2342" name="Google Shape;2307;p49"/>
          <p:cNvSpPr/>
          <p:nvPr/>
        </p:nvSpPr>
        <p:spPr>
          <a:xfrm>
            <a:off x="4231440" y="4185360"/>
            <a:ext cx="693720" cy="596880"/>
          </a:xfrm>
          <a:custGeom>
            <a:avLst/>
            <a:gdLst/>
            <a:ahLst/>
            <a:rect l="l" t="t" r="r" b="b"/>
            <a:pathLst>
              <a:path w="196" h="168">
                <a:moveTo>
                  <a:pt x="24" y="29"/>
                </a:moveTo>
                <a:cubicBezTo>
                  <a:pt x="39" y="29"/>
                  <a:pt x="39" y="29"/>
                  <a:pt x="39" y="29"/>
                </a:cubicBezTo>
                <a:cubicBezTo>
                  <a:pt x="39" y="168"/>
                  <a:pt x="39" y="168"/>
                  <a:pt x="39" y="168"/>
                </a:cubicBezTo>
                <a:cubicBezTo>
                  <a:pt x="24" y="168"/>
                  <a:pt x="24" y="168"/>
                  <a:pt x="24" y="168"/>
                </a:cubicBezTo>
                <a:cubicBezTo>
                  <a:pt x="10" y="168"/>
                  <a:pt x="0" y="157"/>
                  <a:pt x="0" y="144"/>
                </a:cubicBezTo>
                <a:cubicBezTo>
                  <a:pt x="0" y="52"/>
                  <a:pt x="0" y="52"/>
                  <a:pt x="0" y="52"/>
                </a:cubicBezTo>
                <a:cubicBezTo>
                  <a:pt x="0" y="39"/>
                  <a:pt x="10" y="29"/>
                  <a:pt x="24" y="29"/>
                </a:cubicBezTo>
                <a:close/>
                <a:moveTo>
                  <a:pt x="52" y="29"/>
                </a:moveTo>
                <a:cubicBezTo>
                  <a:pt x="65" y="29"/>
                  <a:pt x="65" y="29"/>
                  <a:pt x="65" y="29"/>
                </a:cubicBezTo>
                <a:cubicBezTo>
                  <a:pt x="65" y="20"/>
                  <a:pt x="65" y="20"/>
                  <a:pt x="65" y="20"/>
                </a:cubicBezTo>
                <a:cubicBezTo>
                  <a:pt x="65" y="15"/>
                  <a:pt x="67" y="10"/>
                  <a:pt x="71" y="6"/>
                </a:cubicBezTo>
                <a:cubicBezTo>
                  <a:pt x="75" y="2"/>
                  <a:pt x="80" y="0"/>
                  <a:pt x="85" y="0"/>
                </a:cubicBezTo>
                <a:cubicBezTo>
                  <a:pt x="111" y="0"/>
                  <a:pt x="111" y="0"/>
                  <a:pt x="111" y="0"/>
                </a:cubicBezTo>
                <a:cubicBezTo>
                  <a:pt x="117" y="0"/>
                  <a:pt x="121" y="2"/>
                  <a:pt x="125" y="6"/>
                </a:cubicBezTo>
                <a:cubicBezTo>
                  <a:pt x="129" y="10"/>
                  <a:pt x="131" y="15"/>
                  <a:pt x="131" y="20"/>
                </a:cubicBezTo>
                <a:cubicBezTo>
                  <a:pt x="131" y="29"/>
                  <a:pt x="131" y="29"/>
                  <a:pt x="131" y="29"/>
                </a:cubicBezTo>
                <a:cubicBezTo>
                  <a:pt x="144" y="29"/>
                  <a:pt x="144" y="29"/>
                  <a:pt x="144" y="29"/>
                </a:cubicBezTo>
                <a:cubicBezTo>
                  <a:pt x="144" y="168"/>
                  <a:pt x="144" y="168"/>
                  <a:pt x="144" y="168"/>
                </a:cubicBezTo>
                <a:cubicBezTo>
                  <a:pt x="52" y="168"/>
                  <a:pt x="52" y="168"/>
                  <a:pt x="52" y="168"/>
                </a:cubicBezTo>
                <a:cubicBezTo>
                  <a:pt x="52" y="29"/>
                  <a:pt x="52" y="29"/>
                  <a:pt x="52" y="29"/>
                </a:cubicBezTo>
                <a:close/>
                <a:moveTo>
                  <a:pt x="157" y="29"/>
                </a:moveTo>
                <a:cubicBezTo>
                  <a:pt x="173" y="29"/>
                  <a:pt x="173" y="29"/>
                  <a:pt x="173" y="29"/>
                </a:cubicBezTo>
                <a:cubicBezTo>
                  <a:pt x="186" y="29"/>
                  <a:pt x="196" y="39"/>
                  <a:pt x="196" y="52"/>
                </a:cubicBezTo>
                <a:cubicBezTo>
                  <a:pt x="196" y="144"/>
                  <a:pt x="196" y="144"/>
                  <a:pt x="196" y="144"/>
                </a:cubicBezTo>
                <a:cubicBezTo>
                  <a:pt x="196" y="157"/>
                  <a:pt x="186" y="168"/>
                  <a:pt x="173" y="168"/>
                </a:cubicBezTo>
                <a:cubicBezTo>
                  <a:pt x="157" y="168"/>
                  <a:pt x="157" y="168"/>
                  <a:pt x="157" y="168"/>
                </a:cubicBezTo>
                <a:cubicBezTo>
                  <a:pt x="157" y="29"/>
                  <a:pt x="157" y="29"/>
                  <a:pt x="157" y="29"/>
                </a:cubicBezTo>
                <a:close/>
                <a:moveTo>
                  <a:pt x="79" y="29"/>
                </a:moveTo>
                <a:cubicBezTo>
                  <a:pt x="118" y="29"/>
                  <a:pt x="118" y="29"/>
                  <a:pt x="118" y="29"/>
                </a:cubicBezTo>
                <a:cubicBezTo>
                  <a:pt x="118" y="20"/>
                  <a:pt x="118" y="20"/>
                  <a:pt x="118" y="20"/>
                </a:cubicBezTo>
                <a:cubicBezTo>
                  <a:pt x="118" y="18"/>
                  <a:pt x="117" y="17"/>
                  <a:pt x="116" y="16"/>
                </a:cubicBezTo>
                <a:cubicBezTo>
                  <a:pt x="114" y="14"/>
                  <a:pt x="113" y="14"/>
                  <a:pt x="111" y="14"/>
                </a:cubicBezTo>
                <a:cubicBezTo>
                  <a:pt x="85" y="14"/>
                  <a:pt x="85" y="14"/>
                  <a:pt x="85" y="14"/>
                </a:cubicBezTo>
                <a:cubicBezTo>
                  <a:pt x="83" y="14"/>
                  <a:pt x="82" y="14"/>
                  <a:pt x="80" y="16"/>
                </a:cubicBezTo>
                <a:cubicBezTo>
                  <a:pt x="79" y="17"/>
                  <a:pt x="79" y="18"/>
                  <a:pt x="79" y="20"/>
                </a:cubicBezTo>
                <a:lnTo>
                  <a:pt x="79" y="29"/>
                </a:lnTo>
                <a:close/>
              </a:path>
            </a:pathLst>
          </a:custGeom>
          <a:solidFill>
            <a:schemeClr val="dk1"/>
          </a:solidFill>
          <a:ln w="0">
            <a:noFill/>
          </a:ln>
        </p:spPr>
        <p:style>
          <a:lnRef idx="0"/>
          <a:fillRef idx="0"/>
          <a:effectRef idx="0"/>
          <a:fontRef idx="minor"/>
        </p:style>
      </p:sp>
      <p:grpSp>
        <p:nvGrpSpPr>
          <p:cNvPr id="2343" name="Google Shape;2308;p49"/>
          <p:cNvGrpSpPr/>
          <p:nvPr/>
        </p:nvGrpSpPr>
        <p:grpSpPr>
          <a:xfrm>
            <a:off x="9646200" y="5150520"/>
            <a:ext cx="525960" cy="819720"/>
            <a:chOff x="9646200" y="5150520"/>
            <a:chExt cx="525960" cy="819720"/>
          </a:xfrm>
        </p:grpSpPr>
        <p:sp>
          <p:nvSpPr>
            <p:cNvPr id="2344" name="Google Shape;2309;p49"/>
            <p:cNvSpPr/>
            <p:nvPr/>
          </p:nvSpPr>
          <p:spPr>
            <a:xfrm>
              <a:off x="9681840" y="5619960"/>
              <a:ext cx="222120" cy="350280"/>
            </a:xfrm>
            <a:custGeom>
              <a:avLst/>
              <a:gdLst/>
              <a:ahLst/>
              <a:rect l="l" t="t" r="r" b="b"/>
              <a:pathLst>
                <a:path w="113" h="178">
                  <a:moveTo>
                    <a:pt x="73" y="5"/>
                  </a:moveTo>
                  <a:lnTo>
                    <a:pt x="50" y="0"/>
                  </a:lnTo>
                  <a:lnTo>
                    <a:pt x="0" y="157"/>
                  </a:lnTo>
                  <a:lnTo>
                    <a:pt x="55" y="103"/>
                  </a:lnTo>
                  <a:lnTo>
                    <a:pt x="68" y="178"/>
                  </a:lnTo>
                  <a:lnTo>
                    <a:pt x="113" y="41"/>
                  </a:lnTo>
                  <a:lnTo>
                    <a:pt x="106" y="23"/>
                  </a:lnTo>
                  <a:lnTo>
                    <a:pt x="73" y="5"/>
                  </a:lnTo>
                  <a:close/>
                </a:path>
              </a:pathLst>
            </a:custGeom>
            <a:solidFill>
              <a:schemeClr val="dk1"/>
            </a:solidFill>
            <a:ln w="0">
              <a:noFill/>
            </a:ln>
          </p:spPr>
          <p:style>
            <a:lnRef idx="0"/>
            <a:fillRef idx="0"/>
            <a:effectRef idx="0"/>
            <a:fontRef idx="minor"/>
          </p:style>
        </p:sp>
        <p:sp>
          <p:nvSpPr>
            <p:cNvPr id="2345" name="Google Shape;2310;p49"/>
            <p:cNvSpPr/>
            <p:nvPr/>
          </p:nvSpPr>
          <p:spPr>
            <a:xfrm>
              <a:off x="9735120" y="5239080"/>
              <a:ext cx="346320" cy="344520"/>
            </a:xfrm>
            <a:custGeom>
              <a:avLst/>
              <a:gdLst/>
              <a:ahLst/>
              <a:rect l="l" t="t" r="r" b="b"/>
              <a:pathLst>
                <a:path w="176" h="175">
                  <a:moveTo>
                    <a:pt x="90" y="5"/>
                  </a:moveTo>
                  <a:lnTo>
                    <a:pt x="120" y="2"/>
                  </a:lnTo>
                  <a:lnTo>
                    <a:pt x="120" y="2"/>
                  </a:lnTo>
                  <a:lnTo>
                    <a:pt x="122" y="2"/>
                  </a:lnTo>
                  <a:lnTo>
                    <a:pt x="140" y="23"/>
                  </a:lnTo>
                  <a:lnTo>
                    <a:pt x="165" y="41"/>
                  </a:lnTo>
                  <a:lnTo>
                    <a:pt x="167" y="41"/>
                  </a:lnTo>
                  <a:lnTo>
                    <a:pt x="167" y="43"/>
                  </a:lnTo>
                  <a:lnTo>
                    <a:pt x="167" y="70"/>
                  </a:lnTo>
                  <a:lnTo>
                    <a:pt x="176" y="101"/>
                  </a:lnTo>
                  <a:lnTo>
                    <a:pt x="176" y="103"/>
                  </a:lnTo>
                  <a:lnTo>
                    <a:pt x="176" y="103"/>
                  </a:lnTo>
                  <a:lnTo>
                    <a:pt x="158" y="124"/>
                  </a:lnTo>
                  <a:lnTo>
                    <a:pt x="145" y="153"/>
                  </a:lnTo>
                  <a:lnTo>
                    <a:pt x="145" y="155"/>
                  </a:lnTo>
                  <a:lnTo>
                    <a:pt x="143" y="155"/>
                  </a:lnTo>
                  <a:lnTo>
                    <a:pt x="116" y="160"/>
                  </a:lnTo>
                  <a:lnTo>
                    <a:pt x="88" y="173"/>
                  </a:lnTo>
                  <a:lnTo>
                    <a:pt x="88" y="175"/>
                  </a:lnTo>
                  <a:lnTo>
                    <a:pt x="86" y="173"/>
                  </a:lnTo>
                  <a:lnTo>
                    <a:pt x="61" y="160"/>
                  </a:lnTo>
                  <a:lnTo>
                    <a:pt x="32" y="153"/>
                  </a:lnTo>
                  <a:lnTo>
                    <a:pt x="30" y="153"/>
                  </a:lnTo>
                  <a:lnTo>
                    <a:pt x="30" y="151"/>
                  </a:lnTo>
                  <a:lnTo>
                    <a:pt x="20" y="124"/>
                  </a:lnTo>
                  <a:lnTo>
                    <a:pt x="2" y="99"/>
                  </a:lnTo>
                  <a:lnTo>
                    <a:pt x="0" y="99"/>
                  </a:lnTo>
                  <a:lnTo>
                    <a:pt x="2" y="97"/>
                  </a:lnTo>
                  <a:lnTo>
                    <a:pt x="11" y="70"/>
                  </a:lnTo>
                  <a:lnTo>
                    <a:pt x="12" y="40"/>
                  </a:lnTo>
                  <a:lnTo>
                    <a:pt x="12" y="38"/>
                  </a:lnTo>
                  <a:lnTo>
                    <a:pt x="14" y="38"/>
                  </a:lnTo>
                  <a:lnTo>
                    <a:pt x="37" y="23"/>
                  </a:lnTo>
                  <a:lnTo>
                    <a:pt x="59" y="2"/>
                  </a:lnTo>
                  <a:lnTo>
                    <a:pt x="59" y="0"/>
                  </a:lnTo>
                  <a:lnTo>
                    <a:pt x="61" y="0"/>
                  </a:lnTo>
                  <a:lnTo>
                    <a:pt x="90" y="5"/>
                  </a:lnTo>
                  <a:lnTo>
                    <a:pt x="90" y="5"/>
                  </a:lnTo>
                  <a:close/>
                  <a:moveTo>
                    <a:pt x="118" y="5"/>
                  </a:moveTo>
                  <a:lnTo>
                    <a:pt x="90" y="9"/>
                  </a:lnTo>
                  <a:lnTo>
                    <a:pt x="88" y="9"/>
                  </a:lnTo>
                  <a:lnTo>
                    <a:pt x="61" y="5"/>
                  </a:lnTo>
                  <a:lnTo>
                    <a:pt x="41" y="27"/>
                  </a:lnTo>
                  <a:lnTo>
                    <a:pt x="39" y="27"/>
                  </a:lnTo>
                  <a:lnTo>
                    <a:pt x="16" y="41"/>
                  </a:lnTo>
                  <a:lnTo>
                    <a:pt x="14" y="72"/>
                  </a:lnTo>
                  <a:lnTo>
                    <a:pt x="14" y="72"/>
                  </a:lnTo>
                  <a:lnTo>
                    <a:pt x="5" y="97"/>
                  </a:lnTo>
                  <a:lnTo>
                    <a:pt x="23" y="122"/>
                  </a:lnTo>
                  <a:lnTo>
                    <a:pt x="23" y="122"/>
                  </a:lnTo>
                  <a:lnTo>
                    <a:pt x="34" y="148"/>
                  </a:lnTo>
                  <a:lnTo>
                    <a:pt x="63" y="155"/>
                  </a:lnTo>
                  <a:lnTo>
                    <a:pt x="63" y="157"/>
                  </a:lnTo>
                  <a:lnTo>
                    <a:pt x="88" y="169"/>
                  </a:lnTo>
                  <a:lnTo>
                    <a:pt x="115" y="155"/>
                  </a:lnTo>
                  <a:lnTo>
                    <a:pt x="115" y="155"/>
                  </a:lnTo>
                  <a:lnTo>
                    <a:pt x="142" y="151"/>
                  </a:lnTo>
                  <a:lnTo>
                    <a:pt x="154" y="122"/>
                  </a:lnTo>
                  <a:lnTo>
                    <a:pt x="154" y="122"/>
                  </a:lnTo>
                  <a:lnTo>
                    <a:pt x="172" y="101"/>
                  </a:lnTo>
                  <a:lnTo>
                    <a:pt x="163" y="72"/>
                  </a:lnTo>
                  <a:lnTo>
                    <a:pt x="163" y="72"/>
                  </a:lnTo>
                  <a:lnTo>
                    <a:pt x="163" y="43"/>
                  </a:lnTo>
                  <a:lnTo>
                    <a:pt x="136" y="27"/>
                  </a:lnTo>
                  <a:lnTo>
                    <a:pt x="136" y="27"/>
                  </a:lnTo>
                  <a:lnTo>
                    <a:pt x="118" y="5"/>
                  </a:lnTo>
                  <a:close/>
                </a:path>
              </a:pathLst>
            </a:custGeom>
            <a:solidFill>
              <a:schemeClr val="dk1"/>
            </a:solidFill>
            <a:ln w="0">
              <a:noFill/>
            </a:ln>
          </p:spPr>
          <p:style>
            <a:lnRef idx="0"/>
            <a:fillRef idx="0"/>
            <a:effectRef idx="0"/>
            <a:fontRef idx="minor"/>
          </p:style>
        </p:sp>
        <p:sp>
          <p:nvSpPr>
            <p:cNvPr id="2346" name="Google Shape;2311;p49"/>
            <p:cNvSpPr/>
            <p:nvPr/>
          </p:nvSpPr>
          <p:spPr>
            <a:xfrm>
              <a:off x="9646200" y="5150520"/>
              <a:ext cx="525960" cy="819720"/>
            </a:xfrm>
            <a:custGeom>
              <a:avLst/>
              <a:gdLst/>
              <a:ahLst/>
              <a:rect l="l" t="t" r="r" b="b"/>
              <a:pathLst>
                <a:path w="267" h="416">
                  <a:moveTo>
                    <a:pt x="135" y="7"/>
                  </a:moveTo>
                  <a:lnTo>
                    <a:pt x="183" y="2"/>
                  </a:lnTo>
                  <a:lnTo>
                    <a:pt x="212" y="36"/>
                  </a:lnTo>
                  <a:lnTo>
                    <a:pt x="253" y="63"/>
                  </a:lnTo>
                  <a:lnTo>
                    <a:pt x="253" y="108"/>
                  </a:lnTo>
                  <a:lnTo>
                    <a:pt x="267" y="155"/>
                  </a:lnTo>
                  <a:lnTo>
                    <a:pt x="239" y="189"/>
                  </a:lnTo>
                  <a:lnTo>
                    <a:pt x="219" y="234"/>
                  </a:lnTo>
                  <a:lnTo>
                    <a:pt x="194" y="240"/>
                  </a:lnTo>
                  <a:lnTo>
                    <a:pt x="244" y="395"/>
                  </a:lnTo>
                  <a:lnTo>
                    <a:pt x="188" y="341"/>
                  </a:lnTo>
                  <a:lnTo>
                    <a:pt x="174" y="416"/>
                  </a:lnTo>
                  <a:lnTo>
                    <a:pt x="124" y="261"/>
                  </a:lnTo>
                  <a:lnTo>
                    <a:pt x="91" y="243"/>
                  </a:lnTo>
                  <a:lnTo>
                    <a:pt x="45" y="232"/>
                  </a:lnTo>
                  <a:lnTo>
                    <a:pt x="29" y="189"/>
                  </a:lnTo>
                  <a:lnTo>
                    <a:pt x="0" y="149"/>
                  </a:lnTo>
                  <a:lnTo>
                    <a:pt x="14" y="108"/>
                  </a:lnTo>
                  <a:lnTo>
                    <a:pt x="18" y="58"/>
                  </a:lnTo>
                  <a:lnTo>
                    <a:pt x="56" y="36"/>
                  </a:lnTo>
                  <a:lnTo>
                    <a:pt x="90" y="0"/>
                  </a:lnTo>
                  <a:lnTo>
                    <a:pt x="135" y="7"/>
                  </a:lnTo>
                  <a:lnTo>
                    <a:pt x="135" y="7"/>
                  </a:lnTo>
                  <a:close/>
                  <a:moveTo>
                    <a:pt x="135" y="34"/>
                  </a:moveTo>
                  <a:lnTo>
                    <a:pt x="99" y="27"/>
                  </a:lnTo>
                  <a:lnTo>
                    <a:pt x="72" y="56"/>
                  </a:lnTo>
                  <a:lnTo>
                    <a:pt x="41" y="74"/>
                  </a:lnTo>
                  <a:lnTo>
                    <a:pt x="39" y="113"/>
                  </a:lnTo>
                  <a:lnTo>
                    <a:pt x="29" y="146"/>
                  </a:lnTo>
                  <a:lnTo>
                    <a:pt x="50" y="177"/>
                  </a:lnTo>
                  <a:lnTo>
                    <a:pt x="63" y="211"/>
                  </a:lnTo>
                  <a:lnTo>
                    <a:pt x="100" y="220"/>
                  </a:lnTo>
                  <a:lnTo>
                    <a:pt x="131" y="236"/>
                  </a:lnTo>
                  <a:lnTo>
                    <a:pt x="167" y="220"/>
                  </a:lnTo>
                  <a:lnTo>
                    <a:pt x="201" y="213"/>
                  </a:lnTo>
                  <a:lnTo>
                    <a:pt x="217" y="177"/>
                  </a:lnTo>
                  <a:lnTo>
                    <a:pt x="239" y="149"/>
                  </a:lnTo>
                  <a:lnTo>
                    <a:pt x="228" y="113"/>
                  </a:lnTo>
                  <a:lnTo>
                    <a:pt x="228" y="77"/>
                  </a:lnTo>
                  <a:lnTo>
                    <a:pt x="196" y="56"/>
                  </a:lnTo>
                  <a:lnTo>
                    <a:pt x="172" y="29"/>
                  </a:lnTo>
                  <a:lnTo>
                    <a:pt x="135" y="34"/>
                  </a:lnTo>
                  <a:close/>
                </a:path>
              </a:pathLst>
            </a:custGeom>
            <a:solidFill>
              <a:schemeClr val="dk1"/>
            </a:solidFill>
            <a:ln w="0">
              <a:noFill/>
            </a:ln>
          </p:spPr>
          <p:style>
            <a:lnRef idx="0"/>
            <a:fillRef idx="0"/>
            <a:effectRef idx="0"/>
            <a:fontRef idx="minor"/>
          </p:style>
        </p:sp>
        <p:sp>
          <p:nvSpPr>
            <p:cNvPr id="2347" name="Google Shape;2312;p49"/>
            <p:cNvSpPr/>
            <p:nvPr/>
          </p:nvSpPr>
          <p:spPr>
            <a:xfrm>
              <a:off x="9776520" y="5282640"/>
              <a:ext cx="265680" cy="257760"/>
            </a:xfrm>
            <a:custGeom>
              <a:avLst/>
              <a:gdLst/>
              <a:ahLst/>
              <a:rect l="l" t="t" r="r" b="b"/>
              <a:pathLst>
                <a:path w="135" h="131">
                  <a:moveTo>
                    <a:pt x="69" y="3"/>
                  </a:moveTo>
                  <a:lnTo>
                    <a:pt x="90" y="0"/>
                  </a:lnTo>
                  <a:lnTo>
                    <a:pt x="92" y="0"/>
                  </a:lnTo>
                  <a:lnTo>
                    <a:pt x="94" y="1"/>
                  </a:lnTo>
                  <a:lnTo>
                    <a:pt x="106" y="18"/>
                  </a:lnTo>
                  <a:lnTo>
                    <a:pt x="124" y="30"/>
                  </a:lnTo>
                  <a:lnTo>
                    <a:pt x="128" y="30"/>
                  </a:lnTo>
                  <a:lnTo>
                    <a:pt x="128" y="34"/>
                  </a:lnTo>
                  <a:lnTo>
                    <a:pt x="128" y="54"/>
                  </a:lnTo>
                  <a:lnTo>
                    <a:pt x="133" y="75"/>
                  </a:lnTo>
                  <a:lnTo>
                    <a:pt x="135" y="77"/>
                  </a:lnTo>
                  <a:lnTo>
                    <a:pt x="133" y="79"/>
                  </a:lnTo>
                  <a:lnTo>
                    <a:pt x="121" y="93"/>
                  </a:lnTo>
                  <a:lnTo>
                    <a:pt x="112" y="115"/>
                  </a:lnTo>
                  <a:lnTo>
                    <a:pt x="110" y="117"/>
                  </a:lnTo>
                  <a:lnTo>
                    <a:pt x="108" y="117"/>
                  </a:lnTo>
                  <a:lnTo>
                    <a:pt x="88" y="120"/>
                  </a:lnTo>
                  <a:lnTo>
                    <a:pt x="69" y="131"/>
                  </a:lnTo>
                  <a:lnTo>
                    <a:pt x="67" y="131"/>
                  </a:lnTo>
                  <a:lnTo>
                    <a:pt x="65" y="131"/>
                  </a:lnTo>
                  <a:lnTo>
                    <a:pt x="47" y="120"/>
                  </a:lnTo>
                  <a:lnTo>
                    <a:pt x="25" y="115"/>
                  </a:lnTo>
                  <a:lnTo>
                    <a:pt x="24" y="115"/>
                  </a:lnTo>
                  <a:lnTo>
                    <a:pt x="22" y="113"/>
                  </a:lnTo>
                  <a:lnTo>
                    <a:pt x="15" y="93"/>
                  </a:lnTo>
                  <a:lnTo>
                    <a:pt x="2" y="75"/>
                  </a:lnTo>
                  <a:lnTo>
                    <a:pt x="0" y="73"/>
                  </a:lnTo>
                  <a:lnTo>
                    <a:pt x="2" y="72"/>
                  </a:lnTo>
                  <a:lnTo>
                    <a:pt x="7" y="54"/>
                  </a:lnTo>
                  <a:lnTo>
                    <a:pt x="9" y="30"/>
                  </a:lnTo>
                  <a:lnTo>
                    <a:pt x="9" y="28"/>
                  </a:lnTo>
                  <a:lnTo>
                    <a:pt x="11" y="27"/>
                  </a:lnTo>
                  <a:lnTo>
                    <a:pt x="29" y="18"/>
                  </a:lnTo>
                  <a:lnTo>
                    <a:pt x="43" y="1"/>
                  </a:lnTo>
                  <a:lnTo>
                    <a:pt x="45" y="0"/>
                  </a:lnTo>
                  <a:lnTo>
                    <a:pt x="49" y="0"/>
                  </a:lnTo>
                  <a:lnTo>
                    <a:pt x="69" y="3"/>
                  </a:lnTo>
                  <a:lnTo>
                    <a:pt x="69" y="3"/>
                  </a:lnTo>
                  <a:close/>
                  <a:moveTo>
                    <a:pt x="88" y="9"/>
                  </a:moveTo>
                  <a:lnTo>
                    <a:pt x="69" y="12"/>
                  </a:lnTo>
                  <a:lnTo>
                    <a:pt x="67" y="12"/>
                  </a:lnTo>
                  <a:lnTo>
                    <a:pt x="49" y="9"/>
                  </a:lnTo>
                  <a:lnTo>
                    <a:pt x="34" y="23"/>
                  </a:lnTo>
                  <a:lnTo>
                    <a:pt x="34" y="25"/>
                  </a:lnTo>
                  <a:lnTo>
                    <a:pt x="18" y="34"/>
                  </a:lnTo>
                  <a:lnTo>
                    <a:pt x="16" y="54"/>
                  </a:lnTo>
                  <a:lnTo>
                    <a:pt x="16" y="55"/>
                  </a:lnTo>
                  <a:lnTo>
                    <a:pt x="11" y="73"/>
                  </a:lnTo>
                  <a:lnTo>
                    <a:pt x="22" y="90"/>
                  </a:lnTo>
                  <a:lnTo>
                    <a:pt x="24" y="90"/>
                  </a:lnTo>
                  <a:lnTo>
                    <a:pt x="29" y="108"/>
                  </a:lnTo>
                  <a:lnTo>
                    <a:pt x="49" y="111"/>
                  </a:lnTo>
                  <a:lnTo>
                    <a:pt x="51" y="113"/>
                  </a:lnTo>
                  <a:lnTo>
                    <a:pt x="67" y="122"/>
                  </a:lnTo>
                  <a:lnTo>
                    <a:pt x="85" y="113"/>
                  </a:lnTo>
                  <a:lnTo>
                    <a:pt x="86" y="111"/>
                  </a:lnTo>
                  <a:lnTo>
                    <a:pt x="104" y="110"/>
                  </a:lnTo>
                  <a:lnTo>
                    <a:pt x="112" y="90"/>
                  </a:lnTo>
                  <a:lnTo>
                    <a:pt x="113" y="90"/>
                  </a:lnTo>
                  <a:lnTo>
                    <a:pt x="124" y="75"/>
                  </a:lnTo>
                  <a:lnTo>
                    <a:pt x="119" y="55"/>
                  </a:lnTo>
                  <a:lnTo>
                    <a:pt x="119" y="54"/>
                  </a:lnTo>
                  <a:lnTo>
                    <a:pt x="119" y="36"/>
                  </a:lnTo>
                  <a:lnTo>
                    <a:pt x="101" y="25"/>
                  </a:lnTo>
                  <a:lnTo>
                    <a:pt x="101" y="23"/>
                  </a:lnTo>
                  <a:lnTo>
                    <a:pt x="88" y="9"/>
                  </a:lnTo>
                  <a:close/>
                </a:path>
              </a:pathLst>
            </a:custGeom>
            <a:solidFill>
              <a:schemeClr val="dk1"/>
            </a:solidFill>
            <a:ln w="0">
              <a:noFill/>
            </a:ln>
          </p:spPr>
          <p:style>
            <a:lnRef idx="0"/>
            <a:fillRef idx="0"/>
            <a:effectRef idx="0"/>
            <a:fontRef idx="minor"/>
          </p:style>
        </p:sp>
      </p:grpSp>
      <p:grpSp>
        <p:nvGrpSpPr>
          <p:cNvPr id="2348" name="Google Shape;2313;p49"/>
          <p:cNvGrpSpPr/>
          <p:nvPr/>
        </p:nvGrpSpPr>
        <p:grpSpPr>
          <a:xfrm>
            <a:off x="3140640" y="4128840"/>
            <a:ext cx="750960" cy="683640"/>
            <a:chOff x="3140640" y="4128840"/>
            <a:chExt cx="750960" cy="683640"/>
          </a:xfrm>
        </p:grpSpPr>
        <p:sp>
          <p:nvSpPr>
            <p:cNvPr id="2349" name="Google Shape;2314;p49"/>
            <p:cNvSpPr/>
            <p:nvPr/>
          </p:nvSpPr>
          <p:spPr>
            <a:xfrm>
              <a:off x="3140640" y="4306320"/>
              <a:ext cx="328680" cy="506160"/>
            </a:xfrm>
            <a:custGeom>
              <a:avLst/>
              <a:gdLst/>
              <a:ahLst/>
              <a:rect l="l" t="t" r="r" b="b"/>
              <a:pathLst>
                <a:path w="93" h="142">
                  <a:moveTo>
                    <a:pt x="93" y="20"/>
                  </a:moveTo>
                  <a:cubicBezTo>
                    <a:pt x="93" y="49"/>
                    <a:pt x="93" y="49"/>
                    <a:pt x="93" y="49"/>
                  </a:cubicBezTo>
                  <a:cubicBezTo>
                    <a:pt x="93" y="53"/>
                    <a:pt x="93" y="53"/>
                    <a:pt x="93" y="53"/>
                  </a:cubicBezTo>
                  <a:cubicBezTo>
                    <a:pt x="78" y="58"/>
                    <a:pt x="62" y="60"/>
                    <a:pt x="47" y="61"/>
                  </a:cubicBezTo>
                  <a:cubicBezTo>
                    <a:pt x="31" y="61"/>
                    <a:pt x="16" y="58"/>
                    <a:pt x="0" y="53"/>
                  </a:cubicBezTo>
                  <a:cubicBezTo>
                    <a:pt x="0" y="49"/>
                    <a:pt x="0" y="49"/>
                    <a:pt x="0" y="49"/>
                  </a:cubicBezTo>
                  <a:cubicBezTo>
                    <a:pt x="0" y="20"/>
                    <a:pt x="0" y="20"/>
                    <a:pt x="0" y="20"/>
                  </a:cubicBezTo>
                  <a:cubicBezTo>
                    <a:pt x="0" y="20"/>
                    <a:pt x="0" y="20"/>
                    <a:pt x="0" y="20"/>
                  </a:cubicBezTo>
                  <a:cubicBezTo>
                    <a:pt x="0" y="9"/>
                    <a:pt x="21" y="0"/>
                    <a:pt x="47" y="0"/>
                  </a:cubicBezTo>
                  <a:cubicBezTo>
                    <a:pt x="72" y="0"/>
                    <a:pt x="93" y="9"/>
                    <a:pt x="93" y="20"/>
                  </a:cubicBezTo>
                  <a:cubicBezTo>
                    <a:pt x="93" y="20"/>
                    <a:pt x="93" y="20"/>
                    <a:pt x="93" y="20"/>
                  </a:cubicBezTo>
                  <a:close/>
                  <a:moveTo>
                    <a:pt x="93" y="55"/>
                  </a:moveTo>
                  <a:cubicBezTo>
                    <a:pt x="78" y="60"/>
                    <a:pt x="62" y="63"/>
                    <a:pt x="47" y="63"/>
                  </a:cubicBezTo>
                  <a:cubicBezTo>
                    <a:pt x="31" y="63"/>
                    <a:pt x="16" y="61"/>
                    <a:pt x="0" y="56"/>
                  </a:cubicBezTo>
                  <a:cubicBezTo>
                    <a:pt x="0" y="64"/>
                    <a:pt x="0" y="64"/>
                    <a:pt x="0" y="64"/>
                  </a:cubicBezTo>
                  <a:cubicBezTo>
                    <a:pt x="16" y="69"/>
                    <a:pt x="31" y="71"/>
                    <a:pt x="47" y="71"/>
                  </a:cubicBezTo>
                  <a:cubicBezTo>
                    <a:pt x="62" y="71"/>
                    <a:pt x="78" y="68"/>
                    <a:pt x="93" y="63"/>
                  </a:cubicBezTo>
                  <a:cubicBezTo>
                    <a:pt x="93" y="55"/>
                    <a:pt x="93" y="55"/>
                    <a:pt x="93" y="55"/>
                  </a:cubicBezTo>
                  <a:close/>
                  <a:moveTo>
                    <a:pt x="93" y="66"/>
                  </a:moveTo>
                  <a:cubicBezTo>
                    <a:pt x="93" y="89"/>
                    <a:pt x="93" y="89"/>
                    <a:pt x="93" y="89"/>
                  </a:cubicBezTo>
                  <a:cubicBezTo>
                    <a:pt x="78" y="94"/>
                    <a:pt x="62" y="97"/>
                    <a:pt x="47" y="97"/>
                  </a:cubicBezTo>
                  <a:cubicBezTo>
                    <a:pt x="31" y="97"/>
                    <a:pt x="16" y="94"/>
                    <a:pt x="0" y="89"/>
                  </a:cubicBezTo>
                  <a:cubicBezTo>
                    <a:pt x="0" y="66"/>
                    <a:pt x="0" y="66"/>
                    <a:pt x="0" y="66"/>
                  </a:cubicBezTo>
                  <a:cubicBezTo>
                    <a:pt x="16" y="71"/>
                    <a:pt x="31" y="74"/>
                    <a:pt x="47" y="73"/>
                  </a:cubicBezTo>
                  <a:cubicBezTo>
                    <a:pt x="62" y="73"/>
                    <a:pt x="78" y="71"/>
                    <a:pt x="93" y="66"/>
                  </a:cubicBezTo>
                  <a:close/>
                  <a:moveTo>
                    <a:pt x="93" y="91"/>
                  </a:moveTo>
                  <a:cubicBezTo>
                    <a:pt x="78" y="96"/>
                    <a:pt x="62" y="99"/>
                    <a:pt x="47" y="99"/>
                  </a:cubicBezTo>
                  <a:cubicBezTo>
                    <a:pt x="31" y="99"/>
                    <a:pt x="16" y="97"/>
                    <a:pt x="0" y="92"/>
                  </a:cubicBezTo>
                  <a:cubicBezTo>
                    <a:pt x="0" y="100"/>
                    <a:pt x="0" y="100"/>
                    <a:pt x="0" y="100"/>
                  </a:cubicBezTo>
                  <a:cubicBezTo>
                    <a:pt x="16" y="105"/>
                    <a:pt x="31" y="107"/>
                    <a:pt x="47" y="107"/>
                  </a:cubicBezTo>
                  <a:cubicBezTo>
                    <a:pt x="62" y="107"/>
                    <a:pt x="78" y="104"/>
                    <a:pt x="93" y="99"/>
                  </a:cubicBezTo>
                  <a:cubicBezTo>
                    <a:pt x="93" y="91"/>
                    <a:pt x="93" y="91"/>
                    <a:pt x="93" y="91"/>
                  </a:cubicBezTo>
                  <a:close/>
                  <a:moveTo>
                    <a:pt x="93" y="102"/>
                  </a:moveTo>
                  <a:cubicBezTo>
                    <a:pt x="93" y="114"/>
                    <a:pt x="93" y="114"/>
                    <a:pt x="93" y="114"/>
                  </a:cubicBezTo>
                  <a:cubicBezTo>
                    <a:pt x="93" y="139"/>
                    <a:pt x="69" y="141"/>
                    <a:pt x="46" y="140"/>
                  </a:cubicBezTo>
                  <a:cubicBezTo>
                    <a:pt x="26" y="140"/>
                    <a:pt x="0" y="142"/>
                    <a:pt x="0" y="114"/>
                  </a:cubicBezTo>
                  <a:cubicBezTo>
                    <a:pt x="0" y="102"/>
                    <a:pt x="0" y="102"/>
                    <a:pt x="0" y="102"/>
                  </a:cubicBezTo>
                  <a:cubicBezTo>
                    <a:pt x="16" y="107"/>
                    <a:pt x="31" y="110"/>
                    <a:pt x="47" y="110"/>
                  </a:cubicBezTo>
                  <a:cubicBezTo>
                    <a:pt x="62" y="109"/>
                    <a:pt x="78" y="107"/>
                    <a:pt x="93" y="102"/>
                  </a:cubicBezTo>
                  <a:close/>
                  <a:moveTo>
                    <a:pt x="47" y="2"/>
                  </a:moveTo>
                  <a:cubicBezTo>
                    <a:pt x="24" y="2"/>
                    <a:pt x="6" y="10"/>
                    <a:pt x="6" y="20"/>
                  </a:cubicBezTo>
                  <a:cubicBezTo>
                    <a:pt x="6" y="29"/>
                    <a:pt x="24" y="37"/>
                    <a:pt x="47" y="37"/>
                  </a:cubicBezTo>
                  <a:cubicBezTo>
                    <a:pt x="69" y="37"/>
                    <a:pt x="88" y="29"/>
                    <a:pt x="88" y="20"/>
                  </a:cubicBezTo>
                  <a:cubicBezTo>
                    <a:pt x="88" y="10"/>
                    <a:pt x="69" y="2"/>
                    <a:pt x="47" y="2"/>
                  </a:cubicBezTo>
                  <a:close/>
                </a:path>
              </a:pathLst>
            </a:custGeom>
            <a:solidFill>
              <a:schemeClr val="dk1"/>
            </a:solidFill>
            <a:ln w="0">
              <a:noFill/>
            </a:ln>
          </p:spPr>
          <p:style>
            <a:lnRef idx="0"/>
            <a:fillRef idx="0"/>
            <a:effectRef idx="0"/>
            <a:fontRef idx="minor"/>
          </p:style>
        </p:sp>
        <p:sp>
          <p:nvSpPr>
            <p:cNvPr id="2350" name="Google Shape;2315;p49"/>
            <p:cNvSpPr/>
            <p:nvPr/>
          </p:nvSpPr>
          <p:spPr>
            <a:xfrm>
              <a:off x="3170160" y="4321800"/>
              <a:ext cx="275400" cy="109800"/>
            </a:xfrm>
            <a:custGeom>
              <a:avLst/>
              <a:gdLst/>
              <a:ahLst/>
              <a:rect l="l" t="t" r="r" b="b"/>
              <a:pathLst>
                <a:path w="78" h="31">
                  <a:moveTo>
                    <a:pt x="67" y="5"/>
                  </a:moveTo>
                  <a:cubicBezTo>
                    <a:pt x="60" y="2"/>
                    <a:pt x="50" y="0"/>
                    <a:pt x="39" y="0"/>
                  </a:cubicBezTo>
                  <a:cubicBezTo>
                    <a:pt x="28" y="0"/>
                    <a:pt x="18" y="2"/>
                    <a:pt x="10" y="5"/>
                  </a:cubicBezTo>
                  <a:cubicBezTo>
                    <a:pt x="4" y="8"/>
                    <a:pt x="0" y="12"/>
                    <a:pt x="0" y="16"/>
                  </a:cubicBezTo>
                  <a:cubicBezTo>
                    <a:pt x="0" y="20"/>
                    <a:pt x="4" y="24"/>
                    <a:pt x="10" y="26"/>
                  </a:cubicBezTo>
                  <a:cubicBezTo>
                    <a:pt x="18" y="30"/>
                    <a:pt x="28" y="31"/>
                    <a:pt x="39" y="31"/>
                  </a:cubicBezTo>
                  <a:cubicBezTo>
                    <a:pt x="50" y="31"/>
                    <a:pt x="60" y="30"/>
                    <a:pt x="67" y="26"/>
                  </a:cubicBezTo>
                  <a:cubicBezTo>
                    <a:pt x="74" y="24"/>
                    <a:pt x="78" y="20"/>
                    <a:pt x="78" y="16"/>
                  </a:cubicBezTo>
                  <a:cubicBezTo>
                    <a:pt x="78" y="12"/>
                    <a:pt x="74" y="8"/>
                    <a:pt x="67" y="5"/>
                  </a:cubicBezTo>
                  <a:close/>
                  <a:moveTo>
                    <a:pt x="66" y="11"/>
                  </a:moveTo>
                  <a:cubicBezTo>
                    <a:pt x="68" y="11"/>
                    <a:pt x="70" y="12"/>
                    <a:pt x="70" y="13"/>
                  </a:cubicBezTo>
                  <a:cubicBezTo>
                    <a:pt x="70" y="14"/>
                    <a:pt x="68" y="15"/>
                    <a:pt x="66" y="15"/>
                  </a:cubicBezTo>
                  <a:cubicBezTo>
                    <a:pt x="64" y="15"/>
                    <a:pt x="63" y="14"/>
                    <a:pt x="63" y="13"/>
                  </a:cubicBezTo>
                  <a:cubicBezTo>
                    <a:pt x="63" y="12"/>
                    <a:pt x="64" y="11"/>
                    <a:pt x="66" y="11"/>
                  </a:cubicBezTo>
                  <a:close/>
                </a:path>
              </a:pathLst>
            </a:custGeom>
            <a:solidFill>
              <a:schemeClr val="dk1"/>
            </a:solidFill>
            <a:ln w="0">
              <a:noFill/>
            </a:ln>
          </p:spPr>
          <p:style>
            <a:lnRef idx="0"/>
            <a:fillRef idx="0"/>
            <a:effectRef idx="0"/>
            <a:fontRef idx="minor"/>
          </p:style>
        </p:sp>
        <p:sp>
          <p:nvSpPr>
            <p:cNvPr id="2351" name="Google Shape;2316;p49"/>
            <p:cNvSpPr/>
            <p:nvPr/>
          </p:nvSpPr>
          <p:spPr>
            <a:xfrm>
              <a:off x="3411000" y="4128840"/>
              <a:ext cx="480600" cy="415440"/>
            </a:xfrm>
            <a:custGeom>
              <a:avLst/>
              <a:gdLst/>
              <a:ahLst/>
              <a:rect l="l" t="t" r="r" b="b"/>
              <a:pathLst>
                <a:path w="136" h="117">
                  <a:moveTo>
                    <a:pt x="66" y="4"/>
                  </a:moveTo>
                  <a:cubicBezTo>
                    <a:pt x="97" y="6"/>
                    <a:pt x="97" y="6"/>
                    <a:pt x="97" y="6"/>
                  </a:cubicBezTo>
                  <a:cubicBezTo>
                    <a:pt x="98" y="6"/>
                    <a:pt x="98" y="6"/>
                    <a:pt x="98" y="7"/>
                  </a:cubicBezTo>
                  <a:cubicBezTo>
                    <a:pt x="98" y="7"/>
                    <a:pt x="98" y="7"/>
                    <a:pt x="98" y="7"/>
                  </a:cubicBezTo>
                  <a:cubicBezTo>
                    <a:pt x="132" y="9"/>
                    <a:pt x="136" y="27"/>
                    <a:pt x="136" y="47"/>
                  </a:cubicBezTo>
                  <a:cubicBezTo>
                    <a:pt x="135" y="61"/>
                    <a:pt x="132" y="77"/>
                    <a:pt x="125" y="91"/>
                  </a:cubicBezTo>
                  <a:cubicBezTo>
                    <a:pt x="115" y="107"/>
                    <a:pt x="95" y="117"/>
                    <a:pt x="79" y="107"/>
                  </a:cubicBezTo>
                  <a:cubicBezTo>
                    <a:pt x="69" y="100"/>
                    <a:pt x="62" y="88"/>
                    <a:pt x="62" y="70"/>
                  </a:cubicBezTo>
                  <a:cubicBezTo>
                    <a:pt x="62" y="67"/>
                    <a:pt x="66" y="64"/>
                    <a:pt x="66" y="70"/>
                  </a:cubicBezTo>
                  <a:cubicBezTo>
                    <a:pt x="69" y="113"/>
                    <a:pt x="104" y="116"/>
                    <a:pt x="121" y="87"/>
                  </a:cubicBezTo>
                  <a:cubicBezTo>
                    <a:pt x="127" y="74"/>
                    <a:pt x="129" y="60"/>
                    <a:pt x="129" y="47"/>
                  </a:cubicBezTo>
                  <a:cubicBezTo>
                    <a:pt x="129" y="30"/>
                    <a:pt x="125" y="15"/>
                    <a:pt x="98" y="13"/>
                  </a:cubicBezTo>
                  <a:cubicBezTo>
                    <a:pt x="98" y="14"/>
                    <a:pt x="98" y="14"/>
                    <a:pt x="98" y="14"/>
                  </a:cubicBezTo>
                  <a:cubicBezTo>
                    <a:pt x="98" y="15"/>
                    <a:pt x="97" y="15"/>
                    <a:pt x="97" y="15"/>
                  </a:cubicBezTo>
                  <a:cubicBezTo>
                    <a:pt x="93" y="15"/>
                    <a:pt x="93" y="15"/>
                    <a:pt x="93" y="15"/>
                  </a:cubicBezTo>
                  <a:cubicBezTo>
                    <a:pt x="91" y="30"/>
                    <a:pt x="91" y="30"/>
                    <a:pt x="91" y="30"/>
                  </a:cubicBezTo>
                  <a:cubicBezTo>
                    <a:pt x="90" y="35"/>
                    <a:pt x="87" y="37"/>
                    <a:pt x="81" y="36"/>
                  </a:cubicBezTo>
                  <a:cubicBezTo>
                    <a:pt x="76" y="35"/>
                    <a:pt x="71" y="35"/>
                    <a:pt x="66" y="34"/>
                  </a:cubicBezTo>
                  <a:cubicBezTo>
                    <a:pt x="64" y="34"/>
                    <a:pt x="62" y="34"/>
                    <a:pt x="59" y="33"/>
                  </a:cubicBezTo>
                  <a:cubicBezTo>
                    <a:pt x="57" y="34"/>
                    <a:pt x="54" y="34"/>
                    <a:pt x="51" y="34"/>
                  </a:cubicBezTo>
                  <a:cubicBezTo>
                    <a:pt x="48" y="34"/>
                    <a:pt x="46" y="33"/>
                    <a:pt x="44" y="31"/>
                  </a:cubicBezTo>
                  <a:cubicBezTo>
                    <a:pt x="43" y="30"/>
                    <a:pt x="42" y="29"/>
                    <a:pt x="40" y="28"/>
                  </a:cubicBezTo>
                  <a:cubicBezTo>
                    <a:pt x="39" y="28"/>
                    <a:pt x="38" y="27"/>
                    <a:pt x="36" y="28"/>
                  </a:cubicBezTo>
                  <a:cubicBezTo>
                    <a:pt x="34" y="29"/>
                    <a:pt x="32" y="28"/>
                    <a:pt x="31" y="27"/>
                  </a:cubicBezTo>
                  <a:cubicBezTo>
                    <a:pt x="27" y="27"/>
                    <a:pt x="17" y="29"/>
                    <a:pt x="8" y="50"/>
                  </a:cubicBezTo>
                  <a:cubicBezTo>
                    <a:pt x="7" y="52"/>
                    <a:pt x="4" y="53"/>
                    <a:pt x="2" y="52"/>
                  </a:cubicBezTo>
                  <a:cubicBezTo>
                    <a:pt x="0" y="51"/>
                    <a:pt x="0" y="49"/>
                    <a:pt x="0" y="47"/>
                  </a:cubicBezTo>
                  <a:cubicBezTo>
                    <a:pt x="12" y="20"/>
                    <a:pt x="24" y="21"/>
                    <a:pt x="28" y="20"/>
                  </a:cubicBezTo>
                  <a:cubicBezTo>
                    <a:pt x="29" y="18"/>
                    <a:pt x="30" y="17"/>
                    <a:pt x="32" y="16"/>
                  </a:cubicBezTo>
                  <a:cubicBezTo>
                    <a:pt x="34" y="15"/>
                    <a:pt x="34" y="13"/>
                    <a:pt x="34" y="10"/>
                  </a:cubicBezTo>
                  <a:cubicBezTo>
                    <a:pt x="34" y="8"/>
                    <a:pt x="35" y="6"/>
                    <a:pt x="38" y="6"/>
                  </a:cubicBezTo>
                  <a:cubicBezTo>
                    <a:pt x="45" y="4"/>
                    <a:pt x="52" y="2"/>
                    <a:pt x="59" y="0"/>
                  </a:cubicBezTo>
                  <a:cubicBezTo>
                    <a:pt x="62" y="0"/>
                    <a:pt x="64" y="1"/>
                    <a:pt x="66" y="4"/>
                  </a:cubicBezTo>
                  <a:cubicBezTo>
                    <a:pt x="66" y="4"/>
                    <a:pt x="66" y="4"/>
                    <a:pt x="66" y="4"/>
                  </a:cubicBezTo>
                  <a:close/>
                  <a:moveTo>
                    <a:pt x="88" y="15"/>
                  </a:moveTo>
                  <a:cubicBezTo>
                    <a:pt x="66" y="14"/>
                    <a:pt x="66" y="14"/>
                    <a:pt x="66" y="14"/>
                  </a:cubicBezTo>
                  <a:cubicBezTo>
                    <a:pt x="65" y="14"/>
                    <a:pt x="65" y="14"/>
                    <a:pt x="65" y="14"/>
                  </a:cubicBezTo>
                  <a:cubicBezTo>
                    <a:pt x="61" y="15"/>
                    <a:pt x="60" y="22"/>
                    <a:pt x="60" y="26"/>
                  </a:cubicBezTo>
                  <a:cubicBezTo>
                    <a:pt x="60" y="27"/>
                    <a:pt x="60" y="29"/>
                    <a:pt x="61" y="27"/>
                  </a:cubicBezTo>
                  <a:cubicBezTo>
                    <a:pt x="62" y="26"/>
                    <a:pt x="63" y="25"/>
                    <a:pt x="64" y="23"/>
                  </a:cubicBezTo>
                  <a:cubicBezTo>
                    <a:pt x="66" y="20"/>
                    <a:pt x="70" y="19"/>
                    <a:pt x="75" y="22"/>
                  </a:cubicBezTo>
                  <a:cubicBezTo>
                    <a:pt x="78" y="25"/>
                    <a:pt x="82" y="27"/>
                    <a:pt x="86" y="29"/>
                  </a:cubicBezTo>
                  <a:cubicBezTo>
                    <a:pt x="87" y="30"/>
                    <a:pt x="87" y="29"/>
                    <a:pt x="88" y="28"/>
                  </a:cubicBezTo>
                  <a:cubicBezTo>
                    <a:pt x="88" y="15"/>
                    <a:pt x="88" y="15"/>
                    <a:pt x="88" y="15"/>
                  </a:cubicBezTo>
                  <a:close/>
                  <a:moveTo>
                    <a:pt x="65" y="28"/>
                  </a:moveTo>
                  <a:cubicBezTo>
                    <a:pt x="65" y="29"/>
                    <a:pt x="65" y="29"/>
                    <a:pt x="66" y="30"/>
                  </a:cubicBezTo>
                  <a:cubicBezTo>
                    <a:pt x="70" y="31"/>
                    <a:pt x="74" y="32"/>
                    <a:pt x="78" y="32"/>
                  </a:cubicBezTo>
                  <a:cubicBezTo>
                    <a:pt x="79" y="32"/>
                    <a:pt x="88" y="33"/>
                    <a:pt x="84" y="30"/>
                  </a:cubicBezTo>
                  <a:cubicBezTo>
                    <a:pt x="79" y="27"/>
                    <a:pt x="68" y="20"/>
                    <a:pt x="65" y="28"/>
                  </a:cubicBezTo>
                  <a:close/>
                </a:path>
              </a:pathLst>
            </a:custGeom>
            <a:solidFill>
              <a:schemeClr val="dk1"/>
            </a:solidFill>
            <a:ln w="0">
              <a:noFill/>
            </a:ln>
          </p:spPr>
          <p:style>
            <a:lnRef idx="0"/>
            <a:fillRef idx="0"/>
            <a:effectRef idx="0"/>
            <a:fontRef idx="minor"/>
          </p:style>
        </p:sp>
      </p:grpSp>
      <p:grpSp>
        <p:nvGrpSpPr>
          <p:cNvPr id="2352" name="Google Shape;2317;p49"/>
          <p:cNvGrpSpPr/>
          <p:nvPr/>
        </p:nvGrpSpPr>
        <p:grpSpPr>
          <a:xfrm>
            <a:off x="8452800" y="4091040"/>
            <a:ext cx="658080" cy="776520"/>
            <a:chOff x="8452800" y="4091040"/>
            <a:chExt cx="658080" cy="776520"/>
          </a:xfrm>
        </p:grpSpPr>
        <p:sp>
          <p:nvSpPr>
            <p:cNvPr id="2353" name="Google Shape;2318;p49"/>
            <p:cNvSpPr/>
            <p:nvPr/>
          </p:nvSpPr>
          <p:spPr>
            <a:xfrm>
              <a:off x="8452800" y="4349520"/>
              <a:ext cx="413640" cy="518040"/>
            </a:xfrm>
            <a:custGeom>
              <a:avLst/>
              <a:gdLst/>
              <a:ahLst/>
              <a:rect l="l" t="t" r="r" b="b"/>
              <a:pathLst>
                <a:path w="117" h="146">
                  <a:moveTo>
                    <a:pt x="70" y="31"/>
                  </a:moveTo>
                  <a:cubicBezTo>
                    <a:pt x="97" y="36"/>
                    <a:pt x="117" y="59"/>
                    <a:pt x="117" y="88"/>
                  </a:cubicBezTo>
                  <a:cubicBezTo>
                    <a:pt x="117" y="120"/>
                    <a:pt x="91" y="146"/>
                    <a:pt x="59" y="146"/>
                  </a:cubicBezTo>
                  <a:cubicBezTo>
                    <a:pt x="26" y="146"/>
                    <a:pt x="0" y="120"/>
                    <a:pt x="0" y="88"/>
                  </a:cubicBezTo>
                  <a:cubicBezTo>
                    <a:pt x="0" y="59"/>
                    <a:pt x="21" y="36"/>
                    <a:pt x="47" y="31"/>
                  </a:cubicBezTo>
                  <a:cubicBezTo>
                    <a:pt x="47" y="0"/>
                    <a:pt x="47" y="0"/>
                    <a:pt x="47" y="0"/>
                  </a:cubicBezTo>
                  <a:cubicBezTo>
                    <a:pt x="70" y="0"/>
                    <a:pt x="70" y="0"/>
                    <a:pt x="70" y="0"/>
                  </a:cubicBezTo>
                  <a:lnTo>
                    <a:pt x="70" y="31"/>
                  </a:lnTo>
                  <a:close/>
                </a:path>
              </a:pathLst>
            </a:custGeom>
            <a:solidFill>
              <a:schemeClr val="dk1"/>
            </a:solidFill>
            <a:ln w="0">
              <a:noFill/>
            </a:ln>
          </p:spPr>
          <p:style>
            <a:lnRef idx="0"/>
            <a:fillRef idx="0"/>
            <a:effectRef idx="0"/>
            <a:fontRef idx="minor"/>
          </p:style>
        </p:sp>
        <p:sp>
          <p:nvSpPr>
            <p:cNvPr id="2354" name="Google Shape;2319;p49"/>
            <p:cNvSpPr/>
            <p:nvPr/>
          </p:nvSpPr>
          <p:spPr>
            <a:xfrm>
              <a:off x="8658000" y="4091040"/>
              <a:ext cx="452880" cy="297000"/>
            </a:xfrm>
            <a:custGeom>
              <a:avLst/>
              <a:gdLst/>
              <a:ahLst/>
              <a:rect l="l" t="t" r="r" b="b"/>
              <a:pathLst>
                <a:path w="128" h="84">
                  <a:moveTo>
                    <a:pt x="88" y="0"/>
                  </a:moveTo>
                  <a:cubicBezTo>
                    <a:pt x="91" y="35"/>
                    <a:pt x="91" y="35"/>
                    <a:pt x="91" y="35"/>
                  </a:cubicBezTo>
                  <a:cubicBezTo>
                    <a:pt x="113" y="8"/>
                    <a:pt x="113" y="8"/>
                    <a:pt x="113" y="8"/>
                  </a:cubicBezTo>
                  <a:cubicBezTo>
                    <a:pt x="95" y="38"/>
                    <a:pt x="95" y="38"/>
                    <a:pt x="95" y="38"/>
                  </a:cubicBezTo>
                  <a:cubicBezTo>
                    <a:pt x="128" y="29"/>
                    <a:pt x="128" y="29"/>
                    <a:pt x="128" y="29"/>
                  </a:cubicBezTo>
                  <a:cubicBezTo>
                    <a:pt x="96" y="42"/>
                    <a:pt x="96" y="42"/>
                    <a:pt x="96" y="42"/>
                  </a:cubicBezTo>
                  <a:cubicBezTo>
                    <a:pt x="128" y="55"/>
                    <a:pt x="128" y="55"/>
                    <a:pt x="128" y="55"/>
                  </a:cubicBezTo>
                  <a:cubicBezTo>
                    <a:pt x="94" y="47"/>
                    <a:pt x="94" y="47"/>
                    <a:pt x="94" y="47"/>
                  </a:cubicBezTo>
                  <a:cubicBezTo>
                    <a:pt x="113" y="76"/>
                    <a:pt x="113" y="76"/>
                    <a:pt x="113" y="76"/>
                  </a:cubicBezTo>
                  <a:cubicBezTo>
                    <a:pt x="90" y="50"/>
                    <a:pt x="90" y="50"/>
                    <a:pt x="90" y="50"/>
                  </a:cubicBezTo>
                  <a:cubicBezTo>
                    <a:pt x="88" y="84"/>
                    <a:pt x="88" y="84"/>
                    <a:pt x="88" y="84"/>
                  </a:cubicBezTo>
                  <a:cubicBezTo>
                    <a:pt x="85" y="49"/>
                    <a:pt x="85" y="49"/>
                    <a:pt x="85" y="49"/>
                  </a:cubicBezTo>
                  <a:cubicBezTo>
                    <a:pt x="63" y="76"/>
                    <a:pt x="63" y="76"/>
                    <a:pt x="63" y="76"/>
                  </a:cubicBezTo>
                  <a:cubicBezTo>
                    <a:pt x="81" y="46"/>
                    <a:pt x="81" y="46"/>
                    <a:pt x="81" y="46"/>
                  </a:cubicBezTo>
                  <a:cubicBezTo>
                    <a:pt x="48" y="55"/>
                    <a:pt x="48" y="55"/>
                    <a:pt x="48" y="55"/>
                  </a:cubicBezTo>
                  <a:cubicBezTo>
                    <a:pt x="47" y="55"/>
                    <a:pt x="47" y="55"/>
                    <a:pt x="46" y="55"/>
                  </a:cubicBezTo>
                  <a:cubicBezTo>
                    <a:pt x="40" y="57"/>
                    <a:pt x="33" y="57"/>
                    <a:pt x="27" y="55"/>
                  </a:cubicBezTo>
                  <a:cubicBezTo>
                    <a:pt x="14" y="51"/>
                    <a:pt x="1" y="70"/>
                    <a:pt x="1" y="70"/>
                  </a:cubicBezTo>
                  <a:cubicBezTo>
                    <a:pt x="1" y="71"/>
                    <a:pt x="1" y="71"/>
                    <a:pt x="0" y="71"/>
                  </a:cubicBezTo>
                  <a:cubicBezTo>
                    <a:pt x="0" y="70"/>
                    <a:pt x="0" y="70"/>
                    <a:pt x="0" y="69"/>
                  </a:cubicBezTo>
                  <a:cubicBezTo>
                    <a:pt x="0" y="69"/>
                    <a:pt x="14" y="49"/>
                    <a:pt x="28" y="54"/>
                  </a:cubicBezTo>
                  <a:cubicBezTo>
                    <a:pt x="34" y="56"/>
                    <a:pt x="40" y="55"/>
                    <a:pt x="46" y="54"/>
                  </a:cubicBezTo>
                  <a:cubicBezTo>
                    <a:pt x="53" y="52"/>
                    <a:pt x="59" y="48"/>
                    <a:pt x="62" y="44"/>
                  </a:cubicBezTo>
                  <a:cubicBezTo>
                    <a:pt x="62" y="44"/>
                    <a:pt x="62" y="44"/>
                    <a:pt x="63" y="43"/>
                  </a:cubicBezTo>
                  <a:cubicBezTo>
                    <a:pt x="65" y="41"/>
                    <a:pt x="68" y="39"/>
                    <a:pt x="71" y="38"/>
                  </a:cubicBezTo>
                  <a:cubicBezTo>
                    <a:pt x="48" y="29"/>
                    <a:pt x="48" y="29"/>
                    <a:pt x="48" y="29"/>
                  </a:cubicBezTo>
                  <a:cubicBezTo>
                    <a:pt x="82" y="37"/>
                    <a:pt x="82" y="37"/>
                    <a:pt x="82" y="37"/>
                  </a:cubicBezTo>
                  <a:cubicBezTo>
                    <a:pt x="63" y="8"/>
                    <a:pt x="63" y="8"/>
                    <a:pt x="63" y="8"/>
                  </a:cubicBezTo>
                  <a:cubicBezTo>
                    <a:pt x="86" y="34"/>
                    <a:pt x="86" y="34"/>
                    <a:pt x="86" y="34"/>
                  </a:cubicBezTo>
                  <a:cubicBezTo>
                    <a:pt x="88" y="0"/>
                    <a:pt x="88" y="0"/>
                    <a:pt x="88" y="0"/>
                  </a:cubicBezTo>
                  <a:close/>
                  <a:moveTo>
                    <a:pt x="54" y="52"/>
                  </a:moveTo>
                  <a:cubicBezTo>
                    <a:pt x="80" y="42"/>
                    <a:pt x="80" y="42"/>
                    <a:pt x="80" y="42"/>
                  </a:cubicBezTo>
                  <a:cubicBezTo>
                    <a:pt x="73" y="39"/>
                    <a:pt x="73" y="39"/>
                    <a:pt x="73" y="39"/>
                  </a:cubicBezTo>
                  <a:cubicBezTo>
                    <a:pt x="69" y="40"/>
                    <a:pt x="66" y="42"/>
                    <a:pt x="64" y="44"/>
                  </a:cubicBezTo>
                  <a:cubicBezTo>
                    <a:pt x="64" y="45"/>
                    <a:pt x="63" y="45"/>
                    <a:pt x="63" y="45"/>
                  </a:cubicBezTo>
                  <a:cubicBezTo>
                    <a:pt x="61" y="48"/>
                    <a:pt x="58" y="50"/>
                    <a:pt x="54" y="52"/>
                  </a:cubicBezTo>
                  <a:close/>
                </a:path>
              </a:pathLst>
            </a:custGeom>
            <a:solidFill>
              <a:schemeClr val="dk1"/>
            </a:solidFill>
            <a:ln w="0">
              <a:noFill/>
            </a:ln>
          </p:spPr>
          <p:style>
            <a:lnRef idx="0"/>
            <a:fillRef idx="0"/>
            <a:effectRef idx="0"/>
            <a:fontRef idx="minor"/>
          </p:style>
        </p:sp>
      </p:grpSp>
      <p:grpSp>
        <p:nvGrpSpPr>
          <p:cNvPr id="2355" name="Google Shape;2320;p49"/>
          <p:cNvGrpSpPr/>
          <p:nvPr/>
        </p:nvGrpSpPr>
        <p:grpSpPr>
          <a:xfrm>
            <a:off x="10531800" y="4197600"/>
            <a:ext cx="819720" cy="575280"/>
            <a:chOff x="10531800" y="4197600"/>
            <a:chExt cx="819720" cy="575280"/>
          </a:xfrm>
        </p:grpSpPr>
        <p:sp>
          <p:nvSpPr>
            <p:cNvPr id="2356" name="Google Shape;2321;p49"/>
            <p:cNvSpPr/>
            <p:nvPr/>
          </p:nvSpPr>
          <p:spPr>
            <a:xfrm>
              <a:off x="10675800" y="4720320"/>
              <a:ext cx="529920" cy="30960"/>
            </a:xfrm>
            <a:prstGeom prst="rect">
              <a:avLst/>
            </a:prstGeom>
            <a:solidFill>
              <a:schemeClr val="dk1"/>
            </a:solidFill>
            <a:ln w="0">
              <a:noFill/>
            </a:ln>
          </p:spPr>
          <p:style>
            <a:lnRef idx="0"/>
            <a:fillRef idx="0"/>
            <a:effectRef idx="0"/>
            <a:fontRef idx="minor"/>
          </p:style>
        </p:sp>
        <p:sp>
          <p:nvSpPr>
            <p:cNvPr id="2357" name="Google Shape;2322;p49"/>
            <p:cNvSpPr/>
            <p:nvPr/>
          </p:nvSpPr>
          <p:spPr>
            <a:xfrm>
              <a:off x="10675800" y="4761720"/>
              <a:ext cx="529920" cy="11160"/>
            </a:xfrm>
            <a:prstGeom prst="rect">
              <a:avLst/>
            </a:prstGeom>
            <a:solidFill>
              <a:schemeClr val="dk1"/>
            </a:solidFill>
            <a:ln w="0">
              <a:noFill/>
            </a:ln>
          </p:spPr>
          <p:style>
            <a:lnRef idx="0"/>
            <a:fillRef idx="0"/>
            <a:effectRef idx="0"/>
            <a:fontRef idx="minor"/>
          </p:style>
        </p:sp>
        <p:sp>
          <p:nvSpPr>
            <p:cNvPr id="2358" name="Google Shape;2323;p49"/>
            <p:cNvSpPr/>
            <p:nvPr/>
          </p:nvSpPr>
          <p:spPr>
            <a:xfrm>
              <a:off x="10531800" y="4197600"/>
              <a:ext cx="819720" cy="510120"/>
            </a:xfrm>
            <a:custGeom>
              <a:avLst/>
              <a:gdLst/>
              <a:ahLst/>
              <a:rect l="l" t="t" r="r" b="b"/>
              <a:pathLst>
                <a:path w="232" h="144">
                  <a:moveTo>
                    <a:pt x="41" y="144"/>
                  </a:moveTo>
                  <a:cubicBezTo>
                    <a:pt x="191" y="144"/>
                    <a:pt x="191" y="144"/>
                    <a:pt x="191" y="144"/>
                  </a:cubicBezTo>
                  <a:cubicBezTo>
                    <a:pt x="226" y="96"/>
                    <a:pt x="226" y="96"/>
                    <a:pt x="226" y="96"/>
                  </a:cubicBezTo>
                  <a:cubicBezTo>
                    <a:pt x="226" y="96"/>
                    <a:pt x="227" y="96"/>
                    <a:pt x="228" y="96"/>
                  </a:cubicBezTo>
                  <a:cubicBezTo>
                    <a:pt x="230" y="96"/>
                    <a:pt x="232" y="95"/>
                    <a:pt x="232" y="92"/>
                  </a:cubicBezTo>
                  <a:cubicBezTo>
                    <a:pt x="232" y="90"/>
                    <a:pt x="230" y="88"/>
                    <a:pt x="228" y="88"/>
                  </a:cubicBezTo>
                  <a:cubicBezTo>
                    <a:pt x="225" y="88"/>
                    <a:pt x="224" y="90"/>
                    <a:pt x="224" y="92"/>
                  </a:cubicBezTo>
                  <a:cubicBezTo>
                    <a:pt x="224" y="93"/>
                    <a:pt x="224" y="94"/>
                    <a:pt x="224" y="95"/>
                  </a:cubicBezTo>
                  <a:cubicBezTo>
                    <a:pt x="191" y="123"/>
                    <a:pt x="191" y="123"/>
                    <a:pt x="191" y="123"/>
                  </a:cubicBezTo>
                  <a:cubicBezTo>
                    <a:pt x="186" y="63"/>
                    <a:pt x="186" y="63"/>
                    <a:pt x="186" y="63"/>
                  </a:cubicBezTo>
                  <a:cubicBezTo>
                    <a:pt x="188" y="62"/>
                    <a:pt x="190" y="61"/>
                    <a:pt x="190" y="59"/>
                  </a:cubicBezTo>
                  <a:cubicBezTo>
                    <a:pt x="190" y="57"/>
                    <a:pt x="188" y="55"/>
                    <a:pt x="186" y="55"/>
                  </a:cubicBezTo>
                  <a:cubicBezTo>
                    <a:pt x="183" y="55"/>
                    <a:pt x="182" y="57"/>
                    <a:pt x="182" y="59"/>
                  </a:cubicBezTo>
                  <a:cubicBezTo>
                    <a:pt x="182" y="60"/>
                    <a:pt x="183" y="62"/>
                    <a:pt x="184" y="62"/>
                  </a:cubicBezTo>
                  <a:cubicBezTo>
                    <a:pt x="158" y="116"/>
                    <a:pt x="158" y="116"/>
                    <a:pt x="158" y="116"/>
                  </a:cubicBezTo>
                  <a:cubicBezTo>
                    <a:pt x="119" y="12"/>
                    <a:pt x="119" y="12"/>
                    <a:pt x="119" y="12"/>
                  </a:cubicBezTo>
                  <a:cubicBezTo>
                    <a:pt x="121" y="11"/>
                    <a:pt x="122" y="9"/>
                    <a:pt x="122" y="7"/>
                  </a:cubicBezTo>
                  <a:cubicBezTo>
                    <a:pt x="122" y="3"/>
                    <a:pt x="119" y="0"/>
                    <a:pt x="116" y="0"/>
                  </a:cubicBezTo>
                  <a:cubicBezTo>
                    <a:pt x="112" y="0"/>
                    <a:pt x="110" y="3"/>
                    <a:pt x="110" y="7"/>
                  </a:cubicBezTo>
                  <a:cubicBezTo>
                    <a:pt x="110" y="9"/>
                    <a:pt x="111" y="11"/>
                    <a:pt x="114" y="12"/>
                  </a:cubicBezTo>
                  <a:cubicBezTo>
                    <a:pt x="80" y="116"/>
                    <a:pt x="80" y="116"/>
                    <a:pt x="80" y="116"/>
                  </a:cubicBezTo>
                  <a:cubicBezTo>
                    <a:pt x="54" y="62"/>
                    <a:pt x="54" y="62"/>
                    <a:pt x="54" y="62"/>
                  </a:cubicBezTo>
                  <a:cubicBezTo>
                    <a:pt x="55" y="61"/>
                    <a:pt x="55" y="60"/>
                    <a:pt x="55" y="59"/>
                  </a:cubicBezTo>
                  <a:cubicBezTo>
                    <a:pt x="55" y="57"/>
                    <a:pt x="54" y="55"/>
                    <a:pt x="51" y="55"/>
                  </a:cubicBezTo>
                  <a:cubicBezTo>
                    <a:pt x="49" y="55"/>
                    <a:pt x="47" y="57"/>
                    <a:pt x="47" y="59"/>
                  </a:cubicBezTo>
                  <a:cubicBezTo>
                    <a:pt x="47" y="61"/>
                    <a:pt x="49" y="62"/>
                    <a:pt x="51" y="63"/>
                  </a:cubicBezTo>
                  <a:cubicBezTo>
                    <a:pt x="43" y="119"/>
                    <a:pt x="43" y="119"/>
                    <a:pt x="43" y="119"/>
                  </a:cubicBezTo>
                  <a:cubicBezTo>
                    <a:pt x="7" y="89"/>
                    <a:pt x="7" y="89"/>
                    <a:pt x="7" y="89"/>
                  </a:cubicBezTo>
                  <a:cubicBezTo>
                    <a:pt x="8" y="89"/>
                    <a:pt x="8" y="88"/>
                    <a:pt x="8" y="87"/>
                  </a:cubicBezTo>
                  <a:cubicBezTo>
                    <a:pt x="8" y="84"/>
                    <a:pt x="7" y="83"/>
                    <a:pt x="4" y="83"/>
                  </a:cubicBezTo>
                  <a:cubicBezTo>
                    <a:pt x="2" y="83"/>
                    <a:pt x="0" y="84"/>
                    <a:pt x="0" y="87"/>
                  </a:cubicBezTo>
                  <a:cubicBezTo>
                    <a:pt x="0" y="89"/>
                    <a:pt x="2" y="90"/>
                    <a:pt x="4" y="90"/>
                  </a:cubicBezTo>
                  <a:cubicBezTo>
                    <a:pt x="5" y="90"/>
                    <a:pt x="5" y="90"/>
                    <a:pt x="6" y="90"/>
                  </a:cubicBezTo>
                  <a:cubicBezTo>
                    <a:pt x="41" y="144"/>
                    <a:pt x="41" y="144"/>
                    <a:pt x="41" y="144"/>
                  </a:cubicBezTo>
                  <a:close/>
                  <a:moveTo>
                    <a:pt x="117" y="104"/>
                  </a:moveTo>
                  <a:cubicBezTo>
                    <a:pt x="121" y="116"/>
                    <a:pt x="121" y="116"/>
                    <a:pt x="121" y="116"/>
                  </a:cubicBezTo>
                  <a:cubicBezTo>
                    <a:pt x="133" y="116"/>
                    <a:pt x="133" y="116"/>
                    <a:pt x="133" y="116"/>
                  </a:cubicBezTo>
                  <a:cubicBezTo>
                    <a:pt x="123" y="124"/>
                    <a:pt x="123" y="124"/>
                    <a:pt x="123" y="124"/>
                  </a:cubicBezTo>
                  <a:cubicBezTo>
                    <a:pt x="127" y="135"/>
                    <a:pt x="127" y="135"/>
                    <a:pt x="127" y="135"/>
                  </a:cubicBezTo>
                  <a:cubicBezTo>
                    <a:pt x="117" y="128"/>
                    <a:pt x="117" y="128"/>
                    <a:pt x="117" y="128"/>
                  </a:cubicBezTo>
                  <a:cubicBezTo>
                    <a:pt x="107" y="135"/>
                    <a:pt x="107" y="135"/>
                    <a:pt x="107" y="135"/>
                  </a:cubicBezTo>
                  <a:cubicBezTo>
                    <a:pt x="111" y="123"/>
                    <a:pt x="111" y="123"/>
                    <a:pt x="111" y="123"/>
                  </a:cubicBezTo>
                  <a:cubicBezTo>
                    <a:pt x="101" y="116"/>
                    <a:pt x="101" y="116"/>
                    <a:pt x="101" y="116"/>
                  </a:cubicBezTo>
                  <a:cubicBezTo>
                    <a:pt x="113" y="116"/>
                    <a:pt x="113" y="116"/>
                    <a:pt x="113" y="116"/>
                  </a:cubicBezTo>
                  <a:lnTo>
                    <a:pt x="117" y="104"/>
                  </a:lnTo>
                  <a:close/>
                </a:path>
              </a:pathLst>
            </a:custGeom>
            <a:solidFill>
              <a:schemeClr val="dk1"/>
            </a:solidFill>
            <a:ln w="0">
              <a:noFill/>
            </a:ln>
          </p:spPr>
          <p:style>
            <a:lnRef idx="0"/>
            <a:fillRef idx="0"/>
            <a:effectRef idx="0"/>
            <a:fontRef idx="minor"/>
          </p:style>
        </p:sp>
      </p:grpSp>
      <p:grpSp>
        <p:nvGrpSpPr>
          <p:cNvPr id="2359" name="Google Shape;2324;p49"/>
          <p:cNvGrpSpPr/>
          <p:nvPr/>
        </p:nvGrpSpPr>
        <p:grpSpPr>
          <a:xfrm>
            <a:off x="2061720" y="5231160"/>
            <a:ext cx="721440" cy="591480"/>
            <a:chOff x="2061720" y="5231160"/>
            <a:chExt cx="721440" cy="591480"/>
          </a:xfrm>
        </p:grpSpPr>
        <p:sp>
          <p:nvSpPr>
            <p:cNvPr id="2360" name="Google Shape;2325;p49"/>
            <p:cNvSpPr/>
            <p:nvPr/>
          </p:nvSpPr>
          <p:spPr>
            <a:xfrm>
              <a:off x="2061720" y="5355720"/>
              <a:ext cx="427320" cy="466920"/>
            </a:xfrm>
            <a:custGeom>
              <a:avLst/>
              <a:gdLst/>
              <a:ahLst/>
              <a:rect l="l" t="t" r="r" b="b"/>
              <a:pathLst>
                <a:path w="121" h="131">
                  <a:moveTo>
                    <a:pt x="28" y="88"/>
                  </a:moveTo>
                  <a:cubicBezTo>
                    <a:pt x="21" y="88"/>
                    <a:pt x="14" y="90"/>
                    <a:pt x="9" y="94"/>
                  </a:cubicBezTo>
                  <a:cubicBezTo>
                    <a:pt x="31" y="18"/>
                    <a:pt x="31" y="18"/>
                    <a:pt x="31" y="18"/>
                  </a:cubicBezTo>
                  <a:cubicBezTo>
                    <a:pt x="35" y="19"/>
                    <a:pt x="90" y="26"/>
                    <a:pt x="97" y="27"/>
                  </a:cubicBezTo>
                  <a:cubicBezTo>
                    <a:pt x="100" y="27"/>
                    <a:pt x="101" y="28"/>
                    <a:pt x="101" y="30"/>
                  </a:cubicBezTo>
                  <a:cubicBezTo>
                    <a:pt x="100" y="32"/>
                    <a:pt x="100" y="32"/>
                    <a:pt x="100" y="32"/>
                  </a:cubicBezTo>
                  <a:cubicBezTo>
                    <a:pt x="77" y="115"/>
                    <a:pt x="77" y="115"/>
                    <a:pt x="77" y="115"/>
                  </a:cubicBezTo>
                  <a:cubicBezTo>
                    <a:pt x="77" y="115"/>
                    <a:pt x="77" y="115"/>
                    <a:pt x="77" y="115"/>
                  </a:cubicBezTo>
                  <a:cubicBezTo>
                    <a:pt x="76" y="123"/>
                    <a:pt x="82" y="130"/>
                    <a:pt x="92" y="131"/>
                  </a:cubicBezTo>
                  <a:cubicBezTo>
                    <a:pt x="104" y="131"/>
                    <a:pt x="115" y="124"/>
                    <a:pt x="118" y="115"/>
                  </a:cubicBezTo>
                  <a:cubicBezTo>
                    <a:pt x="121" y="105"/>
                    <a:pt x="115" y="97"/>
                    <a:pt x="104" y="97"/>
                  </a:cubicBezTo>
                  <a:cubicBezTo>
                    <a:pt x="97" y="96"/>
                    <a:pt x="90" y="99"/>
                    <a:pt x="84" y="103"/>
                  </a:cubicBezTo>
                  <a:cubicBezTo>
                    <a:pt x="106" y="27"/>
                    <a:pt x="106" y="27"/>
                    <a:pt x="106" y="27"/>
                  </a:cubicBezTo>
                  <a:cubicBezTo>
                    <a:pt x="106" y="27"/>
                    <a:pt x="108" y="18"/>
                    <a:pt x="109" y="14"/>
                  </a:cubicBezTo>
                  <a:cubicBezTo>
                    <a:pt x="110" y="9"/>
                    <a:pt x="105" y="9"/>
                    <a:pt x="105" y="9"/>
                  </a:cubicBezTo>
                  <a:cubicBezTo>
                    <a:pt x="105" y="9"/>
                    <a:pt x="42" y="2"/>
                    <a:pt x="36" y="1"/>
                  </a:cubicBezTo>
                  <a:cubicBezTo>
                    <a:pt x="30" y="0"/>
                    <a:pt x="30" y="5"/>
                    <a:pt x="30" y="5"/>
                  </a:cubicBezTo>
                  <a:cubicBezTo>
                    <a:pt x="26" y="18"/>
                    <a:pt x="26" y="18"/>
                    <a:pt x="26" y="18"/>
                  </a:cubicBezTo>
                  <a:cubicBezTo>
                    <a:pt x="1" y="107"/>
                    <a:pt x="1" y="107"/>
                    <a:pt x="1" y="107"/>
                  </a:cubicBezTo>
                  <a:cubicBezTo>
                    <a:pt x="1" y="107"/>
                    <a:pt x="1" y="107"/>
                    <a:pt x="1" y="107"/>
                  </a:cubicBezTo>
                  <a:cubicBezTo>
                    <a:pt x="0" y="115"/>
                    <a:pt x="7" y="121"/>
                    <a:pt x="17" y="122"/>
                  </a:cubicBezTo>
                  <a:cubicBezTo>
                    <a:pt x="28" y="122"/>
                    <a:pt x="40" y="115"/>
                    <a:pt x="43" y="106"/>
                  </a:cubicBezTo>
                  <a:cubicBezTo>
                    <a:pt x="46" y="97"/>
                    <a:pt x="39" y="89"/>
                    <a:pt x="28" y="88"/>
                  </a:cubicBezTo>
                  <a:close/>
                </a:path>
              </a:pathLst>
            </a:custGeom>
            <a:solidFill>
              <a:schemeClr val="dk1"/>
            </a:solidFill>
            <a:ln w="0">
              <a:noFill/>
            </a:ln>
          </p:spPr>
          <p:style>
            <a:lnRef idx="0"/>
            <a:fillRef idx="0"/>
            <a:effectRef idx="0"/>
            <a:fontRef idx="minor"/>
          </p:style>
        </p:sp>
        <p:sp>
          <p:nvSpPr>
            <p:cNvPr id="2361" name="Google Shape;2326;p49"/>
            <p:cNvSpPr/>
            <p:nvPr/>
          </p:nvSpPr>
          <p:spPr>
            <a:xfrm>
              <a:off x="2624040" y="5331960"/>
              <a:ext cx="159120" cy="464760"/>
            </a:xfrm>
            <a:custGeom>
              <a:avLst/>
              <a:gdLst/>
              <a:ahLst/>
              <a:rect l="l" t="t" r="r" b="b"/>
              <a:pathLst>
                <a:path w="45" h="131">
                  <a:moveTo>
                    <a:pt x="21" y="96"/>
                  </a:moveTo>
                  <a:cubicBezTo>
                    <a:pt x="29" y="95"/>
                    <a:pt x="36" y="97"/>
                    <a:pt x="41" y="102"/>
                  </a:cubicBezTo>
                  <a:cubicBezTo>
                    <a:pt x="41" y="2"/>
                    <a:pt x="41" y="2"/>
                    <a:pt x="41" y="2"/>
                  </a:cubicBezTo>
                  <a:cubicBezTo>
                    <a:pt x="41" y="1"/>
                    <a:pt x="42" y="0"/>
                    <a:pt x="43" y="0"/>
                  </a:cubicBezTo>
                  <a:cubicBezTo>
                    <a:pt x="43" y="0"/>
                    <a:pt x="43" y="0"/>
                    <a:pt x="43" y="0"/>
                  </a:cubicBezTo>
                  <a:cubicBezTo>
                    <a:pt x="44" y="0"/>
                    <a:pt x="45" y="1"/>
                    <a:pt x="45" y="2"/>
                  </a:cubicBezTo>
                  <a:cubicBezTo>
                    <a:pt x="45" y="110"/>
                    <a:pt x="45" y="110"/>
                    <a:pt x="45" y="110"/>
                  </a:cubicBezTo>
                  <a:cubicBezTo>
                    <a:pt x="45" y="110"/>
                    <a:pt x="45" y="110"/>
                    <a:pt x="45" y="111"/>
                  </a:cubicBezTo>
                  <a:cubicBezTo>
                    <a:pt x="45" y="120"/>
                    <a:pt x="36" y="128"/>
                    <a:pt x="24" y="129"/>
                  </a:cubicBezTo>
                  <a:cubicBezTo>
                    <a:pt x="12" y="131"/>
                    <a:pt x="2" y="124"/>
                    <a:pt x="1" y="115"/>
                  </a:cubicBezTo>
                  <a:cubicBezTo>
                    <a:pt x="0" y="105"/>
                    <a:pt x="9" y="97"/>
                    <a:pt x="21" y="96"/>
                  </a:cubicBezTo>
                  <a:close/>
                </a:path>
              </a:pathLst>
            </a:custGeom>
            <a:solidFill>
              <a:schemeClr val="dk1"/>
            </a:solidFill>
            <a:ln w="0">
              <a:noFill/>
            </a:ln>
          </p:spPr>
          <p:style>
            <a:lnRef idx="0"/>
            <a:fillRef idx="0"/>
            <a:effectRef idx="0"/>
            <a:fontRef idx="minor"/>
          </p:style>
        </p:sp>
        <p:sp>
          <p:nvSpPr>
            <p:cNvPr id="2362" name="Google Shape;2327;p49"/>
            <p:cNvSpPr/>
            <p:nvPr/>
          </p:nvSpPr>
          <p:spPr>
            <a:xfrm>
              <a:off x="2426760" y="5231160"/>
              <a:ext cx="263520" cy="433080"/>
            </a:xfrm>
            <a:custGeom>
              <a:avLst/>
              <a:gdLst/>
              <a:ahLst/>
              <a:rect l="l" t="t" r="r" b="b"/>
              <a:pathLst>
                <a:path w="75" h="122">
                  <a:moveTo>
                    <a:pt x="44" y="4"/>
                  </a:moveTo>
                  <a:cubicBezTo>
                    <a:pt x="46" y="9"/>
                    <a:pt x="52" y="17"/>
                    <a:pt x="56" y="22"/>
                  </a:cubicBezTo>
                  <a:cubicBezTo>
                    <a:pt x="59" y="25"/>
                    <a:pt x="62" y="28"/>
                    <a:pt x="65" y="32"/>
                  </a:cubicBezTo>
                  <a:cubicBezTo>
                    <a:pt x="69" y="37"/>
                    <a:pt x="72" y="42"/>
                    <a:pt x="74" y="48"/>
                  </a:cubicBezTo>
                  <a:cubicBezTo>
                    <a:pt x="74" y="51"/>
                    <a:pt x="75" y="53"/>
                    <a:pt x="75" y="55"/>
                  </a:cubicBezTo>
                  <a:cubicBezTo>
                    <a:pt x="75" y="59"/>
                    <a:pt x="75" y="62"/>
                    <a:pt x="75" y="65"/>
                  </a:cubicBezTo>
                  <a:cubicBezTo>
                    <a:pt x="73" y="73"/>
                    <a:pt x="70" y="79"/>
                    <a:pt x="66" y="84"/>
                  </a:cubicBezTo>
                  <a:cubicBezTo>
                    <a:pt x="65" y="85"/>
                    <a:pt x="63" y="84"/>
                    <a:pt x="65" y="82"/>
                  </a:cubicBezTo>
                  <a:cubicBezTo>
                    <a:pt x="69" y="75"/>
                    <a:pt x="71" y="68"/>
                    <a:pt x="70" y="59"/>
                  </a:cubicBezTo>
                  <a:cubicBezTo>
                    <a:pt x="70" y="57"/>
                    <a:pt x="69" y="56"/>
                    <a:pt x="69" y="54"/>
                  </a:cubicBezTo>
                  <a:cubicBezTo>
                    <a:pt x="68" y="51"/>
                    <a:pt x="66" y="48"/>
                    <a:pt x="64" y="45"/>
                  </a:cubicBezTo>
                  <a:cubicBezTo>
                    <a:pt x="63" y="42"/>
                    <a:pt x="61" y="41"/>
                    <a:pt x="59" y="39"/>
                  </a:cubicBezTo>
                  <a:cubicBezTo>
                    <a:pt x="54" y="35"/>
                    <a:pt x="49" y="29"/>
                    <a:pt x="44" y="22"/>
                  </a:cubicBezTo>
                  <a:cubicBezTo>
                    <a:pt x="44" y="102"/>
                    <a:pt x="44" y="102"/>
                    <a:pt x="44" y="102"/>
                  </a:cubicBezTo>
                  <a:cubicBezTo>
                    <a:pt x="44" y="102"/>
                    <a:pt x="44" y="103"/>
                    <a:pt x="44" y="103"/>
                  </a:cubicBezTo>
                  <a:cubicBezTo>
                    <a:pt x="44" y="104"/>
                    <a:pt x="44" y="104"/>
                    <a:pt x="44" y="105"/>
                  </a:cubicBezTo>
                  <a:cubicBezTo>
                    <a:pt x="44" y="114"/>
                    <a:pt x="35" y="122"/>
                    <a:pt x="22" y="122"/>
                  </a:cubicBezTo>
                  <a:cubicBezTo>
                    <a:pt x="10" y="122"/>
                    <a:pt x="0" y="114"/>
                    <a:pt x="0" y="105"/>
                  </a:cubicBezTo>
                  <a:cubicBezTo>
                    <a:pt x="0" y="96"/>
                    <a:pt x="10" y="89"/>
                    <a:pt x="22" y="89"/>
                  </a:cubicBezTo>
                  <a:cubicBezTo>
                    <a:pt x="29" y="89"/>
                    <a:pt x="36" y="91"/>
                    <a:pt x="40" y="95"/>
                  </a:cubicBezTo>
                  <a:cubicBezTo>
                    <a:pt x="40" y="2"/>
                    <a:pt x="40" y="2"/>
                    <a:pt x="40" y="2"/>
                  </a:cubicBezTo>
                  <a:cubicBezTo>
                    <a:pt x="40" y="1"/>
                    <a:pt x="41" y="0"/>
                    <a:pt x="42" y="0"/>
                  </a:cubicBezTo>
                  <a:cubicBezTo>
                    <a:pt x="42" y="0"/>
                    <a:pt x="42" y="0"/>
                    <a:pt x="42" y="0"/>
                  </a:cubicBezTo>
                  <a:cubicBezTo>
                    <a:pt x="43" y="0"/>
                    <a:pt x="44" y="1"/>
                    <a:pt x="44" y="2"/>
                  </a:cubicBezTo>
                  <a:lnTo>
                    <a:pt x="44" y="4"/>
                  </a:lnTo>
                  <a:close/>
                </a:path>
              </a:pathLst>
            </a:custGeom>
            <a:solidFill>
              <a:schemeClr val="dk1"/>
            </a:solidFill>
            <a:ln w="0">
              <a:noFill/>
            </a:ln>
          </p:spPr>
          <p:style>
            <a:lnRef idx="0"/>
            <a:fillRef idx="0"/>
            <a:effectRef idx="0"/>
            <a:fontRef idx="minor"/>
          </p:style>
        </p:sp>
      </p:grpSp>
      <p:grpSp>
        <p:nvGrpSpPr>
          <p:cNvPr id="2363" name="Google Shape;2328;p49"/>
          <p:cNvGrpSpPr/>
          <p:nvPr/>
        </p:nvGrpSpPr>
        <p:grpSpPr>
          <a:xfrm>
            <a:off x="8510040" y="5209560"/>
            <a:ext cx="628560" cy="711720"/>
            <a:chOff x="8510040" y="5209560"/>
            <a:chExt cx="628560" cy="711720"/>
          </a:xfrm>
        </p:grpSpPr>
        <p:sp>
          <p:nvSpPr>
            <p:cNvPr id="2364" name="Google Shape;2329;p49"/>
            <p:cNvSpPr/>
            <p:nvPr/>
          </p:nvSpPr>
          <p:spPr>
            <a:xfrm>
              <a:off x="8510040" y="5416920"/>
              <a:ext cx="628560" cy="504360"/>
            </a:xfrm>
            <a:custGeom>
              <a:avLst/>
              <a:gdLst/>
              <a:ahLst/>
              <a:rect l="l" t="t" r="r" b="b"/>
              <a:pathLst>
                <a:path w="178" h="142">
                  <a:moveTo>
                    <a:pt x="0" y="0"/>
                  </a:moveTo>
                  <a:cubicBezTo>
                    <a:pt x="75" y="0"/>
                    <a:pt x="75" y="0"/>
                    <a:pt x="75" y="0"/>
                  </a:cubicBezTo>
                  <a:cubicBezTo>
                    <a:pt x="75" y="16"/>
                    <a:pt x="75" y="32"/>
                    <a:pt x="75" y="48"/>
                  </a:cubicBezTo>
                  <a:cubicBezTo>
                    <a:pt x="75" y="59"/>
                    <a:pt x="67" y="63"/>
                    <a:pt x="57" y="63"/>
                  </a:cubicBezTo>
                  <a:cubicBezTo>
                    <a:pt x="50" y="63"/>
                    <a:pt x="50" y="63"/>
                    <a:pt x="50" y="63"/>
                  </a:cubicBezTo>
                  <a:cubicBezTo>
                    <a:pt x="50" y="68"/>
                    <a:pt x="50" y="68"/>
                    <a:pt x="50" y="68"/>
                  </a:cubicBezTo>
                  <a:cubicBezTo>
                    <a:pt x="50" y="69"/>
                    <a:pt x="49" y="70"/>
                    <a:pt x="48" y="70"/>
                  </a:cubicBezTo>
                  <a:cubicBezTo>
                    <a:pt x="43" y="70"/>
                    <a:pt x="43" y="70"/>
                    <a:pt x="43" y="70"/>
                  </a:cubicBezTo>
                  <a:cubicBezTo>
                    <a:pt x="43" y="107"/>
                    <a:pt x="43" y="107"/>
                    <a:pt x="43" y="107"/>
                  </a:cubicBezTo>
                  <a:cubicBezTo>
                    <a:pt x="43" y="108"/>
                    <a:pt x="42" y="110"/>
                    <a:pt x="43" y="111"/>
                  </a:cubicBezTo>
                  <a:cubicBezTo>
                    <a:pt x="44" y="116"/>
                    <a:pt x="48" y="119"/>
                    <a:pt x="53" y="121"/>
                  </a:cubicBezTo>
                  <a:cubicBezTo>
                    <a:pt x="55" y="122"/>
                    <a:pt x="57" y="122"/>
                    <a:pt x="60" y="122"/>
                  </a:cubicBezTo>
                  <a:cubicBezTo>
                    <a:pt x="62" y="122"/>
                    <a:pt x="65" y="122"/>
                    <a:pt x="67" y="121"/>
                  </a:cubicBezTo>
                  <a:cubicBezTo>
                    <a:pt x="71" y="119"/>
                    <a:pt x="75" y="115"/>
                    <a:pt x="76" y="104"/>
                  </a:cubicBezTo>
                  <a:cubicBezTo>
                    <a:pt x="75" y="70"/>
                    <a:pt x="75" y="70"/>
                    <a:pt x="75" y="70"/>
                  </a:cubicBezTo>
                  <a:cubicBezTo>
                    <a:pt x="75" y="60"/>
                    <a:pt x="80" y="54"/>
                    <a:pt x="87" y="50"/>
                  </a:cubicBezTo>
                  <a:cubicBezTo>
                    <a:pt x="91" y="48"/>
                    <a:pt x="95" y="47"/>
                    <a:pt x="99" y="47"/>
                  </a:cubicBezTo>
                  <a:cubicBezTo>
                    <a:pt x="104" y="47"/>
                    <a:pt x="108" y="48"/>
                    <a:pt x="112" y="49"/>
                  </a:cubicBezTo>
                  <a:cubicBezTo>
                    <a:pt x="123" y="52"/>
                    <a:pt x="132" y="60"/>
                    <a:pt x="134" y="70"/>
                  </a:cubicBezTo>
                  <a:cubicBezTo>
                    <a:pt x="135" y="77"/>
                    <a:pt x="136" y="84"/>
                    <a:pt x="136" y="93"/>
                  </a:cubicBezTo>
                  <a:cubicBezTo>
                    <a:pt x="137" y="101"/>
                    <a:pt x="137" y="109"/>
                    <a:pt x="137" y="119"/>
                  </a:cubicBezTo>
                  <a:cubicBezTo>
                    <a:pt x="138" y="124"/>
                    <a:pt x="142" y="127"/>
                    <a:pt x="146" y="128"/>
                  </a:cubicBezTo>
                  <a:cubicBezTo>
                    <a:pt x="148" y="128"/>
                    <a:pt x="151" y="129"/>
                    <a:pt x="153" y="129"/>
                  </a:cubicBezTo>
                  <a:cubicBezTo>
                    <a:pt x="155" y="129"/>
                    <a:pt x="157" y="128"/>
                    <a:pt x="159" y="127"/>
                  </a:cubicBezTo>
                  <a:cubicBezTo>
                    <a:pt x="163" y="126"/>
                    <a:pt x="165" y="124"/>
                    <a:pt x="165" y="120"/>
                  </a:cubicBezTo>
                  <a:cubicBezTo>
                    <a:pt x="165" y="120"/>
                    <a:pt x="165" y="119"/>
                    <a:pt x="165" y="119"/>
                  </a:cubicBezTo>
                  <a:cubicBezTo>
                    <a:pt x="165" y="60"/>
                    <a:pt x="165" y="60"/>
                    <a:pt x="165" y="60"/>
                  </a:cubicBezTo>
                  <a:cubicBezTo>
                    <a:pt x="165" y="57"/>
                    <a:pt x="168" y="54"/>
                    <a:pt x="172" y="54"/>
                  </a:cubicBezTo>
                  <a:cubicBezTo>
                    <a:pt x="175" y="54"/>
                    <a:pt x="178" y="57"/>
                    <a:pt x="178" y="60"/>
                  </a:cubicBezTo>
                  <a:cubicBezTo>
                    <a:pt x="178" y="118"/>
                    <a:pt x="178" y="118"/>
                    <a:pt x="178" y="118"/>
                  </a:cubicBezTo>
                  <a:cubicBezTo>
                    <a:pt x="178" y="119"/>
                    <a:pt x="178" y="120"/>
                    <a:pt x="178" y="121"/>
                  </a:cubicBezTo>
                  <a:cubicBezTo>
                    <a:pt x="178" y="130"/>
                    <a:pt x="172" y="136"/>
                    <a:pt x="164" y="139"/>
                  </a:cubicBezTo>
                  <a:cubicBezTo>
                    <a:pt x="161" y="140"/>
                    <a:pt x="157" y="141"/>
                    <a:pt x="153" y="141"/>
                  </a:cubicBezTo>
                  <a:cubicBezTo>
                    <a:pt x="150" y="142"/>
                    <a:pt x="146" y="141"/>
                    <a:pt x="142" y="140"/>
                  </a:cubicBezTo>
                  <a:cubicBezTo>
                    <a:pt x="136" y="138"/>
                    <a:pt x="130" y="134"/>
                    <a:pt x="127" y="128"/>
                  </a:cubicBezTo>
                  <a:cubicBezTo>
                    <a:pt x="126" y="125"/>
                    <a:pt x="125" y="123"/>
                    <a:pt x="125" y="120"/>
                  </a:cubicBezTo>
                  <a:cubicBezTo>
                    <a:pt x="125" y="120"/>
                    <a:pt x="125" y="120"/>
                    <a:pt x="125" y="119"/>
                  </a:cubicBezTo>
                  <a:cubicBezTo>
                    <a:pt x="125" y="117"/>
                    <a:pt x="125" y="115"/>
                    <a:pt x="125" y="113"/>
                  </a:cubicBezTo>
                  <a:cubicBezTo>
                    <a:pt x="124" y="106"/>
                    <a:pt x="124" y="100"/>
                    <a:pt x="124" y="94"/>
                  </a:cubicBezTo>
                  <a:cubicBezTo>
                    <a:pt x="123" y="86"/>
                    <a:pt x="122" y="78"/>
                    <a:pt x="121" y="72"/>
                  </a:cubicBezTo>
                  <a:cubicBezTo>
                    <a:pt x="120" y="67"/>
                    <a:pt x="115" y="63"/>
                    <a:pt x="108" y="61"/>
                  </a:cubicBezTo>
                  <a:cubicBezTo>
                    <a:pt x="106" y="60"/>
                    <a:pt x="103" y="60"/>
                    <a:pt x="100" y="60"/>
                  </a:cubicBezTo>
                  <a:cubicBezTo>
                    <a:pt x="97" y="60"/>
                    <a:pt x="95" y="60"/>
                    <a:pt x="93" y="61"/>
                  </a:cubicBezTo>
                  <a:cubicBezTo>
                    <a:pt x="90" y="63"/>
                    <a:pt x="88" y="66"/>
                    <a:pt x="88" y="70"/>
                  </a:cubicBezTo>
                  <a:cubicBezTo>
                    <a:pt x="88" y="102"/>
                    <a:pt x="88" y="102"/>
                    <a:pt x="88" y="102"/>
                  </a:cubicBezTo>
                  <a:cubicBezTo>
                    <a:pt x="88" y="104"/>
                    <a:pt x="89" y="105"/>
                    <a:pt x="88" y="107"/>
                  </a:cubicBezTo>
                  <a:cubicBezTo>
                    <a:pt x="88" y="121"/>
                    <a:pt x="81" y="129"/>
                    <a:pt x="72" y="133"/>
                  </a:cubicBezTo>
                  <a:cubicBezTo>
                    <a:pt x="68" y="134"/>
                    <a:pt x="64" y="135"/>
                    <a:pt x="60" y="135"/>
                  </a:cubicBezTo>
                  <a:cubicBezTo>
                    <a:pt x="56" y="135"/>
                    <a:pt x="52" y="134"/>
                    <a:pt x="48" y="133"/>
                  </a:cubicBezTo>
                  <a:cubicBezTo>
                    <a:pt x="39" y="129"/>
                    <a:pt x="31" y="122"/>
                    <a:pt x="30" y="110"/>
                  </a:cubicBezTo>
                  <a:cubicBezTo>
                    <a:pt x="30" y="110"/>
                    <a:pt x="30" y="109"/>
                    <a:pt x="30" y="108"/>
                  </a:cubicBezTo>
                  <a:cubicBezTo>
                    <a:pt x="30" y="70"/>
                    <a:pt x="30" y="70"/>
                    <a:pt x="30" y="70"/>
                  </a:cubicBezTo>
                  <a:cubicBezTo>
                    <a:pt x="27" y="70"/>
                    <a:pt x="27" y="70"/>
                    <a:pt x="27" y="70"/>
                  </a:cubicBezTo>
                  <a:cubicBezTo>
                    <a:pt x="26" y="70"/>
                    <a:pt x="25" y="69"/>
                    <a:pt x="25" y="68"/>
                  </a:cubicBezTo>
                  <a:cubicBezTo>
                    <a:pt x="25" y="63"/>
                    <a:pt x="25" y="63"/>
                    <a:pt x="25" y="63"/>
                  </a:cubicBezTo>
                  <a:cubicBezTo>
                    <a:pt x="15" y="63"/>
                    <a:pt x="15" y="63"/>
                    <a:pt x="15" y="63"/>
                  </a:cubicBezTo>
                  <a:cubicBezTo>
                    <a:pt x="6" y="63"/>
                    <a:pt x="0" y="55"/>
                    <a:pt x="0" y="47"/>
                  </a:cubicBezTo>
                  <a:lnTo>
                    <a:pt x="0" y="0"/>
                  </a:lnTo>
                  <a:close/>
                </a:path>
              </a:pathLst>
            </a:custGeom>
            <a:solidFill>
              <a:schemeClr val="dk1"/>
            </a:solidFill>
            <a:ln w="0">
              <a:noFill/>
            </a:ln>
          </p:spPr>
          <p:style>
            <a:lnRef idx="0"/>
            <a:fillRef idx="0"/>
            <a:effectRef idx="0"/>
            <a:fontRef idx="minor"/>
          </p:style>
        </p:sp>
        <p:sp>
          <p:nvSpPr>
            <p:cNvPr id="2365" name="Google Shape;2330;p49"/>
            <p:cNvSpPr/>
            <p:nvPr/>
          </p:nvSpPr>
          <p:spPr>
            <a:xfrm>
              <a:off x="8545680" y="5209560"/>
              <a:ext cx="36720" cy="198360"/>
            </a:xfrm>
            <a:custGeom>
              <a:avLst/>
              <a:gdLst/>
              <a:ahLst/>
              <a:rect l="l" t="t" r="r" b="b"/>
              <a:pathLst>
                <a:path w="11" h="56">
                  <a:moveTo>
                    <a:pt x="6" y="0"/>
                  </a:moveTo>
                  <a:cubicBezTo>
                    <a:pt x="6" y="0"/>
                    <a:pt x="6" y="0"/>
                    <a:pt x="6" y="0"/>
                  </a:cubicBezTo>
                  <a:cubicBezTo>
                    <a:pt x="8" y="0"/>
                    <a:pt x="11" y="2"/>
                    <a:pt x="11" y="5"/>
                  </a:cubicBezTo>
                  <a:cubicBezTo>
                    <a:pt x="11" y="56"/>
                    <a:pt x="11" y="56"/>
                    <a:pt x="11" y="56"/>
                  </a:cubicBezTo>
                  <a:cubicBezTo>
                    <a:pt x="0" y="56"/>
                    <a:pt x="0" y="56"/>
                    <a:pt x="0" y="56"/>
                  </a:cubicBezTo>
                  <a:cubicBezTo>
                    <a:pt x="0" y="5"/>
                    <a:pt x="0" y="5"/>
                    <a:pt x="0" y="5"/>
                  </a:cubicBezTo>
                  <a:cubicBezTo>
                    <a:pt x="0" y="2"/>
                    <a:pt x="3" y="0"/>
                    <a:pt x="6" y="0"/>
                  </a:cubicBezTo>
                  <a:close/>
                </a:path>
              </a:pathLst>
            </a:custGeom>
            <a:solidFill>
              <a:schemeClr val="dk1"/>
            </a:solidFill>
            <a:ln w="0">
              <a:noFill/>
            </a:ln>
          </p:spPr>
          <p:style>
            <a:lnRef idx="0"/>
            <a:fillRef idx="0"/>
            <a:effectRef idx="0"/>
            <a:fontRef idx="minor"/>
          </p:style>
        </p:sp>
        <p:sp>
          <p:nvSpPr>
            <p:cNvPr id="2366" name="Google Shape;2331;p49"/>
            <p:cNvSpPr/>
            <p:nvPr/>
          </p:nvSpPr>
          <p:spPr>
            <a:xfrm>
              <a:off x="8703360" y="5209560"/>
              <a:ext cx="34920" cy="198360"/>
            </a:xfrm>
            <a:custGeom>
              <a:avLst/>
              <a:gdLst/>
              <a:ahLst/>
              <a:rect l="l" t="t" r="r" b="b"/>
              <a:pathLst>
                <a:path w="10" h="56">
                  <a:moveTo>
                    <a:pt x="5" y="0"/>
                  </a:moveTo>
                  <a:cubicBezTo>
                    <a:pt x="5" y="0"/>
                    <a:pt x="5" y="0"/>
                    <a:pt x="5" y="0"/>
                  </a:cubicBezTo>
                  <a:cubicBezTo>
                    <a:pt x="8" y="0"/>
                    <a:pt x="10" y="2"/>
                    <a:pt x="10" y="5"/>
                  </a:cubicBezTo>
                  <a:cubicBezTo>
                    <a:pt x="10" y="56"/>
                    <a:pt x="10" y="56"/>
                    <a:pt x="10" y="56"/>
                  </a:cubicBezTo>
                  <a:cubicBezTo>
                    <a:pt x="0" y="56"/>
                    <a:pt x="0" y="56"/>
                    <a:pt x="0" y="56"/>
                  </a:cubicBezTo>
                  <a:cubicBezTo>
                    <a:pt x="0" y="5"/>
                    <a:pt x="0" y="5"/>
                    <a:pt x="0" y="5"/>
                  </a:cubicBezTo>
                  <a:cubicBezTo>
                    <a:pt x="0" y="2"/>
                    <a:pt x="2" y="0"/>
                    <a:pt x="5" y="0"/>
                  </a:cubicBezTo>
                  <a:close/>
                </a:path>
              </a:pathLst>
            </a:custGeom>
            <a:solidFill>
              <a:schemeClr val="dk1"/>
            </a:solidFill>
            <a:ln w="0">
              <a:noFill/>
            </a:ln>
          </p:spPr>
          <p:style>
            <a:lnRef idx="0"/>
            <a:fillRef idx="0"/>
            <a:effectRef idx="0"/>
            <a:fontRef idx="minor"/>
          </p:style>
        </p:sp>
      </p:grpSp>
      <p:grpSp>
        <p:nvGrpSpPr>
          <p:cNvPr id="2367" name="Google Shape;2332;p49"/>
          <p:cNvGrpSpPr/>
          <p:nvPr/>
        </p:nvGrpSpPr>
        <p:grpSpPr>
          <a:xfrm>
            <a:off x="6403320" y="5221440"/>
            <a:ext cx="624600" cy="654120"/>
            <a:chOff x="6403320" y="5221440"/>
            <a:chExt cx="624600" cy="654120"/>
          </a:xfrm>
        </p:grpSpPr>
        <p:sp>
          <p:nvSpPr>
            <p:cNvPr id="2368" name="Google Shape;2333;p49"/>
            <p:cNvSpPr/>
            <p:nvPr/>
          </p:nvSpPr>
          <p:spPr>
            <a:xfrm>
              <a:off x="6403320" y="5221440"/>
              <a:ext cx="387720" cy="654120"/>
            </a:xfrm>
            <a:custGeom>
              <a:avLst/>
              <a:gdLst/>
              <a:ahLst/>
              <a:rect l="l" t="t" r="r" b="b"/>
              <a:pathLst>
                <a:path w="110" h="184">
                  <a:moveTo>
                    <a:pt x="55" y="0"/>
                  </a:moveTo>
                  <a:cubicBezTo>
                    <a:pt x="55" y="0"/>
                    <a:pt x="55" y="0"/>
                    <a:pt x="55" y="0"/>
                  </a:cubicBezTo>
                  <a:cubicBezTo>
                    <a:pt x="80" y="0"/>
                    <a:pt x="101" y="20"/>
                    <a:pt x="101" y="46"/>
                  </a:cubicBezTo>
                  <a:cubicBezTo>
                    <a:pt x="101" y="61"/>
                    <a:pt x="101" y="61"/>
                    <a:pt x="101" y="61"/>
                  </a:cubicBezTo>
                  <a:cubicBezTo>
                    <a:pt x="95" y="61"/>
                    <a:pt x="95" y="61"/>
                    <a:pt x="95" y="61"/>
                  </a:cubicBezTo>
                  <a:cubicBezTo>
                    <a:pt x="95" y="47"/>
                    <a:pt x="95" y="47"/>
                    <a:pt x="95" y="47"/>
                  </a:cubicBezTo>
                  <a:cubicBezTo>
                    <a:pt x="95" y="25"/>
                    <a:pt x="77" y="7"/>
                    <a:pt x="55" y="7"/>
                  </a:cubicBezTo>
                  <a:cubicBezTo>
                    <a:pt x="55" y="7"/>
                    <a:pt x="55" y="7"/>
                    <a:pt x="55" y="7"/>
                  </a:cubicBezTo>
                  <a:cubicBezTo>
                    <a:pt x="32" y="7"/>
                    <a:pt x="14" y="25"/>
                    <a:pt x="14" y="47"/>
                  </a:cubicBezTo>
                  <a:cubicBezTo>
                    <a:pt x="14" y="61"/>
                    <a:pt x="14" y="61"/>
                    <a:pt x="14" y="61"/>
                  </a:cubicBezTo>
                  <a:cubicBezTo>
                    <a:pt x="8" y="61"/>
                    <a:pt x="8" y="61"/>
                    <a:pt x="8" y="61"/>
                  </a:cubicBezTo>
                  <a:cubicBezTo>
                    <a:pt x="8" y="46"/>
                    <a:pt x="8" y="46"/>
                    <a:pt x="8" y="46"/>
                  </a:cubicBezTo>
                  <a:cubicBezTo>
                    <a:pt x="8" y="20"/>
                    <a:pt x="29" y="0"/>
                    <a:pt x="55" y="0"/>
                  </a:cubicBezTo>
                  <a:close/>
                  <a:moveTo>
                    <a:pt x="6" y="173"/>
                  </a:moveTo>
                  <a:cubicBezTo>
                    <a:pt x="16" y="173"/>
                    <a:pt x="16" y="173"/>
                    <a:pt x="16" y="173"/>
                  </a:cubicBezTo>
                  <a:cubicBezTo>
                    <a:pt x="16" y="169"/>
                    <a:pt x="29" y="166"/>
                    <a:pt x="46" y="165"/>
                  </a:cubicBezTo>
                  <a:cubicBezTo>
                    <a:pt x="46" y="152"/>
                    <a:pt x="46" y="152"/>
                    <a:pt x="46" y="152"/>
                  </a:cubicBezTo>
                  <a:cubicBezTo>
                    <a:pt x="24" y="148"/>
                    <a:pt x="8" y="129"/>
                    <a:pt x="8" y="107"/>
                  </a:cubicBezTo>
                  <a:cubicBezTo>
                    <a:pt x="8" y="72"/>
                    <a:pt x="8" y="72"/>
                    <a:pt x="8" y="72"/>
                  </a:cubicBezTo>
                  <a:cubicBezTo>
                    <a:pt x="14" y="72"/>
                    <a:pt x="14" y="72"/>
                    <a:pt x="14" y="72"/>
                  </a:cubicBezTo>
                  <a:cubicBezTo>
                    <a:pt x="14" y="106"/>
                    <a:pt x="14" y="106"/>
                    <a:pt x="14" y="106"/>
                  </a:cubicBezTo>
                  <a:cubicBezTo>
                    <a:pt x="14" y="128"/>
                    <a:pt x="32" y="146"/>
                    <a:pt x="55" y="146"/>
                  </a:cubicBezTo>
                  <a:cubicBezTo>
                    <a:pt x="55" y="146"/>
                    <a:pt x="55" y="146"/>
                    <a:pt x="55" y="146"/>
                  </a:cubicBezTo>
                  <a:cubicBezTo>
                    <a:pt x="77" y="146"/>
                    <a:pt x="95" y="128"/>
                    <a:pt x="95" y="106"/>
                  </a:cubicBezTo>
                  <a:cubicBezTo>
                    <a:pt x="95" y="72"/>
                    <a:pt x="95" y="72"/>
                    <a:pt x="95" y="72"/>
                  </a:cubicBezTo>
                  <a:cubicBezTo>
                    <a:pt x="101" y="72"/>
                    <a:pt x="101" y="72"/>
                    <a:pt x="101" y="72"/>
                  </a:cubicBezTo>
                  <a:cubicBezTo>
                    <a:pt x="101" y="107"/>
                    <a:pt x="101" y="107"/>
                    <a:pt x="101" y="107"/>
                  </a:cubicBezTo>
                  <a:cubicBezTo>
                    <a:pt x="101" y="129"/>
                    <a:pt x="85" y="148"/>
                    <a:pt x="64" y="152"/>
                  </a:cubicBezTo>
                  <a:cubicBezTo>
                    <a:pt x="64" y="165"/>
                    <a:pt x="64" y="165"/>
                    <a:pt x="64" y="165"/>
                  </a:cubicBezTo>
                  <a:cubicBezTo>
                    <a:pt x="81" y="166"/>
                    <a:pt x="94" y="169"/>
                    <a:pt x="94" y="173"/>
                  </a:cubicBezTo>
                  <a:cubicBezTo>
                    <a:pt x="105" y="173"/>
                    <a:pt x="105" y="173"/>
                    <a:pt x="105" y="173"/>
                  </a:cubicBezTo>
                  <a:cubicBezTo>
                    <a:pt x="107" y="173"/>
                    <a:pt x="110" y="175"/>
                    <a:pt x="110" y="178"/>
                  </a:cubicBezTo>
                  <a:cubicBezTo>
                    <a:pt x="110" y="179"/>
                    <a:pt x="110" y="179"/>
                    <a:pt x="110" y="179"/>
                  </a:cubicBezTo>
                  <a:cubicBezTo>
                    <a:pt x="110" y="181"/>
                    <a:pt x="107" y="184"/>
                    <a:pt x="105" y="184"/>
                  </a:cubicBezTo>
                  <a:cubicBezTo>
                    <a:pt x="6" y="184"/>
                    <a:pt x="6" y="184"/>
                    <a:pt x="6" y="184"/>
                  </a:cubicBezTo>
                  <a:cubicBezTo>
                    <a:pt x="3" y="184"/>
                    <a:pt x="0" y="181"/>
                    <a:pt x="0" y="179"/>
                  </a:cubicBezTo>
                  <a:cubicBezTo>
                    <a:pt x="0" y="178"/>
                    <a:pt x="0" y="178"/>
                    <a:pt x="0" y="178"/>
                  </a:cubicBezTo>
                  <a:cubicBezTo>
                    <a:pt x="0" y="175"/>
                    <a:pt x="3" y="173"/>
                    <a:pt x="6" y="173"/>
                  </a:cubicBezTo>
                  <a:close/>
                </a:path>
              </a:pathLst>
            </a:custGeom>
            <a:solidFill>
              <a:schemeClr val="dk1"/>
            </a:solidFill>
            <a:ln w="0">
              <a:noFill/>
            </a:ln>
          </p:spPr>
          <p:style>
            <a:lnRef idx="0"/>
            <a:fillRef idx="0"/>
            <a:effectRef idx="0"/>
            <a:fontRef idx="minor"/>
          </p:style>
        </p:sp>
        <p:sp>
          <p:nvSpPr>
            <p:cNvPr id="2369" name="Google Shape;2334;p49"/>
            <p:cNvSpPr/>
            <p:nvPr/>
          </p:nvSpPr>
          <p:spPr>
            <a:xfrm>
              <a:off x="6835320" y="5412960"/>
              <a:ext cx="137520" cy="139320"/>
            </a:xfrm>
            <a:custGeom>
              <a:avLst/>
              <a:gdLst/>
              <a:ahLst/>
              <a:rect l="l" t="t" r="r" b="b"/>
              <a:pathLst>
                <a:path w="39" h="39">
                  <a:moveTo>
                    <a:pt x="20" y="0"/>
                  </a:moveTo>
                  <a:cubicBezTo>
                    <a:pt x="29" y="0"/>
                    <a:pt x="37" y="7"/>
                    <a:pt x="39" y="16"/>
                  </a:cubicBezTo>
                  <a:cubicBezTo>
                    <a:pt x="0" y="16"/>
                    <a:pt x="0" y="16"/>
                    <a:pt x="0" y="16"/>
                  </a:cubicBezTo>
                  <a:cubicBezTo>
                    <a:pt x="2" y="7"/>
                    <a:pt x="10" y="0"/>
                    <a:pt x="20" y="0"/>
                  </a:cubicBezTo>
                  <a:close/>
                  <a:moveTo>
                    <a:pt x="39" y="23"/>
                  </a:moveTo>
                  <a:cubicBezTo>
                    <a:pt x="37" y="32"/>
                    <a:pt x="29" y="39"/>
                    <a:pt x="20" y="39"/>
                  </a:cubicBezTo>
                  <a:cubicBezTo>
                    <a:pt x="10" y="39"/>
                    <a:pt x="2" y="32"/>
                    <a:pt x="0" y="23"/>
                  </a:cubicBezTo>
                  <a:lnTo>
                    <a:pt x="39" y="23"/>
                  </a:lnTo>
                  <a:close/>
                </a:path>
              </a:pathLst>
            </a:custGeom>
            <a:solidFill>
              <a:schemeClr val="dk1"/>
            </a:solidFill>
            <a:ln w="0">
              <a:noFill/>
            </a:ln>
          </p:spPr>
          <p:style>
            <a:lnRef idx="0"/>
            <a:fillRef idx="0"/>
            <a:effectRef idx="0"/>
            <a:fontRef idx="minor"/>
          </p:style>
        </p:sp>
        <p:sp>
          <p:nvSpPr>
            <p:cNvPr id="2370" name="Google Shape;2335;p49"/>
            <p:cNvSpPr/>
            <p:nvPr/>
          </p:nvSpPr>
          <p:spPr>
            <a:xfrm>
              <a:off x="6876720" y="5566680"/>
              <a:ext cx="52560" cy="239760"/>
            </a:xfrm>
            <a:custGeom>
              <a:avLst/>
              <a:gdLst/>
              <a:ahLst/>
              <a:rect l="l" t="t" r="r" b="b"/>
              <a:pathLst>
                <a:path w="15" h="68">
                  <a:moveTo>
                    <a:pt x="15" y="0"/>
                  </a:moveTo>
                  <a:cubicBezTo>
                    <a:pt x="15" y="54"/>
                    <a:pt x="15" y="54"/>
                    <a:pt x="15" y="54"/>
                  </a:cubicBezTo>
                  <a:cubicBezTo>
                    <a:pt x="15" y="62"/>
                    <a:pt x="12" y="68"/>
                    <a:pt x="8" y="68"/>
                  </a:cubicBezTo>
                  <a:cubicBezTo>
                    <a:pt x="8" y="68"/>
                    <a:pt x="8" y="68"/>
                    <a:pt x="8" y="68"/>
                  </a:cubicBezTo>
                  <a:cubicBezTo>
                    <a:pt x="3" y="68"/>
                    <a:pt x="0" y="62"/>
                    <a:pt x="0" y="54"/>
                  </a:cubicBezTo>
                  <a:cubicBezTo>
                    <a:pt x="0" y="0"/>
                    <a:pt x="0" y="0"/>
                    <a:pt x="0" y="0"/>
                  </a:cubicBezTo>
                  <a:lnTo>
                    <a:pt x="15" y="0"/>
                  </a:lnTo>
                  <a:close/>
                </a:path>
              </a:pathLst>
            </a:custGeom>
            <a:solidFill>
              <a:schemeClr val="dk1"/>
            </a:solidFill>
            <a:ln w="0">
              <a:noFill/>
            </a:ln>
          </p:spPr>
          <p:style>
            <a:lnRef idx="0"/>
            <a:fillRef idx="0"/>
            <a:effectRef idx="0"/>
            <a:fontRef idx="minor"/>
          </p:style>
        </p:sp>
        <p:sp>
          <p:nvSpPr>
            <p:cNvPr id="2371" name="Google Shape;2336;p49"/>
            <p:cNvSpPr/>
            <p:nvPr/>
          </p:nvSpPr>
          <p:spPr>
            <a:xfrm>
              <a:off x="6498000" y="5284440"/>
              <a:ext cx="194400" cy="405720"/>
            </a:xfrm>
            <a:custGeom>
              <a:avLst/>
              <a:gdLst/>
              <a:ahLst/>
              <a:rect l="l" t="t" r="r" b="b"/>
              <a:pathLst>
                <a:path w="55" h="114">
                  <a:moveTo>
                    <a:pt x="27" y="0"/>
                  </a:moveTo>
                  <a:cubicBezTo>
                    <a:pt x="27" y="0"/>
                    <a:pt x="27" y="0"/>
                    <a:pt x="27" y="0"/>
                  </a:cubicBezTo>
                  <a:cubicBezTo>
                    <a:pt x="42" y="0"/>
                    <a:pt x="55" y="12"/>
                    <a:pt x="55" y="28"/>
                  </a:cubicBezTo>
                  <a:cubicBezTo>
                    <a:pt x="55" y="86"/>
                    <a:pt x="55" y="86"/>
                    <a:pt x="55" y="86"/>
                  </a:cubicBezTo>
                  <a:cubicBezTo>
                    <a:pt x="55" y="101"/>
                    <a:pt x="42" y="114"/>
                    <a:pt x="27" y="114"/>
                  </a:cubicBezTo>
                  <a:cubicBezTo>
                    <a:pt x="27" y="114"/>
                    <a:pt x="27" y="114"/>
                    <a:pt x="27" y="114"/>
                  </a:cubicBezTo>
                  <a:cubicBezTo>
                    <a:pt x="12" y="114"/>
                    <a:pt x="0" y="101"/>
                    <a:pt x="0" y="86"/>
                  </a:cubicBezTo>
                  <a:cubicBezTo>
                    <a:pt x="0" y="28"/>
                    <a:pt x="0" y="28"/>
                    <a:pt x="0" y="28"/>
                  </a:cubicBezTo>
                  <a:cubicBezTo>
                    <a:pt x="0" y="12"/>
                    <a:pt x="12" y="0"/>
                    <a:pt x="27" y="0"/>
                  </a:cubicBezTo>
                  <a:close/>
                </a:path>
              </a:pathLst>
            </a:custGeom>
            <a:solidFill>
              <a:schemeClr val="dk1"/>
            </a:solidFill>
            <a:ln w="0">
              <a:noFill/>
            </a:ln>
          </p:spPr>
          <p:style>
            <a:lnRef idx="0"/>
            <a:fillRef idx="0"/>
            <a:effectRef idx="0"/>
            <a:fontRef idx="minor"/>
          </p:style>
        </p:sp>
        <p:sp>
          <p:nvSpPr>
            <p:cNvPr id="2372" name="Google Shape;2337;p49"/>
            <p:cNvSpPr/>
            <p:nvPr/>
          </p:nvSpPr>
          <p:spPr>
            <a:xfrm>
              <a:off x="6778080" y="5270760"/>
              <a:ext cx="249840" cy="70200"/>
            </a:xfrm>
            <a:custGeom>
              <a:avLst/>
              <a:gdLst/>
              <a:ahLst/>
              <a:rect l="l" t="t" r="r" b="b"/>
              <a:pathLst>
                <a:path w="71" h="20">
                  <a:moveTo>
                    <a:pt x="1" y="14"/>
                  </a:moveTo>
                  <a:cubicBezTo>
                    <a:pt x="0" y="15"/>
                    <a:pt x="0" y="17"/>
                    <a:pt x="1" y="18"/>
                  </a:cubicBezTo>
                  <a:cubicBezTo>
                    <a:pt x="2" y="19"/>
                    <a:pt x="4" y="20"/>
                    <a:pt x="5" y="19"/>
                  </a:cubicBezTo>
                  <a:cubicBezTo>
                    <a:pt x="14" y="10"/>
                    <a:pt x="25" y="6"/>
                    <a:pt x="35" y="6"/>
                  </a:cubicBezTo>
                  <a:cubicBezTo>
                    <a:pt x="46" y="6"/>
                    <a:pt x="57" y="10"/>
                    <a:pt x="66" y="18"/>
                  </a:cubicBezTo>
                  <a:cubicBezTo>
                    <a:pt x="68" y="19"/>
                    <a:pt x="69" y="19"/>
                    <a:pt x="70" y="17"/>
                  </a:cubicBezTo>
                  <a:cubicBezTo>
                    <a:pt x="71" y="16"/>
                    <a:pt x="71" y="14"/>
                    <a:pt x="70" y="13"/>
                  </a:cubicBezTo>
                  <a:cubicBezTo>
                    <a:pt x="59" y="5"/>
                    <a:pt x="47" y="0"/>
                    <a:pt x="35" y="0"/>
                  </a:cubicBezTo>
                  <a:cubicBezTo>
                    <a:pt x="23" y="1"/>
                    <a:pt x="11" y="5"/>
                    <a:pt x="1" y="14"/>
                  </a:cubicBezTo>
                  <a:close/>
                </a:path>
              </a:pathLst>
            </a:custGeom>
            <a:solidFill>
              <a:schemeClr val="dk1"/>
            </a:solidFill>
            <a:ln w="0">
              <a:noFill/>
            </a:ln>
          </p:spPr>
          <p:style>
            <a:lnRef idx="0"/>
            <a:fillRef idx="0"/>
            <a:effectRef idx="0"/>
            <a:fontRef idx="minor"/>
          </p:style>
        </p:sp>
        <p:sp>
          <p:nvSpPr>
            <p:cNvPr id="2373" name="Google Shape;2338;p49"/>
            <p:cNvSpPr/>
            <p:nvPr/>
          </p:nvSpPr>
          <p:spPr>
            <a:xfrm>
              <a:off x="6801840" y="5314320"/>
              <a:ext cx="202320" cy="58320"/>
            </a:xfrm>
            <a:custGeom>
              <a:avLst/>
              <a:gdLst/>
              <a:ahLst/>
              <a:rect l="l" t="t" r="r" b="b"/>
              <a:pathLst>
                <a:path w="57" h="17">
                  <a:moveTo>
                    <a:pt x="1" y="11"/>
                  </a:moveTo>
                  <a:cubicBezTo>
                    <a:pt x="0" y="13"/>
                    <a:pt x="0" y="14"/>
                    <a:pt x="1" y="16"/>
                  </a:cubicBezTo>
                  <a:cubicBezTo>
                    <a:pt x="2" y="17"/>
                    <a:pt x="3" y="17"/>
                    <a:pt x="5" y="16"/>
                  </a:cubicBezTo>
                  <a:cubicBezTo>
                    <a:pt x="11" y="9"/>
                    <a:pt x="20" y="6"/>
                    <a:pt x="28" y="6"/>
                  </a:cubicBezTo>
                  <a:cubicBezTo>
                    <a:pt x="36" y="6"/>
                    <a:pt x="45" y="9"/>
                    <a:pt x="52" y="16"/>
                  </a:cubicBezTo>
                  <a:cubicBezTo>
                    <a:pt x="53" y="17"/>
                    <a:pt x="55" y="16"/>
                    <a:pt x="56" y="15"/>
                  </a:cubicBezTo>
                  <a:cubicBezTo>
                    <a:pt x="57" y="14"/>
                    <a:pt x="57" y="12"/>
                    <a:pt x="56" y="11"/>
                  </a:cubicBezTo>
                  <a:cubicBezTo>
                    <a:pt x="47" y="4"/>
                    <a:pt x="38" y="0"/>
                    <a:pt x="28" y="0"/>
                  </a:cubicBezTo>
                  <a:cubicBezTo>
                    <a:pt x="18" y="0"/>
                    <a:pt x="8" y="4"/>
                    <a:pt x="1" y="11"/>
                  </a:cubicBezTo>
                  <a:close/>
                </a:path>
              </a:pathLst>
            </a:custGeom>
            <a:solidFill>
              <a:schemeClr val="dk1"/>
            </a:solidFill>
            <a:ln w="0">
              <a:noFill/>
            </a:ln>
          </p:spPr>
          <p:style>
            <a:lnRef idx="0"/>
            <a:fillRef idx="0"/>
            <a:effectRef idx="0"/>
            <a:fontRef idx="minor"/>
          </p:style>
        </p:sp>
        <p:sp>
          <p:nvSpPr>
            <p:cNvPr id="2374" name="Google Shape;2339;p49"/>
            <p:cNvSpPr/>
            <p:nvPr/>
          </p:nvSpPr>
          <p:spPr>
            <a:xfrm>
              <a:off x="6823440" y="5355720"/>
              <a:ext cx="159120" cy="50400"/>
            </a:xfrm>
            <a:custGeom>
              <a:avLst/>
              <a:gdLst/>
              <a:ahLst/>
              <a:rect l="l" t="t" r="r" b="b"/>
              <a:pathLst>
                <a:path w="45" h="14">
                  <a:moveTo>
                    <a:pt x="1" y="9"/>
                  </a:moveTo>
                  <a:cubicBezTo>
                    <a:pt x="0" y="10"/>
                    <a:pt x="0" y="12"/>
                    <a:pt x="1" y="13"/>
                  </a:cubicBezTo>
                  <a:cubicBezTo>
                    <a:pt x="2" y="14"/>
                    <a:pt x="4" y="14"/>
                    <a:pt x="5" y="13"/>
                  </a:cubicBezTo>
                  <a:cubicBezTo>
                    <a:pt x="10" y="8"/>
                    <a:pt x="16" y="6"/>
                    <a:pt x="22" y="6"/>
                  </a:cubicBezTo>
                  <a:cubicBezTo>
                    <a:pt x="28" y="5"/>
                    <a:pt x="34" y="7"/>
                    <a:pt x="40" y="12"/>
                  </a:cubicBezTo>
                  <a:cubicBezTo>
                    <a:pt x="41" y="13"/>
                    <a:pt x="43" y="13"/>
                    <a:pt x="44" y="12"/>
                  </a:cubicBezTo>
                  <a:cubicBezTo>
                    <a:pt x="45" y="10"/>
                    <a:pt x="45" y="9"/>
                    <a:pt x="43" y="8"/>
                  </a:cubicBezTo>
                  <a:cubicBezTo>
                    <a:pt x="37" y="2"/>
                    <a:pt x="29" y="0"/>
                    <a:pt x="22" y="0"/>
                  </a:cubicBezTo>
                  <a:cubicBezTo>
                    <a:pt x="14" y="0"/>
                    <a:pt x="7" y="3"/>
                    <a:pt x="1" y="9"/>
                  </a:cubicBezTo>
                  <a:close/>
                </a:path>
              </a:pathLst>
            </a:custGeom>
            <a:solidFill>
              <a:schemeClr val="dk1"/>
            </a:solidFill>
            <a:ln w="0">
              <a:noFill/>
            </a:ln>
          </p:spPr>
          <p:style>
            <a:lnRef idx="0"/>
            <a:fillRef idx="0"/>
            <a:effectRef idx="0"/>
            <a:fontRef idx="minor"/>
          </p:style>
        </p:sp>
      </p:grpSp>
      <p:grpSp>
        <p:nvGrpSpPr>
          <p:cNvPr id="2375" name="Google Shape;2340;p49"/>
          <p:cNvGrpSpPr/>
          <p:nvPr/>
        </p:nvGrpSpPr>
        <p:grpSpPr>
          <a:xfrm>
            <a:off x="5251320" y="5138640"/>
            <a:ext cx="764640" cy="750600"/>
            <a:chOff x="5251320" y="5138640"/>
            <a:chExt cx="764640" cy="750600"/>
          </a:xfrm>
        </p:grpSpPr>
        <p:sp>
          <p:nvSpPr>
            <p:cNvPr id="2376" name="Google Shape;2341;p49"/>
            <p:cNvSpPr/>
            <p:nvPr/>
          </p:nvSpPr>
          <p:spPr>
            <a:xfrm>
              <a:off x="5781960" y="5535000"/>
              <a:ext cx="82080" cy="354240"/>
            </a:xfrm>
            <a:custGeom>
              <a:avLst/>
              <a:gdLst/>
              <a:ahLst/>
              <a:rect l="l" t="t" r="r" b="b"/>
              <a:pathLst>
                <a:path w="23" h="100">
                  <a:moveTo>
                    <a:pt x="20" y="4"/>
                  </a:moveTo>
                  <a:cubicBezTo>
                    <a:pt x="18" y="2"/>
                    <a:pt x="15" y="0"/>
                    <a:pt x="12" y="0"/>
                  </a:cubicBezTo>
                  <a:cubicBezTo>
                    <a:pt x="8" y="0"/>
                    <a:pt x="5" y="2"/>
                    <a:pt x="3" y="4"/>
                  </a:cubicBezTo>
                  <a:cubicBezTo>
                    <a:pt x="1" y="6"/>
                    <a:pt x="0" y="9"/>
                    <a:pt x="0" y="12"/>
                  </a:cubicBezTo>
                  <a:cubicBezTo>
                    <a:pt x="0" y="89"/>
                    <a:pt x="0" y="89"/>
                    <a:pt x="0" y="89"/>
                  </a:cubicBezTo>
                  <a:cubicBezTo>
                    <a:pt x="0" y="92"/>
                    <a:pt x="1" y="95"/>
                    <a:pt x="3" y="97"/>
                  </a:cubicBezTo>
                  <a:cubicBezTo>
                    <a:pt x="5" y="99"/>
                    <a:pt x="8" y="100"/>
                    <a:pt x="12" y="100"/>
                  </a:cubicBezTo>
                  <a:cubicBezTo>
                    <a:pt x="15" y="100"/>
                    <a:pt x="18" y="99"/>
                    <a:pt x="20" y="97"/>
                  </a:cubicBezTo>
                  <a:cubicBezTo>
                    <a:pt x="22" y="95"/>
                    <a:pt x="23" y="92"/>
                    <a:pt x="23" y="89"/>
                  </a:cubicBezTo>
                  <a:cubicBezTo>
                    <a:pt x="23" y="12"/>
                    <a:pt x="23" y="12"/>
                    <a:pt x="23" y="12"/>
                  </a:cubicBezTo>
                  <a:cubicBezTo>
                    <a:pt x="23" y="9"/>
                    <a:pt x="22" y="6"/>
                    <a:pt x="20" y="4"/>
                  </a:cubicBezTo>
                  <a:close/>
                </a:path>
              </a:pathLst>
            </a:custGeom>
            <a:solidFill>
              <a:schemeClr val="dk1"/>
            </a:solidFill>
            <a:ln w="0">
              <a:noFill/>
            </a:ln>
          </p:spPr>
          <p:style>
            <a:lnRef idx="0"/>
            <a:fillRef idx="0"/>
            <a:effectRef idx="0"/>
            <a:fontRef idx="minor"/>
          </p:style>
        </p:sp>
        <p:sp>
          <p:nvSpPr>
            <p:cNvPr id="2377" name="Google Shape;2342;p49"/>
            <p:cNvSpPr/>
            <p:nvPr/>
          </p:nvSpPr>
          <p:spPr>
            <a:xfrm>
              <a:off x="5393520" y="5531040"/>
              <a:ext cx="80280" cy="358200"/>
            </a:xfrm>
            <a:custGeom>
              <a:avLst/>
              <a:gdLst/>
              <a:ahLst/>
              <a:rect l="l" t="t" r="r" b="b"/>
              <a:pathLst>
                <a:path w="23" h="101">
                  <a:moveTo>
                    <a:pt x="20" y="4"/>
                  </a:moveTo>
                  <a:cubicBezTo>
                    <a:pt x="18" y="2"/>
                    <a:pt x="15" y="0"/>
                    <a:pt x="11" y="0"/>
                  </a:cubicBezTo>
                  <a:cubicBezTo>
                    <a:pt x="8" y="0"/>
                    <a:pt x="5" y="2"/>
                    <a:pt x="3" y="4"/>
                  </a:cubicBezTo>
                  <a:cubicBezTo>
                    <a:pt x="1" y="6"/>
                    <a:pt x="0" y="9"/>
                    <a:pt x="0" y="12"/>
                  </a:cubicBezTo>
                  <a:cubicBezTo>
                    <a:pt x="0" y="89"/>
                    <a:pt x="0" y="89"/>
                    <a:pt x="0" y="89"/>
                  </a:cubicBezTo>
                  <a:cubicBezTo>
                    <a:pt x="0" y="92"/>
                    <a:pt x="1" y="95"/>
                    <a:pt x="3" y="97"/>
                  </a:cubicBezTo>
                  <a:cubicBezTo>
                    <a:pt x="5" y="99"/>
                    <a:pt x="8" y="101"/>
                    <a:pt x="11" y="101"/>
                  </a:cubicBezTo>
                  <a:cubicBezTo>
                    <a:pt x="15" y="101"/>
                    <a:pt x="18" y="99"/>
                    <a:pt x="20" y="97"/>
                  </a:cubicBezTo>
                  <a:cubicBezTo>
                    <a:pt x="22" y="95"/>
                    <a:pt x="23" y="92"/>
                    <a:pt x="23" y="89"/>
                  </a:cubicBezTo>
                  <a:cubicBezTo>
                    <a:pt x="23" y="12"/>
                    <a:pt x="23" y="12"/>
                    <a:pt x="23" y="12"/>
                  </a:cubicBezTo>
                  <a:cubicBezTo>
                    <a:pt x="23" y="9"/>
                    <a:pt x="22" y="6"/>
                    <a:pt x="20" y="4"/>
                  </a:cubicBezTo>
                  <a:close/>
                </a:path>
              </a:pathLst>
            </a:custGeom>
            <a:solidFill>
              <a:schemeClr val="dk1"/>
            </a:solidFill>
            <a:ln w="0">
              <a:noFill/>
            </a:ln>
          </p:spPr>
          <p:style>
            <a:lnRef idx="0"/>
            <a:fillRef idx="0"/>
            <a:effectRef idx="0"/>
            <a:fontRef idx="minor"/>
          </p:style>
        </p:sp>
        <p:sp>
          <p:nvSpPr>
            <p:cNvPr id="2378" name="Google Shape;2343;p49"/>
            <p:cNvSpPr/>
            <p:nvPr/>
          </p:nvSpPr>
          <p:spPr>
            <a:xfrm>
              <a:off x="5251320" y="5138640"/>
              <a:ext cx="764640" cy="498240"/>
            </a:xfrm>
            <a:custGeom>
              <a:avLst/>
              <a:gdLst/>
              <a:ahLst/>
              <a:rect l="l" t="t" r="r" b="b"/>
              <a:pathLst>
                <a:path w="216" h="140">
                  <a:moveTo>
                    <a:pt x="212" y="140"/>
                  </a:moveTo>
                  <a:cubicBezTo>
                    <a:pt x="216" y="110"/>
                    <a:pt x="208" y="85"/>
                    <a:pt x="194" y="62"/>
                  </a:cubicBezTo>
                  <a:cubicBezTo>
                    <a:pt x="192" y="59"/>
                    <a:pt x="189" y="55"/>
                    <a:pt x="187" y="52"/>
                  </a:cubicBezTo>
                  <a:cubicBezTo>
                    <a:pt x="188" y="48"/>
                    <a:pt x="185" y="41"/>
                    <a:pt x="177" y="34"/>
                  </a:cubicBezTo>
                  <a:cubicBezTo>
                    <a:pt x="136" y="4"/>
                    <a:pt x="98" y="0"/>
                    <a:pt x="58" y="22"/>
                  </a:cubicBezTo>
                  <a:cubicBezTo>
                    <a:pt x="53" y="25"/>
                    <a:pt x="34" y="34"/>
                    <a:pt x="34" y="44"/>
                  </a:cubicBezTo>
                  <a:cubicBezTo>
                    <a:pt x="33" y="45"/>
                    <a:pt x="32" y="47"/>
                    <a:pt x="30" y="48"/>
                  </a:cubicBezTo>
                  <a:cubicBezTo>
                    <a:pt x="9" y="70"/>
                    <a:pt x="0" y="101"/>
                    <a:pt x="1" y="138"/>
                  </a:cubicBezTo>
                  <a:cubicBezTo>
                    <a:pt x="3" y="136"/>
                    <a:pt x="4" y="134"/>
                    <a:pt x="6" y="132"/>
                  </a:cubicBezTo>
                  <a:cubicBezTo>
                    <a:pt x="9" y="128"/>
                    <a:pt x="12" y="126"/>
                    <a:pt x="15" y="124"/>
                  </a:cubicBezTo>
                  <a:cubicBezTo>
                    <a:pt x="15" y="93"/>
                    <a:pt x="26" y="70"/>
                    <a:pt x="43" y="54"/>
                  </a:cubicBezTo>
                  <a:cubicBezTo>
                    <a:pt x="50" y="55"/>
                    <a:pt x="58" y="47"/>
                    <a:pt x="64" y="44"/>
                  </a:cubicBezTo>
                  <a:cubicBezTo>
                    <a:pt x="96" y="25"/>
                    <a:pt x="128" y="28"/>
                    <a:pt x="160" y="50"/>
                  </a:cubicBezTo>
                  <a:cubicBezTo>
                    <a:pt x="164" y="53"/>
                    <a:pt x="167" y="54"/>
                    <a:pt x="170" y="56"/>
                  </a:cubicBezTo>
                  <a:cubicBezTo>
                    <a:pt x="185" y="71"/>
                    <a:pt x="196" y="94"/>
                    <a:pt x="197" y="125"/>
                  </a:cubicBezTo>
                  <a:cubicBezTo>
                    <a:pt x="201" y="127"/>
                    <a:pt x="204" y="130"/>
                    <a:pt x="207" y="133"/>
                  </a:cubicBezTo>
                  <a:cubicBezTo>
                    <a:pt x="209" y="135"/>
                    <a:pt x="210" y="137"/>
                    <a:pt x="212" y="140"/>
                  </a:cubicBezTo>
                  <a:close/>
                </a:path>
              </a:pathLst>
            </a:custGeom>
            <a:solidFill>
              <a:schemeClr val="dk1"/>
            </a:solidFill>
            <a:ln w="0">
              <a:noFill/>
            </a:ln>
          </p:spPr>
          <p:style>
            <a:lnRef idx="0"/>
            <a:fillRef idx="0"/>
            <a:effectRef idx="0"/>
            <a:fontRef idx="minor"/>
          </p:style>
        </p:sp>
        <p:sp>
          <p:nvSpPr>
            <p:cNvPr id="2379" name="Google Shape;2344;p49"/>
            <p:cNvSpPr/>
            <p:nvPr/>
          </p:nvSpPr>
          <p:spPr>
            <a:xfrm>
              <a:off x="5878800" y="5584320"/>
              <a:ext cx="129600" cy="265680"/>
            </a:xfrm>
            <a:custGeom>
              <a:avLst/>
              <a:gdLst/>
              <a:ahLst/>
              <a:rect l="l" t="t" r="r" b="b"/>
              <a:pathLst>
                <a:path w="37" h="75">
                  <a:moveTo>
                    <a:pt x="27" y="11"/>
                  </a:moveTo>
                  <a:cubicBezTo>
                    <a:pt x="22" y="4"/>
                    <a:pt x="14" y="0"/>
                    <a:pt x="6" y="0"/>
                  </a:cubicBezTo>
                  <a:cubicBezTo>
                    <a:pt x="4" y="0"/>
                    <a:pt x="3" y="0"/>
                    <a:pt x="2" y="0"/>
                  </a:cubicBezTo>
                  <a:cubicBezTo>
                    <a:pt x="2" y="0"/>
                    <a:pt x="1" y="0"/>
                    <a:pt x="0" y="0"/>
                  </a:cubicBezTo>
                  <a:cubicBezTo>
                    <a:pt x="0" y="74"/>
                    <a:pt x="0" y="74"/>
                    <a:pt x="0" y="74"/>
                  </a:cubicBezTo>
                  <a:cubicBezTo>
                    <a:pt x="1" y="74"/>
                    <a:pt x="2" y="74"/>
                    <a:pt x="2" y="74"/>
                  </a:cubicBezTo>
                  <a:cubicBezTo>
                    <a:pt x="3" y="75"/>
                    <a:pt x="4" y="75"/>
                    <a:pt x="6" y="75"/>
                  </a:cubicBezTo>
                  <a:cubicBezTo>
                    <a:pt x="14" y="75"/>
                    <a:pt x="22" y="70"/>
                    <a:pt x="27" y="64"/>
                  </a:cubicBezTo>
                  <a:cubicBezTo>
                    <a:pt x="33" y="57"/>
                    <a:pt x="37" y="48"/>
                    <a:pt x="37" y="37"/>
                  </a:cubicBezTo>
                  <a:cubicBezTo>
                    <a:pt x="37" y="27"/>
                    <a:pt x="33" y="17"/>
                    <a:pt x="27" y="11"/>
                  </a:cubicBezTo>
                  <a:close/>
                </a:path>
              </a:pathLst>
            </a:custGeom>
            <a:solidFill>
              <a:schemeClr val="dk1"/>
            </a:solidFill>
            <a:ln w="0">
              <a:noFill/>
            </a:ln>
          </p:spPr>
          <p:style>
            <a:lnRef idx="0"/>
            <a:fillRef idx="0"/>
            <a:effectRef idx="0"/>
            <a:fontRef idx="minor"/>
          </p:style>
        </p:sp>
        <p:sp>
          <p:nvSpPr>
            <p:cNvPr id="2380" name="Google Shape;2345;p49"/>
            <p:cNvSpPr/>
            <p:nvPr/>
          </p:nvSpPr>
          <p:spPr>
            <a:xfrm>
              <a:off x="5251320" y="5576400"/>
              <a:ext cx="127440" cy="265680"/>
            </a:xfrm>
            <a:custGeom>
              <a:avLst/>
              <a:gdLst/>
              <a:ahLst/>
              <a:rect l="l" t="t" r="r" b="b"/>
              <a:pathLst>
                <a:path w="36" h="75">
                  <a:moveTo>
                    <a:pt x="31" y="0"/>
                  </a:moveTo>
                  <a:cubicBezTo>
                    <a:pt x="22" y="0"/>
                    <a:pt x="14" y="4"/>
                    <a:pt x="9" y="11"/>
                  </a:cubicBezTo>
                  <a:cubicBezTo>
                    <a:pt x="3" y="18"/>
                    <a:pt x="0" y="27"/>
                    <a:pt x="0" y="38"/>
                  </a:cubicBezTo>
                  <a:cubicBezTo>
                    <a:pt x="0" y="48"/>
                    <a:pt x="3" y="58"/>
                    <a:pt x="9" y="64"/>
                  </a:cubicBezTo>
                  <a:cubicBezTo>
                    <a:pt x="14" y="71"/>
                    <a:pt x="22" y="75"/>
                    <a:pt x="31" y="75"/>
                  </a:cubicBezTo>
                  <a:cubicBezTo>
                    <a:pt x="32" y="75"/>
                    <a:pt x="33" y="75"/>
                    <a:pt x="34" y="75"/>
                  </a:cubicBezTo>
                  <a:cubicBezTo>
                    <a:pt x="34" y="75"/>
                    <a:pt x="35" y="75"/>
                    <a:pt x="36" y="75"/>
                  </a:cubicBezTo>
                  <a:cubicBezTo>
                    <a:pt x="36" y="1"/>
                    <a:pt x="36" y="1"/>
                    <a:pt x="36" y="1"/>
                  </a:cubicBezTo>
                  <a:cubicBezTo>
                    <a:pt x="35" y="1"/>
                    <a:pt x="34" y="1"/>
                    <a:pt x="34" y="1"/>
                  </a:cubicBezTo>
                  <a:cubicBezTo>
                    <a:pt x="33" y="0"/>
                    <a:pt x="32" y="0"/>
                    <a:pt x="31" y="0"/>
                  </a:cubicBezTo>
                  <a:close/>
                </a:path>
              </a:pathLst>
            </a:custGeom>
            <a:solidFill>
              <a:schemeClr val="dk1"/>
            </a:solidFill>
            <a:ln w="0">
              <a:noFill/>
            </a:ln>
          </p:spPr>
          <p:style>
            <a:lnRef idx="0"/>
            <a:fillRef idx="0"/>
            <a:effectRef idx="0"/>
            <a:fontRef idx="minor"/>
          </p:style>
        </p:sp>
      </p:grpSp>
      <p:grpSp>
        <p:nvGrpSpPr>
          <p:cNvPr id="2381" name="Google Shape;2346;p49"/>
          <p:cNvGrpSpPr/>
          <p:nvPr/>
        </p:nvGrpSpPr>
        <p:grpSpPr>
          <a:xfrm>
            <a:off x="854640" y="5154480"/>
            <a:ext cx="831600" cy="833760"/>
            <a:chOff x="854640" y="5154480"/>
            <a:chExt cx="831600" cy="833760"/>
          </a:xfrm>
        </p:grpSpPr>
        <p:sp>
          <p:nvSpPr>
            <p:cNvPr id="2382" name="Google Shape;2347;p49"/>
            <p:cNvSpPr/>
            <p:nvPr/>
          </p:nvSpPr>
          <p:spPr>
            <a:xfrm>
              <a:off x="854640" y="5406840"/>
              <a:ext cx="401760" cy="581040"/>
            </a:xfrm>
            <a:custGeom>
              <a:avLst/>
              <a:gdLst/>
              <a:ahLst/>
              <a:rect l="l" t="t" r="r" b="b"/>
              <a:pathLst>
                <a:path w="114" h="164">
                  <a:moveTo>
                    <a:pt x="114" y="164"/>
                  </a:moveTo>
                  <a:cubicBezTo>
                    <a:pt x="51" y="162"/>
                    <a:pt x="0" y="110"/>
                    <a:pt x="0" y="46"/>
                  </a:cubicBezTo>
                  <a:cubicBezTo>
                    <a:pt x="0" y="30"/>
                    <a:pt x="4" y="14"/>
                    <a:pt x="10" y="0"/>
                  </a:cubicBezTo>
                  <a:cubicBezTo>
                    <a:pt x="34" y="9"/>
                    <a:pt x="34" y="9"/>
                    <a:pt x="34" y="9"/>
                  </a:cubicBezTo>
                  <a:cubicBezTo>
                    <a:pt x="29" y="20"/>
                    <a:pt x="26" y="33"/>
                    <a:pt x="26" y="46"/>
                  </a:cubicBezTo>
                  <a:cubicBezTo>
                    <a:pt x="26" y="96"/>
                    <a:pt x="65" y="136"/>
                    <a:pt x="114" y="138"/>
                  </a:cubicBezTo>
                  <a:lnTo>
                    <a:pt x="114" y="164"/>
                  </a:lnTo>
                  <a:close/>
                </a:path>
              </a:pathLst>
            </a:custGeom>
            <a:solidFill>
              <a:schemeClr val="dk1"/>
            </a:solidFill>
            <a:ln w="0">
              <a:noFill/>
            </a:ln>
          </p:spPr>
          <p:style>
            <a:lnRef idx="0"/>
            <a:fillRef idx="0"/>
            <a:effectRef idx="0"/>
            <a:fontRef idx="minor"/>
          </p:style>
        </p:sp>
        <p:sp>
          <p:nvSpPr>
            <p:cNvPr id="2383" name="Google Shape;2348;p49"/>
            <p:cNvSpPr/>
            <p:nvPr/>
          </p:nvSpPr>
          <p:spPr>
            <a:xfrm>
              <a:off x="1264680" y="5154480"/>
              <a:ext cx="421560" cy="541800"/>
            </a:xfrm>
            <a:custGeom>
              <a:avLst/>
              <a:gdLst/>
              <a:ahLst/>
              <a:rect l="l" t="t" r="r" b="b"/>
              <a:pathLst>
                <a:path w="119" h="153">
                  <a:moveTo>
                    <a:pt x="1" y="0"/>
                  </a:moveTo>
                  <a:cubicBezTo>
                    <a:pt x="66" y="0"/>
                    <a:pt x="119" y="53"/>
                    <a:pt x="119" y="117"/>
                  </a:cubicBezTo>
                  <a:cubicBezTo>
                    <a:pt x="119" y="130"/>
                    <a:pt x="117" y="142"/>
                    <a:pt x="113" y="153"/>
                  </a:cubicBezTo>
                  <a:cubicBezTo>
                    <a:pt x="113" y="153"/>
                    <a:pt x="113" y="153"/>
                    <a:pt x="113" y="153"/>
                  </a:cubicBezTo>
                  <a:cubicBezTo>
                    <a:pt x="89" y="144"/>
                    <a:pt x="89" y="144"/>
                    <a:pt x="89" y="144"/>
                  </a:cubicBezTo>
                  <a:cubicBezTo>
                    <a:pt x="89" y="144"/>
                    <a:pt x="89" y="144"/>
                    <a:pt x="89" y="144"/>
                  </a:cubicBezTo>
                  <a:cubicBezTo>
                    <a:pt x="91" y="136"/>
                    <a:pt x="93" y="127"/>
                    <a:pt x="93" y="117"/>
                  </a:cubicBezTo>
                  <a:cubicBezTo>
                    <a:pt x="93" y="67"/>
                    <a:pt x="52" y="26"/>
                    <a:pt x="1" y="26"/>
                  </a:cubicBezTo>
                  <a:cubicBezTo>
                    <a:pt x="1" y="26"/>
                    <a:pt x="1" y="26"/>
                    <a:pt x="0" y="26"/>
                  </a:cubicBezTo>
                  <a:cubicBezTo>
                    <a:pt x="0" y="26"/>
                    <a:pt x="0" y="26"/>
                    <a:pt x="0" y="26"/>
                  </a:cubicBezTo>
                  <a:cubicBezTo>
                    <a:pt x="1" y="0"/>
                    <a:pt x="1" y="0"/>
                    <a:pt x="1" y="0"/>
                  </a:cubicBezTo>
                  <a:cubicBezTo>
                    <a:pt x="1" y="0"/>
                    <a:pt x="1" y="0"/>
                    <a:pt x="1" y="0"/>
                  </a:cubicBezTo>
                  <a:cubicBezTo>
                    <a:pt x="1" y="0"/>
                    <a:pt x="1" y="0"/>
                    <a:pt x="1" y="0"/>
                  </a:cubicBezTo>
                  <a:close/>
                </a:path>
              </a:pathLst>
            </a:custGeom>
            <a:solidFill>
              <a:schemeClr val="dk1"/>
            </a:solidFill>
            <a:ln w="0">
              <a:noFill/>
            </a:ln>
          </p:spPr>
          <p:style>
            <a:lnRef idx="0"/>
            <a:fillRef idx="0"/>
            <a:effectRef idx="0"/>
            <a:fontRef idx="minor"/>
          </p:style>
        </p:sp>
        <p:sp>
          <p:nvSpPr>
            <p:cNvPr id="2384" name="Google Shape;2349;p49"/>
            <p:cNvSpPr/>
            <p:nvPr/>
          </p:nvSpPr>
          <p:spPr>
            <a:xfrm>
              <a:off x="1215360" y="5517360"/>
              <a:ext cx="105840" cy="107640"/>
            </a:xfrm>
            <a:prstGeom prst="ellipse">
              <a:avLst/>
            </a:prstGeom>
            <a:solidFill>
              <a:schemeClr val="dk1"/>
            </a:solidFill>
            <a:ln w="0">
              <a:noFill/>
            </a:ln>
          </p:spPr>
          <p:style>
            <a:lnRef idx="0"/>
            <a:fillRef idx="0"/>
            <a:effectRef idx="0"/>
            <a:fontRef idx="minor"/>
          </p:style>
        </p:sp>
        <p:sp>
          <p:nvSpPr>
            <p:cNvPr id="2385" name="Google Shape;2350;p49"/>
            <p:cNvSpPr/>
            <p:nvPr/>
          </p:nvSpPr>
          <p:spPr>
            <a:xfrm>
              <a:off x="1256760" y="5665320"/>
              <a:ext cx="407520" cy="322920"/>
            </a:xfrm>
            <a:custGeom>
              <a:avLst/>
              <a:gdLst/>
              <a:ahLst/>
              <a:rect l="l" t="t" r="r" b="b"/>
              <a:pathLst>
                <a:path w="115" h="91">
                  <a:moveTo>
                    <a:pt x="115" y="9"/>
                  </a:moveTo>
                  <a:cubicBezTo>
                    <a:pt x="100" y="57"/>
                    <a:pt x="56" y="91"/>
                    <a:pt x="3" y="91"/>
                  </a:cubicBezTo>
                  <a:cubicBezTo>
                    <a:pt x="2" y="91"/>
                    <a:pt x="1" y="91"/>
                    <a:pt x="0" y="91"/>
                  </a:cubicBezTo>
                  <a:cubicBezTo>
                    <a:pt x="0" y="91"/>
                    <a:pt x="0" y="91"/>
                    <a:pt x="0" y="91"/>
                  </a:cubicBezTo>
                  <a:cubicBezTo>
                    <a:pt x="0" y="65"/>
                    <a:pt x="0" y="65"/>
                    <a:pt x="0" y="65"/>
                  </a:cubicBezTo>
                  <a:cubicBezTo>
                    <a:pt x="0" y="65"/>
                    <a:pt x="0" y="65"/>
                    <a:pt x="0" y="65"/>
                  </a:cubicBezTo>
                  <a:cubicBezTo>
                    <a:pt x="1" y="65"/>
                    <a:pt x="2" y="65"/>
                    <a:pt x="3" y="65"/>
                  </a:cubicBezTo>
                  <a:cubicBezTo>
                    <a:pt x="45" y="65"/>
                    <a:pt x="79" y="38"/>
                    <a:pt x="91" y="0"/>
                  </a:cubicBezTo>
                  <a:lnTo>
                    <a:pt x="115" y="9"/>
                  </a:lnTo>
                  <a:close/>
                </a:path>
              </a:pathLst>
            </a:custGeom>
            <a:solidFill>
              <a:schemeClr val="dk1"/>
            </a:solidFill>
            <a:ln w="0">
              <a:noFill/>
            </a:ln>
          </p:spPr>
          <p:style>
            <a:lnRef idx="0"/>
            <a:fillRef idx="0"/>
            <a:effectRef idx="0"/>
            <a:fontRef idx="minor"/>
          </p:style>
        </p:sp>
        <p:sp>
          <p:nvSpPr>
            <p:cNvPr id="2386" name="Google Shape;2351;p49"/>
            <p:cNvSpPr/>
            <p:nvPr/>
          </p:nvSpPr>
          <p:spPr>
            <a:xfrm>
              <a:off x="889920" y="5154480"/>
              <a:ext cx="378000" cy="283320"/>
            </a:xfrm>
            <a:custGeom>
              <a:avLst/>
              <a:gdLst/>
              <a:ahLst/>
              <a:rect l="l" t="t" r="r" b="b"/>
              <a:pathLst>
                <a:path w="107" h="80">
                  <a:moveTo>
                    <a:pt x="106" y="26"/>
                  </a:moveTo>
                  <a:cubicBezTo>
                    <a:pt x="70" y="26"/>
                    <a:pt x="38" y="48"/>
                    <a:pt x="24" y="80"/>
                  </a:cubicBezTo>
                  <a:cubicBezTo>
                    <a:pt x="24" y="80"/>
                    <a:pt x="24" y="80"/>
                    <a:pt x="24" y="80"/>
                  </a:cubicBezTo>
                  <a:cubicBezTo>
                    <a:pt x="0" y="71"/>
                    <a:pt x="0" y="71"/>
                    <a:pt x="0" y="71"/>
                  </a:cubicBezTo>
                  <a:cubicBezTo>
                    <a:pt x="0" y="71"/>
                    <a:pt x="0" y="71"/>
                    <a:pt x="0" y="71"/>
                  </a:cubicBezTo>
                  <a:cubicBezTo>
                    <a:pt x="18" y="29"/>
                    <a:pt x="59" y="1"/>
                    <a:pt x="107" y="0"/>
                  </a:cubicBezTo>
                  <a:lnTo>
                    <a:pt x="106" y="26"/>
                  </a:lnTo>
                  <a:close/>
                </a:path>
              </a:pathLst>
            </a:custGeom>
            <a:solidFill>
              <a:schemeClr val="dk1"/>
            </a:solidFill>
            <a:ln w="0">
              <a:noFill/>
            </a:ln>
          </p:spPr>
          <p:style>
            <a:lnRef idx="0"/>
            <a:fillRef idx="0"/>
            <a:effectRef idx="0"/>
            <a:fontRef idx="minor"/>
          </p:style>
        </p:sp>
        <p:sp>
          <p:nvSpPr>
            <p:cNvPr id="2387" name="Google Shape;2352;p49"/>
            <p:cNvSpPr/>
            <p:nvPr/>
          </p:nvSpPr>
          <p:spPr>
            <a:xfrm>
              <a:off x="1272600" y="5270760"/>
              <a:ext cx="72360" cy="255600"/>
            </a:xfrm>
            <a:custGeom>
              <a:avLst/>
              <a:gdLst/>
              <a:ahLst/>
              <a:rect l="l" t="t" r="r" b="b"/>
              <a:pathLst>
                <a:path w="21" h="72">
                  <a:moveTo>
                    <a:pt x="21" y="0"/>
                  </a:moveTo>
                  <a:cubicBezTo>
                    <a:pt x="21" y="24"/>
                    <a:pt x="21" y="24"/>
                    <a:pt x="21" y="24"/>
                  </a:cubicBezTo>
                  <a:cubicBezTo>
                    <a:pt x="20" y="48"/>
                    <a:pt x="20" y="48"/>
                    <a:pt x="20" y="48"/>
                  </a:cubicBezTo>
                  <a:cubicBezTo>
                    <a:pt x="10" y="69"/>
                    <a:pt x="10" y="69"/>
                    <a:pt x="10" y="69"/>
                  </a:cubicBezTo>
                  <a:cubicBezTo>
                    <a:pt x="8" y="72"/>
                    <a:pt x="8" y="72"/>
                    <a:pt x="8" y="72"/>
                  </a:cubicBezTo>
                  <a:cubicBezTo>
                    <a:pt x="6" y="71"/>
                    <a:pt x="3" y="70"/>
                    <a:pt x="0" y="69"/>
                  </a:cubicBezTo>
                  <a:cubicBezTo>
                    <a:pt x="0" y="67"/>
                    <a:pt x="0" y="67"/>
                    <a:pt x="0" y="67"/>
                  </a:cubicBezTo>
                  <a:cubicBezTo>
                    <a:pt x="1" y="43"/>
                    <a:pt x="1" y="43"/>
                    <a:pt x="1" y="43"/>
                  </a:cubicBezTo>
                  <a:cubicBezTo>
                    <a:pt x="11" y="21"/>
                    <a:pt x="11" y="21"/>
                    <a:pt x="11" y="21"/>
                  </a:cubicBezTo>
                  <a:lnTo>
                    <a:pt x="21" y="0"/>
                  </a:lnTo>
                  <a:close/>
                </a:path>
              </a:pathLst>
            </a:custGeom>
            <a:solidFill>
              <a:schemeClr val="dk1"/>
            </a:solidFill>
            <a:ln w="0">
              <a:noFill/>
            </a:ln>
          </p:spPr>
          <p:style>
            <a:lnRef idx="0"/>
            <a:fillRef idx="0"/>
            <a:effectRef idx="0"/>
            <a:fontRef idx="minor"/>
          </p:style>
        </p:sp>
        <p:sp>
          <p:nvSpPr>
            <p:cNvPr id="2388" name="Google Shape;2353;p49"/>
            <p:cNvSpPr/>
            <p:nvPr/>
          </p:nvSpPr>
          <p:spPr>
            <a:xfrm>
              <a:off x="1028160" y="5612040"/>
              <a:ext cx="218160" cy="156960"/>
            </a:xfrm>
            <a:custGeom>
              <a:avLst/>
              <a:gdLst/>
              <a:ahLst/>
              <a:rect l="l" t="t" r="r" b="b"/>
              <a:pathLst>
                <a:path w="62" h="44">
                  <a:moveTo>
                    <a:pt x="0" y="44"/>
                  </a:moveTo>
                  <a:cubicBezTo>
                    <a:pt x="15" y="28"/>
                    <a:pt x="15" y="28"/>
                    <a:pt x="15" y="28"/>
                  </a:cubicBezTo>
                  <a:cubicBezTo>
                    <a:pt x="29" y="13"/>
                    <a:pt x="29" y="13"/>
                    <a:pt x="29" y="13"/>
                  </a:cubicBezTo>
                  <a:cubicBezTo>
                    <a:pt x="49" y="4"/>
                    <a:pt x="49" y="4"/>
                    <a:pt x="49" y="4"/>
                  </a:cubicBezTo>
                  <a:cubicBezTo>
                    <a:pt x="58" y="0"/>
                    <a:pt x="58" y="0"/>
                    <a:pt x="58" y="0"/>
                  </a:cubicBezTo>
                  <a:cubicBezTo>
                    <a:pt x="59" y="1"/>
                    <a:pt x="61" y="1"/>
                    <a:pt x="62" y="2"/>
                  </a:cubicBezTo>
                  <a:cubicBezTo>
                    <a:pt x="54" y="11"/>
                    <a:pt x="54" y="11"/>
                    <a:pt x="54" y="11"/>
                  </a:cubicBezTo>
                  <a:cubicBezTo>
                    <a:pt x="40" y="27"/>
                    <a:pt x="40" y="27"/>
                    <a:pt x="40" y="27"/>
                  </a:cubicBezTo>
                  <a:cubicBezTo>
                    <a:pt x="20" y="35"/>
                    <a:pt x="20" y="35"/>
                    <a:pt x="20" y="35"/>
                  </a:cubicBezTo>
                  <a:lnTo>
                    <a:pt x="0" y="44"/>
                  </a:lnTo>
                  <a:close/>
                </a:path>
              </a:pathLst>
            </a:custGeom>
            <a:solidFill>
              <a:schemeClr val="dk1"/>
            </a:solidFill>
            <a:ln w="0">
              <a:noFill/>
            </a:ln>
          </p:spPr>
          <p:style>
            <a:lnRef idx="0"/>
            <a:fillRef idx="0"/>
            <a:effectRef idx="0"/>
            <a:fontRef idx="minor"/>
          </p:style>
        </p:sp>
      </p:grpSp>
      <p:grpSp>
        <p:nvGrpSpPr>
          <p:cNvPr id="2389" name="Google Shape;2354;p49"/>
          <p:cNvGrpSpPr/>
          <p:nvPr/>
        </p:nvGrpSpPr>
        <p:grpSpPr>
          <a:xfrm>
            <a:off x="7464600" y="5160240"/>
            <a:ext cx="715320" cy="768960"/>
            <a:chOff x="7464600" y="5160240"/>
            <a:chExt cx="715320" cy="768960"/>
          </a:xfrm>
        </p:grpSpPr>
        <p:sp>
          <p:nvSpPr>
            <p:cNvPr id="2390" name="Google Shape;2355;p49"/>
            <p:cNvSpPr/>
            <p:nvPr/>
          </p:nvSpPr>
          <p:spPr>
            <a:xfrm>
              <a:off x="7464600" y="5310360"/>
              <a:ext cx="372240" cy="618840"/>
            </a:xfrm>
            <a:custGeom>
              <a:avLst/>
              <a:gdLst/>
              <a:ahLst/>
              <a:rect l="l" t="t" r="r" b="b"/>
              <a:pathLst>
                <a:path w="105" h="174">
                  <a:moveTo>
                    <a:pt x="53" y="0"/>
                  </a:moveTo>
                  <a:cubicBezTo>
                    <a:pt x="74" y="0"/>
                    <a:pt x="74" y="0"/>
                    <a:pt x="74" y="0"/>
                  </a:cubicBezTo>
                  <a:cubicBezTo>
                    <a:pt x="90" y="1"/>
                    <a:pt x="99" y="48"/>
                    <a:pt x="104" y="94"/>
                  </a:cubicBezTo>
                  <a:cubicBezTo>
                    <a:pt x="105" y="106"/>
                    <a:pt x="102" y="104"/>
                    <a:pt x="99" y="95"/>
                  </a:cubicBezTo>
                  <a:cubicBezTo>
                    <a:pt x="93" y="76"/>
                    <a:pt x="88" y="59"/>
                    <a:pt x="82" y="41"/>
                  </a:cubicBezTo>
                  <a:cubicBezTo>
                    <a:pt x="78" y="28"/>
                    <a:pt x="78" y="31"/>
                    <a:pt x="78" y="40"/>
                  </a:cubicBezTo>
                  <a:cubicBezTo>
                    <a:pt x="79" y="82"/>
                    <a:pt x="78" y="124"/>
                    <a:pt x="78" y="165"/>
                  </a:cubicBezTo>
                  <a:cubicBezTo>
                    <a:pt x="78" y="174"/>
                    <a:pt x="75" y="171"/>
                    <a:pt x="73" y="164"/>
                  </a:cubicBezTo>
                  <a:cubicBezTo>
                    <a:pt x="66" y="142"/>
                    <a:pt x="60" y="119"/>
                    <a:pt x="53" y="96"/>
                  </a:cubicBezTo>
                  <a:cubicBezTo>
                    <a:pt x="53" y="96"/>
                    <a:pt x="52" y="95"/>
                    <a:pt x="52" y="96"/>
                  </a:cubicBezTo>
                  <a:cubicBezTo>
                    <a:pt x="46" y="119"/>
                    <a:pt x="39" y="142"/>
                    <a:pt x="32" y="164"/>
                  </a:cubicBezTo>
                  <a:cubicBezTo>
                    <a:pt x="31" y="171"/>
                    <a:pt x="27" y="174"/>
                    <a:pt x="27" y="165"/>
                  </a:cubicBezTo>
                  <a:cubicBezTo>
                    <a:pt x="27" y="124"/>
                    <a:pt x="27" y="82"/>
                    <a:pt x="27" y="40"/>
                  </a:cubicBezTo>
                  <a:cubicBezTo>
                    <a:pt x="28" y="31"/>
                    <a:pt x="27" y="28"/>
                    <a:pt x="23" y="41"/>
                  </a:cubicBezTo>
                  <a:cubicBezTo>
                    <a:pt x="18" y="58"/>
                    <a:pt x="12" y="75"/>
                    <a:pt x="7" y="93"/>
                  </a:cubicBezTo>
                  <a:cubicBezTo>
                    <a:pt x="3" y="104"/>
                    <a:pt x="0" y="108"/>
                    <a:pt x="1" y="91"/>
                  </a:cubicBezTo>
                  <a:cubicBezTo>
                    <a:pt x="6" y="46"/>
                    <a:pt x="15" y="1"/>
                    <a:pt x="31" y="0"/>
                  </a:cubicBezTo>
                  <a:lnTo>
                    <a:pt x="53" y="0"/>
                  </a:lnTo>
                  <a:close/>
                </a:path>
              </a:pathLst>
            </a:custGeom>
            <a:solidFill>
              <a:schemeClr val="dk1"/>
            </a:solidFill>
            <a:ln w="0">
              <a:noFill/>
            </a:ln>
          </p:spPr>
          <p:style>
            <a:lnRef idx="0"/>
            <a:fillRef idx="0"/>
            <a:effectRef idx="0"/>
            <a:fontRef idx="minor"/>
          </p:style>
        </p:sp>
        <p:sp>
          <p:nvSpPr>
            <p:cNvPr id="2391" name="Google Shape;2356;p49"/>
            <p:cNvSpPr/>
            <p:nvPr/>
          </p:nvSpPr>
          <p:spPr>
            <a:xfrm>
              <a:off x="7864920" y="5349600"/>
              <a:ext cx="315000" cy="553680"/>
            </a:xfrm>
            <a:custGeom>
              <a:avLst/>
              <a:gdLst/>
              <a:ahLst/>
              <a:rect l="l" t="t" r="r" b="b"/>
              <a:pathLst>
                <a:path w="89" h="156">
                  <a:moveTo>
                    <a:pt x="55" y="1"/>
                  </a:moveTo>
                  <a:cubicBezTo>
                    <a:pt x="44" y="1"/>
                    <a:pt x="44" y="1"/>
                    <a:pt x="44" y="1"/>
                  </a:cubicBezTo>
                  <a:cubicBezTo>
                    <a:pt x="34" y="1"/>
                    <a:pt x="34" y="1"/>
                    <a:pt x="34" y="1"/>
                  </a:cubicBezTo>
                  <a:cubicBezTo>
                    <a:pt x="25" y="1"/>
                    <a:pt x="24" y="0"/>
                    <a:pt x="18" y="9"/>
                  </a:cubicBezTo>
                  <a:cubicBezTo>
                    <a:pt x="9" y="21"/>
                    <a:pt x="0" y="45"/>
                    <a:pt x="4" y="52"/>
                  </a:cubicBezTo>
                  <a:cubicBezTo>
                    <a:pt x="6" y="56"/>
                    <a:pt x="10" y="45"/>
                    <a:pt x="25" y="13"/>
                  </a:cubicBezTo>
                  <a:cubicBezTo>
                    <a:pt x="26" y="12"/>
                    <a:pt x="26" y="11"/>
                    <a:pt x="27" y="13"/>
                  </a:cubicBezTo>
                  <a:cubicBezTo>
                    <a:pt x="29" y="18"/>
                    <a:pt x="34" y="34"/>
                    <a:pt x="34" y="40"/>
                  </a:cubicBezTo>
                  <a:cubicBezTo>
                    <a:pt x="34" y="49"/>
                    <a:pt x="21" y="72"/>
                    <a:pt x="13" y="86"/>
                  </a:cubicBezTo>
                  <a:cubicBezTo>
                    <a:pt x="9" y="94"/>
                    <a:pt x="8" y="93"/>
                    <a:pt x="16" y="93"/>
                  </a:cubicBezTo>
                  <a:cubicBezTo>
                    <a:pt x="25" y="93"/>
                    <a:pt x="25" y="93"/>
                    <a:pt x="25" y="93"/>
                  </a:cubicBezTo>
                  <a:cubicBezTo>
                    <a:pt x="25" y="93"/>
                    <a:pt x="25" y="93"/>
                    <a:pt x="25" y="93"/>
                  </a:cubicBezTo>
                  <a:cubicBezTo>
                    <a:pt x="25" y="152"/>
                    <a:pt x="25" y="152"/>
                    <a:pt x="25" y="152"/>
                  </a:cubicBezTo>
                  <a:cubicBezTo>
                    <a:pt x="25" y="154"/>
                    <a:pt x="27" y="156"/>
                    <a:pt x="30" y="156"/>
                  </a:cubicBezTo>
                  <a:cubicBezTo>
                    <a:pt x="30" y="156"/>
                    <a:pt x="30" y="156"/>
                    <a:pt x="30" y="156"/>
                  </a:cubicBezTo>
                  <a:cubicBezTo>
                    <a:pt x="32" y="156"/>
                    <a:pt x="35" y="154"/>
                    <a:pt x="35" y="152"/>
                  </a:cubicBezTo>
                  <a:cubicBezTo>
                    <a:pt x="35" y="93"/>
                    <a:pt x="35" y="93"/>
                    <a:pt x="35" y="93"/>
                  </a:cubicBezTo>
                  <a:cubicBezTo>
                    <a:pt x="35" y="93"/>
                    <a:pt x="34" y="93"/>
                    <a:pt x="34" y="93"/>
                  </a:cubicBezTo>
                  <a:cubicBezTo>
                    <a:pt x="44" y="93"/>
                    <a:pt x="44" y="93"/>
                    <a:pt x="44" y="93"/>
                  </a:cubicBezTo>
                  <a:cubicBezTo>
                    <a:pt x="57" y="93"/>
                    <a:pt x="57" y="93"/>
                    <a:pt x="57" y="93"/>
                  </a:cubicBezTo>
                  <a:cubicBezTo>
                    <a:pt x="57" y="93"/>
                    <a:pt x="57" y="93"/>
                    <a:pt x="57" y="93"/>
                  </a:cubicBezTo>
                  <a:cubicBezTo>
                    <a:pt x="57" y="152"/>
                    <a:pt x="57" y="152"/>
                    <a:pt x="57" y="152"/>
                  </a:cubicBezTo>
                  <a:cubicBezTo>
                    <a:pt x="57" y="154"/>
                    <a:pt x="59" y="156"/>
                    <a:pt x="62" y="156"/>
                  </a:cubicBezTo>
                  <a:cubicBezTo>
                    <a:pt x="62" y="156"/>
                    <a:pt x="62" y="156"/>
                    <a:pt x="62" y="156"/>
                  </a:cubicBezTo>
                  <a:cubicBezTo>
                    <a:pt x="64" y="156"/>
                    <a:pt x="66" y="154"/>
                    <a:pt x="66" y="152"/>
                  </a:cubicBezTo>
                  <a:cubicBezTo>
                    <a:pt x="66" y="93"/>
                    <a:pt x="66" y="93"/>
                    <a:pt x="66" y="93"/>
                  </a:cubicBezTo>
                  <a:cubicBezTo>
                    <a:pt x="66" y="93"/>
                    <a:pt x="66" y="93"/>
                    <a:pt x="66" y="93"/>
                  </a:cubicBezTo>
                  <a:cubicBezTo>
                    <a:pt x="72" y="93"/>
                    <a:pt x="72" y="93"/>
                    <a:pt x="72" y="93"/>
                  </a:cubicBezTo>
                  <a:cubicBezTo>
                    <a:pt x="81" y="93"/>
                    <a:pt x="80" y="94"/>
                    <a:pt x="75" y="86"/>
                  </a:cubicBezTo>
                  <a:cubicBezTo>
                    <a:pt x="68" y="72"/>
                    <a:pt x="55" y="49"/>
                    <a:pt x="55" y="40"/>
                  </a:cubicBezTo>
                  <a:cubicBezTo>
                    <a:pt x="55" y="35"/>
                    <a:pt x="59" y="21"/>
                    <a:pt x="61" y="14"/>
                  </a:cubicBezTo>
                  <a:cubicBezTo>
                    <a:pt x="62" y="11"/>
                    <a:pt x="63" y="12"/>
                    <a:pt x="64" y="14"/>
                  </a:cubicBezTo>
                  <a:cubicBezTo>
                    <a:pt x="78" y="46"/>
                    <a:pt x="82" y="56"/>
                    <a:pt x="85" y="52"/>
                  </a:cubicBezTo>
                  <a:cubicBezTo>
                    <a:pt x="89" y="45"/>
                    <a:pt x="80" y="21"/>
                    <a:pt x="71" y="9"/>
                  </a:cubicBezTo>
                  <a:cubicBezTo>
                    <a:pt x="65" y="0"/>
                    <a:pt x="64" y="1"/>
                    <a:pt x="55" y="1"/>
                  </a:cubicBezTo>
                  <a:close/>
                </a:path>
              </a:pathLst>
            </a:custGeom>
            <a:solidFill>
              <a:schemeClr val="dk1"/>
            </a:solidFill>
            <a:ln w="0">
              <a:noFill/>
            </a:ln>
          </p:spPr>
          <p:style>
            <a:lnRef idx="0"/>
            <a:fillRef idx="0"/>
            <a:effectRef idx="0"/>
            <a:fontRef idx="minor"/>
          </p:style>
        </p:sp>
        <p:sp>
          <p:nvSpPr>
            <p:cNvPr id="2392" name="Google Shape;2357;p49"/>
            <p:cNvSpPr/>
            <p:nvPr/>
          </p:nvSpPr>
          <p:spPr>
            <a:xfrm>
              <a:off x="7584840" y="5160240"/>
              <a:ext cx="131400" cy="131400"/>
            </a:xfrm>
            <a:prstGeom prst="ellipse">
              <a:avLst/>
            </a:prstGeom>
            <a:solidFill>
              <a:schemeClr val="dk1"/>
            </a:solidFill>
            <a:ln w="0">
              <a:noFill/>
            </a:ln>
          </p:spPr>
          <p:style>
            <a:lnRef idx="0"/>
            <a:fillRef idx="0"/>
            <a:effectRef idx="0"/>
            <a:fontRef idx="minor"/>
          </p:style>
        </p:sp>
        <p:sp>
          <p:nvSpPr>
            <p:cNvPr id="2393" name="Google Shape;2358;p49"/>
            <p:cNvSpPr/>
            <p:nvPr/>
          </p:nvSpPr>
          <p:spPr>
            <a:xfrm>
              <a:off x="7971480" y="5235120"/>
              <a:ext cx="93960" cy="95760"/>
            </a:xfrm>
            <a:prstGeom prst="ellipse">
              <a:avLst/>
            </a:prstGeom>
            <a:solidFill>
              <a:schemeClr val="dk1"/>
            </a:solidFill>
            <a:ln w="0">
              <a:noFill/>
            </a:ln>
          </p:spPr>
          <p:style>
            <a:lnRef idx="0"/>
            <a:fillRef idx="0"/>
            <a:effectRef idx="0"/>
            <a:fontRef idx="minor"/>
          </p:style>
        </p:sp>
      </p:grpSp>
      <p:sp>
        <p:nvSpPr>
          <p:cNvPr id="2394" name="Google Shape;2359;p49"/>
          <p:cNvSpPr/>
          <p:nvPr/>
        </p:nvSpPr>
        <p:spPr>
          <a:xfrm>
            <a:off x="9468720" y="4061160"/>
            <a:ext cx="770400" cy="841680"/>
          </a:xfrm>
          <a:custGeom>
            <a:avLst/>
            <a:gdLst/>
            <a:ahLst/>
            <a:rect l="l" t="t" r="r" b="b"/>
            <a:pathLst>
              <a:path w="218" h="237">
                <a:moveTo>
                  <a:pt x="27" y="118"/>
                </a:moveTo>
                <a:cubicBezTo>
                  <a:pt x="17" y="81"/>
                  <a:pt x="23" y="47"/>
                  <a:pt x="61" y="20"/>
                </a:cubicBezTo>
                <a:cubicBezTo>
                  <a:pt x="95" y="0"/>
                  <a:pt x="128" y="1"/>
                  <a:pt x="163" y="26"/>
                </a:cubicBezTo>
                <a:cubicBezTo>
                  <a:pt x="186" y="47"/>
                  <a:pt x="195" y="77"/>
                  <a:pt x="188" y="118"/>
                </a:cubicBezTo>
                <a:cubicBezTo>
                  <a:pt x="218" y="158"/>
                  <a:pt x="182" y="186"/>
                  <a:pt x="154" y="184"/>
                </a:cubicBezTo>
                <a:cubicBezTo>
                  <a:pt x="154" y="198"/>
                  <a:pt x="153" y="211"/>
                  <a:pt x="153" y="224"/>
                </a:cubicBezTo>
                <a:cubicBezTo>
                  <a:pt x="152" y="224"/>
                  <a:pt x="151" y="224"/>
                  <a:pt x="151" y="224"/>
                </a:cubicBezTo>
                <a:cubicBezTo>
                  <a:pt x="151" y="225"/>
                  <a:pt x="151" y="225"/>
                  <a:pt x="151" y="226"/>
                </a:cubicBezTo>
                <a:cubicBezTo>
                  <a:pt x="151" y="233"/>
                  <a:pt x="151" y="233"/>
                  <a:pt x="151" y="233"/>
                </a:cubicBezTo>
                <a:cubicBezTo>
                  <a:pt x="151" y="235"/>
                  <a:pt x="149" y="237"/>
                  <a:pt x="147" y="237"/>
                </a:cubicBezTo>
                <a:cubicBezTo>
                  <a:pt x="143" y="237"/>
                  <a:pt x="143" y="237"/>
                  <a:pt x="143" y="237"/>
                </a:cubicBezTo>
                <a:cubicBezTo>
                  <a:pt x="141" y="237"/>
                  <a:pt x="139" y="235"/>
                  <a:pt x="139" y="233"/>
                </a:cubicBezTo>
                <a:cubicBezTo>
                  <a:pt x="139" y="226"/>
                  <a:pt x="139" y="226"/>
                  <a:pt x="139" y="226"/>
                </a:cubicBezTo>
                <a:cubicBezTo>
                  <a:pt x="139" y="226"/>
                  <a:pt x="139" y="226"/>
                  <a:pt x="140" y="225"/>
                </a:cubicBezTo>
                <a:cubicBezTo>
                  <a:pt x="138" y="225"/>
                  <a:pt x="137" y="225"/>
                  <a:pt x="136" y="226"/>
                </a:cubicBezTo>
                <a:cubicBezTo>
                  <a:pt x="136" y="226"/>
                  <a:pt x="136" y="226"/>
                  <a:pt x="136" y="226"/>
                </a:cubicBezTo>
                <a:cubicBezTo>
                  <a:pt x="136" y="233"/>
                  <a:pt x="136" y="233"/>
                  <a:pt x="136" y="233"/>
                </a:cubicBezTo>
                <a:cubicBezTo>
                  <a:pt x="136" y="235"/>
                  <a:pt x="135" y="237"/>
                  <a:pt x="133" y="237"/>
                </a:cubicBezTo>
                <a:cubicBezTo>
                  <a:pt x="129" y="237"/>
                  <a:pt x="129" y="237"/>
                  <a:pt x="129" y="237"/>
                </a:cubicBezTo>
                <a:cubicBezTo>
                  <a:pt x="126" y="237"/>
                  <a:pt x="125" y="235"/>
                  <a:pt x="125" y="233"/>
                </a:cubicBezTo>
                <a:cubicBezTo>
                  <a:pt x="125" y="226"/>
                  <a:pt x="125" y="226"/>
                  <a:pt x="125" y="226"/>
                </a:cubicBezTo>
                <a:cubicBezTo>
                  <a:pt x="124" y="226"/>
                  <a:pt x="123" y="226"/>
                  <a:pt x="122" y="226"/>
                </a:cubicBezTo>
                <a:cubicBezTo>
                  <a:pt x="122" y="233"/>
                  <a:pt x="122" y="233"/>
                  <a:pt x="122" y="233"/>
                </a:cubicBezTo>
                <a:cubicBezTo>
                  <a:pt x="122" y="235"/>
                  <a:pt x="120" y="237"/>
                  <a:pt x="118" y="237"/>
                </a:cubicBezTo>
                <a:cubicBezTo>
                  <a:pt x="114" y="237"/>
                  <a:pt x="114" y="237"/>
                  <a:pt x="114" y="237"/>
                </a:cubicBezTo>
                <a:cubicBezTo>
                  <a:pt x="112" y="237"/>
                  <a:pt x="110" y="235"/>
                  <a:pt x="110" y="233"/>
                </a:cubicBezTo>
                <a:cubicBezTo>
                  <a:pt x="110" y="227"/>
                  <a:pt x="110" y="227"/>
                  <a:pt x="110" y="227"/>
                </a:cubicBezTo>
                <a:cubicBezTo>
                  <a:pt x="109" y="227"/>
                  <a:pt x="108" y="227"/>
                  <a:pt x="107" y="227"/>
                </a:cubicBezTo>
                <a:cubicBezTo>
                  <a:pt x="107" y="234"/>
                  <a:pt x="107" y="234"/>
                  <a:pt x="107" y="234"/>
                </a:cubicBezTo>
                <a:cubicBezTo>
                  <a:pt x="107" y="236"/>
                  <a:pt x="106" y="237"/>
                  <a:pt x="105" y="237"/>
                </a:cubicBezTo>
                <a:cubicBezTo>
                  <a:pt x="98" y="237"/>
                  <a:pt x="98" y="237"/>
                  <a:pt x="98" y="237"/>
                </a:cubicBezTo>
                <a:cubicBezTo>
                  <a:pt x="97" y="237"/>
                  <a:pt x="96" y="236"/>
                  <a:pt x="96" y="234"/>
                </a:cubicBezTo>
                <a:cubicBezTo>
                  <a:pt x="96" y="227"/>
                  <a:pt x="96" y="227"/>
                  <a:pt x="96" y="227"/>
                </a:cubicBezTo>
                <a:cubicBezTo>
                  <a:pt x="95" y="227"/>
                  <a:pt x="94" y="227"/>
                  <a:pt x="93" y="227"/>
                </a:cubicBezTo>
                <a:cubicBezTo>
                  <a:pt x="93" y="234"/>
                  <a:pt x="93" y="234"/>
                  <a:pt x="93" y="234"/>
                </a:cubicBezTo>
                <a:cubicBezTo>
                  <a:pt x="93" y="235"/>
                  <a:pt x="91" y="237"/>
                  <a:pt x="89" y="237"/>
                </a:cubicBezTo>
                <a:cubicBezTo>
                  <a:pt x="84" y="237"/>
                  <a:pt x="84" y="237"/>
                  <a:pt x="84" y="237"/>
                </a:cubicBezTo>
                <a:cubicBezTo>
                  <a:pt x="82" y="237"/>
                  <a:pt x="81" y="235"/>
                  <a:pt x="81" y="234"/>
                </a:cubicBezTo>
                <a:cubicBezTo>
                  <a:pt x="81" y="226"/>
                  <a:pt x="81" y="226"/>
                  <a:pt x="81" y="226"/>
                </a:cubicBezTo>
                <a:cubicBezTo>
                  <a:pt x="80" y="226"/>
                  <a:pt x="79" y="226"/>
                  <a:pt x="78" y="226"/>
                </a:cubicBezTo>
                <a:cubicBezTo>
                  <a:pt x="78" y="234"/>
                  <a:pt x="78" y="234"/>
                  <a:pt x="78" y="234"/>
                </a:cubicBezTo>
                <a:cubicBezTo>
                  <a:pt x="78" y="235"/>
                  <a:pt x="77" y="237"/>
                  <a:pt x="75" y="237"/>
                </a:cubicBezTo>
                <a:cubicBezTo>
                  <a:pt x="69" y="237"/>
                  <a:pt x="69" y="237"/>
                  <a:pt x="69" y="237"/>
                </a:cubicBezTo>
                <a:cubicBezTo>
                  <a:pt x="68" y="237"/>
                  <a:pt x="66" y="235"/>
                  <a:pt x="66" y="234"/>
                </a:cubicBezTo>
                <a:cubicBezTo>
                  <a:pt x="66" y="225"/>
                  <a:pt x="66" y="225"/>
                  <a:pt x="66" y="225"/>
                </a:cubicBezTo>
                <a:cubicBezTo>
                  <a:pt x="66" y="225"/>
                  <a:pt x="66" y="225"/>
                  <a:pt x="66" y="225"/>
                </a:cubicBezTo>
                <a:cubicBezTo>
                  <a:pt x="65" y="225"/>
                  <a:pt x="64" y="225"/>
                  <a:pt x="63" y="225"/>
                </a:cubicBezTo>
                <a:cubicBezTo>
                  <a:pt x="62" y="211"/>
                  <a:pt x="61" y="198"/>
                  <a:pt x="60" y="184"/>
                </a:cubicBezTo>
                <a:cubicBezTo>
                  <a:pt x="21" y="185"/>
                  <a:pt x="0" y="147"/>
                  <a:pt x="27" y="118"/>
                </a:cubicBezTo>
                <a:close/>
                <a:moveTo>
                  <a:pt x="69" y="118"/>
                </a:moveTo>
                <a:cubicBezTo>
                  <a:pt x="52" y="118"/>
                  <a:pt x="38" y="128"/>
                  <a:pt x="38" y="139"/>
                </a:cubicBezTo>
                <a:cubicBezTo>
                  <a:pt x="38" y="151"/>
                  <a:pt x="52" y="161"/>
                  <a:pt x="69" y="161"/>
                </a:cubicBezTo>
                <a:cubicBezTo>
                  <a:pt x="86" y="161"/>
                  <a:pt x="100" y="151"/>
                  <a:pt x="100" y="139"/>
                </a:cubicBezTo>
                <a:cubicBezTo>
                  <a:pt x="100" y="128"/>
                  <a:pt x="86" y="118"/>
                  <a:pt x="69" y="118"/>
                </a:cubicBezTo>
                <a:close/>
                <a:moveTo>
                  <a:pt x="146" y="117"/>
                </a:moveTo>
                <a:cubicBezTo>
                  <a:pt x="129" y="117"/>
                  <a:pt x="115" y="127"/>
                  <a:pt x="115" y="139"/>
                </a:cubicBezTo>
                <a:cubicBezTo>
                  <a:pt x="115" y="150"/>
                  <a:pt x="129" y="160"/>
                  <a:pt x="146" y="160"/>
                </a:cubicBezTo>
                <a:cubicBezTo>
                  <a:pt x="163" y="160"/>
                  <a:pt x="177" y="150"/>
                  <a:pt x="177" y="139"/>
                </a:cubicBezTo>
                <a:cubicBezTo>
                  <a:pt x="177" y="127"/>
                  <a:pt x="163" y="117"/>
                  <a:pt x="146" y="117"/>
                </a:cubicBezTo>
                <a:close/>
                <a:moveTo>
                  <a:pt x="107" y="176"/>
                </a:moveTo>
                <a:cubicBezTo>
                  <a:pt x="103" y="187"/>
                  <a:pt x="103" y="187"/>
                  <a:pt x="103" y="187"/>
                </a:cubicBezTo>
                <a:cubicBezTo>
                  <a:pt x="96" y="203"/>
                  <a:pt x="96" y="203"/>
                  <a:pt x="96" y="203"/>
                </a:cubicBezTo>
                <a:cubicBezTo>
                  <a:pt x="107" y="203"/>
                  <a:pt x="107" y="203"/>
                  <a:pt x="107" y="203"/>
                </a:cubicBezTo>
                <a:cubicBezTo>
                  <a:pt x="118" y="203"/>
                  <a:pt x="118" y="203"/>
                  <a:pt x="118" y="203"/>
                </a:cubicBezTo>
                <a:cubicBezTo>
                  <a:pt x="112" y="187"/>
                  <a:pt x="112" y="187"/>
                  <a:pt x="112" y="187"/>
                </a:cubicBezTo>
                <a:lnTo>
                  <a:pt x="107" y="176"/>
                </a:lnTo>
                <a:close/>
              </a:path>
            </a:pathLst>
          </a:custGeom>
          <a:solidFill>
            <a:schemeClr val="dk1"/>
          </a:solidFill>
          <a:ln w="0">
            <a:noFill/>
          </a:ln>
        </p:spPr>
        <p:style>
          <a:lnRef idx="0"/>
          <a:fillRef idx="0"/>
          <a:effectRef idx="0"/>
          <a:fontRef idx="minor"/>
        </p:style>
      </p:sp>
      <p:grpSp>
        <p:nvGrpSpPr>
          <p:cNvPr id="2395" name="Google Shape;2360;p49"/>
          <p:cNvGrpSpPr/>
          <p:nvPr/>
        </p:nvGrpSpPr>
        <p:grpSpPr>
          <a:xfrm>
            <a:off x="7387560" y="4257000"/>
            <a:ext cx="784440" cy="498240"/>
            <a:chOff x="7387560" y="4257000"/>
            <a:chExt cx="784440" cy="498240"/>
          </a:xfrm>
        </p:grpSpPr>
        <p:sp>
          <p:nvSpPr>
            <p:cNvPr id="2396" name="Google Shape;2361;p49"/>
            <p:cNvSpPr/>
            <p:nvPr/>
          </p:nvSpPr>
          <p:spPr>
            <a:xfrm>
              <a:off x="7387560" y="4257000"/>
              <a:ext cx="784440" cy="498240"/>
            </a:xfrm>
            <a:custGeom>
              <a:avLst/>
              <a:gdLst/>
              <a:ahLst/>
              <a:rect l="l" t="t" r="r" b="b"/>
              <a:pathLst>
                <a:path w="222" h="140">
                  <a:moveTo>
                    <a:pt x="29" y="36"/>
                  </a:moveTo>
                  <a:cubicBezTo>
                    <a:pt x="75" y="36"/>
                    <a:pt x="75" y="36"/>
                    <a:pt x="75" y="36"/>
                  </a:cubicBezTo>
                  <a:cubicBezTo>
                    <a:pt x="75" y="2"/>
                    <a:pt x="75" y="2"/>
                    <a:pt x="75" y="2"/>
                  </a:cubicBezTo>
                  <a:cubicBezTo>
                    <a:pt x="75" y="1"/>
                    <a:pt x="76" y="0"/>
                    <a:pt x="78" y="0"/>
                  </a:cubicBezTo>
                  <a:cubicBezTo>
                    <a:pt x="139" y="0"/>
                    <a:pt x="139" y="0"/>
                    <a:pt x="139" y="0"/>
                  </a:cubicBezTo>
                  <a:cubicBezTo>
                    <a:pt x="140" y="0"/>
                    <a:pt x="142" y="1"/>
                    <a:pt x="142" y="2"/>
                  </a:cubicBezTo>
                  <a:cubicBezTo>
                    <a:pt x="142" y="36"/>
                    <a:pt x="142" y="36"/>
                    <a:pt x="142" y="36"/>
                  </a:cubicBezTo>
                  <a:cubicBezTo>
                    <a:pt x="193" y="36"/>
                    <a:pt x="193" y="36"/>
                    <a:pt x="193" y="36"/>
                  </a:cubicBezTo>
                  <a:cubicBezTo>
                    <a:pt x="201" y="36"/>
                    <a:pt x="208" y="39"/>
                    <a:pt x="213" y="45"/>
                  </a:cubicBezTo>
                  <a:cubicBezTo>
                    <a:pt x="219" y="50"/>
                    <a:pt x="222" y="57"/>
                    <a:pt x="222" y="65"/>
                  </a:cubicBezTo>
                  <a:cubicBezTo>
                    <a:pt x="222" y="111"/>
                    <a:pt x="222" y="111"/>
                    <a:pt x="222" y="111"/>
                  </a:cubicBezTo>
                  <a:cubicBezTo>
                    <a:pt x="222" y="119"/>
                    <a:pt x="219" y="126"/>
                    <a:pt x="213" y="131"/>
                  </a:cubicBezTo>
                  <a:cubicBezTo>
                    <a:pt x="208" y="137"/>
                    <a:pt x="201" y="140"/>
                    <a:pt x="193" y="140"/>
                  </a:cubicBezTo>
                  <a:cubicBezTo>
                    <a:pt x="29" y="140"/>
                    <a:pt x="29" y="140"/>
                    <a:pt x="29" y="140"/>
                  </a:cubicBezTo>
                  <a:cubicBezTo>
                    <a:pt x="21" y="140"/>
                    <a:pt x="13" y="137"/>
                    <a:pt x="8" y="131"/>
                  </a:cubicBezTo>
                  <a:cubicBezTo>
                    <a:pt x="3" y="126"/>
                    <a:pt x="0" y="119"/>
                    <a:pt x="0" y="111"/>
                  </a:cubicBezTo>
                  <a:cubicBezTo>
                    <a:pt x="0" y="65"/>
                    <a:pt x="0" y="65"/>
                    <a:pt x="0" y="65"/>
                  </a:cubicBezTo>
                  <a:cubicBezTo>
                    <a:pt x="0" y="57"/>
                    <a:pt x="3" y="50"/>
                    <a:pt x="8" y="45"/>
                  </a:cubicBezTo>
                  <a:cubicBezTo>
                    <a:pt x="13" y="39"/>
                    <a:pt x="21" y="36"/>
                    <a:pt x="29" y="36"/>
                  </a:cubicBezTo>
                  <a:close/>
                  <a:moveTo>
                    <a:pt x="80" y="36"/>
                  </a:moveTo>
                  <a:cubicBezTo>
                    <a:pt x="137" y="36"/>
                    <a:pt x="137" y="36"/>
                    <a:pt x="137" y="36"/>
                  </a:cubicBezTo>
                  <a:cubicBezTo>
                    <a:pt x="137" y="5"/>
                    <a:pt x="137" y="5"/>
                    <a:pt x="137" y="5"/>
                  </a:cubicBezTo>
                  <a:cubicBezTo>
                    <a:pt x="80" y="5"/>
                    <a:pt x="80" y="5"/>
                    <a:pt x="80" y="5"/>
                  </a:cubicBezTo>
                  <a:cubicBezTo>
                    <a:pt x="80" y="36"/>
                    <a:pt x="80" y="36"/>
                    <a:pt x="80" y="36"/>
                  </a:cubicBezTo>
                  <a:close/>
                  <a:moveTo>
                    <a:pt x="193" y="46"/>
                  </a:moveTo>
                  <a:cubicBezTo>
                    <a:pt x="29" y="46"/>
                    <a:pt x="29" y="46"/>
                    <a:pt x="29" y="46"/>
                  </a:cubicBezTo>
                  <a:cubicBezTo>
                    <a:pt x="23" y="46"/>
                    <a:pt x="19" y="48"/>
                    <a:pt x="15" y="52"/>
                  </a:cubicBezTo>
                  <a:cubicBezTo>
                    <a:pt x="11" y="55"/>
                    <a:pt x="9" y="60"/>
                    <a:pt x="9" y="65"/>
                  </a:cubicBezTo>
                  <a:cubicBezTo>
                    <a:pt x="9" y="111"/>
                    <a:pt x="9" y="111"/>
                    <a:pt x="9" y="111"/>
                  </a:cubicBezTo>
                  <a:cubicBezTo>
                    <a:pt x="9" y="116"/>
                    <a:pt x="11" y="121"/>
                    <a:pt x="15" y="125"/>
                  </a:cubicBezTo>
                  <a:cubicBezTo>
                    <a:pt x="19" y="128"/>
                    <a:pt x="23" y="130"/>
                    <a:pt x="29" y="130"/>
                  </a:cubicBezTo>
                  <a:cubicBezTo>
                    <a:pt x="193" y="130"/>
                    <a:pt x="193" y="130"/>
                    <a:pt x="193" y="130"/>
                  </a:cubicBezTo>
                  <a:cubicBezTo>
                    <a:pt x="198" y="130"/>
                    <a:pt x="203" y="128"/>
                    <a:pt x="207" y="125"/>
                  </a:cubicBezTo>
                  <a:cubicBezTo>
                    <a:pt x="210" y="121"/>
                    <a:pt x="212" y="116"/>
                    <a:pt x="212" y="111"/>
                  </a:cubicBezTo>
                  <a:cubicBezTo>
                    <a:pt x="212" y="65"/>
                    <a:pt x="212" y="65"/>
                    <a:pt x="212" y="65"/>
                  </a:cubicBezTo>
                  <a:cubicBezTo>
                    <a:pt x="212" y="60"/>
                    <a:pt x="210" y="55"/>
                    <a:pt x="207" y="52"/>
                  </a:cubicBezTo>
                  <a:cubicBezTo>
                    <a:pt x="203" y="48"/>
                    <a:pt x="198" y="46"/>
                    <a:pt x="193" y="46"/>
                  </a:cubicBezTo>
                  <a:close/>
                </a:path>
              </a:pathLst>
            </a:custGeom>
            <a:solidFill>
              <a:schemeClr val="dk1"/>
            </a:solidFill>
            <a:ln w="0">
              <a:noFill/>
            </a:ln>
          </p:spPr>
          <p:style>
            <a:lnRef idx="0"/>
            <a:fillRef idx="0"/>
            <a:effectRef idx="0"/>
            <a:fontRef idx="minor"/>
          </p:style>
        </p:sp>
        <p:sp>
          <p:nvSpPr>
            <p:cNvPr id="2397" name="Google Shape;2362;p49"/>
            <p:cNvSpPr/>
            <p:nvPr/>
          </p:nvSpPr>
          <p:spPr>
            <a:xfrm>
              <a:off x="7669800" y="4538880"/>
              <a:ext cx="220320" cy="62280"/>
            </a:xfrm>
            <a:custGeom>
              <a:avLst/>
              <a:gdLst/>
              <a:ahLst/>
              <a:rect l="l" t="t" r="r" b="b"/>
              <a:pathLst>
                <a:path w="112" h="32">
                  <a:moveTo>
                    <a:pt x="0" y="0"/>
                  </a:moveTo>
                  <a:lnTo>
                    <a:pt x="112" y="0"/>
                  </a:lnTo>
                  <a:lnTo>
                    <a:pt x="112" y="32"/>
                  </a:lnTo>
                  <a:lnTo>
                    <a:pt x="0" y="32"/>
                  </a:lnTo>
                  <a:lnTo>
                    <a:pt x="0" y="0"/>
                  </a:lnTo>
                  <a:lnTo>
                    <a:pt x="0" y="0"/>
                  </a:lnTo>
                  <a:close/>
                  <a:moveTo>
                    <a:pt x="29" y="9"/>
                  </a:moveTo>
                  <a:lnTo>
                    <a:pt x="29" y="23"/>
                  </a:lnTo>
                  <a:lnTo>
                    <a:pt x="81" y="23"/>
                  </a:lnTo>
                  <a:lnTo>
                    <a:pt x="81" y="9"/>
                  </a:lnTo>
                  <a:lnTo>
                    <a:pt x="29" y="9"/>
                  </a:lnTo>
                  <a:close/>
                </a:path>
              </a:pathLst>
            </a:custGeom>
            <a:solidFill>
              <a:schemeClr val="dk1"/>
            </a:solidFill>
            <a:ln w="0">
              <a:noFill/>
            </a:ln>
          </p:spPr>
          <p:style>
            <a:lnRef idx="0"/>
            <a:fillRef idx="0"/>
            <a:effectRef idx="0"/>
            <a:fontRef idx="minor"/>
          </p:style>
        </p:sp>
        <p:sp>
          <p:nvSpPr>
            <p:cNvPr id="2398" name="Google Shape;2363;p49"/>
            <p:cNvSpPr/>
            <p:nvPr/>
          </p:nvSpPr>
          <p:spPr>
            <a:xfrm>
              <a:off x="7460640" y="4485600"/>
              <a:ext cx="176760" cy="180720"/>
            </a:xfrm>
            <a:custGeom>
              <a:avLst/>
              <a:gdLst/>
              <a:ahLst/>
              <a:rect l="l" t="t" r="r" b="b"/>
              <a:pathLst>
                <a:path w="50" h="51">
                  <a:moveTo>
                    <a:pt x="25" y="0"/>
                  </a:moveTo>
                  <a:cubicBezTo>
                    <a:pt x="39" y="0"/>
                    <a:pt x="50" y="12"/>
                    <a:pt x="50" y="26"/>
                  </a:cubicBezTo>
                  <a:cubicBezTo>
                    <a:pt x="50" y="39"/>
                    <a:pt x="39" y="51"/>
                    <a:pt x="25" y="51"/>
                  </a:cubicBezTo>
                  <a:cubicBezTo>
                    <a:pt x="11" y="51"/>
                    <a:pt x="0" y="39"/>
                    <a:pt x="0" y="26"/>
                  </a:cubicBezTo>
                  <a:cubicBezTo>
                    <a:pt x="0" y="12"/>
                    <a:pt x="11" y="0"/>
                    <a:pt x="25" y="0"/>
                  </a:cubicBezTo>
                  <a:close/>
                  <a:moveTo>
                    <a:pt x="25" y="3"/>
                  </a:moveTo>
                  <a:cubicBezTo>
                    <a:pt x="12" y="3"/>
                    <a:pt x="2" y="13"/>
                    <a:pt x="2" y="26"/>
                  </a:cubicBezTo>
                  <a:cubicBezTo>
                    <a:pt x="2" y="38"/>
                    <a:pt x="12" y="48"/>
                    <a:pt x="25" y="48"/>
                  </a:cubicBezTo>
                  <a:cubicBezTo>
                    <a:pt x="38" y="48"/>
                    <a:pt x="48" y="38"/>
                    <a:pt x="48" y="26"/>
                  </a:cubicBezTo>
                  <a:cubicBezTo>
                    <a:pt x="48" y="13"/>
                    <a:pt x="38" y="3"/>
                    <a:pt x="25" y="3"/>
                  </a:cubicBezTo>
                  <a:close/>
                </a:path>
              </a:pathLst>
            </a:custGeom>
            <a:solidFill>
              <a:schemeClr val="dk1"/>
            </a:solidFill>
            <a:ln w="0">
              <a:noFill/>
            </a:ln>
          </p:spPr>
          <p:style>
            <a:lnRef idx="0"/>
            <a:fillRef idx="0"/>
            <a:effectRef idx="0"/>
            <a:fontRef idx="minor"/>
          </p:style>
        </p:sp>
        <p:sp>
          <p:nvSpPr>
            <p:cNvPr id="2399" name="Google Shape;2364;p49"/>
            <p:cNvSpPr/>
            <p:nvPr/>
          </p:nvSpPr>
          <p:spPr>
            <a:xfrm>
              <a:off x="7468560" y="4495680"/>
              <a:ext cx="163080" cy="159120"/>
            </a:xfrm>
            <a:custGeom>
              <a:avLst/>
              <a:gdLst/>
              <a:ahLst/>
              <a:rect l="l" t="t" r="r" b="b"/>
              <a:pathLst>
                <a:path w="46" h="45">
                  <a:moveTo>
                    <a:pt x="23" y="0"/>
                  </a:moveTo>
                  <a:cubicBezTo>
                    <a:pt x="36" y="0"/>
                    <a:pt x="46" y="10"/>
                    <a:pt x="46" y="23"/>
                  </a:cubicBezTo>
                  <a:cubicBezTo>
                    <a:pt x="46" y="35"/>
                    <a:pt x="36" y="45"/>
                    <a:pt x="23" y="45"/>
                  </a:cubicBezTo>
                  <a:cubicBezTo>
                    <a:pt x="10" y="45"/>
                    <a:pt x="0" y="35"/>
                    <a:pt x="0" y="23"/>
                  </a:cubicBezTo>
                  <a:cubicBezTo>
                    <a:pt x="0" y="10"/>
                    <a:pt x="10" y="0"/>
                    <a:pt x="23" y="0"/>
                  </a:cubicBezTo>
                  <a:close/>
                  <a:moveTo>
                    <a:pt x="23" y="4"/>
                  </a:moveTo>
                  <a:cubicBezTo>
                    <a:pt x="13" y="4"/>
                    <a:pt x="5" y="12"/>
                    <a:pt x="5" y="23"/>
                  </a:cubicBezTo>
                  <a:cubicBezTo>
                    <a:pt x="5" y="33"/>
                    <a:pt x="13" y="41"/>
                    <a:pt x="23" y="41"/>
                  </a:cubicBezTo>
                  <a:cubicBezTo>
                    <a:pt x="33" y="41"/>
                    <a:pt x="41" y="33"/>
                    <a:pt x="41" y="23"/>
                  </a:cubicBezTo>
                  <a:cubicBezTo>
                    <a:pt x="41" y="12"/>
                    <a:pt x="33" y="4"/>
                    <a:pt x="23" y="4"/>
                  </a:cubicBezTo>
                  <a:close/>
                </a:path>
              </a:pathLst>
            </a:custGeom>
            <a:solidFill>
              <a:schemeClr val="dk1"/>
            </a:solidFill>
            <a:ln w="0">
              <a:noFill/>
            </a:ln>
          </p:spPr>
          <p:style>
            <a:lnRef idx="0"/>
            <a:fillRef idx="0"/>
            <a:effectRef idx="0"/>
            <a:fontRef idx="minor"/>
          </p:style>
        </p:sp>
        <p:sp>
          <p:nvSpPr>
            <p:cNvPr id="2400" name="Google Shape;2365;p49"/>
            <p:cNvSpPr/>
            <p:nvPr/>
          </p:nvSpPr>
          <p:spPr>
            <a:xfrm>
              <a:off x="7486200" y="4509360"/>
              <a:ext cx="127440" cy="131400"/>
            </a:xfrm>
            <a:custGeom>
              <a:avLst/>
              <a:gdLst/>
              <a:ahLst/>
              <a:rect l="l" t="t" r="r" b="b"/>
              <a:pathLst>
                <a:path w="36" h="37">
                  <a:moveTo>
                    <a:pt x="18" y="0"/>
                  </a:moveTo>
                  <a:cubicBezTo>
                    <a:pt x="28" y="0"/>
                    <a:pt x="36" y="8"/>
                    <a:pt x="36" y="19"/>
                  </a:cubicBezTo>
                  <a:cubicBezTo>
                    <a:pt x="36" y="29"/>
                    <a:pt x="28" y="37"/>
                    <a:pt x="18" y="37"/>
                  </a:cubicBezTo>
                  <a:cubicBezTo>
                    <a:pt x="8" y="37"/>
                    <a:pt x="0" y="29"/>
                    <a:pt x="0" y="19"/>
                  </a:cubicBezTo>
                  <a:cubicBezTo>
                    <a:pt x="0" y="8"/>
                    <a:pt x="8" y="0"/>
                    <a:pt x="18" y="0"/>
                  </a:cubicBezTo>
                  <a:close/>
                  <a:moveTo>
                    <a:pt x="18" y="14"/>
                  </a:moveTo>
                  <a:cubicBezTo>
                    <a:pt x="15" y="14"/>
                    <a:pt x="13" y="16"/>
                    <a:pt x="13" y="19"/>
                  </a:cubicBezTo>
                  <a:cubicBezTo>
                    <a:pt x="13" y="21"/>
                    <a:pt x="15" y="23"/>
                    <a:pt x="18" y="23"/>
                  </a:cubicBezTo>
                  <a:cubicBezTo>
                    <a:pt x="21" y="23"/>
                    <a:pt x="23" y="21"/>
                    <a:pt x="23" y="19"/>
                  </a:cubicBezTo>
                  <a:cubicBezTo>
                    <a:pt x="23" y="16"/>
                    <a:pt x="21" y="14"/>
                    <a:pt x="18" y="14"/>
                  </a:cubicBezTo>
                  <a:close/>
                </a:path>
              </a:pathLst>
            </a:custGeom>
            <a:solidFill>
              <a:schemeClr val="dk1"/>
            </a:solidFill>
            <a:ln w="0">
              <a:noFill/>
            </a:ln>
          </p:spPr>
          <p:style>
            <a:lnRef idx="0"/>
            <a:fillRef idx="0"/>
            <a:effectRef idx="0"/>
            <a:fontRef idx="minor"/>
          </p:style>
        </p:sp>
        <p:sp>
          <p:nvSpPr>
            <p:cNvPr id="2401" name="Google Shape;2366;p49"/>
            <p:cNvSpPr/>
            <p:nvPr/>
          </p:nvSpPr>
          <p:spPr>
            <a:xfrm>
              <a:off x="7922160" y="4485600"/>
              <a:ext cx="178920" cy="180720"/>
            </a:xfrm>
            <a:custGeom>
              <a:avLst/>
              <a:gdLst/>
              <a:ahLst/>
              <a:rect l="l" t="t" r="r" b="b"/>
              <a:pathLst>
                <a:path w="51" h="51">
                  <a:moveTo>
                    <a:pt x="25" y="0"/>
                  </a:moveTo>
                  <a:cubicBezTo>
                    <a:pt x="39" y="0"/>
                    <a:pt x="51" y="12"/>
                    <a:pt x="51" y="26"/>
                  </a:cubicBezTo>
                  <a:cubicBezTo>
                    <a:pt x="51" y="39"/>
                    <a:pt x="39" y="51"/>
                    <a:pt x="25" y="51"/>
                  </a:cubicBezTo>
                  <a:cubicBezTo>
                    <a:pt x="12" y="51"/>
                    <a:pt x="0" y="39"/>
                    <a:pt x="0" y="26"/>
                  </a:cubicBezTo>
                  <a:cubicBezTo>
                    <a:pt x="0" y="12"/>
                    <a:pt x="12" y="0"/>
                    <a:pt x="25" y="0"/>
                  </a:cubicBezTo>
                  <a:close/>
                  <a:moveTo>
                    <a:pt x="25" y="3"/>
                  </a:moveTo>
                  <a:cubicBezTo>
                    <a:pt x="13" y="3"/>
                    <a:pt x="3" y="13"/>
                    <a:pt x="3" y="26"/>
                  </a:cubicBezTo>
                  <a:cubicBezTo>
                    <a:pt x="3" y="38"/>
                    <a:pt x="13" y="48"/>
                    <a:pt x="25" y="48"/>
                  </a:cubicBezTo>
                  <a:cubicBezTo>
                    <a:pt x="38" y="48"/>
                    <a:pt x="48" y="38"/>
                    <a:pt x="48" y="26"/>
                  </a:cubicBezTo>
                  <a:cubicBezTo>
                    <a:pt x="48" y="13"/>
                    <a:pt x="38" y="3"/>
                    <a:pt x="25" y="3"/>
                  </a:cubicBezTo>
                  <a:close/>
                </a:path>
              </a:pathLst>
            </a:custGeom>
            <a:solidFill>
              <a:schemeClr val="dk1"/>
            </a:solidFill>
            <a:ln w="0">
              <a:noFill/>
            </a:ln>
          </p:spPr>
          <p:style>
            <a:lnRef idx="0"/>
            <a:fillRef idx="0"/>
            <a:effectRef idx="0"/>
            <a:fontRef idx="minor"/>
          </p:style>
        </p:sp>
        <p:sp>
          <p:nvSpPr>
            <p:cNvPr id="2402" name="Google Shape;2367;p49"/>
            <p:cNvSpPr/>
            <p:nvPr/>
          </p:nvSpPr>
          <p:spPr>
            <a:xfrm>
              <a:off x="7932240" y="4495680"/>
              <a:ext cx="159120" cy="159120"/>
            </a:xfrm>
            <a:custGeom>
              <a:avLst/>
              <a:gdLst/>
              <a:ahLst/>
              <a:rect l="l" t="t" r="r" b="b"/>
              <a:pathLst>
                <a:path w="45" h="45">
                  <a:moveTo>
                    <a:pt x="22" y="0"/>
                  </a:moveTo>
                  <a:cubicBezTo>
                    <a:pt x="35" y="0"/>
                    <a:pt x="45" y="10"/>
                    <a:pt x="45" y="23"/>
                  </a:cubicBezTo>
                  <a:cubicBezTo>
                    <a:pt x="45" y="35"/>
                    <a:pt x="35" y="45"/>
                    <a:pt x="22" y="45"/>
                  </a:cubicBezTo>
                  <a:cubicBezTo>
                    <a:pt x="10" y="45"/>
                    <a:pt x="0" y="35"/>
                    <a:pt x="0" y="23"/>
                  </a:cubicBezTo>
                  <a:cubicBezTo>
                    <a:pt x="0" y="10"/>
                    <a:pt x="10" y="0"/>
                    <a:pt x="22" y="0"/>
                  </a:cubicBezTo>
                  <a:close/>
                  <a:moveTo>
                    <a:pt x="22" y="4"/>
                  </a:moveTo>
                  <a:cubicBezTo>
                    <a:pt x="12" y="4"/>
                    <a:pt x="4" y="12"/>
                    <a:pt x="4" y="23"/>
                  </a:cubicBezTo>
                  <a:cubicBezTo>
                    <a:pt x="4" y="33"/>
                    <a:pt x="12" y="41"/>
                    <a:pt x="22" y="41"/>
                  </a:cubicBezTo>
                  <a:cubicBezTo>
                    <a:pt x="33" y="41"/>
                    <a:pt x="41" y="33"/>
                    <a:pt x="41" y="23"/>
                  </a:cubicBezTo>
                  <a:cubicBezTo>
                    <a:pt x="41" y="12"/>
                    <a:pt x="33" y="4"/>
                    <a:pt x="22" y="4"/>
                  </a:cubicBezTo>
                  <a:close/>
                </a:path>
              </a:pathLst>
            </a:custGeom>
            <a:solidFill>
              <a:schemeClr val="dk1"/>
            </a:solidFill>
            <a:ln w="0">
              <a:noFill/>
            </a:ln>
          </p:spPr>
          <p:style>
            <a:lnRef idx="0"/>
            <a:fillRef idx="0"/>
            <a:effectRef idx="0"/>
            <a:fontRef idx="minor"/>
          </p:style>
        </p:sp>
        <p:sp>
          <p:nvSpPr>
            <p:cNvPr id="2403" name="Google Shape;2368;p49"/>
            <p:cNvSpPr/>
            <p:nvPr/>
          </p:nvSpPr>
          <p:spPr>
            <a:xfrm>
              <a:off x="7945920" y="4509360"/>
              <a:ext cx="131400" cy="131400"/>
            </a:xfrm>
            <a:custGeom>
              <a:avLst/>
              <a:gdLst/>
              <a:ahLst/>
              <a:rect l="l" t="t" r="r" b="b"/>
              <a:pathLst>
                <a:path w="37" h="37">
                  <a:moveTo>
                    <a:pt x="18" y="0"/>
                  </a:moveTo>
                  <a:cubicBezTo>
                    <a:pt x="29" y="0"/>
                    <a:pt x="37" y="8"/>
                    <a:pt x="37" y="19"/>
                  </a:cubicBezTo>
                  <a:cubicBezTo>
                    <a:pt x="37" y="29"/>
                    <a:pt x="29" y="37"/>
                    <a:pt x="18" y="37"/>
                  </a:cubicBezTo>
                  <a:cubicBezTo>
                    <a:pt x="8" y="37"/>
                    <a:pt x="0" y="29"/>
                    <a:pt x="0" y="19"/>
                  </a:cubicBezTo>
                  <a:cubicBezTo>
                    <a:pt x="0" y="8"/>
                    <a:pt x="8" y="0"/>
                    <a:pt x="18" y="0"/>
                  </a:cubicBezTo>
                  <a:close/>
                  <a:moveTo>
                    <a:pt x="18" y="14"/>
                  </a:moveTo>
                  <a:cubicBezTo>
                    <a:pt x="16" y="14"/>
                    <a:pt x="14" y="16"/>
                    <a:pt x="14" y="19"/>
                  </a:cubicBezTo>
                  <a:cubicBezTo>
                    <a:pt x="14" y="21"/>
                    <a:pt x="16" y="23"/>
                    <a:pt x="18" y="23"/>
                  </a:cubicBezTo>
                  <a:cubicBezTo>
                    <a:pt x="21" y="23"/>
                    <a:pt x="23" y="21"/>
                    <a:pt x="23" y="19"/>
                  </a:cubicBezTo>
                  <a:cubicBezTo>
                    <a:pt x="23" y="16"/>
                    <a:pt x="21" y="14"/>
                    <a:pt x="18" y="14"/>
                  </a:cubicBezTo>
                  <a:close/>
                </a:path>
              </a:pathLst>
            </a:custGeom>
            <a:solidFill>
              <a:schemeClr val="dk1"/>
            </a:solidFill>
            <a:ln w="0">
              <a:noFill/>
            </a:ln>
          </p:spPr>
          <p:style>
            <a:lnRef idx="0"/>
            <a:fillRef idx="0"/>
            <a:effectRef idx="0"/>
            <a:fontRef idx="minor"/>
          </p:style>
        </p:sp>
        <p:sp>
          <p:nvSpPr>
            <p:cNvPr id="2404" name="Google Shape;2369;p49"/>
            <p:cNvSpPr/>
            <p:nvPr/>
          </p:nvSpPr>
          <p:spPr>
            <a:xfrm>
              <a:off x="7719120" y="4548960"/>
              <a:ext cx="117720" cy="42840"/>
            </a:xfrm>
            <a:custGeom>
              <a:avLst/>
              <a:gdLst/>
              <a:ahLst/>
              <a:rect l="l" t="t" r="r" b="b"/>
              <a:pathLst>
                <a:path w="60" h="22">
                  <a:moveTo>
                    <a:pt x="4" y="0"/>
                  </a:moveTo>
                  <a:lnTo>
                    <a:pt x="56" y="0"/>
                  </a:lnTo>
                  <a:lnTo>
                    <a:pt x="60" y="0"/>
                  </a:lnTo>
                  <a:lnTo>
                    <a:pt x="60" y="4"/>
                  </a:lnTo>
                  <a:lnTo>
                    <a:pt x="60" y="18"/>
                  </a:lnTo>
                  <a:lnTo>
                    <a:pt x="60" y="22"/>
                  </a:lnTo>
                  <a:lnTo>
                    <a:pt x="56" y="22"/>
                  </a:lnTo>
                  <a:lnTo>
                    <a:pt x="4" y="22"/>
                  </a:lnTo>
                  <a:lnTo>
                    <a:pt x="0" y="22"/>
                  </a:lnTo>
                  <a:lnTo>
                    <a:pt x="0" y="18"/>
                  </a:lnTo>
                  <a:lnTo>
                    <a:pt x="0" y="4"/>
                  </a:lnTo>
                  <a:lnTo>
                    <a:pt x="0" y="0"/>
                  </a:lnTo>
                  <a:lnTo>
                    <a:pt x="4" y="0"/>
                  </a:lnTo>
                  <a:lnTo>
                    <a:pt x="4" y="0"/>
                  </a:lnTo>
                  <a:close/>
                  <a:moveTo>
                    <a:pt x="54" y="7"/>
                  </a:moveTo>
                  <a:lnTo>
                    <a:pt x="8" y="7"/>
                  </a:lnTo>
                  <a:lnTo>
                    <a:pt x="8" y="15"/>
                  </a:lnTo>
                  <a:lnTo>
                    <a:pt x="54" y="15"/>
                  </a:lnTo>
                  <a:lnTo>
                    <a:pt x="54" y="7"/>
                  </a:lnTo>
                  <a:close/>
                </a:path>
              </a:pathLst>
            </a:custGeom>
            <a:solidFill>
              <a:schemeClr val="dk1"/>
            </a:solidFill>
            <a:ln w="0">
              <a:noFill/>
            </a:ln>
          </p:spPr>
          <p:style>
            <a:lnRef idx="0"/>
            <a:fillRef idx="0"/>
            <a:effectRef idx="0"/>
            <a:fontRef idx="minor"/>
          </p:style>
        </p:sp>
        <p:sp>
          <p:nvSpPr>
            <p:cNvPr id="2405" name="Google Shape;2370;p49"/>
            <p:cNvSpPr/>
            <p:nvPr/>
          </p:nvSpPr>
          <p:spPr>
            <a:xfrm>
              <a:off x="7651800" y="4464000"/>
              <a:ext cx="255600" cy="16920"/>
            </a:xfrm>
            <a:custGeom>
              <a:avLst/>
              <a:gdLst/>
              <a:ahLst/>
              <a:rect l="l" t="t" r="r" b="b"/>
              <a:pathLst>
                <a:path w="130" h="9">
                  <a:moveTo>
                    <a:pt x="9" y="0"/>
                  </a:moveTo>
                  <a:lnTo>
                    <a:pt x="9" y="9"/>
                  </a:lnTo>
                  <a:lnTo>
                    <a:pt x="0" y="9"/>
                  </a:lnTo>
                  <a:lnTo>
                    <a:pt x="0" y="0"/>
                  </a:lnTo>
                  <a:lnTo>
                    <a:pt x="9" y="0"/>
                  </a:lnTo>
                  <a:lnTo>
                    <a:pt x="9" y="0"/>
                  </a:lnTo>
                  <a:close/>
                  <a:moveTo>
                    <a:pt x="130" y="0"/>
                  </a:moveTo>
                  <a:lnTo>
                    <a:pt x="122" y="0"/>
                  </a:lnTo>
                  <a:lnTo>
                    <a:pt x="122" y="9"/>
                  </a:lnTo>
                  <a:lnTo>
                    <a:pt x="130" y="9"/>
                  </a:lnTo>
                  <a:lnTo>
                    <a:pt x="130" y="0"/>
                  </a:lnTo>
                  <a:lnTo>
                    <a:pt x="130" y="0"/>
                  </a:lnTo>
                  <a:close/>
                  <a:moveTo>
                    <a:pt x="113" y="0"/>
                  </a:moveTo>
                  <a:lnTo>
                    <a:pt x="113" y="9"/>
                  </a:lnTo>
                  <a:lnTo>
                    <a:pt x="104" y="9"/>
                  </a:lnTo>
                  <a:lnTo>
                    <a:pt x="104" y="0"/>
                  </a:lnTo>
                  <a:lnTo>
                    <a:pt x="113" y="0"/>
                  </a:lnTo>
                  <a:lnTo>
                    <a:pt x="113" y="0"/>
                  </a:lnTo>
                  <a:close/>
                  <a:moveTo>
                    <a:pt x="95" y="0"/>
                  </a:moveTo>
                  <a:lnTo>
                    <a:pt x="95" y="9"/>
                  </a:lnTo>
                  <a:lnTo>
                    <a:pt x="86" y="9"/>
                  </a:lnTo>
                  <a:lnTo>
                    <a:pt x="86" y="0"/>
                  </a:lnTo>
                  <a:lnTo>
                    <a:pt x="95" y="0"/>
                  </a:lnTo>
                  <a:lnTo>
                    <a:pt x="95" y="0"/>
                  </a:lnTo>
                  <a:close/>
                  <a:moveTo>
                    <a:pt x="77" y="0"/>
                  </a:moveTo>
                  <a:lnTo>
                    <a:pt x="77" y="9"/>
                  </a:lnTo>
                  <a:lnTo>
                    <a:pt x="70" y="9"/>
                  </a:lnTo>
                  <a:lnTo>
                    <a:pt x="70" y="0"/>
                  </a:lnTo>
                  <a:lnTo>
                    <a:pt x="77" y="0"/>
                  </a:lnTo>
                  <a:lnTo>
                    <a:pt x="77" y="0"/>
                  </a:lnTo>
                  <a:close/>
                  <a:moveTo>
                    <a:pt x="61" y="0"/>
                  </a:moveTo>
                  <a:lnTo>
                    <a:pt x="61" y="9"/>
                  </a:lnTo>
                  <a:lnTo>
                    <a:pt x="52" y="9"/>
                  </a:lnTo>
                  <a:lnTo>
                    <a:pt x="52" y="0"/>
                  </a:lnTo>
                  <a:lnTo>
                    <a:pt x="61" y="0"/>
                  </a:lnTo>
                  <a:lnTo>
                    <a:pt x="61" y="0"/>
                  </a:lnTo>
                  <a:close/>
                  <a:moveTo>
                    <a:pt x="43" y="0"/>
                  </a:moveTo>
                  <a:lnTo>
                    <a:pt x="43" y="9"/>
                  </a:lnTo>
                  <a:lnTo>
                    <a:pt x="34" y="9"/>
                  </a:lnTo>
                  <a:lnTo>
                    <a:pt x="34" y="0"/>
                  </a:lnTo>
                  <a:lnTo>
                    <a:pt x="43" y="0"/>
                  </a:lnTo>
                  <a:lnTo>
                    <a:pt x="43" y="0"/>
                  </a:lnTo>
                  <a:close/>
                  <a:moveTo>
                    <a:pt x="25" y="0"/>
                  </a:moveTo>
                  <a:lnTo>
                    <a:pt x="25" y="9"/>
                  </a:lnTo>
                  <a:lnTo>
                    <a:pt x="16" y="9"/>
                  </a:lnTo>
                  <a:lnTo>
                    <a:pt x="16" y="0"/>
                  </a:lnTo>
                  <a:lnTo>
                    <a:pt x="25" y="0"/>
                  </a:lnTo>
                  <a:close/>
                </a:path>
              </a:pathLst>
            </a:custGeom>
            <a:solidFill>
              <a:schemeClr val="dk1"/>
            </a:solidFill>
            <a:ln w="0">
              <a:noFill/>
            </a:ln>
          </p:spPr>
          <p:style>
            <a:lnRef idx="0"/>
            <a:fillRef idx="0"/>
            <a:effectRef idx="0"/>
            <a:fontRef idx="minor"/>
          </p:style>
        </p:sp>
      </p:grpSp>
      <p:sp>
        <p:nvSpPr>
          <p:cNvPr id="2406" name="Google Shape;2371;p49"/>
          <p:cNvSpPr/>
          <p:nvPr/>
        </p:nvSpPr>
        <p:spPr>
          <a:xfrm>
            <a:off x="5233680" y="4246560"/>
            <a:ext cx="796320" cy="518040"/>
          </a:xfrm>
          <a:custGeom>
            <a:avLst/>
            <a:gdLst/>
            <a:ahLst/>
            <a:rect l="l" t="t" r="r" b="b"/>
            <a:pathLst>
              <a:path w="225" h="146">
                <a:moveTo>
                  <a:pt x="48" y="49"/>
                </a:moveTo>
                <a:cubicBezTo>
                  <a:pt x="56" y="49"/>
                  <a:pt x="63" y="51"/>
                  <a:pt x="69" y="54"/>
                </a:cubicBezTo>
                <a:cubicBezTo>
                  <a:pt x="79" y="36"/>
                  <a:pt x="79" y="36"/>
                  <a:pt x="79" y="36"/>
                </a:cubicBezTo>
                <a:cubicBezTo>
                  <a:pt x="74" y="17"/>
                  <a:pt x="74" y="17"/>
                  <a:pt x="74" y="17"/>
                </a:cubicBezTo>
                <a:cubicBezTo>
                  <a:pt x="69" y="18"/>
                  <a:pt x="63" y="18"/>
                  <a:pt x="60" y="16"/>
                </a:cubicBezTo>
                <a:cubicBezTo>
                  <a:pt x="56" y="13"/>
                  <a:pt x="57" y="6"/>
                  <a:pt x="63" y="7"/>
                </a:cubicBezTo>
                <a:cubicBezTo>
                  <a:pt x="77" y="6"/>
                  <a:pt x="93" y="8"/>
                  <a:pt x="93" y="8"/>
                </a:cubicBezTo>
                <a:cubicBezTo>
                  <a:pt x="93" y="8"/>
                  <a:pt x="87" y="14"/>
                  <a:pt x="81" y="15"/>
                </a:cubicBezTo>
                <a:cubicBezTo>
                  <a:pt x="81" y="16"/>
                  <a:pt x="79" y="16"/>
                  <a:pt x="78" y="16"/>
                </a:cubicBezTo>
                <a:cubicBezTo>
                  <a:pt x="83" y="33"/>
                  <a:pt x="83" y="33"/>
                  <a:pt x="83" y="33"/>
                </a:cubicBezTo>
                <a:cubicBezTo>
                  <a:pt x="152" y="31"/>
                  <a:pt x="152" y="31"/>
                  <a:pt x="152" y="31"/>
                </a:cubicBezTo>
                <a:cubicBezTo>
                  <a:pt x="150" y="22"/>
                  <a:pt x="148" y="14"/>
                  <a:pt x="146" y="7"/>
                </a:cubicBezTo>
                <a:cubicBezTo>
                  <a:pt x="143" y="7"/>
                  <a:pt x="141" y="7"/>
                  <a:pt x="138" y="8"/>
                </a:cubicBezTo>
                <a:cubicBezTo>
                  <a:pt x="135" y="8"/>
                  <a:pt x="132" y="9"/>
                  <a:pt x="129" y="11"/>
                </a:cubicBezTo>
                <a:cubicBezTo>
                  <a:pt x="127" y="12"/>
                  <a:pt x="125" y="11"/>
                  <a:pt x="125" y="9"/>
                </a:cubicBezTo>
                <a:cubicBezTo>
                  <a:pt x="124" y="7"/>
                  <a:pt x="124" y="5"/>
                  <a:pt x="126" y="4"/>
                </a:cubicBezTo>
                <a:cubicBezTo>
                  <a:pt x="129" y="3"/>
                  <a:pt x="133" y="1"/>
                  <a:pt x="137" y="1"/>
                </a:cubicBezTo>
                <a:cubicBezTo>
                  <a:pt x="140" y="0"/>
                  <a:pt x="144" y="0"/>
                  <a:pt x="148" y="0"/>
                </a:cubicBezTo>
                <a:cubicBezTo>
                  <a:pt x="150" y="1"/>
                  <a:pt x="151" y="2"/>
                  <a:pt x="151" y="4"/>
                </a:cubicBezTo>
                <a:cubicBezTo>
                  <a:pt x="151" y="5"/>
                  <a:pt x="151" y="5"/>
                  <a:pt x="151" y="6"/>
                </a:cubicBezTo>
                <a:cubicBezTo>
                  <a:pt x="153" y="16"/>
                  <a:pt x="157" y="32"/>
                  <a:pt x="161" y="45"/>
                </a:cubicBezTo>
                <a:cubicBezTo>
                  <a:pt x="161" y="45"/>
                  <a:pt x="161" y="45"/>
                  <a:pt x="161" y="45"/>
                </a:cubicBezTo>
                <a:cubicBezTo>
                  <a:pt x="161" y="46"/>
                  <a:pt x="161" y="46"/>
                  <a:pt x="161" y="46"/>
                </a:cubicBezTo>
                <a:cubicBezTo>
                  <a:pt x="162" y="48"/>
                  <a:pt x="162" y="50"/>
                  <a:pt x="163" y="52"/>
                </a:cubicBezTo>
                <a:cubicBezTo>
                  <a:pt x="167" y="50"/>
                  <a:pt x="172" y="49"/>
                  <a:pt x="177" y="49"/>
                </a:cubicBezTo>
                <a:cubicBezTo>
                  <a:pt x="190" y="49"/>
                  <a:pt x="202" y="55"/>
                  <a:pt x="211" y="64"/>
                </a:cubicBezTo>
                <a:cubicBezTo>
                  <a:pt x="220" y="72"/>
                  <a:pt x="225" y="84"/>
                  <a:pt x="225" y="98"/>
                </a:cubicBezTo>
                <a:cubicBezTo>
                  <a:pt x="225" y="111"/>
                  <a:pt x="220" y="123"/>
                  <a:pt x="211" y="132"/>
                </a:cubicBezTo>
                <a:cubicBezTo>
                  <a:pt x="202" y="140"/>
                  <a:pt x="190" y="146"/>
                  <a:pt x="177" y="146"/>
                </a:cubicBezTo>
                <a:cubicBezTo>
                  <a:pt x="164" y="146"/>
                  <a:pt x="152" y="140"/>
                  <a:pt x="143" y="132"/>
                </a:cubicBezTo>
                <a:cubicBezTo>
                  <a:pt x="134" y="123"/>
                  <a:pt x="129" y="111"/>
                  <a:pt x="129" y="98"/>
                </a:cubicBezTo>
                <a:cubicBezTo>
                  <a:pt x="129" y="88"/>
                  <a:pt x="132" y="79"/>
                  <a:pt x="136" y="71"/>
                </a:cubicBezTo>
                <a:cubicBezTo>
                  <a:pt x="115" y="94"/>
                  <a:pt x="115" y="94"/>
                  <a:pt x="115" y="94"/>
                </a:cubicBezTo>
                <a:cubicBezTo>
                  <a:pt x="117" y="96"/>
                  <a:pt x="118" y="99"/>
                  <a:pt x="118" y="102"/>
                </a:cubicBezTo>
                <a:cubicBezTo>
                  <a:pt x="118" y="106"/>
                  <a:pt x="116" y="110"/>
                  <a:pt x="113" y="113"/>
                </a:cubicBezTo>
                <a:cubicBezTo>
                  <a:pt x="113" y="113"/>
                  <a:pt x="113" y="113"/>
                  <a:pt x="113" y="113"/>
                </a:cubicBezTo>
                <a:cubicBezTo>
                  <a:pt x="111" y="115"/>
                  <a:pt x="107" y="117"/>
                  <a:pt x="103" y="117"/>
                </a:cubicBezTo>
                <a:cubicBezTo>
                  <a:pt x="103" y="124"/>
                  <a:pt x="103" y="124"/>
                  <a:pt x="103" y="124"/>
                </a:cubicBezTo>
                <a:cubicBezTo>
                  <a:pt x="106" y="124"/>
                  <a:pt x="106" y="124"/>
                  <a:pt x="106" y="124"/>
                </a:cubicBezTo>
                <a:cubicBezTo>
                  <a:pt x="106" y="128"/>
                  <a:pt x="106" y="128"/>
                  <a:pt x="106" y="128"/>
                </a:cubicBezTo>
                <a:cubicBezTo>
                  <a:pt x="97" y="128"/>
                  <a:pt x="97" y="128"/>
                  <a:pt x="97" y="128"/>
                </a:cubicBezTo>
                <a:cubicBezTo>
                  <a:pt x="97" y="124"/>
                  <a:pt x="97" y="124"/>
                  <a:pt x="97" y="124"/>
                </a:cubicBezTo>
                <a:cubicBezTo>
                  <a:pt x="101" y="124"/>
                  <a:pt x="101" y="124"/>
                  <a:pt x="101" y="124"/>
                </a:cubicBezTo>
                <a:cubicBezTo>
                  <a:pt x="101" y="117"/>
                  <a:pt x="101" y="117"/>
                  <a:pt x="101" y="117"/>
                </a:cubicBezTo>
                <a:cubicBezTo>
                  <a:pt x="98" y="117"/>
                  <a:pt x="96" y="116"/>
                  <a:pt x="94" y="114"/>
                </a:cubicBezTo>
                <a:cubicBezTo>
                  <a:pt x="91" y="121"/>
                  <a:pt x="87" y="127"/>
                  <a:pt x="82" y="132"/>
                </a:cubicBezTo>
                <a:cubicBezTo>
                  <a:pt x="74" y="140"/>
                  <a:pt x="62" y="146"/>
                  <a:pt x="48" y="146"/>
                </a:cubicBezTo>
                <a:cubicBezTo>
                  <a:pt x="35" y="146"/>
                  <a:pt x="23" y="140"/>
                  <a:pt x="14" y="132"/>
                </a:cubicBezTo>
                <a:cubicBezTo>
                  <a:pt x="6" y="123"/>
                  <a:pt x="0" y="111"/>
                  <a:pt x="0" y="98"/>
                </a:cubicBezTo>
                <a:cubicBezTo>
                  <a:pt x="0" y="84"/>
                  <a:pt x="6" y="72"/>
                  <a:pt x="14" y="64"/>
                </a:cubicBezTo>
                <a:cubicBezTo>
                  <a:pt x="23" y="55"/>
                  <a:pt x="35" y="49"/>
                  <a:pt x="48" y="49"/>
                </a:cubicBezTo>
                <a:close/>
                <a:moveTo>
                  <a:pt x="96" y="99"/>
                </a:moveTo>
                <a:cubicBezTo>
                  <a:pt x="98" y="100"/>
                  <a:pt x="98" y="100"/>
                  <a:pt x="98" y="100"/>
                </a:cubicBezTo>
                <a:cubicBezTo>
                  <a:pt x="97" y="97"/>
                  <a:pt x="97" y="97"/>
                  <a:pt x="97" y="97"/>
                </a:cubicBezTo>
                <a:cubicBezTo>
                  <a:pt x="97" y="97"/>
                  <a:pt x="97" y="98"/>
                  <a:pt x="96" y="98"/>
                </a:cubicBezTo>
                <a:cubicBezTo>
                  <a:pt x="96" y="99"/>
                  <a:pt x="96" y="99"/>
                  <a:pt x="96" y="99"/>
                </a:cubicBezTo>
                <a:close/>
                <a:moveTo>
                  <a:pt x="102" y="97"/>
                </a:moveTo>
                <a:cubicBezTo>
                  <a:pt x="102" y="97"/>
                  <a:pt x="102" y="97"/>
                  <a:pt x="102" y="97"/>
                </a:cubicBezTo>
                <a:cubicBezTo>
                  <a:pt x="103" y="97"/>
                  <a:pt x="104" y="98"/>
                  <a:pt x="105" y="98"/>
                </a:cubicBezTo>
                <a:cubicBezTo>
                  <a:pt x="107" y="96"/>
                  <a:pt x="107" y="96"/>
                  <a:pt x="107" y="96"/>
                </a:cubicBezTo>
                <a:cubicBezTo>
                  <a:pt x="105" y="95"/>
                  <a:pt x="104" y="95"/>
                  <a:pt x="102" y="95"/>
                </a:cubicBezTo>
                <a:cubicBezTo>
                  <a:pt x="102" y="95"/>
                  <a:pt x="102" y="95"/>
                  <a:pt x="101" y="95"/>
                </a:cubicBezTo>
                <a:cubicBezTo>
                  <a:pt x="102" y="97"/>
                  <a:pt x="102" y="97"/>
                  <a:pt x="102" y="97"/>
                </a:cubicBezTo>
                <a:close/>
                <a:moveTo>
                  <a:pt x="107" y="102"/>
                </a:moveTo>
                <a:cubicBezTo>
                  <a:pt x="107" y="105"/>
                  <a:pt x="105" y="106"/>
                  <a:pt x="103" y="107"/>
                </a:cubicBezTo>
                <a:cubicBezTo>
                  <a:pt x="103" y="109"/>
                  <a:pt x="103" y="109"/>
                  <a:pt x="103" y="109"/>
                </a:cubicBezTo>
                <a:cubicBezTo>
                  <a:pt x="105" y="109"/>
                  <a:pt x="106" y="108"/>
                  <a:pt x="108" y="107"/>
                </a:cubicBezTo>
                <a:cubicBezTo>
                  <a:pt x="109" y="106"/>
                  <a:pt x="110" y="104"/>
                  <a:pt x="110" y="102"/>
                </a:cubicBezTo>
                <a:cubicBezTo>
                  <a:pt x="110" y="101"/>
                  <a:pt x="110" y="101"/>
                  <a:pt x="109" y="100"/>
                </a:cubicBezTo>
                <a:cubicBezTo>
                  <a:pt x="107" y="102"/>
                  <a:pt x="107" y="102"/>
                  <a:pt x="107" y="102"/>
                </a:cubicBezTo>
                <a:close/>
                <a:moveTo>
                  <a:pt x="101" y="106"/>
                </a:moveTo>
                <a:cubicBezTo>
                  <a:pt x="100" y="106"/>
                  <a:pt x="100" y="106"/>
                  <a:pt x="100" y="106"/>
                </a:cubicBezTo>
                <a:cubicBezTo>
                  <a:pt x="100" y="106"/>
                  <a:pt x="100" y="106"/>
                  <a:pt x="100" y="106"/>
                </a:cubicBezTo>
                <a:cubicBezTo>
                  <a:pt x="100" y="106"/>
                  <a:pt x="100" y="106"/>
                  <a:pt x="100" y="106"/>
                </a:cubicBezTo>
                <a:cubicBezTo>
                  <a:pt x="99" y="105"/>
                  <a:pt x="99" y="105"/>
                  <a:pt x="98" y="104"/>
                </a:cubicBezTo>
                <a:cubicBezTo>
                  <a:pt x="96" y="104"/>
                  <a:pt x="96" y="104"/>
                  <a:pt x="96" y="104"/>
                </a:cubicBezTo>
                <a:cubicBezTo>
                  <a:pt x="96" y="104"/>
                  <a:pt x="96" y="105"/>
                  <a:pt x="96" y="105"/>
                </a:cubicBezTo>
                <a:cubicBezTo>
                  <a:pt x="96" y="106"/>
                  <a:pt x="97" y="107"/>
                  <a:pt x="97" y="107"/>
                </a:cubicBezTo>
                <a:cubicBezTo>
                  <a:pt x="98" y="108"/>
                  <a:pt x="99" y="109"/>
                  <a:pt x="101" y="109"/>
                </a:cubicBezTo>
                <a:cubicBezTo>
                  <a:pt x="101" y="106"/>
                  <a:pt x="101" y="106"/>
                  <a:pt x="101" y="106"/>
                </a:cubicBezTo>
                <a:close/>
                <a:moveTo>
                  <a:pt x="88" y="103"/>
                </a:moveTo>
                <a:cubicBezTo>
                  <a:pt x="66" y="102"/>
                  <a:pt x="66" y="102"/>
                  <a:pt x="66" y="102"/>
                </a:cubicBezTo>
                <a:cubicBezTo>
                  <a:pt x="88" y="108"/>
                  <a:pt x="88" y="108"/>
                  <a:pt x="88" y="108"/>
                </a:cubicBezTo>
                <a:cubicBezTo>
                  <a:pt x="88" y="107"/>
                  <a:pt x="88" y="107"/>
                  <a:pt x="88" y="107"/>
                </a:cubicBezTo>
                <a:cubicBezTo>
                  <a:pt x="88" y="106"/>
                  <a:pt x="88" y="105"/>
                  <a:pt x="88" y="103"/>
                </a:cubicBezTo>
                <a:close/>
                <a:moveTo>
                  <a:pt x="71" y="55"/>
                </a:moveTo>
                <a:cubicBezTo>
                  <a:pt x="75" y="57"/>
                  <a:pt x="79" y="60"/>
                  <a:pt x="82" y="64"/>
                </a:cubicBezTo>
                <a:cubicBezTo>
                  <a:pt x="86" y="67"/>
                  <a:pt x="88" y="70"/>
                  <a:pt x="91" y="74"/>
                </a:cubicBezTo>
                <a:cubicBezTo>
                  <a:pt x="80" y="39"/>
                  <a:pt x="80" y="39"/>
                  <a:pt x="80" y="39"/>
                </a:cubicBezTo>
                <a:cubicBezTo>
                  <a:pt x="71" y="55"/>
                  <a:pt x="71" y="55"/>
                  <a:pt x="71" y="55"/>
                </a:cubicBezTo>
                <a:close/>
                <a:moveTo>
                  <a:pt x="68" y="61"/>
                </a:moveTo>
                <a:cubicBezTo>
                  <a:pt x="61" y="73"/>
                  <a:pt x="61" y="73"/>
                  <a:pt x="61" y="73"/>
                </a:cubicBezTo>
                <a:cubicBezTo>
                  <a:pt x="68" y="61"/>
                  <a:pt x="68" y="61"/>
                  <a:pt x="68" y="61"/>
                </a:cubicBezTo>
                <a:cubicBezTo>
                  <a:pt x="68" y="61"/>
                  <a:pt x="68" y="61"/>
                  <a:pt x="68" y="61"/>
                </a:cubicBezTo>
                <a:close/>
                <a:moveTo>
                  <a:pt x="54" y="82"/>
                </a:moveTo>
                <a:cubicBezTo>
                  <a:pt x="66" y="60"/>
                  <a:pt x="66" y="60"/>
                  <a:pt x="66" y="60"/>
                </a:cubicBezTo>
                <a:cubicBezTo>
                  <a:pt x="64" y="59"/>
                  <a:pt x="62" y="59"/>
                  <a:pt x="60" y="58"/>
                </a:cubicBezTo>
                <a:cubicBezTo>
                  <a:pt x="54" y="82"/>
                  <a:pt x="54" y="82"/>
                  <a:pt x="54" y="82"/>
                </a:cubicBezTo>
                <a:close/>
                <a:moveTo>
                  <a:pt x="217" y="88"/>
                </a:moveTo>
                <a:cubicBezTo>
                  <a:pt x="186" y="96"/>
                  <a:pt x="186" y="96"/>
                  <a:pt x="186" y="96"/>
                </a:cubicBezTo>
                <a:cubicBezTo>
                  <a:pt x="218" y="96"/>
                  <a:pt x="218" y="96"/>
                  <a:pt x="218" y="96"/>
                </a:cubicBezTo>
                <a:cubicBezTo>
                  <a:pt x="218" y="94"/>
                  <a:pt x="218" y="91"/>
                  <a:pt x="217" y="88"/>
                </a:cubicBezTo>
                <a:close/>
                <a:moveTo>
                  <a:pt x="185" y="101"/>
                </a:moveTo>
                <a:cubicBezTo>
                  <a:pt x="213" y="117"/>
                  <a:pt x="213" y="117"/>
                  <a:pt x="213" y="117"/>
                </a:cubicBezTo>
                <a:cubicBezTo>
                  <a:pt x="214" y="115"/>
                  <a:pt x="215" y="112"/>
                  <a:pt x="216" y="109"/>
                </a:cubicBezTo>
                <a:cubicBezTo>
                  <a:pt x="185" y="101"/>
                  <a:pt x="185" y="101"/>
                  <a:pt x="185" y="101"/>
                </a:cubicBezTo>
                <a:close/>
                <a:moveTo>
                  <a:pt x="212" y="119"/>
                </a:moveTo>
                <a:cubicBezTo>
                  <a:pt x="184" y="103"/>
                  <a:pt x="184" y="103"/>
                  <a:pt x="184" y="103"/>
                </a:cubicBezTo>
                <a:cubicBezTo>
                  <a:pt x="207" y="126"/>
                  <a:pt x="207" y="126"/>
                  <a:pt x="207" y="126"/>
                </a:cubicBezTo>
                <a:cubicBezTo>
                  <a:pt x="209" y="124"/>
                  <a:pt x="210" y="122"/>
                  <a:pt x="212" y="119"/>
                </a:cubicBezTo>
                <a:close/>
                <a:moveTo>
                  <a:pt x="180" y="106"/>
                </a:moveTo>
                <a:cubicBezTo>
                  <a:pt x="189" y="137"/>
                  <a:pt x="189" y="137"/>
                  <a:pt x="189" y="137"/>
                </a:cubicBezTo>
                <a:cubicBezTo>
                  <a:pt x="191" y="136"/>
                  <a:pt x="194" y="135"/>
                  <a:pt x="196" y="134"/>
                </a:cubicBezTo>
                <a:cubicBezTo>
                  <a:pt x="180" y="106"/>
                  <a:pt x="180" y="106"/>
                  <a:pt x="180" y="106"/>
                </a:cubicBezTo>
                <a:close/>
                <a:moveTo>
                  <a:pt x="186" y="138"/>
                </a:moveTo>
                <a:cubicBezTo>
                  <a:pt x="178" y="106"/>
                  <a:pt x="178" y="106"/>
                  <a:pt x="178" y="106"/>
                </a:cubicBezTo>
                <a:cubicBezTo>
                  <a:pt x="178" y="139"/>
                  <a:pt x="178" y="139"/>
                  <a:pt x="178" y="139"/>
                </a:cubicBezTo>
                <a:cubicBezTo>
                  <a:pt x="181" y="139"/>
                  <a:pt x="184" y="138"/>
                  <a:pt x="186" y="138"/>
                </a:cubicBezTo>
                <a:close/>
                <a:moveTo>
                  <a:pt x="173" y="106"/>
                </a:moveTo>
                <a:cubicBezTo>
                  <a:pt x="157" y="134"/>
                  <a:pt x="157" y="134"/>
                  <a:pt x="157" y="134"/>
                </a:cubicBezTo>
                <a:cubicBezTo>
                  <a:pt x="160" y="135"/>
                  <a:pt x="162" y="136"/>
                  <a:pt x="165" y="137"/>
                </a:cubicBezTo>
                <a:cubicBezTo>
                  <a:pt x="173" y="106"/>
                  <a:pt x="173" y="106"/>
                  <a:pt x="173" y="106"/>
                </a:cubicBezTo>
                <a:close/>
                <a:moveTo>
                  <a:pt x="155" y="133"/>
                </a:moveTo>
                <a:cubicBezTo>
                  <a:pt x="171" y="105"/>
                  <a:pt x="171" y="105"/>
                  <a:pt x="171" y="105"/>
                </a:cubicBezTo>
                <a:cubicBezTo>
                  <a:pt x="149" y="127"/>
                  <a:pt x="149" y="127"/>
                  <a:pt x="149" y="127"/>
                </a:cubicBezTo>
                <a:cubicBezTo>
                  <a:pt x="151" y="129"/>
                  <a:pt x="153" y="131"/>
                  <a:pt x="155" y="133"/>
                </a:cubicBezTo>
                <a:close/>
                <a:moveTo>
                  <a:pt x="169" y="101"/>
                </a:moveTo>
                <a:cubicBezTo>
                  <a:pt x="137" y="109"/>
                  <a:pt x="137" y="109"/>
                  <a:pt x="137" y="109"/>
                </a:cubicBezTo>
                <a:cubicBezTo>
                  <a:pt x="138" y="112"/>
                  <a:pt x="139" y="115"/>
                  <a:pt x="141" y="117"/>
                </a:cubicBezTo>
                <a:cubicBezTo>
                  <a:pt x="169" y="101"/>
                  <a:pt x="169" y="101"/>
                  <a:pt x="169" y="101"/>
                </a:cubicBezTo>
                <a:close/>
                <a:moveTo>
                  <a:pt x="137" y="107"/>
                </a:moveTo>
                <a:cubicBezTo>
                  <a:pt x="168" y="99"/>
                  <a:pt x="168" y="99"/>
                  <a:pt x="168" y="99"/>
                </a:cubicBezTo>
                <a:cubicBezTo>
                  <a:pt x="136" y="99"/>
                  <a:pt x="136" y="99"/>
                  <a:pt x="136" y="99"/>
                </a:cubicBezTo>
                <a:cubicBezTo>
                  <a:pt x="136" y="102"/>
                  <a:pt x="136" y="104"/>
                  <a:pt x="137" y="107"/>
                </a:cubicBezTo>
                <a:close/>
                <a:moveTo>
                  <a:pt x="169" y="94"/>
                </a:moveTo>
                <a:cubicBezTo>
                  <a:pt x="141" y="78"/>
                  <a:pt x="141" y="78"/>
                  <a:pt x="141" y="78"/>
                </a:cubicBezTo>
                <a:cubicBezTo>
                  <a:pt x="139" y="80"/>
                  <a:pt x="138" y="83"/>
                  <a:pt x="137" y="86"/>
                </a:cubicBezTo>
                <a:cubicBezTo>
                  <a:pt x="169" y="94"/>
                  <a:pt x="169" y="94"/>
                  <a:pt x="169" y="94"/>
                </a:cubicBezTo>
                <a:close/>
                <a:moveTo>
                  <a:pt x="142" y="76"/>
                </a:moveTo>
                <a:cubicBezTo>
                  <a:pt x="170" y="92"/>
                  <a:pt x="170" y="92"/>
                  <a:pt x="170" y="92"/>
                </a:cubicBezTo>
                <a:cubicBezTo>
                  <a:pt x="147" y="69"/>
                  <a:pt x="147" y="69"/>
                  <a:pt x="147" y="69"/>
                </a:cubicBezTo>
                <a:cubicBezTo>
                  <a:pt x="145" y="71"/>
                  <a:pt x="143" y="74"/>
                  <a:pt x="142" y="76"/>
                </a:cubicBezTo>
                <a:close/>
                <a:moveTo>
                  <a:pt x="168" y="70"/>
                </a:moveTo>
                <a:cubicBezTo>
                  <a:pt x="165" y="58"/>
                  <a:pt x="165" y="58"/>
                  <a:pt x="165" y="58"/>
                </a:cubicBezTo>
                <a:cubicBezTo>
                  <a:pt x="165" y="58"/>
                  <a:pt x="165" y="58"/>
                  <a:pt x="165" y="58"/>
                </a:cubicBezTo>
                <a:cubicBezTo>
                  <a:pt x="165" y="60"/>
                  <a:pt x="165" y="60"/>
                  <a:pt x="165" y="60"/>
                </a:cubicBezTo>
                <a:cubicBezTo>
                  <a:pt x="166" y="63"/>
                  <a:pt x="167" y="66"/>
                  <a:pt x="168" y="70"/>
                </a:cubicBezTo>
                <a:close/>
                <a:moveTo>
                  <a:pt x="167" y="58"/>
                </a:moveTo>
                <a:cubicBezTo>
                  <a:pt x="176" y="89"/>
                  <a:pt x="176" y="89"/>
                  <a:pt x="176" y="89"/>
                </a:cubicBezTo>
                <a:cubicBezTo>
                  <a:pt x="176" y="56"/>
                  <a:pt x="176" y="56"/>
                  <a:pt x="176" y="56"/>
                </a:cubicBezTo>
                <a:cubicBezTo>
                  <a:pt x="173" y="57"/>
                  <a:pt x="170" y="57"/>
                  <a:pt x="167" y="58"/>
                </a:cubicBezTo>
                <a:close/>
                <a:moveTo>
                  <a:pt x="180" y="89"/>
                </a:moveTo>
                <a:cubicBezTo>
                  <a:pt x="196" y="61"/>
                  <a:pt x="196" y="61"/>
                  <a:pt x="196" y="61"/>
                </a:cubicBezTo>
                <a:cubicBezTo>
                  <a:pt x="194" y="60"/>
                  <a:pt x="191" y="59"/>
                  <a:pt x="189" y="58"/>
                </a:cubicBezTo>
                <a:cubicBezTo>
                  <a:pt x="180" y="89"/>
                  <a:pt x="180" y="89"/>
                  <a:pt x="180" y="89"/>
                </a:cubicBezTo>
                <a:close/>
                <a:moveTo>
                  <a:pt x="198" y="63"/>
                </a:moveTo>
                <a:cubicBezTo>
                  <a:pt x="182" y="90"/>
                  <a:pt x="182" y="90"/>
                  <a:pt x="182" y="90"/>
                </a:cubicBezTo>
                <a:cubicBezTo>
                  <a:pt x="205" y="68"/>
                  <a:pt x="205" y="68"/>
                  <a:pt x="205" y="68"/>
                </a:cubicBezTo>
                <a:cubicBezTo>
                  <a:pt x="203" y="66"/>
                  <a:pt x="201" y="64"/>
                  <a:pt x="198" y="63"/>
                </a:cubicBezTo>
                <a:close/>
                <a:moveTo>
                  <a:pt x="185" y="94"/>
                </a:moveTo>
                <a:cubicBezTo>
                  <a:pt x="216" y="86"/>
                  <a:pt x="216" y="86"/>
                  <a:pt x="216" y="86"/>
                </a:cubicBezTo>
                <a:cubicBezTo>
                  <a:pt x="215" y="83"/>
                  <a:pt x="214" y="80"/>
                  <a:pt x="213" y="78"/>
                </a:cubicBezTo>
                <a:cubicBezTo>
                  <a:pt x="185" y="94"/>
                  <a:pt x="185" y="94"/>
                  <a:pt x="185" y="94"/>
                </a:cubicBezTo>
                <a:close/>
                <a:moveTo>
                  <a:pt x="166" y="76"/>
                </a:moveTo>
                <a:cubicBezTo>
                  <a:pt x="164" y="72"/>
                  <a:pt x="162" y="67"/>
                  <a:pt x="161" y="62"/>
                </a:cubicBezTo>
                <a:cubicBezTo>
                  <a:pt x="160" y="60"/>
                  <a:pt x="160" y="60"/>
                  <a:pt x="160" y="60"/>
                </a:cubicBezTo>
                <a:cubicBezTo>
                  <a:pt x="159" y="60"/>
                  <a:pt x="158" y="61"/>
                  <a:pt x="157" y="61"/>
                </a:cubicBezTo>
                <a:cubicBezTo>
                  <a:pt x="166" y="76"/>
                  <a:pt x="166" y="76"/>
                  <a:pt x="166" y="76"/>
                </a:cubicBezTo>
                <a:close/>
                <a:moveTo>
                  <a:pt x="158" y="53"/>
                </a:moveTo>
                <a:cubicBezTo>
                  <a:pt x="158" y="52"/>
                  <a:pt x="158" y="51"/>
                  <a:pt x="157" y="49"/>
                </a:cubicBezTo>
                <a:cubicBezTo>
                  <a:pt x="149" y="59"/>
                  <a:pt x="149" y="59"/>
                  <a:pt x="149" y="59"/>
                </a:cubicBezTo>
                <a:cubicBezTo>
                  <a:pt x="152" y="56"/>
                  <a:pt x="155" y="55"/>
                  <a:pt x="158" y="53"/>
                </a:cubicBezTo>
                <a:close/>
                <a:moveTo>
                  <a:pt x="207" y="69"/>
                </a:moveTo>
                <a:cubicBezTo>
                  <a:pt x="184" y="92"/>
                  <a:pt x="184" y="92"/>
                  <a:pt x="184" y="92"/>
                </a:cubicBezTo>
                <a:cubicBezTo>
                  <a:pt x="212" y="76"/>
                  <a:pt x="212" y="76"/>
                  <a:pt x="212" y="76"/>
                </a:cubicBezTo>
                <a:cubicBezTo>
                  <a:pt x="210" y="74"/>
                  <a:pt x="209" y="71"/>
                  <a:pt x="207" y="69"/>
                </a:cubicBezTo>
                <a:close/>
                <a:moveTo>
                  <a:pt x="218" y="99"/>
                </a:moveTo>
                <a:cubicBezTo>
                  <a:pt x="186" y="99"/>
                  <a:pt x="186" y="99"/>
                  <a:pt x="186" y="99"/>
                </a:cubicBezTo>
                <a:cubicBezTo>
                  <a:pt x="217" y="107"/>
                  <a:pt x="217" y="107"/>
                  <a:pt x="217" y="107"/>
                </a:cubicBezTo>
                <a:cubicBezTo>
                  <a:pt x="218" y="104"/>
                  <a:pt x="218" y="102"/>
                  <a:pt x="218" y="99"/>
                </a:cubicBezTo>
                <a:close/>
                <a:moveTo>
                  <a:pt x="205" y="127"/>
                </a:moveTo>
                <a:cubicBezTo>
                  <a:pt x="182" y="105"/>
                  <a:pt x="182" y="105"/>
                  <a:pt x="182" y="105"/>
                </a:cubicBezTo>
                <a:cubicBezTo>
                  <a:pt x="198" y="133"/>
                  <a:pt x="198" y="133"/>
                  <a:pt x="198" y="133"/>
                </a:cubicBezTo>
                <a:cubicBezTo>
                  <a:pt x="201" y="131"/>
                  <a:pt x="203" y="129"/>
                  <a:pt x="205" y="127"/>
                </a:cubicBezTo>
                <a:close/>
                <a:moveTo>
                  <a:pt x="176" y="139"/>
                </a:moveTo>
                <a:cubicBezTo>
                  <a:pt x="176" y="106"/>
                  <a:pt x="176" y="106"/>
                  <a:pt x="176" y="106"/>
                </a:cubicBezTo>
                <a:cubicBezTo>
                  <a:pt x="167" y="138"/>
                  <a:pt x="167" y="138"/>
                  <a:pt x="167" y="138"/>
                </a:cubicBezTo>
                <a:cubicBezTo>
                  <a:pt x="170" y="138"/>
                  <a:pt x="173" y="139"/>
                  <a:pt x="176" y="139"/>
                </a:cubicBezTo>
                <a:close/>
                <a:moveTo>
                  <a:pt x="147" y="126"/>
                </a:moveTo>
                <a:cubicBezTo>
                  <a:pt x="170" y="103"/>
                  <a:pt x="170" y="103"/>
                  <a:pt x="170" y="103"/>
                </a:cubicBezTo>
                <a:cubicBezTo>
                  <a:pt x="142" y="119"/>
                  <a:pt x="142" y="119"/>
                  <a:pt x="142" y="119"/>
                </a:cubicBezTo>
                <a:cubicBezTo>
                  <a:pt x="143" y="122"/>
                  <a:pt x="145" y="124"/>
                  <a:pt x="147" y="126"/>
                </a:cubicBezTo>
                <a:close/>
                <a:moveTo>
                  <a:pt x="136" y="96"/>
                </a:moveTo>
                <a:cubicBezTo>
                  <a:pt x="168" y="96"/>
                  <a:pt x="168" y="96"/>
                  <a:pt x="168" y="96"/>
                </a:cubicBezTo>
                <a:cubicBezTo>
                  <a:pt x="137" y="88"/>
                  <a:pt x="137" y="88"/>
                  <a:pt x="137" y="88"/>
                </a:cubicBezTo>
                <a:cubicBezTo>
                  <a:pt x="136" y="91"/>
                  <a:pt x="136" y="94"/>
                  <a:pt x="136" y="96"/>
                </a:cubicBezTo>
                <a:close/>
                <a:moveTo>
                  <a:pt x="149" y="68"/>
                </a:moveTo>
                <a:cubicBezTo>
                  <a:pt x="171" y="90"/>
                  <a:pt x="171" y="90"/>
                  <a:pt x="171" y="90"/>
                </a:cubicBezTo>
                <a:cubicBezTo>
                  <a:pt x="155" y="63"/>
                  <a:pt x="155" y="63"/>
                  <a:pt x="155" y="63"/>
                </a:cubicBezTo>
                <a:cubicBezTo>
                  <a:pt x="153" y="64"/>
                  <a:pt x="151" y="66"/>
                  <a:pt x="149" y="68"/>
                </a:cubicBezTo>
                <a:close/>
                <a:moveTo>
                  <a:pt x="178" y="56"/>
                </a:moveTo>
                <a:cubicBezTo>
                  <a:pt x="178" y="89"/>
                  <a:pt x="178" y="89"/>
                  <a:pt x="178" y="89"/>
                </a:cubicBezTo>
                <a:cubicBezTo>
                  <a:pt x="186" y="58"/>
                  <a:pt x="186" y="58"/>
                  <a:pt x="186" y="58"/>
                </a:cubicBezTo>
                <a:cubicBezTo>
                  <a:pt x="184" y="57"/>
                  <a:pt x="181" y="57"/>
                  <a:pt x="178" y="56"/>
                </a:cubicBezTo>
                <a:close/>
                <a:moveTo>
                  <a:pt x="88" y="89"/>
                </a:moveTo>
                <a:cubicBezTo>
                  <a:pt x="60" y="96"/>
                  <a:pt x="60" y="96"/>
                  <a:pt x="60" y="96"/>
                </a:cubicBezTo>
                <a:cubicBezTo>
                  <a:pt x="89" y="96"/>
                  <a:pt x="89" y="96"/>
                  <a:pt x="89" y="96"/>
                </a:cubicBezTo>
                <a:cubicBezTo>
                  <a:pt x="89" y="96"/>
                  <a:pt x="89" y="95"/>
                  <a:pt x="89" y="95"/>
                </a:cubicBezTo>
                <a:cubicBezTo>
                  <a:pt x="89" y="93"/>
                  <a:pt x="89" y="91"/>
                  <a:pt x="88" y="89"/>
                </a:cubicBezTo>
                <a:close/>
                <a:moveTo>
                  <a:pt x="56" y="101"/>
                </a:moveTo>
                <a:cubicBezTo>
                  <a:pt x="84" y="118"/>
                  <a:pt x="84" y="118"/>
                  <a:pt x="84" y="118"/>
                </a:cubicBezTo>
                <a:cubicBezTo>
                  <a:pt x="86" y="115"/>
                  <a:pt x="87" y="113"/>
                  <a:pt x="88" y="110"/>
                </a:cubicBezTo>
                <a:cubicBezTo>
                  <a:pt x="56" y="101"/>
                  <a:pt x="56" y="101"/>
                  <a:pt x="56" y="101"/>
                </a:cubicBezTo>
                <a:close/>
                <a:moveTo>
                  <a:pt x="83" y="120"/>
                </a:moveTo>
                <a:cubicBezTo>
                  <a:pt x="57" y="105"/>
                  <a:pt x="57" y="105"/>
                  <a:pt x="57" y="105"/>
                </a:cubicBezTo>
                <a:cubicBezTo>
                  <a:pt x="78" y="126"/>
                  <a:pt x="78" y="126"/>
                  <a:pt x="78" y="126"/>
                </a:cubicBezTo>
                <a:cubicBezTo>
                  <a:pt x="80" y="124"/>
                  <a:pt x="82" y="122"/>
                  <a:pt x="83" y="120"/>
                </a:cubicBezTo>
                <a:close/>
                <a:moveTo>
                  <a:pt x="51" y="106"/>
                </a:moveTo>
                <a:cubicBezTo>
                  <a:pt x="60" y="137"/>
                  <a:pt x="60" y="137"/>
                  <a:pt x="60" y="137"/>
                </a:cubicBezTo>
                <a:cubicBezTo>
                  <a:pt x="63" y="136"/>
                  <a:pt x="65" y="135"/>
                  <a:pt x="68" y="134"/>
                </a:cubicBezTo>
                <a:cubicBezTo>
                  <a:pt x="51" y="106"/>
                  <a:pt x="51" y="106"/>
                  <a:pt x="51" y="106"/>
                </a:cubicBezTo>
                <a:close/>
                <a:moveTo>
                  <a:pt x="58" y="138"/>
                </a:moveTo>
                <a:cubicBezTo>
                  <a:pt x="49" y="107"/>
                  <a:pt x="49" y="107"/>
                  <a:pt x="49" y="107"/>
                </a:cubicBezTo>
                <a:cubicBezTo>
                  <a:pt x="49" y="139"/>
                  <a:pt x="49" y="139"/>
                  <a:pt x="49" y="139"/>
                </a:cubicBezTo>
                <a:cubicBezTo>
                  <a:pt x="52" y="139"/>
                  <a:pt x="55" y="138"/>
                  <a:pt x="58" y="138"/>
                </a:cubicBezTo>
                <a:close/>
                <a:moveTo>
                  <a:pt x="45" y="107"/>
                </a:moveTo>
                <a:cubicBezTo>
                  <a:pt x="29" y="134"/>
                  <a:pt x="29" y="134"/>
                  <a:pt x="29" y="134"/>
                </a:cubicBezTo>
                <a:cubicBezTo>
                  <a:pt x="31" y="135"/>
                  <a:pt x="34" y="136"/>
                  <a:pt x="37" y="137"/>
                </a:cubicBezTo>
                <a:cubicBezTo>
                  <a:pt x="45" y="107"/>
                  <a:pt x="45" y="107"/>
                  <a:pt x="45" y="107"/>
                </a:cubicBezTo>
                <a:close/>
                <a:moveTo>
                  <a:pt x="27" y="133"/>
                </a:moveTo>
                <a:cubicBezTo>
                  <a:pt x="44" y="104"/>
                  <a:pt x="44" y="104"/>
                  <a:pt x="44" y="104"/>
                </a:cubicBezTo>
                <a:cubicBezTo>
                  <a:pt x="20" y="127"/>
                  <a:pt x="20" y="127"/>
                  <a:pt x="20" y="127"/>
                </a:cubicBezTo>
                <a:cubicBezTo>
                  <a:pt x="22" y="129"/>
                  <a:pt x="24" y="131"/>
                  <a:pt x="27" y="133"/>
                </a:cubicBezTo>
                <a:close/>
                <a:moveTo>
                  <a:pt x="39" y="102"/>
                </a:moveTo>
                <a:cubicBezTo>
                  <a:pt x="9" y="110"/>
                  <a:pt x="9" y="110"/>
                  <a:pt x="9" y="110"/>
                </a:cubicBezTo>
                <a:cubicBezTo>
                  <a:pt x="10" y="113"/>
                  <a:pt x="11" y="115"/>
                  <a:pt x="12" y="117"/>
                </a:cubicBezTo>
                <a:cubicBezTo>
                  <a:pt x="39" y="102"/>
                  <a:pt x="39" y="102"/>
                  <a:pt x="39" y="102"/>
                </a:cubicBezTo>
                <a:close/>
                <a:moveTo>
                  <a:pt x="8" y="108"/>
                </a:moveTo>
                <a:cubicBezTo>
                  <a:pt x="42" y="99"/>
                  <a:pt x="42" y="99"/>
                  <a:pt x="42" y="99"/>
                </a:cubicBezTo>
                <a:cubicBezTo>
                  <a:pt x="7" y="99"/>
                  <a:pt x="7" y="99"/>
                  <a:pt x="7" y="99"/>
                </a:cubicBezTo>
                <a:cubicBezTo>
                  <a:pt x="7" y="102"/>
                  <a:pt x="8" y="105"/>
                  <a:pt x="8" y="108"/>
                </a:cubicBezTo>
                <a:close/>
                <a:moveTo>
                  <a:pt x="39" y="94"/>
                </a:moveTo>
                <a:cubicBezTo>
                  <a:pt x="12" y="79"/>
                  <a:pt x="12" y="79"/>
                  <a:pt x="12" y="79"/>
                </a:cubicBezTo>
                <a:cubicBezTo>
                  <a:pt x="11" y="81"/>
                  <a:pt x="10" y="83"/>
                  <a:pt x="9" y="86"/>
                </a:cubicBezTo>
                <a:cubicBezTo>
                  <a:pt x="39" y="94"/>
                  <a:pt x="39" y="94"/>
                  <a:pt x="39" y="94"/>
                </a:cubicBezTo>
                <a:close/>
                <a:moveTo>
                  <a:pt x="13" y="77"/>
                </a:moveTo>
                <a:cubicBezTo>
                  <a:pt x="43" y="94"/>
                  <a:pt x="43" y="94"/>
                  <a:pt x="43" y="94"/>
                </a:cubicBezTo>
                <a:cubicBezTo>
                  <a:pt x="18" y="69"/>
                  <a:pt x="18" y="69"/>
                  <a:pt x="18" y="69"/>
                </a:cubicBezTo>
                <a:cubicBezTo>
                  <a:pt x="16" y="71"/>
                  <a:pt x="14" y="74"/>
                  <a:pt x="13" y="77"/>
                </a:cubicBezTo>
                <a:close/>
                <a:moveTo>
                  <a:pt x="45" y="89"/>
                </a:moveTo>
                <a:cubicBezTo>
                  <a:pt x="36" y="58"/>
                  <a:pt x="36" y="58"/>
                  <a:pt x="36" y="58"/>
                </a:cubicBezTo>
                <a:cubicBezTo>
                  <a:pt x="34" y="59"/>
                  <a:pt x="31" y="60"/>
                  <a:pt x="29" y="61"/>
                </a:cubicBezTo>
                <a:cubicBezTo>
                  <a:pt x="45" y="89"/>
                  <a:pt x="45" y="89"/>
                  <a:pt x="45" y="89"/>
                </a:cubicBezTo>
                <a:close/>
                <a:moveTo>
                  <a:pt x="39" y="58"/>
                </a:moveTo>
                <a:cubicBezTo>
                  <a:pt x="47" y="90"/>
                  <a:pt x="47" y="90"/>
                  <a:pt x="47" y="90"/>
                </a:cubicBezTo>
                <a:cubicBezTo>
                  <a:pt x="47" y="56"/>
                  <a:pt x="47" y="56"/>
                  <a:pt x="47" y="56"/>
                </a:cubicBezTo>
                <a:cubicBezTo>
                  <a:pt x="44" y="57"/>
                  <a:pt x="41" y="57"/>
                  <a:pt x="39" y="58"/>
                </a:cubicBezTo>
                <a:close/>
                <a:moveTo>
                  <a:pt x="70" y="63"/>
                </a:moveTo>
                <a:cubicBezTo>
                  <a:pt x="54" y="90"/>
                  <a:pt x="54" y="90"/>
                  <a:pt x="54" y="90"/>
                </a:cubicBezTo>
                <a:cubicBezTo>
                  <a:pt x="77" y="68"/>
                  <a:pt x="77" y="68"/>
                  <a:pt x="77" y="68"/>
                </a:cubicBezTo>
                <a:cubicBezTo>
                  <a:pt x="75" y="66"/>
                  <a:pt x="72" y="64"/>
                  <a:pt x="70" y="63"/>
                </a:cubicBezTo>
                <a:close/>
                <a:moveTo>
                  <a:pt x="55" y="95"/>
                </a:moveTo>
                <a:cubicBezTo>
                  <a:pt x="88" y="86"/>
                  <a:pt x="88" y="86"/>
                  <a:pt x="88" y="86"/>
                </a:cubicBezTo>
                <a:cubicBezTo>
                  <a:pt x="87" y="84"/>
                  <a:pt x="86" y="81"/>
                  <a:pt x="85" y="78"/>
                </a:cubicBezTo>
                <a:cubicBezTo>
                  <a:pt x="55" y="95"/>
                  <a:pt x="55" y="95"/>
                  <a:pt x="55" y="95"/>
                </a:cubicBezTo>
                <a:close/>
                <a:moveTo>
                  <a:pt x="78" y="69"/>
                </a:moveTo>
                <a:cubicBezTo>
                  <a:pt x="55" y="93"/>
                  <a:pt x="55" y="93"/>
                  <a:pt x="55" y="93"/>
                </a:cubicBezTo>
                <a:cubicBezTo>
                  <a:pt x="83" y="76"/>
                  <a:pt x="83" y="76"/>
                  <a:pt x="83" y="76"/>
                </a:cubicBezTo>
                <a:cubicBezTo>
                  <a:pt x="82" y="74"/>
                  <a:pt x="80" y="71"/>
                  <a:pt x="78" y="69"/>
                </a:cubicBezTo>
                <a:close/>
                <a:moveTo>
                  <a:pt x="77" y="127"/>
                </a:moveTo>
                <a:cubicBezTo>
                  <a:pt x="53" y="104"/>
                  <a:pt x="53" y="104"/>
                  <a:pt x="53" y="104"/>
                </a:cubicBezTo>
                <a:cubicBezTo>
                  <a:pt x="70" y="133"/>
                  <a:pt x="70" y="133"/>
                  <a:pt x="70" y="133"/>
                </a:cubicBezTo>
                <a:cubicBezTo>
                  <a:pt x="72" y="131"/>
                  <a:pt x="74" y="129"/>
                  <a:pt x="77" y="127"/>
                </a:cubicBezTo>
                <a:close/>
                <a:moveTo>
                  <a:pt x="47" y="139"/>
                </a:moveTo>
                <a:cubicBezTo>
                  <a:pt x="47" y="107"/>
                  <a:pt x="47" y="107"/>
                  <a:pt x="47" y="107"/>
                </a:cubicBezTo>
                <a:cubicBezTo>
                  <a:pt x="39" y="138"/>
                  <a:pt x="39" y="138"/>
                  <a:pt x="39" y="138"/>
                </a:cubicBezTo>
                <a:cubicBezTo>
                  <a:pt x="41" y="138"/>
                  <a:pt x="44" y="139"/>
                  <a:pt x="47" y="139"/>
                </a:cubicBezTo>
                <a:close/>
                <a:moveTo>
                  <a:pt x="18" y="126"/>
                </a:moveTo>
                <a:cubicBezTo>
                  <a:pt x="40" y="104"/>
                  <a:pt x="40" y="104"/>
                  <a:pt x="40" y="104"/>
                </a:cubicBezTo>
                <a:cubicBezTo>
                  <a:pt x="13" y="119"/>
                  <a:pt x="13" y="119"/>
                  <a:pt x="13" y="119"/>
                </a:cubicBezTo>
                <a:cubicBezTo>
                  <a:pt x="15" y="122"/>
                  <a:pt x="17" y="124"/>
                  <a:pt x="18" y="126"/>
                </a:cubicBezTo>
                <a:close/>
                <a:moveTo>
                  <a:pt x="7" y="96"/>
                </a:moveTo>
                <a:cubicBezTo>
                  <a:pt x="38" y="96"/>
                  <a:pt x="38" y="96"/>
                  <a:pt x="38" y="96"/>
                </a:cubicBezTo>
                <a:cubicBezTo>
                  <a:pt x="8" y="88"/>
                  <a:pt x="8" y="88"/>
                  <a:pt x="8" y="88"/>
                </a:cubicBezTo>
                <a:cubicBezTo>
                  <a:pt x="8" y="91"/>
                  <a:pt x="7" y="94"/>
                  <a:pt x="7" y="96"/>
                </a:cubicBezTo>
                <a:close/>
                <a:moveTo>
                  <a:pt x="20" y="68"/>
                </a:moveTo>
                <a:cubicBezTo>
                  <a:pt x="42" y="90"/>
                  <a:pt x="42" y="90"/>
                  <a:pt x="42" y="90"/>
                </a:cubicBezTo>
                <a:cubicBezTo>
                  <a:pt x="27" y="63"/>
                  <a:pt x="27" y="63"/>
                  <a:pt x="27" y="63"/>
                </a:cubicBezTo>
                <a:cubicBezTo>
                  <a:pt x="24" y="64"/>
                  <a:pt x="22" y="66"/>
                  <a:pt x="20" y="68"/>
                </a:cubicBezTo>
                <a:close/>
                <a:moveTo>
                  <a:pt x="49" y="56"/>
                </a:moveTo>
                <a:cubicBezTo>
                  <a:pt x="49" y="89"/>
                  <a:pt x="49" y="89"/>
                  <a:pt x="49" y="89"/>
                </a:cubicBezTo>
                <a:cubicBezTo>
                  <a:pt x="58" y="58"/>
                  <a:pt x="58" y="58"/>
                  <a:pt x="58" y="58"/>
                </a:cubicBezTo>
                <a:cubicBezTo>
                  <a:pt x="55" y="57"/>
                  <a:pt x="52" y="57"/>
                  <a:pt x="49" y="56"/>
                </a:cubicBezTo>
                <a:close/>
                <a:moveTo>
                  <a:pt x="156" y="44"/>
                </a:moveTo>
                <a:cubicBezTo>
                  <a:pt x="155" y="41"/>
                  <a:pt x="154" y="38"/>
                  <a:pt x="153" y="35"/>
                </a:cubicBezTo>
                <a:cubicBezTo>
                  <a:pt x="85" y="38"/>
                  <a:pt x="85" y="38"/>
                  <a:pt x="85" y="38"/>
                </a:cubicBezTo>
                <a:cubicBezTo>
                  <a:pt x="99" y="87"/>
                  <a:pt x="99" y="87"/>
                  <a:pt x="99" y="87"/>
                </a:cubicBezTo>
                <a:cubicBezTo>
                  <a:pt x="100" y="87"/>
                  <a:pt x="101" y="87"/>
                  <a:pt x="102" y="87"/>
                </a:cubicBezTo>
                <a:cubicBezTo>
                  <a:pt x="106" y="87"/>
                  <a:pt x="109" y="88"/>
                  <a:pt x="112" y="90"/>
                </a:cubicBezTo>
                <a:cubicBezTo>
                  <a:pt x="156" y="44"/>
                  <a:pt x="156" y="44"/>
                  <a:pt x="156" y="44"/>
                </a:cubicBezTo>
                <a:close/>
                <a:moveTo>
                  <a:pt x="100" y="90"/>
                </a:moveTo>
                <a:cubicBezTo>
                  <a:pt x="101" y="93"/>
                  <a:pt x="101" y="93"/>
                  <a:pt x="101" y="93"/>
                </a:cubicBezTo>
                <a:cubicBezTo>
                  <a:pt x="101" y="93"/>
                  <a:pt x="102" y="92"/>
                  <a:pt x="102" y="92"/>
                </a:cubicBezTo>
                <a:cubicBezTo>
                  <a:pt x="105" y="92"/>
                  <a:pt x="107" y="93"/>
                  <a:pt x="108" y="94"/>
                </a:cubicBezTo>
                <a:cubicBezTo>
                  <a:pt x="110" y="92"/>
                  <a:pt x="110" y="92"/>
                  <a:pt x="110" y="92"/>
                </a:cubicBezTo>
                <a:cubicBezTo>
                  <a:pt x="108" y="90"/>
                  <a:pt x="105" y="89"/>
                  <a:pt x="102" y="89"/>
                </a:cubicBezTo>
                <a:cubicBezTo>
                  <a:pt x="102" y="89"/>
                  <a:pt x="101" y="89"/>
                  <a:pt x="100" y="90"/>
                </a:cubicBezTo>
                <a:close/>
                <a:moveTo>
                  <a:pt x="95" y="108"/>
                </a:moveTo>
                <a:cubicBezTo>
                  <a:pt x="95" y="109"/>
                  <a:pt x="95" y="111"/>
                  <a:pt x="94" y="112"/>
                </a:cubicBezTo>
                <a:cubicBezTo>
                  <a:pt x="96" y="113"/>
                  <a:pt x="98" y="114"/>
                  <a:pt x="101" y="115"/>
                </a:cubicBezTo>
                <a:cubicBezTo>
                  <a:pt x="101" y="111"/>
                  <a:pt x="101" y="111"/>
                  <a:pt x="101" y="111"/>
                </a:cubicBezTo>
                <a:cubicBezTo>
                  <a:pt x="99" y="111"/>
                  <a:pt x="97" y="110"/>
                  <a:pt x="96" y="109"/>
                </a:cubicBezTo>
                <a:cubicBezTo>
                  <a:pt x="96" y="109"/>
                  <a:pt x="96" y="109"/>
                  <a:pt x="96" y="109"/>
                </a:cubicBezTo>
                <a:cubicBezTo>
                  <a:pt x="96" y="109"/>
                  <a:pt x="95" y="108"/>
                  <a:pt x="95" y="108"/>
                </a:cubicBezTo>
                <a:close/>
                <a:moveTo>
                  <a:pt x="113" y="96"/>
                </a:moveTo>
                <a:cubicBezTo>
                  <a:pt x="111" y="98"/>
                  <a:pt x="111" y="98"/>
                  <a:pt x="111" y="98"/>
                </a:cubicBezTo>
                <a:cubicBezTo>
                  <a:pt x="112" y="99"/>
                  <a:pt x="112" y="101"/>
                  <a:pt x="112" y="102"/>
                </a:cubicBezTo>
                <a:cubicBezTo>
                  <a:pt x="112" y="105"/>
                  <a:pt x="111" y="107"/>
                  <a:pt x="109" y="109"/>
                </a:cubicBezTo>
                <a:cubicBezTo>
                  <a:pt x="109" y="109"/>
                  <a:pt x="109" y="109"/>
                  <a:pt x="109" y="109"/>
                </a:cubicBezTo>
                <a:cubicBezTo>
                  <a:pt x="108" y="110"/>
                  <a:pt x="105" y="111"/>
                  <a:pt x="103" y="112"/>
                </a:cubicBezTo>
                <a:cubicBezTo>
                  <a:pt x="103" y="115"/>
                  <a:pt x="103" y="115"/>
                  <a:pt x="103" y="115"/>
                </a:cubicBezTo>
                <a:cubicBezTo>
                  <a:pt x="106" y="115"/>
                  <a:pt x="109" y="113"/>
                  <a:pt x="111" y="111"/>
                </a:cubicBezTo>
                <a:cubicBezTo>
                  <a:pt x="114" y="109"/>
                  <a:pt x="115" y="106"/>
                  <a:pt x="115" y="102"/>
                </a:cubicBezTo>
                <a:cubicBezTo>
                  <a:pt x="115" y="100"/>
                  <a:pt x="115" y="97"/>
                  <a:pt x="113" y="96"/>
                </a:cubicBezTo>
                <a:close/>
              </a:path>
            </a:pathLst>
          </a:custGeom>
          <a:solidFill>
            <a:schemeClr val="dk1"/>
          </a:solidFill>
          <a:ln w="0">
            <a:noFill/>
          </a:ln>
        </p:spPr>
        <p:style>
          <a:lnRef idx="0"/>
          <a:fillRef idx="0"/>
          <a:effectRef idx="0"/>
          <a:fontRef idx="minor"/>
        </p:style>
      </p:sp>
      <p:grpSp>
        <p:nvGrpSpPr>
          <p:cNvPr id="2407" name="Google Shape;2372;p49"/>
          <p:cNvGrpSpPr/>
          <p:nvPr/>
        </p:nvGrpSpPr>
        <p:grpSpPr>
          <a:xfrm>
            <a:off x="6369840" y="4225320"/>
            <a:ext cx="683640" cy="494280"/>
            <a:chOff x="6369840" y="4225320"/>
            <a:chExt cx="683640" cy="494280"/>
          </a:xfrm>
        </p:grpSpPr>
        <p:sp>
          <p:nvSpPr>
            <p:cNvPr id="2408" name="Google Shape;2373;p49"/>
            <p:cNvSpPr/>
            <p:nvPr/>
          </p:nvSpPr>
          <p:spPr>
            <a:xfrm>
              <a:off x="6369840" y="4296240"/>
              <a:ext cx="202320" cy="389880"/>
            </a:xfrm>
            <a:custGeom>
              <a:avLst/>
              <a:gdLst/>
              <a:ahLst/>
              <a:rect l="l" t="t" r="r" b="b"/>
              <a:pathLst>
                <a:path w="57" h="110">
                  <a:moveTo>
                    <a:pt x="9" y="0"/>
                  </a:moveTo>
                  <a:cubicBezTo>
                    <a:pt x="3" y="4"/>
                    <a:pt x="0" y="9"/>
                    <a:pt x="0" y="16"/>
                  </a:cubicBezTo>
                  <a:cubicBezTo>
                    <a:pt x="0" y="100"/>
                    <a:pt x="0" y="100"/>
                    <a:pt x="0" y="100"/>
                  </a:cubicBezTo>
                  <a:cubicBezTo>
                    <a:pt x="0" y="103"/>
                    <a:pt x="1" y="107"/>
                    <a:pt x="4" y="110"/>
                  </a:cubicBezTo>
                  <a:cubicBezTo>
                    <a:pt x="57" y="42"/>
                    <a:pt x="57" y="42"/>
                    <a:pt x="57" y="42"/>
                  </a:cubicBezTo>
                  <a:lnTo>
                    <a:pt x="9" y="0"/>
                  </a:lnTo>
                  <a:close/>
                </a:path>
              </a:pathLst>
            </a:custGeom>
            <a:solidFill>
              <a:schemeClr val="dk1"/>
            </a:solidFill>
            <a:ln w="0">
              <a:noFill/>
            </a:ln>
          </p:spPr>
          <p:style>
            <a:lnRef idx="0"/>
            <a:fillRef idx="0"/>
            <a:effectRef idx="0"/>
            <a:fontRef idx="minor"/>
          </p:style>
        </p:sp>
        <p:sp>
          <p:nvSpPr>
            <p:cNvPr id="2409" name="Google Shape;2374;p49"/>
            <p:cNvSpPr/>
            <p:nvPr/>
          </p:nvSpPr>
          <p:spPr>
            <a:xfrm>
              <a:off x="6852960" y="4296240"/>
              <a:ext cx="200520" cy="389880"/>
            </a:xfrm>
            <a:custGeom>
              <a:avLst/>
              <a:gdLst/>
              <a:ahLst/>
              <a:rect l="l" t="t" r="r" b="b"/>
              <a:pathLst>
                <a:path w="57" h="110">
                  <a:moveTo>
                    <a:pt x="48" y="0"/>
                  </a:moveTo>
                  <a:cubicBezTo>
                    <a:pt x="0" y="42"/>
                    <a:pt x="0" y="42"/>
                    <a:pt x="0" y="42"/>
                  </a:cubicBezTo>
                  <a:cubicBezTo>
                    <a:pt x="53" y="110"/>
                    <a:pt x="53" y="110"/>
                    <a:pt x="53" y="110"/>
                  </a:cubicBezTo>
                  <a:cubicBezTo>
                    <a:pt x="55" y="107"/>
                    <a:pt x="57" y="103"/>
                    <a:pt x="57" y="100"/>
                  </a:cubicBezTo>
                  <a:cubicBezTo>
                    <a:pt x="57" y="16"/>
                    <a:pt x="57" y="16"/>
                    <a:pt x="57" y="16"/>
                  </a:cubicBezTo>
                  <a:cubicBezTo>
                    <a:pt x="57" y="9"/>
                    <a:pt x="53" y="4"/>
                    <a:pt x="48" y="0"/>
                  </a:cubicBezTo>
                  <a:close/>
                </a:path>
              </a:pathLst>
            </a:custGeom>
            <a:solidFill>
              <a:schemeClr val="dk1"/>
            </a:solidFill>
            <a:ln w="0">
              <a:noFill/>
            </a:ln>
          </p:spPr>
          <p:style>
            <a:lnRef idx="0"/>
            <a:fillRef idx="0"/>
            <a:effectRef idx="0"/>
            <a:fontRef idx="minor"/>
          </p:style>
        </p:sp>
        <p:sp>
          <p:nvSpPr>
            <p:cNvPr id="2410" name="Google Shape;2375;p49"/>
            <p:cNvSpPr/>
            <p:nvPr/>
          </p:nvSpPr>
          <p:spPr>
            <a:xfrm>
              <a:off x="6403320" y="4464000"/>
              <a:ext cx="618840" cy="255600"/>
            </a:xfrm>
            <a:custGeom>
              <a:avLst/>
              <a:gdLst/>
              <a:ahLst/>
              <a:rect l="l" t="t" r="r" b="b"/>
              <a:pathLst>
                <a:path w="175" h="72">
                  <a:moveTo>
                    <a:pt x="87" y="30"/>
                  </a:moveTo>
                  <a:cubicBezTo>
                    <a:pt x="53" y="0"/>
                    <a:pt x="53" y="0"/>
                    <a:pt x="53" y="0"/>
                  </a:cubicBezTo>
                  <a:cubicBezTo>
                    <a:pt x="0" y="68"/>
                    <a:pt x="0" y="68"/>
                    <a:pt x="0" y="68"/>
                  </a:cubicBezTo>
                  <a:cubicBezTo>
                    <a:pt x="3" y="71"/>
                    <a:pt x="7" y="72"/>
                    <a:pt x="11" y="72"/>
                  </a:cubicBezTo>
                  <a:cubicBezTo>
                    <a:pt x="164" y="72"/>
                    <a:pt x="164" y="72"/>
                    <a:pt x="164" y="72"/>
                  </a:cubicBezTo>
                  <a:cubicBezTo>
                    <a:pt x="168" y="72"/>
                    <a:pt x="172" y="71"/>
                    <a:pt x="175" y="68"/>
                  </a:cubicBezTo>
                  <a:cubicBezTo>
                    <a:pt x="122" y="0"/>
                    <a:pt x="122" y="0"/>
                    <a:pt x="122" y="0"/>
                  </a:cubicBezTo>
                  <a:lnTo>
                    <a:pt x="87" y="30"/>
                  </a:lnTo>
                  <a:close/>
                </a:path>
              </a:pathLst>
            </a:custGeom>
            <a:solidFill>
              <a:schemeClr val="dk1"/>
            </a:solidFill>
            <a:ln w="0">
              <a:noFill/>
            </a:ln>
          </p:spPr>
          <p:style>
            <a:lnRef idx="0"/>
            <a:fillRef idx="0"/>
            <a:effectRef idx="0"/>
            <a:fontRef idx="minor"/>
          </p:style>
        </p:sp>
        <p:sp>
          <p:nvSpPr>
            <p:cNvPr id="2411" name="Google Shape;2376;p49"/>
            <p:cNvSpPr/>
            <p:nvPr/>
          </p:nvSpPr>
          <p:spPr>
            <a:xfrm>
              <a:off x="6399360" y="4225320"/>
              <a:ext cx="626400" cy="297000"/>
            </a:xfrm>
            <a:custGeom>
              <a:avLst/>
              <a:gdLst/>
              <a:ahLst/>
              <a:rect l="l" t="t" r="r" b="b"/>
              <a:pathLst>
                <a:path w="177" h="84">
                  <a:moveTo>
                    <a:pt x="171" y="12"/>
                  </a:moveTo>
                  <a:cubicBezTo>
                    <a:pt x="177" y="6"/>
                    <a:pt x="175" y="1"/>
                    <a:pt x="166" y="0"/>
                  </a:cubicBezTo>
                  <a:cubicBezTo>
                    <a:pt x="114" y="0"/>
                    <a:pt x="62" y="0"/>
                    <a:pt x="10" y="0"/>
                  </a:cubicBezTo>
                  <a:cubicBezTo>
                    <a:pt x="2" y="1"/>
                    <a:pt x="0" y="6"/>
                    <a:pt x="6" y="12"/>
                  </a:cubicBezTo>
                  <a:cubicBezTo>
                    <a:pt x="88" y="84"/>
                    <a:pt x="88" y="84"/>
                    <a:pt x="88" y="84"/>
                  </a:cubicBezTo>
                  <a:lnTo>
                    <a:pt x="171" y="12"/>
                  </a:lnTo>
                  <a:close/>
                </a:path>
              </a:pathLst>
            </a:custGeom>
            <a:solidFill>
              <a:schemeClr val="dk1"/>
            </a:solidFill>
            <a:ln w="0">
              <a:noFill/>
            </a:ln>
          </p:spPr>
          <p:style>
            <a:lnRef idx="0"/>
            <a:fillRef idx="0"/>
            <a:effectRef idx="0"/>
            <a:fontRef idx="minor"/>
          </p:style>
        </p:sp>
      </p:grpSp>
      <p:grpSp>
        <p:nvGrpSpPr>
          <p:cNvPr id="2412" name="Google Shape;2377;p49"/>
          <p:cNvGrpSpPr/>
          <p:nvPr/>
        </p:nvGrpSpPr>
        <p:grpSpPr>
          <a:xfrm>
            <a:off x="4164480" y="5191920"/>
            <a:ext cx="721080" cy="772560"/>
            <a:chOff x="4164480" y="5191920"/>
            <a:chExt cx="721080" cy="772560"/>
          </a:xfrm>
        </p:grpSpPr>
        <p:sp>
          <p:nvSpPr>
            <p:cNvPr id="2413" name="Google Shape;2378;p49"/>
            <p:cNvSpPr/>
            <p:nvPr/>
          </p:nvSpPr>
          <p:spPr>
            <a:xfrm>
              <a:off x="4338000" y="5391000"/>
              <a:ext cx="374040" cy="378000"/>
            </a:xfrm>
            <a:custGeom>
              <a:avLst/>
              <a:gdLst/>
              <a:ahLst/>
              <a:rect l="l" t="t" r="r" b="b"/>
              <a:pathLst>
                <a:path w="106" h="106">
                  <a:moveTo>
                    <a:pt x="53" y="0"/>
                  </a:moveTo>
                  <a:cubicBezTo>
                    <a:pt x="24" y="0"/>
                    <a:pt x="0" y="24"/>
                    <a:pt x="0" y="53"/>
                  </a:cubicBezTo>
                  <a:cubicBezTo>
                    <a:pt x="0" y="82"/>
                    <a:pt x="24" y="106"/>
                    <a:pt x="53" y="106"/>
                  </a:cubicBezTo>
                  <a:cubicBezTo>
                    <a:pt x="82" y="106"/>
                    <a:pt x="106" y="82"/>
                    <a:pt x="106" y="53"/>
                  </a:cubicBezTo>
                  <a:cubicBezTo>
                    <a:pt x="106" y="24"/>
                    <a:pt x="82" y="0"/>
                    <a:pt x="53" y="0"/>
                  </a:cubicBezTo>
                  <a:close/>
                  <a:moveTo>
                    <a:pt x="53" y="92"/>
                  </a:moveTo>
                  <a:cubicBezTo>
                    <a:pt x="32" y="92"/>
                    <a:pt x="14" y="74"/>
                    <a:pt x="14" y="53"/>
                  </a:cubicBezTo>
                  <a:cubicBezTo>
                    <a:pt x="14" y="31"/>
                    <a:pt x="32" y="14"/>
                    <a:pt x="53" y="14"/>
                  </a:cubicBezTo>
                  <a:cubicBezTo>
                    <a:pt x="75" y="14"/>
                    <a:pt x="92" y="31"/>
                    <a:pt x="92" y="53"/>
                  </a:cubicBezTo>
                  <a:cubicBezTo>
                    <a:pt x="92" y="74"/>
                    <a:pt x="75" y="92"/>
                    <a:pt x="53" y="92"/>
                  </a:cubicBezTo>
                  <a:close/>
                </a:path>
              </a:pathLst>
            </a:custGeom>
            <a:solidFill>
              <a:schemeClr val="dk1"/>
            </a:solidFill>
            <a:ln w="0">
              <a:noFill/>
            </a:ln>
          </p:spPr>
          <p:style>
            <a:lnRef idx="0"/>
            <a:fillRef idx="0"/>
            <a:effectRef idx="0"/>
            <a:fontRef idx="minor"/>
          </p:style>
        </p:sp>
        <p:sp>
          <p:nvSpPr>
            <p:cNvPr id="2414" name="Google Shape;2379;p49"/>
            <p:cNvSpPr/>
            <p:nvPr/>
          </p:nvSpPr>
          <p:spPr>
            <a:xfrm>
              <a:off x="4444560" y="5929560"/>
              <a:ext cx="159120" cy="34920"/>
            </a:xfrm>
            <a:custGeom>
              <a:avLst/>
              <a:gdLst/>
              <a:ahLst/>
              <a:rect l="l" t="t" r="r" b="b"/>
              <a:pathLst>
                <a:path w="45" h="10">
                  <a:moveTo>
                    <a:pt x="45" y="1"/>
                  </a:moveTo>
                  <a:cubicBezTo>
                    <a:pt x="43" y="6"/>
                    <a:pt x="39" y="10"/>
                    <a:pt x="34" y="10"/>
                  </a:cubicBezTo>
                  <a:cubicBezTo>
                    <a:pt x="12" y="10"/>
                    <a:pt x="12" y="10"/>
                    <a:pt x="12" y="10"/>
                  </a:cubicBezTo>
                  <a:cubicBezTo>
                    <a:pt x="7" y="10"/>
                    <a:pt x="2" y="6"/>
                    <a:pt x="0" y="0"/>
                  </a:cubicBezTo>
                  <a:cubicBezTo>
                    <a:pt x="7" y="2"/>
                    <a:pt x="15" y="2"/>
                    <a:pt x="24" y="2"/>
                  </a:cubicBezTo>
                  <a:cubicBezTo>
                    <a:pt x="32" y="2"/>
                    <a:pt x="39" y="2"/>
                    <a:pt x="45" y="1"/>
                  </a:cubicBezTo>
                  <a:close/>
                </a:path>
              </a:pathLst>
            </a:custGeom>
            <a:solidFill>
              <a:schemeClr val="dk1"/>
            </a:solidFill>
            <a:ln w="0">
              <a:noFill/>
            </a:ln>
          </p:spPr>
          <p:style>
            <a:lnRef idx="0"/>
            <a:fillRef idx="0"/>
            <a:effectRef idx="0"/>
            <a:fontRef idx="minor"/>
          </p:style>
        </p:sp>
        <p:sp>
          <p:nvSpPr>
            <p:cNvPr id="2415" name="Google Shape;2380;p49"/>
            <p:cNvSpPr/>
            <p:nvPr/>
          </p:nvSpPr>
          <p:spPr>
            <a:xfrm>
              <a:off x="4436640" y="5882400"/>
              <a:ext cx="176760" cy="30960"/>
            </a:xfrm>
            <a:custGeom>
              <a:avLst/>
              <a:gdLst/>
              <a:ahLst/>
              <a:rect l="l" t="t" r="r" b="b"/>
              <a:pathLst>
                <a:path w="50" h="9">
                  <a:moveTo>
                    <a:pt x="50" y="1"/>
                  </a:moveTo>
                  <a:cubicBezTo>
                    <a:pt x="50" y="2"/>
                    <a:pt x="50" y="2"/>
                    <a:pt x="50" y="2"/>
                  </a:cubicBezTo>
                  <a:cubicBezTo>
                    <a:pt x="50" y="3"/>
                    <a:pt x="50" y="3"/>
                    <a:pt x="50" y="3"/>
                  </a:cubicBezTo>
                  <a:cubicBezTo>
                    <a:pt x="50" y="4"/>
                    <a:pt x="50" y="6"/>
                    <a:pt x="49" y="7"/>
                  </a:cubicBezTo>
                  <a:cubicBezTo>
                    <a:pt x="43" y="8"/>
                    <a:pt x="35" y="9"/>
                    <a:pt x="26" y="9"/>
                  </a:cubicBezTo>
                  <a:cubicBezTo>
                    <a:pt x="16" y="9"/>
                    <a:pt x="8" y="8"/>
                    <a:pt x="0" y="7"/>
                  </a:cubicBezTo>
                  <a:cubicBezTo>
                    <a:pt x="0" y="5"/>
                    <a:pt x="0" y="4"/>
                    <a:pt x="0" y="3"/>
                  </a:cubicBezTo>
                  <a:cubicBezTo>
                    <a:pt x="0" y="2"/>
                    <a:pt x="0" y="2"/>
                    <a:pt x="0" y="2"/>
                  </a:cubicBezTo>
                  <a:cubicBezTo>
                    <a:pt x="0" y="0"/>
                    <a:pt x="0" y="0"/>
                    <a:pt x="0" y="0"/>
                  </a:cubicBezTo>
                  <a:cubicBezTo>
                    <a:pt x="7" y="2"/>
                    <a:pt x="16" y="2"/>
                    <a:pt x="26" y="2"/>
                  </a:cubicBezTo>
                  <a:cubicBezTo>
                    <a:pt x="35" y="2"/>
                    <a:pt x="43" y="2"/>
                    <a:pt x="50" y="1"/>
                  </a:cubicBezTo>
                  <a:close/>
                </a:path>
              </a:pathLst>
            </a:custGeom>
            <a:solidFill>
              <a:schemeClr val="dk1"/>
            </a:solidFill>
            <a:ln w="0">
              <a:noFill/>
            </a:ln>
          </p:spPr>
          <p:style>
            <a:lnRef idx="0"/>
            <a:fillRef idx="0"/>
            <a:effectRef idx="0"/>
            <a:fontRef idx="minor"/>
          </p:style>
        </p:sp>
        <p:sp>
          <p:nvSpPr>
            <p:cNvPr id="2416" name="Google Shape;2381;p49"/>
            <p:cNvSpPr/>
            <p:nvPr/>
          </p:nvSpPr>
          <p:spPr>
            <a:xfrm>
              <a:off x="4436640" y="5837040"/>
              <a:ext cx="176760" cy="30960"/>
            </a:xfrm>
            <a:custGeom>
              <a:avLst/>
              <a:gdLst/>
              <a:ahLst/>
              <a:rect l="l" t="t" r="r" b="b"/>
              <a:pathLst>
                <a:path w="50" h="9">
                  <a:moveTo>
                    <a:pt x="50" y="1"/>
                  </a:moveTo>
                  <a:cubicBezTo>
                    <a:pt x="50" y="2"/>
                    <a:pt x="50" y="2"/>
                    <a:pt x="50" y="2"/>
                  </a:cubicBezTo>
                  <a:cubicBezTo>
                    <a:pt x="50" y="7"/>
                    <a:pt x="50" y="7"/>
                    <a:pt x="50" y="7"/>
                  </a:cubicBezTo>
                  <a:cubicBezTo>
                    <a:pt x="43" y="8"/>
                    <a:pt x="35" y="9"/>
                    <a:pt x="26" y="9"/>
                  </a:cubicBezTo>
                  <a:cubicBezTo>
                    <a:pt x="16" y="9"/>
                    <a:pt x="7" y="8"/>
                    <a:pt x="0" y="7"/>
                  </a:cubicBezTo>
                  <a:cubicBezTo>
                    <a:pt x="0" y="3"/>
                    <a:pt x="0" y="3"/>
                    <a:pt x="0" y="3"/>
                  </a:cubicBezTo>
                  <a:cubicBezTo>
                    <a:pt x="0" y="0"/>
                    <a:pt x="0" y="0"/>
                    <a:pt x="0" y="0"/>
                  </a:cubicBezTo>
                  <a:cubicBezTo>
                    <a:pt x="7" y="2"/>
                    <a:pt x="16" y="2"/>
                    <a:pt x="26" y="2"/>
                  </a:cubicBezTo>
                  <a:cubicBezTo>
                    <a:pt x="35" y="2"/>
                    <a:pt x="43" y="2"/>
                    <a:pt x="50" y="1"/>
                  </a:cubicBezTo>
                  <a:close/>
                </a:path>
              </a:pathLst>
            </a:custGeom>
            <a:solidFill>
              <a:schemeClr val="dk1"/>
            </a:solidFill>
            <a:ln w="0">
              <a:noFill/>
            </a:ln>
          </p:spPr>
          <p:style>
            <a:lnRef idx="0"/>
            <a:fillRef idx="0"/>
            <a:effectRef idx="0"/>
            <a:fontRef idx="minor"/>
          </p:style>
        </p:sp>
        <p:sp>
          <p:nvSpPr>
            <p:cNvPr id="2417" name="Google Shape;2382;p49"/>
            <p:cNvSpPr/>
            <p:nvPr/>
          </p:nvSpPr>
          <p:spPr>
            <a:xfrm>
              <a:off x="4436640" y="5775840"/>
              <a:ext cx="176760" cy="46800"/>
            </a:xfrm>
            <a:custGeom>
              <a:avLst/>
              <a:gdLst/>
              <a:ahLst/>
              <a:rect l="l" t="t" r="r" b="b"/>
              <a:pathLst>
                <a:path w="50" h="13">
                  <a:moveTo>
                    <a:pt x="50" y="0"/>
                  </a:moveTo>
                  <a:cubicBezTo>
                    <a:pt x="50" y="6"/>
                    <a:pt x="50" y="6"/>
                    <a:pt x="50" y="6"/>
                  </a:cubicBezTo>
                  <a:cubicBezTo>
                    <a:pt x="50" y="11"/>
                    <a:pt x="50" y="11"/>
                    <a:pt x="50" y="11"/>
                  </a:cubicBezTo>
                  <a:cubicBezTo>
                    <a:pt x="44" y="12"/>
                    <a:pt x="37" y="13"/>
                    <a:pt x="30" y="13"/>
                  </a:cubicBezTo>
                  <a:cubicBezTo>
                    <a:pt x="29" y="13"/>
                    <a:pt x="27" y="13"/>
                    <a:pt x="26" y="13"/>
                  </a:cubicBezTo>
                  <a:cubicBezTo>
                    <a:pt x="25" y="13"/>
                    <a:pt x="25" y="13"/>
                    <a:pt x="24" y="13"/>
                  </a:cubicBezTo>
                  <a:cubicBezTo>
                    <a:pt x="15" y="13"/>
                    <a:pt x="7" y="12"/>
                    <a:pt x="0" y="11"/>
                  </a:cubicBezTo>
                  <a:cubicBezTo>
                    <a:pt x="0" y="7"/>
                    <a:pt x="0" y="7"/>
                    <a:pt x="0" y="7"/>
                  </a:cubicBezTo>
                  <a:cubicBezTo>
                    <a:pt x="0" y="0"/>
                    <a:pt x="0" y="0"/>
                    <a:pt x="0" y="0"/>
                  </a:cubicBezTo>
                  <a:cubicBezTo>
                    <a:pt x="7" y="4"/>
                    <a:pt x="16" y="6"/>
                    <a:pt x="25" y="6"/>
                  </a:cubicBezTo>
                  <a:cubicBezTo>
                    <a:pt x="34" y="6"/>
                    <a:pt x="42" y="4"/>
                    <a:pt x="50" y="0"/>
                  </a:cubicBezTo>
                  <a:close/>
                </a:path>
              </a:pathLst>
            </a:custGeom>
            <a:solidFill>
              <a:schemeClr val="dk1"/>
            </a:solidFill>
            <a:ln w="0">
              <a:noFill/>
            </a:ln>
          </p:spPr>
          <p:style>
            <a:lnRef idx="0"/>
            <a:fillRef idx="0"/>
            <a:effectRef idx="0"/>
            <a:fontRef idx="minor"/>
          </p:style>
        </p:sp>
        <p:sp>
          <p:nvSpPr>
            <p:cNvPr id="2418" name="Google Shape;2383;p49"/>
            <p:cNvSpPr/>
            <p:nvPr/>
          </p:nvSpPr>
          <p:spPr>
            <a:xfrm>
              <a:off x="4164480" y="5682960"/>
              <a:ext cx="95760" cy="141480"/>
            </a:xfrm>
            <a:custGeom>
              <a:avLst/>
              <a:gdLst/>
              <a:ahLst/>
              <a:rect l="l" t="t" r="r" b="b"/>
              <a:pathLst>
                <a:path w="27" h="40">
                  <a:moveTo>
                    <a:pt x="27" y="39"/>
                  </a:moveTo>
                  <a:cubicBezTo>
                    <a:pt x="21" y="40"/>
                    <a:pt x="16" y="38"/>
                    <a:pt x="14" y="34"/>
                  </a:cubicBezTo>
                  <a:cubicBezTo>
                    <a:pt x="3" y="14"/>
                    <a:pt x="3" y="14"/>
                    <a:pt x="3" y="14"/>
                  </a:cubicBezTo>
                  <a:cubicBezTo>
                    <a:pt x="0" y="10"/>
                    <a:pt x="1" y="5"/>
                    <a:pt x="5" y="0"/>
                  </a:cubicBezTo>
                  <a:cubicBezTo>
                    <a:pt x="7" y="6"/>
                    <a:pt x="11" y="14"/>
                    <a:pt x="15" y="21"/>
                  </a:cubicBezTo>
                  <a:cubicBezTo>
                    <a:pt x="19" y="28"/>
                    <a:pt x="23" y="34"/>
                    <a:pt x="27" y="39"/>
                  </a:cubicBezTo>
                  <a:close/>
                </a:path>
              </a:pathLst>
            </a:custGeom>
            <a:solidFill>
              <a:schemeClr val="dk1"/>
            </a:solidFill>
            <a:ln w="0">
              <a:noFill/>
            </a:ln>
          </p:spPr>
          <p:style>
            <a:lnRef idx="0"/>
            <a:fillRef idx="0"/>
            <a:effectRef idx="0"/>
            <a:fontRef idx="minor"/>
          </p:style>
        </p:sp>
        <p:sp>
          <p:nvSpPr>
            <p:cNvPr id="2419" name="Google Shape;2384;p49"/>
            <p:cNvSpPr/>
            <p:nvPr/>
          </p:nvSpPr>
          <p:spPr>
            <a:xfrm>
              <a:off x="4200120" y="5651640"/>
              <a:ext cx="105840" cy="167040"/>
            </a:xfrm>
            <a:custGeom>
              <a:avLst/>
              <a:gdLst/>
              <a:ahLst/>
              <a:rect l="l" t="t" r="r" b="b"/>
              <a:pathLst>
                <a:path w="30" h="47">
                  <a:moveTo>
                    <a:pt x="30" y="44"/>
                  </a:moveTo>
                  <a:cubicBezTo>
                    <a:pt x="28" y="44"/>
                    <a:pt x="28" y="44"/>
                    <a:pt x="28" y="44"/>
                  </a:cubicBezTo>
                  <a:cubicBezTo>
                    <a:pt x="28" y="45"/>
                    <a:pt x="28" y="45"/>
                    <a:pt x="28" y="45"/>
                  </a:cubicBezTo>
                  <a:cubicBezTo>
                    <a:pt x="27" y="46"/>
                    <a:pt x="25" y="46"/>
                    <a:pt x="24" y="47"/>
                  </a:cubicBezTo>
                  <a:cubicBezTo>
                    <a:pt x="20" y="41"/>
                    <a:pt x="15" y="35"/>
                    <a:pt x="11" y="27"/>
                  </a:cubicBezTo>
                  <a:cubicBezTo>
                    <a:pt x="6" y="19"/>
                    <a:pt x="2" y="11"/>
                    <a:pt x="0" y="4"/>
                  </a:cubicBezTo>
                  <a:cubicBezTo>
                    <a:pt x="1" y="3"/>
                    <a:pt x="2" y="2"/>
                    <a:pt x="3" y="2"/>
                  </a:cubicBezTo>
                  <a:cubicBezTo>
                    <a:pt x="3" y="1"/>
                    <a:pt x="3" y="1"/>
                    <a:pt x="3" y="1"/>
                  </a:cubicBezTo>
                  <a:cubicBezTo>
                    <a:pt x="5" y="0"/>
                    <a:pt x="5" y="0"/>
                    <a:pt x="5" y="0"/>
                  </a:cubicBezTo>
                  <a:cubicBezTo>
                    <a:pt x="8" y="7"/>
                    <a:pt x="12" y="15"/>
                    <a:pt x="16" y="24"/>
                  </a:cubicBezTo>
                  <a:cubicBezTo>
                    <a:pt x="21" y="31"/>
                    <a:pt x="25" y="38"/>
                    <a:pt x="30" y="44"/>
                  </a:cubicBezTo>
                  <a:close/>
                </a:path>
              </a:pathLst>
            </a:custGeom>
            <a:solidFill>
              <a:schemeClr val="dk1"/>
            </a:solidFill>
            <a:ln w="0">
              <a:noFill/>
            </a:ln>
          </p:spPr>
          <p:style>
            <a:lnRef idx="0"/>
            <a:fillRef idx="0"/>
            <a:effectRef idx="0"/>
            <a:fontRef idx="minor"/>
          </p:style>
        </p:sp>
        <p:sp>
          <p:nvSpPr>
            <p:cNvPr id="2420" name="Google Shape;2385;p49"/>
            <p:cNvSpPr/>
            <p:nvPr/>
          </p:nvSpPr>
          <p:spPr>
            <a:xfrm>
              <a:off x="4239360" y="5629680"/>
              <a:ext cx="105840" cy="163080"/>
            </a:xfrm>
            <a:custGeom>
              <a:avLst/>
              <a:gdLst/>
              <a:ahLst/>
              <a:rect l="l" t="t" r="r" b="b"/>
              <a:pathLst>
                <a:path w="30" h="46">
                  <a:moveTo>
                    <a:pt x="30" y="43"/>
                  </a:moveTo>
                  <a:cubicBezTo>
                    <a:pt x="29" y="44"/>
                    <a:pt x="29" y="44"/>
                    <a:pt x="29" y="44"/>
                  </a:cubicBezTo>
                  <a:cubicBezTo>
                    <a:pt x="25" y="46"/>
                    <a:pt x="25" y="46"/>
                    <a:pt x="25" y="46"/>
                  </a:cubicBezTo>
                  <a:cubicBezTo>
                    <a:pt x="20" y="41"/>
                    <a:pt x="15" y="34"/>
                    <a:pt x="11" y="27"/>
                  </a:cubicBezTo>
                  <a:cubicBezTo>
                    <a:pt x="6" y="18"/>
                    <a:pt x="2" y="10"/>
                    <a:pt x="0" y="3"/>
                  </a:cubicBezTo>
                  <a:cubicBezTo>
                    <a:pt x="4" y="1"/>
                    <a:pt x="4" y="1"/>
                    <a:pt x="4" y="1"/>
                  </a:cubicBezTo>
                  <a:cubicBezTo>
                    <a:pt x="6" y="0"/>
                    <a:pt x="6" y="0"/>
                    <a:pt x="6" y="0"/>
                  </a:cubicBezTo>
                  <a:cubicBezTo>
                    <a:pt x="8" y="7"/>
                    <a:pt x="12" y="15"/>
                    <a:pt x="17" y="23"/>
                  </a:cubicBezTo>
                  <a:cubicBezTo>
                    <a:pt x="21" y="31"/>
                    <a:pt x="26" y="38"/>
                    <a:pt x="30" y="43"/>
                  </a:cubicBezTo>
                  <a:close/>
                </a:path>
              </a:pathLst>
            </a:custGeom>
            <a:solidFill>
              <a:schemeClr val="dk1"/>
            </a:solidFill>
            <a:ln w="0">
              <a:noFill/>
            </a:ln>
          </p:spPr>
          <p:style>
            <a:lnRef idx="0"/>
            <a:fillRef idx="0"/>
            <a:effectRef idx="0"/>
            <a:fontRef idx="minor"/>
          </p:style>
        </p:sp>
        <p:sp>
          <p:nvSpPr>
            <p:cNvPr id="2421" name="Google Shape;2386;p49"/>
            <p:cNvSpPr/>
            <p:nvPr/>
          </p:nvSpPr>
          <p:spPr>
            <a:xfrm>
              <a:off x="4278960" y="5598360"/>
              <a:ext cx="119520" cy="172800"/>
            </a:xfrm>
            <a:custGeom>
              <a:avLst/>
              <a:gdLst/>
              <a:ahLst/>
              <a:rect l="l" t="t" r="r" b="b"/>
              <a:pathLst>
                <a:path w="34" h="49">
                  <a:moveTo>
                    <a:pt x="34" y="44"/>
                  </a:moveTo>
                  <a:cubicBezTo>
                    <a:pt x="29" y="46"/>
                    <a:pt x="29" y="46"/>
                    <a:pt x="29" y="46"/>
                  </a:cubicBezTo>
                  <a:cubicBezTo>
                    <a:pt x="25" y="49"/>
                    <a:pt x="25" y="49"/>
                    <a:pt x="25" y="49"/>
                  </a:cubicBezTo>
                  <a:cubicBezTo>
                    <a:pt x="21" y="44"/>
                    <a:pt x="17" y="39"/>
                    <a:pt x="13" y="33"/>
                  </a:cubicBezTo>
                  <a:cubicBezTo>
                    <a:pt x="13" y="32"/>
                    <a:pt x="12" y="30"/>
                    <a:pt x="11" y="29"/>
                  </a:cubicBezTo>
                  <a:cubicBezTo>
                    <a:pt x="11" y="29"/>
                    <a:pt x="11" y="28"/>
                    <a:pt x="10" y="27"/>
                  </a:cubicBezTo>
                  <a:cubicBezTo>
                    <a:pt x="6" y="20"/>
                    <a:pt x="2" y="12"/>
                    <a:pt x="0" y="5"/>
                  </a:cubicBezTo>
                  <a:cubicBezTo>
                    <a:pt x="4" y="3"/>
                    <a:pt x="4" y="3"/>
                    <a:pt x="4" y="3"/>
                  </a:cubicBezTo>
                  <a:cubicBezTo>
                    <a:pt x="9" y="0"/>
                    <a:pt x="9" y="0"/>
                    <a:pt x="9" y="0"/>
                  </a:cubicBezTo>
                  <a:cubicBezTo>
                    <a:pt x="10" y="9"/>
                    <a:pt x="12" y="17"/>
                    <a:pt x="17" y="25"/>
                  </a:cubicBezTo>
                  <a:cubicBezTo>
                    <a:pt x="21" y="32"/>
                    <a:pt x="27" y="39"/>
                    <a:pt x="34" y="44"/>
                  </a:cubicBezTo>
                  <a:close/>
                </a:path>
              </a:pathLst>
            </a:custGeom>
            <a:solidFill>
              <a:schemeClr val="dk1"/>
            </a:solidFill>
            <a:ln w="0">
              <a:noFill/>
            </a:ln>
          </p:spPr>
          <p:style>
            <a:lnRef idx="0"/>
            <a:fillRef idx="0"/>
            <a:effectRef idx="0"/>
            <a:fontRef idx="minor"/>
          </p:style>
        </p:sp>
        <p:sp>
          <p:nvSpPr>
            <p:cNvPr id="2422" name="Google Shape;2387;p49"/>
            <p:cNvSpPr/>
            <p:nvPr/>
          </p:nvSpPr>
          <p:spPr>
            <a:xfrm>
              <a:off x="4168440" y="5328000"/>
              <a:ext cx="93960" cy="141480"/>
            </a:xfrm>
            <a:custGeom>
              <a:avLst/>
              <a:gdLst/>
              <a:ahLst/>
              <a:rect l="l" t="t" r="r" b="b"/>
              <a:pathLst>
                <a:path w="27" h="40">
                  <a:moveTo>
                    <a:pt x="4" y="40"/>
                  </a:moveTo>
                  <a:cubicBezTo>
                    <a:pt x="1" y="35"/>
                    <a:pt x="0" y="30"/>
                    <a:pt x="2" y="25"/>
                  </a:cubicBezTo>
                  <a:cubicBezTo>
                    <a:pt x="13" y="6"/>
                    <a:pt x="13" y="6"/>
                    <a:pt x="13" y="6"/>
                  </a:cubicBezTo>
                  <a:cubicBezTo>
                    <a:pt x="16" y="2"/>
                    <a:pt x="21" y="0"/>
                    <a:pt x="27" y="1"/>
                  </a:cubicBezTo>
                  <a:cubicBezTo>
                    <a:pt x="23" y="6"/>
                    <a:pt x="18" y="13"/>
                    <a:pt x="14" y="20"/>
                  </a:cubicBezTo>
                  <a:cubicBezTo>
                    <a:pt x="10" y="27"/>
                    <a:pt x="7" y="34"/>
                    <a:pt x="4" y="40"/>
                  </a:cubicBezTo>
                  <a:close/>
                </a:path>
              </a:pathLst>
            </a:custGeom>
            <a:solidFill>
              <a:schemeClr val="dk1"/>
            </a:solidFill>
            <a:ln w="0">
              <a:noFill/>
            </a:ln>
          </p:spPr>
          <p:style>
            <a:lnRef idx="0"/>
            <a:fillRef idx="0"/>
            <a:effectRef idx="0"/>
            <a:fontRef idx="minor"/>
          </p:style>
        </p:sp>
        <p:sp>
          <p:nvSpPr>
            <p:cNvPr id="2423" name="Google Shape;2388;p49"/>
            <p:cNvSpPr/>
            <p:nvPr/>
          </p:nvSpPr>
          <p:spPr>
            <a:xfrm>
              <a:off x="4200120" y="5335920"/>
              <a:ext cx="109800" cy="163080"/>
            </a:xfrm>
            <a:custGeom>
              <a:avLst/>
              <a:gdLst/>
              <a:ahLst/>
              <a:rect l="l" t="t" r="r" b="b"/>
              <a:pathLst>
                <a:path w="31" h="46">
                  <a:moveTo>
                    <a:pt x="6" y="46"/>
                  </a:moveTo>
                  <a:cubicBezTo>
                    <a:pt x="4" y="46"/>
                    <a:pt x="4" y="46"/>
                    <a:pt x="4" y="46"/>
                  </a:cubicBezTo>
                  <a:cubicBezTo>
                    <a:pt x="3" y="45"/>
                    <a:pt x="3" y="45"/>
                    <a:pt x="3" y="45"/>
                  </a:cubicBezTo>
                  <a:cubicBezTo>
                    <a:pt x="2" y="44"/>
                    <a:pt x="1" y="44"/>
                    <a:pt x="0" y="43"/>
                  </a:cubicBezTo>
                  <a:cubicBezTo>
                    <a:pt x="2" y="36"/>
                    <a:pt x="6" y="29"/>
                    <a:pt x="10" y="22"/>
                  </a:cubicBezTo>
                  <a:cubicBezTo>
                    <a:pt x="15" y="13"/>
                    <a:pt x="20" y="6"/>
                    <a:pt x="25" y="0"/>
                  </a:cubicBezTo>
                  <a:cubicBezTo>
                    <a:pt x="26" y="1"/>
                    <a:pt x="27" y="1"/>
                    <a:pt x="28" y="2"/>
                  </a:cubicBezTo>
                  <a:cubicBezTo>
                    <a:pt x="29" y="2"/>
                    <a:pt x="29" y="2"/>
                    <a:pt x="29" y="2"/>
                  </a:cubicBezTo>
                  <a:cubicBezTo>
                    <a:pt x="31" y="3"/>
                    <a:pt x="31" y="3"/>
                    <a:pt x="31" y="3"/>
                  </a:cubicBezTo>
                  <a:cubicBezTo>
                    <a:pt x="26" y="9"/>
                    <a:pt x="21" y="16"/>
                    <a:pt x="16" y="25"/>
                  </a:cubicBezTo>
                  <a:cubicBezTo>
                    <a:pt x="11" y="32"/>
                    <a:pt x="8" y="40"/>
                    <a:pt x="6" y="46"/>
                  </a:cubicBezTo>
                  <a:close/>
                </a:path>
              </a:pathLst>
            </a:custGeom>
            <a:solidFill>
              <a:schemeClr val="dk1"/>
            </a:solidFill>
            <a:ln w="0">
              <a:noFill/>
            </a:ln>
          </p:spPr>
          <p:style>
            <a:lnRef idx="0"/>
            <a:fillRef idx="0"/>
            <a:effectRef idx="0"/>
            <a:fontRef idx="minor"/>
          </p:style>
        </p:sp>
        <p:sp>
          <p:nvSpPr>
            <p:cNvPr id="2424" name="Google Shape;2389;p49"/>
            <p:cNvSpPr/>
            <p:nvPr/>
          </p:nvSpPr>
          <p:spPr>
            <a:xfrm>
              <a:off x="4239360" y="5359680"/>
              <a:ext cx="109800" cy="163080"/>
            </a:xfrm>
            <a:custGeom>
              <a:avLst/>
              <a:gdLst/>
              <a:ahLst/>
              <a:rect l="l" t="t" r="r" b="b"/>
              <a:pathLst>
                <a:path w="31" h="46">
                  <a:moveTo>
                    <a:pt x="6" y="46"/>
                  </a:moveTo>
                  <a:cubicBezTo>
                    <a:pt x="4" y="45"/>
                    <a:pt x="4" y="45"/>
                    <a:pt x="4" y="45"/>
                  </a:cubicBezTo>
                  <a:cubicBezTo>
                    <a:pt x="0" y="43"/>
                    <a:pt x="0" y="43"/>
                    <a:pt x="0" y="43"/>
                  </a:cubicBezTo>
                  <a:cubicBezTo>
                    <a:pt x="3" y="36"/>
                    <a:pt x="6" y="29"/>
                    <a:pt x="10" y="21"/>
                  </a:cubicBezTo>
                  <a:cubicBezTo>
                    <a:pt x="15" y="13"/>
                    <a:pt x="20" y="5"/>
                    <a:pt x="25" y="0"/>
                  </a:cubicBezTo>
                  <a:cubicBezTo>
                    <a:pt x="29" y="2"/>
                    <a:pt x="29" y="2"/>
                    <a:pt x="29" y="2"/>
                  </a:cubicBezTo>
                  <a:cubicBezTo>
                    <a:pt x="31" y="3"/>
                    <a:pt x="31" y="3"/>
                    <a:pt x="31" y="3"/>
                  </a:cubicBezTo>
                  <a:cubicBezTo>
                    <a:pt x="26" y="9"/>
                    <a:pt x="21" y="16"/>
                    <a:pt x="16" y="24"/>
                  </a:cubicBezTo>
                  <a:cubicBezTo>
                    <a:pt x="12" y="32"/>
                    <a:pt x="8" y="39"/>
                    <a:pt x="6" y="46"/>
                  </a:cubicBezTo>
                  <a:close/>
                </a:path>
              </a:pathLst>
            </a:custGeom>
            <a:solidFill>
              <a:schemeClr val="dk1"/>
            </a:solidFill>
            <a:ln w="0">
              <a:noFill/>
            </a:ln>
          </p:spPr>
          <p:style>
            <a:lnRef idx="0"/>
            <a:fillRef idx="0"/>
            <a:effectRef idx="0"/>
            <a:fontRef idx="minor"/>
          </p:style>
        </p:sp>
        <p:sp>
          <p:nvSpPr>
            <p:cNvPr id="2425" name="Google Shape;2390;p49"/>
            <p:cNvSpPr/>
            <p:nvPr/>
          </p:nvSpPr>
          <p:spPr>
            <a:xfrm>
              <a:off x="4278960" y="5381280"/>
              <a:ext cx="119520" cy="171000"/>
            </a:xfrm>
            <a:custGeom>
              <a:avLst/>
              <a:gdLst/>
              <a:ahLst/>
              <a:rect l="l" t="t" r="r" b="b"/>
              <a:pathLst>
                <a:path w="34" h="48">
                  <a:moveTo>
                    <a:pt x="10" y="48"/>
                  </a:moveTo>
                  <a:cubicBezTo>
                    <a:pt x="5" y="45"/>
                    <a:pt x="5" y="45"/>
                    <a:pt x="5" y="45"/>
                  </a:cubicBezTo>
                  <a:cubicBezTo>
                    <a:pt x="0" y="43"/>
                    <a:pt x="0" y="43"/>
                    <a:pt x="0" y="43"/>
                  </a:cubicBezTo>
                  <a:cubicBezTo>
                    <a:pt x="2" y="38"/>
                    <a:pt x="5" y="31"/>
                    <a:pt x="9" y="25"/>
                  </a:cubicBezTo>
                  <a:cubicBezTo>
                    <a:pt x="9" y="24"/>
                    <a:pt x="10" y="23"/>
                    <a:pt x="11" y="22"/>
                  </a:cubicBezTo>
                  <a:cubicBezTo>
                    <a:pt x="11" y="21"/>
                    <a:pt x="11" y="20"/>
                    <a:pt x="12" y="20"/>
                  </a:cubicBezTo>
                  <a:cubicBezTo>
                    <a:pt x="16" y="12"/>
                    <a:pt x="21" y="5"/>
                    <a:pt x="26" y="0"/>
                  </a:cubicBezTo>
                  <a:cubicBezTo>
                    <a:pt x="29" y="2"/>
                    <a:pt x="29" y="2"/>
                    <a:pt x="29" y="2"/>
                  </a:cubicBezTo>
                  <a:cubicBezTo>
                    <a:pt x="34" y="5"/>
                    <a:pt x="34" y="5"/>
                    <a:pt x="34" y="5"/>
                  </a:cubicBezTo>
                  <a:cubicBezTo>
                    <a:pt x="28" y="10"/>
                    <a:pt x="22" y="16"/>
                    <a:pt x="17" y="24"/>
                  </a:cubicBezTo>
                  <a:cubicBezTo>
                    <a:pt x="13" y="32"/>
                    <a:pt x="10" y="40"/>
                    <a:pt x="10" y="48"/>
                  </a:cubicBezTo>
                  <a:close/>
                </a:path>
              </a:pathLst>
            </a:custGeom>
            <a:solidFill>
              <a:schemeClr val="dk1"/>
            </a:solidFill>
            <a:ln w="0">
              <a:noFill/>
            </a:ln>
          </p:spPr>
          <p:style>
            <a:lnRef idx="0"/>
            <a:fillRef idx="0"/>
            <a:effectRef idx="0"/>
            <a:fontRef idx="minor"/>
          </p:style>
        </p:sp>
        <p:sp>
          <p:nvSpPr>
            <p:cNvPr id="2426" name="Google Shape;2391;p49"/>
            <p:cNvSpPr/>
            <p:nvPr/>
          </p:nvSpPr>
          <p:spPr>
            <a:xfrm>
              <a:off x="4448520" y="5191920"/>
              <a:ext cx="160920" cy="32760"/>
            </a:xfrm>
            <a:custGeom>
              <a:avLst/>
              <a:gdLst/>
              <a:ahLst/>
              <a:rect l="l" t="t" r="r" b="b"/>
              <a:pathLst>
                <a:path w="46" h="9">
                  <a:moveTo>
                    <a:pt x="46" y="9"/>
                  </a:moveTo>
                  <a:cubicBezTo>
                    <a:pt x="43" y="4"/>
                    <a:pt x="39" y="0"/>
                    <a:pt x="34" y="0"/>
                  </a:cubicBezTo>
                  <a:cubicBezTo>
                    <a:pt x="12" y="0"/>
                    <a:pt x="12" y="0"/>
                    <a:pt x="12" y="0"/>
                  </a:cubicBezTo>
                  <a:cubicBezTo>
                    <a:pt x="7" y="0"/>
                    <a:pt x="3" y="4"/>
                    <a:pt x="0" y="9"/>
                  </a:cubicBezTo>
                  <a:cubicBezTo>
                    <a:pt x="7" y="8"/>
                    <a:pt x="14" y="7"/>
                    <a:pt x="22" y="7"/>
                  </a:cubicBezTo>
                  <a:cubicBezTo>
                    <a:pt x="31" y="7"/>
                    <a:pt x="39" y="8"/>
                    <a:pt x="46" y="9"/>
                  </a:cubicBezTo>
                  <a:close/>
                </a:path>
              </a:pathLst>
            </a:custGeom>
            <a:solidFill>
              <a:schemeClr val="dk1"/>
            </a:solidFill>
            <a:ln w="0">
              <a:noFill/>
            </a:ln>
          </p:spPr>
          <p:style>
            <a:lnRef idx="0"/>
            <a:fillRef idx="0"/>
            <a:effectRef idx="0"/>
            <a:fontRef idx="minor"/>
          </p:style>
        </p:sp>
        <p:sp>
          <p:nvSpPr>
            <p:cNvPr id="2427" name="Google Shape;2392;p49"/>
            <p:cNvSpPr/>
            <p:nvPr/>
          </p:nvSpPr>
          <p:spPr>
            <a:xfrm>
              <a:off x="4440600" y="5243040"/>
              <a:ext cx="176760" cy="30960"/>
            </a:xfrm>
            <a:custGeom>
              <a:avLst/>
              <a:gdLst/>
              <a:ahLst/>
              <a:rect l="l" t="t" r="r" b="b"/>
              <a:pathLst>
                <a:path w="50" h="9">
                  <a:moveTo>
                    <a:pt x="50" y="2"/>
                  </a:moveTo>
                  <a:cubicBezTo>
                    <a:pt x="42" y="1"/>
                    <a:pt x="33" y="0"/>
                    <a:pt x="24" y="0"/>
                  </a:cubicBezTo>
                  <a:cubicBezTo>
                    <a:pt x="15" y="0"/>
                    <a:pt x="7" y="0"/>
                    <a:pt x="0" y="2"/>
                  </a:cubicBezTo>
                  <a:cubicBezTo>
                    <a:pt x="0" y="3"/>
                    <a:pt x="0" y="4"/>
                    <a:pt x="0" y="6"/>
                  </a:cubicBezTo>
                  <a:cubicBezTo>
                    <a:pt x="0" y="7"/>
                    <a:pt x="0" y="7"/>
                    <a:pt x="0" y="7"/>
                  </a:cubicBezTo>
                  <a:cubicBezTo>
                    <a:pt x="0" y="8"/>
                    <a:pt x="0" y="8"/>
                    <a:pt x="0" y="8"/>
                  </a:cubicBezTo>
                  <a:cubicBezTo>
                    <a:pt x="7" y="7"/>
                    <a:pt x="15" y="6"/>
                    <a:pt x="24" y="6"/>
                  </a:cubicBezTo>
                  <a:cubicBezTo>
                    <a:pt x="33" y="6"/>
                    <a:pt x="42" y="7"/>
                    <a:pt x="50" y="9"/>
                  </a:cubicBezTo>
                  <a:cubicBezTo>
                    <a:pt x="50" y="6"/>
                    <a:pt x="50" y="6"/>
                    <a:pt x="50" y="6"/>
                  </a:cubicBezTo>
                  <a:cubicBezTo>
                    <a:pt x="50" y="6"/>
                    <a:pt x="50" y="6"/>
                    <a:pt x="50" y="6"/>
                  </a:cubicBezTo>
                  <a:cubicBezTo>
                    <a:pt x="50" y="4"/>
                    <a:pt x="50" y="3"/>
                    <a:pt x="50" y="2"/>
                  </a:cubicBezTo>
                  <a:close/>
                </a:path>
              </a:pathLst>
            </a:custGeom>
            <a:solidFill>
              <a:schemeClr val="dk1"/>
            </a:solidFill>
            <a:ln w="0">
              <a:noFill/>
            </a:ln>
          </p:spPr>
          <p:style>
            <a:lnRef idx="0"/>
            <a:fillRef idx="0"/>
            <a:effectRef idx="0"/>
            <a:fontRef idx="minor"/>
          </p:style>
        </p:sp>
        <p:sp>
          <p:nvSpPr>
            <p:cNvPr id="2428" name="Google Shape;2393;p49"/>
            <p:cNvSpPr/>
            <p:nvPr/>
          </p:nvSpPr>
          <p:spPr>
            <a:xfrm>
              <a:off x="4440600" y="5288400"/>
              <a:ext cx="176760" cy="28800"/>
            </a:xfrm>
            <a:custGeom>
              <a:avLst/>
              <a:gdLst/>
              <a:ahLst/>
              <a:rect l="l" t="t" r="r" b="b"/>
              <a:pathLst>
                <a:path w="50" h="8">
                  <a:moveTo>
                    <a:pt x="0" y="2"/>
                  </a:moveTo>
                  <a:cubicBezTo>
                    <a:pt x="0" y="6"/>
                    <a:pt x="0" y="6"/>
                    <a:pt x="0" y="6"/>
                  </a:cubicBezTo>
                  <a:cubicBezTo>
                    <a:pt x="0" y="8"/>
                    <a:pt x="0" y="8"/>
                    <a:pt x="0" y="8"/>
                  </a:cubicBezTo>
                  <a:cubicBezTo>
                    <a:pt x="7" y="7"/>
                    <a:pt x="15" y="6"/>
                    <a:pt x="24" y="6"/>
                  </a:cubicBezTo>
                  <a:cubicBezTo>
                    <a:pt x="33" y="6"/>
                    <a:pt x="42" y="7"/>
                    <a:pt x="50" y="8"/>
                  </a:cubicBezTo>
                  <a:cubicBezTo>
                    <a:pt x="50" y="6"/>
                    <a:pt x="50" y="6"/>
                    <a:pt x="50" y="6"/>
                  </a:cubicBezTo>
                  <a:cubicBezTo>
                    <a:pt x="50" y="2"/>
                    <a:pt x="50" y="2"/>
                    <a:pt x="50" y="2"/>
                  </a:cubicBezTo>
                  <a:cubicBezTo>
                    <a:pt x="42" y="1"/>
                    <a:pt x="33" y="0"/>
                    <a:pt x="24" y="0"/>
                  </a:cubicBezTo>
                  <a:cubicBezTo>
                    <a:pt x="15" y="0"/>
                    <a:pt x="7" y="0"/>
                    <a:pt x="0" y="2"/>
                  </a:cubicBezTo>
                  <a:close/>
                </a:path>
              </a:pathLst>
            </a:custGeom>
            <a:solidFill>
              <a:schemeClr val="dk1"/>
            </a:solidFill>
            <a:ln w="0">
              <a:noFill/>
            </a:ln>
          </p:spPr>
          <p:style>
            <a:lnRef idx="0"/>
            <a:fillRef idx="0"/>
            <a:effectRef idx="0"/>
            <a:fontRef idx="minor"/>
          </p:style>
        </p:sp>
        <p:sp>
          <p:nvSpPr>
            <p:cNvPr id="2429" name="Google Shape;2394;p49"/>
            <p:cNvSpPr/>
            <p:nvPr/>
          </p:nvSpPr>
          <p:spPr>
            <a:xfrm>
              <a:off x="4440600" y="5335920"/>
              <a:ext cx="176760" cy="40680"/>
            </a:xfrm>
            <a:custGeom>
              <a:avLst/>
              <a:gdLst/>
              <a:ahLst/>
              <a:rect l="l" t="t" r="r" b="b"/>
              <a:pathLst>
                <a:path w="50" h="12">
                  <a:moveTo>
                    <a:pt x="24" y="0"/>
                  </a:moveTo>
                  <a:cubicBezTo>
                    <a:pt x="22" y="0"/>
                    <a:pt x="21" y="0"/>
                    <a:pt x="20" y="0"/>
                  </a:cubicBezTo>
                  <a:cubicBezTo>
                    <a:pt x="12" y="0"/>
                    <a:pt x="6" y="1"/>
                    <a:pt x="0" y="2"/>
                  </a:cubicBezTo>
                  <a:cubicBezTo>
                    <a:pt x="0" y="6"/>
                    <a:pt x="0" y="6"/>
                    <a:pt x="0" y="6"/>
                  </a:cubicBezTo>
                  <a:cubicBezTo>
                    <a:pt x="0" y="12"/>
                    <a:pt x="0" y="12"/>
                    <a:pt x="0" y="12"/>
                  </a:cubicBezTo>
                  <a:cubicBezTo>
                    <a:pt x="8" y="9"/>
                    <a:pt x="16" y="7"/>
                    <a:pt x="25" y="7"/>
                  </a:cubicBezTo>
                  <a:cubicBezTo>
                    <a:pt x="34" y="7"/>
                    <a:pt x="42" y="9"/>
                    <a:pt x="50" y="12"/>
                  </a:cubicBezTo>
                  <a:cubicBezTo>
                    <a:pt x="50" y="6"/>
                    <a:pt x="50" y="6"/>
                    <a:pt x="50" y="6"/>
                  </a:cubicBezTo>
                  <a:cubicBezTo>
                    <a:pt x="50" y="2"/>
                    <a:pt x="50" y="2"/>
                    <a:pt x="50" y="2"/>
                  </a:cubicBezTo>
                  <a:cubicBezTo>
                    <a:pt x="43" y="1"/>
                    <a:pt x="35" y="0"/>
                    <a:pt x="26" y="0"/>
                  </a:cubicBezTo>
                  <a:cubicBezTo>
                    <a:pt x="25" y="0"/>
                    <a:pt x="24" y="0"/>
                    <a:pt x="24" y="0"/>
                  </a:cubicBezTo>
                  <a:close/>
                </a:path>
              </a:pathLst>
            </a:custGeom>
            <a:solidFill>
              <a:schemeClr val="dk1"/>
            </a:solidFill>
            <a:ln w="0">
              <a:noFill/>
            </a:ln>
          </p:spPr>
          <p:style>
            <a:lnRef idx="0"/>
            <a:fillRef idx="0"/>
            <a:effectRef idx="0"/>
            <a:fontRef idx="minor"/>
          </p:style>
        </p:sp>
        <p:sp>
          <p:nvSpPr>
            <p:cNvPr id="2430" name="Google Shape;2395;p49"/>
            <p:cNvSpPr/>
            <p:nvPr/>
          </p:nvSpPr>
          <p:spPr>
            <a:xfrm>
              <a:off x="4791600" y="5331960"/>
              <a:ext cx="93960" cy="141480"/>
            </a:xfrm>
            <a:custGeom>
              <a:avLst/>
              <a:gdLst/>
              <a:ahLst/>
              <a:rect l="l" t="t" r="r" b="b"/>
              <a:pathLst>
                <a:path w="27" h="40">
                  <a:moveTo>
                    <a:pt x="0" y="0"/>
                  </a:moveTo>
                  <a:cubicBezTo>
                    <a:pt x="6" y="0"/>
                    <a:pt x="11" y="2"/>
                    <a:pt x="14" y="6"/>
                  </a:cubicBezTo>
                  <a:cubicBezTo>
                    <a:pt x="25" y="25"/>
                    <a:pt x="25" y="25"/>
                    <a:pt x="25" y="25"/>
                  </a:cubicBezTo>
                  <a:cubicBezTo>
                    <a:pt x="27" y="30"/>
                    <a:pt x="26" y="35"/>
                    <a:pt x="23" y="40"/>
                  </a:cubicBezTo>
                  <a:cubicBezTo>
                    <a:pt x="20" y="33"/>
                    <a:pt x="17" y="26"/>
                    <a:pt x="13" y="18"/>
                  </a:cubicBezTo>
                  <a:cubicBezTo>
                    <a:pt x="9" y="12"/>
                    <a:pt x="4" y="6"/>
                    <a:pt x="0" y="0"/>
                  </a:cubicBezTo>
                  <a:close/>
                </a:path>
              </a:pathLst>
            </a:custGeom>
            <a:solidFill>
              <a:schemeClr val="dk1"/>
            </a:solidFill>
            <a:ln w="0">
              <a:noFill/>
            </a:ln>
          </p:spPr>
          <p:style>
            <a:lnRef idx="0"/>
            <a:fillRef idx="0"/>
            <a:effectRef idx="0"/>
            <a:fontRef idx="minor"/>
          </p:style>
        </p:sp>
        <p:sp>
          <p:nvSpPr>
            <p:cNvPr id="2431" name="Google Shape;2396;p49"/>
            <p:cNvSpPr/>
            <p:nvPr/>
          </p:nvSpPr>
          <p:spPr>
            <a:xfrm>
              <a:off x="4748400" y="5337720"/>
              <a:ext cx="105840" cy="163080"/>
            </a:xfrm>
            <a:custGeom>
              <a:avLst/>
              <a:gdLst/>
              <a:ahLst/>
              <a:rect l="l" t="t" r="r" b="b"/>
              <a:pathLst>
                <a:path w="30" h="46">
                  <a:moveTo>
                    <a:pt x="0" y="3"/>
                  </a:moveTo>
                  <a:cubicBezTo>
                    <a:pt x="1" y="2"/>
                    <a:pt x="1" y="2"/>
                    <a:pt x="1" y="2"/>
                  </a:cubicBezTo>
                  <a:cubicBezTo>
                    <a:pt x="2" y="2"/>
                    <a:pt x="2" y="2"/>
                    <a:pt x="2" y="2"/>
                  </a:cubicBezTo>
                  <a:cubicBezTo>
                    <a:pt x="3" y="1"/>
                    <a:pt x="4" y="1"/>
                    <a:pt x="6" y="0"/>
                  </a:cubicBezTo>
                  <a:cubicBezTo>
                    <a:pt x="10" y="5"/>
                    <a:pt x="15" y="12"/>
                    <a:pt x="19" y="20"/>
                  </a:cubicBezTo>
                  <a:cubicBezTo>
                    <a:pt x="24" y="28"/>
                    <a:pt x="27" y="36"/>
                    <a:pt x="30" y="43"/>
                  </a:cubicBezTo>
                  <a:cubicBezTo>
                    <a:pt x="29" y="44"/>
                    <a:pt x="28" y="44"/>
                    <a:pt x="27" y="45"/>
                  </a:cubicBezTo>
                  <a:cubicBezTo>
                    <a:pt x="26" y="45"/>
                    <a:pt x="26" y="45"/>
                    <a:pt x="26" y="45"/>
                  </a:cubicBezTo>
                  <a:cubicBezTo>
                    <a:pt x="24" y="46"/>
                    <a:pt x="24" y="46"/>
                    <a:pt x="24" y="46"/>
                  </a:cubicBezTo>
                  <a:cubicBezTo>
                    <a:pt x="22" y="39"/>
                    <a:pt x="18" y="31"/>
                    <a:pt x="13" y="23"/>
                  </a:cubicBezTo>
                  <a:cubicBezTo>
                    <a:pt x="9" y="15"/>
                    <a:pt x="4" y="9"/>
                    <a:pt x="0" y="3"/>
                  </a:cubicBezTo>
                  <a:close/>
                </a:path>
              </a:pathLst>
            </a:custGeom>
            <a:solidFill>
              <a:schemeClr val="dk1"/>
            </a:solidFill>
            <a:ln w="0">
              <a:noFill/>
            </a:ln>
          </p:spPr>
          <p:style>
            <a:lnRef idx="0"/>
            <a:fillRef idx="0"/>
            <a:effectRef idx="0"/>
            <a:fontRef idx="minor"/>
          </p:style>
        </p:sp>
        <p:sp>
          <p:nvSpPr>
            <p:cNvPr id="2432" name="Google Shape;2397;p49"/>
            <p:cNvSpPr/>
            <p:nvPr/>
          </p:nvSpPr>
          <p:spPr>
            <a:xfrm>
              <a:off x="4710960" y="5359680"/>
              <a:ext cx="103680" cy="167040"/>
            </a:xfrm>
            <a:custGeom>
              <a:avLst/>
              <a:gdLst/>
              <a:ahLst/>
              <a:rect l="l" t="t" r="r" b="b"/>
              <a:pathLst>
                <a:path w="30" h="47">
                  <a:moveTo>
                    <a:pt x="0" y="4"/>
                  </a:moveTo>
                  <a:cubicBezTo>
                    <a:pt x="1" y="3"/>
                    <a:pt x="1" y="3"/>
                    <a:pt x="1" y="3"/>
                  </a:cubicBezTo>
                  <a:cubicBezTo>
                    <a:pt x="5" y="0"/>
                    <a:pt x="5" y="0"/>
                    <a:pt x="5" y="0"/>
                  </a:cubicBezTo>
                  <a:cubicBezTo>
                    <a:pt x="10" y="6"/>
                    <a:pt x="14" y="13"/>
                    <a:pt x="19" y="20"/>
                  </a:cubicBezTo>
                  <a:cubicBezTo>
                    <a:pt x="24" y="28"/>
                    <a:pt x="27" y="37"/>
                    <a:pt x="30" y="44"/>
                  </a:cubicBezTo>
                  <a:cubicBezTo>
                    <a:pt x="26" y="46"/>
                    <a:pt x="26" y="46"/>
                    <a:pt x="26" y="46"/>
                  </a:cubicBezTo>
                  <a:cubicBezTo>
                    <a:pt x="24" y="47"/>
                    <a:pt x="24" y="47"/>
                    <a:pt x="24" y="47"/>
                  </a:cubicBezTo>
                  <a:cubicBezTo>
                    <a:pt x="22" y="40"/>
                    <a:pt x="18" y="32"/>
                    <a:pt x="13" y="23"/>
                  </a:cubicBezTo>
                  <a:cubicBezTo>
                    <a:pt x="9" y="16"/>
                    <a:pt x="4" y="9"/>
                    <a:pt x="0" y="4"/>
                  </a:cubicBezTo>
                  <a:close/>
                </a:path>
              </a:pathLst>
            </a:custGeom>
            <a:solidFill>
              <a:schemeClr val="dk1"/>
            </a:solidFill>
            <a:ln w="0">
              <a:noFill/>
            </a:ln>
          </p:spPr>
          <p:style>
            <a:lnRef idx="0"/>
            <a:fillRef idx="0"/>
            <a:effectRef idx="0"/>
            <a:fontRef idx="minor"/>
          </p:style>
        </p:sp>
        <p:sp>
          <p:nvSpPr>
            <p:cNvPr id="2433" name="Google Shape;2398;p49"/>
            <p:cNvSpPr/>
            <p:nvPr/>
          </p:nvSpPr>
          <p:spPr>
            <a:xfrm>
              <a:off x="4657680" y="5385240"/>
              <a:ext cx="119520" cy="168840"/>
            </a:xfrm>
            <a:custGeom>
              <a:avLst/>
              <a:gdLst/>
              <a:ahLst/>
              <a:rect l="l" t="t" r="r" b="b"/>
              <a:pathLst>
                <a:path w="34" h="48">
                  <a:moveTo>
                    <a:pt x="0" y="5"/>
                  </a:moveTo>
                  <a:cubicBezTo>
                    <a:pt x="5" y="2"/>
                    <a:pt x="5" y="2"/>
                    <a:pt x="5" y="2"/>
                  </a:cubicBezTo>
                  <a:cubicBezTo>
                    <a:pt x="9" y="0"/>
                    <a:pt x="9" y="0"/>
                    <a:pt x="9" y="0"/>
                  </a:cubicBezTo>
                  <a:cubicBezTo>
                    <a:pt x="13" y="4"/>
                    <a:pt x="17" y="10"/>
                    <a:pt x="20" y="16"/>
                  </a:cubicBezTo>
                  <a:cubicBezTo>
                    <a:pt x="21" y="17"/>
                    <a:pt x="22" y="18"/>
                    <a:pt x="22" y="20"/>
                  </a:cubicBezTo>
                  <a:cubicBezTo>
                    <a:pt x="23" y="20"/>
                    <a:pt x="23" y="21"/>
                    <a:pt x="23" y="21"/>
                  </a:cubicBezTo>
                  <a:cubicBezTo>
                    <a:pt x="28" y="29"/>
                    <a:pt x="31" y="37"/>
                    <a:pt x="34" y="43"/>
                  </a:cubicBezTo>
                  <a:cubicBezTo>
                    <a:pt x="30" y="45"/>
                    <a:pt x="30" y="45"/>
                    <a:pt x="30" y="45"/>
                  </a:cubicBezTo>
                  <a:cubicBezTo>
                    <a:pt x="25" y="48"/>
                    <a:pt x="25" y="48"/>
                    <a:pt x="25" y="48"/>
                  </a:cubicBezTo>
                  <a:cubicBezTo>
                    <a:pt x="24" y="40"/>
                    <a:pt x="21" y="32"/>
                    <a:pt x="17" y="24"/>
                  </a:cubicBezTo>
                  <a:cubicBezTo>
                    <a:pt x="13" y="16"/>
                    <a:pt x="7" y="10"/>
                    <a:pt x="0" y="5"/>
                  </a:cubicBezTo>
                  <a:close/>
                </a:path>
              </a:pathLst>
            </a:custGeom>
            <a:solidFill>
              <a:schemeClr val="dk1"/>
            </a:solidFill>
            <a:ln w="0">
              <a:noFill/>
            </a:ln>
          </p:spPr>
          <p:style>
            <a:lnRef idx="0"/>
            <a:fillRef idx="0"/>
            <a:effectRef idx="0"/>
            <a:fontRef idx="minor"/>
          </p:style>
        </p:sp>
        <p:sp>
          <p:nvSpPr>
            <p:cNvPr id="2434" name="Google Shape;2399;p49"/>
            <p:cNvSpPr/>
            <p:nvPr/>
          </p:nvSpPr>
          <p:spPr>
            <a:xfrm>
              <a:off x="4791600" y="5686920"/>
              <a:ext cx="93960" cy="141480"/>
            </a:xfrm>
            <a:custGeom>
              <a:avLst/>
              <a:gdLst/>
              <a:ahLst/>
              <a:rect l="l" t="t" r="r" b="b"/>
              <a:pathLst>
                <a:path w="27" h="40">
                  <a:moveTo>
                    <a:pt x="23" y="0"/>
                  </a:moveTo>
                  <a:cubicBezTo>
                    <a:pt x="26" y="5"/>
                    <a:pt x="27" y="10"/>
                    <a:pt x="24" y="14"/>
                  </a:cubicBezTo>
                  <a:cubicBezTo>
                    <a:pt x="13" y="34"/>
                    <a:pt x="13" y="34"/>
                    <a:pt x="13" y="34"/>
                  </a:cubicBezTo>
                  <a:cubicBezTo>
                    <a:pt x="11" y="38"/>
                    <a:pt x="6" y="40"/>
                    <a:pt x="0" y="39"/>
                  </a:cubicBezTo>
                  <a:cubicBezTo>
                    <a:pt x="4" y="34"/>
                    <a:pt x="9" y="27"/>
                    <a:pt x="13" y="19"/>
                  </a:cubicBezTo>
                  <a:cubicBezTo>
                    <a:pt x="17" y="13"/>
                    <a:pt x="20" y="6"/>
                    <a:pt x="23" y="0"/>
                  </a:cubicBezTo>
                  <a:close/>
                </a:path>
              </a:pathLst>
            </a:custGeom>
            <a:solidFill>
              <a:schemeClr val="dk1"/>
            </a:solidFill>
            <a:ln w="0">
              <a:noFill/>
            </a:ln>
          </p:spPr>
          <p:style>
            <a:lnRef idx="0"/>
            <a:fillRef idx="0"/>
            <a:effectRef idx="0"/>
            <a:fontRef idx="minor"/>
          </p:style>
        </p:sp>
        <p:sp>
          <p:nvSpPr>
            <p:cNvPr id="2435" name="Google Shape;2400;p49"/>
            <p:cNvSpPr/>
            <p:nvPr/>
          </p:nvSpPr>
          <p:spPr>
            <a:xfrm>
              <a:off x="4746240" y="5655600"/>
              <a:ext cx="107640" cy="163080"/>
            </a:xfrm>
            <a:custGeom>
              <a:avLst/>
              <a:gdLst/>
              <a:ahLst/>
              <a:rect l="l" t="t" r="r" b="b"/>
              <a:pathLst>
                <a:path w="31" h="46">
                  <a:moveTo>
                    <a:pt x="25" y="0"/>
                  </a:moveTo>
                  <a:cubicBezTo>
                    <a:pt x="27" y="1"/>
                    <a:pt x="27" y="1"/>
                    <a:pt x="27" y="1"/>
                  </a:cubicBezTo>
                  <a:cubicBezTo>
                    <a:pt x="27" y="2"/>
                    <a:pt x="27" y="2"/>
                    <a:pt x="27" y="2"/>
                  </a:cubicBezTo>
                  <a:cubicBezTo>
                    <a:pt x="29" y="2"/>
                    <a:pt x="30" y="3"/>
                    <a:pt x="31" y="4"/>
                  </a:cubicBezTo>
                  <a:cubicBezTo>
                    <a:pt x="28" y="10"/>
                    <a:pt x="25" y="18"/>
                    <a:pt x="20" y="25"/>
                  </a:cubicBezTo>
                  <a:cubicBezTo>
                    <a:pt x="16" y="33"/>
                    <a:pt x="11" y="41"/>
                    <a:pt x="6" y="46"/>
                  </a:cubicBezTo>
                  <a:cubicBezTo>
                    <a:pt x="5" y="46"/>
                    <a:pt x="4" y="45"/>
                    <a:pt x="2" y="45"/>
                  </a:cubicBezTo>
                  <a:cubicBezTo>
                    <a:pt x="2" y="44"/>
                    <a:pt x="2" y="44"/>
                    <a:pt x="2" y="44"/>
                  </a:cubicBezTo>
                  <a:cubicBezTo>
                    <a:pt x="0" y="43"/>
                    <a:pt x="0" y="43"/>
                    <a:pt x="0" y="43"/>
                  </a:cubicBezTo>
                  <a:cubicBezTo>
                    <a:pt x="5" y="38"/>
                    <a:pt x="10" y="30"/>
                    <a:pt x="15" y="22"/>
                  </a:cubicBezTo>
                  <a:cubicBezTo>
                    <a:pt x="19" y="14"/>
                    <a:pt x="23" y="7"/>
                    <a:pt x="25" y="0"/>
                  </a:cubicBezTo>
                  <a:close/>
                </a:path>
              </a:pathLst>
            </a:custGeom>
            <a:solidFill>
              <a:schemeClr val="dk1"/>
            </a:solidFill>
            <a:ln w="0">
              <a:noFill/>
            </a:ln>
          </p:spPr>
          <p:style>
            <a:lnRef idx="0"/>
            <a:fillRef idx="0"/>
            <a:effectRef idx="0"/>
            <a:fontRef idx="minor"/>
          </p:style>
        </p:sp>
        <p:sp>
          <p:nvSpPr>
            <p:cNvPr id="2436" name="Google Shape;2401;p49"/>
            <p:cNvSpPr/>
            <p:nvPr/>
          </p:nvSpPr>
          <p:spPr>
            <a:xfrm>
              <a:off x="4707000" y="5633640"/>
              <a:ext cx="107640" cy="163080"/>
            </a:xfrm>
            <a:custGeom>
              <a:avLst/>
              <a:gdLst/>
              <a:ahLst/>
              <a:rect l="l" t="t" r="r" b="b"/>
              <a:pathLst>
                <a:path w="31" h="46">
                  <a:moveTo>
                    <a:pt x="25" y="0"/>
                  </a:moveTo>
                  <a:cubicBezTo>
                    <a:pt x="26" y="1"/>
                    <a:pt x="26" y="1"/>
                    <a:pt x="26" y="1"/>
                  </a:cubicBezTo>
                  <a:cubicBezTo>
                    <a:pt x="31" y="3"/>
                    <a:pt x="31" y="3"/>
                    <a:pt x="31" y="3"/>
                  </a:cubicBezTo>
                  <a:cubicBezTo>
                    <a:pt x="28" y="10"/>
                    <a:pt x="25" y="17"/>
                    <a:pt x="20" y="25"/>
                  </a:cubicBezTo>
                  <a:cubicBezTo>
                    <a:pt x="15" y="33"/>
                    <a:pt x="10" y="40"/>
                    <a:pt x="5" y="46"/>
                  </a:cubicBezTo>
                  <a:cubicBezTo>
                    <a:pt x="2" y="44"/>
                    <a:pt x="2" y="44"/>
                    <a:pt x="2" y="44"/>
                  </a:cubicBezTo>
                  <a:cubicBezTo>
                    <a:pt x="0" y="43"/>
                    <a:pt x="0" y="43"/>
                    <a:pt x="0" y="43"/>
                  </a:cubicBezTo>
                  <a:cubicBezTo>
                    <a:pt x="5" y="37"/>
                    <a:pt x="10" y="30"/>
                    <a:pt x="15" y="21"/>
                  </a:cubicBezTo>
                  <a:cubicBezTo>
                    <a:pt x="19" y="14"/>
                    <a:pt x="23" y="6"/>
                    <a:pt x="25" y="0"/>
                  </a:cubicBezTo>
                  <a:close/>
                </a:path>
              </a:pathLst>
            </a:custGeom>
            <a:solidFill>
              <a:schemeClr val="dk1"/>
            </a:solidFill>
            <a:ln w="0">
              <a:noFill/>
            </a:ln>
          </p:spPr>
          <p:style>
            <a:lnRef idx="0"/>
            <a:fillRef idx="0"/>
            <a:effectRef idx="0"/>
            <a:fontRef idx="minor"/>
          </p:style>
        </p:sp>
        <p:sp>
          <p:nvSpPr>
            <p:cNvPr id="2437" name="Google Shape;2402;p49"/>
            <p:cNvSpPr/>
            <p:nvPr/>
          </p:nvSpPr>
          <p:spPr>
            <a:xfrm>
              <a:off x="4653720" y="5602320"/>
              <a:ext cx="119520" cy="172800"/>
            </a:xfrm>
            <a:custGeom>
              <a:avLst/>
              <a:gdLst/>
              <a:ahLst/>
              <a:rect l="l" t="t" r="r" b="b"/>
              <a:pathLst>
                <a:path w="34" h="49">
                  <a:moveTo>
                    <a:pt x="25" y="0"/>
                  </a:moveTo>
                  <a:cubicBezTo>
                    <a:pt x="30" y="3"/>
                    <a:pt x="30" y="3"/>
                    <a:pt x="30" y="3"/>
                  </a:cubicBezTo>
                  <a:cubicBezTo>
                    <a:pt x="34" y="6"/>
                    <a:pt x="34" y="6"/>
                    <a:pt x="34" y="6"/>
                  </a:cubicBezTo>
                  <a:cubicBezTo>
                    <a:pt x="32" y="11"/>
                    <a:pt x="30" y="17"/>
                    <a:pt x="26" y="23"/>
                  </a:cubicBezTo>
                  <a:cubicBezTo>
                    <a:pt x="25" y="25"/>
                    <a:pt x="25" y="26"/>
                    <a:pt x="24" y="27"/>
                  </a:cubicBezTo>
                  <a:cubicBezTo>
                    <a:pt x="24" y="28"/>
                    <a:pt x="23" y="28"/>
                    <a:pt x="23" y="29"/>
                  </a:cubicBezTo>
                  <a:cubicBezTo>
                    <a:pt x="18" y="37"/>
                    <a:pt x="14" y="43"/>
                    <a:pt x="9" y="49"/>
                  </a:cubicBezTo>
                  <a:cubicBezTo>
                    <a:pt x="6" y="46"/>
                    <a:pt x="6" y="46"/>
                    <a:pt x="6" y="46"/>
                  </a:cubicBezTo>
                  <a:cubicBezTo>
                    <a:pt x="0" y="43"/>
                    <a:pt x="0" y="43"/>
                    <a:pt x="0" y="43"/>
                  </a:cubicBezTo>
                  <a:cubicBezTo>
                    <a:pt x="7" y="39"/>
                    <a:pt x="13" y="32"/>
                    <a:pt x="18" y="25"/>
                  </a:cubicBezTo>
                  <a:cubicBezTo>
                    <a:pt x="22" y="17"/>
                    <a:pt x="24" y="9"/>
                    <a:pt x="25" y="0"/>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2438" name="Google Shape;2407;p50"/>
          <p:cNvGrpSpPr/>
          <p:nvPr/>
        </p:nvGrpSpPr>
        <p:grpSpPr>
          <a:xfrm>
            <a:off x="10293840" y="1019880"/>
            <a:ext cx="363960" cy="366120"/>
            <a:chOff x="10293840" y="1019880"/>
            <a:chExt cx="363960" cy="366120"/>
          </a:xfrm>
        </p:grpSpPr>
        <p:sp>
          <p:nvSpPr>
            <p:cNvPr id="2439" name="Google Shape;2408;p50"/>
            <p:cNvSpPr/>
            <p:nvPr/>
          </p:nvSpPr>
          <p:spPr>
            <a:xfrm>
              <a:off x="10293840" y="1019880"/>
              <a:ext cx="363960" cy="36612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440" name="Google Shape;2409;p50"/>
            <p:cNvSpPr/>
            <p:nvPr/>
          </p:nvSpPr>
          <p:spPr>
            <a:xfrm>
              <a:off x="10360080" y="1090080"/>
              <a:ext cx="168840" cy="168840"/>
            </a:xfrm>
            <a:custGeom>
              <a:avLst/>
              <a:gdLst/>
              <a:ahLst/>
              <a:rect l="l" t="t" r="r" b="b"/>
              <a:pathLst>
                <a:path w="54" h="54">
                  <a:moveTo>
                    <a:pt x="37" y="0"/>
                  </a:moveTo>
                  <a:cubicBezTo>
                    <a:pt x="17" y="0"/>
                    <a:pt x="0" y="16"/>
                    <a:pt x="0" y="36"/>
                  </a:cubicBezTo>
                  <a:cubicBezTo>
                    <a:pt x="0" y="42"/>
                    <a:pt x="2" y="48"/>
                    <a:pt x="5" y="54"/>
                  </a:cubicBezTo>
                  <a:cubicBezTo>
                    <a:pt x="54" y="4"/>
                    <a:pt x="54" y="4"/>
                    <a:pt x="54" y="4"/>
                  </a:cubicBezTo>
                  <a:cubicBezTo>
                    <a:pt x="49" y="2"/>
                    <a:pt x="43" y="0"/>
                    <a:pt x="37" y="0"/>
                  </a:cubicBezTo>
                  <a:close/>
                </a:path>
              </a:pathLst>
            </a:custGeom>
            <a:solidFill>
              <a:schemeClr val="dk1"/>
            </a:solidFill>
            <a:ln w="0">
              <a:noFill/>
            </a:ln>
          </p:spPr>
          <p:style>
            <a:lnRef idx="0"/>
            <a:fillRef idx="0"/>
            <a:effectRef idx="0"/>
            <a:fontRef idx="minor"/>
          </p:style>
        </p:sp>
        <p:sp>
          <p:nvSpPr>
            <p:cNvPr id="2441" name="Google Shape;2410;p50"/>
            <p:cNvSpPr/>
            <p:nvPr/>
          </p:nvSpPr>
          <p:spPr>
            <a:xfrm>
              <a:off x="10418760" y="1150560"/>
              <a:ext cx="168840" cy="165240"/>
            </a:xfrm>
            <a:custGeom>
              <a:avLst/>
              <a:gdLst/>
              <a:ahLst/>
              <a:rect l="l" t="t" r="r" b="b"/>
              <a:pathLst>
                <a:path w="54" h="53">
                  <a:moveTo>
                    <a:pt x="49" y="0"/>
                  </a:moveTo>
                  <a:cubicBezTo>
                    <a:pt x="0" y="49"/>
                    <a:pt x="0" y="49"/>
                    <a:pt x="0" y="49"/>
                  </a:cubicBezTo>
                  <a:cubicBezTo>
                    <a:pt x="6" y="52"/>
                    <a:pt x="11" y="53"/>
                    <a:pt x="18" y="53"/>
                  </a:cubicBezTo>
                  <a:cubicBezTo>
                    <a:pt x="38" y="53"/>
                    <a:pt x="54" y="37"/>
                    <a:pt x="54" y="17"/>
                  </a:cubicBezTo>
                  <a:cubicBezTo>
                    <a:pt x="54" y="11"/>
                    <a:pt x="52" y="5"/>
                    <a:pt x="49" y="0"/>
                  </a:cubicBezTo>
                  <a:close/>
                </a:path>
              </a:pathLst>
            </a:custGeom>
            <a:solidFill>
              <a:schemeClr val="dk1"/>
            </a:solidFill>
            <a:ln w="0">
              <a:noFill/>
            </a:ln>
          </p:spPr>
          <p:style>
            <a:lnRef idx="0"/>
            <a:fillRef idx="0"/>
            <a:effectRef idx="0"/>
            <a:fontRef idx="minor"/>
          </p:style>
        </p:sp>
      </p:grpSp>
      <p:sp>
        <p:nvSpPr>
          <p:cNvPr id="2442" name="Google Shape;2411;p50"/>
          <p:cNvSpPr/>
          <p:nvPr/>
        </p:nvSpPr>
        <p:spPr>
          <a:xfrm>
            <a:off x="8825040" y="1011960"/>
            <a:ext cx="377640" cy="373680"/>
          </a:xfrm>
          <a:custGeom>
            <a:avLst/>
            <a:gdLst/>
            <a:ahLst/>
            <a:rect l="l" t="t" r="r" b="b"/>
            <a:pathLst>
              <a:path w="120" h="119">
                <a:moveTo>
                  <a:pt x="39" y="119"/>
                </a:moveTo>
                <a:cubicBezTo>
                  <a:pt x="89" y="119"/>
                  <a:pt x="89" y="119"/>
                  <a:pt x="89" y="119"/>
                </a:cubicBezTo>
                <a:cubicBezTo>
                  <a:pt x="89" y="119"/>
                  <a:pt x="109" y="68"/>
                  <a:pt x="114" y="52"/>
                </a:cubicBezTo>
                <a:cubicBezTo>
                  <a:pt x="120" y="36"/>
                  <a:pt x="106" y="32"/>
                  <a:pt x="100" y="47"/>
                </a:cubicBezTo>
                <a:cubicBezTo>
                  <a:pt x="96" y="58"/>
                  <a:pt x="94" y="60"/>
                  <a:pt x="94" y="60"/>
                </a:cubicBezTo>
                <a:cubicBezTo>
                  <a:pt x="94" y="60"/>
                  <a:pt x="88" y="60"/>
                  <a:pt x="89" y="53"/>
                </a:cubicBezTo>
                <a:cubicBezTo>
                  <a:pt x="90" y="45"/>
                  <a:pt x="92" y="34"/>
                  <a:pt x="94" y="18"/>
                </a:cubicBezTo>
                <a:cubicBezTo>
                  <a:pt x="96" y="8"/>
                  <a:pt x="80" y="7"/>
                  <a:pt x="79" y="15"/>
                </a:cubicBezTo>
                <a:cubicBezTo>
                  <a:pt x="78" y="23"/>
                  <a:pt x="75" y="45"/>
                  <a:pt x="74" y="50"/>
                </a:cubicBezTo>
                <a:cubicBezTo>
                  <a:pt x="73" y="55"/>
                  <a:pt x="67" y="59"/>
                  <a:pt x="66" y="47"/>
                </a:cubicBezTo>
                <a:cubicBezTo>
                  <a:pt x="66" y="39"/>
                  <a:pt x="65" y="27"/>
                  <a:pt x="65" y="11"/>
                </a:cubicBezTo>
                <a:cubicBezTo>
                  <a:pt x="65" y="0"/>
                  <a:pt x="48" y="1"/>
                  <a:pt x="48" y="11"/>
                </a:cubicBezTo>
                <a:cubicBezTo>
                  <a:pt x="48" y="18"/>
                  <a:pt x="49" y="46"/>
                  <a:pt x="49" y="52"/>
                </a:cubicBezTo>
                <a:cubicBezTo>
                  <a:pt x="49" y="57"/>
                  <a:pt x="46" y="59"/>
                  <a:pt x="43" y="51"/>
                </a:cubicBezTo>
                <a:cubicBezTo>
                  <a:pt x="39" y="43"/>
                  <a:pt x="35" y="34"/>
                  <a:pt x="32" y="26"/>
                </a:cubicBezTo>
                <a:cubicBezTo>
                  <a:pt x="27" y="14"/>
                  <a:pt x="13" y="22"/>
                  <a:pt x="16" y="30"/>
                </a:cubicBezTo>
                <a:cubicBezTo>
                  <a:pt x="19" y="37"/>
                  <a:pt x="26" y="53"/>
                  <a:pt x="31" y="66"/>
                </a:cubicBezTo>
                <a:cubicBezTo>
                  <a:pt x="34" y="72"/>
                  <a:pt x="37" y="84"/>
                  <a:pt x="29" y="78"/>
                </a:cubicBezTo>
                <a:cubicBezTo>
                  <a:pt x="23" y="73"/>
                  <a:pt x="21" y="69"/>
                  <a:pt x="14" y="64"/>
                </a:cubicBezTo>
                <a:cubicBezTo>
                  <a:pt x="7" y="60"/>
                  <a:pt x="0" y="69"/>
                  <a:pt x="3" y="73"/>
                </a:cubicBezTo>
                <a:cubicBezTo>
                  <a:pt x="9" y="80"/>
                  <a:pt x="19" y="91"/>
                  <a:pt x="26" y="102"/>
                </a:cubicBezTo>
                <a:cubicBezTo>
                  <a:pt x="31" y="110"/>
                  <a:pt x="39" y="119"/>
                  <a:pt x="39" y="119"/>
                </a:cubicBezTo>
                <a:close/>
              </a:path>
            </a:pathLst>
          </a:custGeom>
          <a:solidFill>
            <a:schemeClr val="dk1"/>
          </a:solidFill>
          <a:ln w="0">
            <a:noFill/>
          </a:ln>
        </p:spPr>
        <p:style>
          <a:lnRef idx="0"/>
          <a:fillRef idx="0"/>
          <a:effectRef idx="0"/>
          <a:fontRef idx="minor"/>
        </p:style>
      </p:sp>
      <p:grpSp>
        <p:nvGrpSpPr>
          <p:cNvPr id="2443" name="Google Shape;2412;p50"/>
          <p:cNvGrpSpPr/>
          <p:nvPr/>
        </p:nvGrpSpPr>
        <p:grpSpPr>
          <a:xfrm>
            <a:off x="7395120" y="1019880"/>
            <a:ext cx="342720" cy="366120"/>
            <a:chOff x="7395120" y="1019880"/>
            <a:chExt cx="342720" cy="366120"/>
          </a:xfrm>
        </p:grpSpPr>
        <p:sp>
          <p:nvSpPr>
            <p:cNvPr id="2444" name="Google Shape;2413;p50"/>
            <p:cNvSpPr/>
            <p:nvPr/>
          </p:nvSpPr>
          <p:spPr>
            <a:xfrm>
              <a:off x="7440120" y="1158480"/>
              <a:ext cx="250920" cy="227520"/>
            </a:xfrm>
            <a:custGeom>
              <a:avLst/>
              <a:gdLst/>
              <a:ahLst/>
              <a:rect l="l" t="t" r="r" b="b"/>
              <a:pathLst>
                <a:path w="80" h="72">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dk1"/>
            </a:solidFill>
            <a:ln w="0">
              <a:noFill/>
            </a:ln>
          </p:spPr>
          <p:style>
            <a:lnRef idx="0"/>
            <a:fillRef idx="0"/>
            <a:effectRef idx="0"/>
            <a:fontRef idx="minor"/>
          </p:style>
        </p:sp>
        <p:sp>
          <p:nvSpPr>
            <p:cNvPr id="2445" name="Google Shape;2414;p50"/>
            <p:cNvSpPr/>
            <p:nvPr/>
          </p:nvSpPr>
          <p:spPr>
            <a:xfrm>
              <a:off x="7395120" y="1019880"/>
              <a:ext cx="342720" cy="112320"/>
            </a:xfrm>
            <a:custGeom>
              <a:avLst/>
              <a:gdLst/>
              <a:ahLst/>
              <a:rect l="l" t="t" r="r" b="b"/>
              <a:pathLst>
                <a:path w="109" h="36">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dk1"/>
            </a:solidFill>
            <a:ln w="0">
              <a:noFill/>
            </a:ln>
          </p:spPr>
          <p:style>
            <a:lnRef idx="0"/>
            <a:fillRef idx="0"/>
            <a:effectRef idx="0"/>
            <a:fontRef idx="minor"/>
          </p:style>
        </p:sp>
      </p:grpSp>
      <p:sp>
        <p:nvSpPr>
          <p:cNvPr id="2446" name="Google Shape;2415;p50"/>
          <p:cNvSpPr/>
          <p:nvPr/>
        </p:nvSpPr>
        <p:spPr>
          <a:xfrm>
            <a:off x="6640200" y="1019880"/>
            <a:ext cx="250920" cy="321120"/>
          </a:xfrm>
          <a:custGeom>
            <a:avLst/>
            <a:gdLst/>
            <a:ahLst/>
            <a:rect l="l" t="t" r="r" b="b"/>
            <a:pathLst>
              <a:path w="80" h="102">
                <a:moveTo>
                  <a:pt x="73" y="44"/>
                </a:moveTo>
                <a:cubicBezTo>
                  <a:pt x="69" y="44"/>
                  <a:pt x="66" y="47"/>
                  <a:pt x="66" y="50"/>
                </a:cubicBezTo>
                <a:cubicBezTo>
                  <a:pt x="66" y="50"/>
                  <a:pt x="66" y="50"/>
                  <a:pt x="66" y="50"/>
                </a:cubicBezTo>
                <a:cubicBezTo>
                  <a:pt x="66" y="44"/>
                  <a:pt x="66" y="44"/>
                  <a:pt x="66" y="44"/>
                </a:cubicBezTo>
                <a:cubicBezTo>
                  <a:pt x="66" y="40"/>
                  <a:pt x="62" y="36"/>
                  <a:pt x="58" y="36"/>
                </a:cubicBezTo>
                <a:cubicBezTo>
                  <a:pt x="54" y="36"/>
                  <a:pt x="51" y="40"/>
                  <a:pt x="51" y="44"/>
                </a:cubicBezTo>
                <a:cubicBezTo>
                  <a:pt x="51" y="36"/>
                  <a:pt x="51" y="36"/>
                  <a:pt x="51" y="36"/>
                </a:cubicBezTo>
                <a:cubicBezTo>
                  <a:pt x="51" y="32"/>
                  <a:pt x="48" y="29"/>
                  <a:pt x="44" y="29"/>
                </a:cubicBezTo>
                <a:cubicBezTo>
                  <a:pt x="40" y="29"/>
                  <a:pt x="37" y="32"/>
                  <a:pt x="37" y="36"/>
                </a:cubicBezTo>
                <a:cubicBezTo>
                  <a:pt x="37" y="7"/>
                  <a:pt x="37" y="7"/>
                  <a:pt x="37" y="7"/>
                </a:cubicBezTo>
                <a:cubicBezTo>
                  <a:pt x="37" y="3"/>
                  <a:pt x="33" y="0"/>
                  <a:pt x="29" y="0"/>
                </a:cubicBezTo>
                <a:cubicBezTo>
                  <a:pt x="25" y="0"/>
                  <a:pt x="22" y="3"/>
                  <a:pt x="22" y="7"/>
                </a:cubicBezTo>
                <a:cubicBezTo>
                  <a:pt x="22" y="12"/>
                  <a:pt x="22" y="12"/>
                  <a:pt x="22" y="12"/>
                </a:cubicBezTo>
                <a:cubicBezTo>
                  <a:pt x="22" y="51"/>
                  <a:pt x="22" y="51"/>
                  <a:pt x="22" y="51"/>
                </a:cubicBezTo>
                <a:cubicBezTo>
                  <a:pt x="22" y="56"/>
                  <a:pt x="22" y="56"/>
                  <a:pt x="22" y="56"/>
                </a:cubicBezTo>
                <a:cubicBezTo>
                  <a:pt x="22" y="57"/>
                  <a:pt x="21" y="58"/>
                  <a:pt x="20" y="58"/>
                </a:cubicBezTo>
                <a:cubicBezTo>
                  <a:pt x="19" y="58"/>
                  <a:pt x="18" y="58"/>
                  <a:pt x="18" y="57"/>
                </a:cubicBezTo>
                <a:cubicBezTo>
                  <a:pt x="13" y="50"/>
                  <a:pt x="13" y="43"/>
                  <a:pt x="5" y="43"/>
                </a:cubicBezTo>
                <a:cubicBezTo>
                  <a:pt x="3" y="43"/>
                  <a:pt x="2" y="44"/>
                  <a:pt x="1" y="46"/>
                </a:cubicBezTo>
                <a:cubicBezTo>
                  <a:pt x="0" y="47"/>
                  <a:pt x="0" y="49"/>
                  <a:pt x="1" y="51"/>
                </a:cubicBezTo>
                <a:cubicBezTo>
                  <a:pt x="24" y="100"/>
                  <a:pt x="24" y="100"/>
                  <a:pt x="24" y="100"/>
                </a:cubicBezTo>
                <a:cubicBezTo>
                  <a:pt x="24" y="101"/>
                  <a:pt x="25" y="102"/>
                  <a:pt x="27" y="102"/>
                </a:cubicBezTo>
                <a:cubicBezTo>
                  <a:pt x="33" y="102"/>
                  <a:pt x="56" y="102"/>
                  <a:pt x="69" y="102"/>
                </a:cubicBezTo>
                <a:cubicBezTo>
                  <a:pt x="75" y="102"/>
                  <a:pt x="80" y="97"/>
                  <a:pt x="80" y="91"/>
                </a:cubicBezTo>
                <a:cubicBezTo>
                  <a:pt x="80" y="71"/>
                  <a:pt x="80" y="51"/>
                  <a:pt x="80" y="51"/>
                </a:cubicBezTo>
                <a:cubicBezTo>
                  <a:pt x="80" y="47"/>
                  <a:pt x="77" y="44"/>
                  <a:pt x="73" y="44"/>
                </a:cubicBezTo>
                <a:close/>
              </a:path>
            </a:pathLst>
          </a:custGeom>
          <a:solidFill>
            <a:schemeClr val="dk1"/>
          </a:solidFill>
          <a:ln w="0">
            <a:noFill/>
          </a:ln>
        </p:spPr>
        <p:style>
          <a:lnRef idx="0"/>
          <a:fillRef idx="0"/>
          <a:effectRef idx="0"/>
          <a:fontRef idx="minor"/>
        </p:style>
      </p:sp>
      <p:grpSp>
        <p:nvGrpSpPr>
          <p:cNvPr id="2447" name="Google Shape;2416;p50"/>
          <p:cNvGrpSpPr/>
          <p:nvPr/>
        </p:nvGrpSpPr>
        <p:grpSpPr>
          <a:xfrm>
            <a:off x="2259360" y="1121400"/>
            <a:ext cx="367920" cy="305640"/>
            <a:chOff x="2259360" y="1121400"/>
            <a:chExt cx="367920" cy="305640"/>
          </a:xfrm>
        </p:grpSpPr>
        <p:sp>
          <p:nvSpPr>
            <p:cNvPr id="2448" name="Google Shape;2417;p50"/>
            <p:cNvSpPr/>
            <p:nvPr/>
          </p:nvSpPr>
          <p:spPr>
            <a:xfrm>
              <a:off x="2259360" y="1121400"/>
              <a:ext cx="367920" cy="305640"/>
            </a:xfrm>
            <a:custGeom>
              <a:avLst/>
              <a:gdLst/>
              <a:ahLst/>
              <a:rect l="l" t="t" r="r" b="b"/>
              <a:pathLst>
                <a:path w="117" h="97">
                  <a:moveTo>
                    <a:pt x="1" y="42"/>
                  </a:moveTo>
                  <a:cubicBezTo>
                    <a:pt x="0" y="46"/>
                    <a:pt x="0" y="46"/>
                    <a:pt x="0" y="46"/>
                  </a:cubicBezTo>
                  <a:cubicBezTo>
                    <a:pt x="23" y="92"/>
                    <a:pt x="87" y="97"/>
                    <a:pt x="117" y="56"/>
                  </a:cubicBezTo>
                  <a:cubicBezTo>
                    <a:pt x="117" y="51"/>
                    <a:pt x="117" y="51"/>
                    <a:pt x="117" y="51"/>
                  </a:cubicBezTo>
                  <a:cubicBezTo>
                    <a:pt x="94" y="5"/>
                    <a:pt x="31" y="0"/>
                    <a:pt x="1" y="42"/>
                  </a:cubicBezTo>
                  <a:close/>
                  <a:moveTo>
                    <a:pt x="58" y="75"/>
                  </a:moveTo>
                  <a:cubicBezTo>
                    <a:pt x="43" y="74"/>
                    <a:pt x="32" y="61"/>
                    <a:pt x="33" y="47"/>
                  </a:cubicBezTo>
                  <a:cubicBezTo>
                    <a:pt x="35" y="32"/>
                    <a:pt x="47" y="21"/>
                    <a:pt x="62" y="23"/>
                  </a:cubicBezTo>
                  <a:cubicBezTo>
                    <a:pt x="76" y="24"/>
                    <a:pt x="87" y="36"/>
                    <a:pt x="86" y="51"/>
                  </a:cubicBezTo>
                  <a:cubicBezTo>
                    <a:pt x="85" y="66"/>
                    <a:pt x="72" y="76"/>
                    <a:pt x="58" y="75"/>
                  </a:cubicBezTo>
                  <a:close/>
                </a:path>
              </a:pathLst>
            </a:custGeom>
            <a:solidFill>
              <a:schemeClr val="dk1"/>
            </a:solidFill>
            <a:ln w="0">
              <a:noFill/>
            </a:ln>
          </p:spPr>
          <p:style>
            <a:lnRef idx="0"/>
            <a:fillRef idx="0"/>
            <a:effectRef idx="0"/>
            <a:fontRef idx="minor"/>
          </p:style>
        </p:sp>
        <p:sp>
          <p:nvSpPr>
            <p:cNvPr id="2449" name="Google Shape;2418;p50"/>
            <p:cNvSpPr/>
            <p:nvPr/>
          </p:nvSpPr>
          <p:spPr>
            <a:xfrm>
              <a:off x="2407320" y="1234440"/>
              <a:ext cx="81360" cy="81360"/>
            </a:xfrm>
            <a:prstGeom prst="ellipse">
              <a:avLst/>
            </a:prstGeom>
            <a:solidFill>
              <a:schemeClr val="dk1"/>
            </a:solidFill>
            <a:ln w="0">
              <a:noFill/>
            </a:ln>
          </p:spPr>
          <p:style>
            <a:lnRef idx="0"/>
            <a:fillRef idx="0"/>
            <a:effectRef idx="0"/>
            <a:fontRef idx="minor"/>
          </p:style>
        </p:sp>
      </p:grpSp>
      <p:grpSp>
        <p:nvGrpSpPr>
          <p:cNvPr id="2450" name="Google Shape;2419;p50"/>
          <p:cNvGrpSpPr/>
          <p:nvPr/>
        </p:nvGrpSpPr>
        <p:grpSpPr>
          <a:xfrm>
            <a:off x="5912640" y="1018080"/>
            <a:ext cx="344520" cy="344520"/>
            <a:chOff x="5912640" y="1018080"/>
            <a:chExt cx="344520" cy="344520"/>
          </a:xfrm>
        </p:grpSpPr>
        <p:sp>
          <p:nvSpPr>
            <p:cNvPr id="2451" name="Google Shape;2420;p50"/>
            <p:cNvSpPr/>
            <p:nvPr/>
          </p:nvSpPr>
          <p:spPr>
            <a:xfrm>
              <a:off x="5912640" y="1250280"/>
              <a:ext cx="112320" cy="112320"/>
            </a:xfrm>
            <a:custGeom>
              <a:avLst/>
              <a:gdLst/>
              <a:ahLst/>
              <a:rect l="l" t="t" r="r" b="b"/>
              <a:pathLst>
                <a:path w="58" h="58">
                  <a:moveTo>
                    <a:pt x="8" y="0"/>
                  </a:moveTo>
                  <a:lnTo>
                    <a:pt x="3" y="29"/>
                  </a:lnTo>
                  <a:lnTo>
                    <a:pt x="0" y="58"/>
                  </a:lnTo>
                  <a:lnTo>
                    <a:pt x="29" y="53"/>
                  </a:lnTo>
                  <a:lnTo>
                    <a:pt x="58" y="50"/>
                  </a:lnTo>
                  <a:lnTo>
                    <a:pt x="32" y="24"/>
                  </a:lnTo>
                  <a:lnTo>
                    <a:pt x="8" y="0"/>
                  </a:lnTo>
                  <a:close/>
                </a:path>
              </a:pathLst>
            </a:custGeom>
            <a:solidFill>
              <a:schemeClr val="dk1"/>
            </a:solidFill>
            <a:ln w="0">
              <a:noFill/>
            </a:ln>
          </p:spPr>
          <p:style>
            <a:lnRef idx="0"/>
            <a:fillRef idx="0"/>
            <a:effectRef idx="0"/>
            <a:fontRef idx="minor"/>
          </p:style>
        </p:sp>
        <p:sp>
          <p:nvSpPr>
            <p:cNvPr id="2452" name="Google Shape;2421;p50"/>
            <p:cNvSpPr/>
            <p:nvPr/>
          </p:nvSpPr>
          <p:spPr>
            <a:xfrm>
              <a:off x="5943960" y="1074600"/>
              <a:ext cx="252720" cy="256680"/>
            </a:xfrm>
            <a:custGeom>
              <a:avLst/>
              <a:gdLst/>
              <a:ahLst/>
              <a:rect l="l" t="t"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solidFill>
              <a:schemeClr val="dk1"/>
            </a:solidFill>
            <a:ln w="0">
              <a:noFill/>
            </a:ln>
          </p:spPr>
          <p:style>
            <a:lnRef idx="0"/>
            <a:fillRef idx="0"/>
            <a:effectRef idx="0"/>
            <a:fontRef idx="minor"/>
          </p:style>
        </p:sp>
        <p:sp>
          <p:nvSpPr>
            <p:cNvPr id="2453" name="Google Shape;2422;p50"/>
            <p:cNvSpPr/>
            <p:nvPr/>
          </p:nvSpPr>
          <p:spPr>
            <a:xfrm>
              <a:off x="6121440" y="1018080"/>
              <a:ext cx="135720" cy="137880"/>
            </a:xfrm>
            <a:custGeom>
              <a:avLst/>
              <a:gdLst/>
              <a:ahLst/>
              <a:rect l="l" t="t"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solidFill>
              <a:schemeClr val="dk1"/>
            </a:solidFill>
            <a:ln w="0">
              <a:noFill/>
            </a:ln>
          </p:spPr>
          <p:style>
            <a:lnRef idx="0"/>
            <a:fillRef idx="0"/>
            <a:effectRef idx="0"/>
            <a:fontRef idx="minor"/>
          </p:style>
        </p:sp>
      </p:grpSp>
      <p:sp>
        <p:nvSpPr>
          <p:cNvPr id="2454" name="Google Shape;2423;p50"/>
          <p:cNvSpPr/>
          <p:nvPr/>
        </p:nvSpPr>
        <p:spPr>
          <a:xfrm>
            <a:off x="5144040" y="1008000"/>
            <a:ext cx="408960" cy="348480"/>
          </a:xfrm>
          <a:custGeom>
            <a:avLst/>
            <a:gdLst/>
            <a:ahLst/>
            <a:rect l="l" t="t" r="r" b="b"/>
            <a:pathLst>
              <a:path w="130" h="111">
                <a:moveTo>
                  <a:pt x="36" y="111"/>
                </a:moveTo>
                <a:cubicBezTo>
                  <a:pt x="31" y="111"/>
                  <a:pt x="27" y="109"/>
                  <a:pt x="23" y="104"/>
                </a:cubicBezTo>
                <a:cubicBezTo>
                  <a:pt x="22" y="104"/>
                  <a:pt x="22" y="104"/>
                  <a:pt x="22" y="104"/>
                </a:cubicBezTo>
                <a:cubicBezTo>
                  <a:pt x="18" y="100"/>
                  <a:pt x="0" y="85"/>
                  <a:pt x="22" y="65"/>
                </a:cubicBezTo>
                <a:cubicBezTo>
                  <a:pt x="31" y="56"/>
                  <a:pt x="43" y="44"/>
                  <a:pt x="55" y="32"/>
                </a:cubicBezTo>
                <a:cubicBezTo>
                  <a:pt x="61" y="26"/>
                  <a:pt x="68" y="19"/>
                  <a:pt x="75" y="12"/>
                </a:cubicBezTo>
                <a:cubicBezTo>
                  <a:pt x="88" y="0"/>
                  <a:pt x="97" y="2"/>
                  <a:pt x="111" y="16"/>
                </a:cubicBezTo>
                <a:cubicBezTo>
                  <a:pt x="127" y="32"/>
                  <a:pt x="130" y="47"/>
                  <a:pt x="123" y="55"/>
                </a:cubicBezTo>
                <a:cubicBezTo>
                  <a:pt x="114" y="66"/>
                  <a:pt x="78" y="103"/>
                  <a:pt x="76" y="104"/>
                </a:cubicBezTo>
                <a:cubicBezTo>
                  <a:pt x="74" y="106"/>
                  <a:pt x="71" y="106"/>
                  <a:pt x="69" y="104"/>
                </a:cubicBezTo>
                <a:cubicBezTo>
                  <a:pt x="67" y="102"/>
                  <a:pt x="67" y="99"/>
                  <a:pt x="69" y="97"/>
                </a:cubicBezTo>
                <a:cubicBezTo>
                  <a:pt x="69" y="96"/>
                  <a:pt x="106" y="59"/>
                  <a:pt x="115" y="49"/>
                </a:cubicBezTo>
                <a:cubicBezTo>
                  <a:pt x="118" y="46"/>
                  <a:pt x="118" y="37"/>
                  <a:pt x="104" y="23"/>
                </a:cubicBezTo>
                <a:cubicBezTo>
                  <a:pt x="95" y="15"/>
                  <a:pt x="93" y="9"/>
                  <a:pt x="83" y="19"/>
                </a:cubicBezTo>
                <a:cubicBezTo>
                  <a:pt x="76" y="26"/>
                  <a:pt x="69" y="33"/>
                  <a:pt x="62" y="40"/>
                </a:cubicBezTo>
                <a:cubicBezTo>
                  <a:pt x="50" y="52"/>
                  <a:pt x="38" y="63"/>
                  <a:pt x="30" y="72"/>
                </a:cubicBezTo>
                <a:cubicBezTo>
                  <a:pt x="16" y="85"/>
                  <a:pt x="25" y="92"/>
                  <a:pt x="30" y="97"/>
                </a:cubicBezTo>
                <a:cubicBezTo>
                  <a:pt x="30" y="97"/>
                  <a:pt x="30" y="97"/>
                  <a:pt x="30" y="97"/>
                </a:cubicBezTo>
                <a:cubicBezTo>
                  <a:pt x="34" y="101"/>
                  <a:pt x="37" y="102"/>
                  <a:pt x="43" y="96"/>
                </a:cubicBezTo>
                <a:cubicBezTo>
                  <a:pt x="44" y="95"/>
                  <a:pt x="47" y="92"/>
                  <a:pt x="52" y="88"/>
                </a:cubicBezTo>
                <a:cubicBezTo>
                  <a:pt x="63" y="77"/>
                  <a:pt x="84" y="57"/>
                  <a:pt x="88" y="51"/>
                </a:cubicBezTo>
                <a:cubicBezTo>
                  <a:pt x="89" y="50"/>
                  <a:pt x="91" y="46"/>
                  <a:pt x="89" y="44"/>
                </a:cubicBezTo>
                <a:cubicBezTo>
                  <a:pt x="87" y="42"/>
                  <a:pt x="82" y="46"/>
                  <a:pt x="81" y="48"/>
                </a:cubicBezTo>
                <a:cubicBezTo>
                  <a:pt x="66" y="63"/>
                  <a:pt x="47" y="82"/>
                  <a:pt x="47" y="82"/>
                </a:cubicBezTo>
                <a:cubicBezTo>
                  <a:pt x="45" y="84"/>
                  <a:pt x="41" y="84"/>
                  <a:pt x="39" y="82"/>
                </a:cubicBezTo>
                <a:cubicBezTo>
                  <a:pt x="37" y="80"/>
                  <a:pt x="37" y="76"/>
                  <a:pt x="40" y="74"/>
                </a:cubicBezTo>
                <a:cubicBezTo>
                  <a:pt x="40" y="74"/>
                  <a:pt x="59" y="56"/>
                  <a:pt x="73" y="41"/>
                </a:cubicBezTo>
                <a:cubicBezTo>
                  <a:pt x="82" y="31"/>
                  <a:pt x="91" y="32"/>
                  <a:pt x="96" y="36"/>
                </a:cubicBezTo>
                <a:cubicBezTo>
                  <a:pt x="102" y="42"/>
                  <a:pt x="101" y="52"/>
                  <a:pt x="96" y="58"/>
                </a:cubicBezTo>
                <a:cubicBezTo>
                  <a:pt x="92" y="63"/>
                  <a:pt x="75" y="79"/>
                  <a:pt x="59" y="95"/>
                </a:cubicBezTo>
                <a:cubicBezTo>
                  <a:pt x="55" y="99"/>
                  <a:pt x="52" y="102"/>
                  <a:pt x="50" y="104"/>
                </a:cubicBezTo>
                <a:cubicBezTo>
                  <a:pt x="45" y="108"/>
                  <a:pt x="41" y="111"/>
                  <a:pt x="36" y="111"/>
                </a:cubicBezTo>
                <a:close/>
              </a:path>
            </a:pathLst>
          </a:custGeom>
          <a:solidFill>
            <a:schemeClr val="dk1"/>
          </a:solidFill>
          <a:ln w="0">
            <a:noFill/>
          </a:ln>
        </p:spPr>
        <p:style>
          <a:lnRef idx="0"/>
          <a:fillRef idx="0"/>
          <a:effectRef idx="0"/>
          <a:fontRef idx="minor"/>
        </p:style>
      </p:sp>
      <p:sp>
        <p:nvSpPr>
          <p:cNvPr id="2455" name="Google Shape;2424;p50"/>
          <p:cNvSpPr/>
          <p:nvPr/>
        </p:nvSpPr>
        <p:spPr>
          <a:xfrm>
            <a:off x="8216280" y="1045080"/>
            <a:ext cx="250920" cy="340560"/>
          </a:xfrm>
          <a:custGeom>
            <a:avLst/>
            <a:gdLst/>
            <a:ahLst/>
            <a:rect l="l" t="t"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dk1"/>
          </a:solidFill>
          <a:ln w="0">
            <a:noFill/>
          </a:ln>
        </p:spPr>
        <p:style>
          <a:lnRef idx="0"/>
          <a:fillRef idx="0"/>
          <a:effectRef idx="0"/>
          <a:fontRef idx="minor"/>
        </p:style>
      </p:sp>
      <p:sp>
        <p:nvSpPr>
          <p:cNvPr id="2456" name="Google Shape;2425;p50"/>
          <p:cNvSpPr/>
          <p:nvPr/>
        </p:nvSpPr>
        <p:spPr>
          <a:xfrm>
            <a:off x="9560520" y="1019880"/>
            <a:ext cx="367920" cy="342720"/>
          </a:xfrm>
          <a:custGeom>
            <a:avLst/>
            <a:gdLst/>
            <a:ahLst/>
            <a:rect l="l" t="t" r="r" b="b"/>
            <a:pathLst>
              <a:path w="117" h="109">
                <a:moveTo>
                  <a:pt x="84" y="0"/>
                </a:moveTo>
                <a:cubicBezTo>
                  <a:pt x="66" y="0"/>
                  <a:pt x="51" y="15"/>
                  <a:pt x="51" y="33"/>
                </a:cubicBezTo>
                <a:cubicBezTo>
                  <a:pt x="51" y="44"/>
                  <a:pt x="51" y="44"/>
                  <a:pt x="51" y="44"/>
                </a:cubicBezTo>
                <a:cubicBezTo>
                  <a:pt x="0" y="44"/>
                  <a:pt x="0" y="44"/>
                  <a:pt x="0" y="44"/>
                </a:cubicBezTo>
                <a:cubicBezTo>
                  <a:pt x="0" y="109"/>
                  <a:pt x="0" y="109"/>
                  <a:pt x="0" y="109"/>
                </a:cubicBezTo>
                <a:cubicBezTo>
                  <a:pt x="80" y="109"/>
                  <a:pt x="80" y="109"/>
                  <a:pt x="80" y="109"/>
                </a:cubicBezTo>
                <a:cubicBezTo>
                  <a:pt x="80" y="44"/>
                  <a:pt x="80" y="44"/>
                  <a:pt x="80" y="44"/>
                </a:cubicBezTo>
                <a:cubicBezTo>
                  <a:pt x="66" y="44"/>
                  <a:pt x="66" y="44"/>
                  <a:pt x="66" y="44"/>
                </a:cubicBezTo>
                <a:cubicBezTo>
                  <a:pt x="66" y="33"/>
                  <a:pt x="66" y="33"/>
                  <a:pt x="66" y="33"/>
                </a:cubicBezTo>
                <a:cubicBezTo>
                  <a:pt x="66" y="23"/>
                  <a:pt x="74" y="15"/>
                  <a:pt x="84" y="15"/>
                </a:cubicBezTo>
                <a:cubicBezTo>
                  <a:pt x="94" y="15"/>
                  <a:pt x="102" y="23"/>
                  <a:pt x="102" y="33"/>
                </a:cubicBezTo>
                <a:cubicBezTo>
                  <a:pt x="102" y="44"/>
                  <a:pt x="102" y="44"/>
                  <a:pt x="102" y="44"/>
                </a:cubicBezTo>
                <a:cubicBezTo>
                  <a:pt x="117" y="44"/>
                  <a:pt x="117" y="44"/>
                  <a:pt x="117" y="44"/>
                </a:cubicBezTo>
                <a:cubicBezTo>
                  <a:pt x="117" y="33"/>
                  <a:pt x="117" y="33"/>
                  <a:pt x="117" y="33"/>
                </a:cubicBezTo>
                <a:cubicBezTo>
                  <a:pt x="117" y="15"/>
                  <a:pt x="102" y="0"/>
                  <a:pt x="84" y="0"/>
                </a:cubicBezTo>
                <a:close/>
                <a:moveTo>
                  <a:pt x="46" y="95"/>
                </a:moveTo>
                <a:cubicBezTo>
                  <a:pt x="34" y="95"/>
                  <a:pt x="34" y="95"/>
                  <a:pt x="34" y="95"/>
                </a:cubicBezTo>
                <a:cubicBezTo>
                  <a:pt x="37" y="78"/>
                  <a:pt x="37" y="78"/>
                  <a:pt x="37" y="78"/>
                </a:cubicBezTo>
                <a:cubicBezTo>
                  <a:pt x="35" y="76"/>
                  <a:pt x="34" y="75"/>
                  <a:pt x="34" y="72"/>
                </a:cubicBezTo>
                <a:cubicBezTo>
                  <a:pt x="34" y="69"/>
                  <a:pt x="37" y="66"/>
                  <a:pt x="40" y="66"/>
                </a:cubicBezTo>
                <a:cubicBezTo>
                  <a:pt x="43" y="66"/>
                  <a:pt x="46" y="69"/>
                  <a:pt x="46" y="72"/>
                </a:cubicBezTo>
                <a:cubicBezTo>
                  <a:pt x="46" y="75"/>
                  <a:pt x="45" y="76"/>
                  <a:pt x="43" y="78"/>
                </a:cubicBezTo>
                <a:lnTo>
                  <a:pt x="46" y="95"/>
                </a:lnTo>
                <a:close/>
              </a:path>
            </a:pathLst>
          </a:custGeom>
          <a:solidFill>
            <a:schemeClr val="dk1"/>
          </a:solidFill>
          <a:ln w="0">
            <a:noFill/>
          </a:ln>
        </p:spPr>
        <p:style>
          <a:lnRef idx="0"/>
          <a:fillRef idx="0"/>
          <a:effectRef idx="0"/>
          <a:fontRef idx="minor"/>
        </p:style>
      </p:sp>
      <p:sp>
        <p:nvSpPr>
          <p:cNvPr id="2457" name="Google Shape;2426;p50"/>
          <p:cNvSpPr/>
          <p:nvPr/>
        </p:nvSpPr>
        <p:spPr>
          <a:xfrm>
            <a:off x="800280" y="1070640"/>
            <a:ext cx="313200" cy="315360"/>
          </a:xfrm>
          <a:custGeom>
            <a:avLst/>
            <a:gdLst/>
            <a:ahLst/>
            <a:rect l="l" t="t" r="r" b="b"/>
            <a:pathLst>
              <a:path w="161" h="162">
                <a:moveTo>
                  <a:pt x="161" y="141"/>
                </a:moveTo>
                <a:lnTo>
                  <a:pt x="97" y="76"/>
                </a:lnTo>
                <a:lnTo>
                  <a:pt x="149" y="50"/>
                </a:lnTo>
                <a:lnTo>
                  <a:pt x="0" y="0"/>
                </a:lnTo>
                <a:lnTo>
                  <a:pt x="50" y="150"/>
                </a:lnTo>
                <a:lnTo>
                  <a:pt x="76" y="99"/>
                </a:lnTo>
                <a:lnTo>
                  <a:pt x="139" y="162"/>
                </a:lnTo>
                <a:lnTo>
                  <a:pt x="161" y="141"/>
                </a:lnTo>
                <a:close/>
              </a:path>
            </a:pathLst>
          </a:custGeom>
          <a:solidFill>
            <a:schemeClr val="dk1"/>
          </a:solidFill>
          <a:ln w="0">
            <a:noFill/>
          </a:ln>
        </p:spPr>
        <p:style>
          <a:lnRef idx="0"/>
          <a:fillRef idx="0"/>
          <a:effectRef idx="0"/>
          <a:fontRef idx="minor"/>
        </p:style>
      </p:sp>
      <p:grpSp>
        <p:nvGrpSpPr>
          <p:cNvPr id="2458" name="Google Shape;2427;p50"/>
          <p:cNvGrpSpPr/>
          <p:nvPr/>
        </p:nvGrpSpPr>
        <p:grpSpPr>
          <a:xfrm>
            <a:off x="3720240" y="1019880"/>
            <a:ext cx="362160" cy="362160"/>
            <a:chOff x="3720240" y="1019880"/>
            <a:chExt cx="362160" cy="362160"/>
          </a:xfrm>
        </p:grpSpPr>
        <p:sp>
          <p:nvSpPr>
            <p:cNvPr id="2459" name="Google Shape;2428;p50"/>
            <p:cNvSpPr/>
            <p:nvPr/>
          </p:nvSpPr>
          <p:spPr>
            <a:xfrm>
              <a:off x="3812040" y="1158480"/>
              <a:ext cx="137880" cy="44280"/>
            </a:xfrm>
            <a:prstGeom prst="rect">
              <a:avLst/>
            </a:prstGeom>
            <a:solidFill>
              <a:schemeClr val="dk1"/>
            </a:solidFill>
            <a:ln w="0">
              <a:noFill/>
            </a:ln>
          </p:spPr>
          <p:style>
            <a:lnRef idx="0"/>
            <a:fillRef idx="0"/>
            <a:effectRef idx="0"/>
            <a:fontRef idx="minor"/>
          </p:style>
        </p:sp>
        <p:sp>
          <p:nvSpPr>
            <p:cNvPr id="2460" name="Google Shape;2429;p50"/>
            <p:cNvSpPr/>
            <p:nvPr/>
          </p:nvSpPr>
          <p:spPr>
            <a:xfrm>
              <a:off x="3720240" y="1019880"/>
              <a:ext cx="362160" cy="362160"/>
            </a:xfrm>
            <a:custGeom>
              <a:avLst/>
              <a:gdLst/>
              <a:ahLst/>
              <a:rect l="l" t="t" r="r" b="b"/>
              <a:pathLst>
                <a:path w="115" h="115">
                  <a:moveTo>
                    <a:pt x="114" y="98"/>
                  </a:moveTo>
                  <a:cubicBezTo>
                    <a:pt x="94" y="78"/>
                    <a:pt x="94" y="78"/>
                    <a:pt x="94" y="78"/>
                  </a:cubicBezTo>
                  <a:cubicBezTo>
                    <a:pt x="99" y="70"/>
                    <a:pt x="102" y="61"/>
                    <a:pt x="102" y="51"/>
                  </a:cubicBezTo>
                  <a:cubicBezTo>
                    <a:pt x="102" y="23"/>
                    <a:pt x="79" y="0"/>
                    <a:pt x="51" y="0"/>
                  </a:cubicBezTo>
                  <a:cubicBezTo>
                    <a:pt x="23" y="0"/>
                    <a:pt x="0" y="23"/>
                    <a:pt x="0" y="51"/>
                  </a:cubicBezTo>
                  <a:cubicBezTo>
                    <a:pt x="0" y="79"/>
                    <a:pt x="23" y="102"/>
                    <a:pt x="51" y="102"/>
                  </a:cubicBezTo>
                  <a:cubicBezTo>
                    <a:pt x="61" y="102"/>
                    <a:pt x="70" y="99"/>
                    <a:pt x="78" y="94"/>
                  </a:cubicBezTo>
                  <a:cubicBezTo>
                    <a:pt x="98" y="114"/>
                    <a:pt x="98" y="114"/>
                    <a:pt x="98" y="114"/>
                  </a:cubicBezTo>
                  <a:cubicBezTo>
                    <a:pt x="100" y="115"/>
                    <a:pt x="102" y="115"/>
                    <a:pt x="103" y="114"/>
                  </a:cubicBezTo>
                  <a:cubicBezTo>
                    <a:pt x="114" y="103"/>
                    <a:pt x="114" y="103"/>
                    <a:pt x="114" y="103"/>
                  </a:cubicBezTo>
                  <a:cubicBezTo>
                    <a:pt x="115" y="102"/>
                    <a:pt x="115" y="100"/>
                    <a:pt x="114" y="98"/>
                  </a:cubicBezTo>
                  <a:close/>
                  <a:moveTo>
                    <a:pt x="51" y="87"/>
                  </a:moveTo>
                  <a:cubicBezTo>
                    <a:pt x="31" y="87"/>
                    <a:pt x="15" y="71"/>
                    <a:pt x="15" y="51"/>
                  </a:cubicBezTo>
                  <a:cubicBezTo>
                    <a:pt x="15" y="31"/>
                    <a:pt x="31" y="15"/>
                    <a:pt x="51" y="15"/>
                  </a:cubicBezTo>
                  <a:cubicBezTo>
                    <a:pt x="71" y="15"/>
                    <a:pt x="87" y="31"/>
                    <a:pt x="87" y="51"/>
                  </a:cubicBezTo>
                  <a:cubicBezTo>
                    <a:pt x="87" y="71"/>
                    <a:pt x="71" y="87"/>
                    <a:pt x="51" y="87"/>
                  </a:cubicBezTo>
                  <a:close/>
                </a:path>
              </a:pathLst>
            </a:custGeom>
            <a:solidFill>
              <a:schemeClr val="dk1"/>
            </a:solidFill>
            <a:ln w="0">
              <a:noFill/>
            </a:ln>
          </p:spPr>
          <p:style>
            <a:lnRef idx="0"/>
            <a:fillRef idx="0"/>
            <a:effectRef idx="0"/>
            <a:fontRef idx="minor"/>
          </p:style>
        </p:sp>
      </p:grpSp>
      <p:grpSp>
        <p:nvGrpSpPr>
          <p:cNvPr id="2461" name="Google Shape;2430;p50"/>
          <p:cNvGrpSpPr/>
          <p:nvPr/>
        </p:nvGrpSpPr>
        <p:grpSpPr>
          <a:xfrm>
            <a:off x="4455720" y="1019880"/>
            <a:ext cx="362160" cy="362160"/>
            <a:chOff x="4455720" y="1019880"/>
            <a:chExt cx="362160" cy="362160"/>
          </a:xfrm>
        </p:grpSpPr>
        <p:sp>
          <p:nvSpPr>
            <p:cNvPr id="2462" name="Google Shape;2431;p50"/>
            <p:cNvSpPr/>
            <p:nvPr/>
          </p:nvSpPr>
          <p:spPr>
            <a:xfrm>
              <a:off x="4547160" y="1111680"/>
              <a:ext cx="133920" cy="137880"/>
            </a:xfrm>
            <a:custGeom>
              <a:avLst/>
              <a:gdLst/>
              <a:ahLst/>
              <a:rect l="l" t="t" r="r" b="b"/>
              <a:pathLst>
                <a:path w="69" h="71">
                  <a:moveTo>
                    <a:pt x="47" y="0"/>
                  </a:moveTo>
                  <a:lnTo>
                    <a:pt x="23" y="0"/>
                  </a:lnTo>
                  <a:lnTo>
                    <a:pt x="23" y="24"/>
                  </a:lnTo>
                  <a:lnTo>
                    <a:pt x="0" y="24"/>
                  </a:lnTo>
                  <a:lnTo>
                    <a:pt x="0" y="47"/>
                  </a:lnTo>
                  <a:lnTo>
                    <a:pt x="23" y="47"/>
                  </a:lnTo>
                  <a:lnTo>
                    <a:pt x="23" y="71"/>
                  </a:lnTo>
                  <a:lnTo>
                    <a:pt x="47" y="71"/>
                  </a:lnTo>
                  <a:lnTo>
                    <a:pt x="47" y="47"/>
                  </a:lnTo>
                  <a:lnTo>
                    <a:pt x="69" y="47"/>
                  </a:lnTo>
                  <a:lnTo>
                    <a:pt x="69" y="24"/>
                  </a:lnTo>
                  <a:lnTo>
                    <a:pt x="47" y="24"/>
                  </a:lnTo>
                  <a:lnTo>
                    <a:pt x="47" y="0"/>
                  </a:lnTo>
                  <a:close/>
                </a:path>
              </a:pathLst>
            </a:custGeom>
            <a:solidFill>
              <a:schemeClr val="dk1"/>
            </a:solidFill>
            <a:ln w="0">
              <a:noFill/>
            </a:ln>
          </p:spPr>
          <p:style>
            <a:lnRef idx="0"/>
            <a:fillRef idx="0"/>
            <a:effectRef idx="0"/>
            <a:fontRef idx="minor"/>
          </p:style>
        </p:sp>
        <p:sp>
          <p:nvSpPr>
            <p:cNvPr id="2463" name="Google Shape;2432;p50"/>
            <p:cNvSpPr/>
            <p:nvPr/>
          </p:nvSpPr>
          <p:spPr>
            <a:xfrm>
              <a:off x="4455720" y="1019880"/>
              <a:ext cx="362160" cy="362160"/>
            </a:xfrm>
            <a:custGeom>
              <a:avLst/>
              <a:gdLst/>
              <a:ahLst/>
              <a:rect l="l" t="t" r="r" b="b"/>
              <a:pathLst>
                <a:path w="115" h="115">
                  <a:moveTo>
                    <a:pt x="113" y="98"/>
                  </a:moveTo>
                  <a:cubicBezTo>
                    <a:pt x="93" y="78"/>
                    <a:pt x="93" y="78"/>
                    <a:pt x="93" y="78"/>
                  </a:cubicBezTo>
                  <a:cubicBezTo>
                    <a:pt x="98" y="70"/>
                    <a:pt x="101" y="61"/>
                    <a:pt x="101" y="51"/>
                  </a:cubicBezTo>
                  <a:cubicBezTo>
                    <a:pt x="101" y="23"/>
                    <a:pt x="79" y="0"/>
                    <a:pt x="51" y="0"/>
                  </a:cubicBezTo>
                  <a:cubicBezTo>
                    <a:pt x="23" y="0"/>
                    <a:pt x="0" y="23"/>
                    <a:pt x="0" y="51"/>
                  </a:cubicBezTo>
                  <a:cubicBezTo>
                    <a:pt x="0" y="79"/>
                    <a:pt x="23" y="102"/>
                    <a:pt x="51" y="102"/>
                  </a:cubicBezTo>
                  <a:cubicBezTo>
                    <a:pt x="61" y="102"/>
                    <a:pt x="70" y="99"/>
                    <a:pt x="78" y="94"/>
                  </a:cubicBezTo>
                  <a:cubicBezTo>
                    <a:pt x="98" y="114"/>
                    <a:pt x="98" y="114"/>
                    <a:pt x="98" y="114"/>
                  </a:cubicBezTo>
                  <a:cubicBezTo>
                    <a:pt x="99" y="115"/>
                    <a:pt x="102" y="115"/>
                    <a:pt x="103" y="114"/>
                  </a:cubicBezTo>
                  <a:cubicBezTo>
                    <a:pt x="113" y="103"/>
                    <a:pt x="113" y="103"/>
                    <a:pt x="113" y="103"/>
                  </a:cubicBezTo>
                  <a:cubicBezTo>
                    <a:pt x="115" y="102"/>
                    <a:pt x="115" y="100"/>
                    <a:pt x="113" y="98"/>
                  </a:cubicBezTo>
                  <a:close/>
                  <a:moveTo>
                    <a:pt x="51" y="87"/>
                  </a:moveTo>
                  <a:cubicBezTo>
                    <a:pt x="31" y="87"/>
                    <a:pt x="14" y="71"/>
                    <a:pt x="14" y="51"/>
                  </a:cubicBezTo>
                  <a:cubicBezTo>
                    <a:pt x="14" y="31"/>
                    <a:pt x="31" y="15"/>
                    <a:pt x="51" y="15"/>
                  </a:cubicBezTo>
                  <a:cubicBezTo>
                    <a:pt x="71" y="15"/>
                    <a:pt x="87" y="31"/>
                    <a:pt x="87" y="51"/>
                  </a:cubicBezTo>
                  <a:cubicBezTo>
                    <a:pt x="87" y="71"/>
                    <a:pt x="71" y="87"/>
                    <a:pt x="51" y="87"/>
                  </a:cubicBezTo>
                  <a:close/>
                </a:path>
              </a:pathLst>
            </a:custGeom>
            <a:solidFill>
              <a:schemeClr val="dk1"/>
            </a:solidFill>
            <a:ln w="0">
              <a:noFill/>
            </a:ln>
          </p:spPr>
          <p:style>
            <a:lnRef idx="0"/>
            <a:fillRef idx="0"/>
            <a:effectRef idx="0"/>
            <a:fontRef idx="minor"/>
          </p:style>
        </p:sp>
      </p:grpSp>
      <p:sp>
        <p:nvSpPr>
          <p:cNvPr id="2464" name="Google Shape;2433;p50"/>
          <p:cNvSpPr/>
          <p:nvPr/>
        </p:nvSpPr>
        <p:spPr>
          <a:xfrm>
            <a:off x="2994480" y="1027440"/>
            <a:ext cx="360000" cy="360000"/>
          </a:xfrm>
          <a:custGeom>
            <a:avLst/>
            <a:gdLst/>
            <a:ahLst/>
            <a:rect l="l" t="t" r="r" b="b"/>
            <a:pathLst>
              <a:path w="115" h="115">
                <a:moveTo>
                  <a:pt x="114" y="98"/>
                </a:moveTo>
                <a:cubicBezTo>
                  <a:pt x="94" y="78"/>
                  <a:pt x="94" y="78"/>
                  <a:pt x="94" y="78"/>
                </a:cubicBezTo>
                <a:cubicBezTo>
                  <a:pt x="99" y="70"/>
                  <a:pt x="102" y="60"/>
                  <a:pt x="102" y="50"/>
                </a:cubicBezTo>
                <a:cubicBezTo>
                  <a:pt x="102" y="22"/>
                  <a:pt x="79" y="0"/>
                  <a:pt x="51" y="0"/>
                </a:cubicBezTo>
                <a:cubicBezTo>
                  <a:pt x="23" y="0"/>
                  <a:pt x="0" y="22"/>
                  <a:pt x="0" y="50"/>
                </a:cubicBezTo>
                <a:cubicBezTo>
                  <a:pt x="0" y="78"/>
                  <a:pt x="23" y="101"/>
                  <a:pt x="51" y="101"/>
                </a:cubicBezTo>
                <a:cubicBezTo>
                  <a:pt x="61" y="101"/>
                  <a:pt x="71" y="98"/>
                  <a:pt x="78" y="93"/>
                </a:cubicBezTo>
                <a:cubicBezTo>
                  <a:pt x="98" y="113"/>
                  <a:pt x="98" y="113"/>
                  <a:pt x="98" y="113"/>
                </a:cubicBezTo>
                <a:cubicBezTo>
                  <a:pt x="100" y="115"/>
                  <a:pt x="102" y="115"/>
                  <a:pt x="104" y="113"/>
                </a:cubicBezTo>
                <a:cubicBezTo>
                  <a:pt x="114" y="103"/>
                  <a:pt x="114" y="103"/>
                  <a:pt x="114" y="103"/>
                </a:cubicBezTo>
                <a:cubicBezTo>
                  <a:pt x="115" y="101"/>
                  <a:pt x="115" y="99"/>
                  <a:pt x="114" y="98"/>
                </a:cubicBezTo>
                <a:close/>
                <a:moveTo>
                  <a:pt x="51" y="87"/>
                </a:moveTo>
                <a:cubicBezTo>
                  <a:pt x="31" y="87"/>
                  <a:pt x="15" y="70"/>
                  <a:pt x="15" y="50"/>
                </a:cubicBezTo>
                <a:cubicBezTo>
                  <a:pt x="15" y="30"/>
                  <a:pt x="31" y="14"/>
                  <a:pt x="51" y="14"/>
                </a:cubicBezTo>
                <a:cubicBezTo>
                  <a:pt x="71" y="14"/>
                  <a:pt x="87" y="30"/>
                  <a:pt x="87" y="50"/>
                </a:cubicBezTo>
                <a:cubicBezTo>
                  <a:pt x="87" y="70"/>
                  <a:pt x="71" y="87"/>
                  <a:pt x="51" y="87"/>
                </a:cubicBezTo>
                <a:close/>
              </a:path>
            </a:pathLst>
          </a:custGeom>
          <a:solidFill>
            <a:schemeClr val="dk1"/>
          </a:solidFill>
          <a:ln w="0">
            <a:noFill/>
          </a:ln>
        </p:spPr>
        <p:style>
          <a:lnRef idx="0"/>
          <a:fillRef idx="0"/>
          <a:effectRef idx="0"/>
          <a:fontRef idx="minor"/>
        </p:style>
      </p:sp>
      <p:sp>
        <p:nvSpPr>
          <p:cNvPr id="2465" name="Google Shape;2434;p50"/>
          <p:cNvSpPr/>
          <p:nvPr/>
        </p:nvSpPr>
        <p:spPr>
          <a:xfrm>
            <a:off x="1529640" y="1019880"/>
            <a:ext cx="363960" cy="366120"/>
          </a:xfrm>
          <a:custGeom>
            <a:avLst/>
            <a:gdLst/>
            <a:ahLst/>
            <a:rect l="l" t="t" r="r" b="b"/>
            <a:pathLst>
              <a:path w="187" h="188">
                <a:moveTo>
                  <a:pt x="187" y="94"/>
                </a:moveTo>
                <a:lnTo>
                  <a:pt x="140" y="58"/>
                </a:lnTo>
                <a:lnTo>
                  <a:pt x="140" y="83"/>
                </a:lnTo>
                <a:lnTo>
                  <a:pt x="105" y="83"/>
                </a:lnTo>
                <a:lnTo>
                  <a:pt x="105" y="47"/>
                </a:lnTo>
                <a:lnTo>
                  <a:pt x="129" y="47"/>
                </a:lnTo>
                <a:lnTo>
                  <a:pt x="94" y="0"/>
                </a:lnTo>
                <a:lnTo>
                  <a:pt x="60" y="47"/>
                </a:lnTo>
                <a:lnTo>
                  <a:pt x="82" y="47"/>
                </a:lnTo>
                <a:lnTo>
                  <a:pt x="82" y="83"/>
                </a:lnTo>
                <a:lnTo>
                  <a:pt x="47" y="83"/>
                </a:lnTo>
                <a:lnTo>
                  <a:pt x="47" y="58"/>
                </a:lnTo>
                <a:lnTo>
                  <a:pt x="0" y="94"/>
                </a:lnTo>
                <a:lnTo>
                  <a:pt x="47" y="129"/>
                </a:lnTo>
                <a:lnTo>
                  <a:pt x="47" y="105"/>
                </a:lnTo>
                <a:lnTo>
                  <a:pt x="82" y="105"/>
                </a:lnTo>
                <a:lnTo>
                  <a:pt x="82" y="141"/>
                </a:lnTo>
                <a:lnTo>
                  <a:pt x="60" y="141"/>
                </a:lnTo>
                <a:lnTo>
                  <a:pt x="94" y="188"/>
                </a:lnTo>
                <a:lnTo>
                  <a:pt x="129" y="141"/>
                </a:lnTo>
                <a:lnTo>
                  <a:pt x="105" y="141"/>
                </a:lnTo>
                <a:lnTo>
                  <a:pt x="105" y="105"/>
                </a:lnTo>
                <a:lnTo>
                  <a:pt x="140" y="105"/>
                </a:lnTo>
                <a:lnTo>
                  <a:pt x="140" y="129"/>
                </a:lnTo>
                <a:lnTo>
                  <a:pt x="187" y="94"/>
                </a:lnTo>
                <a:close/>
              </a:path>
            </a:pathLst>
          </a:custGeom>
          <a:solidFill>
            <a:schemeClr val="dk1"/>
          </a:solidFill>
          <a:ln w="0">
            <a:noFill/>
          </a:ln>
        </p:spPr>
        <p:style>
          <a:lnRef idx="0"/>
          <a:fillRef idx="0"/>
          <a:effectRef idx="0"/>
          <a:fontRef idx="minor"/>
        </p:style>
      </p:sp>
      <p:sp>
        <p:nvSpPr>
          <p:cNvPr id="2466" name="Google Shape;2435;p50"/>
          <p:cNvSpPr/>
          <p:nvPr/>
        </p:nvSpPr>
        <p:spPr>
          <a:xfrm>
            <a:off x="11023560" y="1019880"/>
            <a:ext cx="363960" cy="366120"/>
          </a:xfrm>
          <a:custGeom>
            <a:avLst/>
            <a:gdLst/>
            <a:ahLst/>
            <a:rect l="l" t="t" r="r" b="b"/>
            <a:pathLst>
              <a:path w="187" h="188">
                <a:moveTo>
                  <a:pt x="187" y="58"/>
                </a:moveTo>
                <a:lnTo>
                  <a:pt x="58" y="188"/>
                </a:lnTo>
                <a:lnTo>
                  <a:pt x="58" y="129"/>
                </a:lnTo>
                <a:lnTo>
                  <a:pt x="0" y="129"/>
                </a:lnTo>
                <a:lnTo>
                  <a:pt x="129" y="0"/>
                </a:lnTo>
                <a:lnTo>
                  <a:pt x="187" y="58"/>
                </a:lnTo>
                <a:close/>
              </a:path>
            </a:pathLst>
          </a:custGeom>
          <a:solidFill>
            <a:schemeClr val="dk1"/>
          </a:solidFill>
          <a:ln w="0">
            <a:noFill/>
          </a:ln>
        </p:spPr>
        <p:style>
          <a:lnRef idx="0"/>
          <a:fillRef idx="0"/>
          <a:effectRef idx="0"/>
          <a:fontRef idx="minor"/>
        </p:style>
      </p:sp>
      <p:sp>
        <p:nvSpPr>
          <p:cNvPr id="2467" name="Google Shape;2436;p50"/>
          <p:cNvSpPr/>
          <p:nvPr/>
        </p:nvSpPr>
        <p:spPr>
          <a:xfrm>
            <a:off x="800280" y="1751400"/>
            <a:ext cx="3639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85" y="96"/>
                </a:moveTo>
                <a:cubicBezTo>
                  <a:pt x="58" y="76"/>
                  <a:pt x="58" y="76"/>
                  <a:pt x="58" y="76"/>
                </a:cubicBezTo>
                <a:cubicBezTo>
                  <a:pt x="31" y="96"/>
                  <a:pt x="31" y="96"/>
                  <a:pt x="31" y="96"/>
                </a:cubicBezTo>
                <a:cubicBezTo>
                  <a:pt x="41" y="64"/>
                  <a:pt x="41" y="64"/>
                  <a:pt x="41" y="64"/>
                </a:cubicBezTo>
                <a:cubicBezTo>
                  <a:pt x="14" y="45"/>
                  <a:pt x="14" y="45"/>
                  <a:pt x="14" y="45"/>
                </a:cubicBezTo>
                <a:cubicBezTo>
                  <a:pt x="48" y="45"/>
                  <a:pt x="48" y="45"/>
                  <a:pt x="48" y="45"/>
                </a:cubicBezTo>
                <a:cubicBezTo>
                  <a:pt x="58" y="13"/>
                  <a:pt x="58" y="13"/>
                  <a:pt x="58" y="13"/>
                </a:cubicBezTo>
                <a:cubicBezTo>
                  <a:pt x="68" y="45"/>
                  <a:pt x="68" y="45"/>
                  <a:pt x="68" y="45"/>
                </a:cubicBezTo>
                <a:cubicBezTo>
                  <a:pt x="101" y="45"/>
                  <a:pt x="101" y="45"/>
                  <a:pt x="101" y="45"/>
                </a:cubicBezTo>
                <a:cubicBezTo>
                  <a:pt x="75" y="64"/>
                  <a:pt x="75" y="64"/>
                  <a:pt x="75" y="64"/>
                </a:cubicBezTo>
                <a:lnTo>
                  <a:pt x="85" y="96"/>
                </a:lnTo>
                <a:close/>
              </a:path>
            </a:pathLst>
          </a:custGeom>
          <a:solidFill>
            <a:schemeClr val="dk1"/>
          </a:solidFill>
          <a:ln w="0">
            <a:noFill/>
          </a:ln>
        </p:spPr>
        <p:style>
          <a:lnRef idx="0"/>
          <a:fillRef idx="0"/>
          <a:effectRef idx="0"/>
          <a:fontRef idx="minor"/>
        </p:style>
      </p:sp>
      <p:grpSp>
        <p:nvGrpSpPr>
          <p:cNvPr id="2468" name="Google Shape;2437;p50"/>
          <p:cNvGrpSpPr/>
          <p:nvPr/>
        </p:nvGrpSpPr>
        <p:grpSpPr>
          <a:xfrm>
            <a:off x="5934240" y="1798200"/>
            <a:ext cx="340560" cy="317520"/>
            <a:chOff x="5934240" y="1798200"/>
            <a:chExt cx="340560" cy="317520"/>
          </a:xfrm>
        </p:grpSpPr>
        <p:sp>
          <p:nvSpPr>
            <p:cNvPr id="2469" name="Google Shape;2438;p50"/>
            <p:cNvSpPr/>
            <p:nvPr/>
          </p:nvSpPr>
          <p:spPr>
            <a:xfrm>
              <a:off x="5981040" y="2071440"/>
              <a:ext cx="250920" cy="44280"/>
            </a:xfrm>
            <a:custGeom>
              <a:avLst/>
              <a:gdLst/>
              <a:ahLst/>
              <a:rect l="l" t="t" r="r" b="b"/>
              <a:pathLst>
                <a:path w="80" h="14">
                  <a:moveTo>
                    <a:pt x="78" y="0"/>
                  </a:moveTo>
                  <a:cubicBezTo>
                    <a:pt x="1" y="0"/>
                    <a:pt x="1" y="0"/>
                    <a:pt x="1" y="0"/>
                  </a:cubicBezTo>
                  <a:cubicBezTo>
                    <a:pt x="0" y="0"/>
                    <a:pt x="0" y="1"/>
                    <a:pt x="0" y="1"/>
                  </a:cubicBezTo>
                  <a:cubicBezTo>
                    <a:pt x="0" y="13"/>
                    <a:pt x="0" y="13"/>
                    <a:pt x="0" y="13"/>
                  </a:cubicBezTo>
                  <a:cubicBezTo>
                    <a:pt x="0" y="14"/>
                    <a:pt x="0" y="14"/>
                    <a:pt x="1" y="14"/>
                  </a:cubicBezTo>
                  <a:cubicBezTo>
                    <a:pt x="78" y="14"/>
                    <a:pt x="78" y="14"/>
                    <a:pt x="78" y="14"/>
                  </a:cubicBezTo>
                  <a:cubicBezTo>
                    <a:pt x="79" y="14"/>
                    <a:pt x="80" y="14"/>
                    <a:pt x="80" y="13"/>
                  </a:cubicBezTo>
                  <a:cubicBezTo>
                    <a:pt x="80" y="1"/>
                    <a:pt x="80" y="1"/>
                    <a:pt x="80" y="1"/>
                  </a:cubicBezTo>
                  <a:cubicBezTo>
                    <a:pt x="80" y="1"/>
                    <a:pt x="79" y="0"/>
                    <a:pt x="78" y="0"/>
                  </a:cubicBezTo>
                  <a:close/>
                </a:path>
              </a:pathLst>
            </a:custGeom>
            <a:solidFill>
              <a:schemeClr val="dk1"/>
            </a:solidFill>
            <a:ln w="0">
              <a:noFill/>
            </a:ln>
          </p:spPr>
          <p:style>
            <a:lnRef idx="0"/>
            <a:fillRef idx="0"/>
            <a:effectRef idx="0"/>
            <a:fontRef idx="minor"/>
          </p:style>
        </p:sp>
        <p:sp>
          <p:nvSpPr>
            <p:cNvPr id="2470" name="Google Shape;2439;p50"/>
            <p:cNvSpPr/>
            <p:nvPr/>
          </p:nvSpPr>
          <p:spPr>
            <a:xfrm>
              <a:off x="5934240" y="1798200"/>
              <a:ext cx="340560" cy="250920"/>
            </a:xfrm>
            <a:custGeom>
              <a:avLst/>
              <a:gdLst/>
              <a:ahLst/>
              <a:rect l="l" t="t" r="r" b="b"/>
              <a:pathLst>
                <a:path w="109" h="80">
                  <a:moveTo>
                    <a:pt x="109" y="11"/>
                  </a:moveTo>
                  <a:cubicBezTo>
                    <a:pt x="109" y="5"/>
                    <a:pt x="104" y="0"/>
                    <a:pt x="98" y="0"/>
                  </a:cubicBezTo>
                  <a:cubicBezTo>
                    <a:pt x="92" y="0"/>
                    <a:pt x="87" y="5"/>
                    <a:pt x="87" y="11"/>
                  </a:cubicBezTo>
                  <a:cubicBezTo>
                    <a:pt x="87" y="14"/>
                    <a:pt x="89" y="18"/>
                    <a:pt x="92" y="20"/>
                  </a:cubicBezTo>
                  <a:cubicBezTo>
                    <a:pt x="73" y="58"/>
                    <a:pt x="73" y="58"/>
                    <a:pt x="73" y="58"/>
                  </a:cubicBezTo>
                  <a:cubicBezTo>
                    <a:pt x="60" y="20"/>
                    <a:pt x="60" y="20"/>
                    <a:pt x="60" y="20"/>
                  </a:cubicBezTo>
                  <a:cubicBezTo>
                    <a:pt x="63" y="18"/>
                    <a:pt x="66" y="15"/>
                    <a:pt x="66" y="11"/>
                  </a:cubicBezTo>
                  <a:cubicBezTo>
                    <a:pt x="66" y="5"/>
                    <a:pt x="61" y="0"/>
                    <a:pt x="55" y="0"/>
                  </a:cubicBezTo>
                  <a:cubicBezTo>
                    <a:pt x="49" y="0"/>
                    <a:pt x="44" y="5"/>
                    <a:pt x="44" y="11"/>
                  </a:cubicBezTo>
                  <a:cubicBezTo>
                    <a:pt x="44" y="15"/>
                    <a:pt x="46" y="18"/>
                    <a:pt x="49" y="20"/>
                  </a:cubicBezTo>
                  <a:cubicBezTo>
                    <a:pt x="36" y="58"/>
                    <a:pt x="36" y="58"/>
                    <a:pt x="36" y="58"/>
                  </a:cubicBezTo>
                  <a:cubicBezTo>
                    <a:pt x="17" y="20"/>
                    <a:pt x="17" y="20"/>
                    <a:pt x="17" y="20"/>
                  </a:cubicBezTo>
                  <a:cubicBezTo>
                    <a:pt x="20" y="18"/>
                    <a:pt x="22" y="14"/>
                    <a:pt x="22" y="11"/>
                  </a:cubicBezTo>
                  <a:cubicBezTo>
                    <a:pt x="22" y="5"/>
                    <a:pt x="17" y="0"/>
                    <a:pt x="11" y="0"/>
                  </a:cubicBezTo>
                  <a:cubicBezTo>
                    <a:pt x="5" y="0"/>
                    <a:pt x="0" y="5"/>
                    <a:pt x="0" y="11"/>
                  </a:cubicBezTo>
                  <a:cubicBezTo>
                    <a:pt x="0" y="16"/>
                    <a:pt x="4" y="20"/>
                    <a:pt x="8" y="21"/>
                  </a:cubicBezTo>
                  <a:cubicBezTo>
                    <a:pt x="15" y="80"/>
                    <a:pt x="15" y="80"/>
                    <a:pt x="15" y="80"/>
                  </a:cubicBezTo>
                  <a:cubicBezTo>
                    <a:pt x="95" y="80"/>
                    <a:pt x="95" y="80"/>
                    <a:pt x="95" y="80"/>
                  </a:cubicBezTo>
                  <a:cubicBezTo>
                    <a:pt x="101" y="21"/>
                    <a:pt x="101" y="21"/>
                    <a:pt x="101" y="21"/>
                  </a:cubicBezTo>
                  <a:cubicBezTo>
                    <a:pt x="106" y="20"/>
                    <a:pt x="109" y="16"/>
                    <a:pt x="109" y="11"/>
                  </a:cubicBezTo>
                  <a:close/>
                </a:path>
              </a:pathLst>
            </a:custGeom>
            <a:solidFill>
              <a:schemeClr val="dk1"/>
            </a:solidFill>
            <a:ln w="0">
              <a:noFill/>
            </a:ln>
          </p:spPr>
          <p:style>
            <a:lnRef idx="0"/>
            <a:fillRef idx="0"/>
            <a:effectRef idx="0"/>
            <a:fontRef idx="minor"/>
          </p:style>
        </p:sp>
      </p:grpSp>
      <p:grpSp>
        <p:nvGrpSpPr>
          <p:cNvPr id="2471" name="Google Shape;2440;p50"/>
          <p:cNvGrpSpPr/>
          <p:nvPr/>
        </p:nvGrpSpPr>
        <p:grpSpPr>
          <a:xfrm>
            <a:off x="7373880" y="1776960"/>
            <a:ext cx="363960" cy="338760"/>
            <a:chOff x="7373880" y="1776960"/>
            <a:chExt cx="363960" cy="338760"/>
          </a:xfrm>
        </p:grpSpPr>
        <p:sp>
          <p:nvSpPr>
            <p:cNvPr id="2472" name="Google Shape;2441;p50"/>
            <p:cNvSpPr/>
            <p:nvPr/>
          </p:nvSpPr>
          <p:spPr>
            <a:xfrm>
              <a:off x="7373880" y="1776960"/>
              <a:ext cx="91080" cy="42120"/>
            </a:xfrm>
            <a:custGeom>
              <a:avLst/>
              <a:gdLst/>
              <a:ahLst/>
              <a:rect l="l" t="t" r="r" b="b"/>
              <a:pathLst>
                <a:path w="29" h="14">
                  <a:moveTo>
                    <a:pt x="29" y="0"/>
                  </a:moveTo>
                  <a:cubicBezTo>
                    <a:pt x="7" y="0"/>
                    <a:pt x="7" y="0"/>
                    <a:pt x="7" y="0"/>
                  </a:cubicBezTo>
                  <a:cubicBezTo>
                    <a:pt x="3" y="0"/>
                    <a:pt x="0" y="3"/>
                    <a:pt x="0" y="7"/>
                  </a:cubicBezTo>
                  <a:cubicBezTo>
                    <a:pt x="0" y="14"/>
                    <a:pt x="0" y="14"/>
                    <a:pt x="0" y="14"/>
                  </a:cubicBezTo>
                  <a:cubicBezTo>
                    <a:pt x="29" y="14"/>
                    <a:pt x="29" y="14"/>
                    <a:pt x="29" y="14"/>
                  </a:cubicBezTo>
                  <a:lnTo>
                    <a:pt x="29" y="0"/>
                  </a:lnTo>
                  <a:close/>
                </a:path>
              </a:pathLst>
            </a:custGeom>
            <a:solidFill>
              <a:schemeClr val="dk1"/>
            </a:solidFill>
            <a:ln w="0">
              <a:noFill/>
            </a:ln>
          </p:spPr>
          <p:style>
            <a:lnRef idx="0"/>
            <a:fillRef idx="0"/>
            <a:effectRef idx="0"/>
            <a:fontRef idx="minor"/>
          </p:style>
        </p:sp>
        <p:sp>
          <p:nvSpPr>
            <p:cNvPr id="2473" name="Google Shape;2442;p50"/>
            <p:cNvSpPr/>
            <p:nvPr/>
          </p:nvSpPr>
          <p:spPr>
            <a:xfrm>
              <a:off x="7486920" y="1776960"/>
              <a:ext cx="112320" cy="42120"/>
            </a:xfrm>
            <a:prstGeom prst="rect">
              <a:avLst/>
            </a:prstGeom>
            <a:solidFill>
              <a:schemeClr val="dk1"/>
            </a:solidFill>
            <a:ln w="0">
              <a:noFill/>
            </a:ln>
          </p:spPr>
          <p:style>
            <a:lnRef idx="0"/>
            <a:fillRef idx="0"/>
            <a:effectRef idx="0"/>
            <a:fontRef idx="minor"/>
          </p:style>
        </p:sp>
        <p:sp>
          <p:nvSpPr>
            <p:cNvPr id="2474" name="Google Shape;2443;p50"/>
            <p:cNvSpPr/>
            <p:nvPr/>
          </p:nvSpPr>
          <p:spPr>
            <a:xfrm>
              <a:off x="7621560" y="1776960"/>
              <a:ext cx="116280" cy="42120"/>
            </a:xfrm>
            <a:custGeom>
              <a:avLst/>
              <a:gdLst/>
              <a:ahLst/>
              <a:rect l="l" t="t" r="r" b="b"/>
              <a:pathLst>
                <a:path w="37" h="14">
                  <a:moveTo>
                    <a:pt x="29" y="0"/>
                  </a:moveTo>
                  <a:cubicBezTo>
                    <a:pt x="0" y="0"/>
                    <a:pt x="0" y="0"/>
                    <a:pt x="0" y="0"/>
                  </a:cubicBezTo>
                  <a:cubicBezTo>
                    <a:pt x="0" y="14"/>
                    <a:pt x="0" y="14"/>
                    <a:pt x="0" y="14"/>
                  </a:cubicBezTo>
                  <a:cubicBezTo>
                    <a:pt x="37" y="14"/>
                    <a:pt x="37" y="14"/>
                    <a:pt x="37" y="14"/>
                  </a:cubicBezTo>
                  <a:cubicBezTo>
                    <a:pt x="37" y="7"/>
                    <a:pt x="37" y="7"/>
                    <a:pt x="37" y="7"/>
                  </a:cubicBezTo>
                  <a:cubicBezTo>
                    <a:pt x="37" y="3"/>
                    <a:pt x="33" y="0"/>
                    <a:pt x="29" y="0"/>
                  </a:cubicBezTo>
                  <a:close/>
                </a:path>
              </a:pathLst>
            </a:custGeom>
            <a:solidFill>
              <a:schemeClr val="dk1"/>
            </a:solidFill>
            <a:ln w="0">
              <a:noFill/>
            </a:ln>
          </p:spPr>
          <p:style>
            <a:lnRef idx="0"/>
            <a:fillRef idx="0"/>
            <a:effectRef idx="0"/>
            <a:fontRef idx="minor"/>
          </p:style>
        </p:sp>
        <p:sp>
          <p:nvSpPr>
            <p:cNvPr id="2475" name="Google Shape;2444;p50"/>
            <p:cNvSpPr/>
            <p:nvPr/>
          </p:nvSpPr>
          <p:spPr>
            <a:xfrm>
              <a:off x="7373880" y="1841400"/>
              <a:ext cx="363960" cy="274320"/>
            </a:xfrm>
            <a:custGeom>
              <a:avLst/>
              <a:gdLst/>
              <a:ahLst/>
              <a:rect l="l" t="t" r="r" b="b"/>
              <a:pathLst>
                <a:path w="116" h="87">
                  <a:moveTo>
                    <a:pt x="0" y="80"/>
                  </a:moveTo>
                  <a:cubicBezTo>
                    <a:pt x="0" y="84"/>
                    <a:pt x="3" y="87"/>
                    <a:pt x="7" y="87"/>
                  </a:cubicBezTo>
                  <a:cubicBezTo>
                    <a:pt x="108" y="87"/>
                    <a:pt x="108" y="87"/>
                    <a:pt x="108" y="87"/>
                  </a:cubicBezTo>
                  <a:cubicBezTo>
                    <a:pt x="112" y="87"/>
                    <a:pt x="116" y="84"/>
                    <a:pt x="116" y="80"/>
                  </a:cubicBezTo>
                  <a:cubicBezTo>
                    <a:pt x="116" y="0"/>
                    <a:pt x="116" y="0"/>
                    <a:pt x="116" y="0"/>
                  </a:cubicBezTo>
                  <a:cubicBezTo>
                    <a:pt x="0" y="0"/>
                    <a:pt x="0" y="0"/>
                    <a:pt x="0" y="0"/>
                  </a:cubicBezTo>
                  <a:lnTo>
                    <a:pt x="0" y="80"/>
                  </a:lnTo>
                  <a:close/>
                  <a:moveTo>
                    <a:pt x="58" y="22"/>
                  </a:moveTo>
                  <a:cubicBezTo>
                    <a:pt x="87" y="15"/>
                    <a:pt x="87" y="15"/>
                    <a:pt x="87" y="15"/>
                  </a:cubicBezTo>
                  <a:cubicBezTo>
                    <a:pt x="94" y="15"/>
                    <a:pt x="94" y="15"/>
                    <a:pt x="94" y="15"/>
                  </a:cubicBezTo>
                  <a:cubicBezTo>
                    <a:pt x="79" y="73"/>
                    <a:pt x="79" y="73"/>
                    <a:pt x="79" y="73"/>
                  </a:cubicBezTo>
                  <a:cubicBezTo>
                    <a:pt x="65" y="73"/>
                    <a:pt x="65" y="73"/>
                    <a:pt x="65" y="73"/>
                  </a:cubicBezTo>
                  <a:cubicBezTo>
                    <a:pt x="75" y="32"/>
                    <a:pt x="75" y="32"/>
                    <a:pt x="75" y="32"/>
                  </a:cubicBezTo>
                  <a:cubicBezTo>
                    <a:pt x="58" y="37"/>
                    <a:pt x="58" y="37"/>
                    <a:pt x="58" y="37"/>
                  </a:cubicBezTo>
                  <a:lnTo>
                    <a:pt x="58" y="22"/>
                  </a:lnTo>
                  <a:close/>
                  <a:moveTo>
                    <a:pt x="14" y="37"/>
                  </a:moveTo>
                  <a:cubicBezTo>
                    <a:pt x="29" y="37"/>
                    <a:pt x="29" y="37"/>
                    <a:pt x="29" y="37"/>
                  </a:cubicBezTo>
                  <a:cubicBezTo>
                    <a:pt x="29" y="22"/>
                    <a:pt x="29" y="22"/>
                    <a:pt x="29" y="22"/>
                  </a:cubicBezTo>
                  <a:cubicBezTo>
                    <a:pt x="36" y="22"/>
                    <a:pt x="36" y="22"/>
                    <a:pt x="36" y="22"/>
                  </a:cubicBezTo>
                  <a:cubicBezTo>
                    <a:pt x="36" y="37"/>
                    <a:pt x="36" y="37"/>
                    <a:pt x="36" y="37"/>
                  </a:cubicBezTo>
                  <a:cubicBezTo>
                    <a:pt x="50" y="37"/>
                    <a:pt x="50" y="37"/>
                    <a:pt x="50" y="37"/>
                  </a:cubicBezTo>
                  <a:cubicBezTo>
                    <a:pt x="50" y="44"/>
                    <a:pt x="50" y="44"/>
                    <a:pt x="50" y="44"/>
                  </a:cubicBezTo>
                  <a:cubicBezTo>
                    <a:pt x="36" y="44"/>
                    <a:pt x="36" y="44"/>
                    <a:pt x="36" y="44"/>
                  </a:cubicBezTo>
                  <a:cubicBezTo>
                    <a:pt x="36" y="58"/>
                    <a:pt x="36" y="58"/>
                    <a:pt x="36" y="58"/>
                  </a:cubicBezTo>
                  <a:cubicBezTo>
                    <a:pt x="29" y="58"/>
                    <a:pt x="29" y="58"/>
                    <a:pt x="29" y="58"/>
                  </a:cubicBezTo>
                  <a:cubicBezTo>
                    <a:pt x="29" y="44"/>
                    <a:pt x="29" y="44"/>
                    <a:pt x="29" y="44"/>
                  </a:cubicBezTo>
                  <a:cubicBezTo>
                    <a:pt x="14" y="44"/>
                    <a:pt x="14" y="44"/>
                    <a:pt x="14" y="44"/>
                  </a:cubicBezTo>
                  <a:lnTo>
                    <a:pt x="14" y="37"/>
                  </a:lnTo>
                  <a:close/>
                </a:path>
              </a:pathLst>
            </a:custGeom>
            <a:solidFill>
              <a:schemeClr val="dk1"/>
            </a:solidFill>
            <a:ln w="0">
              <a:noFill/>
            </a:ln>
          </p:spPr>
          <p:style>
            <a:lnRef idx="0"/>
            <a:fillRef idx="0"/>
            <a:effectRef idx="0"/>
            <a:fontRef idx="minor"/>
          </p:style>
        </p:sp>
      </p:grpSp>
      <p:grpSp>
        <p:nvGrpSpPr>
          <p:cNvPr id="2476" name="Google Shape;2445;p50"/>
          <p:cNvGrpSpPr/>
          <p:nvPr/>
        </p:nvGrpSpPr>
        <p:grpSpPr>
          <a:xfrm>
            <a:off x="1529640" y="1751400"/>
            <a:ext cx="363960" cy="363960"/>
            <a:chOff x="1529640" y="1751400"/>
            <a:chExt cx="363960" cy="363960"/>
          </a:xfrm>
        </p:grpSpPr>
        <p:sp>
          <p:nvSpPr>
            <p:cNvPr id="2477" name="Google Shape;2446;p50"/>
            <p:cNvSpPr/>
            <p:nvPr/>
          </p:nvSpPr>
          <p:spPr>
            <a:xfrm>
              <a:off x="1529640" y="1751400"/>
              <a:ext cx="3639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8"/>
                    <a:pt x="58" y="8"/>
                  </a:cubicBezTo>
                  <a:cubicBezTo>
                    <a:pt x="86" y="8"/>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478" name="Google Shape;2447;p50"/>
            <p:cNvSpPr/>
            <p:nvPr/>
          </p:nvSpPr>
          <p:spPr>
            <a:xfrm>
              <a:off x="1576440" y="1788480"/>
              <a:ext cx="274320" cy="260640"/>
            </a:xfrm>
            <a:custGeom>
              <a:avLst/>
              <a:gdLst/>
              <a:ahLst/>
              <a:rect l="l" t="t" r="r" b="b"/>
              <a:pathLst>
                <a:path w="141" h="134">
                  <a:moveTo>
                    <a:pt x="87" y="50"/>
                  </a:moveTo>
                  <a:lnTo>
                    <a:pt x="70" y="0"/>
                  </a:lnTo>
                  <a:lnTo>
                    <a:pt x="54" y="50"/>
                  </a:lnTo>
                  <a:lnTo>
                    <a:pt x="0" y="50"/>
                  </a:lnTo>
                  <a:lnTo>
                    <a:pt x="44" y="82"/>
                  </a:lnTo>
                  <a:lnTo>
                    <a:pt x="26" y="134"/>
                  </a:lnTo>
                  <a:lnTo>
                    <a:pt x="70" y="102"/>
                  </a:lnTo>
                  <a:lnTo>
                    <a:pt x="113" y="134"/>
                  </a:lnTo>
                  <a:lnTo>
                    <a:pt x="97" y="82"/>
                  </a:lnTo>
                  <a:lnTo>
                    <a:pt x="141" y="50"/>
                  </a:lnTo>
                  <a:lnTo>
                    <a:pt x="87" y="50"/>
                  </a:lnTo>
                  <a:close/>
                </a:path>
              </a:pathLst>
            </a:custGeom>
            <a:solidFill>
              <a:schemeClr val="dk1"/>
            </a:solidFill>
            <a:ln w="0">
              <a:noFill/>
            </a:ln>
          </p:spPr>
          <p:style>
            <a:lnRef idx="0"/>
            <a:fillRef idx="0"/>
            <a:effectRef idx="0"/>
            <a:fontRef idx="minor"/>
          </p:style>
        </p:sp>
      </p:grpSp>
      <p:sp>
        <p:nvSpPr>
          <p:cNvPr id="2479" name="Google Shape;2448;p50"/>
          <p:cNvSpPr/>
          <p:nvPr/>
        </p:nvSpPr>
        <p:spPr>
          <a:xfrm>
            <a:off x="5190840" y="1741680"/>
            <a:ext cx="356400" cy="322920"/>
          </a:xfrm>
          <a:custGeom>
            <a:avLst/>
            <a:gdLst/>
            <a:ahLst/>
            <a:rect l="l" t="t" r="r" b="b"/>
            <a:pathLst>
              <a:path w="113" h="103">
                <a:moveTo>
                  <a:pt x="83" y="5"/>
                </a:moveTo>
                <a:cubicBezTo>
                  <a:pt x="83" y="5"/>
                  <a:pt x="65" y="14"/>
                  <a:pt x="46" y="7"/>
                </a:cubicBezTo>
                <a:cubicBezTo>
                  <a:pt x="26" y="0"/>
                  <a:pt x="16" y="3"/>
                  <a:pt x="8" y="14"/>
                </a:cubicBezTo>
                <a:cubicBezTo>
                  <a:pt x="6" y="13"/>
                  <a:pt x="4" y="13"/>
                  <a:pt x="3" y="14"/>
                </a:cubicBezTo>
                <a:cubicBezTo>
                  <a:pt x="1" y="15"/>
                  <a:pt x="0" y="18"/>
                  <a:pt x="1" y="20"/>
                </a:cubicBezTo>
                <a:cubicBezTo>
                  <a:pt x="51" y="101"/>
                  <a:pt x="51" y="101"/>
                  <a:pt x="51" y="101"/>
                </a:cubicBezTo>
                <a:cubicBezTo>
                  <a:pt x="52" y="102"/>
                  <a:pt x="53" y="103"/>
                  <a:pt x="55" y="103"/>
                </a:cubicBezTo>
                <a:cubicBezTo>
                  <a:pt x="56" y="103"/>
                  <a:pt x="57" y="103"/>
                  <a:pt x="58" y="102"/>
                </a:cubicBezTo>
                <a:cubicBezTo>
                  <a:pt x="60" y="101"/>
                  <a:pt x="61" y="98"/>
                  <a:pt x="59" y="96"/>
                </a:cubicBezTo>
                <a:cubicBezTo>
                  <a:pt x="37" y="60"/>
                  <a:pt x="37" y="60"/>
                  <a:pt x="37" y="60"/>
                </a:cubicBezTo>
                <a:cubicBezTo>
                  <a:pt x="46" y="49"/>
                  <a:pt x="55" y="46"/>
                  <a:pt x="75" y="54"/>
                </a:cubicBezTo>
                <a:cubicBezTo>
                  <a:pt x="94" y="60"/>
                  <a:pt x="113" y="51"/>
                  <a:pt x="113" y="51"/>
                </a:cubicBezTo>
                <a:lnTo>
                  <a:pt x="83" y="5"/>
                </a:lnTo>
                <a:close/>
              </a:path>
            </a:pathLst>
          </a:custGeom>
          <a:solidFill>
            <a:schemeClr val="dk1"/>
          </a:solidFill>
          <a:ln w="0">
            <a:noFill/>
          </a:ln>
        </p:spPr>
        <p:style>
          <a:lnRef idx="0"/>
          <a:fillRef idx="0"/>
          <a:effectRef idx="0"/>
          <a:fontRef idx="minor"/>
        </p:style>
      </p:sp>
      <p:sp>
        <p:nvSpPr>
          <p:cNvPr id="2480" name="Google Shape;2449;p50"/>
          <p:cNvSpPr/>
          <p:nvPr/>
        </p:nvSpPr>
        <p:spPr>
          <a:xfrm>
            <a:off x="3712320" y="1751400"/>
            <a:ext cx="309600" cy="363960"/>
          </a:xfrm>
          <a:custGeom>
            <a:avLst/>
            <a:gdLst/>
            <a:ahLst/>
            <a:rect l="l" t="t" r="r" b="b"/>
            <a:pathLst>
              <a:path w="99" h="116">
                <a:moveTo>
                  <a:pt x="83" y="44"/>
                </a:moveTo>
                <a:cubicBezTo>
                  <a:pt x="83" y="44"/>
                  <a:pt x="78" y="44"/>
                  <a:pt x="65" y="51"/>
                </a:cubicBezTo>
                <a:cubicBezTo>
                  <a:pt x="64" y="50"/>
                  <a:pt x="64" y="50"/>
                  <a:pt x="64" y="50"/>
                </a:cubicBezTo>
                <a:cubicBezTo>
                  <a:pt x="65" y="41"/>
                  <a:pt x="66" y="29"/>
                  <a:pt x="68" y="22"/>
                </a:cubicBezTo>
                <a:cubicBezTo>
                  <a:pt x="67" y="23"/>
                  <a:pt x="61" y="28"/>
                  <a:pt x="54" y="33"/>
                </a:cubicBezTo>
                <a:cubicBezTo>
                  <a:pt x="51" y="25"/>
                  <a:pt x="50" y="9"/>
                  <a:pt x="54" y="0"/>
                </a:cubicBezTo>
                <a:cubicBezTo>
                  <a:pt x="22" y="23"/>
                  <a:pt x="3" y="56"/>
                  <a:pt x="3" y="76"/>
                </a:cubicBezTo>
                <a:cubicBezTo>
                  <a:pt x="3" y="92"/>
                  <a:pt x="1" y="116"/>
                  <a:pt x="39" y="116"/>
                </a:cubicBezTo>
                <a:cubicBezTo>
                  <a:pt x="99" y="116"/>
                  <a:pt x="68" y="73"/>
                  <a:pt x="83" y="44"/>
                </a:cubicBezTo>
                <a:close/>
                <a:moveTo>
                  <a:pt x="44" y="105"/>
                </a:moveTo>
                <a:cubicBezTo>
                  <a:pt x="0" y="106"/>
                  <a:pt x="28" y="64"/>
                  <a:pt x="23" y="72"/>
                </a:cubicBezTo>
                <a:cubicBezTo>
                  <a:pt x="23" y="73"/>
                  <a:pt x="20" y="83"/>
                  <a:pt x="35" y="92"/>
                </a:cubicBezTo>
                <a:cubicBezTo>
                  <a:pt x="27" y="82"/>
                  <a:pt x="41" y="71"/>
                  <a:pt x="46" y="66"/>
                </a:cubicBezTo>
                <a:cubicBezTo>
                  <a:pt x="46" y="79"/>
                  <a:pt x="52" y="92"/>
                  <a:pt x="52" y="92"/>
                </a:cubicBezTo>
                <a:cubicBezTo>
                  <a:pt x="52" y="92"/>
                  <a:pt x="60" y="86"/>
                  <a:pt x="67" y="68"/>
                </a:cubicBezTo>
                <a:cubicBezTo>
                  <a:pt x="72" y="92"/>
                  <a:pt x="68" y="104"/>
                  <a:pt x="44" y="105"/>
                </a:cubicBezTo>
                <a:close/>
              </a:path>
            </a:pathLst>
          </a:custGeom>
          <a:solidFill>
            <a:schemeClr val="dk1"/>
          </a:solidFill>
          <a:ln w="0">
            <a:noFill/>
          </a:ln>
        </p:spPr>
        <p:style>
          <a:lnRef idx="0"/>
          <a:fillRef idx="0"/>
          <a:effectRef idx="0"/>
          <a:fontRef idx="minor"/>
        </p:style>
      </p:sp>
      <p:sp>
        <p:nvSpPr>
          <p:cNvPr id="2481" name="Google Shape;2450;p50"/>
          <p:cNvSpPr/>
          <p:nvPr/>
        </p:nvSpPr>
        <p:spPr>
          <a:xfrm>
            <a:off x="6640200" y="1778400"/>
            <a:ext cx="363960" cy="336600"/>
          </a:xfrm>
          <a:custGeom>
            <a:avLst/>
            <a:gdLst/>
            <a:ahLst/>
            <a:rect l="l" t="t" r="r" b="b"/>
            <a:pathLst>
              <a:path w="187" h="173">
                <a:moveTo>
                  <a:pt x="92" y="0"/>
                </a:moveTo>
                <a:lnTo>
                  <a:pt x="118" y="68"/>
                </a:lnTo>
                <a:lnTo>
                  <a:pt x="187" y="68"/>
                </a:lnTo>
                <a:lnTo>
                  <a:pt x="128" y="108"/>
                </a:lnTo>
                <a:lnTo>
                  <a:pt x="153" y="173"/>
                </a:lnTo>
                <a:lnTo>
                  <a:pt x="92" y="134"/>
                </a:lnTo>
                <a:lnTo>
                  <a:pt x="36" y="173"/>
                </a:lnTo>
                <a:lnTo>
                  <a:pt x="55" y="108"/>
                </a:lnTo>
                <a:lnTo>
                  <a:pt x="0" y="68"/>
                </a:lnTo>
                <a:lnTo>
                  <a:pt x="71" y="68"/>
                </a:lnTo>
                <a:lnTo>
                  <a:pt x="92" y="0"/>
                </a:lnTo>
                <a:close/>
              </a:path>
            </a:pathLst>
          </a:custGeom>
          <a:solidFill>
            <a:schemeClr val="dk1"/>
          </a:solidFill>
          <a:ln w="0">
            <a:noFill/>
          </a:ln>
        </p:spPr>
        <p:style>
          <a:lnRef idx="0"/>
          <a:fillRef idx="0"/>
          <a:effectRef idx="0"/>
          <a:fontRef idx="minor"/>
        </p:style>
      </p:sp>
      <p:sp>
        <p:nvSpPr>
          <p:cNvPr id="2482" name="Google Shape;2451;p50"/>
          <p:cNvSpPr/>
          <p:nvPr/>
        </p:nvSpPr>
        <p:spPr>
          <a:xfrm>
            <a:off x="2259360" y="1728000"/>
            <a:ext cx="282240" cy="352440"/>
          </a:xfrm>
          <a:custGeom>
            <a:avLst/>
            <a:gdLst/>
            <a:ahLst/>
            <a:rect l="l" t="t" r="r" b="b"/>
            <a:pathLst>
              <a:path w="90" h="112">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dk1"/>
          </a:solidFill>
          <a:ln w="0">
            <a:noFill/>
          </a:ln>
        </p:spPr>
        <p:style>
          <a:lnRef idx="0"/>
          <a:fillRef idx="0"/>
          <a:effectRef idx="0"/>
          <a:fontRef idx="minor"/>
        </p:style>
      </p:sp>
      <p:sp>
        <p:nvSpPr>
          <p:cNvPr id="2483" name="Google Shape;2452;p50"/>
          <p:cNvSpPr/>
          <p:nvPr/>
        </p:nvSpPr>
        <p:spPr>
          <a:xfrm>
            <a:off x="2990520" y="1766880"/>
            <a:ext cx="307440" cy="360000"/>
          </a:xfrm>
          <a:custGeom>
            <a:avLst/>
            <a:gdLst/>
            <a:ahLst/>
            <a:rect l="l" t="t" r="r" b="b"/>
            <a:pathLst>
              <a:path w="98" h="115">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dk1"/>
          </a:solidFill>
          <a:ln w="0">
            <a:noFill/>
          </a:ln>
        </p:spPr>
        <p:style>
          <a:lnRef idx="0"/>
          <a:fillRef idx="0"/>
          <a:effectRef idx="0"/>
          <a:fontRef idx="minor"/>
        </p:style>
      </p:sp>
      <p:sp>
        <p:nvSpPr>
          <p:cNvPr id="2484" name="Google Shape;2453;p50"/>
          <p:cNvSpPr/>
          <p:nvPr/>
        </p:nvSpPr>
        <p:spPr>
          <a:xfrm>
            <a:off x="4449600" y="1751400"/>
            <a:ext cx="322920" cy="307440"/>
          </a:xfrm>
          <a:custGeom>
            <a:avLst/>
            <a:gdLst/>
            <a:ahLst/>
            <a:rect l="l" t="t" r="r" b="b"/>
            <a:pathLst>
              <a:path w="103" h="98">
                <a:moveTo>
                  <a:pt x="80" y="1"/>
                </a:moveTo>
                <a:cubicBezTo>
                  <a:pt x="78" y="0"/>
                  <a:pt x="77" y="0"/>
                  <a:pt x="75" y="0"/>
                </a:cubicBezTo>
                <a:cubicBezTo>
                  <a:pt x="64" y="0"/>
                  <a:pt x="58" y="5"/>
                  <a:pt x="52" y="13"/>
                </a:cubicBezTo>
                <a:cubicBezTo>
                  <a:pt x="45" y="5"/>
                  <a:pt x="40" y="0"/>
                  <a:pt x="28" y="0"/>
                </a:cubicBezTo>
                <a:cubicBezTo>
                  <a:pt x="27" y="0"/>
                  <a:pt x="25" y="0"/>
                  <a:pt x="23" y="1"/>
                </a:cubicBezTo>
                <a:cubicBezTo>
                  <a:pt x="13" y="2"/>
                  <a:pt x="2" y="11"/>
                  <a:pt x="0" y="28"/>
                </a:cubicBezTo>
                <a:cubicBezTo>
                  <a:pt x="0" y="34"/>
                  <a:pt x="0" y="34"/>
                  <a:pt x="0" y="34"/>
                </a:cubicBezTo>
                <a:cubicBezTo>
                  <a:pt x="2" y="51"/>
                  <a:pt x="14" y="72"/>
                  <a:pt x="52" y="98"/>
                </a:cubicBezTo>
                <a:cubicBezTo>
                  <a:pt x="89" y="72"/>
                  <a:pt x="102" y="51"/>
                  <a:pt x="103" y="34"/>
                </a:cubicBezTo>
                <a:cubicBezTo>
                  <a:pt x="103" y="28"/>
                  <a:pt x="103" y="28"/>
                  <a:pt x="103" y="28"/>
                </a:cubicBezTo>
                <a:cubicBezTo>
                  <a:pt x="102" y="11"/>
                  <a:pt x="90" y="2"/>
                  <a:pt x="80" y="1"/>
                </a:cubicBezTo>
                <a:close/>
                <a:moveTo>
                  <a:pt x="92" y="34"/>
                </a:moveTo>
                <a:cubicBezTo>
                  <a:pt x="90" y="49"/>
                  <a:pt x="77" y="65"/>
                  <a:pt x="52" y="84"/>
                </a:cubicBezTo>
                <a:cubicBezTo>
                  <a:pt x="26" y="65"/>
                  <a:pt x="13" y="49"/>
                  <a:pt x="12" y="34"/>
                </a:cubicBezTo>
                <a:cubicBezTo>
                  <a:pt x="12" y="29"/>
                  <a:pt x="12" y="29"/>
                  <a:pt x="12" y="29"/>
                </a:cubicBezTo>
                <a:cubicBezTo>
                  <a:pt x="13" y="17"/>
                  <a:pt x="20" y="12"/>
                  <a:pt x="25" y="12"/>
                </a:cubicBezTo>
                <a:cubicBezTo>
                  <a:pt x="26" y="12"/>
                  <a:pt x="27" y="12"/>
                  <a:pt x="28" y="12"/>
                </a:cubicBezTo>
                <a:cubicBezTo>
                  <a:pt x="35" y="12"/>
                  <a:pt x="38" y="14"/>
                  <a:pt x="43" y="20"/>
                </a:cubicBezTo>
                <a:cubicBezTo>
                  <a:pt x="52" y="30"/>
                  <a:pt x="52" y="30"/>
                  <a:pt x="52" y="30"/>
                </a:cubicBezTo>
                <a:cubicBezTo>
                  <a:pt x="60" y="20"/>
                  <a:pt x="60" y="20"/>
                  <a:pt x="60" y="20"/>
                </a:cubicBezTo>
                <a:cubicBezTo>
                  <a:pt x="66" y="14"/>
                  <a:pt x="69" y="12"/>
                  <a:pt x="75" y="12"/>
                </a:cubicBezTo>
                <a:cubicBezTo>
                  <a:pt x="76" y="12"/>
                  <a:pt x="78" y="12"/>
                  <a:pt x="79" y="12"/>
                </a:cubicBezTo>
                <a:cubicBezTo>
                  <a:pt x="83" y="12"/>
                  <a:pt x="91" y="17"/>
                  <a:pt x="92" y="29"/>
                </a:cubicBezTo>
                <a:lnTo>
                  <a:pt x="92" y="34"/>
                </a:lnTo>
                <a:close/>
              </a:path>
            </a:pathLst>
          </a:custGeom>
          <a:solidFill>
            <a:schemeClr val="dk1"/>
          </a:solidFill>
          <a:ln w="0">
            <a:noFill/>
          </a:ln>
        </p:spPr>
        <p:style>
          <a:lnRef idx="0"/>
          <a:fillRef idx="0"/>
          <a:effectRef idx="0"/>
          <a:fontRef idx="minor"/>
        </p:style>
      </p:sp>
      <p:grpSp>
        <p:nvGrpSpPr>
          <p:cNvPr id="2485" name="Google Shape;2454;p50"/>
          <p:cNvGrpSpPr/>
          <p:nvPr/>
        </p:nvGrpSpPr>
        <p:grpSpPr>
          <a:xfrm>
            <a:off x="3720240" y="2459520"/>
            <a:ext cx="363960" cy="389520"/>
            <a:chOff x="3720240" y="2459520"/>
            <a:chExt cx="363960" cy="389520"/>
          </a:xfrm>
        </p:grpSpPr>
        <p:sp>
          <p:nvSpPr>
            <p:cNvPr id="2486" name="Google Shape;2455;p50"/>
            <p:cNvSpPr/>
            <p:nvPr/>
          </p:nvSpPr>
          <p:spPr>
            <a:xfrm>
              <a:off x="3745440" y="2459520"/>
              <a:ext cx="338760" cy="252720"/>
            </a:xfrm>
            <a:custGeom>
              <a:avLst/>
              <a:gdLst/>
              <a:ahLst/>
              <a:rect l="l" t="t" r="r" b="b"/>
              <a:pathLst>
                <a:path w="108" h="81">
                  <a:moveTo>
                    <a:pt x="19" y="64"/>
                  </a:moveTo>
                  <a:cubicBezTo>
                    <a:pt x="0" y="79"/>
                    <a:pt x="0" y="79"/>
                    <a:pt x="0" y="79"/>
                  </a:cubicBezTo>
                  <a:cubicBezTo>
                    <a:pt x="8" y="81"/>
                    <a:pt x="8" y="81"/>
                    <a:pt x="8" y="81"/>
                  </a:cubicBezTo>
                  <a:cubicBezTo>
                    <a:pt x="25" y="67"/>
                    <a:pt x="25" y="67"/>
                    <a:pt x="25" y="67"/>
                  </a:cubicBezTo>
                  <a:cubicBezTo>
                    <a:pt x="58" y="66"/>
                    <a:pt x="78" y="53"/>
                    <a:pt x="78" y="53"/>
                  </a:cubicBezTo>
                  <a:cubicBezTo>
                    <a:pt x="66" y="44"/>
                    <a:pt x="66" y="44"/>
                    <a:pt x="66" y="44"/>
                  </a:cubicBezTo>
                  <a:cubicBezTo>
                    <a:pt x="66" y="44"/>
                    <a:pt x="87" y="42"/>
                    <a:pt x="92" y="44"/>
                  </a:cubicBezTo>
                  <a:cubicBezTo>
                    <a:pt x="97" y="42"/>
                    <a:pt x="106" y="34"/>
                    <a:pt x="108" y="9"/>
                  </a:cubicBezTo>
                  <a:cubicBezTo>
                    <a:pt x="49" y="0"/>
                    <a:pt x="34" y="33"/>
                    <a:pt x="19" y="64"/>
                  </a:cubicBezTo>
                  <a:close/>
                  <a:moveTo>
                    <a:pt x="28" y="60"/>
                  </a:moveTo>
                  <a:cubicBezTo>
                    <a:pt x="28" y="60"/>
                    <a:pt x="28" y="60"/>
                    <a:pt x="28" y="60"/>
                  </a:cubicBezTo>
                  <a:cubicBezTo>
                    <a:pt x="33" y="54"/>
                    <a:pt x="66" y="21"/>
                    <a:pt x="100" y="14"/>
                  </a:cubicBezTo>
                  <a:cubicBezTo>
                    <a:pt x="81" y="20"/>
                    <a:pt x="37" y="54"/>
                    <a:pt x="28" y="60"/>
                  </a:cubicBezTo>
                  <a:close/>
                </a:path>
              </a:pathLst>
            </a:custGeom>
            <a:solidFill>
              <a:schemeClr val="dk1"/>
            </a:solidFill>
            <a:ln w="0">
              <a:noFill/>
            </a:ln>
          </p:spPr>
          <p:style>
            <a:lnRef idx="0"/>
            <a:fillRef idx="0"/>
            <a:effectRef idx="0"/>
            <a:fontRef idx="minor"/>
          </p:style>
        </p:sp>
        <p:sp>
          <p:nvSpPr>
            <p:cNvPr id="2487" name="Google Shape;2456;p50"/>
            <p:cNvSpPr/>
            <p:nvPr/>
          </p:nvSpPr>
          <p:spPr>
            <a:xfrm>
              <a:off x="3720240" y="2732760"/>
              <a:ext cx="161280" cy="116280"/>
            </a:xfrm>
            <a:custGeom>
              <a:avLst/>
              <a:gdLst/>
              <a:ahLst/>
              <a:rect l="l" t="t" r="r" b="b"/>
              <a:pathLst>
                <a:path w="51" h="37">
                  <a:moveTo>
                    <a:pt x="44" y="8"/>
                  </a:moveTo>
                  <a:cubicBezTo>
                    <a:pt x="36" y="8"/>
                    <a:pt x="36" y="8"/>
                    <a:pt x="36" y="8"/>
                  </a:cubicBezTo>
                  <a:cubicBezTo>
                    <a:pt x="36" y="4"/>
                    <a:pt x="33" y="0"/>
                    <a:pt x="29" y="0"/>
                  </a:cubicBezTo>
                  <a:cubicBezTo>
                    <a:pt x="22" y="0"/>
                    <a:pt x="22" y="0"/>
                    <a:pt x="22" y="0"/>
                  </a:cubicBezTo>
                  <a:cubicBezTo>
                    <a:pt x="18" y="0"/>
                    <a:pt x="15" y="4"/>
                    <a:pt x="15" y="8"/>
                  </a:cubicBezTo>
                  <a:cubicBezTo>
                    <a:pt x="7" y="8"/>
                    <a:pt x="7" y="8"/>
                    <a:pt x="7" y="8"/>
                  </a:cubicBezTo>
                  <a:cubicBezTo>
                    <a:pt x="3" y="8"/>
                    <a:pt x="0" y="11"/>
                    <a:pt x="0" y="15"/>
                  </a:cubicBezTo>
                  <a:cubicBezTo>
                    <a:pt x="0" y="29"/>
                    <a:pt x="0" y="29"/>
                    <a:pt x="0" y="29"/>
                  </a:cubicBezTo>
                  <a:cubicBezTo>
                    <a:pt x="0" y="33"/>
                    <a:pt x="3" y="37"/>
                    <a:pt x="7" y="37"/>
                  </a:cubicBezTo>
                  <a:cubicBezTo>
                    <a:pt x="44" y="37"/>
                    <a:pt x="44" y="37"/>
                    <a:pt x="44" y="37"/>
                  </a:cubicBezTo>
                  <a:cubicBezTo>
                    <a:pt x="48" y="37"/>
                    <a:pt x="51" y="33"/>
                    <a:pt x="51" y="29"/>
                  </a:cubicBezTo>
                  <a:cubicBezTo>
                    <a:pt x="51" y="15"/>
                    <a:pt x="51" y="15"/>
                    <a:pt x="51" y="15"/>
                  </a:cubicBezTo>
                  <a:cubicBezTo>
                    <a:pt x="51" y="11"/>
                    <a:pt x="48" y="8"/>
                    <a:pt x="44" y="8"/>
                  </a:cubicBezTo>
                  <a:close/>
                </a:path>
              </a:pathLst>
            </a:custGeom>
            <a:solidFill>
              <a:schemeClr val="dk1"/>
            </a:solidFill>
            <a:ln w="0">
              <a:noFill/>
            </a:ln>
          </p:spPr>
          <p:style>
            <a:lnRef idx="0"/>
            <a:fillRef idx="0"/>
            <a:effectRef idx="0"/>
            <a:fontRef idx="minor"/>
          </p:style>
        </p:sp>
      </p:grpSp>
      <p:sp>
        <p:nvSpPr>
          <p:cNvPr id="2488" name="Google Shape;2457;p50"/>
          <p:cNvSpPr/>
          <p:nvPr/>
        </p:nvSpPr>
        <p:spPr>
          <a:xfrm>
            <a:off x="5183280" y="2527560"/>
            <a:ext cx="363960" cy="321120"/>
          </a:xfrm>
          <a:custGeom>
            <a:avLst/>
            <a:gdLst/>
            <a:ahLst/>
            <a:rect l="l" t="t" r="r" b="b"/>
            <a:pathLst>
              <a:path w="187" h="165">
                <a:moveTo>
                  <a:pt x="187" y="36"/>
                </a:moveTo>
                <a:lnTo>
                  <a:pt x="187" y="0"/>
                </a:lnTo>
                <a:lnTo>
                  <a:pt x="151" y="0"/>
                </a:lnTo>
                <a:lnTo>
                  <a:pt x="151" y="12"/>
                </a:lnTo>
                <a:lnTo>
                  <a:pt x="34" y="12"/>
                </a:lnTo>
                <a:lnTo>
                  <a:pt x="34" y="0"/>
                </a:lnTo>
                <a:lnTo>
                  <a:pt x="0" y="0"/>
                </a:lnTo>
                <a:lnTo>
                  <a:pt x="0" y="36"/>
                </a:lnTo>
                <a:lnTo>
                  <a:pt x="11" y="36"/>
                </a:lnTo>
                <a:lnTo>
                  <a:pt x="11" y="129"/>
                </a:lnTo>
                <a:lnTo>
                  <a:pt x="0" y="129"/>
                </a:lnTo>
                <a:lnTo>
                  <a:pt x="0" y="165"/>
                </a:lnTo>
                <a:lnTo>
                  <a:pt x="34" y="165"/>
                </a:lnTo>
                <a:lnTo>
                  <a:pt x="34" y="152"/>
                </a:lnTo>
                <a:lnTo>
                  <a:pt x="151" y="152"/>
                </a:lnTo>
                <a:lnTo>
                  <a:pt x="151" y="165"/>
                </a:lnTo>
                <a:lnTo>
                  <a:pt x="187" y="165"/>
                </a:lnTo>
                <a:lnTo>
                  <a:pt x="187" y="129"/>
                </a:lnTo>
                <a:lnTo>
                  <a:pt x="175" y="129"/>
                </a:lnTo>
                <a:lnTo>
                  <a:pt x="175" y="36"/>
                </a:lnTo>
                <a:lnTo>
                  <a:pt x="187" y="36"/>
                </a:lnTo>
                <a:close/>
                <a:moveTo>
                  <a:pt x="162" y="12"/>
                </a:moveTo>
                <a:lnTo>
                  <a:pt x="175" y="12"/>
                </a:lnTo>
                <a:lnTo>
                  <a:pt x="175" y="24"/>
                </a:lnTo>
                <a:lnTo>
                  <a:pt x="162" y="24"/>
                </a:lnTo>
                <a:lnTo>
                  <a:pt x="162" y="12"/>
                </a:lnTo>
                <a:close/>
                <a:moveTo>
                  <a:pt x="11" y="12"/>
                </a:moveTo>
                <a:lnTo>
                  <a:pt x="22" y="12"/>
                </a:lnTo>
                <a:lnTo>
                  <a:pt x="22" y="24"/>
                </a:lnTo>
                <a:lnTo>
                  <a:pt x="11" y="24"/>
                </a:lnTo>
                <a:lnTo>
                  <a:pt x="11" y="12"/>
                </a:lnTo>
                <a:close/>
                <a:moveTo>
                  <a:pt x="11" y="152"/>
                </a:moveTo>
                <a:lnTo>
                  <a:pt x="11" y="141"/>
                </a:lnTo>
                <a:lnTo>
                  <a:pt x="22" y="141"/>
                </a:lnTo>
                <a:lnTo>
                  <a:pt x="22" y="152"/>
                </a:lnTo>
                <a:lnTo>
                  <a:pt x="11" y="152"/>
                </a:lnTo>
                <a:close/>
                <a:moveTo>
                  <a:pt x="175" y="152"/>
                </a:moveTo>
                <a:lnTo>
                  <a:pt x="162" y="152"/>
                </a:lnTo>
                <a:lnTo>
                  <a:pt x="162" y="141"/>
                </a:lnTo>
                <a:lnTo>
                  <a:pt x="175" y="141"/>
                </a:lnTo>
                <a:lnTo>
                  <a:pt x="175" y="152"/>
                </a:lnTo>
                <a:close/>
                <a:moveTo>
                  <a:pt x="162" y="129"/>
                </a:moveTo>
                <a:lnTo>
                  <a:pt x="151" y="129"/>
                </a:lnTo>
                <a:lnTo>
                  <a:pt x="151" y="141"/>
                </a:lnTo>
                <a:lnTo>
                  <a:pt x="34" y="141"/>
                </a:lnTo>
                <a:lnTo>
                  <a:pt x="34" y="129"/>
                </a:lnTo>
                <a:lnTo>
                  <a:pt x="22" y="129"/>
                </a:lnTo>
                <a:lnTo>
                  <a:pt x="22" y="36"/>
                </a:lnTo>
                <a:lnTo>
                  <a:pt x="34" y="36"/>
                </a:lnTo>
                <a:lnTo>
                  <a:pt x="34" y="24"/>
                </a:lnTo>
                <a:lnTo>
                  <a:pt x="151" y="24"/>
                </a:lnTo>
                <a:lnTo>
                  <a:pt x="151" y="36"/>
                </a:lnTo>
                <a:lnTo>
                  <a:pt x="162" y="36"/>
                </a:lnTo>
                <a:lnTo>
                  <a:pt x="162" y="129"/>
                </a:lnTo>
                <a:close/>
              </a:path>
            </a:pathLst>
          </a:custGeom>
          <a:solidFill>
            <a:schemeClr val="dk1"/>
          </a:solidFill>
          <a:ln w="0">
            <a:noFill/>
          </a:ln>
        </p:spPr>
        <p:style>
          <a:lnRef idx="0"/>
          <a:fillRef idx="0"/>
          <a:effectRef idx="0"/>
          <a:fontRef idx="minor"/>
        </p:style>
      </p:sp>
      <p:grpSp>
        <p:nvGrpSpPr>
          <p:cNvPr id="2489" name="Google Shape;2458;p50"/>
          <p:cNvGrpSpPr/>
          <p:nvPr/>
        </p:nvGrpSpPr>
        <p:grpSpPr>
          <a:xfrm>
            <a:off x="5912640" y="2527920"/>
            <a:ext cx="362160" cy="321120"/>
            <a:chOff x="5912640" y="2527920"/>
            <a:chExt cx="362160" cy="321120"/>
          </a:xfrm>
        </p:grpSpPr>
        <p:sp>
          <p:nvSpPr>
            <p:cNvPr id="2490" name="Google Shape;2459;p50"/>
            <p:cNvSpPr/>
            <p:nvPr/>
          </p:nvSpPr>
          <p:spPr>
            <a:xfrm>
              <a:off x="6002640" y="2551320"/>
              <a:ext cx="182520" cy="22680"/>
            </a:xfrm>
            <a:prstGeom prst="rect">
              <a:avLst/>
            </a:prstGeom>
            <a:solidFill>
              <a:schemeClr val="dk1"/>
            </a:solidFill>
            <a:ln w="0">
              <a:noFill/>
            </a:ln>
          </p:spPr>
          <p:style>
            <a:lnRef idx="0"/>
            <a:fillRef idx="0"/>
            <a:effectRef idx="0"/>
            <a:fontRef idx="minor"/>
          </p:style>
        </p:sp>
        <p:sp>
          <p:nvSpPr>
            <p:cNvPr id="2491" name="Google Shape;2460;p50"/>
            <p:cNvSpPr/>
            <p:nvPr/>
          </p:nvSpPr>
          <p:spPr>
            <a:xfrm>
              <a:off x="6002640" y="2802960"/>
              <a:ext cx="182520" cy="20880"/>
            </a:xfrm>
            <a:prstGeom prst="rect">
              <a:avLst/>
            </a:prstGeom>
            <a:solidFill>
              <a:schemeClr val="dk1"/>
            </a:solidFill>
            <a:ln w="0">
              <a:noFill/>
            </a:ln>
          </p:spPr>
          <p:style>
            <a:lnRef idx="0"/>
            <a:fillRef idx="0"/>
            <a:effectRef idx="0"/>
            <a:fontRef idx="minor"/>
          </p:style>
        </p:sp>
        <p:sp>
          <p:nvSpPr>
            <p:cNvPr id="2492" name="Google Shape;2461;p50"/>
            <p:cNvSpPr/>
            <p:nvPr/>
          </p:nvSpPr>
          <p:spPr>
            <a:xfrm>
              <a:off x="5934240" y="2619360"/>
              <a:ext cx="20880" cy="137880"/>
            </a:xfrm>
            <a:prstGeom prst="rect">
              <a:avLst/>
            </a:prstGeom>
            <a:solidFill>
              <a:schemeClr val="dk1"/>
            </a:solidFill>
            <a:ln w="0">
              <a:noFill/>
            </a:ln>
          </p:spPr>
          <p:style>
            <a:lnRef idx="0"/>
            <a:fillRef idx="0"/>
            <a:effectRef idx="0"/>
            <a:fontRef idx="minor"/>
          </p:style>
        </p:sp>
        <p:sp>
          <p:nvSpPr>
            <p:cNvPr id="2493" name="Google Shape;2462;p50"/>
            <p:cNvSpPr/>
            <p:nvPr/>
          </p:nvSpPr>
          <p:spPr>
            <a:xfrm>
              <a:off x="6232680" y="2619360"/>
              <a:ext cx="20880" cy="137880"/>
            </a:xfrm>
            <a:prstGeom prst="rect">
              <a:avLst/>
            </a:prstGeom>
            <a:solidFill>
              <a:schemeClr val="dk1"/>
            </a:solidFill>
            <a:ln w="0">
              <a:noFill/>
            </a:ln>
          </p:spPr>
          <p:style>
            <a:lnRef idx="0"/>
            <a:fillRef idx="0"/>
            <a:effectRef idx="0"/>
            <a:fontRef idx="minor"/>
          </p:style>
        </p:sp>
        <p:sp>
          <p:nvSpPr>
            <p:cNvPr id="2494" name="Google Shape;2463;p50"/>
            <p:cNvSpPr/>
            <p:nvPr/>
          </p:nvSpPr>
          <p:spPr>
            <a:xfrm>
              <a:off x="5912640" y="2527920"/>
              <a:ext cx="67680" cy="69480"/>
            </a:xfrm>
            <a:prstGeom prst="ellipse">
              <a:avLst/>
            </a:prstGeom>
            <a:solidFill>
              <a:schemeClr val="dk1"/>
            </a:solidFill>
            <a:ln w="0">
              <a:noFill/>
            </a:ln>
          </p:spPr>
          <p:style>
            <a:lnRef idx="0"/>
            <a:fillRef idx="0"/>
            <a:effectRef idx="0"/>
            <a:fontRef idx="minor"/>
          </p:style>
        </p:sp>
        <p:sp>
          <p:nvSpPr>
            <p:cNvPr id="2495" name="Google Shape;2464;p50"/>
            <p:cNvSpPr/>
            <p:nvPr/>
          </p:nvSpPr>
          <p:spPr>
            <a:xfrm>
              <a:off x="6207120" y="2527920"/>
              <a:ext cx="67680" cy="69480"/>
            </a:xfrm>
            <a:prstGeom prst="ellipse">
              <a:avLst/>
            </a:prstGeom>
            <a:solidFill>
              <a:schemeClr val="dk1"/>
            </a:solidFill>
            <a:ln w="0">
              <a:noFill/>
            </a:ln>
          </p:spPr>
          <p:style>
            <a:lnRef idx="0"/>
            <a:fillRef idx="0"/>
            <a:effectRef idx="0"/>
            <a:fontRef idx="minor"/>
          </p:style>
        </p:sp>
        <p:sp>
          <p:nvSpPr>
            <p:cNvPr id="2496" name="Google Shape;2465;p50"/>
            <p:cNvSpPr/>
            <p:nvPr/>
          </p:nvSpPr>
          <p:spPr>
            <a:xfrm>
              <a:off x="6207120" y="2779560"/>
              <a:ext cx="67680" cy="69480"/>
            </a:xfrm>
            <a:prstGeom prst="ellipse">
              <a:avLst/>
            </a:prstGeom>
            <a:solidFill>
              <a:schemeClr val="dk1"/>
            </a:solidFill>
            <a:ln w="0">
              <a:noFill/>
            </a:ln>
          </p:spPr>
          <p:style>
            <a:lnRef idx="0"/>
            <a:fillRef idx="0"/>
            <a:effectRef idx="0"/>
            <a:fontRef idx="minor"/>
          </p:style>
        </p:sp>
        <p:sp>
          <p:nvSpPr>
            <p:cNvPr id="2497" name="Google Shape;2466;p50"/>
            <p:cNvSpPr/>
            <p:nvPr/>
          </p:nvSpPr>
          <p:spPr>
            <a:xfrm>
              <a:off x="5912640" y="2779560"/>
              <a:ext cx="67680" cy="69480"/>
            </a:xfrm>
            <a:prstGeom prst="ellipse">
              <a:avLst/>
            </a:prstGeom>
            <a:solidFill>
              <a:schemeClr val="dk1"/>
            </a:solidFill>
            <a:ln w="0">
              <a:noFill/>
            </a:ln>
          </p:spPr>
          <p:style>
            <a:lnRef idx="0"/>
            <a:fillRef idx="0"/>
            <a:effectRef idx="0"/>
            <a:fontRef idx="minor"/>
          </p:style>
        </p:sp>
      </p:grpSp>
      <p:sp>
        <p:nvSpPr>
          <p:cNvPr id="2498" name="Google Shape;2467;p50"/>
          <p:cNvSpPr/>
          <p:nvPr/>
        </p:nvSpPr>
        <p:spPr>
          <a:xfrm>
            <a:off x="7373880" y="2484720"/>
            <a:ext cx="317160" cy="338760"/>
          </a:xfrm>
          <a:custGeom>
            <a:avLst/>
            <a:gdLst/>
            <a:ahLst/>
            <a:rect l="l" t="t" r="r" b="b"/>
            <a:pathLst>
              <a:path w="163" h="174">
                <a:moveTo>
                  <a:pt x="116" y="58"/>
                </a:moveTo>
                <a:lnTo>
                  <a:pt x="116" y="0"/>
                </a:lnTo>
                <a:lnTo>
                  <a:pt x="0" y="0"/>
                </a:lnTo>
                <a:lnTo>
                  <a:pt x="0" y="116"/>
                </a:lnTo>
                <a:lnTo>
                  <a:pt x="47" y="116"/>
                </a:lnTo>
                <a:lnTo>
                  <a:pt x="47" y="174"/>
                </a:lnTo>
                <a:lnTo>
                  <a:pt x="163" y="174"/>
                </a:lnTo>
                <a:lnTo>
                  <a:pt x="163" y="58"/>
                </a:lnTo>
                <a:lnTo>
                  <a:pt x="116" y="58"/>
                </a:lnTo>
                <a:close/>
                <a:moveTo>
                  <a:pt x="151" y="163"/>
                </a:moveTo>
                <a:lnTo>
                  <a:pt x="58" y="163"/>
                </a:lnTo>
                <a:lnTo>
                  <a:pt x="58" y="116"/>
                </a:lnTo>
                <a:lnTo>
                  <a:pt x="116" y="116"/>
                </a:lnTo>
                <a:lnTo>
                  <a:pt x="116" y="69"/>
                </a:lnTo>
                <a:lnTo>
                  <a:pt x="151" y="69"/>
                </a:lnTo>
                <a:lnTo>
                  <a:pt x="151" y="163"/>
                </a:lnTo>
                <a:close/>
              </a:path>
            </a:pathLst>
          </a:custGeom>
          <a:solidFill>
            <a:schemeClr val="dk1"/>
          </a:solidFill>
          <a:ln w="0">
            <a:noFill/>
          </a:ln>
        </p:spPr>
        <p:style>
          <a:lnRef idx="0"/>
          <a:fillRef idx="0"/>
          <a:effectRef idx="0"/>
          <a:fontRef idx="minor"/>
        </p:style>
      </p:sp>
      <p:sp>
        <p:nvSpPr>
          <p:cNvPr id="2499" name="Google Shape;2468;p50"/>
          <p:cNvSpPr/>
          <p:nvPr/>
        </p:nvSpPr>
        <p:spPr>
          <a:xfrm>
            <a:off x="6640200" y="2484720"/>
            <a:ext cx="321120" cy="317160"/>
          </a:xfrm>
          <a:custGeom>
            <a:avLst/>
            <a:gdLst/>
            <a:ahLst/>
            <a:rect l="l" t="t" r="r" b="b"/>
            <a:pathLst>
              <a:path w="165" h="163">
                <a:moveTo>
                  <a:pt x="118" y="46"/>
                </a:moveTo>
                <a:lnTo>
                  <a:pt x="118" y="0"/>
                </a:lnTo>
                <a:lnTo>
                  <a:pt x="0" y="0"/>
                </a:lnTo>
                <a:lnTo>
                  <a:pt x="0" y="116"/>
                </a:lnTo>
                <a:lnTo>
                  <a:pt x="47" y="116"/>
                </a:lnTo>
                <a:lnTo>
                  <a:pt x="47" y="163"/>
                </a:lnTo>
                <a:lnTo>
                  <a:pt x="165" y="163"/>
                </a:lnTo>
                <a:lnTo>
                  <a:pt x="165" y="46"/>
                </a:lnTo>
                <a:lnTo>
                  <a:pt x="118" y="46"/>
                </a:lnTo>
                <a:close/>
                <a:moveTo>
                  <a:pt x="153" y="151"/>
                </a:moveTo>
                <a:lnTo>
                  <a:pt x="60" y="151"/>
                </a:lnTo>
                <a:lnTo>
                  <a:pt x="60" y="58"/>
                </a:lnTo>
                <a:lnTo>
                  <a:pt x="153" y="58"/>
                </a:lnTo>
                <a:lnTo>
                  <a:pt x="153" y="151"/>
                </a:lnTo>
                <a:close/>
              </a:path>
            </a:pathLst>
          </a:custGeom>
          <a:solidFill>
            <a:schemeClr val="dk1"/>
          </a:solidFill>
          <a:ln w="0">
            <a:noFill/>
          </a:ln>
        </p:spPr>
        <p:style>
          <a:lnRef idx="0"/>
          <a:fillRef idx="0"/>
          <a:effectRef idx="0"/>
          <a:fontRef idx="minor"/>
        </p:style>
      </p:sp>
      <p:grpSp>
        <p:nvGrpSpPr>
          <p:cNvPr id="2500" name="Google Shape;2469;p50"/>
          <p:cNvGrpSpPr/>
          <p:nvPr/>
        </p:nvGrpSpPr>
        <p:grpSpPr>
          <a:xfrm>
            <a:off x="4449600" y="2485080"/>
            <a:ext cx="321120" cy="363960"/>
            <a:chOff x="4449600" y="2485080"/>
            <a:chExt cx="321120" cy="363960"/>
          </a:xfrm>
        </p:grpSpPr>
        <p:sp>
          <p:nvSpPr>
            <p:cNvPr id="2501" name="Google Shape;2470;p50"/>
            <p:cNvSpPr/>
            <p:nvPr/>
          </p:nvSpPr>
          <p:spPr>
            <a:xfrm>
              <a:off x="4449600" y="2485080"/>
              <a:ext cx="321120" cy="180720"/>
            </a:xfrm>
            <a:custGeom>
              <a:avLst/>
              <a:gdLst/>
              <a:ahLst/>
              <a:rect l="l" t="t" r="r" b="b"/>
              <a:pathLst>
                <a:path w="102" h="58">
                  <a:moveTo>
                    <a:pt x="8" y="58"/>
                  </a:moveTo>
                  <a:cubicBezTo>
                    <a:pt x="95" y="58"/>
                    <a:pt x="95" y="58"/>
                    <a:pt x="95" y="58"/>
                  </a:cubicBezTo>
                  <a:cubicBezTo>
                    <a:pt x="99" y="58"/>
                    <a:pt x="102" y="54"/>
                    <a:pt x="102" y="50"/>
                  </a:cubicBezTo>
                  <a:cubicBezTo>
                    <a:pt x="102" y="46"/>
                    <a:pt x="99" y="43"/>
                    <a:pt x="95" y="43"/>
                  </a:cubicBezTo>
                  <a:cubicBezTo>
                    <a:pt x="73" y="43"/>
                    <a:pt x="73" y="43"/>
                    <a:pt x="73" y="43"/>
                  </a:cubicBezTo>
                  <a:cubicBezTo>
                    <a:pt x="69" y="43"/>
                    <a:pt x="66" y="40"/>
                    <a:pt x="66" y="36"/>
                  </a:cubicBezTo>
                  <a:cubicBezTo>
                    <a:pt x="66" y="7"/>
                    <a:pt x="66" y="7"/>
                    <a:pt x="66" y="7"/>
                  </a:cubicBezTo>
                  <a:cubicBezTo>
                    <a:pt x="66" y="3"/>
                    <a:pt x="62" y="0"/>
                    <a:pt x="58" y="0"/>
                  </a:cubicBezTo>
                  <a:cubicBezTo>
                    <a:pt x="44" y="0"/>
                    <a:pt x="44" y="0"/>
                    <a:pt x="44" y="0"/>
                  </a:cubicBezTo>
                  <a:cubicBezTo>
                    <a:pt x="40" y="0"/>
                    <a:pt x="37" y="3"/>
                    <a:pt x="37" y="7"/>
                  </a:cubicBezTo>
                  <a:cubicBezTo>
                    <a:pt x="37" y="36"/>
                    <a:pt x="37" y="36"/>
                    <a:pt x="37" y="36"/>
                  </a:cubicBezTo>
                  <a:cubicBezTo>
                    <a:pt x="37" y="40"/>
                    <a:pt x="33" y="43"/>
                    <a:pt x="29" y="43"/>
                  </a:cubicBezTo>
                  <a:cubicBezTo>
                    <a:pt x="8" y="43"/>
                    <a:pt x="8" y="43"/>
                    <a:pt x="8" y="43"/>
                  </a:cubicBezTo>
                  <a:cubicBezTo>
                    <a:pt x="4" y="43"/>
                    <a:pt x="0" y="46"/>
                    <a:pt x="0" y="50"/>
                  </a:cubicBezTo>
                  <a:cubicBezTo>
                    <a:pt x="0" y="54"/>
                    <a:pt x="4" y="58"/>
                    <a:pt x="8" y="58"/>
                  </a:cubicBezTo>
                  <a:close/>
                  <a:moveTo>
                    <a:pt x="48" y="7"/>
                  </a:moveTo>
                  <a:cubicBezTo>
                    <a:pt x="55" y="7"/>
                    <a:pt x="55" y="7"/>
                    <a:pt x="55" y="7"/>
                  </a:cubicBezTo>
                  <a:cubicBezTo>
                    <a:pt x="57" y="7"/>
                    <a:pt x="58" y="8"/>
                    <a:pt x="58" y="10"/>
                  </a:cubicBezTo>
                  <a:cubicBezTo>
                    <a:pt x="58" y="12"/>
                    <a:pt x="57" y="14"/>
                    <a:pt x="55" y="14"/>
                  </a:cubicBezTo>
                  <a:cubicBezTo>
                    <a:pt x="48" y="14"/>
                    <a:pt x="48" y="14"/>
                    <a:pt x="48" y="14"/>
                  </a:cubicBezTo>
                  <a:cubicBezTo>
                    <a:pt x="46" y="14"/>
                    <a:pt x="44" y="12"/>
                    <a:pt x="44" y="10"/>
                  </a:cubicBezTo>
                  <a:cubicBezTo>
                    <a:pt x="44" y="8"/>
                    <a:pt x="46" y="7"/>
                    <a:pt x="48" y="7"/>
                  </a:cubicBezTo>
                  <a:close/>
                </a:path>
              </a:pathLst>
            </a:custGeom>
            <a:solidFill>
              <a:schemeClr val="dk1"/>
            </a:solidFill>
            <a:ln w="0">
              <a:noFill/>
            </a:ln>
          </p:spPr>
          <p:style>
            <a:lnRef idx="0"/>
            <a:fillRef idx="0"/>
            <a:effectRef idx="0"/>
            <a:fontRef idx="minor"/>
          </p:style>
        </p:sp>
        <p:sp>
          <p:nvSpPr>
            <p:cNvPr id="2502" name="Google Shape;2471;p50"/>
            <p:cNvSpPr/>
            <p:nvPr/>
          </p:nvSpPr>
          <p:spPr>
            <a:xfrm>
              <a:off x="4449600" y="2689920"/>
              <a:ext cx="321120" cy="159120"/>
            </a:xfrm>
            <a:custGeom>
              <a:avLst/>
              <a:gdLst/>
              <a:ahLst/>
              <a:rect l="l" t="t" r="r" b="b"/>
              <a:pathLst>
                <a:path w="102" h="51">
                  <a:moveTo>
                    <a:pt x="92" y="0"/>
                  </a:moveTo>
                  <a:cubicBezTo>
                    <a:pt x="11" y="0"/>
                    <a:pt x="11" y="0"/>
                    <a:pt x="11" y="0"/>
                  </a:cubicBezTo>
                  <a:cubicBezTo>
                    <a:pt x="9" y="0"/>
                    <a:pt x="7" y="1"/>
                    <a:pt x="7" y="3"/>
                  </a:cubicBezTo>
                  <a:cubicBezTo>
                    <a:pt x="0" y="51"/>
                    <a:pt x="0" y="51"/>
                    <a:pt x="0" y="51"/>
                  </a:cubicBezTo>
                  <a:cubicBezTo>
                    <a:pt x="22" y="51"/>
                    <a:pt x="22" y="51"/>
                    <a:pt x="22" y="51"/>
                  </a:cubicBezTo>
                  <a:cubicBezTo>
                    <a:pt x="29" y="29"/>
                    <a:pt x="29" y="29"/>
                    <a:pt x="29" y="29"/>
                  </a:cubicBezTo>
                  <a:cubicBezTo>
                    <a:pt x="29" y="51"/>
                    <a:pt x="29" y="51"/>
                    <a:pt x="29" y="51"/>
                  </a:cubicBezTo>
                  <a:cubicBezTo>
                    <a:pt x="73" y="51"/>
                    <a:pt x="73" y="51"/>
                    <a:pt x="73" y="51"/>
                  </a:cubicBezTo>
                  <a:cubicBezTo>
                    <a:pt x="73" y="29"/>
                    <a:pt x="73" y="29"/>
                    <a:pt x="73" y="29"/>
                  </a:cubicBezTo>
                  <a:cubicBezTo>
                    <a:pt x="80" y="51"/>
                    <a:pt x="80" y="51"/>
                    <a:pt x="80" y="51"/>
                  </a:cubicBezTo>
                  <a:cubicBezTo>
                    <a:pt x="102" y="51"/>
                    <a:pt x="102" y="51"/>
                    <a:pt x="102" y="51"/>
                  </a:cubicBezTo>
                  <a:cubicBezTo>
                    <a:pt x="95" y="3"/>
                    <a:pt x="95" y="3"/>
                    <a:pt x="95" y="3"/>
                  </a:cubicBezTo>
                  <a:cubicBezTo>
                    <a:pt x="95" y="1"/>
                    <a:pt x="93" y="0"/>
                    <a:pt x="92" y="0"/>
                  </a:cubicBezTo>
                  <a:close/>
                </a:path>
              </a:pathLst>
            </a:custGeom>
            <a:solidFill>
              <a:schemeClr val="dk1"/>
            </a:solidFill>
            <a:ln w="0">
              <a:noFill/>
            </a:ln>
          </p:spPr>
          <p:style>
            <a:lnRef idx="0"/>
            <a:fillRef idx="0"/>
            <a:effectRef idx="0"/>
            <a:fontRef idx="minor"/>
          </p:style>
        </p:sp>
      </p:grpSp>
      <p:grpSp>
        <p:nvGrpSpPr>
          <p:cNvPr id="2503" name="Google Shape;2472;p50"/>
          <p:cNvGrpSpPr/>
          <p:nvPr/>
        </p:nvGrpSpPr>
        <p:grpSpPr>
          <a:xfrm>
            <a:off x="2990520" y="2506320"/>
            <a:ext cx="362520" cy="368280"/>
            <a:chOff x="2990520" y="2506320"/>
            <a:chExt cx="362520" cy="368280"/>
          </a:xfrm>
        </p:grpSpPr>
        <p:sp>
          <p:nvSpPr>
            <p:cNvPr id="2504" name="Google Shape;2473;p50"/>
            <p:cNvSpPr/>
            <p:nvPr/>
          </p:nvSpPr>
          <p:spPr>
            <a:xfrm>
              <a:off x="3127320" y="2506320"/>
              <a:ext cx="225720" cy="223560"/>
            </a:xfrm>
            <a:custGeom>
              <a:avLst/>
              <a:gdLst/>
              <a:ahLst/>
              <a:rect l="l" t="t" r="r" b="b"/>
              <a:pathLst>
                <a:path w="72" h="71">
                  <a:moveTo>
                    <a:pt x="67" y="4"/>
                  </a:moveTo>
                  <a:cubicBezTo>
                    <a:pt x="62" y="0"/>
                    <a:pt x="57" y="5"/>
                    <a:pt x="57" y="5"/>
                  </a:cubicBezTo>
                  <a:cubicBezTo>
                    <a:pt x="57" y="5"/>
                    <a:pt x="28" y="34"/>
                    <a:pt x="22" y="40"/>
                  </a:cubicBezTo>
                  <a:cubicBezTo>
                    <a:pt x="16" y="45"/>
                    <a:pt x="0" y="52"/>
                    <a:pt x="0" y="52"/>
                  </a:cubicBezTo>
                  <a:cubicBezTo>
                    <a:pt x="19" y="71"/>
                    <a:pt x="19" y="71"/>
                    <a:pt x="19" y="71"/>
                  </a:cubicBezTo>
                  <a:cubicBezTo>
                    <a:pt x="19" y="71"/>
                    <a:pt x="26" y="55"/>
                    <a:pt x="32" y="49"/>
                  </a:cubicBezTo>
                  <a:cubicBezTo>
                    <a:pt x="37" y="43"/>
                    <a:pt x="66" y="15"/>
                    <a:pt x="66" y="15"/>
                  </a:cubicBezTo>
                  <a:cubicBezTo>
                    <a:pt x="66" y="15"/>
                    <a:pt x="72" y="9"/>
                    <a:pt x="67" y="4"/>
                  </a:cubicBezTo>
                  <a:close/>
                </a:path>
              </a:pathLst>
            </a:custGeom>
            <a:solidFill>
              <a:schemeClr val="dk1"/>
            </a:solidFill>
            <a:ln w="0">
              <a:noFill/>
            </a:ln>
          </p:spPr>
          <p:style>
            <a:lnRef idx="0"/>
            <a:fillRef idx="0"/>
            <a:effectRef idx="0"/>
            <a:fontRef idx="minor"/>
          </p:style>
        </p:sp>
        <p:sp>
          <p:nvSpPr>
            <p:cNvPr id="2505" name="Google Shape;2474;p50"/>
            <p:cNvSpPr/>
            <p:nvPr/>
          </p:nvSpPr>
          <p:spPr>
            <a:xfrm>
              <a:off x="2990520" y="2689920"/>
              <a:ext cx="176760" cy="184680"/>
            </a:xfrm>
            <a:custGeom>
              <a:avLst/>
              <a:gdLst/>
              <a:ahLst/>
              <a:rect l="l" t="t" r="r" b="b"/>
              <a:pathLst>
                <a:path w="56" h="59">
                  <a:moveTo>
                    <a:pt x="22" y="13"/>
                  </a:moveTo>
                  <a:cubicBezTo>
                    <a:pt x="13" y="34"/>
                    <a:pt x="14" y="46"/>
                    <a:pt x="0" y="49"/>
                  </a:cubicBezTo>
                  <a:cubicBezTo>
                    <a:pt x="56" y="59"/>
                    <a:pt x="56" y="19"/>
                    <a:pt x="56" y="19"/>
                  </a:cubicBezTo>
                  <a:cubicBezTo>
                    <a:pt x="37" y="0"/>
                    <a:pt x="37" y="0"/>
                    <a:pt x="37" y="0"/>
                  </a:cubicBezTo>
                  <a:cubicBezTo>
                    <a:pt x="37" y="0"/>
                    <a:pt x="26" y="3"/>
                    <a:pt x="22" y="13"/>
                  </a:cubicBezTo>
                  <a:close/>
                  <a:moveTo>
                    <a:pt x="16" y="43"/>
                  </a:moveTo>
                  <a:cubicBezTo>
                    <a:pt x="21" y="38"/>
                    <a:pt x="27" y="14"/>
                    <a:pt x="36" y="8"/>
                  </a:cubicBezTo>
                  <a:cubicBezTo>
                    <a:pt x="42" y="12"/>
                    <a:pt x="36" y="31"/>
                    <a:pt x="16" y="43"/>
                  </a:cubicBezTo>
                  <a:close/>
                </a:path>
              </a:pathLst>
            </a:custGeom>
            <a:solidFill>
              <a:schemeClr val="dk1"/>
            </a:solidFill>
            <a:ln w="0">
              <a:noFill/>
            </a:ln>
          </p:spPr>
          <p:style>
            <a:lnRef idx="0"/>
            <a:fillRef idx="0"/>
            <a:effectRef idx="0"/>
            <a:fontRef idx="minor"/>
          </p:style>
        </p:sp>
      </p:grpSp>
      <p:sp>
        <p:nvSpPr>
          <p:cNvPr id="2506" name="Google Shape;2475;p50"/>
          <p:cNvSpPr/>
          <p:nvPr/>
        </p:nvSpPr>
        <p:spPr>
          <a:xfrm>
            <a:off x="9560520" y="2484720"/>
            <a:ext cx="367920" cy="363960"/>
          </a:xfrm>
          <a:custGeom>
            <a:avLst/>
            <a:gdLst/>
            <a:ahLst/>
            <a:rect l="l" t="t" r="r" b="b"/>
            <a:pathLst>
              <a:path w="117" h="116">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dk1"/>
          </a:solidFill>
          <a:ln w="0">
            <a:noFill/>
          </a:ln>
        </p:spPr>
        <p:style>
          <a:lnRef idx="0"/>
          <a:fillRef idx="0"/>
          <a:effectRef idx="0"/>
          <a:fontRef idx="minor"/>
        </p:style>
      </p:sp>
      <p:grpSp>
        <p:nvGrpSpPr>
          <p:cNvPr id="2507" name="Google Shape;2476;p50"/>
          <p:cNvGrpSpPr/>
          <p:nvPr/>
        </p:nvGrpSpPr>
        <p:grpSpPr>
          <a:xfrm>
            <a:off x="8103240" y="2551320"/>
            <a:ext cx="363960" cy="297720"/>
            <a:chOff x="8103240" y="2551320"/>
            <a:chExt cx="363960" cy="297720"/>
          </a:xfrm>
        </p:grpSpPr>
        <p:sp>
          <p:nvSpPr>
            <p:cNvPr id="2508" name="Google Shape;2477;p50"/>
            <p:cNvSpPr/>
            <p:nvPr/>
          </p:nvSpPr>
          <p:spPr>
            <a:xfrm>
              <a:off x="8237880" y="2551320"/>
              <a:ext cx="229320" cy="159120"/>
            </a:xfrm>
            <a:prstGeom prst="rect">
              <a:avLst/>
            </a:prstGeom>
            <a:solidFill>
              <a:schemeClr val="dk1"/>
            </a:solidFill>
            <a:ln w="0">
              <a:noFill/>
            </a:ln>
          </p:spPr>
          <p:style>
            <a:lnRef idx="0"/>
            <a:fillRef idx="0"/>
            <a:effectRef idx="0"/>
            <a:fontRef idx="minor"/>
          </p:style>
        </p:sp>
        <p:sp>
          <p:nvSpPr>
            <p:cNvPr id="2509" name="Google Shape;2478;p50"/>
            <p:cNvSpPr/>
            <p:nvPr/>
          </p:nvSpPr>
          <p:spPr>
            <a:xfrm>
              <a:off x="8171640" y="2619360"/>
              <a:ext cx="225720" cy="159120"/>
            </a:xfrm>
            <a:custGeom>
              <a:avLst/>
              <a:gdLst/>
              <a:ahLst/>
              <a:rect l="l" t="t" r="r" b="b"/>
              <a:pathLst>
                <a:path w="116" h="82">
                  <a:moveTo>
                    <a:pt x="23" y="0"/>
                  </a:moveTo>
                  <a:lnTo>
                    <a:pt x="0" y="0"/>
                  </a:lnTo>
                  <a:lnTo>
                    <a:pt x="0" y="82"/>
                  </a:lnTo>
                  <a:lnTo>
                    <a:pt x="116" y="82"/>
                  </a:lnTo>
                  <a:lnTo>
                    <a:pt x="116" y="58"/>
                  </a:lnTo>
                  <a:lnTo>
                    <a:pt x="23" y="58"/>
                  </a:lnTo>
                  <a:lnTo>
                    <a:pt x="23" y="0"/>
                  </a:lnTo>
                  <a:close/>
                </a:path>
              </a:pathLst>
            </a:custGeom>
            <a:solidFill>
              <a:schemeClr val="dk1"/>
            </a:solidFill>
            <a:ln w="0">
              <a:noFill/>
            </a:ln>
          </p:spPr>
          <p:style>
            <a:lnRef idx="0"/>
            <a:fillRef idx="0"/>
            <a:effectRef idx="0"/>
            <a:fontRef idx="minor"/>
          </p:style>
        </p:sp>
        <p:sp>
          <p:nvSpPr>
            <p:cNvPr id="2510" name="Google Shape;2479;p50"/>
            <p:cNvSpPr/>
            <p:nvPr/>
          </p:nvSpPr>
          <p:spPr>
            <a:xfrm>
              <a:off x="8103240" y="2689920"/>
              <a:ext cx="225720" cy="159120"/>
            </a:xfrm>
            <a:custGeom>
              <a:avLst/>
              <a:gdLst/>
              <a:ahLst/>
              <a:rect l="l" t="t" r="r" b="b"/>
              <a:pathLst>
                <a:path w="116" h="82">
                  <a:moveTo>
                    <a:pt x="22" y="0"/>
                  </a:moveTo>
                  <a:lnTo>
                    <a:pt x="0" y="0"/>
                  </a:lnTo>
                  <a:lnTo>
                    <a:pt x="0" y="82"/>
                  </a:lnTo>
                  <a:lnTo>
                    <a:pt x="116" y="82"/>
                  </a:lnTo>
                  <a:lnTo>
                    <a:pt x="116" y="58"/>
                  </a:lnTo>
                  <a:lnTo>
                    <a:pt x="22" y="58"/>
                  </a:lnTo>
                  <a:lnTo>
                    <a:pt x="22" y="0"/>
                  </a:lnTo>
                  <a:close/>
                </a:path>
              </a:pathLst>
            </a:custGeom>
            <a:solidFill>
              <a:schemeClr val="dk1"/>
            </a:solidFill>
            <a:ln w="0">
              <a:noFill/>
            </a:ln>
          </p:spPr>
          <p:style>
            <a:lnRef idx="0"/>
            <a:fillRef idx="0"/>
            <a:effectRef idx="0"/>
            <a:fontRef idx="minor"/>
          </p:style>
        </p:sp>
      </p:grpSp>
      <p:sp>
        <p:nvSpPr>
          <p:cNvPr id="2511" name="Google Shape;2480;p50"/>
          <p:cNvSpPr/>
          <p:nvPr/>
        </p:nvSpPr>
        <p:spPr>
          <a:xfrm>
            <a:off x="8832960" y="2506320"/>
            <a:ext cx="362160" cy="342720"/>
          </a:xfrm>
          <a:custGeom>
            <a:avLst/>
            <a:gdLst/>
            <a:ahLst/>
            <a:rect l="l" t="t" r="r" b="b"/>
            <a:pathLst>
              <a:path w="116" h="109">
                <a:moveTo>
                  <a:pt x="65" y="0"/>
                </a:moveTo>
                <a:cubicBezTo>
                  <a:pt x="22" y="0"/>
                  <a:pt x="0" y="43"/>
                  <a:pt x="0" y="72"/>
                </a:cubicBezTo>
                <a:cubicBezTo>
                  <a:pt x="0" y="80"/>
                  <a:pt x="15" y="94"/>
                  <a:pt x="22" y="72"/>
                </a:cubicBezTo>
                <a:cubicBezTo>
                  <a:pt x="25" y="63"/>
                  <a:pt x="44" y="65"/>
                  <a:pt x="44" y="80"/>
                </a:cubicBezTo>
                <a:cubicBezTo>
                  <a:pt x="44" y="96"/>
                  <a:pt x="51" y="109"/>
                  <a:pt x="65" y="109"/>
                </a:cubicBezTo>
                <a:cubicBezTo>
                  <a:pt x="109" y="109"/>
                  <a:pt x="116" y="72"/>
                  <a:pt x="116" y="51"/>
                </a:cubicBezTo>
                <a:cubicBezTo>
                  <a:pt x="116" y="29"/>
                  <a:pt x="109" y="0"/>
                  <a:pt x="65" y="0"/>
                </a:cubicBezTo>
                <a:close/>
                <a:moveTo>
                  <a:pt x="29" y="52"/>
                </a:moveTo>
                <a:cubicBezTo>
                  <a:pt x="24" y="52"/>
                  <a:pt x="20" y="48"/>
                  <a:pt x="20" y="43"/>
                </a:cubicBezTo>
                <a:cubicBezTo>
                  <a:pt x="20" y="38"/>
                  <a:pt x="24" y="34"/>
                  <a:pt x="29" y="34"/>
                </a:cubicBezTo>
                <a:cubicBezTo>
                  <a:pt x="34" y="34"/>
                  <a:pt x="38" y="38"/>
                  <a:pt x="38" y="43"/>
                </a:cubicBezTo>
                <a:cubicBezTo>
                  <a:pt x="38" y="48"/>
                  <a:pt x="34" y="52"/>
                  <a:pt x="29" y="52"/>
                </a:cubicBezTo>
                <a:close/>
                <a:moveTo>
                  <a:pt x="45" y="25"/>
                </a:moveTo>
                <a:cubicBezTo>
                  <a:pt x="45" y="20"/>
                  <a:pt x="50" y="16"/>
                  <a:pt x="55" y="16"/>
                </a:cubicBezTo>
                <a:cubicBezTo>
                  <a:pt x="60" y="16"/>
                  <a:pt x="64" y="20"/>
                  <a:pt x="64" y="25"/>
                </a:cubicBezTo>
                <a:cubicBezTo>
                  <a:pt x="64" y="30"/>
                  <a:pt x="60" y="34"/>
                  <a:pt x="55" y="34"/>
                </a:cubicBezTo>
                <a:cubicBezTo>
                  <a:pt x="50" y="34"/>
                  <a:pt x="45" y="30"/>
                  <a:pt x="45" y="25"/>
                </a:cubicBezTo>
                <a:close/>
                <a:moveTo>
                  <a:pt x="69" y="89"/>
                </a:moveTo>
                <a:cubicBezTo>
                  <a:pt x="62" y="89"/>
                  <a:pt x="56" y="83"/>
                  <a:pt x="56" y="76"/>
                </a:cubicBezTo>
                <a:cubicBezTo>
                  <a:pt x="56" y="69"/>
                  <a:pt x="62" y="63"/>
                  <a:pt x="69" y="63"/>
                </a:cubicBezTo>
                <a:cubicBezTo>
                  <a:pt x="76" y="63"/>
                  <a:pt x="82" y="69"/>
                  <a:pt x="82" y="76"/>
                </a:cubicBezTo>
                <a:cubicBezTo>
                  <a:pt x="82" y="83"/>
                  <a:pt x="76" y="89"/>
                  <a:pt x="69" y="89"/>
                </a:cubicBezTo>
                <a:close/>
                <a:moveTo>
                  <a:pt x="91" y="67"/>
                </a:moveTo>
                <a:cubicBezTo>
                  <a:pt x="88" y="67"/>
                  <a:pt x="85" y="65"/>
                  <a:pt x="85" y="62"/>
                </a:cubicBezTo>
                <a:cubicBezTo>
                  <a:pt x="85" y="59"/>
                  <a:pt x="88" y="56"/>
                  <a:pt x="91" y="56"/>
                </a:cubicBezTo>
                <a:cubicBezTo>
                  <a:pt x="94" y="56"/>
                  <a:pt x="96" y="59"/>
                  <a:pt x="96" y="62"/>
                </a:cubicBezTo>
                <a:cubicBezTo>
                  <a:pt x="96" y="65"/>
                  <a:pt x="94" y="67"/>
                  <a:pt x="91" y="67"/>
                </a:cubicBezTo>
                <a:close/>
                <a:moveTo>
                  <a:pt x="84" y="45"/>
                </a:moveTo>
                <a:cubicBezTo>
                  <a:pt x="77" y="45"/>
                  <a:pt x="71" y="40"/>
                  <a:pt x="71" y="33"/>
                </a:cubicBezTo>
                <a:cubicBezTo>
                  <a:pt x="71" y="26"/>
                  <a:pt x="77" y="20"/>
                  <a:pt x="84" y="20"/>
                </a:cubicBezTo>
                <a:cubicBezTo>
                  <a:pt x="91" y="20"/>
                  <a:pt x="96" y="26"/>
                  <a:pt x="96" y="33"/>
                </a:cubicBezTo>
                <a:cubicBezTo>
                  <a:pt x="96" y="40"/>
                  <a:pt x="91" y="45"/>
                  <a:pt x="84" y="45"/>
                </a:cubicBezTo>
                <a:close/>
              </a:path>
            </a:pathLst>
          </a:custGeom>
          <a:solidFill>
            <a:schemeClr val="dk1"/>
          </a:solidFill>
          <a:ln w="0">
            <a:noFill/>
          </a:ln>
        </p:spPr>
        <p:style>
          <a:lnRef idx="0"/>
          <a:fillRef idx="0"/>
          <a:effectRef idx="0"/>
          <a:fontRef idx="minor"/>
        </p:style>
      </p:sp>
      <p:grpSp>
        <p:nvGrpSpPr>
          <p:cNvPr id="2512" name="Google Shape;2481;p50"/>
          <p:cNvGrpSpPr/>
          <p:nvPr/>
        </p:nvGrpSpPr>
        <p:grpSpPr>
          <a:xfrm>
            <a:off x="11023560" y="2506320"/>
            <a:ext cx="363960" cy="342720"/>
            <a:chOff x="11023560" y="2506320"/>
            <a:chExt cx="363960" cy="342720"/>
          </a:xfrm>
        </p:grpSpPr>
        <p:sp>
          <p:nvSpPr>
            <p:cNvPr id="2513" name="Google Shape;2482;p50"/>
            <p:cNvSpPr/>
            <p:nvPr/>
          </p:nvSpPr>
          <p:spPr>
            <a:xfrm>
              <a:off x="11023560" y="2506320"/>
              <a:ext cx="363960" cy="133920"/>
            </a:xfrm>
            <a:custGeom>
              <a:avLst/>
              <a:gdLst/>
              <a:ahLst/>
              <a:rect l="l" t="t" r="r" b="b"/>
              <a:pathLst>
                <a:path w="116" h="43">
                  <a:moveTo>
                    <a:pt x="108" y="15"/>
                  </a:moveTo>
                  <a:cubicBezTo>
                    <a:pt x="99" y="7"/>
                    <a:pt x="87" y="0"/>
                    <a:pt x="58" y="0"/>
                  </a:cubicBezTo>
                  <a:cubicBezTo>
                    <a:pt x="29" y="0"/>
                    <a:pt x="17" y="7"/>
                    <a:pt x="8" y="15"/>
                  </a:cubicBezTo>
                  <a:cubicBezTo>
                    <a:pt x="3" y="19"/>
                    <a:pt x="0" y="22"/>
                    <a:pt x="0" y="28"/>
                  </a:cubicBezTo>
                  <a:cubicBezTo>
                    <a:pt x="0" y="36"/>
                    <a:pt x="0" y="36"/>
                    <a:pt x="0" y="36"/>
                  </a:cubicBezTo>
                  <a:cubicBezTo>
                    <a:pt x="0" y="40"/>
                    <a:pt x="3" y="43"/>
                    <a:pt x="7" y="43"/>
                  </a:cubicBezTo>
                  <a:cubicBezTo>
                    <a:pt x="22" y="43"/>
                    <a:pt x="22" y="43"/>
                    <a:pt x="22" y="43"/>
                  </a:cubicBezTo>
                  <a:cubicBezTo>
                    <a:pt x="26" y="43"/>
                    <a:pt x="29" y="40"/>
                    <a:pt x="29" y="36"/>
                  </a:cubicBezTo>
                  <a:cubicBezTo>
                    <a:pt x="29" y="32"/>
                    <a:pt x="30" y="29"/>
                    <a:pt x="33" y="24"/>
                  </a:cubicBezTo>
                  <a:cubicBezTo>
                    <a:pt x="37" y="20"/>
                    <a:pt x="44" y="14"/>
                    <a:pt x="58" y="15"/>
                  </a:cubicBezTo>
                  <a:cubicBezTo>
                    <a:pt x="73" y="14"/>
                    <a:pt x="80" y="20"/>
                    <a:pt x="83" y="24"/>
                  </a:cubicBezTo>
                  <a:cubicBezTo>
                    <a:pt x="87" y="29"/>
                    <a:pt x="87" y="32"/>
                    <a:pt x="87" y="36"/>
                  </a:cubicBezTo>
                  <a:cubicBezTo>
                    <a:pt x="87" y="40"/>
                    <a:pt x="91" y="43"/>
                    <a:pt x="95" y="43"/>
                  </a:cubicBezTo>
                  <a:cubicBezTo>
                    <a:pt x="109" y="43"/>
                    <a:pt x="109" y="43"/>
                    <a:pt x="109" y="43"/>
                  </a:cubicBezTo>
                  <a:cubicBezTo>
                    <a:pt x="113" y="43"/>
                    <a:pt x="116" y="40"/>
                    <a:pt x="116" y="36"/>
                  </a:cubicBezTo>
                  <a:cubicBezTo>
                    <a:pt x="116" y="28"/>
                    <a:pt x="116" y="28"/>
                    <a:pt x="116" y="28"/>
                  </a:cubicBezTo>
                  <a:cubicBezTo>
                    <a:pt x="116" y="22"/>
                    <a:pt x="113" y="19"/>
                    <a:pt x="108" y="15"/>
                  </a:cubicBezTo>
                  <a:close/>
                </a:path>
              </a:pathLst>
            </a:custGeom>
            <a:solidFill>
              <a:schemeClr val="dk1"/>
            </a:solidFill>
            <a:ln w="0">
              <a:noFill/>
            </a:ln>
          </p:spPr>
          <p:style>
            <a:lnRef idx="0"/>
            <a:fillRef idx="0"/>
            <a:effectRef idx="0"/>
            <a:fontRef idx="minor"/>
          </p:style>
        </p:sp>
        <p:sp>
          <p:nvSpPr>
            <p:cNvPr id="2514" name="Google Shape;2483;p50"/>
            <p:cNvSpPr/>
            <p:nvPr/>
          </p:nvSpPr>
          <p:spPr>
            <a:xfrm>
              <a:off x="11161800" y="2711160"/>
              <a:ext cx="88920" cy="91080"/>
            </a:xfrm>
            <a:prstGeom prst="ellipse">
              <a:avLst/>
            </a:prstGeom>
            <a:solidFill>
              <a:schemeClr val="dk1"/>
            </a:solidFill>
            <a:ln w="0">
              <a:noFill/>
            </a:ln>
          </p:spPr>
          <p:style>
            <a:lnRef idx="0"/>
            <a:fillRef idx="0"/>
            <a:effectRef idx="0"/>
            <a:fontRef idx="minor"/>
          </p:style>
        </p:sp>
        <p:sp>
          <p:nvSpPr>
            <p:cNvPr id="2515" name="Google Shape;2484;p50"/>
            <p:cNvSpPr/>
            <p:nvPr/>
          </p:nvSpPr>
          <p:spPr>
            <a:xfrm>
              <a:off x="11044800" y="2598120"/>
              <a:ext cx="319320" cy="250920"/>
            </a:xfrm>
            <a:custGeom>
              <a:avLst/>
              <a:gdLst/>
              <a:ahLst/>
              <a:rect l="l" t="t" r="r" b="b"/>
              <a:pathLst>
                <a:path w="102" h="80">
                  <a:moveTo>
                    <a:pt x="76" y="14"/>
                  </a:moveTo>
                  <a:cubicBezTo>
                    <a:pt x="73" y="14"/>
                    <a:pt x="73" y="14"/>
                    <a:pt x="73" y="14"/>
                  </a:cubicBezTo>
                  <a:cubicBezTo>
                    <a:pt x="73" y="5"/>
                    <a:pt x="73" y="5"/>
                    <a:pt x="73" y="5"/>
                  </a:cubicBezTo>
                  <a:cubicBezTo>
                    <a:pt x="73" y="2"/>
                    <a:pt x="70" y="0"/>
                    <a:pt x="66" y="0"/>
                  </a:cubicBezTo>
                  <a:cubicBezTo>
                    <a:pt x="62" y="0"/>
                    <a:pt x="58" y="2"/>
                    <a:pt x="58" y="5"/>
                  </a:cubicBezTo>
                  <a:cubicBezTo>
                    <a:pt x="58" y="14"/>
                    <a:pt x="58" y="14"/>
                    <a:pt x="58" y="14"/>
                  </a:cubicBezTo>
                  <a:cubicBezTo>
                    <a:pt x="44" y="14"/>
                    <a:pt x="44" y="14"/>
                    <a:pt x="44" y="14"/>
                  </a:cubicBezTo>
                  <a:cubicBezTo>
                    <a:pt x="44" y="5"/>
                    <a:pt x="44" y="5"/>
                    <a:pt x="44" y="5"/>
                  </a:cubicBezTo>
                  <a:cubicBezTo>
                    <a:pt x="44" y="2"/>
                    <a:pt x="41" y="0"/>
                    <a:pt x="37" y="0"/>
                  </a:cubicBezTo>
                  <a:cubicBezTo>
                    <a:pt x="33" y="0"/>
                    <a:pt x="29" y="2"/>
                    <a:pt x="29" y="5"/>
                  </a:cubicBezTo>
                  <a:cubicBezTo>
                    <a:pt x="29" y="14"/>
                    <a:pt x="29" y="14"/>
                    <a:pt x="29" y="14"/>
                  </a:cubicBezTo>
                  <a:cubicBezTo>
                    <a:pt x="26" y="14"/>
                    <a:pt x="26" y="14"/>
                    <a:pt x="26" y="14"/>
                  </a:cubicBezTo>
                  <a:cubicBezTo>
                    <a:pt x="23" y="14"/>
                    <a:pt x="21" y="16"/>
                    <a:pt x="20" y="18"/>
                  </a:cubicBezTo>
                  <a:cubicBezTo>
                    <a:pt x="14" y="26"/>
                    <a:pt x="0" y="48"/>
                    <a:pt x="0" y="58"/>
                  </a:cubicBezTo>
                  <a:cubicBezTo>
                    <a:pt x="0" y="72"/>
                    <a:pt x="0" y="72"/>
                    <a:pt x="0" y="72"/>
                  </a:cubicBezTo>
                  <a:cubicBezTo>
                    <a:pt x="0" y="76"/>
                    <a:pt x="4" y="80"/>
                    <a:pt x="8" y="80"/>
                  </a:cubicBezTo>
                  <a:cubicBezTo>
                    <a:pt x="95" y="80"/>
                    <a:pt x="95" y="80"/>
                    <a:pt x="95" y="80"/>
                  </a:cubicBezTo>
                  <a:cubicBezTo>
                    <a:pt x="99" y="80"/>
                    <a:pt x="102" y="76"/>
                    <a:pt x="102" y="72"/>
                  </a:cubicBezTo>
                  <a:cubicBezTo>
                    <a:pt x="102" y="66"/>
                    <a:pt x="102" y="59"/>
                    <a:pt x="102" y="59"/>
                  </a:cubicBezTo>
                  <a:cubicBezTo>
                    <a:pt x="102" y="46"/>
                    <a:pt x="88" y="25"/>
                    <a:pt x="82" y="17"/>
                  </a:cubicBezTo>
                  <a:cubicBezTo>
                    <a:pt x="81" y="16"/>
                    <a:pt x="79" y="14"/>
                    <a:pt x="76" y="14"/>
                  </a:cubicBezTo>
                  <a:close/>
                  <a:moveTo>
                    <a:pt x="51" y="72"/>
                  </a:moveTo>
                  <a:cubicBezTo>
                    <a:pt x="39" y="72"/>
                    <a:pt x="29" y="63"/>
                    <a:pt x="29" y="51"/>
                  </a:cubicBezTo>
                  <a:cubicBezTo>
                    <a:pt x="29" y="39"/>
                    <a:pt x="39" y="29"/>
                    <a:pt x="51" y="29"/>
                  </a:cubicBezTo>
                  <a:cubicBezTo>
                    <a:pt x="63" y="29"/>
                    <a:pt x="73" y="39"/>
                    <a:pt x="73" y="51"/>
                  </a:cubicBezTo>
                  <a:cubicBezTo>
                    <a:pt x="73" y="63"/>
                    <a:pt x="63" y="72"/>
                    <a:pt x="51" y="72"/>
                  </a:cubicBezTo>
                  <a:close/>
                </a:path>
              </a:pathLst>
            </a:custGeom>
            <a:solidFill>
              <a:schemeClr val="dk1"/>
            </a:solidFill>
            <a:ln w="0">
              <a:noFill/>
            </a:ln>
          </p:spPr>
          <p:style>
            <a:lnRef idx="0"/>
            <a:fillRef idx="0"/>
            <a:effectRef idx="0"/>
            <a:fontRef idx="minor"/>
          </p:style>
        </p:sp>
      </p:grpSp>
      <p:grpSp>
        <p:nvGrpSpPr>
          <p:cNvPr id="2516" name="Google Shape;2485;p50"/>
          <p:cNvGrpSpPr/>
          <p:nvPr/>
        </p:nvGrpSpPr>
        <p:grpSpPr>
          <a:xfrm>
            <a:off x="3720240" y="3214440"/>
            <a:ext cx="311400" cy="363960"/>
            <a:chOff x="3720240" y="3214440"/>
            <a:chExt cx="311400" cy="363960"/>
          </a:xfrm>
        </p:grpSpPr>
        <p:sp>
          <p:nvSpPr>
            <p:cNvPr id="2517" name="Google Shape;2486;p50"/>
            <p:cNvSpPr/>
            <p:nvPr/>
          </p:nvSpPr>
          <p:spPr>
            <a:xfrm>
              <a:off x="3733920" y="3214440"/>
              <a:ext cx="297720" cy="286200"/>
            </a:xfrm>
            <a:custGeom>
              <a:avLst/>
              <a:gdLst/>
              <a:ahLst/>
              <a:rect l="l" t="t" r="r" b="b"/>
              <a:pathLst>
                <a:path w="95" h="91">
                  <a:moveTo>
                    <a:pt x="88" y="14"/>
                  </a:moveTo>
                  <a:cubicBezTo>
                    <a:pt x="92" y="14"/>
                    <a:pt x="95" y="11"/>
                    <a:pt x="95" y="7"/>
                  </a:cubicBezTo>
                  <a:cubicBezTo>
                    <a:pt x="95" y="3"/>
                    <a:pt x="92" y="0"/>
                    <a:pt x="88" y="0"/>
                  </a:cubicBezTo>
                  <a:cubicBezTo>
                    <a:pt x="84" y="0"/>
                    <a:pt x="81" y="3"/>
                    <a:pt x="81" y="7"/>
                  </a:cubicBezTo>
                  <a:cubicBezTo>
                    <a:pt x="81" y="9"/>
                    <a:pt x="81" y="10"/>
                    <a:pt x="82" y="11"/>
                  </a:cubicBezTo>
                  <a:cubicBezTo>
                    <a:pt x="46" y="35"/>
                    <a:pt x="46" y="35"/>
                    <a:pt x="46" y="35"/>
                  </a:cubicBezTo>
                  <a:cubicBezTo>
                    <a:pt x="13" y="3"/>
                    <a:pt x="13" y="3"/>
                    <a:pt x="13" y="3"/>
                  </a:cubicBezTo>
                  <a:cubicBezTo>
                    <a:pt x="11" y="0"/>
                    <a:pt x="8" y="0"/>
                    <a:pt x="5" y="1"/>
                  </a:cubicBezTo>
                  <a:cubicBezTo>
                    <a:pt x="2" y="2"/>
                    <a:pt x="0" y="5"/>
                    <a:pt x="0" y="8"/>
                  </a:cubicBezTo>
                  <a:cubicBezTo>
                    <a:pt x="0" y="30"/>
                    <a:pt x="8" y="51"/>
                    <a:pt x="24" y="67"/>
                  </a:cubicBezTo>
                  <a:cubicBezTo>
                    <a:pt x="40" y="83"/>
                    <a:pt x="62" y="91"/>
                    <a:pt x="83" y="91"/>
                  </a:cubicBezTo>
                  <a:cubicBezTo>
                    <a:pt x="86" y="91"/>
                    <a:pt x="89" y="89"/>
                    <a:pt x="90" y="87"/>
                  </a:cubicBezTo>
                  <a:cubicBezTo>
                    <a:pt x="92" y="84"/>
                    <a:pt x="91" y="81"/>
                    <a:pt x="89" y="78"/>
                  </a:cubicBezTo>
                  <a:cubicBezTo>
                    <a:pt x="60" y="49"/>
                    <a:pt x="60" y="49"/>
                    <a:pt x="60" y="49"/>
                  </a:cubicBezTo>
                  <a:cubicBezTo>
                    <a:pt x="84" y="13"/>
                    <a:pt x="84" y="13"/>
                    <a:pt x="84" y="13"/>
                  </a:cubicBezTo>
                  <a:cubicBezTo>
                    <a:pt x="85" y="14"/>
                    <a:pt x="86" y="14"/>
                    <a:pt x="88" y="14"/>
                  </a:cubicBezTo>
                  <a:close/>
                </a:path>
              </a:pathLst>
            </a:custGeom>
            <a:solidFill>
              <a:schemeClr val="dk1"/>
            </a:solidFill>
            <a:ln w="0">
              <a:noFill/>
            </a:ln>
          </p:spPr>
          <p:style>
            <a:lnRef idx="0"/>
            <a:fillRef idx="0"/>
            <a:effectRef idx="0"/>
            <a:fontRef idx="minor"/>
          </p:style>
        </p:sp>
        <p:sp>
          <p:nvSpPr>
            <p:cNvPr id="2518" name="Google Shape;2487;p50"/>
            <p:cNvSpPr/>
            <p:nvPr/>
          </p:nvSpPr>
          <p:spPr>
            <a:xfrm>
              <a:off x="3720240" y="3446640"/>
              <a:ext cx="147600" cy="131760"/>
            </a:xfrm>
            <a:custGeom>
              <a:avLst/>
              <a:gdLst/>
              <a:ahLst/>
              <a:rect l="l" t="t" r="r" b="b"/>
              <a:pathLst>
                <a:path w="47" h="42">
                  <a:moveTo>
                    <a:pt x="41" y="16"/>
                  </a:moveTo>
                  <a:cubicBezTo>
                    <a:pt x="41" y="15"/>
                    <a:pt x="40" y="15"/>
                    <a:pt x="39" y="14"/>
                  </a:cubicBezTo>
                  <a:cubicBezTo>
                    <a:pt x="33" y="11"/>
                    <a:pt x="27" y="6"/>
                    <a:pt x="21" y="0"/>
                  </a:cubicBezTo>
                  <a:cubicBezTo>
                    <a:pt x="21" y="0"/>
                    <a:pt x="21" y="0"/>
                    <a:pt x="21" y="0"/>
                  </a:cubicBezTo>
                  <a:cubicBezTo>
                    <a:pt x="21" y="0"/>
                    <a:pt x="21" y="0"/>
                    <a:pt x="21" y="0"/>
                  </a:cubicBezTo>
                  <a:cubicBezTo>
                    <a:pt x="0" y="37"/>
                    <a:pt x="0" y="37"/>
                    <a:pt x="0" y="37"/>
                  </a:cubicBezTo>
                  <a:cubicBezTo>
                    <a:pt x="0" y="38"/>
                    <a:pt x="0" y="39"/>
                    <a:pt x="1" y="40"/>
                  </a:cubicBezTo>
                  <a:cubicBezTo>
                    <a:pt x="1" y="41"/>
                    <a:pt x="2" y="42"/>
                    <a:pt x="4" y="42"/>
                  </a:cubicBezTo>
                  <a:cubicBezTo>
                    <a:pt x="44" y="42"/>
                    <a:pt x="44" y="42"/>
                    <a:pt x="44" y="42"/>
                  </a:cubicBezTo>
                  <a:cubicBezTo>
                    <a:pt x="45" y="42"/>
                    <a:pt x="46" y="42"/>
                    <a:pt x="46" y="41"/>
                  </a:cubicBezTo>
                  <a:cubicBezTo>
                    <a:pt x="47" y="40"/>
                    <a:pt x="47" y="39"/>
                    <a:pt x="47" y="37"/>
                  </a:cubicBezTo>
                  <a:lnTo>
                    <a:pt x="41" y="16"/>
                  </a:lnTo>
                  <a:close/>
                </a:path>
              </a:pathLst>
            </a:custGeom>
            <a:solidFill>
              <a:schemeClr val="dk1"/>
            </a:solidFill>
            <a:ln w="0">
              <a:noFill/>
            </a:ln>
          </p:spPr>
          <p:style>
            <a:lnRef idx="0"/>
            <a:fillRef idx="0"/>
            <a:effectRef idx="0"/>
            <a:fontRef idx="minor"/>
          </p:style>
        </p:sp>
      </p:grpSp>
      <p:sp>
        <p:nvSpPr>
          <p:cNvPr id="2519" name="Google Shape;2488;p50"/>
          <p:cNvSpPr/>
          <p:nvPr/>
        </p:nvSpPr>
        <p:spPr>
          <a:xfrm>
            <a:off x="800280" y="3214080"/>
            <a:ext cx="342720" cy="358200"/>
          </a:xfrm>
          <a:custGeom>
            <a:avLst/>
            <a:gdLst/>
            <a:ahLst/>
            <a:rect l="l" t="t" r="r" b="b"/>
            <a:pathLst>
              <a:path w="109" h="114">
                <a:moveTo>
                  <a:pt x="53" y="114"/>
                </a:moveTo>
                <a:cubicBezTo>
                  <a:pt x="45" y="114"/>
                  <a:pt x="37" y="113"/>
                  <a:pt x="30" y="110"/>
                </a:cubicBezTo>
                <a:cubicBezTo>
                  <a:pt x="24" y="108"/>
                  <a:pt x="18" y="104"/>
                  <a:pt x="14" y="100"/>
                </a:cubicBezTo>
                <a:cubicBezTo>
                  <a:pt x="9" y="96"/>
                  <a:pt x="6" y="90"/>
                  <a:pt x="3" y="84"/>
                </a:cubicBezTo>
                <a:cubicBezTo>
                  <a:pt x="1" y="77"/>
                  <a:pt x="0" y="70"/>
                  <a:pt x="0" y="61"/>
                </a:cubicBezTo>
                <a:cubicBezTo>
                  <a:pt x="0" y="56"/>
                  <a:pt x="0" y="50"/>
                  <a:pt x="2" y="45"/>
                </a:cubicBezTo>
                <a:cubicBezTo>
                  <a:pt x="3" y="39"/>
                  <a:pt x="5" y="34"/>
                  <a:pt x="7" y="30"/>
                </a:cubicBezTo>
                <a:cubicBezTo>
                  <a:pt x="10" y="25"/>
                  <a:pt x="12" y="21"/>
                  <a:pt x="16" y="18"/>
                </a:cubicBezTo>
                <a:cubicBezTo>
                  <a:pt x="19" y="14"/>
                  <a:pt x="23" y="11"/>
                  <a:pt x="28" y="8"/>
                </a:cubicBezTo>
                <a:cubicBezTo>
                  <a:pt x="32" y="5"/>
                  <a:pt x="37" y="3"/>
                  <a:pt x="42" y="2"/>
                </a:cubicBezTo>
                <a:cubicBezTo>
                  <a:pt x="47" y="1"/>
                  <a:pt x="53" y="0"/>
                  <a:pt x="59" y="0"/>
                </a:cubicBezTo>
                <a:cubicBezTo>
                  <a:pt x="66" y="0"/>
                  <a:pt x="73" y="1"/>
                  <a:pt x="79" y="3"/>
                </a:cubicBezTo>
                <a:cubicBezTo>
                  <a:pt x="85" y="6"/>
                  <a:pt x="91" y="9"/>
                  <a:pt x="95" y="13"/>
                </a:cubicBezTo>
                <a:cubicBezTo>
                  <a:pt x="99" y="18"/>
                  <a:pt x="103" y="23"/>
                  <a:pt x="105" y="29"/>
                </a:cubicBezTo>
                <a:cubicBezTo>
                  <a:pt x="108" y="35"/>
                  <a:pt x="109" y="43"/>
                  <a:pt x="109" y="50"/>
                </a:cubicBezTo>
                <a:cubicBezTo>
                  <a:pt x="109" y="55"/>
                  <a:pt x="109" y="59"/>
                  <a:pt x="108" y="64"/>
                </a:cubicBezTo>
                <a:cubicBezTo>
                  <a:pt x="107" y="68"/>
                  <a:pt x="105" y="72"/>
                  <a:pt x="103" y="75"/>
                </a:cubicBezTo>
                <a:cubicBezTo>
                  <a:pt x="101" y="78"/>
                  <a:pt x="98" y="81"/>
                  <a:pt x="95" y="83"/>
                </a:cubicBezTo>
                <a:cubicBezTo>
                  <a:pt x="92" y="85"/>
                  <a:pt x="89" y="86"/>
                  <a:pt x="85" y="86"/>
                </a:cubicBezTo>
                <a:cubicBezTo>
                  <a:pt x="83" y="86"/>
                  <a:pt x="82" y="86"/>
                  <a:pt x="80" y="85"/>
                </a:cubicBezTo>
                <a:cubicBezTo>
                  <a:pt x="79" y="85"/>
                  <a:pt x="77" y="84"/>
                  <a:pt x="76" y="83"/>
                </a:cubicBezTo>
                <a:cubicBezTo>
                  <a:pt x="75" y="83"/>
                  <a:pt x="74" y="82"/>
                  <a:pt x="73" y="81"/>
                </a:cubicBezTo>
                <a:cubicBezTo>
                  <a:pt x="72" y="80"/>
                  <a:pt x="72" y="79"/>
                  <a:pt x="71" y="78"/>
                </a:cubicBezTo>
                <a:cubicBezTo>
                  <a:pt x="71" y="76"/>
                  <a:pt x="71" y="76"/>
                  <a:pt x="71" y="76"/>
                </a:cubicBezTo>
                <a:cubicBezTo>
                  <a:pt x="68" y="76"/>
                  <a:pt x="68" y="76"/>
                  <a:pt x="68" y="76"/>
                </a:cubicBezTo>
                <a:cubicBezTo>
                  <a:pt x="66" y="77"/>
                  <a:pt x="66" y="77"/>
                  <a:pt x="66" y="77"/>
                </a:cubicBezTo>
                <a:cubicBezTo>
                  <a:pt x="65" y="78"/>
                  <a:pt x="64" y="80"/>
                  <a:pt x="63" y="81"/>
                </a:cubicBezTo>
                <a:cubicBezTo>
                  <a:pt x="62" y="82"/>
                  <a:pt x="61" y="82"/>
                  <a:pt x="60" y="83"/>
                </a:cubicBezTo>
                <a:cubicBezTo>
                  <a:pt x="58" y="84"/>
                  <a:pt x="57" y="85"/>
                  <a:pt x="55" y="85"/>
                </a:cubicBezTo>
                <a:cubicBezTo>
                  <a:pt x="54" y="86"/>
                  <a:pt x="52" y="86"/>
                  <a:pt x="50" y="86"/>
                </a:cubicBezTo>
                <a:cubicBezTo>
                  <a:pt x="46" y="86"/>
                  <a:pt x="43" y="85"/>
                  <a:pt x="40" y="84"/>
                </a:cubicBezTo>
                <a:cubicBezTo>
                  <a:pt x="37" y="83"/>
                  <a:pt x="35" y="81"/>
                  <a:pt x="33" y="79"/>
                </a:cubicBezTo>
                <a:cubicBezTo>
                  <a:pt x="31" y="76"/>
                  <a:pt x="30" y="74"/>
                  <a:pt x="29" y="70"/>
                </a:cubicBezTo>
                <a:cubicBezTo>
                  <a:pt x="28" y="67"/>
                  <a:pt x="27" y="63"/>
                  <a:pt x="27" y="59"/>
                </a:cubicBezTo>
                <a:cubicBezTo>
                  <a:pt x="27" y="55"/>
                  <a:pt x="28" y="50"/>
                  <a:pt x="29" y="46"/>
                </a:cubicBezTo>
                <a:cubicBezTo>
                  <a:pt x="31" y="42"/>
                  <a:pt x="33" y="39"/>
                  <a:pt x="35" y="36"/>
                </a:cubicBezTo>
                <a:cubicBezTo>
                  <a:pt x="38" y="34"/>
                  <a:pt x="41" y="31"/>
                  <a:pt x="45" y="30"/>
                </a:cubicBezTo>
                <a:cubicBezTo>
                  <a:pt x="48" y="28"/>
                  <a:pt x="53" y="28"/>
                  <a:pt x="57" y="28"/>
                </a:cubicBezTo>
                <a:cubicBezTo>
                  <a:pt x="59" y="28"/>
                  <a:pt x="62" y="28"/>
                  <a:pt x="64" y="28"/>
                </a:cubicBezTo>
                <a:cubicBezTo>
                  <a:pt x="66" y="28"/>
                  <a:pt x="68" y="28"/>
                  <a:pt x="70" y="29"/>
                </a:cubicBezTo>
                <a:cubicBezTo>
                  <a:pt x="72" y="29"/>
                  <a:pt x="74" y="30"/>
                  <a:pt x="76" y="30"/>
                </a:cubicBezTo>
                <a:cubicBezTo>
                  <a:pt x="77" y="30"/>
                  <a:pt x="78" y="31"/>
                  <a:pt x="79" y="31"/>
                </a:cubicBezTo>
                <a:cubicBezTo>
                  <a:pt x="78" y="60"/>
                  <a:pt x="78" y="60"/>
                  <a:pt x="78" y="60"/>
                </a:cubicBezTo>
                <a:cubicBezTo>
                  <a:pt x="78" y="61"/>
                  <a:pt x="78" y="62"/>
                  <a:pt x="78" y="63"/>
                </a:cubicBezTo>
                <a:cubicBezTo>
                  <a:pt x="78" y="65"/>
                  <a:pt x="78" y="65"/>
                  <a:pt x="78" y="65"/>
                </a:cubicBezTo>
                <a:cubicBezTo>
                  <a:pt x="78" y="67"/>
                  <a:pt x="78" y="69"/>
                  <a:pt x="78" y="70"/>
                </a:cubicBezTo>
                <a:cubicBezTo>
                  <a:pt x="79" y="72"/>
                  <a:pt x="79" y="73"/>
                  <a:pt x="80" y="74"/>
                </a:cubicBezTo>
                <a:cubicBezTo>
                  <a:pt x="80" y="75"/>
                  <a:pt x="81" y="76"/>
                  <a:pt x="83" y="77"/>
                </a:cubicBezTo>
                <a:cubicBezTo>
                  <a:pt x="83" y="77"/>
                  <a:pt x="84" y="77"/>
                  <a:pt x="86" y="77"/>
                </a:cubicBezTo>
                <a:cubicBezTo>
                  <a:pt x="88" y="77"/>
                  <a:pt x="90" y="76"/>
                  <a:pt x="92" y="75"/>
                </a:cubicBezTo>
                <a:cubicBezTo>
                  <a:pt x="93" y="73"/>
                  <a:pt x="94" y="71"/>
                  <a:pt x="95" y="68"/>
                </a:cubicBezTo>
                <a:cubicBezTo>
                  <a:pt x="96" y="66"/>
                  <a:pt x="97" y="63"/>
                  <a:pt x="97" y="60"/>
                </a:cubicBezTo>
                <a:cubicBezTo>
                  <a:pt x="98" y="57"/>
                  <a:pt x="98" y="54"/>
                  <a:pt x="98" y="50"/>
                </a:cubicBezTo>
                <a:cubicBezTo>
                  <a:pt x="98" y="44"/>
                  <a:pt x="97" y="38"/>
                  <a:pt x="95" y="33"/>
                </a:cubicBezTo>
                <a:cubicBezTo>
                  <a:pt x="93" y="28"/>
                  <a:pt x="90" y="23"/>
                  <a:pt x="87" y="20"/>
                </a:cubicBezTo>
                <a:cubicBezTo>
                  <a:pt x="83" y="16"/>
                  <a:pt x="79" y="13"/>
                  <a:pt x="74" y="12"/>
                </a:cubicBezTo>
                <a:cubicBezTo>
                  <a:pt x="70" y="10"/>
                  <a:pt x="64" y="9"/>
                  <a:pt x="59" y="9"/>
                </a:cubicBezTo>
                <a:cubicBezTo>
                  <a:pt x="51" y="9"/>
                  <a:pt x="44" y="10"/>
                  <a:pt x="38" y="13"/>
                </a:cubicBezTo>
                <a:cubicBezTo>
                  <a:pt x="32" y="15"/>
                  <a:pt x="27" y="19"/>
                  <a:pt x="23" y="24"/>
                </a:cubicBezTo>
                <a:cubicBezTo>
                  <a:pt x="19" y="28"/>
                  <a:pt x="16" y="34"/>
                  <a:pt x="14" y="40"/>
                </a:cubicBezTo>
                <a:cubicBezTo>
                  <a:pt x="12" y="46"/>
                  <a:pt x="11" y="53"/>
                  <a:pt x="11" y="61"/>
                </a:cubicBezTo>
                <a:cubicBezTo>
                  <a:pt x="11" y="68"/>
                  <a:pt x="12" y="74"/>
                  <a:pt x="14" y="79"/>
                </a:cubicBezTo>
                <a:cubicBezTo>
                  <a:pt x="16" y="85"/>
                  <a:pt x="18" y="90"/>
                  <a:pt x="22" y="93"/>
                </a:cubicBezTo>
                <a:cubicBezTo>
                  <a:pt x="26" y="97"/>
                  <a:pt x="30" y="100"/>
                  <a:pt x="35" y="102"/>
                </a:cubicBezTo>
                <a:cubicBezTo>
                  <a:pt x="40" y="104"/>
                  <a:pt x="46" y="105"/>
                  <a:pt x="53" y="105"/>
                </a:cubicBezTo>
                <a:cubicBezTo>
                  <a:pt x="56" y="105"/>
                  <a:pt x="59" y="105"/>
                  <a:pt x="62" y="104"/>
                </a:cubicBezTo>
                <a:cubicBezTo>
                  <a:pt x="64" y="104"/>
                  <a:pt x="67" y="103"/>
                  <a:pt x="70" y="103"/>
                </a:cubicBezTo>
                <a:cubicBezTo>
                  <a:pt x="73" y="102"/>
                  <a:pt x="76" y="101"/>
                  <a:pt x="79" y="101"/>
                </a:cubicBezTo>
                <a:cubicBezTo>
                  <a:pt x="80" y="100"/>
                  <a:pt x="82" y="100"/>
                  <a:pt x="84" y="99"/>
                </a:cubicBezTo>
                <a:cubicBezTo>
                  <a:pt x="84" y="108"/>
                  <a:pt x="84" y="108"/>
                  <a:pt x="84" y="108"/>
                </a:cubicBezTo>
                <a:cubicBezTo>
                  <a:pt x="80" y="110"/>
                  <a:pt x="75" y="111"/>
                  <a:pt x="70" y="112"/>
                </a:cubicBezTo>
                <a:cubicBezTo>
                  <a:pt x="65" y="113"/>
                  <a:pt x="59" y="114"/>
                  <a:pt x="53" y="114"/>
                </a:cubicBezTo>
                <a:close/>
                <a:moveTo>
                  <a:pt x="57" y="36"/>
                </a:moveTo>
                <a:cubicBezTo>
                  <a:pt x="54" y="36"/>
                  <a:pt x="51" y="37"/>
                  <a:pt x="49" y="38"/>
                </a:cubicBezTo>
                <a:cubicBezTo>
                  <a:pt x="47" y="40"/>
                  <a:pt x="45" y="41"/>
                  <a:pt x="43" y="44"/>
                </a:cubicBezTo>
                <a:cubicBezTo>
                  <a:pt x="42" y="46"/>
                  <a:pt x="41" y="48"/>
                  <a:pt x="40" y="51"/>
                </a:cubicBezTo>
                <a:cubicBezTo>
                  <a:pt x="40" y="54"/>
                  <a:pt x="39" y="57"/>
                  <a:pt x="39" y="60"/>
                </a:cubicBezTo>
                <a:cubicBezTo>
                  <a:pt x="39" y="66"/>
                  <a:pt x="40" y="70"/>
                  <a:pt x="43" y="73"/>
                </a:cubicBezTo>
                <a:cubicBezTo>
                  <a:pt x="45" y="76"/>
                  <a:pt x="48" y="77"/>
                  <a:pt x="52" y="77"/>
                </a:cubicBezTo>
                <a:cubicBezTo>
                  <a:pt x="54" y="77"/>
                  <a:pt x="56" y="77"/>
                  <a:pt x="58" y="75"/>
                </a:cubicBezTo>
                <a:cubicBezTo>
                  <a:pt x="60" y="74"/>
                  <a:pt x="62" y="73"/>
                  <a:pt x="63" y="71"/>
                </a:cubicBezTo>
                <a:cubicBezTo>
                  <a:pt x="64" y="69"/>
                  <a:pt x="65" y="66"/>
                  <a:pt x="65" y="64"/>
                </a:cubicBezTo>
                <a:cubicBezTo>
                  <a:pt x="66" y="61"/>
                  <a:pt x="66" y="58"/>
                  <a:pt x="66" y="55"/>
                </a:cubicBezTo>
                <a:cubicBezTo>
                  <a:pt x="67" y="37"/>
                  <a:pt x="67" y="37"/>
                  <a:pt x="67" y="37"/>
                </a:cubicBezTo>
                <a:cubicBezTo>
                  <a:pt x="65" y="37"/>
                  <a:pt x="65" y="37"/>
                  <a:pt x="65" y="37"/>
                </a:cubicBezTo>
                <a:cubicBezTo>
                  <a:pt x="64" y="37"/>
                  <a:pt x="63" y="36"/>
                  <a:pt x="62" y="36"/>
                </a:cubicBezTo>
                <a:cubicBezTo>
                  <a:pt x="60" y="36"/>
                  <a:pt x="59" y="36"/>
                  <a:pt x="57" y="36"/>
                </a:cubicBezTo>
                <a:close/>
              </a:path>
            </a:pathLst>
          </a:custGeom>
          <a:solidFill>
            <a:schemeClr val="dk1"/>
          </a:solidFill>
          <a:ln w="0">
            <a:noFill/>
          </a:ln>
        </p:spPr>
        <p:style>
          <a:lnRef idx="0"/>
          <a:fillRef idx="0"/>
          <a:effectRef idx="0"/>
          <a:fontRef idx="minor"/>
        </p:style>
      </p:sp>
      <p:sp>
        <p:nvSpPr>
          <p:cNvPr id="2520" name="Google Shape;2489;p50"/>
          <p:cNvSpPr/>
          <p:nvPr/>
        </p:nvSpPr>
        <p:spPr>
          <a:xfrm>
            <a:off x="3013920" y="3214080"/>
            <a:ext cx="340560" cy="363960"/>
          </a:xfrm>
          <a:custGeom>
            <a:avLst/>
            <a:gdLst/>
            <a:ahLst/>
            <a:rect l="l" t="t" r="r" b="b"/>
            <a:pathLst>
              <a:path w="109" h="116">
                <a:moveTo>
                  <a:pt x="102" y="29"/>
                </a:moveTo>
                <a:cubicBezTo>
                  <a:pt x="44" y="29"/>
                  <a:pt x="44" y="29"/>
                  <a:pt x="44" y="29"/>
                </a:cubicBezTo>
                <a:cubicBezTo>
                  <a:pt x="44" y="22"/>
                  <a:pt x="44" y="22"/>
                  <a:pt x="44" y="22"/>
                </a:cubicBezTo>
                <a:cubicBezTo>
                  <a:pt x="54" y="22"/>
                  <a:pt x="54" y="22"/>
                  <a:pt x="54" y="22"/>
                </a:cubicBezTo>
                <a:cubicBezTo>
                  <a:pt x="60" y="22"/>
                  <a:pt x="65" y="17"/>
                  <a:pt x="65" y="11"/>
                </a:cubicBezTo>
                <a:cubicBezTo>
                  <a:pt x="65" y="5"/>
                  <a:pt x="60" y="0"/>
                  <a:pt x="54" y="0"/>
                </a:cubicBezTo>
                <a:cubicBezTo>
                  <a:pt x="36" y="0"/>
                  <a:pt x="36" y="0"/>
                  <a:pt x="36" y="0"/>
                </a:cubicBezTo>
                <a:cubicBezTo>
                  <a:pt x="32" y="0"/>
                  <a:pt x="29" y="3"/>
                  <a:pt x="29" y="7"/>
                </a:cubicBezTo>
                <a:cubicBezTo>
                  <a:pt x="29" y="29"/>
                  <a:pt x="29" y="29"/>
                  <a:pt x="29" y="29"/>
                </a:cubicBezTo>
                <a:cubicBezTo>
                  <a:pt x="7" y="29"/>
                  <a:pt x="7" y="29"/>
                  <a:pt x="7" y="29"/>
                </a:cubicBezTo>
                <a:cubicBezTo>
                  <a:pt x="3" y="29"/>
                  <a:pt x="0" y="32"/>
                  <a:pt x="0" y="36"/>
                </a:cubicBezTo>
                <a:cubicBezTo>
                  <a:pt x="0" y="80"/>
                  <a:pt x="0" y="80"/>
                  <a:pt x="0" y="80"/>
                </a:cubicBezTo>
                <a:cubicBezTo>
                  <a:pt x="0" y="84"/>
                  <a:pt x="3" y="87"/>
                  <a:pt x="7" y="87"/>
                </a:cubicBezTo>
                <a:cubicBezTo>
                  <a:pt x="44" y="87"/>
                  <a:pt x="44" y="87"/>
                  <a:pt x="44" y="87"/>
                </a:cubicBezTo>
                <a:cubicBezTo>
                  <a:pt x="44" y="116"/>
                  <a:pt x="44" y="116"/>
                  <a:pt x="44" y="116"/>
                </a:cubicBezTo>
                <a:cubicBezTo>
                  <a:pt x="73" y="116"/>
                  <a:pt x="73" y="116"/>
                  <a:pt x="73" y="116"/>
                </a:cubicBezTo>
                <a:cubicBezTo>
                  <a:pt x="73" y="87"/>
                  <a:pt x="73" y="87"/>
                  <a:pt x="73" y="87"/>
                </a:cubicBezTo>
                <a:cubicBezTo>
                  <a:pt x="102" y="87"/>
                  <a:pt x="102" y="87"/>
                  <a:pt x="102" y="87"/>
                </a:cubicBezTo>
                <a:cubicBezTo>
                  <a:pt x="106" y="87"/>
                  <a:pt x="109" y="84"/>
                  <a:pt x="109" y="80"/>
                </a:cubicBezTo>
                <a:cubicBezTo>
                  <a:pt x="109" y="36"/>
                  <a:pt x="109" y="36"/>
                  <a:pt x="109" y="36"/>
                </a:cubicBezTo>
                <a:cubicBezTo>
                  <a:pt x="109" y="32"/>
                  <a:pt x="106" y="29"/>
                  <a:pt x="102" y="29"/>
                </a:cubicBezTo>
                <a:close/>
                <a:moveTo>
                  <a:pt x="58" y="109"/>
                </a:moveTo>
                <a:cubicBezTo>
                  <a:pt x="51" y="109"/>
                  <a:pt x="51" y="109"/>
                  <a:pt x="51" y="109"/>
                </a:cubicBezTo>
                <a:cubicBezTo>
                  <a:pt x="51" y="87"/>
                  <a:pt x="51" y="87"/>
                  <a:pt x="51" y="87"/>
                </a:cubicBezTo>
                <a:cubicBezTo>
                  <a:pt x="58" y="87"/>
                  <a:pt x="58" y="87"/>
                  <a:pt x="58" y="87"/>
                </a:cubicBezTo>
                <a:lnTo>
                  <a:pt x="58" y="109"/>
                </a:lnTo>
                <a:close/>
                <a:moveTo>
                  <a:pt x="102" y="80"/>
                </a:moveTo>
                <a:cubicBezTo>
                  <a:pt x="7" y="80"/>
                  <a:pt x="7" y="80"/>
                  <a:pt x="7" y="80"/>
                </a:cubicBezTo>
                <a:cubicBezTo>
                  <a:pt x="7" y="36"/>
                  <a:pt x="7" y="36"/>
                  <a:pt x="7" y="36"/>
                </a:cubicBezTo>
                <a:cubicBezTo>
                  <a:pt x="29" y="36"/>
                  <a:pt x="29" y="36"/>
                  <a:pt x="29" y="36"/>
                </a:cubicBezTo>
                <a:cubicBezTo>
                  <a:pt x="29" y="58"/>
                  <a:pt x="29" y="58"/>
                  <a:pt x="29" y="58"/>
                </a:cubicBezTo>
                <a:cubicBezTo>
                  <a:pt x="29" y="62"/>
                  <a:pt x="32" y="65"/>
                  <a:pt x="36" y="65"/>
                </a:cubicBezTo>
                <a:cubicBezTo>
                  <a:pt x="40" y="65"/>
                  <a:pt x="44" y="62"/>
                  <a:pt x="44" y="58"/>
                </a:cubicBezTo>
                <a:cubicBezTo>
                  <a:pt x="44" y="36"/>
                  <a:pt x="44" y="36"/>
                  <a:pt x="44" y="36"/>
                </a:cubicBezTo>
                <a:cubicBezTo>
                  <a:pt x="102" y="36"/>
                  <a:pt x="102" y="36"/>
                  <a:pt x="102" y="36"/>
                </a:cubicBezTo>
                <a:lnTo>
                  <a:pt x="102" y="80"/>
                </a:lnTo>
                <a:close/>
              </a:path>
            </a:pathLst>
          </a:custGeom>
          <a:solidFill>
            <a:schemeClr val="dk1"/>
          </a:solidFill>
          <a:ln w="0">
            <a:noFill/>
          </a:ln>
        </p:spPr>
        <p:style>
          <a:lnRef idx="0"/>
          <a:fillRef idx="0"/>
          <a:effectRef idx="0"/>
          <a:fontRef idx="minor"/>
        </p:style>
      </p:sp>
      <p:grpSp>
        <p:nvGrpSpPr>
          <p:cNvPr id="2521" name="Google Shape;2490;p50"/>
          <p:cNvGrpSpPr/>
          <p:nvPr/>
        </p:nvGrpSpPr>
        <p:grpSpPr>
          <a:xfrm>
            <a:off x="5296320" y="3214440"/>
            <a:ext cx="250920" cy="363960"/>
            <a:chOff x="5296320" y="3214440"/>
            <a:chExt cx="250920" cy="363960"/>
          </a:xfrm>
        </p:grpSpPr>
        <p:sp>
          <p:nvSpPr>
            <p:cNvPr id="2522" name="Google Shape;2491;p50"/>
            <p:cNvSpPr/>
            <p:nvPr/>
          </p:nvSpPr>
          <p:spPr>
            <a:xfrm>
              <a:off x="5339160" y="3306240"/>
              <a:ext cx="159120" cy="133920"/>
            </a:xfrm>
            <a:prstGeom prst="rect">
              <a:avLst/>
            </a:prstGeom>
            <a:solidFill>
              <a:schemeClr val="dk1"/>
            </a:solidFill>
            <a:ln w="0">
              <a:noFill/>
            </a:ln>
          </p:spPr>
          <p:style>
            <a:lnRef idx="0"/>
            <a:fillRef idx="0"/>
            <a:effectRef idx="0"/>
            <a:fontRef idx="minor"/>
          </p:style>
        </p:sp>
        <p:sp>
          <p:nvSpPr>
            <p:cNvPr id="2523" name="Google Shape;2492;p50"/>
            <p:cNvSpPr/>
            <p:nvPr/>
          </p:nvSpPr>
          <p:spPr>
            <a:xfrm>
              <a:off x="5385960" y="3259440"/>
              <a:ext cx="69480" cy="24480"/>
            </a:xfrm>
            <a:prstGeom prst="rect">
              <a:avLst/>
            </a:prstGeom>
            <a:solidFill>
              <a:schemeClr val="dk1"/>
            </a:solidFill>
            <a:ln w="0">
              <a:noFill/>
            </a:ln>
          </p:spPr>
          <p:style>
            <a:lnRef idx="0"/>
            <a:fillRef idx="0"/>
            <a:effectRef idx="0"/>
            <a:fontRef idx="minor"/>
          </p:style>
        </p:sp>
        <p:sp>
          <p:nvSpPr>
            <p:cNvPr id="2524" name="Google Shape;2493;p50"/>
            <p:cNvSpPr/>
            <p:nvPr/>
          </p:nvSpPr>
          <p:spPr>
            <a:xfrm>
              <a:off x="5296320" y="3214440"/>
              <a:ext cx="250920" cy="363960"/>
            </a:xfrm>
            <a:custGeom>
              <a:avLst/>
              <a:gdLst/>
              <a:ahLst/>
              <a:rect l="l" t="t" r="r" b="b"/>
              <a:pathLst>
                <a:path w="80" h="116">
                  <a:moveTo>
                    <a:pt x="65" y="0"/>
                  </a:moveTo>
                  <a:cubicBezTo>
                    <a:pt x="14" y="0"/>
                    <a:pt x="14" y="0"/>
                    <a:pt x="14" y="0"/>
                  </a:cubicBezTo>
                  <a:cubicBezTo>
                    <a:pt x="6" y="0"/>
                    <a:pt x="0" y="6"/>
                    <a:pt x="0" y="14"/>
                  </a:cubicBezTo>
                  <a:cubicBezTo>
                    <a:pt x="0" y="102"/>
                    <a:pt x="0" y="102"/>
                    <a:pt x="0" y="102"/>
                  </a:cubicBezTo>
                  <a:cubicBezTo>
                    <a:pt x="0" y="110"/>
                    <a:pt x="6" y="116"/>
                    <a:pt x="14" y="116"/>
                  </a:cubicBezTo>
                  <a:cubicBezTo>
                    <a:pt x="65" y="116"/>
                    <a:pt x="65" y="116"/>
                    <a:pt x="65" y="116"/>
                  </a:cubicBezTo>
                  <a:cubicBezTo>
                    <a:pt x="73" y="116"/>
                    <a:pt x="80" y="110"/>
                    <a:pt x="80" y="102"/>
                  </a:cubicBezTo>
                  <a:cubicBezTo>
                    <a:pt x="80" y="14"/>
                    <a:pt x="80" y="14"/>
                    <a:pt x="80" y="14"/>
                  </a:cubicBezTo>
                  <a:cubicBezTo>
                    <a:pt x="80" y="6"/>
                    <a:pt x="73" y="0"/>
                    <a:pt x="65" y="0"/>
                  </a:cubicBezTo>
                  <a:close/>
                  <a:moveTo>
                    <a:pt x="73" y="102"/>
                  </a:moveTo>
                  <a:cubicBezTo>
                    <a:pt x="73" y="106"/>
                    <a:pt x="69" y="109"/>
                    <a:pt x="65" y="109"/>
                  </a:cubicBezTo>
                  <a:cubicBezTo>
                    <a:pt x="14" y="109"/>
                    <a:pt x="14" y="109"/>
                    <a:pt x="14" y="109"/>
                  </a:cubicBezTo>
                  <a:cubicBezTo>
                    <a:pt x="10" y="109"/>
                    <a:pt x="7" y="106"/>
                    <a:pt x="7" y="102"/>
                  </a:cubicBezTo>
                  <a:cubicBezTo>
                    <a:pt x="7" y="14"/>
                    <a:pt x="7" y="14"/>
                    <a:pt x="7" y="14"/>
                  </a:cubicBezTo>
                  <a:cubicBezTo>
                    <a:pt x="7" y="10"/>
                    <a:pt x="10" y="7"/>
                    <a:pt x="14" y="7"/>
                  </a:cubicBezTo>
                  <a:cubicBezTo>
                    <a:pt x="65" y="7"/>
                    <a:pt x="65" y="7"/>
                    <a:pt x="65" y="7"/>
                  </a:cubicBezTo>
                  <a:cubicBezTo>
                    <a:pt x="69" y="7"/>
                    <a:pt x="73" y="10"/>
                    <a:pt x="73" y="14"/>
                  </a:cubicBezTo>
                  <a:lnTo>
                    <a:pt x="73" y="102"/>
                  </a:lnTo>
                  <a:close/>
                </a:path>
              </a:pathLst>
            </a:custGeom>
            <a:solidFill>
              <a:schemeClr val="dk1"/>
            </a:solidFill>
            <a:ln w="0">
              <a:noFill/>
            </a:ln>
          </p:spPr>
          <p:style>
            <a:lnRef idx="0"/>
            <a:fillRef idx="0"/>
            <a:effectRef idx="0"/>
            <a:fontRef idx="minor"/>
          </p:style>
        </p:sp>
        <p:sp>
          <p:nvSpPr>
            <p:cNvPr id="2525" name="Google Shape;2494;p50"/>
            <p:cNvSpPr/>
            <p:nvPr/>
          </p:nvSpPr>
          <p:spPr>
            <a:xfrm>
              <a:off x="5339160" y="3511080"/>
              <a:ext cx="24480" cy="24480"/>
            </a:xfrm>
            <a:prstGeom prst="rect">
              <a:avLst/>
            </a:prstGeom>
            <a:solidFill>
              <a:schemeClr val="dk1"/>
            </a:solidFill>
            <a:ln w="0">
              <a:noFill/>
            </a:ln>
          </p:spPr>
          <p:style>
            <a:lnRef idx="0"/>
            <a:fillRef idx="0"/>
            <a:effectRef idx="0"/>
            <a:fontRef idx="minor"/>
          </p:style>
        </p:sp>
        <p:sp>
          <p:nvSpPr>
            <p:cNvPr id="2526" name="Google Shape;2495;p50"/>
            <p:cNvSpPr/>
            <p:nvPr/>
          </p:nvSpPr>
          <p:spPr>
            <a:xfrm>
              <a:off x="5385960" y="3511080"/>
              <a:ext cx="22680" cy="24480"/>
            </a:xfrm>
            <a:prstGeom prst="rect">
              <a:avLst/>
            </a:prstGeom>
            <a:solidFill>
              <a:schemeClr val="dk1"/>
            </a:solidFill>
            <a:ln w="0">
              <a:noFill/>
            </a:ln>
          </p:spPr>
          <p:style>
            <a:lnRef idx="0"/>
            <a:fillRef idx="0"/>
            <a:effectRef idx="0"/>
            <a:fontRef idx="minor"/>
          </p:style>
        </p:sp>
        <p:sp>
          <p:nvSpPr>
            <p:cNvPr id="2527" name="Google Shape;2496;p50"/>
            <p:cNvSpPr/>
            <p:nvPr/>
          </p:nvSpPr>
          <p:spPr>
            <a:xfrm>
              <a:off x="5430960" y="3511080"/>
              <a:ext cx="24480" cy="24480"/>
            </a:xfrm>
            <a:prstGeom prst="rect">
              <a:avLst/>
            </a:prstGeom>
            <a:solidFill>
              <a:schemeClr val="dk1"/>
            </a:solidFill>
            <a:ln w="0">
              <a:noFill/>
            </a:ln>
          </p:spPr>
          <p:style>
            <a:lnRef idx="0"/>
            <a:fillRef idx="0"/>
            <a:effectRef idx="0"/>
            <a:fontRef idx="minor"/>
          </p:style>
        </p:sp>
        <p:sp>
          <p:nvSpPr>
            <p:cNvPr id="2528" name="Google Shape;2497;p50"/>
            <p:cNvSpPr/>
            <p:nvPr/>
          </p:nvSpPr>
          <p:spPr>
            <a:xfrm>
              <a:off x="5477760" y="3511080"/>
              <a:ext cx="20880" cy="24480"/>
            </a:xfrm>
            <a:prstGeom prst="rect">
              <a:avLst/>
            </a:prstGeom>
            <a:solidFill>
              <a:schemeClr val="dk1"/>
            </a:solidFill>
            <a:ln w="0">
              <a:noFill/>
            </a:ln>
          </p:spPr>
          <p:style>
            <a:lnRef idx="0"/>
            <a:fillRef idx="0"/>
            <a:effectRef idx="0"/>
            <a:fontRef idx="minor"/>
          </p:style>
        </p:sp>
        <p:sp>
          <p:nvSpPr>
            <p:cNvPr id="2529" name="Google Shape;2498;p50"/>
            <p:cNvSpPr/>
            <p:nvPr/>
          </p:nvSpPr>
          <p:spPr>
            <a:xfrm>
              <a:off x="5339160" y="3466080"/>
              <a:ext cx="24480" cy="20880"/>
            </a:xfrm>
            <a:prstGeom prst="rect">
              <a:avLst/>
            </a:prstGeom>
            <a:solidFill>
              <a:schemeClr val="dk1"/>
            </a:solidFill>
            <a:ln w="0">
              <a:noFill/>
            </a:ln>
          </p:spPr>
          <p:style>
            <a:lnRef idx="0"/>
            <a:fillRef idx="0"/>
            <a:effectRef idx="0"/>
            <a:fontRef idx="minor"/>
          </p:style>
        </p:sp>
        <p:sp>
          <p:nvSpPr>
            <p:cNvPr id="2530" name="Google Shape;2499;p50"/>
            <p:cNvSpPr/>
            <p:nvPr/>
          </p:nvSpPr>
          <p:spPr>
            <a:xfrm>
              <a:off x="5385960" y="3466080"/>
              <a:ext cx="22680" cy="20880"/>
            </a:xfrm>
            <a:prstGeom prst="rect">
              <a:avLst/>
            </a:prstGeom>
            <a:solidFill>
              <a:schemeClr val="dk1"/>
            </a:solidFill>
            <a:ln w="0">
              <a:noFill/>
            </a:ln>
          </p:spPr>
          <p:style>
            <a:lnRef idx="0"/>
            <a:fillRef idx="0"/>
            <a:effectRef idx="0"/>
            <a:fontRef idx="minor"/>
          </p:style>
        </p:sp>
        <p:sp>
          <p:nvSpPr>
            <p:cNvPr id="2531" name="Google Shape;2500;p50"/>
            <p:cNvSpPr/>
            <p:nvPr/>
          </p:nvSpPr>
          <p:spPr>
            <a:xfrm>
              <a:off x="5430960" y="3466080"/>
              <a:ext cx="24480" cy="20880"/>
            </a:xfrm>
            <a:prstGeom prst="rect">
              <a:avLst/>
            </a:prstGeom>
            <a:solidFill>
              <a:schemeClr val="dk1"/>
            </a:solidFill>
            <a:ln w="0">
              <a:noFill/>
            </a:ln>
          </p:spPr>
          <p:style>
            <a:lnRef idx="0"/>
            <a:fillRef idx="0"/>
            <a:effectRef idx="0"/>
            <a:fontRef idx="minor"/>
          </p:style>
        </p:sp>
        <p:sp>
          <p:nvSpPr>
            <p:cNvPr id="2532" name="Google Shape;2501;p50"/>
            <p:cNvSpPr/>
            <p:nvPr/>
          </p:nvSpPr>
          <p:spPr>
            <a:xfrm>
              <a:off x="5477760" y="3466080"/>
              <a:ext cx="20880" cy="20880"/>
            </a:xfrm>
            <a:prstGeom prst="rect">
              <a:avLst/>
            </a:prstGeom>
            <a:solidFill>
              <a:schemeClr val="dk1"/>
            </a:solidFill>
            <a:ln w="0">
              <a:noFill/>
            </a:ln>
          </p:spPr>
          <p:style>
            <a:lnRef idx="0"/>
            <a:fillRef idx="0"/>
            <a:effectRef idx="0"/>
            <a:fontRef idx="minor"/>
          </p:style>
        </p:sp>
      </p:grpSp>
      <p:grpSp>
        <p:nvGrpSpPr>
          <p:cNvPr id="2533" name="Google Shape;2502;p50"/>
          <p:cNvGrpSpPr/>
          <p:nvPr/>
        </p:nvGrpSpPr>
        <p:grpSpPr>
          <a:xfrm>
            <a:off x="10293840" y="3214440"/>
            <a:ext cx="363960" cy="363960"/>
            <a:chOff x="10293840" y="3214440"/>
            <a:chExt cx="363960" cy="363960"/>
          </a:xfrm>
        </p:grpSpPr>
        <p:sp>
          <p:nvSpPr>
            <p:cNvPr id="2534" name="Google Shape;2503;p50"/>
            <p:cNvSpPr/>
            <p:nvPr/>
          </p:nvSpPr>
          <p:spPr>
            <a:xfrm>
              <a:off x="10293840" y="3214440"/>
              <a:ext cx="3639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535" name="Google Shape;2504;p50"/>
            <p:cNvSpPr/>
            <p:nvPr/>
          </p:nvSpPr>
          <p:spPr>
            <a:xfrm>
              <a:off x="10406880" y="3306240"/>
              <a:ext cx="46080" cy="67680"/>
            </a:xfrm>
            <a:prstGeom prst="ellipse">
              <a:avLst/>
            </a:prstGeom>
            <a:solidFill>
              <a:schemeClr val="dk1"/>
            </a:solidFill>
            <a:ln w="0">
              <a:noFill/>
            </a:ln>
          </p:spPr>
          <p:style>
            <a:lnRef idx="0"/>
            <a:fillRef idx="0"/>
            <a:effectRef idx="0"/>
            <a:fontRef idx="minor"/>
          </p:style>
        </p:sp>
        <p:sp>
          <p:nvSpPr>
            <p:cNvPr id="2536" name="Google Shape;2505;p50"/>
            <p:cNvSpPr/>
            <p:nvPr/>
          </p:nvSpPr>
          <p:spPr>
            <a:xfrm>
              <a:off x="10498680" y="3306240"/>
              <a:ext cx="46080" cy="67680"/>
            </a:xfrm>
            <a:prstGeom prst="ellipse">
              <a:avLst/>
            </a:prstGeom>
            <a:solidFill>
              <a:schemeClr val="dk1"/>
            </a:solidFill>
            <a:ln w="0">
              <a:noFill/>
            </a:ln>
          </p:spPr>
          <p:style>
            <a:lnRef idx="0"/>
            <a:fillRef idx="0"/>
            <a:effectRef idx="0"/>
            <a:fontRef idx="minor"/>
          </p:style>
        </p:sp>
        <p:sp>
          <p:nvSpPr>
            <p:cNvPr id="2537" name="Google Shape;2506;p50"/>
            <p:cNvSpPr/>
            <p:nvPr/>
          </p:nvSpPr>
          <p:spPr>
            <a:xfrm>
              <a:off x="10366200" y="3419280"/>
              <a:ext cx="219600" cy="91080"/>
            </a:xfrm>
            <a:custGeom>
              <a:avLst/>
              <a:gdLst/>
              <a:ahLst/>
              <a:rect l="l" t="t" r="r" b="b"/>
              <a:pathLst>
                <a:path w="70" h="29">
                  <a:moveTo>
                    <a:pt x="4" y="12"/>
                  </a:moveTo>
                  <a:cubicBezTo>
                    <a:pt x="10" y="22"/>
                    <a:pt x="22" y="29"/>
                    <a:pt x="35" y="29"/>
                  </a:cubicBezTo>
                  <a:cubicBezTo>
                    <a:pt x="48" y="29"/>
                    <a:pt x="59" y="22"/>
                    <a:pt x="66" y="12"/>
                  </a:cubicBezTo>
                  <a:cubicBezTo>
                    <a:pt x="68" y="8"/>
                    <a:pt x="69" y="4"/>
                    <a:pt x="70" y="0"/>
                  </a:cubicBezTo>
                  <a:cubicBezTo>
                    <a:pt x="0" y="0"/>
                    <a:pt x="0" y="0"/>
                    <a:pt x="0" y="0"/>
                  </a:cubicBezTo>
                  <a:cubicBezTo>
                    <a:pt x="0" y="4"/>
                    <a:pt x="2" y="8"/>
                    <a:pt x="4" y="12"/>
                  </a:cubicBezTo>
                  <a:close/>
                </a:path>
              </a:pathLst>
            </a:custGeom>
            <a:solidFill>
              <a:schemeClr val="dk1"/>
            </a:solidFill>
            <a:ln w="0">
              <a:noFill/>
            </a:ln>
          </p:spPr>
          <p:style>
            <a:lnRef idx="0"/>
            <a:fillRef idx="0"/>
            <a:effectRef idx="0"/>
            <a:fontRef idx="minor"/>
          </p:style>
        </p:sp>
      </p:grpSp>
      <p:grpSp>
        <p:nvGrpSpPr>
          <p:cNvPr id="2538" name="Google Shape;2507;p50"/>
          <p:cNvGrpSpPr/>
          <p:nvPr/>
        </p:nvGrpSpPr>
        <p:grpSpPr>
          <a:xfrm>
            <a:off x="11000160" y="3214440"/>
            <a:ext cx="363960" cy="363960"/>
            <a:chOff x="11000160" y="3214440"/>
            <a:chExt cx="363960" cy="363960"/>
          </a:xfrm>
        </p:grpSpPr>
        <p:sp>
          <p:nvSpPr>
            <p:cNvPr id="2539" name="Google Shape;2508;p50"/>
            <p:cNvSpPr/>
            <p:nvPr/>
          </p:nvSpPr>
          <p:spPr>
            <a:xfrm>
              <a:off x="11000160" y="3214440"/>
              <a:ext cx="3639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540" name="Google Shape;2509;p50"/>
            <p:cNvSpPr/>
            <p:nvPr/>
          </p:nvSpPr>
          <p:spPr>
            <a:xfrm>
              <a:off x="11113200" y="3306240"/>
              <a:ext cx="47880" cy="67680"/>
            </a:xfrm>
            <a:prstGeom prst="ellipse">
              <a:avLst/>
            </a:prstGeom>
            <a:solidFill>
              <a:schemeClr val="dk1"/>
            </a:solidFill>
            <a:ln w="0">
              <a:noFill/>
            </a:ln>
          </p:spPr>
          <p:style>
            <a:lnRef idx="0"/>
            <a:fillRef idx="0"/>
            <a:effectRef idx="0"/>
            <a:fontRef idx="minor"/>
          </p:style>
        </p:sp>
        <p:sp>
          <p:nvSpPr>
            <p:cNvPr id="2541" name="Google Shape;2510;p50"/>
            <p:cNvSpPr/>
            <p:nvPr/>
          </p:nvSpPr>
          <p:spPr>
            <a:xfrm>
              <a:off x="11091600" y="3419280"/>
              <a:ext cx="182520" cy="91080"/>
            </a:xfrm>
            <a:custGeom>
              <a:avLst/>
              <a:gdLst/>
              <a:ahLst/>
              <a:rect l="l" t="t" r="r" b="b"/>
              <a:pathLst>
                <a:path w="58" h="29">
                  <a:moveTo>
                    <a:pt x="29" y="15"/>
                  </a:moveTo>
                  <a:cubicBezTo>
                    <a:pt x="17" y="15"/>
                    <a:pt x="6" y="9"/>
                    <a:pt x="0" y="0"/>
                  </a:cubicBezTo>
                  <a:cubicBezTo>
                    <a:pt x="0" y="0"/>
                    <a:pt x="0" y="0"/>
                    <a:pt x="0" y="0"/>
                  </a:cubicBezTo>
                  <a:cubicBezTo>
                    <a:pt x="0" y="16"/>
                    <a:pt x="13" y="29"/>
                    <a:pt x="29" y="29"/>
                  </a:cubicBezTo>
                  <a:cubicBezTo>
                    <a:pt x="45" y="29"/>
                    <a:pt x="58" y="16"/>
                    <a:pt x="58" y="0"/>
                  </a:cubicBezTo>
                  <a:cubicBezTo>
                    <a:pt x="58" y="0"/>
                    <a:pt x="58" y="0"/>
                    <a:pt x="58" y="0"/>
                  </a:cubicBezTo>
                  <a:cubicBezTo>
                    <a:pt x="51" y="9"/>
                    <a:pt x="41" y="15"/>
                    <a:pt x="29" y="15"/>
                  </a:cubicBezTo>
                  <a:close/>
                </a:path>
              </a:pathLst>
            </a:custGeom>
            <a:solidFill>
              <a:schemeClr val="dk1"/>
            </a:solidFill>
            <a:ln w="0">
              <a:noFill/>
            </a:ln>
          </p:spPr>
          <p:style>
            <a:lnRef idx="0"/>
            <a:fillRef idx="0"/>
            <a:effectRef idx="0"/>
            <a:fontRef idx="minor"/>
          </p:style>
        </p:sp>
        <p:sp>
          <p:nvSpPr>
            <p:cNvPr id="2542" name="Google Shape;2511;p50"/>
            <p:cNvSpPr/>
            <p:nvPr/>
          </p:nvSpPr>
          <p:spPr>
            <a:xfrm>
              <a:off x="11205000" y="3327480"/>
              <a:ext cx="69480" cy="20880"/>
            </a:xfrm>
            <a:prstGeom prst="rect">
              <a:avLst/>
            </a:prstGeom>
            <a:solidFill>
              <a:schemeClr val="dk1"/>
            </a:solidFill>
            <a:ln w="0">
              <a:noFill/>
            </a:ln>
          </p:spPr>
          <p:style>
            <a:lnRef idx="0"/>
            <a:fillRef idx="0"/>
            <a:effectRef idx="0"/>
            <a:fontRef idx="minor"/>
          </p:style>
        </p:sp>
      </p:grpSp>
      <p:grpSp>
        <p:nvGrpSpPr>
          <p:cNvPr id="2543" name="Google Shape;2512;p50"/>
          <p:cNvGrpSpPr/>
          <p:nvPr/>
        </p:nvGrpSpPr>
        <p:grpSpPr>
          <a:xfrm>
            <a:off x="800280" y="3944160"/>
            <a:ext cx="363960" cy="366120"/>
            <a:chOff x="800280" y="3944160"/>
            <a:chExt cx="363960" cy="366120"/>
          </a:xfrm>
        </p:grpSpPr>
        <p:sp>
          <p:nvSpPr>
            <p:cNvPr id="2544" name="Google Shape;2513;p50"/>
            <p:cNvSpPr/>
            <p:nvPr/>
          </p:nvSpPr>
          <p:spPr>
            <a:xfrm>
              <a:off x="800280" y="3944160"/>
              <a:ext cx="363960" cy="36612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545" name="Google Shape;2514;p50"/>
            <p:cNvSpPr/>
            <p:nvPr/>
          </p:nvSpPr>
          <p:spPr>
            <a:xfrm>
              <a:off x="913320" y="4035600"/>
              <a:ext cx="47880" cy="69480"/>
            </a:xfrm>
            <a:prstGeom prst="ellipse">
              <a:avLst/>
            </a:prstGeom>
            <a:solidFill>
              <a:schemeClr val="dk1"/>
            </a:solidFill>
            <a:ln w="0">
              <a:noFill/>
            </a:ln>
          </p:spPr>
          <p:style>
            <a:lnRef idx="0"/>
            <a:fillRef idx="0"/>
            <a:effectRef idx="0"/>
            <a:fontRef idx="minor"/>
          </p:style>
        </p:sp>
        <p:sp>
          <p:nvSpPr>
            <p:cNvPr id="2546" name="Google Shape;2515;p50"/>
            <p:cNvSpPr/>
            <p:nvPr/>
          </p:nvSpPr>
          <p:spPr>
            <a:xfrm>
              <a:off x="1004760" y="4035600"/>
              <a:ext cx="46080" cy="69480"/>
            </a:xfrm>
            <a:prstGeom prst="ellipse">
              <a:avLst/>
            </a:prstGeom>
            <a:solidFill>
              <a:schemeClr val="dk1"/>
            </a:solidFill>
            <a:ln w="0">
              <a:noFill/>
            </a:ln>
          </p:spPr>
          <p:style>
            <a:lnRef idx="0"/>
            <a:fillRef idx="0"/>
            <a:effectRef idx="0"/>
            <a:fontRef idx="minor"/>
          </p:style>
        </p:sp>
        <p:sp>
          <p:nvSpPr>
            <p:cNvPr id="2547" name="Google Shape;2516;p50"/>
            <p:cNvSpPr/>
            <p:nvPr/>
          </p:nvSpPr>
          <p:spPr>
            <a:xfrm>
              <a:off x="936720" y="4152600"/>
              <a:ext cx="88920" cy="91080"/>
            </a:xfrm>
            <a:prstGeom prst="ellipse">
              <a:avLst/>
            </a:prstGeom>
            <a:solidFill>
              <a:schemeClr val="dk1"/>
            </a:solidFill>
            <a:ln w="0">
              <a:noFill/>
            </a:ln>
          </p:spPr>
          <p:style>
            <a:lnRef idx="0"/>
            <a:fillRef idx="0"/>
            <a:effectRef idx="0"/>
            <a:fontRef idx="minor"/>
          </p:style>
        </p:sp>
      </p:grpSp>
      <p:grpSp>
        <p:nvGrpSpPr>
          <p:cNvPr id="2548" name="Google Shape;2517;p50"/>
          <p:cNvGrpSpPr/>
          <p:nvPr/>
        </p:nvGrpSpPr>
        <p:grpSpPr>
          <a:xfrm>
            <a:off x="8103240" y="3214440"/>
            <a:ext cx="363960" cy="363960"/>
            <a:chOff x="8103240" y="3214440"/>
            <a:chExt cx="363960" cy="363960"/>
          </a:xfrm>
        </p:grpSpPr>
        <p:sp>
          <p:nvSpPr>
            <p:cNvPr id="2549" name="Google Shape;2518;p50"/>
            <p:cNvSpPr/>
            <p:nvPr/>
          </p:nvSpPr>
          <p:spPr>
            <a:xfrm>
              <a:off x="8103240" y="3214440"/>
              <a:ext cx="3639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550" name="Google Shape;2519;p50"/>
            <p:cNvSpPr/>
            <p:nvPr/>
          </p:nvSpPr>
          <p:spPr>
            <a:xfrm>
              <a:off x="8171640" y="3419280"/>
              <a:ext cx="225720" cy="67680"/>
            </a:xfrm>
            <a:custGeom>
              <a:avLst/>
              <a:gdLst/>
              <a:ahLst/>
              <a:rect l="l" t="t" r="r" b="b"/>
              <a:pathLst>
                <a:path w="72" h="22">
                  <a:moveTo>
                    <a:pt x="71" y="0"/>
                  </a:moveTo>
                  <a:cubicBezTo>
                    <a:pt x="62" y="9"/>
                    <a:pt x="50" y="15"/>
                    <a:pt x="36" y="15"/>
                  </a:cubicBezTo>
                  <a:cubicBezTo>
                    <a:pt x="22" y="15"/>
                    <a:pt x="10" y="9"/>
                    <a:pt x="0" y="0"/>
                  </a:cubicBezTo>
                  <a:cubicBezTo>
                    <a:pt x="0" y="0"/>
                    <a:pt x="0" y="0"/>
                    <a:pt x="0" y="0"/>
                  </a:cubicBezTo>
                  <a:cubicBezTo>
                    <a:pt x="10" y="13"/>
                    <a:pt x="18" y="22"/>
                    <a:pt x="36" y="22"/>
                  </a:cubicBezTo>
                  <a:cubicBezTo>
                    <a:pt x="54" y="22"/>
                    <a:pt x="62" y="13"/>
                    <a:pt x="72" y="0"/>
                  </a:cubicBezTo>
                  <a:lnTo>
                    <a:pt x="71" y="0"/>
                  </a:lnTo>
                  <a:close/>
                </a:path>
              </a:pathLst>
            </a:custGeom>
            <a:solidFill>
              <a:schemeClr val="dk1"/>
            </a:solidFill>
            <a:ln w="0">
              <a:noFill/>
            </a:ln>
          </p:spPr>
          <p:style>
            <a:lnRef idx="0"/>
            <a:fillRef idx="0"/>
            <a:effectRef idx="0"/>
            <a:fontRef idx="minor"/>
          </p:style>
        </p:sp>
        <p:sp>
          <p:nvSpPr>
            <p:cNvPr id="2551" name="Google Shape;2520;p50"/>
            <p:cNvSpPr/>
            <p:nvPr/>
          </p:nvSpPr>
          <p:spPr>
            <a:xfrm>
              <a:off x="8216280" y="3306240"/>
              <a:ext cx="46080" cy="67680"/>
            </a:xfrm>
            <a:prstGeom prst="ellipse">
              <a:avLst/>
            </a:prstGeom>
            <a:solidFill>
              <a:schemeClr val="dk1"/>
            </a:solidFill>
            <a:ln w="0">
              <a:noFill/>
            </a:ln>
          </p:spPr>
          <p:style>
            <a:lnRef idx="0"/>
            <a:fillRef idx="0"/>
            <a:effectRef idx="0"/>
            <a:fontRef idx="minor"/>
          </p:style>
        </p:sp>
        <p:sp>
          <p:nvSpPr>
            <p:cNvPr id="2552" name="Google Shape;2521;p50"/>
            <p:cNvSpPr/>
            <p:nvPr/>
          </p:nvSpPr>
          <p:spPr>
            <a:xfrm>
              <a:off x="8306280" y="3306240"/>
              <a:ext cx="47880" cy="67680"/>
            </a:xfrm>
            <a:prstGeom prst="ellipse">
              <a:avLst/>
            </a:prstGeom>
            <a:solidFill>
              <a:schemeClr val="dk1"/>
            </a:solidFill>
            <a:ln w="0">
              <a:noFill/>
            </a:ln>
          </p:spPr>
          <p:style>
            <a:lnRef idx="0"/>
            <a:fillRef idx="0"/>
            <a:effectRef idx="0"/>
            <a:fontRef idx="minor"/>
          </p:style>
        </p:sp>
      </p:grpSp>
      <p:grpSp>
        <p:nvGrpSpPr>
          <p:cNvPr id="2553" name="Google Shape;2522;p50"/>
          <p:cNvGrpSpPr/>
          <p:nvPr/>
        </p:nvGrpSpPr>
        <p:grpSpPr>
          <a:xfrm>
            <a:off x="8832960" y="3214440"/>
            <a:ext cx="362160" cy="363960"/>
            <a:chOff x="8832960" y="3214440"/>
            <a:chExt cx="362160" cy="363960"/>
          </a:xfrm>
        </p:grpSpPr>
        <p:sp>
          <p:nvSpPr>
            <p:cNvPr id="2554" name="Google Shape;2523;p50"/>
            <p:cNvSpPr/>
            <p:nvPr/>
          </p:nvSpPr>
          <p:spPr>
            <a:xfrm>
              <a:off x="8832960" y="3214440"/>
              <a:ext cx="3621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555" name="Google Shape;2524;p50"/>
            <p:cNvSpPr/>
            <p:nvPr/>
          </p:nvSpPr>
          <p:spPr>
            <a:xfrm>
              <a:off x="8901000" y="3419280"/>
              <a:ext cx="225720" cy="67680"/>
            </a:xfrm>
            <a:custGeom>
              <a:avLst/>
              <a:gdLst/>
              <a:ahLst/>
              <a:rect l="l" t="t" r="r" b="b"/>
              <a:pathLst>
                <a:path w="72" h="22">
                  <a:moveTo>
                    <a:pt x="36" y="0"/>
                  </a:moveTo>
                  <a:cubicBezTo>
                    <a:pt x="18" y="0"/>
                    <a:pt x="11" y="9"/>
                    <a:pt x="0" y="22"/>
                  </a:cubicBezTo>
                  <a:cubicBezTo>
                    <a:pt x="1" y="22"/>
                    <a:pt x="1" y="22"/>
                    <a:pt x="1" y="22"/>
                  </a:cubicBezTo>
                  <a:cubicBezTo>
                    <a:pt x="10" y="13"/>
                    <a:pt x="22" y="7"/>
                    <a:pt x="36" y="7"/>
                  </a:cubicBezTo>
                  <a:cubicBezTo>
                    <a:pt x="50" y="7"/>
                    <a:pt x="63" y="13"/>
                    <a:pt x="72" y="22"/>
                  </a:cubicBezTo>
                  <a:cubicBezTo>
                    <a:pt x="72" y="22"/>
                    <a:pt x="72" y="22"/>
                    <a:pt x="72" y="22"/>
                  </a:cubicBezTo>
                  <a:cubicBezTo>
                    <a:pt x="62" y="9"/>
                    <a:pt x="55" y="0"/>
                    <a:pt x="36" y="0"/>
                  </a:cubicBezTo>
                  <a:close/>
                </a:path>
              </a:pathLst>
            </a:custGeom>
            <a:solidFill>
              <a:schemeClr val="dk1"/>
            </a:solidFill>
            <a:ln w="0">
              <a:noFill/>
            </a:ln>
          </p:spPr>
          <p:style>
            <a:lnRef idx="0"/>
            <a:fillRef idx="0"/>
            <a:effectRef idx="0"/>
            <a:fontRef idx="minor"/>
          </p:style>
        </p:sp>
        <p:sp>
          <p:nvSpPr>
            <p:cNvPr id="2556" name="Google Shape;2525;p50"/>
            <p:cNvSpPr/>
            <p:nvPr/>
          </p:nvSpPr>
          <p:spPr>
            <a:xfrm>
              <a:off x="8946000" y="3306240"/>
              <a:ext cx="46080" cy="67680"/>
            </a:xfrm>
            <a:prstGeom prst="ellipse">
              <a:avLst/>
            </a:prstGeom>
            <a:solidFill>
              <a:schemeClr val="dk1"/>
            </a:solidFill>
            <a:ln w="0">
              <a:noFill/>
            </a:ln>
          </p:spPr>
          <p:style>
            <a:lnRef idx="0"/>
            <a:fillRef idx="0"/>
            <a:effectRef idx="0"/>
            <a:fontRef idx="minor"/>
          </p:style>
        </p:sp>
        <p:sp>
          <p:nvSpPr>
            <p:cNvPr id="2557" name="Google Shape;2526;p50"/>
            <p:cNvSpPr/>
            <p:nvPr/>
          </p:nvSpPr>
          <p:spPr>
            <a:xfrm>
              <a:off x="9035640" y="3306240"/>
              <a:ext cx="46080" cy="67680"/>
            </a:xfrm>
            <a:prstGeom prst="ellipse">
              <a:avLst/>
            </a:prstGeom>
            <a:solidFill>
              <a:schemeClr val="dk1"/>
            </a:solidFill>
            <a:ln w="0">
              <a:noFill/>
            </a:ln>
          </p:spPr>
          <p:style>
            <a:lnRef idx="0"/>
            <a:fillRef idx="0"/>
            <a:effectRef idx="0"/>
            <a:fontRef idx="minor"/>
          </p:style>
        </p:sp>
      </p:grpSp>
      <p:grpSp>
        <p:nvGrpSpPr>
          <p:cNvPr id="2558" name="Google Shape;2527;p50"/>
          <p:cNvGrpSpPr/>
          <p:nvPr/>
        </p:nvGrpSpPr>
        <p:grpSpPr>
          <a:xfrm>
            <a:off x="9560520" y="3214440"/>
            <a:ext cx="367920" cy="363960"/>
            <a:chOff x="9560520" y="3214440"/>
            <a:chExt cx="367920" cy="363960"/>
          </a:xfrm>
        </p:grpSpPr>
        <p:sp>
          <p:nvSpPr>
            <p:cNvPr id="2559" name="Google Shape;2528;p50"/>
            <p:cNvSpPr/>
            <p:nvPr/>
          </p:nvSpPr>
          <p:spPr>
            <a:xfrm>
              <a:off x="9560520" y="3214440"/>
              <a:ext cx="367920" cy="363960"/>
            </a:xfrm>
            <a:custGeom>
              <a:avLst/>
              <a:gdLst/>
              <a:ahLst/>
              <a:rect l="l" t="t" r="r" b="b"/>
              <a:pathLst>
                <a:path w="117" h="116">
                  <a:moveTo>
                    <a:pt x="58" y="0"/>
                  </a:moveTo>
                  <a:cubicBezTo>
                    <a:pt x="26" y="0"/>
                    <a:pt x="0" y="26"/>
                    <a:pt x="0" y="58"/>
                  </a:cubicBezTo>
                  <a:cubicBezTo>
                    <a:pt x="0" y="90"/>
                    <a:pt x="26" y="116"/>
                    <a:pt x="58" y="116"/>
                  </a:cubicBezTo>
                  <a:cubicBezTo>
                    <a:pt x="91" y="116"/>
                    <a:pt x="117" y="90"/>
                    <a:pt x="117" y="58"/>
                  </a:cubicBezTo>
                  <a:cubicBezTo>
                    <a:pt x="117" y="26"/>
                    <a:pt x="91" y="0"/>
                    <a:pt x="58" y="0"/>
                  </a:cubicBezTo>
                  <a:close/>
                  <a:moveTo>
                    <a:pt x="58" y="109"/>
                  </a:moveTo>
                  <a:cubicBezTo>
                    <a:pt x="30" y="109"/>
                    <a:pt x="8" y="86"/>
                    <a:pt x="8" y="58"/>
                  </a:cubicBezTo>
                  <a:cubicBezTo>
                    <a:pt x="8"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560" name="Google Shape;2529;p50"/>
            <p:cNvSpPr/>
            <p:nvPr/>
          </p:nvSpPr>
          <p:spPr>
            <a:xfrm>
              <a:off x="9677520" y="3306240"/>
              <a:ext cx="44280" cy="67680"/>
            </a:xfrm>
            <a:prstGeom prst="ellipse">
              <a:avLst/>
            </a:prstGeom>
            <a:solidFill>
              <a:schemeClr val="dk1"/>
            </a:solidFill>
            <a:ln w="0">
              <a:noFill/>
            </a:ln>
          </p:spPr>
          <p:style>
            <a:lnRef idx="0"/>
            <a:fillRef idx="0"/>
            <a:effectRef idx="0"/>
            <a:fontRef idx="minor"/>
          </p:style>
        </p:sp>
        <p:sp>
          <p:nvSpPr>
            <p:cNvPr id="2561" name="Google Shape;2530;p50"/>
            <p:cNvSpPr/>
            <p:nvPr/>
          </p:nvSpPr>
          <p:spPr>
            <a:xfrm>
              <a:off x="9769320" y="3306240"/>
              <a:ext cx="42120" cy="67680"/>
            </a:xfrm>
            <a:prstGeom prst="ellipse">
              <a:avLst/>
            </a:prstGeom>
            <a:solidFill>
              <a:schemeClr val="dk1"/>
            </a:solidFill>
            <a:ln w="0">
              <a:noFill/>
            </a:ln>
          </p:spPr>
          <p:style>
            <a:lnRef idx="0"/>
            <a:fillRef idx="0"/>
            <a:effectRef idx="0"/>
            <a:fontRef idx="minor"/>
          </p:style>
        </p:sp>
        <p:sp>
          <p:nvSpPr>
            <p:cNvPr id="2562" name="Google Shape;2531;p50"/>
            <p:cNvSpPr/>
            <p:nvPr/>
          </p:nvSpPr>
          <p:spPr>
            <a:xfrm>
              <a:off x="9651960" y="3440880"/>
              <a:ext cx="184680" cy="24480"/>
            </a:xfrm>
            <a:prstGeom prst="rect">
              <a:avLst/>
            </a:prstGeom>
            <a:solidFill>
              <a:schemeClr val="dk1"/>
            </a:solidFill>
            <a:ln w="0">
              <a:noFill/>
            </a:ln>
          </p:spPr>
          <p:style>
            <a:lnRef idx="0"/>
            <a:fillRef idx="0"/>
            <a:effectRef idx="0"/>
            <a:fontRef idx="minor"/>
          </p:style>
        </p:sp>
      </p:grpSp>
      <p:sp>
        <p:nvSpPr>
          <p:cNvPr id="2563" name="Google Shape;2532;p50"/>
          <p:cNvSpPr/>
          <p:nvPr/>
        </p:nvSpPr>
        <p:spPr>
          <a:xfrm>
            <a:off x="10325160" y="2494440"/>
            <a:ext cx="338760" cy="356400"/>
          </a:xfrm>
          <a:custGeom>
            <a:avLst/>
            <a:gdLst/>
            <a:ahLst/>
            <a:rect l="l" t="t"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dk1"/>
          </a:solidFill>
          <a:ln w="0">
            <a:noFill/>
          </a:ln>
        </p:spPr>
        <p:style>
          <a:lnRef idx="0"/>
          <a:fillRef idx="0"/>
          <a:effectRef idx="0"/>
          <a:fontRef idx="minor"/>
        </p:style>
      </p:sp>
      <p:grpSp>
        <p:nvGrpSpPr>
          <p:cNvPr id="2564" name="Google Shape;2533;p50"/>
          <p:cNvGrpSpPr/>
          <p:nvPr/>
        </p:nvGrpSpPr>
        <p:grpSpPr>
          <a:xfrm>
            <a:off x="5912640" y="3214440"/>
            <a:ext cx="362160" cy="225720"/>
            <a:chOff x="5912640" y="3214440"/>
            <a:chExt cx="362160" cy="225720"/>
          </a:xfrm>
        </p:grpSpPr>
        <p:sp>
          <p:nvSpPr>
            <p:cNvPr id="2565" name="Google Shape;2534;p50"/>
            <p:cNvSpPr/>
            <p:nvPr/>
          </p:nvSpPr>
          <p:spPr>
            <a:xfrm>
              <a:off x="5934240" y="3214440"/>
              <a:ext cx="322920" cy="143640"/>
            </a:xfrm>
            <a:custGeom>
              <a:avLst/>
              <a:gdLst/>
              <a:ahLst/>
              <a:rect l="l" t="t" r="r" b="b"/>
              <a:pathLst>
                <a:path w="166" h="74">
                  <a:moveTo>
                    <a:pt x="166" y="0"/>
                  </a:moveTo>
                  <a:lnTo>
                    <a:pt x="164" y="0"/>
                  </a:lnTo>
                  <a:lnTo>
                    <a:pt x="0" y="0"/>
                  </a:lnTo>
                  <a:lnTo>
                    <a:pt x="0" y="0"/>
                  </a:lnTo>
                  <a:lnTo>
                    <a:pt x="82" y="74"/>
                  </a:lnTo>
                  <a:lnTo>
                    <a:pt x="166" y="0"/>
                  </a:lnTo>
                  <a:close/>
                </a:path>
              </a:pathLst>
            </a:custGeom>
            <a:solidFill>
              <a:schemeClr val="dk1"/>
            </a:solidFill>
            <a:ln w="0">
              <a:noFill/>
            </a:ln>
          </p:spPr>
          <p:style>
            <a:lnRef idx="0"/>
            <a:fillRef idx="0"/>
            <a:effectRef idx="0"/>
            <a:fontRef idx="minor"/>
          </p:style>
        </p:sp>
        <p:sp>
          <p:nvSpPr>
            <p:cNvPr id="2566" name="Google Shape;2535;p50"/>
            <p:cNvSpPr/>
            <p:nvPr/>
          </p:nvSpPr>
          <p:spPr>
            <a:xfrm>
              <a:off x="6160320" y="3229920"/>
              <a:ext cx="114480" cy="200160"/>
            </a:xfrm>
            <a:custGeom>
              <a:avLst/>
              <a:gdLst/>
              <a:ahLst/>
              <a:rect l="l" t="t" r="r" b="b"/>
              <a:pathLst>
                <a:path w="37" h="64">
                  <a:moveTo>
                    <a:pt x="37" y="0"/>
                  </a:moveTo>
                  <a:cubicBezTo>
                    <a:pt x="0" y="32"/>
                    <a:pt x="0" y="32"/>
                    <a:pt x="0" y="32"/>
                  </a:cubicBezTo>
                  <a:cubicBezTo>
                    <a:pt x="36" y="64"/>
                    <a:pt x="36" y="64"/>
                    <a:pt x="36" y="64"/>
                  </a:cubicBezTo>
                  <a:cubicBezTo>
                    <a:pt x="37" y="63"/>
                    <a:pt x="37" y="61"/>
                    <a:pt x="37" y="60"/>
                  </a:cubicBezTo>
                  <a:cubicBezTo>
                    <a:pt x="37" y="2"/>
                    <a:pt x="37" y="2"/>
                    <a:pt x="37" y="2"/>
                  </a:cubicBezTo>
                  <a:cubicBezTo>
                    <a:pt x="37" y="1"/>
                    <a:pt x="37" y="0"/>
                    <a:pt x="37" y="0"/>
                  </a:cubicBezTo>
                  <a:close/>
                </a:path>
              </a:pathLst>
            </a:custGeom>
            <a:solidFill>
              <a:schemeClr val="dk1"/>
            </a:solidFill>
            <a:ln w="0">
              <a:noFill/>
            </a:ln>
          </p:spPr>
          <p:style>
            <a:lnRef idx="0"/>
            <a:fillRef idx="0"/>
            <a:effectRef idx="0"/>
            <a:fontRef idx="minor"/>
          </p:style>
        </p:sp>
        <p:sp>
          <p:nvSpPr>
            <p:cNvPr id="2567" name="Google Shape;2536;p50"/>
            <p:cNvSpPr/>
            <p:nvPr/>
          </p:nvSpPr>
          <p:spPr>
            <a:xfrm>
              <a:off x="5912640" y="3226320"/>
              <a:ext cx="114480" cy="202320"/>
            </a:xfrm>
            <a:custGeom>
              <a:avLst/>
              <a:gdLst/>
              <a:ahLst/>
              <a:rect l="l" t="t" r="r" b="b"/>
              <a:pathLst>
                <a:path w="37" h="64">
                  <a:moveTo>
                    <a:pt x="0" y="0"/>
                  </a:moveTo>
                  <a:cubicBezTo>
                    <a:pt x="0" y="1"/>
                    <a:pt x="0" y="2"/>
                    <a:pt x="0" y="3"/>
                  </a:cubicBezTo>
                  <a:cubicBezTo>
                    <a:pt x="0" y="61"/>
                    <a:pt x="0" y="61"/>
                    <a:pt x="0" y="61"/>
                  </a:cubicBezTo>
                  <a:cubicBezTo>
                    <a:pt x="0" y="62"/>
                    <a:pt x="0" y="63"/>
                    <a:pt x="1" y="64"/>
                  </a:cubicBezTo>
                  <a:cubicBezTo>
                    <a:pt x="37" y="33"/>
                    <a:pt x="37" y="33"/>
                    <a:pt x="37" y="33"/>
                  </a:cubicBezTo>
                  <a:lnTo>
                    <a:pt x="0" y="0"/>
                  </a:lnTo>
                  <a:close/>
                </a:path>
              </a:pathLst>
            </a:custGeom>
            <a:solidFill>
              <a:schemeClr val="dk1"/>
            </a:solidFill>
            <a:ln w="0">
              <a:noFill/>
            </a:ln>
          </p:spPr>
          <p:style>
            <a:lnRef idx="0"/>
            <a:fillRef idx="0"/>
            <a:effectRef idx="0"/>
            <a:fontRef idx="minor"/>
          </p:style>
        </p:sp>
        <p:sp>
          <p:nvSpPr>
            <p:cNvPr id="2568" name="Google Shape;2537;p50"/>
            <p:cNvSpPr/>
            <p:nvPr/>
          </p:nvSpPr>
          <p:spPr>
            <a:xfrm>
              <a:off x="5934240" y="3347280"/>
              <a:ext cx="317160" cy="92880"/>
            </a:xfrm>
            <a:custGeom>
              <a:avLst/>
              <a:gdLst/>
              <a:ahLst/>
              <a:rect l="l" t="t" r="r" b="b"/>
              <a:pathLst>
                <a:path w="163" h="48">
                  <a:moveTo>
                    <a:pt x="82" y="22"/>
                  </a:moveTo>
                  <a:lnTo>
                    <a:pt x="58" y="0"/>
                  </a:lnTo>
                  <a:lnTo>
                    <a:pt x="0" y="48"/>
                  </a:lnTo>
                  <a:lnTo>
                    <a:pt x="0" y="48"/>
                  </a:lnTo>
                  <a:lnTo>
                    <a:pt x="163" y="48"/>
                  </a:lnTo>
                  <a:lnTo>
                    <a:pt x="106" y="0"/>
                  </a:lnTo>
                  <a:lnTo>
                    <a:pt x="82" y="22"/>
                  </a:lnTo>
                  <a:close/>
                </a:path>
              </a:pathLst>
            </a:custGeom>
            <a:solidFill>
              <a:schemeClr val="dk1"/>
            </a:solidFill>
            <a:ln w="0">
              <a:noFill/>
            </a:ln>
          </p:spPr>
          <p:style>
            <a:lnRef idx="0"/>
            <a:fillRef idx="0"/>
            <a:effectRef idx="0"/>
            <a:fontRef idx="minor"/>
          </p:style>
        </p:sp>
      </p:grpSp>
      <p:grpSp>
        <p:nvGrpSpPr>
          <p:cNvPr id="2569" name="Google Shape;2538;p50"/>
          <p:cNvGrpSpPr/>
          <p:nvPr/>
        </p:nvGrpSpPr>
        <p:grpSpPr>
          <a:xfrm>
            <a:off x="1529640" y="3214440"/>
            <a:ext cx="364320" cy="250920"/>
            <a:chOff x="1529640" y="3214440"/>
            <a:chExt cx="364320" cy="250920"/>
          </a:xfrm>
        </p:grpSpPr>
        <p:sp>
          <p:nvSpPr>
            <p:cNvPr id="2570" name="Google Shape;2539;p50"/>
            <p:cNvSpPr/>
            <p:nvPr/>
          </p:nvSpPr>
          <p:spPr>
            <a:xfrm>
              <a:off x="1529640" y="3214440"/>
              <a:ext cx="250920" cy="250920"/>
            </a:xfrm>
            <a:custGeom>
              <a:avLst/>
              <a:gdLst/>
              <a:ahLst/>
              <a:rect l="l" t="t" r="r" b="b"/>
              <a:pathLst>
                <a:path w="80" h="80">
                  <a:moveTo>
                    <a:pt x="73" y="0"/>
                  </a:moveTo>
                  <a:cubicBezTo>
                    <a:pt x="7" y="0"/>
                    <a:pt x="7" y="0"/>
                    <a:pt x="7" y="0"/>
                  </a:cubicBezTo>
                  <a:cubicBezTo>
                    <a:pt x="3" y="0"/>
                    <a:pt x="0" y="3"/>
                    <a:pt x="0" y="7"/>
                  </a:cubicBezTo>
                  <a:cubicBezTo>
                    <a:pt x="0" y="72"/>
                    <a:pt x="0" y="72"/>
                    <a:pt x="0" y="72"/>
                  </a:cubicBezTo>
                  <a:cubicBezTo>
                    <a:pt x="0" y="76"/>
                    <a:pt x="3" y="80"/>
                    <a:pt x="7" y="80"/>
                  </a:cubicBezTo>
                  <a:cubicBezTo>
                    <a:pt x="73" y="80"/>
                    <a:pt x="73" y="80"/>
                    <a:pt x="73" y="80"/>
                  </a:cubicBezTo>
                  <a:cubicBezTo>
                    <a:pt x="77" y="80"/>
                    <a:pt x="80" y="76"/>
                    <a:pt x="80" y="72"/>
                  </a:cubicBezTo>
                  <a:cubicBezTo>
                    <a:pt x="80" y="7"/>
                    <a:pt x="80" y="7"/>
                    <a:pt x="80" y="7"/>
                  </a:cubicBezTo>
                  <a:cubicBezTo>
                    <a:pt x="80" y="3"/>
                    <a:pt x="77" y="0"/>
                    <a:pt x="73" y="0"/>
                  </a:cubicBezTo>
                  <a:close/>
                </a:path>
              </a:pathLst>
            </a:custGeom>
            <a:solidFill>
              <a:schemeClr val="dk1"/>
            </a:solidFill>
            <a:ln w="0">
              <a:noFill/>
            </a:ln>
          </p:spPr>
          <p:style>
            <a:lnRef idx="0"/>
            <a:fillRef idx="0"/>
            <a:effectRef idx="0"/>
            <a:fontRef idx="minor"/>
          </p:style>
        </p:sp>
        <p:sp>
          <p:nvSpPr>
            <p:cNvPr id="2571" name="Google Shape;2540;p50"/>
            <p:cNvSpPr/>
            <p:nvPr/>
          </p:nvSpPr>
          <p:spPr>
            <a:xfrm>
              <a:off x="1802880" y="3245760"/>
              <a:ext cx="91080" cy="184680"/>
            </a:xfrm>
            <a:custGeom>
              <a:avLst/>
              <a:gdLst/>
              <a:ahLst/>
              <a:rect l="l" t="t" r="r" b="b"/>
              <a:pathLst>
                <a:path w="29" h="59">
                  <a:moveTo>
                    <a:pt x="23" y="2"/>
                  </a:moveTo>
                  <a:cubicBezTo>
                    <a:pt x="10" y="10"/>
                    <a:pt x="10" y="10"/>
                    <a:pt x="10" y="10"/>
                  </a:cubicBezTo>
                  <a:cubicBezTo>
                    <a:pt x="7" y="12"/>
                    <a:pt x="3" y="14"/>
                    <a:pt x="0" y="16"/>
                  </a:cubicBezTo>
                  <a:cubicBezTo>
                    <a:pt x="0" y="43"/>
                    <a:pt x="0" y="43"/>
                    <a:pt x="0" y="43"/>
                  </a:cubicBezTo>
                  <a:cubicBezTo>
                    <a:pt x="3" y="45"/>
                    <a:pt x="7" y="47"/>
                    <a:pt x="10" y="49"/>
                  </a:cubicBezTo>
                  <a:cubicBezTo>
                    <a:pt x="23" y="57"/>
                    <a:pt x="23" y="57"/>
                    <a:pt x="23" y="57"/>
                  </a:cubicBezTo>
                  <a:cubicBezTo>
                    <a:pt x="26" y="59"/>
                    <a:pt x="29" y="57"/>
                    <a:pt x="29" y="53"/>
                  </a:cubicBezTo>
                  <a:cubicBezTo>
                    <a:pt x="29" y="6"/>
                    <a:pt x="29" y="6"/>
                    <a:pt x="29" y="6"/>
                  </a:cubicBezTo>
                  <a:cubicBezTo>
                    <a:pt x="29" y="2"/>
                    <a:pt x="26" y="0"/>
                    <a:pt x="23" y="2"/>
                  </a:cubicBezTo>
                  <a:close/>
                </a:path>
              </a:pathLst>
            </a:custGeom>
            <a:solidFill>
              <a:schemeClr val="dk1"/>
            </a:solidFill>
            <a:ln w="0">
              <a:noFill/>
            </a:ln>
          </p:spPr>
          <p:style>
            <a:lnRef idx="0"/>
            <a:fillRef idx="0"/>
            <a:effectRef idx="0"/>
            <a:fontRef idx="minor"/>
          </p:style>
        </p:sp>
      </p:grpSp>
      <p:grpSp>
        <p:nvGrpSpPr>
          <p:cNvPr id="2572" name="Google Shape;2541;p50"/>
          <p:cNvGrpSpPr/>
          <p:nvPr/>
        </p:nvGrpSpPr>
        <p:grpSpPr>
          <a:xfrm>
            <a:off x="7373880" y="3214440"/>
            <a:ext cx="363960" cy="363960"/>
            <a:chOff x="7373880" y="3214440"/>
            <a:chExt cx="363960" cy="363960"/>
          </a:xfrm>
        </p:grpSpPr>
        <p:sp>
          <p:nvSpPr>
            <p:cNvPr id="2573" name="Google Shape;2542;p50"/>
            <p:cNvSpPr/>
            <p:nvPr/>
          </p:nvSpPr>
          <p:spPr>
            <a:xfrm>
              <a:off x="7465320" y="3327480"/>
              <a:ext cx="272520" cy="250920"/>
            </a:xfrm>
            <a:custGeom>
              <a:avLst/>
              <a:gdLst/>
              <a:ahLst/>
              <a:rect l="l" t="t" r="r" b="b"/>
              <a:pathLst>
                <a:path w="87" h="80">
                  <a:moveTo>
                    <a:pt x="72" y="0"/>
                  </a:moveTo>
                  <a:cubicBezTo>
                    <a:pt x="65" y="0"/>
                    <a:pt x="65" y="0"/>
                    <a:pt x="65" y="0"/>
                  </a:cubicBezTo>
                  <a:cubicBezTo>
                    <a:pt x="65" y="7"/>
                    <a:pt x="65" y="7"/>
                    <a:pt x="65" y="7"/>
                  </a:cubicBezTo>
                  <a:cubicBezTo>
                    <a:pt x="65" y="19"/>
                    <a:pt x="54" y="29"/>
                    <a:pt x="43" y="29"/>
                  </a:cubicBezTo>
                  <a:cubicBezTo>
                    <a:pt x="10" y="29"/>
                    <a:pt x="10" y="29"/>
                    <a:pt x="10" y="29"/>
                  </a:cubicBezTo>
                  <a:cubicBezTo>
                    <a:pt x="0" y="39"/>
                    <a:pt x="0" y="39"/>
                    <a:pt x="0" y="39"/>
                  </a:cubicBezTo>
                  <a:cubicBezTo>
                    <a:pt x="0" y="44"/>
                    <a:pt x="0" y="44"/>
                    <a:pt x="0" y="44"/>
                  </a:cubicBezTo>
                  <a:cubicBezTo>
                    <a:pt x="0" y="51"/>
                    <a:pt x="7" y="58"/>
                    <a:pt x="14" y="58"/>
                  </a:cubicBezTo>
                  <a:cubicBezTo>
                    <a:pt x="50" y="58"/>
                    <a:pt x="50" y="58"/>
                    <a:pt x="50" y="58"/>
                  </a:cubicBezTo>
                  <a:cubicBezTo>
                    <a:pt x="72" y="80"/>
                    <a:pt x="72" y="80"/>
                    <a:pt x="72" y="80"/>
                  </a:cubicBezTo>
                  <a:cubicBezTo>
                    <a:pt x="72" y="58"/>
                    <a:pt x="72" y="58"/>
                    <a:pt x="72" y="58"/>
                  </a:cubicBezTo>
                  <a:cubicBezTo>
                    <a:pt x="79" y="58"/>
                    <a:pt x="87" y="51"/>
                    <a:pt x="87" y="44"/>
                  </a:cubicBezTo>
                  <a:cubicBezTo>
                    <a:pt x="87" y="15"/>
                    <a:pt x="87" y="15"/>
                    <a:pt x="87" y="15"/>
                  </a:cubicBezTo>
                  <a:cubicBezTo>
                    <a:pt x="87" y="7"/>
                    <a:pt x="79" y="0"/>
                    <a:pt x="72" y="0"/>
                  </a:cubicBezTo>
                  <a:close/>
                </a:path>
              </a:pathLst>
            </a:custGeom>
            <a:solidFill>
              <a:schemeClr val="dk1"/>
            </a:solidFill>
            <a:ln w="0">
              <a:noFill/>
            </a:ln>
          </p:spPr>
          <p:style>
            <a:lnRef idx="0"/>
            <a:fillRef idx="0"/>
            <a:effectRef idx="0"/>
            <a:fontRef idx="minor"/>
          </p:style>
        </p:sp>
        <p:sp>
          <p:nvSpPr>
            <p:cNvPr id="2574" name="Google Shape;2543;p50"/>
            <p:cNvSpPr/>
            <p:nvPr/>
          </p:nvSpPr>
          <p:spPr>
            <a:xfrm>
              <a:off x="7373880" y="3214440"/>
              <a:ext cx="272520" cy="250920"/>
            </a:xfrm>
            <a:custGeom>
              <a:avLst/>
              <a:gdLst/>
              <a:ahLst/>
              <a:rect l="l" t="t" r="r" b="b"/>
              <a:pathLst>
                <a:path w="87" h="80">
                  <a:moveTo>
                    <a:pt x="36" y="58"/>
                  </a:moveTo>
                  <a:cubicBezTo>
                    <a:pt x="72" y="58"/>
                    <a:pt x="72" y="58"/>
                    <a:pt x="72" y="58"/>
                  </a:cubicBezTo>
                  <a:cubicBezTo>
                    <a:pt x="79" y="58"/>
                    <a:pt x="87" y="51"/>
                    <a:pt x="87" y="43"/>
                  </a:cubicBezTo>
                  <a:cubicBezTo>
                    <a:pt x="87" y="14"/>
                    <a:pt x="87" y="14"/>
                    <a:pt x="87" y="14"/>
                  </a:cubicBezTo>
                  <a:cubicBezTo>
                    <a:pt x="87" y="7"/>
                    <a:pt x="79" y="0"/>
                    <a:pt x="72" y="0"/>
                  </a:cubicBezTo>
                  <a:cubicBezTo>
                    <a:pt x="14" y="0"/>
                    <a:pt x="14" y="0"/>
                    <a:pt x="14" y="0"/>
                  </a:cubicBezTo>
                  <a:cubicBezTo>
                    <a:pt x="7" y="0"/>
                    <a:pt x="0" y="7"/>
                    <a:pt x="0" y="14"/>
                  </a:cubicBezTo>
                  <a:cubicBezTo>
                    <a:pt x="0" y="43"/>
                    <a:pt x="0" y="43"/>
                    <a:pt x="0" y="43"/>
                  </a:cubicBezTo>
                  <a:cubicBezTo>
                    <a:pt x="0" y="51"/>
                    <a:pt x="7" y="58"/>
                    <a:pt x="14" y="58"/>
                  </a:cubicBezTo>
                  <a:cubicBezTo>
                    <a:pt x="14" y="80"/>
                    <a:pt x="14" y="80"/>
                    <a:pt x="14" y="80"/>
                  </a:cubicBezTo>
                  <a:lnTo>
                    <a:pt x="36" y="58"/>
                  </a:lnTo>
                  <a:close/>
                </a:path>
              </a:pathLst>
            </a:custGeom>
            <a:solidFill>
              <a:schemeClr val="dk1"/>
            </a:solidFill>
            <a:ln w="0">
              <a:noFill/>
            </a:ln>
          </p:spPr>
          <p:style>
            <a:lnRef idx="0"/>
            <a:fillRef idx="0"/>
            <a:effectRef idx="0"/>
            <a:fontRef idx="minor"/>
          </p:style>
        </p:sp>
      </p:grpSp>
      <p:grpSp>
        <p:nvGrpSpPr>
          <p:cNvPr id="2575" name="Google Shape;2544;p50"/>
          <p:cNvGrpSpPr/>
          <p:nvPr/>
        </p:nvGrpSpPr>
        <p:grpSpPr>
          <a:xfrm>
            <a:off x="4449600" y="3214440"/>
            <a:ext cx="363960" cy="363960"/>
            <a:chOff x="4449600" y="3214440"/>
            <a:chExt cx="363960" cy="363960"/>
          </a:xfrm>
        </p:grpSpPr>
        <p:sp>
          <p:nvSpPr>
            <p:cNvPr id="2576" name="Google Shape;2545;p50"/>
            <p:cNvSpPr/>
            <p:nvPr/>
          </p:nvSpPr>
          <p:spPr>
            <a:xfrm>
              <a:off x="4449600" y="3481560"/>
              <a:ext cx="96840" cy="96840"/>
            </a:xfrm>
            <a:prstGeom prst="ellipse">
              <a:avLst/>
            </a:prstGeom>
            <a:solidFill>
              <a:schemeClr val="dk1"/>
            </a:solidFill>
            <a:ln w="0">
              <a:noFill/>
            </a:ln>
          </p:spPr>
          <p:style>
            <a:lnRef idx="0"/>
            <a:fillRef idx="0"/>
            <a:effectRef idx="0"/>
            <a:fontRef idx="minor"/>
          </p:style>
        </p:sp>
        <p:sp>
          <p:nvSpPr>
            <p:cNvPr id="2577" name="Google Shape;2546;p50"/>
            <p:cNvSpPr/>
            <p:nvPr/>
          </p:nvSpPr>
          <p:spPr>
            <a:xfrm>
              <a:off x="4453560" y="3341160"/>
              <a:ext cx="237240" cy="235440"/>
            </a:xfrm>
            <a:custGeom>
              <a:avLst/>
              <a:gdLst/>
              <a:ahLst/>
              <a:rect l="l" t="t" r="r" b="b"/>
              <a:pathLst>
                <a:path w="76" h="75">
                  <a:moveTo>
                    <a:pt x="0" y="0"/>
                  </a:moveTo>
                  <a:cubicBezTo>
                    <a:pt x="0" y="20"/>
                    <a:pt x="0" y="20"/>
                    <a:pt x="0" y="20"/>
                  </a:cubicBezTo>
                  <a:cubicBezTo>
                    <a:pt x="15" y="20"/>
                    <a:pt x="29" y="26"/>
                    <a:pt x="39" y="37"/>
                  </a:cubicBezTo>
                  <a:cubicBezTo>
                    <a:pt x="49" y="47"/>
                    <a:pt x="55" y="61"/>
                    <a:pt x="55" y="75"/>
                  </a:cubicBezTo>
                  <a:cubicBezTo>
                    <a:pt x="76" y="75"/>
                    <a:pt x="76" y="75"/>
                    <a:pt x="76" y="75"/>
                  </a:cubicBezTo>
                  <a:cubicBezTo>
                    <a:pt x="75" y="34"/>
                    <a:pt x="42" y="0"/>
                    <a:pt x="0" y="0"/>
                  </a:cubicBezTo>
                  <a:close/>
                </a:path>
              </a:pathLst>
            </a:custGeom>
            <a:solidFill>
              <a:schemeClr val="dk1"/>
            </a:solidFill>
            <a:ln w="0">
              <a:noFill/>
            </a:ln>
          </p:spPr>
          <p:style>
            <a:lnRef idx="0"/>
            <a:fillRef idx="0"/>
            <a:effectRef idx="0"/>
            <a:fontRef idx="minor"/>
          </p:style>
        </p:sp>
        <p:sp>
          <p:nvSpPr>
            <p:cNvPr id="2578" name="Google Shape;2547;p50"/>
            <p:cNvSpPr/>
            <p:nvPr/>
          </p:nvSpPr>
          <p:spPr>
            <a:xfrm>
              <a:off x="4453560" y="3214440"/>
              <a:ext cx="360000" cy="362160"/>
            </a:xfrm>
            <a:custGeom>
              <a:avLst/>
              <a:gdLst/>
              <a:ahLst/>
              <a:rect l="l" t="t" r="r" b="b"/>
              <a:pathLst>
                <a:path w="115" h="115">
                  <a:moveTo>
                    <a:pt x="0" y="0"/>
                  </a:moveTo>
                  <a:cubicBezTo>
                    <a:pt x="0" y="20"/>
                    <a:pt x="0" y="20"/>
                    <a:pt x="0" y="20"/>
                  </a:cubicBezTo>
                  <a:cubicBezTo>
                    <a:pt x="52" y="21"/>
                    <a:pt x="94" y="63"/>
                    <a:pt x="95" y="115"/>
                  </a:cubicBezTo>
                  <a:cubicBezTo>
                    <a:pt x="115" y="115"/>
                    <a:pt x="115" y="115"/>
                    <a:pt x="115" y="115"/>
                  </a:cubicBezTo>
                  <a:cubicBezTo>
                    <a:pt x="115" y="52"/>
                    <a:pt x="64" y="0"/>
                    <a:pt x="0" y="0"/>
                  </a:cubicBezTo>
                  <a:close/>
                </a:path>
              </a:pathLst>
            </a:custGeom>
            <a:solidFill>
              <a:schemeClr val="dk1"/>
            </a:solidFill>
            <a:ln w="0">
              <a:noFill/>
            </a:ln>
          </p:spPr>
          <p:style>
            <a:lnRef idx="0"/>
            <a:fillRef idx="0"/>
            <a:effectRef idx="0"/>
            <a:fontRef idx="minor"/>
          </p:style>
        </p:sp>
      </p:grpSp>
      <p:sp>
        <p:nvSpPr>
          <p:cNvPr id="2579" name="Google Shape;2548;p50"/>
          <p:cNvSpPr/>
          <p:nvPr/>
        </p:nvSpPr>
        <p:spPr>
          <a:xfrm>
            <a:off x="6640200" y="3214080"/>
            <a:ext cx="363960" cy="363960"/>
          </a:xfrm>
          <a:custGeom>
            <a:avLst/>
            <a:gdLst/>
            <a:ahLst/>
            <a:rect l="l" t="t" r="r" b="b"/>
            <a:pathLst>
              <a:path w="187" h="187">
                <a:moveTo>
                  <a:pt x="0" y="0"/>
                </a:moveTo>
                <a:lnTo>
                  <a:pt x="0" y="140"/>
                </a:lnTo>
                <a:lnTo>
                  <a:pt x="47" y="140"/>
                </a:lnTo>
                <a:lnTo>
                  <a:pt x="47" y="187"/>
                </a:lnTo>
                <a:lnTo>
                  <a:pt x="113" y="140"/>
                </a:lnTo>
                <a:lnTo>
                  <a:pt x="187" y="140"/>
                </a:lnTo>
                <a:lnTo>
                  <a:pt x="187" y="0"/>
                </a:lnTo>
                <a:lnTo>
                  <a:pt x="0" y="0"/>
                </a:lnTo>
                <a:close/>
                <a:moveTo>
                  <a:pt x="165" y="116"/>
                </a:moveTo>
                <a:lnTo>
                  <a:pt x="118" y="116"/>
                </a:lnTo>
                <a:lnTo>
                  <a:pt x="71" y="152"/>
                </a:lnTo>
                <a:lnTo>
                  <a:pt x="71" y="116"/>
                </a:lnTo>
                <a:lnTo>
                  <a:pt x="25" y="116"/>
                </a:lnTo>
                <a:lnTo>
                  <a:pt x="25" y="23"/>
                </a:lnTo>
                <a:lnTo>
                  <a:pt x="165" y="23"/>
                </a:lnTo>
                <a:lnTo>
                  <a:pt x="165" y="116"/>
                </a:lnTo>
                <a:close/>
              </a:path>
            </a:pathLst>
          </a:custGeom>
          <a:solidFill>
            <a:schemeClr val="dk1"/>
          </a:solidFill>
          <a:ln w="0">
            <a:noFill/>
          </a:ln>
        </p:spPr>
        <p:style>
          <a:lnRef idx="0"/>
          <a:fillRef idx="0"/>
          <a:effectRef idx="0"/>
          <a:fontRef idx="minor"/>
        </p:style>
      </p:sp>
      <p:sp>
        <p:nvSpPr>
          <p:cNvPr id="2580" name="Google Shape;2549;p50"/>
          <p:cNvSpPr/>
          <p:nvPr/>
        </p:nvSpPr>
        <p:spPr>
          <a:xfrm>
            <a:off x="2259360" y="3261240"/>
            <a:ext cx="367920" cy="317160"/>
          </a:xfrm>
          <a:custGeom>
            <a:avLst/>
            <a:gdLst/>
            <a:ahLst/>
            <a:rect l="l" t="t" r="r" b="b"/>
            <a:pathLst>
              <a:path w="117" h="101">
                <a:moveTo>
                  <a:pt x="95" y="7"/>
                </a:moveTo>
                <a:cubicBezTo>
                  <a:pt x="95" y="14"/>
                  <a:pt x="95" y="14"/>
                  <a:pt x="95" y="14"/>
                </a:cubicBezTo>
                <a:cubicBezTo>
                  <a:pt x="15" y="36"/>
                  <a:pt x="15" y="36"/>
                  <a:pt x="15" y="36"/>
                </a:cubicBezTo>
                <a:cubicBezTo>
                  <a:pt x="0" y="28"/>
                  <a:pt x="0" y="28"/>
                  <a:pt x="0" y="28"/>
                </a:cubicBezTo>
                <a:cubicBezTo>
                  <a:pt x="0" y="72"/>
                  <a:pt x="0" y="72"/>
                  <a:pt x="0" y="72"/>
                </a:cubicBezTo>
                <a:cubicBezTo>
                  <a:pt x="15" y="65"/>
                  <a:pt x="15" y="65"/>
                  <a:pt x="15" y="65"/>
                </a:cubicBezTo>
                <a:cubicBezTo>
                  <a:pt x="24" y="67"/>
                  <a:pt x="24" y="67"/>
                  <a:pt x="24" y="67"/>
                </a:cubicBezTo>
                <a:cubicBezTo>
                  <a:pt x="21" y="76"/>
                  <a:pt x="21" y="76"/>
                  <a:pt x="21" y="76"/>
                </a:cubicBezTo>
                <a:cubicBezTo>
                  <a:pt x="20" y="82"/>
                  <a:pt x="23" y="88"/>
                  <a:pt x="29" y="89"/>
                </a:cubicBezTo>
                <a:cubicBezTo>
                  <a:pt x="50" y="95"/>
                  <a:pt x="50" y="95"/>
                  <a:pt x="50" y="95"/>
                </a:cubicBezTo>
                <a:cubicBezTo>
                  <a:pt x="51" y="95"/>
                  <a:pt x="52" y="95"/>
                  <a:pt x="53" y="95"/>
                </a:cubicBezTo>
                <a:cubicBezTo>
                  <a:pt x="58" y="95"/>
                  <a:pt x="62" y="92"/>
                  <a:pt x="64" y="87"/>
                </a:cubicBezTo>
                <a:cubicBezTo>
                  <a:pt x="66" y="78"/>
                  <a:pt x="66" y="78"/>
                  <a:pt x="66" y="78"/>
                </a:cubicBezTo>
                <a:cubicBezTo>
                  <a:pt x="95" y="86"/>
                  <a:pt x="95" y="86"/>
                  <a:pt x="95" y="86"/>
                </a:cubicBezTo>
                <a:cubicBezTo>
                  <a:pt x="95" y="94"/>
                  <a:pt x="95" y="94"/>
                  <a:pt x="95" y="94"/>
                </a:cubicBezTo>
                <a:cubicBezTo>
                  <a:pt x="117" y="101"/>
                  <a:pt x="117" y="101"/>
                  <a:pt x="117" y="101"/>
                </a:cubicBezTo>
                <a:cubicBezTo>
                  <a:pt x="117" y="0"/>
                  <a:pt x="117" y="0"/>
                  <a:pt x="117" y="0"/>
                </a:cubicBezTo>
                <a:lnTo>
                  <a:pt x="95" y="7"/>
                </a:lnTo>
                <a:close/>
                <a:moveTo>
                  <a:pt x="57" y="85"/>
                </a:moveTo>
                <a:cubicBezTo>
                  <a:pt x="56" y="87"/>
                  <a:pt x="54" y="88"/>
                  <a:pt x="52" y="88"/>
                </a:cubicBezTo>
                <a:cubicBezTo>
                  <a:pt x="31" y="82"/>
                  <a:pt x="31" y="82"/>
                  <a:pt x="31" y="82"/>
                </a:cubicBezTo>
                <a:cubicBezTo>
                  <a:pt x="29" y="82"/>
                  <a:pt x="28" y="80"/>
                  <a:pt x="28" y="78"/>
                </a:cubicBezTo>
                <a:cubicBezTo>
                  <a:pt x="31" y="69"/>
                  <a:pt x="31" y="69"/>
                  <a:pt x="31" y="69"/>
                </a:cubicBezTo>
                <a:cubicBezTo>
                  <a:pt x="59" y="77"/>
                  <a:pt x="59" y="77"/>
                  <a:pt x="59" y="77"/>
                </a:cubicBezTo>
                <a:lnTo>
                  <a:pt x="57" y="85"/>
                </a:lnTo>
                <a:close/>
                <a:moveTo>
                  <a:pt x="95" y="50"/>
                </a:moveTo>
                <a:cubicBezTo>
                  <a:pt x="15" y="50"/>
                  <a:pt x="15" y="50"/>
                  <a:pt x="15" y="50"/>
                </a:cubicBezTo>
                <a:cubicBezTo>
                  <a:pt x="15" y="43"/>
                  <a:pt x="15" y="43"/>
                  <a:pt x="15" y="43"/>
                </a:cubicBezTo>
                <a:cubicBezTo>
                  <a:pt x="95" y="21"/>
                  <a:pt x="95" y="21"/>
                  <a:pt x="95" y="21"/>
                </a:cubicBezTo>
                <a:lnTo>
                  <a:pt x="95" y="50"/>
                </a:lnTo>
                <a:close/>
                <a:moveTo>
                  <a:pt x="109" y="50"/>
                </a:moveTo>
                <a:cubicBezTo>
                  <a:pt x="102" y="50"/>
                  <a:pt x="102" y="50"/>
                  <a:pt x="102" y="50"/>
                </a:cubicBezTo>
                <a:cubicBezTo>
                  <a:pt x="102" y="14"/>
                  <a:pt x="102" y="14"/>
                  <a:pt x="102" y="14"/>
                </a:cubicBezTo>
                <a:cubicBezTo>
                  <a:pt x="109" y="14"/>
                  <a:pt x="109" y="14"/>
                  <a:pt x="109" y="14"/>
                </a:cubicBezTo>
                <a:lnTo>
                  <a:pt x="109" y="50"/>
                </a:lnTo>
                <a:close/>
              </a:path>
            </a:pathLst>
          </a:custGeom>
          <a:solidFill>
            <a:schemeClr val="dk1"/>
          </a:solidFill>
          <a:ln w="0">
            <a:noFill/>
          </a:ln>
        </p:spPr>
        <p:style>
          <a:lnRef idx="0"/>
          <a:fillRef idx="0"/>
          <a:effectRef idx="0"/>
          <a:fontRef idx="minor"/>
        </p:style>
      </p:sp>
      <p:sp>
        <p:nvSpPr>
          <p:cNvPr id="2581" name="Google Shape;2550;p50"/>
          <p:cNvSpPr/>
          <p:nvPr/>
        </p:nvSpPr>
        <p:spPr>
          <a:xfrm>
            <a:off x="2489400" y="4035600"/>
            <a:ext cx="137880" cy="274320"/>
          </a:xfrm>
          <a:custGeom>
            <a:avLst/>
            <a:gdLst/>
            <a:ahLst/>
            <a:rect l="l" t="t" r="r" b="b"/>
            <a:pathLst>
              <a:path w="44" h="87">
                <a:moveTo>
                  <a:pt x="29" y="0"/>
                </a:moveTo>
                <a:cubicBezTo>
                  <a:pt x="15" y="0"/>
                  <a:pt x="15" y="0"/>
                  <a:pt x="15" y="0"/>
                </a:cubicBezTo>
                <a:cubicBezTo>
                  <a:pt x="7" y="0"/>
                  <a:pt x="0" y="7"/>
                  <a:pt x="0" y="15"/>
                </a:cubicBezTo>
                <a:cubicBezTo>
                  <a:pt x="0" y="44"/>
                  <a:pt x="0" y="44"/>
                  <a:pt x="0" y="44"/>
                </a:cubicBezTo>
                <a:cubicBezTo>
                  <a:pt x="7" y="44"/>
                  <a:pt x="7" y="44"/>
                  <a:pt x="7" y="44"/>
                </a:cubicBezTo>
                <a:cubicBezTo>
                  <a:pt x="7" y="87"/>
                  <a:pt x="7" y="87"/>
                  <a:pt x="7" y="87"/>
                </a:cubicBezTo>
                <a:cubicBezTo>
                  <a:pt x="36" y="87"/>
                  <a:pt x="36" y="87"/>
                  <a:pt x="36" y="87"/>
                </a:cubicBezTo>
                <a:cubicBezTo>
                  <a:pt x="36" y="44"/>
                  <a:pt x="36" y="44"/>
                  <a:pt x="36" y="44"/>
                </a:cubicBezTo>
                <a:cubicBezTo>
                  <a:pt x="44" y="44"/>
                  <a:pt x="44" y="44"/>
                  <a:pt x="44" y="44"/>
                </a:cubicBezTo>
                <a:cubicBezTo>
                  <a:pt x="44" y="15"/>
                  <a:pt x="44" y="15"/>
                  <a:pt x="44" y="15"/>
                </a:cubicBezTo>
                <a:cubicBezTo>
                  <a:pt x="44" y="7"/>
                  <a:pt x="37" y="0"/>
                  <a:pt x="29" y="0"/>
                </a:cubicBezTo>
                <a:close/>
              </a:path>
            </a:pathLst>
          </a:custGeom>
          <a:solidFill>
            <a:schemeClr val="dk1"/>
          </a:solidFill>
          <a:ln w="0">
            <a:noFill/>
          </a:ln>
        </p:spPr>
        <p:style>
          <a:lnRef idx="0"/>
          <a:fillRef idx="0"/>
          <a:effectRef idx="0"/>
          <a:fontRef idx="minor"/>
        </p:style>
      </p:sp>
      <p:sp>
        <p:nvSpPr>
          <p:cNvPr id="2582" name="Google Shape;2551;p50"/>
          <p:cNvSpPr/>
          <p:nvPr/>
        </p:nvSpPr>
        <p:spPr>
          <a:xfrm>
            <a:off x="2522520" y="3943800"/>
            <a:ext cx="69480" cy="69480"/>
          </a:xfrm>
          <a:prstGeom prst="ellipse">
            <a:avLst/>
          </a:prstGeom>
          <a:solidFill>
            <a:schemeClr val="dk1"/>
          </a:solidFill>
          <a:ln w="0">
            <a:noFill/>
          </a:ln>
        </p:spPr>
        <p:style>
          <a:lnRef idx="0"/>
          <a:fillRef idx="0"/>
          <a:effectRef idx="0"/>
          <a:fontRef idx="minor"/>
        </p:style>
      </p:sp>
      <p:grpSp>
        <p:nvGrpSpPr>
          <p:cNvPr id="2583" name="Google Shape;2552;p50"/>
          <p:cNvGrpSpPr/>
          <p:nvPr/>
        </p:nvGrpSpPr>
        <p:grpSpPr>
          <a:xfrm>
            <a:off x="4449600" y="3944160"/>
            <a:ext cx="363960" cy="366120"/>
            <a:chOff x="4449600" y="3944160"/>
            <a:chExt cx="363960" cy="366120"/>
          </a:xfrm>
        </p:grpSpPr>
        <p:sp>
          <p:nvSpPr>
            <p:cNvPr id="2584" name="Google Shape;2553;p50"/>
            <p:cNvSpPr/>
            <p:nvPr/>
          </p:nvSpPr>
          <p:spPr>
            <a:xfrm>
              <a:off x="4449600" y="3944160"/>
              <a:ext cx="363960" cy="366120"/>
            </a:xfrm>
            <a:custGeom>
              <a:avLst/>
              <a:gdLst/>
              <a:ahLst/>
              <a:rect l="l" t="t" r="r" b="b"/>
              <a:pathLst>
                <a:path w="116" h="116">
                  <a:moveTo>
                    <a:pt x="93" y="70"/>
                  </a:moveTo>
                  <a:cubicBezTo>
                    <a:pt x="99" y="63"/>
                    <a:pt x="102" y="54"/>
                    <a:pt x="102" y="44"/>
                  </a:cubicBezTo>
                  <a:cubicBezTo>
                    <a:pt x="102" y="20"/>
                    <a:pt x="82" y="0"/>
                    <a:pt x="58" y="0"/>
                  </a:cubicBezTo>
                  <a:cubicBezTo>
                    <a:pt x="46" y="0"/>
                    <a:pt x="35" y="5"/>
                    <a:pt x="27" y="14"/>
                  </a:cubicBezTo>
                  <a:cubicBezTo>
                    <a:pt x="27" y="14"/>
                    <a:pt x="26" y="14"/>
                    <a:pt x="26" y="15"/>
                  </a:cubicBezTo>
                  <a:cubicBezTo>
                    <a:pt x="26" y="15"/>
                    <a:pt x="25" y="16"/>
                    <a:pt x="25" y="16"/>
                  </a:cubicBezTo>
                  <a:cubicBezTo>
                    <a:pt x="20" y="22"/>
                    <a:pt x="15" y="36"/>
                    <a:pt x="16" y="36"/>
                  </a:cubicBezTo>
                  <a:cubicBezTo>
                    <a:pt x="15" y="39"/>
                    <a:pt x="15" y="41"/>
                    <a:pt x="15" y="44"/>
                  </a:cubicBezTo>
                  <a:cubicBezTo>
                    <a:pt x="15" y="54"/>
                    <a:pt x="18" y="63"/>
                    <a:pt x="24" y="70"/>
                  </a:cubicBezTo>
                  <a:cubicBezTo>
                    <a:pt x="10" y="80"/>
                    <a:pt x="0" y="97"/>
                    <a:pt x="0" y="116"/>
                  </a:cubicBezTo>
                  <a:cubicBezTo>
                    <a:pt x="44" y="116"/>
                    <a:pt x="44" y="116"/>
                    <a:pt x="44" y="116"/>
                  </a:cubicBezTo>
                  <a:cubicBezTo>
                    <a:pt x="51" y="95"/>
                    <a:pt x="51" y="95"/>
                    <a:pt x="51" y="95"/>
                  </a:cubicBezTo>
                  <a:cubicBezTo>
                    <a:pt x="51" y="87"/>
                    <a:pt x="51" y="87"/>
                    <a:pt x="51" y="87"/>
                  </a:cubicBezTo>
                  <a:cubicBezTo>
                    <a:pt x="66" y="87"/>
                    <a:pt x="66" y="87"/>
                    <a:pt x="66" y="87"/>
                  </a:cubicBezTo>
                  <a:cubicBezTo>
                    <a:pt x="66" y="95"/>
                    <a:pt x="66" y="95"/>
                    <a:pt x="66" y="95"/>
                  </a:cubicBezTo>
                  <a:cubicBezTo>
                    <a:pt x="73" y="116"/>
                    <a:pt x="73" y="116"/>
                    <a:pt x="73" y="116"/>
                  </a:cubicBezTo>
                  <a:cubicBezTo>
                    <a:pt x="116" y="116"/>
                    <a:pt x="116" y="116"/>
                    <a:pt x="116" y="116"/>
                  </a:cubicBezTo>
                  <a:cubicBezTo>
                    <a:pt x="116" y="97"/>
                    <a:pt x="107" y="80"/>
                    <a:pt x="93" y="70"/>
                  </a:cubicBezTo>
                  <a:close/>
                  <a:moveTo>
                    <a:pt x="58" y="80"/>
                  </a:moveTo>
                  <a:cubicBezTo>
                    <a:pt x="38" y="80"/>
                    <a:pt x="22" y="64"/>
                    <a:pt x="22" y="44"/>
                  </a:cubicBezTo>
                  <a:cubicBezTo>
                    <a:pt x="22" y="40"/>
                    <a:pt x="23" y="37"/>
                    <a:pt x="24" y="34"/>
                  </a:cubicBezTo>
                  <a:cubicBezTo>
                    <a:pt x="33" y="30"/>
                    <a:pt x="41" y="23"/>
                    <a:pt x="45" y="14"/>
                  </a:cubicBezTo>
                  <a:cubicBezTo>
                    <a:pt x="53" y="24"/>
                    <a:pt x="66" y="30"/>
                    <a:pt x="79" y="30"/>
                  </a:cubicBezTo>
                  <a:cubicBezTo>
                    <a:pt x="83" y="30"/>
                    <a:pt x="87" y="29"/>
                    <a:pt x="91" y="28"/>
                  </a:cubicBezTo>
                  <a:cubicBezTo>
                    <a:pt x="93" y="33"/>
                    <a:pt x="95" y="38"/>
                    <a:pt x="95" y="44"/>
                  </a:cubicBezTo>
                  <a:cubicBezTo>
                    <a:pt x="95" y="64"/>
                    <a:pt x="78" y="80"/>
                    <a:pt x="58" y="80"/>
                  </a:cubicBezTo>
                  <a:close/>
                </a:path>
              </a:pathLst>
            </a:custGeom>
            <a:solidFill>
              <a:schemeClr val="dk1"/>
            </a:solidFill>
            <a:ln w="0">
              <a:noFill/>
            </a:ln>
          </p:spPr>
          <p:style>
            <a:lnRef idx="0"/>
            <a:fillRef idx="0"/>
            <a:effectRef idx="0"/>
            <a:fontRef idx="minor"/>
          </p:style>
        </p:sp>
        <p:sp>
          <p:nvSpPr>
            <p:cNvPr id="2585" name="Google Shape;2554;p50"/>
            <p:cNvSpPr/>
            <p:nvPr/>
          </p:nvSpPr>
          <p:spPr>
            <a:xfrm>
              <a:off x="4568760" y="4065120"/>
              <a:ext cx="38160" cy="40320"/>
            </a:xfrm>
            <a:prstGeom prst="ellipse">
              <a:avLst/>
            </a:prstGeom>
            <a:solidFill>
              <a:schemeClr val="dk1"/>
            </a:solidFill>
            <a:ln w="0">
              <a:noFill/>
            </a:ln>
          </p:spPr>
          <p:style>
            <a:lnRef idx="0"/>
            <a:fillRef idx="0"/>
            <a:effectRef idx="0"/>
            <a:fontRef idx="minor"/>
          </p:style>
        </p:sp>
        <p:sp>
          <p:nvSpPr>
            <p:cNvPr id="2586" name="Google Shape;2555;p50"/>
            <p:cNvSpPr/>
            <p:nvPr/>
          </p:nvSpPr>
          <p:spPr>
            <a:xfrm>
              <a:off x="4658400" y="4065120"/>
              <a:ext cx="36360" cy="40320"/>
            </a:xfrm>
            <a:prstGeom prst="ellipse">
              <a:avLst/>
            </a:prstGeom>
            <a:solidFill>
              <a:schemeClr val="dk1"/>
            </a:solidFill>
            <a:ln w="0">
              <a:noFill/>
            </a:ln>
          </p:spPr>
          <p:style>
            <a:lnRef idx="0"/>
            <a:fillRef idx="0"/>
            <a:effectRef idx="0"/>
            <a:fontRef idx="minor"/>
          </p:style>
        </p:sp>
      </p:grpSp>
      <p:grpSp>
        <p:nvGrpSpPr>
          <p:cNvPr id="2587" name="Google Shape;2556;p50"/>
          <p:cNvGrpSpPr/>
          <p:nvPr/>
        </p:nvGrpSpPr>
        <p:grpSpPr>
          <a:xfrm>
            <a:off x="5194800" y="3944160"/>
            <a:ext cx="383400" cy="366120"/>
            <a:chOff x="5194800" y="3944160"/>
            <a:chExt cx="383400" cy="366120"/>
          </a:xfrm>
        </p:grpSpPr>
        <p:sp>
          <p:nvSpPr>
            <p:cNvPr id="2588" name="Google Shape;2557;p50"/>
            <p:cNvSpPr/>
            <p:nvPr/>
          </p:nvSpPr>
          <p:spPr>
            <a:xfrm>
              <a:off x="5405400" y="4195800"/>
              <a:ext cx="163080" cy="114480"/>
            </a:xfrm>
            <a:custGeom>
              <a:avLst/>
              <a:gdLst/>
              <a:ahLst/>
              <a:rect l="l" t="t" r="r" b="b"/>
              <a:pathLst>
                <a:path w="52" h="36">
                  <a:moveTo>
                    <a:pt x="39" y="0"/>
                  </a:moveTo>
                  <a:cubicBezTo>
                    <a:pt x="21" y="6"/>
                    <a:pt x="7" y="19"/>
                    <a:pt x="0" y="36"/>
                  </a:cubicBezTo>
                  <a:cubicBezTo>
                    <a:pt x="52" y="36"/>
                    <a:pt x="52" y="36"/>
                    <a:pt x="52" y="36"/>
                  </a:cubicBezTo>
                  <a:cubicBezTo>
                    <a:pt x="52" y="22"/>
                    <a:pt x="47" y="10"/>
                    <a:pt x="39" y="0"/>
                  </a:cubicBezTo>
                  <a:close/>
                </a:path>
              </a:pathLst>
            </a:custGeom>
            <a:solidFill>
              <a:schemeClr val="dk1"/>
            </a:solidFill>
            <a:ln w="0">
              <a:noFill/>
            </a:ln>
          </p:spPr>
          <p:style>
            <a:lnRef idx="0"/>
            <a:fillRef idx="0"/>
            <a:effectRef idx="0"/>
            <a:fontRef idx="minor"/>
          </p:style>
        </p:sp>
        <p:sp>
          <p:nvSpPr>
            <p:cNvPr id="2589" name="Google Shape;2558;p50"/>
            <p:cNvSpPr/>
            <p:nvPr/>
          </p:nvSpPr>
          <p:spPr>
            <a:xfrm>
              <a:off x="5204520" y="4195800"/>
              <a:ext cx="163080" cy="114480"/>
            </a:xfrm>
            <a:custGeom>
              <a:avLst/>
              <a:gdLst/>
              <a:ahLst/>
              <a:rect l="l" t="t" r="r" b="b"/>
              <a:pathLst>
                <a:path w="52" h="36">
                  <a:moveTo>
                    <a:pt x="13" y="0"/>
                  </a:moveTo>
                  <a:cubicBezTo>
                    <a:pt x="5" y="10"/>
                    <a:pt x="0" y="22"/>
                    <a:pt x="0" y="36"/>
                  </a:cubicBezTo>
                  <a:cubicBezTo>
                    <a:pt x="52" y="36"/>
                    <a:pt x="52" y="36"/>
                    <a:pt x="52" y="36"/>
                  </a:cubicBezTo>
                  <a:cubicBezTo>
                    <a:pt x="45" y="19"/>
                    <a:pt x="31" y="6"/>
                    <a:pt x="13" y="0"/>
                  </a:cubicBezTo>
                  <a:close/>
                </a:path>
              </a:pathLst>
            </a:custGeom>
            <a:solidFill>
              <a:schemeClr val="dk1"/>
            </a:solidFill>
            <a:ln w="0">
              <a:noFill/>
            </a:ln>
          </p:spPr>
          <p:style>
            <a:lnRef idx="0"/>
            <a:fillRef idx="0"/>
            <a:effectRef idx="0"/>
            <a:fontRef idx="minor"/>
          </p:style>
        </p:sp>
        <p:sp>
          <p:nvSpPr>
            <p:cNvPr id="2590" name="Google Shape;2559;p50"/>
            <p:cNvSpPr/>
            <p:nvPr/>
          </p:nvSpPr>
          <p:spPr>
            <a:xfrm>
              <a:off x="5194800" y="3944160"/>
              <a:ext cx="383400" cy="274320"/>
            </a:xfrm>
            <a:custGeom>
              <a:avLst/>
              <a:gdLst/>
              <a:ahLst/>
              <a:rect l="l" t="t" r="r" b="b"/>
              <a:pathLst>
                <a:path w="122" h="87">
                  <a:moveTo>
                    <a:pt x="103" y="55"/>
                  </a:moveTo>
                  <a:cubicBezTo>
                    <a:pt x="105" y="59"/>
                    <a:pt x="108" y="61"/>
                    <a:pt x="112" y="63"/>
                  </a:cubicBezTo>
                  <a:cubicBezTo>
                    <a:pt x="114" y="65"/>
                    <a:pt x="116" y="65"/>
                    <a:pt x="118" y="66"/>
                  </a:cubicBezTo>
                  <a:cubicBezTo>
                    <a:pt x="122" y="53"/>
                    <a:pt x="116" y="39"/>
                    <a:pt x="104" y="32"/>
                  </a:cubicBezTo>
                  <a:cubicBezTo>
                    <a:pt x="103" y="32"/>
                    <a:pt x="102" y="30"/>
                    <a:pt x="102" y="28"/>
                  </a:cubicBezTo>
                  <a:cubicBezTo>
                    <a:pt x="101" y="28"/>
                    <a:pt x="101" y="28"/>
                    <a:pt x="101" y="27"/>
                  </a:cubicBezTo>
                  <a:cubicBezTo>
                    <a:pt x="101" y="25"/>
                    <a:pt x="100" y="23"/>
                    <a:pt x="98" y="22"/>
                  </a:cubicBezTo>
                  <a:cubicBezTo>
                    <a:pt x="98" y="21"/>
                    <a:pt x="98" y="21"/>
                    <a:pt x="98" y="21"/>
                  </a:cubicBezTo>
                  <a:cubicBezTo>
                    <a:pt x="97" y="19"/>
                    <a:pt x="95" y="17"/>
                    <a:pt x="94" y="15"/>
                  </a:cubicBezTo>
                  <a:cubicBezTo>
                    <a:pt x="94" y="15"/>
                    <a:pt x="94" y="15"/>
                    <a:pt x="94" y="15"/>
                  </a:cubicBezTo>
                  <a:cubicBezTo>
                    <a:pt x="91" y="12"/>
                    <a:pt x="87" y="9"/>
                    <a:pt x="83" y="6"/>
                  </a:cubicBezTo>
                  <a:cubicBezTo>
                    <a:pt x="83" y="6"/>
                    <a:pt x="83" y="6"/>
                    <a:pt x="83" y="6"/>
                  </a:cubicBezTo>
                  <a:cubicBezTo>
                    <a:pt x="81" y="5"/>
                    <a:pt x="79" y="4"/>
                    <a:pt x="77" y="3"/>
                  </a:cubicBezTo>
                  <a:cubicBezTo>
                    <a:pt x="76" y="3"/>
                    <a:pt x="76" y="3"/>
                    <a:pt x="76" y="3"/>
                  </a:cubicBezTo>
                  <a:cubicBezTo>
                    <a:pt x="74" y="2"/>
                    <a:pt x="71" y="1"/>
                    <a:pt x="69" y="1"/>
                  </a:cubicBezTo>
                  <a:cubicBezTo>
                    <a:pt x="69" y="1"/>
                    <a:pt x="69" y="1"/>
                    <a:pt x="69" y="1"/>
                  </a:cubicBezTo>
                  <a:cubicBezTo>
                    <a:pt x="66" y="0"/>
                    <a:pt x="64" y="0"/>
                    <a:pt x="61" y="0"/>
                  </a:cubicBezTo>
                  <a:cubicBezTo>
                    <a:pt x="61" y="0"/>
                    <a:pt x="61" y="0"/>
                    <a:pt x="61" y="0"/>
                  </a:cubicBezTo>
                  <a:cubicBezTo>
                    <a:pt x="61" y="0"/>
                    <a:pt x="61" y="0"/>
                    <a:pt x="61" y="0"/>
                  </a:cubicBezTo>
                  <a:cubicBezTo>
                    <a:pt x="61" y="0"/>
                    <a:pt x="61" y="0"/>
                    <a:pt x="61" y="0"/>
                  </a:cubicBezTo>
                  <a:cubicBezTo>
                    <a:pt x="61" y="0"/>
                    <a:pt x="61" y="0"/>
                    <a:pt x="61" y="0"/>
                  </a:cubicBezTo>
                  <a:cubicBezTo>
                    <a:pt x="58" y="0"/>
                    <a:pt x="56" y="0"/>
                    <a:pt x="53" y="1"/>
                  </a:cubicBezTo>
                  <a:cubicBezTo>
                    <a:pt x="53" y="1"/>
                    <a:pt x="53" y="1"/>
                    <a:pt x="53" y="1"/>
                  </a:cubicBezTo>
                  <a:cubicBezTo>
                    <a:pt x="51" y="1"/>
                    <a:pt x="48" y="2"/>
                    <a:pt x="46" y="3"/>
                  </a:cubicBezTo>
                  <a:cubicBezTo>
                    <a:pt x="46" y="3"/>
                    <a:pt x="46" y="3"/>
                    <a:pt x="45" y="3"/>
                  </a:cubicBezTo>
                  <a:cubicBezTo>
                    <a:pt x="43" y="4"/>
                    <a:pt x="41" y="5"/>
                    <a:pt x="39" y="6"/>
                  </a:cubicBezTo>
                  <a:cubicBezTo>
                    <a:pt x="39" y="6"/>
                    <a:pt x="39" y="6"/>
                    <a:pt x="39" y="6"/>
                  </a:cubicBezTo>
                  <a:cubicBezTo>
                    <a:pt x="35" y="9"/>
                    <a:pt x="31" y="12"/>
                    <a:pt x="28" y="15"/>
                  </a:cubicBezTo>
                  <a:cubicBezTo>
                    <a:pt x="28" y="15"/>
                    <a:pt x="28" y="15"/>
                    <a:pt x="28" y="15"/>
                  </a:cubicBezTo>
                  <a:cubicBezTo>
                    <a:pt x="26" y="17"/>
                    <a:pt x="25" y="19"/>
                    <a:pt x="24" y="21"/>
                  </a:cubicBezTo>
                  <a:cubicBezTo>
                    <a:pt x="24" y="21"/>
                    <a:pt x="24" y="21"/>
                    <a:pt x="24" y="22"/>
                  </a:cubicBezTo>
                  <a:cubicBezTo>
                    <a:pt x="22" y="23"/>
                    <a:pt x="21" y="25"/>
                    <a:pt x="21" y="27"/>
                  </a:cubicBezTo>
                  <a:cubicBezTo>
                    <a:pt x="20" y="28"/>
                    <a:pt x="20" y="28"/>
                    <a:pt x="20" y="28"/>
                  </a:cubicBezTo>
                  <a:cubicBezTo>
                    <a:pt x="20" y="30"/>
                    <a:pt x="18" y="32"/>
                    <a:pt x="18" y="32"/>
                  </a:cubicBezTo>
                  <a:cubicBezTo>
                    <a:pt x="6" y="39"/>
                    <a:pt x="0" y="53"/>
                    <a:pt x="4" y="66"/>
                  </a:cubicBezTo>
                  <a:cubicBezTo>
                    <a:pt x="6" y="65"/>
                    <a:pt x="8" y="65"/>
                    <a:pt x="10" y="63"/>
                  </a:cubicBezTo>
                  <a:cubicBezTo>
                    <a:pt x="14" y="61"/>
                    <a:pt x="17" y="59"/>
                    <a:pt x="19" y="55"/>
                  </a:cubicBezTo>
                  <a:cubicBezTo>
                    <a:pt x="24" y="74"/>
                    <a:pt x="41" y="87"/>
                    <a:pt x="61" y="87"/>
                  </a:cubicBezTo>
                  <a:cubicBezTo>
                    <a:pt x="81" y="87"/>
                    <a:pt x="98" y="74"/>
                    <a:pt x="103" y="55"/>
                  </a:cubicBezTo>
                  <a:close/>
                  <a:moveTo>
                    <a:pt x="61" y="80"/>
                  </a:moveTo>
                  <a:cubicBezTo>
                    <a:pt x="41" y="80"/>
                    <a:pt x="25" y="64"/>
                    <a:pt x="25" y="44"/>
                  </a:cubicBezTo>
                  <a:cubicBezTo>
                    <a:pt x="25" y="41"/>
                    <a:pt x="25" y="39"/>
                    <a:pt x="25" y="36"/>
                  </a:cubicBezTo>
                  <a:cubicBezTo>
                    <a:pt x="26" y="36"/>
                    <a:pt x="27" y="36"/>
                    <a:pt x="28" y="36"/>
                  </a:cubicBezTo>
                  <a:cubicBezTo>
                    <a:pt x="45" y="36"/>
                    <a:pt x="59" y="24"/>
                    <a:pt x="61" y="7"/>
                  </a:cubicBezTo>
                  <a:cubicBezTo>
                    <a:pt x="61" y="7"/>
                    <a:pt x="61" y="7"/>
                    <a:pt x="61" y="7"/>
                  </a:cubicBezTo>
                  <a:cubicBezTo>
                    <a:pt x="61" y="7"/>
                    <a:pt x="61" y="7"/>
                    <a:pt x="61" y="7"/>
                  </a:cubicBezTo>
                  <a:cubicBezTo>
                    <a:pt x="63" y="24"/>
                    <a:pt x="77" y="36"/>
                    <a:pt x="94" y="36"/>
                  </a:cubicBezTo>
                  <a:cubicBezTo>
                    <a:pt x="95" y="36"/>
                    <a:pt x="96" y="36"/>
                    <a:pt x="96" y="36"/>
                  </a:cubicBezTo>
                  <a:cubicBezTo>
                    <a:pt x="97" y="39"/>
                    <a:pt x="97" y="41"/>
                    <a:pt x="97" y="44"/>
                  </a:cubicBezTo>
                  <a:cubicBezTo>
                    <a:pt x="97" y="64"/>
                    <a:pt x="81" y="80"/>
                    <a:pt x="61" y="80"/>
                  </a:cubicBezTo>
                  <a:close/>
                </a:path>
              </a:pathLst>
            </a:custGeom>
            <a:solidFill>
              <a:schemeClr val="dk1"/>
            </a:solidFill>
            <a:ln w="0">
              <a:noFill/>
            </a:ln>
          </p:spPr>
          <p:style>
            <a:lnRef idx="0"/>
            <a:fillRef idx="0"/>
            <a:effectRef idx="0"/>
            <a:fontRef idx="minor"/>
          </p:style>
        </p:sp>
        <p:sp>
          <p:nvSpPr>
            <p:cNvPr id="2591" name="Google Shape;2560;p50"/>
            <p:cNvSpPr/>
            <p:nvPr/>
          </p:nvSpPr>
          <p:spPr>
            <a:xfrm>
              <a:off x="5321520" y="4065120"/>
              <a:ext cx="40320" cy="40320"/>
            </a:xfrm>
            <a:prstGeom prst="ellipse">
              <a:avLst/>
            </a:prstGeom>
            <a:solidFill>
              <a:schemeClr val="dk1"/>
            </a:solidFill>
            <a:ln w="0">
              <a:noFill/>
            </a:ln>
          </p:spPr>
          <p:style>
            <a:lnRef idx="0"/>
            <a:fillRef idx="0"/>
            <a:effectRef idx="0"/>
            <a:fontRef idx="minor"/>
          </p:style>
        </p:sp>
        <p:sp>
          <p:nvSpPr>
            <p:cNvPr id="2592" name="Google Shape;2561;p50"/>
            <p:cNvSpPr/>
            <p:nvPr/>
          </p:nvSpPr>
          <p:spPr>
            <a:xfrm>
              <a:off x="5409360" y="4065120"/>
              <a:ext cx="40320" cy="40320"/>
            </a:xfrm>
            <a:prstGeom prst="ellipse">
              <a:avLst/>
            </a:prstGeom>
            <a:solidFill>
              <a:schemeClr val="dk1"/>
            </a:solidFill>
            <a:ln w="0">
              <a:noFill/>
            </a:ln>
          </p:spPr>
          <p:style>
            <a:lnRef idx="0"/>
            <a:fillRef idx="0"/>
            <a:effectRef idx="0"/>
            <a:fontRef idx="minor"/>
          </p:style>
        </p:sp>
      </p:grpSp>
      <p:sp>
        <p:nvSpPr>
          <p:cNvPr id="2593" name="Google Shape;2562;p50"/>
          <p:cNvSpPr/>
          <p:nvPr/>
        </p:nvSpPr>
        <p:spPr>
          <a:xfrm>
            <a:off x="3251880" y="3943800"/>
            <a:ext cx="69480" cy="69480"/>
          </a:xfrm>
          <a:prstGeom prst="ellipse">
            <a:avLst/>
          </a:prstGeom>
          <a:solidFill>
            <a:schemeClr val="dk1"/>
          </a:solidFill>
          <a:ln w="0">
            <a:noFill/>
          </a:ln>
        </p:spPr>
        <p:style>
          <a:lnRef idx="0"/>
          <a:fillRef idx="0"/>
          <a:effectRef idx="0"/>
          <a:fontRef idx="minor"/>
        </p:style>
      </p:sp>
      <p:sp>
        <p:nvSpPr>
          <p:cNvPr id="2594" name="Google Shape;2563;p50"/>
          <p:cNvSpPr/>
          <p:nvPr/>
        </p:nvSpPr>
        <p:spPr>
          <a:xfrm>
            <a:off x="3218760" y="4039200"/>
            <a:ext cx="135720" cy="270360"/>
          </a:xfrm>
          <a:custGeom>
            <a:avLst/>
            <a:gdLst/>
            <a:ahLst/>
            <a:rect l="l" t="t" r="r" b="b"/>
            <a:pathLst>
              <a:path w="44" h="86">
                <a:moveTo>
                  <a:pt x="32" y="0"/>
                </a:moveTo>
                <a:cubicBezTo>
                  <a:pt x="22" y="21"/>
                  <a:pt x="22" y="21"/>
                  <a:pt x="22" y="21"/>
                </a:cubicBezTo>
                <a:cubicBezTo>
                  <a:pt x="12" y="0"/>
                  <a:pt x="12" y="0"/>
                  <a:pt x="12" y="0"/>
                </a:cubicBezTo>
                <a:cubicBezTo>
                  <a:pt x="7" y="1"/>
                  <a:pt x="3" y="2"/>
                  <a:pt x="0" y="4"/>
                </a:cubicBezTo>
                <a:cubicBezTo>
                  <a:pt x="0" y="43"/>
                  <a:pt x="0" y="43"/>
                  <a:pt x="0" y="43"/>
                </a:cubicBezTo>
                <a:cubicBezTo>
                  <a:pt x="11" y="43"/>
                  <a:pt x="11" y="43"/>
                  <a:pt x="11" y="43"/>
                </a:cubicBezTo>
                <a:cubicBezTo>
                  <a:pt x="15" y="86"/>
                  <a:pt x="15" y="86"/>
                  <a:pt x="15" y="86"/>
                </a:cubicBezTo>
                <a:cubicBezTo>
                  <a:pt x="29" y="86"/>
                  <a:pt x="29" y="86"/>
                  <a:pt x="29" y="86"/>
                </a:cubicBezTo>
                <a:cubicBezTo>
                  <a:pt x="34" y="43"/>
                  <a:pt x="34" y="43"/>
                  <a:pt x="34" y="43"/>
                </a:cubicBezTo>
                <a:cubicBezTo>
                  <a:pt x="44" y="43"/>
                  <a:pt x="44" y="43"/>
                  <a:pt x="44" y="43"/>
                </a:cubicBezTo>
                <a:cubicBezTo>
                  <a:pt x="44" y="4"/>
                  <a:pt x="44" y="4"/>
                  <a:pt x="44" y="4"/>
                </a:cubicBezTo>
                <a:cubicBezTo>
                  <a:pt x="41" y="2"/>
                  <a:pt x="37" y="1"/>
                  <a:pt x="32" y="0"/>
                </a:cubicBezTo>
                <a:close/>
              </a:path>
            </a:pathLst>
          </a:custGeom>
          <a:solidFill>
            <a:schemeClr val="dk1"/>
          </a:solidFill>
          <a:ln w="0">
            <a:noFill/>
          </a:ln>
        </p:spPr>
        <p:style>
          <a:lnRef idx="0"/>
          <a:fillRef idx="0"/>
          <a:effectRef idx="0"/>
          <a:fontRef idx="minor"/>
        </p:style>
      </p:sp>
      <p:sp>
        <p:nvSpPr>
          <p:cNvPr id="2595" name="Google Shape;2564;p50"/>
          <p:cNvSpPr/>
          <p:nvPr/>
        </p:nvSpPr>
        <p:spPr>
          <a:xfrm>
            <a:off x="1535400" y="3943800"/>
            <a:ext cx="362160" cy="366120"/>
          </a:xfrm>
          <a:custGeom>
            <a:avLst/>
            <a:gdLst/>
            <a:ahLst/>
            <a:rect l="l" t="t"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dk1"/>
          </a:solidFill>
          <a:ln w="0">
            <a:noFill/>
          </a:ln>
        </p:spPr>
        <p:style>
          <a:lnRef idx="0"/>
          <a:fillRef idx="0"/>
          <a:effectRef idx="0"/>
          <a:fontRef idx="minor"/>
        </p:style>
      </p:sp>
      <p:grpSp>
        <p:nvGrpSpPr>
          <p:cNvPr id="2596" name="Google Shape;2565;p50"/>
          <p:cNvGrpSpPr/>
          <p:nvPr/>
        </p:nvGrpSpPr>
        <p:grpSpPr>
          <a:xfrm>
            <a:off x="3720240" y="4057200"/>
            <a:ext cx="363960" cy="252720"/>
            <a:chOff x="3720240" y="4057200"/>
            <a:chExt cx="363960" cy="252720"/>
          </a:xfrm>
        </p:grpSpPr>
        <p:sp>
          <p:nvSpPr>
            <p:cNvPr id="2597" name="Google Shape;2566;p50"/>
            <p:cNvSpPr/>
            <p:nvPr/>
          </p:nvSpPr>
          <p:spPr>
            <a:xfrm>
              <a:off x="3765240" y="4105800"/>
              <a:ext cx="106560" cy="96840"/>
            </a:xfrm>
            <a:custGeom>
              <a:avLst/>
              <a:gdLst/>
              <a:ahLst/>
              <a:rect l="l" t="t" r="r" b="b"/>
              <a:pathLst>
                <a:path w="34" h="31">
                  <a:moveTo>
                    <a:pt x="34" y="31"/>
                  </a:moveTo>
                  <a:cubicBezTo>
                    <a:pt x="34" y="31"/>
                    <a:pt x="34" y="28"/>
                    <a:pt x="33" y="26"/>
                  </a:cubicBezTo>
                  <a:cubicBezTo>
                    <a:pt x="32" y="25"/>
                    <a:pt x="29" y="24"/>
                    <a:pt x="26" y="22"/>
                  </a:cubicBezTo>
                  <a:cubicBezTo>
                    <a:pt x="22" y="21"/>
                    <a:pt x="22" y="20"/>
                    <a:pt x="22" y="20"/>
                  </a:cubicBezTo>
                  <a:cubicBezTo>
                    <a:pt x="21" y="17"/>
                    <a:pt x="21" y="17"/>
                    <a:pt x="21" y="17"/>
                  </a:cubicBezTo>
                  <a:cubicBezTo>
                    <a:pt x="21" y="17"/>
                    <a:pt x="23" y="16"/>
                    <a:pt x="23" y="13"/>
                  </a:cubicBezTo>
                  <a:cubicBezTo>
                    <a:pt x="24" y="13"/>
                    <a:pt x="25" y="12"/>
                    <a:pt x="25" y="11"/>
                  </a:cubicBezTo>
                  <a:cubicBezTo>
                    <a:pt x="25" y="11"/>
                    <a:pt x="25" y="9"/>
                    <a:pt x="24" y="9"/>
                  </a:cubicBezTo>
                  <a:cubicBezTo>
                    <a:pt x="24" y="7"/>
                    <a:pt x="24" y="6"/>
                    <a:pt x="24" y="5"/>
                  </a:cubicBezTo>
                  <a:cubicBezTo>
                    <a:pt x="24" y="3"/>
                    <a:pt x="21" y="0"/>
                    <a:pt x="17" y="0"/>
                  </a:cubicBezTo>
                  <a:cubicBezTo>
                    <a:pt x="13" y="0"/>
                    <a:pt x="11" y="3"/>
                    <a:pt x="11" y="5"/>
                  </a:cubicBezTo>
                  <a:cubicBezTo>
                    <a:pt x="11" y="6"/>
                    <a:pt x="11" y="7"/>
                    <a:pt x="11" y="9"/>
                  </a:cubicBezTo>
                  <a:cubicBezTo>
                    <a:pt x="10" y="9"/>
                    <a:pt x="10" y="11"/>
                    <a:pt x="10" y="11"/>
                  </a:cubicBezTo>
                  <a:cubicBezTo>
                    <a:pt x="10" y="12"/>
                    <a:pt x="11" y="13"/>
                    <a:pt x="11" y="13"/>
                  </a:cubicBezTo>
                  <a:cubicBezTo>
                    <a:pt x="12" y="16"/>
                    <a:pt x="13" y="17"/>
                    <a:pt x="13" y="17"/>
                  </a:cubicBezTo>
                  <a:cubicBezTo>
                    <a:pt x="13" y="20"/>
                    <a:pt x="13" y="20"/>
                    <a:pt x="13" y="20"/>
                  </a:cubicBezTo>
                  <a:cubicBezTo>
                    <a:pt x="13" y="20"/>
                    <a:pt x="12" y="21"/>
                    <a:pt x="9" y="22"/>
                  </a:cubicBezTo>
                  <a:cubicBezTo>
                    <a:pt x="6" y="24"/>
                    <a:pt x="2" y="25"/>
                    <a:pt x="1" y="26"/>
                  </a:cubicBezTo>
                  <a:cubicBezTo>
                    <a:pt x="0" y="28"/>
                    <a:pt x="1" y="31"/>
                    <a:pt x="1" y="31"/>
                  </a:cubicBezTo>
                  <a:lnTo>
                    <a:pt x="34" y="31"/>
                  </a:lnTo>
                  <a:close/>
                </a:path>
              </a:pathLst>
            </a:custGeom>
            <a:solidFill>
              <a:schemeClr val="dk1"/>
            </a:solidFill>
            <a:ln w="0">
              <a:noFill/>
            </a:ln>
          </p:spPr>
          <p:style>
            <a:lnRef idx="0"/>
            <a:fillRef idx="0"/>
            <a:effectRef idx="0"/>
            <a:fontRef idx="minor"/>
          </p:style>
        </p:sp>
        <p:sp>
          <p:nvSpPr>
            <p:cNvPr id="2598" name="Google Shape;2567;p50"/>
            <p:cNvSpPr/>
            <p:nvPr/>
          </p:nvSpPr>
          <p:spPr>
            <a:xfrm>
              <a:off x="3903480" y="4105800"/>
              <a:ext cx="91080" cy="20880"/>
            </a:xfrm>
            <a:prstGeom prst="rect">
              <a:avLst/>
            </a:prstGeom>
            <a:solidFill>
              <a:schemeClr val="dk1"/>
            </a:solidFill>
            <a:ln w="0">
              <a:noFill/>
            </a:ln>
          </p:spPr>
          <p:style>
            <a:lnRef idx="0"/>
            <a:fillRef idx="0"/>
            <a:effectRef idx="0"/>
            <a:fontRef idx="minor"/>
          </p:style>
        </p:sp>
        <p:sp>
          <p:nvSpPr>
            <p:cNvPr id="2599" name="Google Shape;2568;p50"/>
            <p:cNvSpPr/>
            <p:nvPr/>
          </p:nvSpPr>
          <p:spPr>
            <a:xfrm>
              <a:off x="3903480" y="4152600"/>
              <a:ext cx="137880" cy="20880"/>
            </a:xfrm>
            <a:prstGeom prst="rect">
              <a:avLst/>
            </a:prstGeom>
            <a:solidFill>
              <a:schemeClr val="dk1"/>
            </a:solidFill>
            <a:ln w="0">
              <a:noFill/>
            </a:ln>
          </p:spPr>
          <p:style>
            <a:lnRef idx="0"/>
            <a:fillRef idx="0"/>
            <a:effectRef idx="0"/>
            <a:fontRef idx="minor"/>
          </p:style>
        </p:sp>
        <p:sp>
          <p:nvSpPr>
            <p:cNvPr id="2600" name="Google Shape;2569;p50"/>
            <p:cNvSpPr/>
            <p:nvPr/>
          </p:nvSpPr>
          <p:spPr>
            <a:xfrm>
              <a:off x="3903480" y="4195800"/>
              <a:ext cx="112320" cy="22680"/>
            </a:xfrm>
            <a:prstGeom prst="rect">
              <a:avLst/>
            </a:prstGeom>
            <a:solidFill>
              <a:schemeClr val="dk1"/>
            </a:solidFill>
            <a:ln w="0">
              <a:noFill/>
            </a:ln>
          </p:spPr>
          <p:style>
            <a:lnRef idx="0"/>
            <a:fillRef idx="0"/>
            <a:effectRef idx="0"/>
            <a:fontRef idx="minor"/>
          </p:style>
        </p:sp>
        <p:sp>
          <p:nvSpPr>
            <p:cNvPr id="2601" name="Google Shape;2570;p50"/>
            <p:cNvSpPr/>
            <p:nvPr/>
          </p:nvSpPr>
          <p:spPr>
            <a:xfrm>
              <a:off x="3720240" y="4057200"/>
              <a:ext cx="363960" cy="252720"/>
            </a:xfrm>
            <a:custGeom>
              <a:avLst/>
              <a:gdLst/>
              <a:ahLst/>
              <a:rect l="l" t="t" r="r" b="b"/>
              <a:pathLst>
                <a:path w="116" h="80">
                  <a:moveTo>
                    <a:pt x="0" y="0"/>
                  </a:moveTo>
                  <a:cubicBezTo>
                    <a:pt x="0" y="80"/>
                    <a:pt x="0" y="80"/>
                    <a:pt x="0" y="80"/>
                  </a:cubicBezTo>
                  <a:cubicBezTo>
                    <a:pt x="116" y="80"/>
                    <a:pt x="116" y="80"/>
                    <a:pt x="116" y="80"/>
                  </a:cubicBezTo>
                  <a:cubicBezTo>
                    <a:pt x="116" y="0"/>
                    <a:pt x="116" y="0"/>
                    <a:pt x="116" y="0"/>
                  </a:cubicBezTo>
                  <a:lnTo>
                    <a:pt x="0" y="0"/>
                  </a:lnTo>
                  <a:close/>
                  <a:moveTo>
                    <a:pt x="109" y="73"/>
                  </a:moveTo>
                  <a:cubicBezTo>
                    <a:pt x="94" y="73"/>
                    <a:pt x="94" y="73"/>
                    <a:pt x="94" y="73"/>
                  </a:cubicBezTo>
                  <a:cubicBezTo>
                    <a:pt x="94" y="72"/>
                    <a:pt x="94" y="71"/>
                    <a:pt x="94" y="69"/>
                  </a:cubicBezTo>
                  <a:cubicBezTo>
                    <a:pt x="94" y="63"/>
                    <a:pt x="90" y="59"/>
                    <a:pt x="84" y="59"/>
                  </a:cubicBezTo>
                  <a:cubicBezTo>
                    <a:pt x="78" y="59"/>
                    <a:pt x="73" y="63"/>
                    <a:pt x="73" y="69"/>
                  </a:cubicBezTo>
                  <a:cubicBezTo>
                    <a:pt x="73" y="71"/>
                    <a:pt x="73" y="72"/>
                    <a:pt x="73" y="73"/>
                  </a:cubicBezTo>
                  <a:cubicBezTo>
                    <a:pt x="43" y="73"/>
                    <a:pt x="43" y="73"/>
                    <a:pt x="43" y="73"/>
                  </a:cubicBezTo>
                  <a:cubicBezTo>
                    <a:pt x="43" y="72"/>
                    <a:pt x="44" y="71"/>
                    <a:pt x="44" y="69"/>
                  </a:cubicBezTo>
                  <a:cubicBezTo>
                    <a:pt x="44" y="63"/>
                    <a:pt x="39" y="59"/>
                    <a:pt x="33" y="59"/>
                  </a:cubicBezTo>
                  <a:cubicBezTo>
                    <a:pt x="27" y="59"/>
                    <a:pt x="22" y="63"/>
                    <a:pt x="22" y="69"/>
                  </a:cubicBezTo>
                  <a:cubicBezTo>
                    <a:pt x="22" y="71"/>
                    <a:pt x="22" y="72"/>
                    <a:pt x="22" y="73"/>
                  </a:cubicBezTo>
                  <a:cubicBezTo>
                    <a:pt x="7" y="73"/>
                    <a:pt x="7" y="73"/>
                    <a:pt x="7" y="73"/>
                  </a:cubicBezTo>
                  <a:cubicBezTo>
                    <a:pt x="7" y="8"/>
                    <a:pt x="7" y="8"/>
                    <a:pt x="7" y="8"/>
                  </a:cubicBezTo>
                  <a:cubicBezTo>
                    <a:pt x="109" y="8"/>
                    <a:pt x="109" y="8"/>
                    <a:pt x="109" y="8"/>
                  </a:cubicBezTo>
                  <a:lnTo>
                    <a:pt x="109" y="73"/>
                  </a:lnTo>
                  <a:close/>
                </a:path>
              </a:pathLst>
            </a:custGeom>
            <a:solidFill>
              <a:schemeClr val="dk1"/>
            </a:solidFill>
            <a:ln w="0">
              <a:noFill/>
            </a:ln>
          </p:spPr>
          <p:style>
            <a:lnRef idx="0"/>
            <a:fillRef idx="0"/>
            <a:effectRef idx="0"/>
            <a:fontRef idx="minor"/>
          </p:style>
        </p:sp>
      </p:grpSp>
      <p:sp>
        <p:nvSpPr>
          <p:cNvPr id="2602" name="Google Shape;2571;p50"/>
          <p:cNvSpPr/>
          <p:nvPr/>
        </p:nvSpPr>
        <p:spPr>
          <a:xfrm>
            <a:off x="5912640" y="3943800"/>
            <a:ext cx="227520" cy="366120"/>
          </a:xfrm>
          <a:custGeom>
            <a:avLst/>
            <a:gdLst/>
            <a:ahLst/>
            <a:rect l="l" t="t" r="r" b="b"/>
            <a:pathLst>
              <a:path w="73" h="116">
                <a:moveTo>
                  <a:pt x="73" y="36"/>
                </a:moveTo>
                <a:cubicBezTo>
                  <a:pt x="73" y="16"/>
                  <a:pt x="56" y="0"/>
                  <a:pt x="36" y="0"/>
                </a:cubicBezTo>
                <a:cubicBezTo>
                  <a:pt x="16" y="0"/>
                  <a:pt x="0" y="16"/>
                  <a:pt x="0" y="36"/>
                </a:cubicBezTo>
                <a:cubicBezTo>
                  <a:pt x="0" y="54"/>
                  <a:pt x="12" y="69"/>
                  <a:pt x="29" y="72"/>
                </a:cubicBezTo>
                <a:cubicBezTo>
                  <a:pt x="29" y="87"/>
                  <a:pt x="29" y="87"/>
                  <a:pt x="29" y="87"/>
                </a:cubicBezTo>
                <a:cubicBezTo>
                  <a:pt x="14" y="87"/>
                  <a:pt x="14" y="87"/>
                  <a:pt x="14" y="87"/>
                </a:cubicBezTo>
                <a:cubicBezTo>
                  <a:pt x="14" y="102"/>
                  <a:pt x="14" y="102"/>
                  <a:pt x="14" y="102"/>
                </a:cubicBezTo>
                <a:cubicBezTo>
                  <a:pt x="29" y="102"/>
                  <a:pt x="29" y="102"/>
                  <a:pt x="29" y="102"/>
                </a:cubicBezTo>
                <a:cubicBezTo>
                  <a:pt x="29" y="116"/>
                  <a:pt x="29" y="116"/>
                  <a:pt x="29" y="116"/>
                </a:cubicBezTo>
                <a:cubicBezTo>
                  <a:pt x="43" y="116"/>
                  <a:pt x="43" y="116"/>
                  <a:pt x="43" y="116"/>
                </a:cubicBezTo>
                <a:cubicBezTo>
                  <a:pt x="43" y="102"/>
                  <a:pt x="43" y="102"/>
                  <a:pt x="43" y="102"/>
                </a:cubicBezTo>
                <a:cubicBezTo>
                  <a:pt x="58" y="102"/>
                  <a:pt x="58" y="102"/>
                  <a:pt x="58" y="102"/>
                </a:cubicBezTo>
                <a:cubicBezTo>
                  <a:pt x="58" y="87"/>
                  <a:pt x="58" y="87"/>
                  <a:pt x="58" y="87"/>
                </a:cubicBezTo>
                <a:cubicBezTo>
                  <a:pt x="43" y="87"/>
                  <a:pt x="43" y="87"/>
                  <a:pt x="43" y="87"/>
                </a:cubicBezTo>
                <a:cubicBezTo>
                  <a:pt x="43" y="72"/>
                  <a:pt x="43" y="72"/>
                  <a:pt x="43" y="72"/>
                </a:cubicBezTo>
                <a:cubicBezTo>
                  <a:pt x="60" y="69"/>
                  <a:pt x="73" y="54"/>
                  <a:pt x="73" y="36"/>
                </a:cubicBezTo>
                <a:close/>
                <a:moveTo>
                  <a:pt x="36" y="58"/>
                </a:moveTo>
                <a:cubicBezTo>
                  <a:pt x="24" y="58"/>
                  <a:pt x="14" y="48"/>
                  <a:pt x="14" y="36"/>
                </a:cubicBezTo>
                <a:cubicBezTo>
                  <a:pt x="14" y="24"/>
                  <a:pt x="24" y="15"/>
                  <a:pt x="36" y="15"/>
                </a:cubicBezTo>
                <a:cubicBezTo>
                  <a:pt x="48" y="15"/>
                  <a:pt x="58" y="24"/>
                  <a:pt x="58" y="36"/>
                </a:cubicBezTo>
                <a:cubicBezTo>
                  <a:pt x="58" y="48"/>
                  <a:pt x="48" y="58"/>
                  <a:pt x="36" y="58"/>
                </a:cubicBezTo>
                <a:close/>
              </a:path>
            </a:pathLst>
          </a:custGeom>
          <a:solidFill>
            <a:schemeClr val="dk1"/>
          </a:solidFill>
          <a:ln w="0">
            <a:noFill/>
          </a:ln>
        </p:spPr>
        <p:style>
          <a:lnRef idx="0"/>
          <a:fillRef idx="0"/>
          <a:effectRef idx="0"/>
          <a:fontRef idx="minor"/>
        </p:style>
      </p:sp>
      <p:sp>
        <p:nvSpPr>
          <p:cNvPr id="2603" name="Google Shape;2572;p50"/>
          <p:cNvSpPr/>
          <p:nvPr/>
        </p:nvSpPr>
        <p:spPr>
          <a:xfrm>
            <a:off x="6663600" y="3967200"/>
            <a:ext cx="340560" cy="342720"/>
          </a:xfrm>
          <a:custGeom>
            <a:avLst/>
            <a:gdLst/>
            <a:ahLst/>
            <a:rect l="l" t="t" r="r" b="b"/>
            <a:pathLst>
              <a:path w="109" h="109">
                <a:moveTo>
                  <a:pt x="59" y="0"/>
                </a:moveTo>
                <a:cubicBezTo>
                  <a:pt x="59" y="15"/>
                  <a:pt x="59" y="15"/>
                  <a:pt x="59" y="15"/>
                </a:cubicBezTo>
                <a:cubicBezTo>
                  <a:pt x="85" y="15"/>
                  <a:pt x="85" y="15"/>
                  <a:pt x="85" y="15"/>
                </a:cubicBezTo>
                <a:cubicBezTo>
                  <a:pt x="57" y="43"/>
                  <a:pt x="57" y="43"/>
                  <a:pt x="57" y="43"/>
                </a:cubicBezTo>
                <a:cubicBezTo>
                  <a:pt x="51" y="39"/>
                  <a:pt x="44" y="37"/>
                  <a:pt x="37" y="37"/>
                </a:cubicBezTo>
                <a:cubicBezTo>
                  <a:pt x="17" y="37"/>
                  <a:pt x="0" y="53"/>
                  <a:pt x="0" y="73"/>
                </a:cubicBezTo>
                <a:cubicBezTo>
                  <a:pt x="0" y="93"/>
                  <a:pt x="17" y="109"/>
                  <a:pt x="37" y="109"/>
                </a:cubicBezTo>
                <a:cubicBezTo>
                  <a:pt x="57" y="109"/>
                  <a:pt x="73" y="93"/>
                  <a:pt x="73" y="73"/>
                </a:cubicBezTo>
                <a:cubicBezTo>
                  <a:pt x="73" y="66"/>
                  <a:pt x="71" y="59"/>
                  <a:pt x="67" y="53"/>
                </a:cubicBezTo>
                <a:cubicBezTo>
                  <a:pt x="95" y="25"/>
                  <a:pt x="95" y="25"/>
                  <a:pt x="95" y="25"/>
                </a:cubicBezTo>
                <a:cubicBezTo>
                  <a:pt x="95" y="51"/>
                  <a:pt x="95" y="51"/>
                  <a:pt x="95" y="51"/>
                </a:cubicBezTo>
                <a:cubicBezTo>
                  <a:pt x="109" y="51"/>
                  <a:pt x="109" y="51"/>
                  <a:pt x="109" y="51"/>
                </a:cubicBezTo>
                <a:cubicBezTo>
                  <a:pt x="109" y="0"/>
                  <a:pt x="109" y="0"/>
                  <a:pt x="109" y="0"/>
                </a:cubicBezTo>
                <a:lnTo>
                  <a:pt x="59" y="0"/>
                </a:lnTo>
                <a:close/>
                <a:moveTo>
                  <a:pt x="37" y="95"/>
                </a:moveTo>
                <a:cubicBezTo>
                  <a:pt x="25" y="95"/>
                  <a:pt x="15" y="85"/>
                  <a:pt x="15" y="73"/>
                </a:cubicBezTo>
                <a:cubicBezTo>
                  <a:pt x="15" y="61"/>
                  <a:pt x="25" y="51"/>
                  <a:pt x="37" y="51"/>
                </a:cubicBezTo>
                <a:cubicBezTo>
                  <a:pt x="49" y="51"/>
                  <a:pt x="59" y="61"/>
                  <a:pt x="59" y="73"/>
                </a:cubicBezTo>
                <a:cubicBezTo>
                  <a:pt x="59" y="85"/>
                  <a:pt x="49" y="95"/>
                  <a:pt x="37" y="95"/>
                </a:cubicBezTo>
                <a:close/>
              </a:path>
            </a:pathLst>
          </a:custGeom>
          <a:solidFill>
            <a:schemeClr val="dk1"/>
          </a:solidFill>
          <a:ln w="0">
            <a:noFill/>
          </a:ln>
        </p:spPr>
        <p:style>
          <a:lnRef idx="0"/>
          <a:fillRef idx="0"/>
          <a:effectRef idx="0"/>
          <a:fontRef idx="minor"/>
        </p:style>
      </p:sp>
      <p:grpSp>
        <p:nvGrpSpPr>
          <p:cNvPr id="2604" name="Google Shape;2573;p50"/>
          <p:cNvGrpSpPr/>
          <p:nvPr/>
        </p:nvGrpSpPr>
        <p:grpSpPr>
          <a:xfrm>
            <a:off x="8124840" y="3944160"/>
            <a:ext cx="342720" cy="358200"/>
            <a:chOff x="8124840" y="3944160"/>
            <a:chExt cx="342720" cy="358200"/>
          </a:xfrm>
        </p:grpSpPr>
        <p:sp>
          <p:nvSpPr>
            <p:cNvPr id="2605" name="Google Shape;2574;p50"/>
            <p:cNvSpPr/>
            <p:nvPr/>
          </p:nvSpPr>
          <p:spPr>
            <a:xfrm>
              <a:off x="8175600" y="3944160"/>
              <a:ext cx="291960" cy="250920"/>
            </a:xfrm>
            <a:custGeom>
              <a:avLst/>
              <a:gdLst/>
              <a:ahLst/>
              <a:rect l="l" t="t" r="r" b="b"/>
              <a:pathLst>
                <a:path w="93" h="80">
                  <a:moveTo>
                    <a:pt x="86" y="0"/>
                  </a:moveTo>
                  <a:cubicBezTo>
                    <a:pt x="0" y="0"/>
                    <a:pt x="0" y="0"/>
                    <a:pt x="0" y="0"/>
                  </a:cubicBezTo>
                  <a:cubicBezTo>
                    <a:pt x="29" y="15"/>
                    <a:pt x="29" y="15"/>
                    <a:pt x="29" y="15"/>
                  </a:cubicBezTo>
                  <a:cubicBezTo>
                    <a:pt x="78" y="15"/>
                    <a:pt x="78" y="15"/>
                    <a:pt x="78" y="15"/>
                  </a:cubicBezTo>
                  <a:cubicBezTo>
                    <a:pt x="78" y="22"/>
                    <a:pt x="78" y="22"/>
                    <a:pt x="78" y="22"/>
                  </a:cubicBezTo>
                  <a:cubicBezTo>
                    <a:pt x="44" y="22"/>
                    <a:pt x="44" y="22"/>
                    <a:pt x="44" y="22"/>
                  </a:cubicBezTo>
                  <a:cubicBezTo>
                    <a:pt x="53" y="27"/>
                    <a:pt x="53" y="27"/>
                    <a:pt x="53" y="27"/>
                  </a:cubicBezTo>
                  <a:cubicBezTo>
                    <a:pt x="57" y="29"/>
                    <a:pt x="60" y="32"/>
                    <a:pt x="62" y="36"/>
                  </a:cubicBezTo>
                  <a:cubicBezTo>
                    <a:pt x="78" y="36"/>
                    <a:pt x="78" y="36"/>
                    <a:pt x="78" y="36"/>
                  </a:cubicBezTo>
                  <a:cubicBezTo>
                    <a:pt x="78" y="44"/>
                    <a:pt x="78" y="44"/>
                    <a:pt x="78" y="44"/>
                  </a:cubicBezTo>
                  <a:cubicBezTo>
                    <a:pt x="64" y="44"/>
                    <a:pt x="64" y="44"/>
                    <a:pt x="64" y="44"/>
                  </a:cubicBezTo>
                  <a:cubicBezTo>
                    <a:pt x="64" y="80"/>
                    <a:pt x="64" y="80"/>
                    <a:pt x="64" y="80"/>
                  </a:cubicBezTo>
                  <a:cubicBezTo>
                    <a:pt x="86" y="80"/>
                    <a:pt x="86" y="80"/>
                    <a:pt x="86" y="80"/>
                  </a:cubicBezTo>
                  <a:cubicBezTo>
                    <a:pt x="90" y="80"/>
                    <a:pt x="93" y="77"/>
                    <a:pt x="93" y="73"/>
                  </a:cubicBezTo>
                  <a:cubicBezTo>
                    <a:pt x="93" y="7"/>
                    <a:pt x="93" y="7"/>
                    <a:pt x="93" y="7"/>
                  </a:cubicBezTo>
                  <a:cubicBezTo>
                    <a:pt x="93" y="3"/>
                    <a:pt x="90" y="0"/>
                    <a:pt x="86" y="0"/>
                  </a:cubicBezTo>
                  <a:close/>
                </a:path>
              </a:pathLst>
            </a:custGeom>
            <a:solidFill>
              <a:schemeClr val="dk1"/>
            </a:solidFill>
            <a:ln w="0">
              <a:noFill/>
            </a:ln>
          </p:spPr>
          <p:style>
            <a:lnRef idx="0"/>
            <a:fillRef idx="0"/>
            <a:effectRef idx="0"/>
            <a:fontRef idx="minor"/>
          </p:style>
        </p:sp>
        <p:sp>
          <p:nvSpPr>
            <p:cNvPr id="2606" name="Google Shape;2575;p50"/>
            <p:cNvSpPr/>
            <p:nvPr/>
          </p:nvSpPr>
          <p:spPr>
            <a:xfrm>
              <a:off x="8124840" y="3953880"/>
              <a:ext cx="229320" cy="348480"/>
            </a:xfrm>
            <a:custGeom>
              <a:avLst/>
              <a:gdLst/>
              <a:ahLst/>
              <a:rect l="l" t="t" r="r" b="b"/>
              <a:pathLst>
                <a:path w="73" h="111">
                  <a:moveTo>
                    <a:pt x="66" y="30"/>
                  </a:moveTo>
                  <a:cubicBezTo>
                    <a:pt x="7" y="0"/>
                    <a:pt x="7" y="0"/>
                    <a:pt x="7" y="0"/>
                  </a:cubicBezTo>
                  <a:cubicBezTo>
                    <a:pt x="6" y="0"/>
                    <a:pt x="5" y="0"/>
                    <a:pt x="4" y="0"/>
                  </a:cubicBezTo>
                  <a:cubicBezTo>
                    <a:pt x="2" y="0"/>
                    <a:pt x="0" y="1"/>
                    <a:pt x="0" y="4"/>
                  </a:cubicBezTo>
                  <a:cubicBezTo>
                    <a:pt x="0" y="70"/>
                    <a:pt x="0" y="70"/>
                    <a:pt x="0" y="70"/>
                  </a:cubicBezTo>
                  <a:cubicBezTo>
                    <a:pt x="0" y="74"/>
                    <a:pt x="3" y="79"/>
                    <a:pt x="7" y="80"/>
                  </a:cubicBezTo>
                  <a:cubicBezTo>
                    <a:pt x="66" y="110"/>
                    <a:pt x="66" y="110"/>
                    <a:pt x="66" y="110"/>
                  </a:cubicBezTo>
                  <a:cubicBezTo>
                    <a:pt x="67" y="111"/>
                    <a:pt x="68" y="111"/>
                    <a:pt x="69" y="111"/>
                  </a:cubicBezTo>
                  <a:cubicBezTo>
                    <a:pt x="71" y="111"/>
                    <a:pt x="73" y="109"/>
                    <a:pt x="73" y="106"/>
                  </a:cubicBezTo>
                  <a:cubicBezTo>
                    <a:pt x="73" y="41"/>
                    <a:pt x="73" y="41"/>
                    <a:pt x="73" y="41"/>
                  </a:cubicBezTo>
                  <a:cubicBezTo>
                    <a:pt x="73" y="37"/>
                    <a:pt x="70" y="32"/>
                    <a:pt x="66" y="30"/>
                  </a:cubicBezTo>
                  <a:close/>
                  <a:moveTo>
                    <a:pt x="51" y="77"/>
                  </a:moveTo>
                  <a:cubicBezTo>
                    <a:pt x="47" y="77"/>
                    <a:pt x="44" y="72"/>
                    <a:pt x="44" y="66"/>
                  </a:cubicBezTo>
                  <a:cubicBezTo>
                    <a:pt x="44" y="60"/>
                    <a:pt x="47" y="55"/>
                    <a:pt x="51" y="55"/>
                  </a:cubicBezTo>
                  <a:cubicBezTo>
                    <a:pt x="55" y="55"/>
                    <a:pt x="58" y="60"/>
                    <a:pt x="58" y="66"/>
                  </a:cubicBezTo>
                  <a:cubicBezTo>
                    <a:pt x="58" y="72"/>
                    <a:pt x="55" y="77"/>
                    <a:pt x="51" y="77"/>
                  </a:cubicBezTo>
                  <a:close/>
                </a:path>
              </a:pathLst>
            </a:custGeom>
            <a:solidFill>
              <a:schemeClr val="dk1"/>
            </a:solidFill>
            <a:ln w="0">
              <a:noFill/>
            </a:ln>
          </p:spPr>
          <p:style>
            <a:lnRef idx="0"/>
            <a:fillRef idx="0"/>
            <a:effectRef idx="0"/>
            <a:fontRef idx="minor"/>
          </p:style>
        </p:sp>
      </p:grpSp>
      <p:grpSp>
        <p:nvGrpSpPr>
          <p:cNvPr id="2607" name="Google Shape;2576;p50"/>
          <p:cNvGrpSpPr/>
          <p:nvPr/>
        </p:nvGrpSpPr>
        <p:grpSpPr>
          <a:xfrm>
            <a:off x="10293840" y="3944160"/>
            <a:ext cx="363960" cy="208080"/>
            <a:chOff x="10293840" y="3944160"/>
            <a:chExt cx="363960" cy="208080"/>
          </a:xfrm>
        </p:grpSpPr>
        <p:sp>
          <p:nvSpPr>
            <p:cNvPr id="2608" name="Google Shape;2577;p50"/>
            <p:cNvSpPr/>
            <p:nvPr/>
          </p:nvSpPr>
          <p:spPr>
            <a:xfrm>
              <a:off x="10360080" y="4014360"/>
              <a:ext cx="46080" cy="20880"/>
            </a:xfrm>
            <a:prstGeom prst="rect">
              <a:avLst/>
            </a:prstGeom>
            <a:solidFill>
              <a:schemeClr val="dk1"/>
            </a:solidFill>
            <a:ln w="0">
              <a:noFill/>
            </a:ln>
          </p:spPr>
          <p:style>
            <a:lnRef idx="0"/>
            <a:fillRef idx="0"/>
            <a:effectRef idx="0"/>
            <a:fontRef idx="minor"/>
          </p:style>
        </p:sp>
        <p:sp>
          <p:nvSpPr>
            <p:cNvPr id="2609" name="Google Shape;2578;p50"/>
            <p:cNvSpPr/>
            <p:nvPr/>
          </p:nvSpPr>
          <p:spPr>
            <a:xfrm>
              <a:off x="10360080" y="4057200"/>
              <a:ext cx="46080" cy="24480"/>
            </a:xfrm>
            <a:prstGeom prst="rect">
              <a:avLst/>
            </a:prstGeom>
            <a:solidFill>
              <a:schemeClr val="dk1"/>
            </a:solidFill>
            <a:ln w="0">
              <a:noFill/>
            </a:ln>
          </p:spPr>
          <p:style>
            <a:lnRef idx="0"/>
            <a:fillRef idx="0"/>
            <a:effectRef idx="0"/>
            <a:fontRef idx="minor"/>
          </p:style>
        </p:sp>
        <p:sp>
          <p:nvSpPr>
            <p:cNvPr id="2610" name="Google Shape;2579;p50"/>
            <p:cNvSpPr/>
            <p:nvPr/>
          </p:nvSpPr>
          <p:spPr>
            <a:xfrm>
              <a:off x="10293840" y="3944160"/>
              <a:ext cx="363960" cy="208080"/>
            </a:xfrm>
            <a:custGeom>
              <a:avLst/>
              <a:gdLst/>
              <a:ahLst/>
              <a:rect l="l" t="t" r="r" b="b"/>
              <a:pathLst>
                <a:path w="116" h="66">
                  <a:moveTo>
                    <a:pt x="109" y="0"/>
                  </a:moveTo>
                  <a:cubicBezTo>
                    <a:pt x="7" y="0"/>
                    <a:pt x="7" y="0"/>
                    <a:pt x="7" y="0"/>
                  </a:cubicBezTo>
                  <a:cubicBezTo>
                    <a:pt x="3" y="0"/>
                    <a:pt x="0" y="3"/>
                    <a:pt x="0" y="7"/>
                  </a:cubicBezTo>
                  <a:cubicBezTo>
                    <a:pt x="0" y="58"/>
                    <a:pt x="0" y="58"/>
                    <a:pt x="0" y="58"/>
                  </a:cubicBezTo>
                  <a:cubicBezTo>
                    <a:pt x="0" y="62"/>
                    <a:pt x="3" y="66"/>
                    <a:pt x="7" y="66"/>
                  </a:cubicBezTo>
                  <a:cubicBezTo>
                    <a:pt x="109" y="66"/>
                    <a:pt x="109" y="66"/>
                    <a:pt x="109" y="66"/>
                  </a:cubicBezTo>
                  <a:cubicBezTo>
                    <a:pt x="113" y="66"/>
                    <a:pt x="116" y="62"/>
                    <a:pt x="116" y="58"/>
                  </a:cubicBezTo>
                  <a:cubicBezTo>
                    <a:pt x="116" y="7"/>
                    <a:pt x="116" y="7"/>
                    <a:pt x="116" y="7"/>
                  </a:cubicBezTo>
                  <a:cubicBezTo>
                    <a:pt x="116" y="3"/>
                    <a:pt x="113" y="0"/>
                    <a:pt x="109" y="0"/>
                  </a:cubicBezTo>
                  <a:close/>
                  <a:moveTo>
                    <a:pt x="43" y="51"/>
                  </a:moveTo>
                  <a:cubicBezTo>
                    <a:pt x="14" y="51"/>
                    <a:pt x="14" y="51"/>
                    <a:pt x="14" y="51"/>
                  </a:cubicBezTo>
                  <a:cubicBezTo>
                    <a:pt x="14" y="15"/>
                    <a:pt x="14" y="15"/>
                    <a:pt x="14" y="15"/>
                  </a:cubicBezTo>
                  <a:cubicBezTo>
                    <a:pt x="43" y="15"/>
                    <a:pt x="43" y="15"/>
                    <a:pt x="43" y="15"/>
                  </a:cubicBezTo>
                  <a:lnTo>
                    <a:pt x="43" y="51"/>
                  </a:lnTo>
                  <a:close/>
                  <a:moveTo>
                    <a:pt x="72" y="51"/>
                  </a:moveTo>
                  <a:cubicBezTo>
                    <a:pt x="51" y="51"/>
                    <a:pt x="51" y="51"/>
                    <a:pt x="51" y="51"/>
                  </a:cubicBezTo>
                  <a:cubicBezTo>
                    <a:pt x="51" y="15"/>
                    <a:pt x="51" y="15"/>
                    <a:pt x="51" y="15"/>
                  </a:cubicBezTo>
                  <a:cubicBezTo>
                    <a:pt x="58" y="15"/>
                    <a:pt x="58" y="15"/>
                    <a:pt x="58" y="15"/>
                  </a:cubicBezTo>
                  <a:cubicBezTo>
                    <a:pt x="58" y="44"/>
                    <a:pt x="58" y="44"/>
                    <a:pt x="58" y="44"/>
                  </a:cubicBezTo>
                  <a:cubicBezTo>
                    <a:pt x="65" y="44"/>
                    <a:pt x="65" y="44"/>
                    <a:pt x="65" y="44"/>
                  </a:cubicBezTo>
                  <a:cubicBezTo>
                    <a:pt x="65" y="15"/>
                    <a:pt x="65" y="15"/>
                    <a:pt x="65" y="15"/>
                  </a:cubicBezTo>
                  <a:cubicBezTo>
                    <a:pt x="72" y="15"/>
                    <a:pt x="72" y="15"/>
                    <a:pt x="72" y="15"/>
                  </a:cubicBezTo>
                  <a:lnTo>
                    <a:pt x="72" y="51"/>
                  </a:lnTo>
                  <a:close/>
                  <a:moveTo>
                    <a:pt x="101" y="36"/>
                  </a:moveTo>
                  <a:cubicBezTo>
                    <a:pt x="94" y="36"/>
                    <a:pt x="94" y="36"/>
                    <a:pt x="94" y="36"/>
                  </a:cubicBezTo>
                  <a:cubicBezTo>
                    <a:pt x="94" y="51"/>
                    <a:pt x="94" y="51"/>
                    <a:pt x="94" y="51"/>
                  </a:cubicBezTo>
                  <a:cubicBezTo>
                    <a:pt x="87" y="51"/>
                    <a:pt x="87" y="51"/>
                    <a:pt x="87" y="51"/>
                  </a:cubicBezTo>
                  <a:cubicBezTo>
                    <a:pt x="87" y="36"/>
                    <a:pt x="87" y="36"/>
                    <a:pt x="87" y="36"/>
                  </a:cubicBezTo>
                  <a:cubicBezTo>
                    <a:pt x="80" y="36"/>
                    <a:pt x="80" y="36"/>
                    <a:pt x="80" y="36"/>
                  </a:cubicBezTo>
                  <a:cubicBezTo>
                    <a:pt x="80" y="15"/>
                    <a:pt x="80" y="15"/>
                    <a:pt x="80" y="15"/>
                  </a:cubicBezTo>
                  <a:cubicBezTo>
                    <a:pt x="87" y="15"/>
                    <a:pt x="87" y="15"/>
                    <a:pt x="87" y="15"/>
                  </a:cubicBezTo>
                  <a:cubicBezTo>
                    <a:pt x="87" y="29"/>
                    <a:pt x="87" y="29"/>
                    <a:pt x="87" y="29"/>
                  </a:cubicBezTo>
                  <a:cubicBezTo>
                    <a:pt x="94" y="29"/>
                    <a:pt x="94" y="29"/>
                    <a:pt x="94" y="29"/>
                  </a:cubicBezTo>
                  <a:cubicBezTo>
                    <a:pt x="94" y="15"/>
                    <a:pt x="94" y="15"/>
                    <a:pt x="94" y="15"/>
                  </a:cubicBezTo>
                  <a:cubicBezTo>
                    <a:pt x="101" y="15"/>
                    <a:pt x="101" y="15"/>
                    <a:pt x="101" y="15"/>
                  </a:cubicBezTo>
                  <a:lnTo>
                    <a:pt x="101" y="36"/>
                  </a:lnTo>
                  <a:close/>
                </a:path>
              </a:pathLst>
            </a:custGeom>
            <a:solidFill>
              <a:schemeClr val="dk1"/>
            </a:solidFill>
            <a:ln w="0">
              <a:noFill/>
            </a:ln>
          </p:spPr>
          <p:style>
            <a:lnRef idx="0"/>
            <a:fillRef idx="0"/>
            <a:effectRef idx="0"/>
            <a:fontRef idx="minor"/>
          </p:style>
        </p:sp>
      </p:grpSp>
      <p:sp>
        <p:nvSpPr>
          <p:cNvPr id="2611" name="Google Shape;2580;p50"/>
          <p:cNvSpPr/>
          <p:nvPr/>
        </p:nvSpPr>
        <p:spPr>
          <a:xfrm>
            <a:off x="11023560" y="3943800"/>
            <a:ext cx="363960" cy="208080"/>
          </a:xfrm>
          <a:custGeom>
            <a:avLst/>
            <a:gdLst/>
            <a:ahLst/>
            <a:rect l="l" t="t" r="r" b="b"/>
            <a:pathLst>
              <a:path w="116" h="66">
                <a:moveTo>
                  <a:pt x="109" y="0"/>
                </a:moveTo>
                <a:cubicBezTo>
                  <a:pt x="7" y="0"/>
                  <a:pt x="7" y="0"/>
                  <a:pt x="7" y="0"/>
                </a:cubicBezTo>
                <a:cubicBezTo>
                  <a:pt x="3" y="0"/>
                  <a:pt x="0" y="3"/>
                  <a:pt x="0" y="7"/>
                </a:cubicBezTo>
                <a:cubicBezTo>
                  <a:pt x="0" y="58"/>
                  <a:pt x="0" y="58"/>
                  <a:pt x="0" y="58"/>
                </a:cubicBezTo>
                <a:cubicBezTo>
                  <a:pt x="0" y="62"/>
                  <a:pt x="3" y="66"/>
                  <a:pt x="7" y="66"/>
                </a:cubicBezTo>
                <a:cubicBezTo>
                  <a:pt x="109" y="66"/>
                  <a:pt x="109" y="66"/>
                  <a:pt x="109" y="66"/>
                </a:cubicBezTo>
                <a:cubicBezTo>
                  <a:pt x="113" y="66"/>
                  <a:pt x="116" y="62"/>
                  <a:pt x="116" y="58"/>
                </a:cubicBezTo>
                <a:cubicBezTo>
                  <a:pt x="116" y="7"/>
                  <a:pt x="116" y="7"/>
                  <a:pt x="116" y="7"/>
                </a:cubicBezTo>
                <a:cubicBezTo>
                  <a:pt x="116" y="3"/>
                  <a:pt x="113" y="0"/>
                  <a:pt x="109" y="0"/>
                </a:cubicBezTo>
                <a:close/>
                <a:moveTo>
                  <a:pt x="36" y="22"/>
                </a:moveTo>
                <a:cubicBezTo>
                  <a:pt x="22" y="22"/>
                  <a:pt x="22" y="22"/>
                  <a:pt x="22" y="22"/>
                </a:cubicBezTo>
                <a:cubicBezTo>
                  <a:pt x="22" y="29"/>
                  <a:pt x="22" y="29"/>
                  <a:pt x="22" y="29"/>
                </a:cubicBezTo>
                <a:cubicBezTo>
                  <a:pt x="36" y="29"/>
                  <a:pt x="36" y="29"/>
                  <a:pt x="36" y="29"/>
                </a:cubicBezTo>
                <a:cubicBezTo>
                  <a:pt x="36" y="51"/>
                  <a:pt x="36" y="51"/>
                  <a:pt x="36" y="51"/>
                </a:cubicBezTo>
                <a:cubicBezTo>
                  <a:pt x="15" y="51"/>
                  <a:pt x="15" y="51"/>
                  <a:pt x="15" y="51"/>
                </a:cubicBezTo>
                <a:cubicBezTo>
                  <a:pt x="15" y="44"/>
                  <a:pt x="15" y="44"/>
                  <a:pt x="15" y="44"/>
                </a:cubicBezTo>
                <a:cubicBezTo>
                  <a:pt x="29" y="44"/>
                  <a:pt x="29" y="44"/>
                  <a:pt x="29" y="44"/>
                </a:cubicBezTo>
                <a:cubicBezTo>
                  <a:pt x="29" y="36"/>
                  <a:pt x="29" y="36"/>
                  <a:pt x="29" y="36"/>
                </a:cubicBezTo>
                <a:cubicBezTo>
                  <a:pt x="15" y="36"/>
                  <a:pt x="15" y="36"/>
                  <a:pt x="15" y="36"/>
                </a:cubicBezTo>
                <a:cubicBezTo>
                  <a:pt x="15" y="15"/>
                  <a:pt x="15" y="15"/>
                  <a:pt x="15" y="15"/>
                </a:cubicBezTo>
                <a:cubicBezTo>
                  <a:pt x="36" y="15"/>
                  <a:pt x="36" y="15"/>
                  <a:pt x="36" y="15"/>
                </a:cubicBezTo>
                <a:lnTo>
                  <a:pt x="36" y="22"/>
                </a:lnTo>
                <a:close/>
                <a:moveTo>
                  <a:pt x="65" y="22"/>
                </a:moveTo>
                <a:cubicBezTo>
                  <a:pt x="51" y="22"/>
                  <a:pt x="51" y="22"/>
                  <a:pt x="51" y="22"/>
                </a:cubicBezTo>
                <a:cubicBezTo>
                  <a:pt x="51" y="29"/>
                  <a:pt x="51" y="29"/>
                  <a:pt x="51" y="29"/>
                </a:cubicBezTo>
                <a:cubicBezTo>
                  <a:pt x="65" y="29"/>
                  <a:pt x="65" y="29"/>
                  <a:pt x="65" y="29"/>
                </a:cubicBezTo>
                <a:cubicBezTo>
                  <a:pt x="65" y="36"/>
                  <a:pt x="65" y="36"/>
                  <a:pt x="65" y="36"/>
                </a:cubicBezTo>
                <a:cubicBezTo>
                  <a:pt x="51" y="36"/>
                  <a:pt x="51" y="36"/>
                  <a:pt x="51" y="36"/>
                </a:cubicBezTo>
                <a:cubicBezTo>
                  <a:pt x="51" y="44"/>
                  <a:pt x="51" y="44"/>
                  <a:pt x="51" y="44"/>
                </a:cubicBezTo>
                <a:cubicBezTo>
                  <a:pt x="65" y="44"/>
                  <a:pt x="65" y="44"/>
                  <a:pt x="65" y="44"/>
                </a:cubicBezTo>
                <a:cubicBezTo>
                  <a:pt x="65" y="51"/>
                  <a:pt x="65" y="51"/>
                  <a:pt x="65" y="51"/>
                </a:cubicBezTo>
                <a:cubicBezTo>
                  <a:pt x="44" y="51"/>
                  <a:pt x="44" y="51"/>
                  <a:pt x="44" y="51"/>
                </a:cubicBezTo>
                <a:cubicBezTo>
                  <a:pt x="44" y="15"/>
                  <a:pt x="44" y="15"/>
                  <a:pt x="44" y="15"/>
                </a:cubicBezTo>
                <a:cubicBezTo>
                  <a:pt x="65" y="15"/>
                  <a:pt x="65" y="15"/>
                  <a:pt x="65" y="15"/>
                </a:cubicBezTo>
                <a:lnTo>
                  <a:pt x="65" y="22"/>
                </a:lnTo>
                <a:close/>
                <a:moveTo>
                  <a:pt x="87" y="51"/>
                </a:moveTo>
                <a:cubicBezTo>
                  <a:pt x="73" y="51"/>
                  <a:pt x="73" y="51"/>
                  <a:pt x="73" y="51"/>
                </a:cubicBezTo>
                <a:cubicBezTo>
                  <a:pt x="73" y="15"/>
                  <a:pt x="73" y="15"/>
                  <a:pt x="73" y="15"/>
                </a:cubicBezTo>
                <a:cubicBezTo>
                  <a:pt x="80" y="15"/>
                  <a:pt x="80" y="15"/>
                  <a:pt x="80" y="15"/>
                </a:cubicBezTo>
                <a:cubicBezTo>
                  <a:pt x="80" y="44"/>
                  <a:pt x="80" y="44"/>
                  <a:pt x="80" y="44"/>
                </a:cubicBezTo>
                <a:cubicBezTo>
                  <a:pt x="87" y="44"/>
                  <a:pt x="87" y="44"/>
                  <a:pt x="87" y="44"/>
                </a:cubicBezTo>
                <a:lnTo>
                  <a:pt x="87" y="51"/>
                </a:lnTo>
                <a:close/>
                <a:moveTo>
                  <a:pt x="109" y="51"/>
                </a:moveTo>
                <a:cubicBezTo>
                  <a:pt x="94" y="51"/>
                  <a:pt x="94" y="51"/>
                  <a:pt x="94" y="51"/>
                </a:cubicBezTo>
                <a:cubicBezTo>
                  <a:pt x="94" y="15"/>
                  <a:pt x="94" y="15"/>
                  <a:pt x="94" y="15"/>
                </a:cubicBezTo>
                <a:cubicBezTo>
                  <a:pt x="102" y="15"/>
                  <a:pt x="102" y="15"/>
                  <a:pt x="102" y="15"/>
                </a:cubicBezTo>
                <a:cubicBezTo>
                  <a:pt x="102" y="44"/>
                  <a:pt x="102" y="44"/>
                  <a:pt x="102" y="44"/>
                </a:cubicBezTo>
                <a:cubicBezTo>
                  <a:pt x="109" y="44"/>
                  <a:pt x="109" y="44"/>
                  <a:pt x="109" y="44"/>
                </a:cubicBezTo>
                <a:lnTo>
                  <a:pt x="109" y="51"/>
                </a:lnTo>
                <a:close/>
              </a:path>
            </a:pathLst>
          </a:custGeom>
          <a:solidFill>
            <a:schemeClr val="dk1"/>
          </a:solidFill>
          <a:ln w="0">
            <a:noFill/>
          </a:ln>
        </p:spPr>
        <p:style>
          <a:lnRef idx="0"/>
          <a:fillRef idx="0"/>
          <a:effectRef idx="0"/>
          <a:fontRef idx="minor"/>
        </p:style>
      </p:sp>
      <p:sp>
        <p:nvSpPr>
          <p:cNvPr id="2612" name="Google Shape;2581;p50"/>
          <p:cNvSpPr/>
          <p:nvPr/>
        </p:nvSpPr>
        <p:spPr>
          <a:xfrm>
            <a:off x="800280" y="4675320"/>
            <a:ext cx="363960" cy="205920"/>
          </a:xfrm>
          <a:custGeom>
            <a:avLst/>
            <a:gdLst/>
            <a:ahLst/>
            <a:rect l="l" t="t" r="r" b="b"/>
            <a:pathLst>
              <a:path w="116" h="66">
                <a:moveTo>
                  <a:pt x="109" y="0"/>
                </a:moveTo>
                <a:cubicBezTo>
                  <a:pt x="7" y="0"/>
                  <a:pt x="7" y="0"/>
                  <a:pt x="7" y="0"/>
                </a:cubicBezTo>
                <a:cubicBezTo>
                  <a:pt x="3" y="0"/>
                  <a:pt x="0" y="4"/>
                  <a:pt x="0" y="8"/>
                </a:cubicBezTo>
                <a:cubicBezTo>
                  <a:pt x="0" y="59"/>
                  <a:pt x="0" y="59"/>
                  <a:pt x="0" y="59"/>
                </a:cubicBezTo>
                <a:cubicBezTo>
                  <a:pt x="0" y="63"/>
                  <a:pt x="3" y="66"/>
                  <a:pt x="7" y="66"/>
                </a:cubicBezTo>
                <a:cubicBezTo>
                  <a:pt x="109" y="66"/>
                  <a:pt x="109" y="66"/>
                  <a:pt x="109" y="66"/>
                </a:cubicBezTo>
                <a:cubicBezTo>
                  <a:pt x="113" y="66"/>
                  <a:pt x="116" y="63"/>
                  <a:pt x="116" y="59"/>
                </a:cubicBezTo>
                <a:cubicBezTo>
                  <a:pt x="116" y="8"/>
                  <a:pt x="116" y="8"/>
                  <a:pt x="116" y="8"/>
                </a:cubicBezTo>
                <a:cubicBezTo>
                  <a:pt x="116" y="4"/>
                  <a:pt x="113" y="0"/>
                  <a:pt x="109" y="0"/>
                </a:cubicBezTo>
                <a:close/>
                <a:moveTo>
                  <a:pt x="43" y="51"/>
                </a:moveTo>
                <a:cubicBezTo>
                  <a:pt x="36" y="51"/>
                  <a:pt x="36" y="51"/>
                  <a:pt x="36" y="51"/>
                </a:cubicBezTo>
                <a:cubicBezTo>
                  <a:pt x="22" y="27"/>
                  <a:pt x="22" y="27"/>
                  <a:pt x="22" y="27"/>
                </a:cubicBezTo>
                <a:cubicBezTo>
                  <a:pt x="22" y="51"/>
                  <a:pt x="22" y="51"/>
                  <a:pt x="22" y="51"/>
                </a:cubicBezTo>
                <a:cubicBezTo>
                  <a:pt x="14" y="51"/>
                  <a:pt x="14" y="51"/>
                  <a:pt x="14" y="51"/>
                </a:cubicBezTo>
                <a:cubicBezTo>
                  <a:pt x="14" y="15"/>
                  <a:pt x="14" y="15"/>
                  <a:pt x="14" y="15"/>
                </a:cubicBezTo>
                <a:cubicBezTo>
                  <a:pt x="22" y="15"/>
                  <a:pt x="22" y="15"/>
                  <a:pt x="22" y="15"/>
                </a:cubicBezTo>
                <a:cubicBezTo>
                  <a:pt x="36" y="39"/>
                  <a:pt x="36" y="39"/>
                  <a:pt x="36" y="39"/>
                </a:cubicBezTo>
                <a:cubicBezTo>
                  <a:pt x="36" y="15"/>
                  <a:pt x="36" y="15"/>
                  <a:pt x="36" y="15"/>
                </a:cubicBezTo>
                <a:cubicBezTo>
                  <a:pt x="43" y="15"/>
                  <a:pt x="43" y="15"/>
                  <a:pt x="43" y="15"/>
                </a:cubicBezTo>
                <a:lnTo>
                  <a:pt x="43" y="51"/>
                </a:lnTo>
                <a:close/>
                <a:moveTo>
                  <a:pt x="65" y="22"/>
                </a:moveTo>
                <a:cubicBezTo>
                  <a:pt x="58" y="22"/>
                  <a:pt x="58" y="22"/>
                  <a:pt x="58" y="22"/>
                </a:cubicBezTo>
                <a:cubicBezTo>
                  <a:pt x="58" y="30"/>
                  <a:pt x="58" y="30"/>
                  <a:pt x="58" y="30"/>
                </a:cubicBezTo>
                <a:cubicBezTo>
                  <a:pt x="65" y="30"/>
                  <a:pt x="65" y="30"/>
                  <a:pt x="65" y="30"/>
                </a:cubicBezTo>
                <a:cubicBezTo>
                  <a:pt x="65" y="37"/>
                  <a:pt x="65" y="37"/>
                  <a:pt x="65" y="37"/>
                </a:cubicBezTo>
                <a:cubicBezTo>
                  <a:pt x="58" y="37"/>
                  <a:pt x="58" y="37"/>
                  <a:pt x="58" y="37"/>
                </a:cubicBezTo>
                <a:cubicBezTo>
                  <a:pt x="58" y="44"/>
                  <a:pt x="58" y="44"/>
                  <a:pt x="58" y="44"/>
                </a:cubicBezTo>
                <a:cubicBezTo>
                  <a:pt x="65" y="44"/>
                  <a:pt x="65" y="44"/>
                  <a:pt x="65" y="44"/>
                </a:cubicBezTo>
                <a:cubicBezTo>
                  <a:pt x="65" y="51"/>
                  <a:pt x="65" y="51"/>
                  <a:pt x="65" y="51"/>
                </a:cubicBezTo>
                <a:cubicBezTo>
                  <a:pt x="51" y="51"/>
                  <a:pt x="51" y="51"/>
                  <a:pt x="51" y="51"/>
                </a:cubicBezTo>
                <a:cubicBezTo>
                  <a:pt x="51" y="15"/>
                  <a:pt x="51" y="15"/>
                  <a:pt x="51" y="15"/>
                </a:cubicBezTo>
                <a:cubicBezTo>
                  <a:pt x="65" y="15"/>
                  <a:pt x="65" y="15"/>
                  <a:pt x="65" y="15"/>
                </a:cubicBezTo>
                <a:lnTo>
                  <a:pt x="65" y="22"/>
                </a:lnTo>
                <a:close/>
                <a:moveTo>
                  <a:pt x="101" y="51"/>
                </a:moveTo>
                <a:cubicBezTo>
                  <a:pt x="94" y="51"/>
                  <a:pt x="94" y="51"/>
                  <a:pt x="94" y="51"/>
                </a:cubicBezTo>
                <a:cubicBezTo>
                  <a:pt x="87" y="37"/>
                  <a:pt x="87" y="37"/>
                  <a:pt x="87" y="37"/>
                </a:cubicBezTo>
                <a:cubicBezTo>
                  <a:pt x="80" y="51"/>
                  <a:pt x="80" y="51"/>
                  <a:pt x="80" y="51"/>
                </a:cubicBezTo>
                <a:cubicBezTo>
                  <a:pt x="72" y="51"/>
                  <a:pt x="72" y="51"/>
                  <a:pt x="72" y="51"/>
                </a:cubicBezTo>
                <a:cubicBezTo>
                  <a:pt x="72" y="15"/>
                  <a:pt x="72" y="15"/>
                  <a:pt x="72" y="15"/>
                </a:cubicBezTo>
                <a:cubicBezTo>
                  <a:pt x="80" y="15"/>
                  <a:pt x="80" y="15"/>
                  <a:pt x="80" y="15"/>
                </a:cubicBezTo>
                <a:cubicBezTo>
                  <a:pt x="80" y="37"/>
                  <a:pt x="80" y="37"/>
                  <a:pt x="80" y="37"/>
                </a:cubicBezTo>
                <a:cubicBezTo>
                  <a:pt x="87" y="22"/>
                  <a:pt x="87" y="22"/>
                  <a:pt x="87" y="22"/>
                </a:cubicBezTo>
                <a:cubicBezTo>
                  <a:pt x="94" y="37"/>
                  <a:pt x="94" y="37"/>
                  <a:pt x="94" y="37"/>
                </a:cubicBezTo>
                <a:cubicBezTo>
                  <a:pt x="94" y="15"/>
                  <a:pt x="94" y="15"/>
                  <a:pt x="94" y="15"/>
                </a:cubicBezTo>
                <a:cubicBezTo>
                  <a:pt x="101" y="15"/>
                  <a:pt x="101" y="15"/>
                  <a:pt x="101" y="15"/>
                </a:cubicBezTo>
                <a:lnTo>
                  <a:pt x="101" y="51"/>
                </a:lnTo>
                <a:close/>
              </a:path>
            </a:pathLst>
          </a:custGeom>
          <a:solidFill>
            <a:schemeClr val="dk1"/>
          </a:solidFill>
          <a:ln w="0">
            <a:noFill/>
          </a:ln>
        </p:spPr>
        <p:style>
          <a:lnRef idx="0"/>
          <a:fillRef idx="0"/>
          <a:effectRef idx="0"/>
          <a:fontRef idx="minor"/>
        </p:style>
      </p:sp>
      <p:grpSp>
        <p:nvGrpSpPr>
          <p:cNvPr id="2613" name="Google Shape;2582;p50"/>
          <p:cNvGrpSpPr/>
          <p:nvPr/>
        </p:nvGrpSpPr>
        <p:grpSpPr>
          <a:xfrm>
            <a:off x="1529640" y="4769280"/>
            <a:ext cx="363960" cy="274320"/>
            <a:chOff x="1529640" y="4769280"/>
            <a:chExt cx="363960" cy="274320"/>
          </a:xfrm>
        </p:grpSpPr>
        <p:sp>
          <p:nvSpPr>
            <p:cNvPr id="2614" name="Google Shape;2583;p50"/>
            <p:cNvSpPr/>
            <p:nvPr/>
          </p:nvSpPr>
          <p:spPr>
            <a:xfrm>
              <a:off x="1529640" y="4769280"/>
              <a:ext cx="363960" cy="274320"/>
            </a:xfrm>
            <a:custGeom>
              <a:avLst/>
              <a:gdLst/>
              <a:ahLst/>
              <a:rect l="l" t="t" r="r" b="b"/>
              <a:pathLst>
                <a:path w="116" h="87">
                  <a:moveTo>
                    <a:pt x="102" y="0"/>
                  </a:moveTo>
                  <a:cubicBezTo>
                    <a:pt x="15" y="0"/>
                    <a:pt x="15" y="0"/>
                    <a:pt x="15" y="0"/>
                  </a:cubicBezTo>
                  <a:cubicBezTo>
                    <a:pt x="7" y="0"/>
                    <a:pt x="0" y="6"/>
                    <a:pt x="0" y="14"/>
                  </a:cubicBezTo>
                  <a:cubicBezTo>
                    <a:pt x="0" y="72"/>
                    <a:pt x="0" y="72"/>
                    <a:pt x="0" y="72"/>
                  </a:cubicBezTo>
                  <a:cubicBezTo>
                    <a:pt x="0" y="80"/>
                    <a:pt x="7" y="87"/>
                    <a:pt x="15" y="87"/>
                  </a:cubicBezTo>
                  <a:cubicBezTo>
                    <a:pt x="102" y="87"/>
                    <a:pt x="102" y="87"/>
                    <a:pt x="102" y="87"/>
                  </a:cubicBezTo>
                  <a:cubicBezTo>
                    <a:pt x="110" y="87"/>
                    <a:pt x="116" y="80"/>
                    <a:pt x="116" y="72"/>
                  </a:cubicBezTo>
                  <a:cubicBezTo>
                    <a:pt x="116" y="14"/>
                    <a:pt x="116" y="14"/>
                    <a:pt x="116" y="14"/>
                  </a:cubicBezTo>
                  <a:cubicBezTo>
                    <a:pt x="116" y="6"/>
                    <a:pt x="110" y="0"/>
                    <a:pt x="102" y="0"/>
                  </a:cubicBezTo>
                  <a:close/>
                  <a:moveTo>
                    <a:pt x="109" y="72"/>
                  </a:moveTo>
                  <a:cubicBezTo>
                    <a:pt x="109" y="76"/>
                    <a:pt x="106" y="79"/>
                    <a:pt x="102" y="79"/>
                  </a:cubicBezTo>
                  <a:cubicBezTo>
                    <a:pt x="15" y="79"/>
                    <a:pt x="15" y="79"/>
                    <a:pt x="15" y="79"/>
                  </a:cubicBezTo>
                  <a:cubicBezTo>
                    <a:pt x="11" y="79"/>
                    <a:pt x="7" y="76"/>
                    <a:pt x="7" y="72"/>
                  </a:cubicBezTo>
                  <a:cubicBezTo>
                    <a:pt x="7" y="36"/>
                    <a:pt x="7" y="36"/>
                    <a:pt x="7" y="36"/>
                  </a:cubicBezTo>
                  <a:cubicBezTo>
                    <a:pt x="109" y="36"/>
                    <a:pt x="109" y="36"/>
                    <a:pt x="109" y="36"/>
                  </a:cubicBezTo>
                  <a:lnTo>
                    <a:pt x="109" y="72"/>
                  </a:lnTo>
                  <a:close/>
                  <a:moveTo>
                    <a:pt x="109" y="21"/>
                  </a:moveTo>
                  <a:cubicBezTo>
                    <a:pt x="7" y="21"/>
                    <a:pt x="7" y="21"/>
                    <a:pt x="7" y="21"/>
                  </a:cubicBezTo>
                  <a:cubicBezTo>
                    <a:pt x="7" y="14"/>
                    <a:pt x="7" y="14"/>
                    <a:pt x="7" y="14"/>
                  </a:cubicBezTo>
                  <a:cubicBezTo>
                    <a:pt x="7" y="10"/>
                    <a:pt x="11" y="7"/>
                    <a:pt x="15" y="7"/>
                  </a:cubicBezTo>
                  <a:cubicBezTo>
                    <a:pt x="102" y="7"/>
                    <a:pt x="102" y="7"/>
                    <a:pt x="102" y="7"/>
                  </a:cubicBezTo>
                  <a:cubicBezTo>
                    <a:pt x="106" y="7"/>
                    <a:pt x="109" y="10"/>
                    <a:pt x="109" y="14"/>
                  </a:cubicBezTo>
                  <a:lnTo>
                    <a:pt x="109" y="21"/>
                  </a:lnTo>
                  <a:close/>
                </a:path>
              </a:pathLst>
            </a:custGeom>
            <a:solidFill>
              <a:schemeClr val="dk1"/>
            </a:solidFill>
            <a:ln w="0">
              <a:noFill/>
            </a:ln>
          </p:spPr>
          <p:style>
            <a:lnRef idx="0"/>
            <a:fillRef idx="0"/>
            <a:effectRef idx="0"/>
            <a:fontRef idx="minor"/>
          </p:style>
        </p:sp>
        <p:sp>
          <p:nvSpPr>
            <p:cNvPr id="2615" name="Google Shape;2584;p50"/>
            <p:cNvSpPr/>
            <p:nvPr/>
          </p:nvSpPr>
          <p:spPr>
            <a:xfrm>
              <a:off x="1576440" y="4905720"/>
              <a:ext cx="135720" cy="20880"/>
            </a:xfrm>
            <a:prstGeom prst="rect">
              <a:avLst/>
            </a:prstGeom>
            <a:solidFill>
              <a:schemeClr val="dk1"/>
            </a:solidFill>
            <a:ln w="0">
              <a:noFill/>
            </a:ln>
          </p:spPr>
          <p:style>
            <a:lnRef idx="0"/>
            <a:fillRef idx="0"/>
            <a:effectRef idx="0"/>
            <a:fontRef idx="minor"/>
          </p:style>
        </p:sp>
        <p:sp>
          <p:nvSpPr>
            <p:cNvPr id="2616" name="Google Shape;2585;p50"/>
            <p:cNvSpPr/>
            <p:nvPr/>
          </p:nvSpPr>
          <p:spPr>
            <a:xfrm>
              <a:off x="1576440" y="4952520"/>
              <a:ext cx="44280" cy="20880"/>
            </a:xfrm>
            <a:prstGeom prst="rect">
              <a:avLst/>
            </a:prstGeom>
            <a:solidFill>
              <a:schemeClr val="dk1"/>
            </a:solidFill>
            <a:ln w="0">
              <a:noFill/>
            </a:ln>
          </p:spPr>
          <p:style>
            <a:lnRef idx="0"/>
            <a:fillRef idx="0"/>
            <a:effectRef idx="0"/>
            <a:fontRef idx="minor"/>
          </p:style>
        </p:sp>
        <p:sp>
          <p:nvSpPr>
            <p:cNvPr id="2617" name="Google Shape;2586;p50"/>
            <p:cNvSpPr/>
            <p:nvPr/>
          </p:nvSpPr>
          <p:spPr>
            <a:xfrm>
              <a:off x="1781280" y="4905720"/>
              <a:ext cx="69480" cy="46080"/>
            </a:xfrm>
            <a:prstGeom prst="rect">
              <a:avLst/>
            </a:prstGeom>
            <a:solidFill>
              <a:schemeClr val="dk1"/>
            </a:solidFill>
            <a:ln w="0">
              <a:noFill/>
            </a:ln>
          </p:spPr>
          <p:style>
            <a:lnRef idx="0"/>
            <a:fillRef idx="0"/>
            <a:effectRef idx="0"/>
            <a:fontRef idx="minor"/>
          </p:style>
        </p:sp>
      </p:grpSp>
      <p:sp>
        <p:nvSpPr>
          <p:cNvPr id="2618" name="Google Shape;2587;p50"/>
          <p:cNvSpPr/>
          <p:nvPr/>
        </p:nvSpPr>
        <p:spPr>
          <a:xfrm>
            <a:off x="9560520" y="3943800"/>
            <a:ext cx="367920" cy="366120"/>
          </a:xfrm>
          <a:custGeom>
            <a:avLst/>
            <a:gdLst/>
            <a:ahLst/>
            <a:rect l="l" t="t" r="r" b="b"/>
            <a:pathLst>
              <a:path w="117" h="116">
                <a:moveTo>
                  <a:pt x="108" y="87"/>
                </a:moveTo>
                <a:cubicBezTo>
                  <a:pt x="103" y="36"/>
                  <a:pt x="103" y="36"/>
                  <a:pt x="103" y="36"/>
                </a:cubicBezTo>
                <a:cubicBezTo>
                  <a:pt x="102" y="32"/>
                  <a:pt x="99" y="29"/>
                  <a:pt x="95" y="29"/>
                </a:cubicBezTo>
                <a:cubicBezTo>
                  <a:pt x="79" y="29"/>
                  <a:pt x="79" y="29"/>
                  <a:pt x="79" y="29"/>
                </a:cubicBezTo>
                <a:cubicBezTo>
                  <a:pt x="79" y="22"/>
                  <a:pt x="79" y="22"/>
                  <a:pt x="79" y="22"/>
                </a:cubicBezTo>
                <a:cubicBezTo>
                  <a:pt x="95" y="22"/>
                  <a:pt x="95" y="22"/>
                  <a:pt x="95" y="22"/>
                </a:cubicBezTo>
                <a:cubicBezTo>
                  <a:pt x="95" y="0"/>
                  <a:pt x="95" y="0"/>
                  <a:pt x="95" y="0"/>
                </a:cubicBezTo>
                <a:cubicBezTo>
                  <a:pt x="51" y="0"/>
                  <a:pt x="51" y="0"/>
                  <a:pt x="51" y="0"/>
                </a:cubicBezTo>
                <a:cubicBezTo>
                  <a:pt x="51" y="22"/>
                  <a:pt x="51" y="22"/>
                  <a:pt x="51" y="22"/>
                </a:cubicBezTo>
                <a:cubicBezTo>
                  <a:pt x="67" y="22"/>
                  <a:pt x="67" y="22"/>
                  <a:pt x="67" y="22"/>
                </a:cubicBezTo>
                <a:cubicBezTo>
                  <a:pt x="67" y="29"/>
                  <a:pt x="67" y="29"/>
                  <a:pt x="67" y="29"/>
                </a:cubicBezTo>
                <a:cubicBezTo>
                  <a:pt x="22" y="29"/>
                  <a:pt x="22" y="29"/>
                  <a:pt x="22" y="29"/>
                </a:cubicBezTo>
                <a:cubicBezTo>
                  <a:pt x="18" y="29"/>
                  <a:pt x="15" y="32"/>
                  <a:pt x="14" y="36"/>
                </a:cubicBezTo>
                <a:cubicBezTo>
                  <a:pt x="8" y="87"/>
                  <a:pt x="8" y="87"/>
                  <a:pt x="8" y="87"/>
                </a:cubicBezTo>
                <a:cubicBezTo>
                  <a:pt x="0" y="87"/>
                  <a:pt x="0" y="87"/>
                  <a:pt x="0" y="87"/>
                </a:cubicBezTo>
                <a:cubicBezTo>
                  <a:pt x="0" y="116"/>
                  <a:pt x="0" y="116"/>
                  <a:pt x="0" y="116"/>
                </a:cubicBezTo>
                <a:cubicBezTo>
                  <a:pt x="117" y="116"/>
                  <a:pt x="117" y="116"/>
                  <a:pt x="117" y="116"/>
                </a:cubicBezTo>
                <a:cubicBezTo>
                  <a:pt x="117" y="87"/>
                  <a:pt x="117" y="87"/>
                  <a:pt x="117" y="87"/>
                </a:cubicBezTo>
                <a:lnTo>
                  <a:pt x="108" y="87"/>
                </a:lnTo>
                <a:close/>
                <a:moveTo>
                  <a:pt x="80" y="44"/>
                </a:moveTo>
                <a:cubicBezTo>
                  <a:pt x="88" y="44"/>
                  <a:pt x="88" y="44"/>
                  <a:pt x="88" y="44"/>
                </a:cubicBezTo>
                <a:cubicBezTo>
                  <a:pt x="88" y="51"/>
                  <a:pt x="88" y="51"/>
                  <a:pt x="88" y="51"/>
                </a:cubicBezTo>
                <a:cubicBezTo>
                  <a:pt x="80" y="51"/>
                  <a:pt x="80" y="51"/>
                  <a:pt x="80" y="51"/>
                </a:cubicBezTo>
                <a:lnTo>
                  <a:pt x="80" y="44"/>
                </a:lnTo>
                <a:close/>
                <a:moveTo>
                  <a:pt x="80" y="58"/>
                </a:moveTo>
                <a:cubicBezTo>
                  <a:pt x="88" y="58"/>
                  <a:pt x="88" y="58"/>
                  <a:pt x="88" y="58"/>
                </a:cubicBezTo>
                <a:cubicBezTo>
                  <a:pt x="88" y="66"/>
                  <a:pt x="88" y="66"/>
                  <a:pt x="88" y="66"/>
                </a:cubicBezTo>
                <a:cubicBezTo>
                  <a:pt x="80" y="66"/>
                  <a:pt x="80" y="66"/>
                  <a:pt x="80" y="66"/>
                </a:cubicBezTo>
                <a:lnTo>
                  <a:pt x="80" y="58"/>
                </a:lnTo>
                <a:close/>
                <a:moveTo>
                  <a:pt x="80" y="73"/>
                </a:moveTo>
                <a:cubicBezTo>
                  <a:pt x="88" y="73"/>
                  <a:pt x="88" y="73"/>
                  <a:pt x="88" y="73"/>
                </a:cubicBezTo>
                <a:cubicBezTo>
                  <a:pt x="88" y="80"/>
                  <a:pt x="88" y="80"/>
                  <a:pt x="88" y="80"/>
                </a:cubicBezTo>
                <a:cubicBezTo>
                  <a:pt x="80" y="80"/>
                  <a:pt x="80" y="80"/>
                  <a:pt x="80" y="80"/>
                </a:cubicBezTo>
                <a:lnTo>
                  <a:pt x="80" y="73"/>
                </a:lnTo>
                <a:close/>
                <a:moveTo>
                  <a:pt x="58" y="15"/>
                </a:moveTo>
                <a:cubicBezTo>
                  <a:pt x="58" y="7"/>
                  <a:pt x="58" y="7"/>
                  <a:pt x="58" y="7"/>
                </a:cubicBezTo>
                <a:cubicBezTo>
                  <a:pt x="88" y="7"/>
                  <a:pt x="88" y="7"/>
                  <a:pt x="88" y="7"/>
                </a:cubicBezTo>
                <a:cubicBezTo>
                  <a:pt x="88" y="15"/>
                  <a:pt x="88" y="15"/>
                  <a:pt x="88" y="15"/>
                </a:cubicBezTo>
                <a:lnTo>
                  <a:pt x="58" y="15"/>
                </a:lnTo>
                <a:close/>
                <a:moveTo>
                  <a:pt x="66" y="44"/>
                </a:moveTo>
                <a:cubicBezTo>
                  <a:pt x="73" y="44"/>
                  <a:pt x="73" y="44"/>
                  <a:pt x="73" y="44"/>
                </a:cubicBezTo>
                <a:cubicBezTo>
                  <a:pt x="73" y="51"/>
                  <a:pt x="73" y="51"/>
                  <a:pt x="73" y="51"/>
                </a:cubicBezTo>
                <a:cubicBezTo>
                  <a:pt x="66" y="51"/>
                  <a:pt x="66" y="51"/>
                  <a:pt x="66" y="51"/>
                </a:cubicBezTo>
                <a:lnTo>
                  <a:pt x="66" y="44"/>
                </a:lnTo>
                <a:close/>
                <a:moveTo>
                  <a:pt x="66" y="58"/>
                </a:moveTo>
                <a:cubicBezTo>
                  <a:pt x="73" y="58"/>
                  <a:pt x="73" y="58"/>
                  <a:pt x="73" y="58"/>
                </a:cubicBezTo>
                <a:cubicBezTo>
                  <a:pt x="73" y="66"/>
                  <a:pt x="73" y="66"/>
                  <a:pt x="73" y="66"/>
                </a:cubicBezTo>
                <a:cubicBezTo>
                  <a:pt x="66" y="66"/>
                  <a:pt x="66" y="66"/>
                  <a:pt x="66" y="66"/>
                </a:cubicBezTo>
                <a:lnTo>
                  <a:pt x="66" y="58"/>
                </a:lnTo>
                <a:close/>
                <a:moveTo>
                  <a:pt x="66" y="73"/>
                </a:moveTo>
                <a:cubicBezTo>
                  <a:pt x="73" y="73"/>
                  <a:pt x="73" y="73"/>
                  <a:pt x="73" y="73"/>
                </a:cubicBezTo>
                <a:cubicBezTo>
                  <a:pt x="73" y="80"/>
                  <a:pt x="73" y="80"/>
                  <a:pt x="73" y="80"/>
                </a:cubicBezTo>
                <a:cubicBezTo>
                  <a:pt x="66" y="80"/>
                  <a:pt x="66" y="80"/>
                  <a:pt x="66" y="80"/>
                </a:cubicBezTo>
                <a:lnTo>
                  <a:pt x="66" y="73"/>
                </a:lnTo>
                <a:close/>
                <a:moveTo>
                  <a:pt x="22" y="44"/>
                </a:moveTo>
                <a:cubicBezTo>
                  <a:pt x="51" y="44"/>
                  <a:pt x="51" y="44"/>
                  <a:pt x="51" y="44"/>
                </a:cubicBezTo>
                <a:cubicBezTo>
                  <a:pt x="51" y="58"/>
                  <a:pt x="51" y="58"/>
                  <a:pt x="51" y="58"/>
                </a:cubicBezTo>
                <a:cubicBezTo>
                  <a:pt x="22" y="58"/>
                  <a:pt x="22" y="58"/>
                  <a:pt x="22" y="58"/>
                </a:cubicBezTo>
                <a:lnTo>
                  <a:pt x="22" y="44"/>
                </a:lnTo>
                <a:close/>
                <a:moveTo>
                  <a:pt x="109" y="102"/>
                </a:moveTo>
                <a:cubicBezTo>
                  <a:pt x="8" y="102"/>
                  <a:pt x="8" y="102"/>
                  <a:pt x="8" y="102"/>
                </a:cubicBezTo>
                <a:cubicBezTo>
                  <a:pt x="8" y="95"/>
                  <a:pt x="8" y="95"/>
                  <a:pt x="8" y="95"/>
                </a:cubicBezTo>
                <a:cubicBezTo>
                  <a:pt x="109" y="95"/>
                  <a:pt x="109" y="95"/>
                  <a:pt x="109" y="95"/>
                </a:cubicBezTo>
                <a:lnTo>
                  <a:pt x="109" y="102"/>
                </a:lnTo>
                <a:close/>
              </a:path>
            </a:pathLst>
          </a:custGeom>
          <a:solidFill>
            <a:schemeClr val="dk1"/>
          </a:solidFill>
          <a:ln w="0">
            <a:noFill/>
          </a:ln>
        </p:spPr>
        <p:style>
          <a:lnRef idx="0"/>
          <a:fillRef idx="0"/>
          <a:effectRef idx="0"/>
          <a:fontRef idx="minor"/>
        </p:style>
      </p:sp>
      <p:sp>
        <p:nvSpPr>
          <p:cNvPr id="2619" name="Google Shape;2588;p50"/>
          <p:cNvSpPr/>
          <p:nvPr/>
        </p:nvSpPr>
        <p:spPr>
          <a:xfrm>
            <a:off x="7383600" y="3957480"/>
            <a:ext cx="354240" cy="352440"/>
          </a:xfrm>
          <a:custGeom>
            <a:avLst/>
            <a:gdLst/>
            <a:ahLst/>
            <a:rect l="l" t="t" r="r" b="b"/>
            <a:pathLst>
              <a:path w="113" h="112">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dk1"/>
          </a:solidFill>
          <a:ln w="0">
            <a:noFill/>
          </a:ln>
        </p:spPr>
        <p:style>
          <a:lnRef idx="0"/>
          <a:fillRef idx="0"/>
          <a:effectRef idx="0"/>
          <a:fontRef idx="minor"/>
        </p:style>
      </p:sp>
      <p:grpSp>
        <p:nvGrpSpPr>
          <p:cNvPr id="2620" name="Google Shape;2589;p50"/>
          <p:cNvGrpSpPr/>
          <p:nvPr/>
        </p:nvGrpSpPr>
        <p:grpSpPr>
          <a:xfrm>
            <a:off x="2259360" y="4722480"/>
            <a:ext cx="367920" cy="321120"/>
            <a:chOff x="2259360" y="4722480"/>
            <a:chExt cx="367920" cy="321120"/>
          </a:xfrm>
        </p:grpSpPr>
        <p:sp>
          <p:nvSpPr>
            <p:cNvPr id="2621" name="Google Shape;2590;p50"/>
            <p:cNvSpPr/>
            <p:nvPr/>
          </p:nvSpPr>
          <p:spPr>
            <a:xfrm>
              <a:off x="2306160" y="4952520"/>
              <a:ext cx="91080" cy="91080"/>
            </a:xfrm>
            <a:prstGeom prst="ellipse">
              <a:avLst/>
            </a:prstGeom>
            <a:solidFill>
              <a:schemeClr val="dk1"/>
            </a:solidFill>
            <a:ln w="0">
              <a:noFill/>
            </a:ln>
          </p:spPr>
          <p:style>
            <a:lnRef idx="0"/>
            <a:fillRef idx="0"/>
            <a:effectRef idx="0"/>
            <a:fontRef idx="minor"/>
          </p:style>
        </p:sp>
        <p:sp>
          <p:nvSpPr>
            <p:cNvPr id="2622" name="Google Shape;2591;p50"/>
            <p:cNvSpPr/>
            <p:nvPr/>
          </p:nvSpPr>
          <p:spPr>
            <a:xfrm>
              <a:off x="2510640" y="4952520"/>
              <a:ext cx="91080" cy="91080"/>
            </a:xfrm>
            <a:prstGeom prst="ellipse">
              <a:avLst/>
            </a:prstGeom>
            <a:solidFill>
              <a:schemeClr val="dk1"/>
            </a:solidFill>
            <a:ln w="0">
              <a:noFill/>
            </a:ln>
          </p:spPr>
          <p:style>
            <a:lnRef idx="0"/>
            <a:fillRef idx="0"/>
            <a:effectRef idx="0"/>
            <a:fontRef idx="minor"/>
          </p:style>
        </p:sp>
        <p:sp>
          <p:nvSpPr>
            <p:cNvPr id="2623" name="Google Shape;2592;p50"/>
            <p:cNvSpPr/>
            <p:nvPr/>
          </p:nvSpPr>
          <p:spPr>
            <a:xfrm>
              <a:off x="2259360" y="4722480"/>
              <a:ext cx="367920" cy="250920"/>
            </a:xfrm>
            <a:custGeom>
              <a:avLst/>
              <a:gdLst/>
              <a:ahLst/>
              <a:rect l="l" t="t" r="r" b="b"/>
              <a:pathLst>
                <a:path w="117" h="80">
                  <a:moveTo>
                    <a:pt x="113" y="0"/>
                  </a:moveTo>
                  <a:cubicBezTo>
                    <a:pt x="40" y="0"/>
                    <a:pt x="40" y="0"/>
                    <a:pt x="40" y="0"/>
                  </a:cubicBezTo>
                  <a:cubicBezTo>
                    <a:pt x="38" y="0"/>
                    <a:pt x="37" y="2"/>
                    <a:pt x="37" y="4"/>
                  </a:cubicBezTo>
                  <a:cubicBezTo>
                    <a:pt x="37" y="15"/>
                    <a:pt x="37" y="15"/>
                    <a:pt x="37" y="15"/>
                  </a:cubicBezTo>
                  <a:cubicBezTo>
                    <a:pt x="19" y="15"/>
                    <a:pt x="19" y="15"/>
                    <a:pt x="19" y="15"/>
                  </a:cubicBezTo>
                  <a:cubicBezTo>
                    <a:pt x="17" y="15"/>
                    <a:pt x="14" y="16"/>
                    <a:pt x="13" y="18"/>
                  </a:cubicBezTo>
                  <a:cubicBezTo>
                    <a:pt x="2" y="40"/>
                    <a:pt x="2" y="40"/>
                    <a:pt x="2" y="40"/>
                  </a:cubicBezTo>
                  <a:cubicBezTo>
                    <a:pt x="1" y="42"/>
                    <a:pt x="0" y="45"/>
                    <a:pt x="0" y="47"/>
                  </a:cubicBezTo>
                  <a:cubicBezTo>
                    <a:pt x="0" y="69"/>
                    <a:pt x="0" y="69"/>
                    <a:pt x="0" y="69"/>
                  </a:cubicBezTo>
                  <a:cubicBezTo>
                    <a:pt x="0" y="71"/>
                    <a:pt x="2" y="74"/>
                    <a:pt x="3" y="75"/>
                  </a:cubicBezTo>
                  <a:cubicBezTo>
                    <a:pt x="5" y="77"/>
                    <a:pt x="5" y="77"/>
                    <a:pt x="5" y="77"/>
                  </a:cubicBezTo>
                  <a:cubicBezTo>
                    <a:pt x="6" y="78"/>
                    <a:pt x="8" y="79"/>
                    <a:pt x="9" y="79"/>
                  </a:cubicBezTo>
                  <a:cubicBezTo>
                    <a:pt x="12" y="71"/>
                    <a:pt x="20" y="65"/>
                    <a:pt x="29" y="65"/>
                  </a:cubicBezTo>
                  <a:cubicBezTo>
                    <a:pt x="39" y="65"/>
                    <a:pt x="47" y="71"/>
                    <a:pt x="50" y="80"/>
                  </a:cubicBezTo>
                  <a:cubicBezTo>
                    <a:pt x="74" y="80"/>
                    <a:pt x="74" y="80"/>
                    <a:pt x="74" y="80"/>
                  </a:cubicBezTo>
                  <a:cubicBezTo>
                    <a:pt x="77" y="71"/>
                    <a:pt x="85" y="65"/>
                    <a:pt x="95" y="65"/>
                  </a:cubicBezTo>
                  <a:cubicBezTo>
                    <a:pt x="104" y="65"/>
                    <a:pt x="112" y="71"/>
                    <a:pt x="115" y="79"/>
                  </a:cubicBezTo>
                  <a:cubicBezTo>
                    <a:pt x="116" y="78"/>
                    <a:pt x="117" y="77"/>
                    <a:pt x="117" y="76"/>
                  </a:cubicBezTo>
                  <a:cubicBezTo>
                    <a:pt x="117" y="4"/>
                    <a:pt x="117" y="4"/>
                    <a:pt x="117" y="4"/>
                  </a:cubicBezTo>
                  <a:cubicBezTo>
                    <a:pt x="117" y="2"/>
                    <a:pt x="115" y="0"/>
                    <a:pt x="113" y="0"/>
                  </a:cubicBezTo>
                  <a:close/>
                  <a:moveTo>
                    <a:pt x="37" y="44"/>
                  </a:moveTo>
                  <a:cubicBezTo>
                    <a:pt x="15" y="44"/>
                    <a:pt x="15" y="44"/>
                    <a:pt x="15" y="44"/>
                  </a:cubicBezTo>
                  <a:cubicBezTo>
                    <a:pt x="22" y="22"/>
                    <a:pt x="22" y="22"/>
                    <a:pt x="22" y="22"/>
                  </a:cubicBezTo>
                  <a:cubicBezTo>
                    <a:pt x="37" y="22"/>
                    <a:pt x="37" y="22"/>
                    <a:pt x="37" y="22"/>
                  </a:cubicBezTo>
                  <a:lnTo>
                    <a:pt x="37" y="44"/>
                  </a:lnTo>
                  <a:close/>
                </a:path>
              </a:pathLst>
            </a:custGeom>
            <a:solidFill>
              <a:schemeClr val="dk1"/>
            </a:solidFill>
            <a:ln w="0">
              <a:noFill/>
            </a:ln>
          </p:spPr>
          <p:style>
            <a:lnRef idx="0"/>
            <a:fillRef idx="0"/>
            <a:effectRef idx="0"/>
            <a:fontRef idx="minor"/>
          </p:style>
        </p:sp>
      </p:grpSp>
      <p:grpSp>
        <p:nvGrpSpPr>
          <p:cNvPr id="2624" name="Google Shape;2593;p50"/>
          <p:cNvGrpSpPr/>
          <p:nvPr/>
        </p:nvGrpSpPr>
        <p:grpSpPr>
          <a:xfrm>
            <a:off x="8832960" y="3944160"/>
            <a:ext cx="362160" cy="366120"/>
            <a:chOff x="8832960" y="3944160"/>
            <a:chExt cx="362160" cy="366120"/>
          </a:xfrm>
        </p:grpSpPr>
        <p:sp>
          <p:nvSpPr>
            <p:cNvPr id="2625" name="Google Shape;2594;p50"/>
            <p:cNvSpPr/>
            <p:nvPr/>
          </p:nvSpPr>
          <p:spPr>
            <a:xfrm>
              <a:off x="8832960" y="3944160"/>
              <a:ext cx="362160" cy="36612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w="0">
              <a:noFill/>
            </a:ln>
          </p:spPr>
          <p:style>
            <a:lnRef idx="0"/>
            <a:fillRef idx="0"/>
            <a:effectRef idx="0"/>
            <a:fontRef idx="minor"/>
          </p:style>
        </p:sp>
        <p:sp>
          <p:nvSpPr>
            <p:cNvPr id="2626" name="Google Shape;2595;p50"/>
            <p:cNvSpPr/>
            <p:nvPr/>
          </p:nvSpPr>
          <p:spPr>
            <a:xfrm>
              <a:off x="8879760" y="3992760"/>
              <a:ext cx="272520" cy="272520"/>
            </a:xfrm>
            <a:custGeom>
              <a:avLst/>
              <a:gdLst/>
              <a:ahLst/>
              <a:rect l="l" t="t" r="r" b="b"/>
              <a:pathLst>
                <a:path w="87" h="87">
                  <a:moveTo>
                    <a:pt x="43" y="0"/>
                  </a:moveTo>
                  <a:cubicBezTo>
                    <a:pt x="19" y="0"/>
                    <a:pt x="0" y="19"/>
                    <a:pt x="0" y="43"/>
                  </a:cubicBezTo>
                  <a:cubicBezTo>
                    <a:pt x="0" y="67"/>
                    <a:pt x="19" y="87"/>
                    <a:pt x="43" y="87"/>
                  </a:cubicBezTo>
                  <a:cubicBezTo>
                    <a:pt x="67" y="87"/>
                    <a:pt x="87" y="67"/>
                    <a:pt x="87" y="43"/>
                  </a:cubicBezTo>
                  <a:cubicBezTo>
                    <a:pt x="87" y="19"/>
                    <a:pt x="67" y="0"/>
                    <a:pt x="43" y="0"/>
                  </a:cubicBezTo>
                  <a:close/>
                  <a:moveTo>
                    <a:pt x="49" y="49"/>
                  </a:moveTo>
                  <a:cubicBezTo>
                    <a:pt x="41" y="49"/>
                    <a:pt x="41" y="49"/>
                    <a:pt x="41" y="49"/>
                  </a:cubicBezTo>
                  <a:cubicBezTo>
                    <a:pt x="41" y="65"/>
                    <a:pt x="41" y="65"/>
                    <a:pt x="41" y="65"/>
                  </a:cubicBezTo>
                  <a:cubicBezTo>
                    <a:pt x="29" y="65"/>
                    <a:pt x="29" y="65"/>
                    <a:pt x="29" y="65"/>
                  </a:cubicBezTo>
                  <a:cubicBezTo>
                    <a:pt x="29" y="16"/>
                    <a:pt x="29" y="16"/>
                    <a:pt x="29" y="16"/>
                  </a:cubicBezTo>
                  <a:cubicBezTo>
                    <a:pt x="48" y="16"/>
                    <a:pt x="48" y="16"/>
                    <a:pt x="48" y="16"/>
                  </a:cubicBezTo>
                  <a:cubicBezTo>
                    <a:pt x="59" y="16"/>
                    <a:pt x="66" y="21"/>
                    <a:pt x="66" y="32"/>
                  </a:cubicBezTo>
                  <a:cubicBezTo>
                    <a:pt x="66" y="44"/>
                    <a:pt x="60" y="49"/>
                    <a:pt x="49" y="49"/>
                  </a:cubicBezTo>
                  <a:close/>
                </a:path>
              </a:pathLst>
            </a:custGeom>
            <a:solidFill>
              <a:schemeClr val="dk1"/>
            </a:solidFill>
            <a:ln w="0">
              <a:noFill/>
            </a:ln>
          </p:spPr>
          <p:style>
            <a:lnRef idx="0"/>
            <a:fillRef idx="0"/>
            <a:effectRef idx="0"/>
            <a:fontRef idx="minor"/>
          </p:style>
        </p:sp>
        <p:sp>
          <p:nvSpPr>
            <p:cNvPr id="2627" name="Google Shape;2596;p50"/>
            <p:cNvSpPr/>
            <p:nvPr/>
          </p:nvSpPr>
          <p:spPr>
            <a:xfrm>
              <a:off x="9008280" y="4074840"/>
              <a:ext cx="36360" cy="36360"/>
            </a:xfrm>
            <a:custGeom>
              <a:avLst/>
              <a:gdLst/>
              <a:ahLst/>
              <a:rect l="l" t="t" r="r" b="b"/>
              <a:pathLst>
                <a:path w="12" h="12">
                  <a:moveTo>
                    <a:pt x="3" y="0"/>
                  </a:moveTo>
                  <a:cubicBezTo>
                    <a:pt x="0" y="0"/>
                    <a:pt x="0" y="0"/>
                    <a:pt x="0" y="0"/>
                  </a:cubicBezTo>
                  <a:cubicBezTo>
                    <a:pt x="0" y="12"/>
                    <a:pt x="0" y="12"/>
                    <a:pt x="0" y="12"/>
                  </a:cubicBezTo>
                  <a:cubicBezTo>
                    <a:pt x="3" y="12"/>
                    <a:pt x="3" y="12"/>
                    <a:pt x="3" y="12"/>
                  </a:cubicBezTo>
                  <a:cubicBezTo>
                    <a:pt x="7" y="12"/>
                    <a:pt x="12" y="12"/>
                    <a:pt x="12" y="6"/>
                  </a:cubicBezTo>
                  <a:cubicBezTo>
                    <a:pt x="12" y="0"/>
                    <a:pt x="8" y="0"/>
                    <a:pt x="3" y="0"/>
                  </a:cubicBezTo>
                  <a:close/>
                </a:path>
              </a:pathLst>
            </a:custGeom>
            <a:solidFill>
              <a:schemeClr val="dk1"/>
            </a:solidFill>
            <a:ln w="0">
              <a:noFill/>
            </a:ln>
          </p:spPr>
          <p:style>
            <a:lnRef idx="0"/>
            <a:fillRef idx="0"/>
            <a:effectRef idx="0"/>
            <a:fontRef idx="minor"/>
          </p:style>
        </p:sp>
      </p:grpSp>
      <p:grpSp>
        <p:nvGrpSpPr>
          <p:cNvPr id="2628" name="Google Shape;2597;p50"/>
          <p:cNvGrpSpPr/>
          <p:nvPr/>
        </p:nvGrpSpPr>
        <p:grpSpPr>
          <a:xfrm>
            <a:off x="2990520" y="4710600"/>
            <a:ext cx="364320" cy="333000"/>
            <a:chOff x="2990520" y="4710600"/>
            <a:chExt cx="364320" cy="333000"/>
          </a:xfrm>
        </p:grpSpPr>
        <p:sp>
          <p:nvSpPr>
            <p:cNvPr id="2629" name="Google Shape;2598;p50"/>
            <p:cNvSpPr/>
            <p:nvPr/>
          </p:nvSpPr>
          <p:spPr>
            <a:xfrm>
              <a:off x="3013920" y="4974120"/>
              <a:ext cx="67680" cy="69480"/>
            </a:xfrm>
            <a:prstGeom prst="rect">
              <a:avLst/>
            </a:prstGeom>
            <a:solidFill>
              <a:schemeClr val="dk1"/>
            </a:solidFill>
            <a:ln w="0">
              <a:noFill/>
            </a:ln>
          </p:spPr>
          <p:style>
            <a:lnRef idx="0"/>
            <a:fillRef idx="0"/>
            <a:effectRef idx="0"/>
            <a:fontRef idx="minor"/>
          </p:style>
        </p:sp>
        <p:sp>
          <p:nvSpPr>
            <p:cNvPr id="2630" name="Google Shape;2599;p50"/>
            <p:cNvSpPr/>
            <p:nvPr/>
          </p:nvSpPr>
          <p:spPr>
            <a:xfrm>
              <a:off x="3105720" y="4927320"/>
              <a:ext cx="67680" cy="116280"/>
            </a:xfrm>
            <a:prstGeom prst="rect">
              <a:avLst/>
            </a:prstGeom>
            <a:solidFill>
              <a:schemeClr val="dk1"/>
            </a:solidFill>
            <a:ln w="0">
              <a:noFill/>
            </a:ln>
          </p:spPr>
          <p:style>
            <a:lnRef idx="0"/>
            <a:fillRef idx="0"/>
            <a:effectRef idx="0"/>
            <a:fontRef idx="minor"/>
          </p:style>
        </p:sp>
        <p:sp>
          <p:nvSpPr>
            <p:cNvPr id="2631" name="Google Shape;2600;p50"/>
            <p:cNvSpPr/>
            <p:nvPr/>
          </p:nvSpPr>
          <p:spPr>
            <a:xfrm>
              <a:off x="3195360" y="4882320"/>
              <a:ext cx="69480" cy="161280"/>
            </a:xfrm>
            <a:prstGeom prst="rect">
              <a:avLst/>
            </a:prstGeom>
            <a:solidFill>
              <a:schemeClr val="dk1"/>
            </a:solidFill>
            <a:ln w="0">
              <a:noFill/>
            </a:ln>
          </p:spPr>
          <p:style>
            <a:lnRef idx="0"/>
            <a:fillRef idx="0"/>
            <a:effectRef idx="0"/>
            <a:fontRef idx="minor"/>
          </p:style>
        </p:sp>
        <p:sp>
          <p:nvSpPr>
            <p:cNvPr id="2632" name="Google Shape;2601;p50"/>
            <p:cNvSpPr/>
            <p:nvPr/>
          </p:nvSpPr>
          <p:spPr>
            <a:xfrm>
              <a:off x="3287160" y="4835520"/>
              <a:ext cx="67680" cy="208080"/>
            </a:xfrm>
            <a:prstGeom prst="rect">
              <a:avLst/>
            </a:prstGeom>
            <a:solidFill>
              <a:schemeClr val="dk1"/>
            </a:solidFill>
            <a:ln w="0">
              <a:noFill/>
            </a:ln>
          </p:spPr>
          <p:style>
            <a:lnRef idx="0"/>
            <a:fillRef idx="0"/>
            <a:effectRef idx="0"/>
            <a:fontRef idx="minor"/>
          </p:style>
        </p:sp>
        <p:sp>
          <p:nvSpPr>
            <p:cNvPr id="2633" name="Google Shape;2602;p50"/>
            <p:cNvSpPr/>
            <p:nvPr/>
          </p:nvSpPr>
          <p:spPr>
            <a:xfrm>
              <a:off x="2990520" y="4710600"/>
              <a:ext cx="363960" cy="215640"/>
            </a:xfrm>
            <a:custGeom>
              <a:avLst/>
              <a:gdLst/>
              <a:ahLst/>
              <a:rect l="l" t="t"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solidFill>
              <a:schemeClr val="dk1"/>
            </a:solidFill>
            <a:ln w="0">
              <a:noFill/>
            </a:ln>
          </p:spPr>
          <p:style>
            <a:lnRef idx="0"/>
            <a:fillRef idx="0"/>
            <a:effectRef idx="0"/>
            <a:fontRef idx="minor"/>
          </p:style>
        </p:sp>
      </p:grpSp>
      <p:sp>
        <p:nvSpPr>
          <p:cNvPr id="2634" name="Google Shape;2603;p50"/>
          <p:cNvSpPr/>
          <p:nvPr/>
        </p:nvSpPr>
        <p:spPr>
          <a:xfrm>
            <a:off x="3720240" y="4675320"/>
            <a:ext cx="363960" cy="367920"/>
          </a:xfrm>
          <a:custGeom>
            <a:avLst/>
            <a:gdLst/>
            <a:ahLst/>
            <a:rect l="l" t="t" r="r" b="b"/>
            <a:pathLst>
              <a:path w="187" h="189">
                <a:moveTo>
                  <a:pt x="94" y="48"/>
                </a:moveTo>
                <a:lnTo>
                  <a:pt x="94" y="0"/>
                </a:lnTo>
                <a:lnTo>
                  <a:pt x="12" y="0"/>
                </a:lnTo>
                <a:lnTo>
                  <a:pt x="12" y="176"/>
                </a:lnTo>
                <a:lnTo>
                  <a:pt x="0" y="176"/>
                </a:lnTo>
                <a:lnTo>
                  <a:pt x="0" y="189"/>
                </a:lnTo>
                <a:lnTo>
                  <a:pt x="187" y="189"/>
                </a:lnTo>
                <a:lnTo>
                  <a:pt x="187" y="48"/>
                </a:lnTo>
                <a:lnTo>
                  <a:pt x="94" y="48"/>
                </a:lnTo>
                <a:close/>
                <a:moveTo>
                  <a:pt x="71" y="176"/>
                </a:moveTo>
                <a:lnTo>
                  <a:pt x="36" y="176"/>
                </a:lnTo>
                <a:lnTo>
                  <a:pt x="36" y="153"/>
                </a:lnTo>
                <a:lnTo>
                  <a:pt x="71" y="153"/>
                </a:lnTo>
                <a:lnTo>
                  <a:pt x="71" y="176"/>
                </a:lnTo>
                <a:close/>
                <a:moveTo>
                  <a:pt x="83" y="129"/>
                </a:moveTo>
                <a:lnTo>
                  <a:pt x="25" y="129"/>
                </a:lnTo>
                <a:lnTo>
                  <a:pt x="25" y="118"/>
                </a:lnTo>
                <a:lnTo>
                  <a:pt x="83" y="118"/>
                </a:lnTo>
                <a:lnTo>
                  <a:pt x="83" y="129"/>
                </a:lnTo>
                <a:close/>
                <a:moveTo>
                  <a:pt x="83" y="106"/>
                </a:moveTo>
                <a:lnTo>
                  <a:pt x="25" y="106"/>
                </a:lnTo>
                <a:lnTo>
                  <a:pt x="25" y="95"/>
                </a:lnTo>
                <a:lnTo>
                  <a:pt x="83" y="95"/>
                </a:lnTo>
                <a:lnTo>
                  <a:pt x="83" y="106"/>
                </a:lnTo>
                <a:close/>
                <a:moveTo>
                  <a:pt x="83" y="82"/>
                </a:moveTo>
                <a:lnTo>
                  <a:pt x="25" y="82"/>
                </a:lnTo>
                <a:lnTo>
                  <a:pt x="25" y="71"/>
                </a:lnTo>
                <a:lnTo>
                  <a:pt x="83" y="71"/>
                </a:lnTo>
                <a:lnTo>
                  <a:pt x="83" y="82"/>
                </a:lnTo>
                <a:close/>
                <a:moveTo>
                  <a:pt x="83" y="59"/>
                </a:moveTo>
                <a:lnTo>
                  <a:pt x="25" y="59"/>
                </a:lnTo>
                <a:lnTo>
                  <a:pt x="25" y="48"/>
                </a:lnTo>
                <a:lnTo>
                  <a:pt x="83" y="48"/>
                </a:lnTo>
                <a:lnTo>
                  <a:pt x="83" y="59"/>
                </a:lnTo>
                <a:close/>
                <a:moveTo>
                  <a:pt x="83" y="35"/>
                </a:moveTo>
                <a:lnTo>
                  <a:pt x="25" y="35"/>
                </a:lnTo>
                <a:lnTo>
                  <a:pt x="25" y="24"/>
                </a:lnTo>
                <a:lnTo>
                  <a:pt x="83" y="24"/>
                </a:lnTo>
                <a:lnTo>
                  <a:pt x="83" y="35"/>
                </a:lnTo>
                <a:close/>
                <a:moveTo>
                  <a:pt x="141" y="164"/>
                </a:moveTo>
                <a:lnTo>
                  <a:pt x="118" y="164"/>
                </a:lnTo>
                <a:lnTo>
                  <a:pt x="118" y="142"/>
                </a:lnTo>
                <a:lnTo>
                  <a:pt x="141" y="142"/>
                </a:lnTo>
                <a:lnTo>
                  <a:pt x="141" y="164"/>
                </a:lnTo>
                <a:close/>
                <a:moveTo>
                  <a:pt x="141" y="129"/>
                </a:moveTo>
                <a:lnTo>
                  <a:pt x="118" y="129"/>
                </a:lnTo>
                <a:lnTo>
                  <a:pt x="118" y="106"/>
                </a:lnTo>
                <a:lnTo>
                  <a:pt x="141" y="106"/>
                </a:lnTo>
                <a:lnTo>
                  <a:pt x="141" y="129"/>
                </a:lnTo>
                <a:close/>
                <a:moveTo>
                  <a:pt x="141" y="95"/>
                </a:moveTo>
                <a:lnTo>
                  <a:pt x="118" y="95"/>
                </a:lnTo>
                <a:lnTo>
                  <a:pt x="118" y="71"/>
                </a:lnTo>
                <a:lnTo>
                  <a:pt x="141" y="71"/>
                </a:lnTo>
                <a:lnTo>
                  <a:pt x="141" y="95"/>
                </a:lnTo>
                <a:close/>
                <a:moveTo>
                  <a:pt x="176" y="164"/>
                </a:moveTo>
                <a:lnTo>
                  <a:pt x="152" y="164"/>
                </a:lnTo>
                <a:lnTo>
                  <a:pt x="152" y="142"/>
                </a:lnTo>
                <a:lnTo>
                  <a:pt x="176" y="142"/>
                </a:lnTo>
                <a:lnTo>
                  <a:pt x="176" y="164"/>
                </a:lnTo>
                <a:close/>
                <a:moveTo>
                  <a:pt x="176" y="129"/>
                </a:moveTo>
                <a:lnTo>
                  <a:pt x="152" y="129"/>
                </a:lnTo>
                <a:lnTo>
                  <a:pt x="152" y="106"/>
                </a:lnTo>
                <a:lnTo>
                  <a:pt x="176" y="106"/>
                </a:lnTo>
                <a:lnTo>
                  <a:pt x="176" y="129"/>
                </a:lnTo>
                <a:close/>
                <a:moveTo>
                  <a:pt x="176" y="95"/>
                </a:moveTo>
                <a:lnTo>
                  <a:pt x="152" y="95"/>
                </a:lnTo>
                <a:lnTo>
                  <a:pt x="152" y="71"/>
                </a:lnTo>
                <a:lnTo>
                  <a:pt x="176" y="71"/>
                </a:lnTo>
                <a:lnTo>
                  <a:pt x="176" y="95"/>
                </a:lnTo>
                <a:close/>
              </a:path>
            </a:pathLst>
          </a:custGeom>
          <a:solidFill>
            <a:schemeClr val="dk1"/>
          </a:solidFill>
          <a:ln w="0">
            <a:noFill/>
          </a:ln>
        </p:spPr>
        <p:style>
          <a:lnRef idx="0"/>
          <a:fillRef idx="0"/>
          <a:effectRef idx="0"/>
          <a:fontRef idx="minor"/>
        </p:style>
      </p:sp>
      <p:sp>
        <p:nvSpPr>
          <p:cNvPr id="2635" name="Google Shape;2604;p50"/>
          <p:cNvSpPr/>
          <p:nvPr/>
        </p:nvSpPr>
        <p:spPr>
          <a:xfrm>
            <a:off x="7508520" y="4675320"/>
            <a:ext cx="250920" cy="367920"/>
          </a:xfrm>
          <a:custGeom>
            <a:avLst/>
            <a:gdLst/>
            <a:ahLst/>
            <a:rect l="l" t="t" r="r" b="b"/>
            <a:pathLst>
              <a:path w="80" h="117">
                <a:moveTo>
                  <a:pt x="40" y="0"/>
                </a:moveTo>
                <a:cubicBezTo>
                  <a:pt x="18" y="0"/>
                  <a:pt x="0" y="18"/>
                  <a:pt x="0" y="40"/>
                </a:cubicBezTo>
                <a:cubicBezTo>
                  <a:pt x="0" y="66"/>
                  <a:pt x="27" y="85"/>
                  <a:pt x="40" y="117"/>
                </a:cubicBezTo>
                <a:cubicBezTo>
                  <a:pt x="53" y="85"/>
                  <a:pt x="80" y="66"/>
                  <a:pt x="80" y="40"/>
                </a:cubicBezTo>
                <a:cubicBezTo>
                  <a:pt x="80" y="18"/>
                  <a:pt x="62" y="0"/>
                  <a:pt x="40" y="0"/>
                </a:cubicBezTo>
                <a:close/>
                <a:moveTo>
                  <a:pt x="7" y="32"/>
                </a:moveTo>
                <a:cubicBezTo>
                  <a:pt x="32" y="32"/>
                  <a:pt x="32" y="32"/>
                  <a:pt x="32" y="32"/>
                </a:cubicBezTo>
                <a:cubicBezTo>
                  <a:pt x="40" y="8"/>
                  <a:pt x="40" y="8"/>
                  <a:pt x="40" y="8"/>
                </a:cubicBezTo>
                <a:cubicBezTo>
                  <a:pt x="48" y="32"/>
                  <a:pt x="48" y="32"/>
                  <a:pt x="48" y="32"/>
                </a:cubicBezTo>
                <a:cubicBezTo>
                  <a:pt x="73" y="32"/>
                  <a:pt x="73" y="32"/>
                  <a:pt x="73" y="32"/>
                </a:cubicBezTo>
                <a:cubicBezTo>
                  <a:pt x="52" y="46"/>
                  <a:pt x="52" y="46"/>
                  <a:pt x="52" y="46"/>
                </a:cubicBezTo>
                <a:cubicBezTo>
                  <a:pt x="63" y="69"/>
                  <a:pt x="63" y="69"/>
                  <a:pt x="63" y="69"/>
                </a:cubicBezTo>
                <a:cubicBezTo>
                  <a:pt x="40" y="54"/>
                  <a:pt x="40" y="54"/>
                  <a:pt x="40" y="54"/>
                </a:cubicBezTo>
                <a:cubicBezTo>
                  <a:pt x="17" y="69"/>
                  <a:pt x="17" y="69"/>
                  <a:pt x="17" y="69"/>
                </a:cubicBezTo>
                <a:cubicBezTo>
                  <a:pt x="28" y="46"/>
                  <a:pt x="28" y="46"/>
                  <a:pt x="28" y="46"/>
                </a:cubicBezTo>
                <a:lnTo>
                  <a:pt x="7" y="32"/>
                </a:lnTo>
                <a:close/>
              </a:path>
            </a:pathLst>
          </a:custGeom>
          <a:solidFill>
            <a:schemeClr val="dk1"/>
          </a:solidFill>
          <a:ln w="0">
            <a:noFill/>
          </a:ln>
        </p:spPr>
        <p:style>
          <a:lnRef idx="0"/>
          <a:fillRef idx="0"/>
          <a:effectRef idx="0"/>
          <a:fontRef idx="minor"/>
        </p:style>
      </p:sp>
      <p:grpSp>
        <p:nvGrpSpPr>
          <p:cNvPr id="2636" name="Google Shape;2605;p50"/>
          <p:cNvGrpSpPr/>
          <p:nvPr/>
        </p:nvGrpSpPr>
        <p:grpSpPr>
          <a:xfrm>
            <a:off x="5175360" y="4669560"/>
            <a:ext cx="371880" cy="374040"/>
            <a:chOff x="5175360" y="4669560"/>
            <a:chExt cx="371880" cy="374040"/>
          </a:xfrm>
        </p:grpSpPr>
        <p:sp>
          <p:nvSpPr>
            <p:cNvPr id="2637" name="Google Shape;2606;p50"/>
            <p:cNvSpPr/>
            <p:nvPr/>
          </p:nvSpPr>
          <p:spPr>
            <a:xfrm>
              <a:off x="5216400" y="4849200"/>
              <a:ext cx="330840" cy="194400"/>
            </a:xfrm>
            <a:custGeom>
              <a:avLst/>
              <a:gdLst/>
              <a:ahLst/>
              <a:rect l="l" t="t" r="r" b="b"/>
              <a:pathLst>
                <a:path w="105" h="62">
                  <a:moveTo>
                    <a:pt x="71" y="41"/>
                  </a:moveTo>
                  <a:cubicBezTo>
                    <a:pt x="66" y="32"/>
                    <a:pt x="56" y="14"/>
                    <a:pt x="45" y="1"/>
                  </a:cubicBezTo>
                  <a:cubicBezTo>
                    <a:pt x="45" y="1"/>
                    <a:pt x="31" y="0"/>
                    <a:pt x="30" y="0"/>
                  </a:cubicBezTo>
                  <a:cubicBezTo>
                    <a:pt x="39" y="12"/>
                    <a:pt x="49" y="27"/>
                    <a:pt x="51" y="40"/>
                  </a:cubicBezTo>
                  <a:cubicBezTo>
                    <a:pt x="28" y="41"/>
                    <a:pt x="9" y="50"/>
                    <a:pt x="0" y="62"/>
                  </a:cubicBezTo>
                  <a:cubicBezTo>
                    <a:pt x="105" y="62"/>
                    <a:pt x="105" y="62"/>
                    <a:pt x="105" y="62"/>
                  </a:cubicBezTo>
                  <a:cubicBezTo>
                    <a:pt x="97" y="52"/>
                    <a:pt x="87" y="44"/>
                    <a:pt x="71" y="41"/>
                  </a:cubicBezTo>
                  <a:close/>
                </a:path>
              </a:pathLst>
            </a:custGeom>
            <a:solidFill>
              <a:schemeClr val="dk1"/>
            </a:solidFill>
            <a:ln w="0">
              <a:noFill/>
            </a:ln>
          </p:spPr>
          <p:style>
            <a:lnRef idx="0"/>
            <a:fillRef idx="0"/>
            <a:effectRef idx="0"/>
            <a:fontRef idx="minor"/>
          </p:style>
        </p:sp>
        <p:sp>
          <p:nvSpPr>
            <p:cNvPr id="2638" name="Google Shape;2607;p50"/>
            <p:cNvSpPr/>
            <p:nvPr/>
          </p:nvSpPr>
          <p:spPr>
            <a:xfrm>
              <a:off x="5175360" y="4669560"/>
              <a:ext cx="250920" cy="256680"/>
            </a:xfrm>
            <a:custGeom>
              <a:avLst/>
              <a:gdLst/>
              <a:ahLst/>
              <a:rect l="l" t="t" r="r" b="b"/>
              <a:pathLst>
                <a:path w="80" h="82">
                  <a:moveTo>
                    <a:pt x="20" y="39"/>
                  </a:moveTo>
                  <a:cubicBezTo>
                    <a:pt x="15" y="48"/>
                    <a:pt x="12" y="59"/>
                    <a:pt x="22" y="82"/>
                  </a:cubicBezTo>
                  <a:cubicBezTo>
                    <a:pt x="22" y="70"/>
                    <a:pt x="30" y="52"/>
                    <a:pt x="36" y="46"/>
                  </a:cubicBezTo>
                  <a:cubicBezTo>
                    <a:pt x="43" y="46"/>
                    <a:pt x="51" y="53"/>
                    <a:pt x="51" y="53"/>
                  </a:cubicBezTo>
                  <a:cubicBezTo>
                    <a:pt x="51" y="46"/>
                    <a:pt x="49" y="42"/>
                    <a:pt x="46" y="38"/>
                  </a:cubicBezTo>
                  <a:cubicBezTo>
                    <a:pt x="57" y="37"/>
                    <a:pt x="75" y="39"/>
                    <a:pt x="80" y="53"/>
                  </a:cubicBezTo>
                  <a:cubicBezTo>
                    <a:pt x="73" y="32"/>
                    <a:pt x="58" y="24"/>
                    <a:pt x="51" y="24"/>
                  </a:cubicBezTo>
                  <a:cubicBezTo>
                    <a:pt x="58" y="17"/>
                    <a:pt x="58" y="17"/>
                    <a:pt x="73" y="17"/>
                  </a:cubicBezTo>
                  <a:cubicBezTo>
                    <a:pt x="50" y="0"/>
                    <a:pt x="37" y="13"/>
                    <a:pt x="31" y="21"/>
                  </a:cubicBezTo>
                  <a:cubicBezTo>
                    <a:pt x="29" y="16"/>
                    <a:pt x="29" y="7"/>
                    <a:pt x="29" y="2"/>
                  </a:cubicBezTo>
                  <a:cubicBezTo>
                    <a:pt x="29" y="2"/>
                    <a:pt x="21" y="10"/>
                    <a:pt x="20" y="20"/>
                  </a:cubicBezTo>
                  <a:cubicBezTo>
                    <a:pt x="11" y="17"/>
                    <a:pt x="2" y="10"/>
                    <a:pt x="2" y="10"/>
                  </a:cubicBezTo>
                  <a:cubicBezTo>
                    <a:pt x="5" y="13"/>
                    <a:pt x="9" y="24"/>
                    <a:pt x="12" y="26"/>
                  </a:cubicBezTo>
                  <a:cubicBezTo>
                    <a:pt x="0" y="35"/>
                    <a:pt x="2" y="61"/>
                    <a:pt x="2" y="61"/>
                  </a:cubicBezTo>
                  <a:cubicBezTo>
                    <a:pt x="8" y="47"/>
                    <a:pt x="13" y="40"/>
                    <a:pt x="20" y="39"/>
                  </a:cubicBezTo>
                  <a:close/>
                </a:path>
              </a:pathLst>
            </a:custGeom>
            <a:solidFill>
              <a:schemeClr val="dk1"/>
            </a:solidFill>
            <a:ln w="0">
              <a:noFill/>
            </a:ln>
          </p:spPr>
          <p:style>
            <a:lnRef idx="0"/>
            <a:fillRef idx="0"/>
            <a:effectRef idx="0"/>
            <a:fontRef idx="minor"/>
          </p:style>
        </p:sp>
      </p:grpSp>
      <p:sp>
        <p:nvSpPr>
          <p:cNvPr id="2639" name="Google Shape;2608;p50"/>
          <p:cNvSpPr/>
          <p:nvPr/>
        </p:nvSpPr>
        <p:spPr>
          <a:xfrm>
            <a:off x="5912640" y="4675320"/>
            <a:ext cx="362160" cy="367920"/>
          </a:xfrm>
          <a:custGeom>
            <a:avLst/>
            <a:gdLst/>
            <a:ahLst/>
            <a:rect l="l" t="t" r="r" b="b"/>
            <a:pathLst>
              <a:path w="186" h="189">
                <a:moveTo>
                  <a:pt x="186" y="153"/>
                </a:moveTo>
                <a:lnTo>
                  <a:pt x="128" y="95"/>
                </a:lnTo>
                <a:lnTo>
                  <a:pt x="164" y="95"/>
                </a:lnTo>
                <a:lnTo>
                  <a:pt x="117" y="48"/>
                </a:lnTo>
                <a:lnTo>
                  <a:pt x="140" y="48"/>
                </a:lnTo>
                <a:lnTo>
                  <a:pt x="93" y="0"/>
                </a:lnTo>
                <a:lnTo>
                  <a:pt x="46" y="48"/>
                </a:lnTo>
                <a:lnTo>
                  <a:pt x="69" y="48"/>
                </a:lnTo>
                <a:lnTo>
                  <a:pt x="22" y="95"/>
                </a:lnTo>
                <a:lnTo>
                  <a:pt x="58" y="95"/>
                </a:lnTo>
                <a:lnTo>
                  <a:pt x="0" y="153"/>
                </a:lnTo>
                <a:lnTo>
                  <a:pt x="69" y="153"/>
                </a:lnTo>
                <a:lnTo>
                  <a:pt x="69" y="189"/>
                </a:lnTo>
                <a:lnTo>
                  <a:pt x="117" y="189"/>
                </a:lnTo>
                <a:lnTo>
                  <a:pt x="117" y="153"/>
                </a:lnTo>
                <a:lnTo>
                  <a:pt x="186" y="153"/>
                </a:lnTo>
                <a:close/>
              </a:path>
            </a:pathLst>
          </a:custGeom>
          <a:solidFill>
            <a:schemeClr val="dk1"/>
          </a:solidFill>
          <a:ln w="0">
            <a:noFill/>
          </a:ln>
        </p:spPr>
        <p:style>
          <a:lnRef idx="0"/>
          <a:fillRef idx="0"/>
          <a:effectRef idx="0"/>
          <a:fontRef idx="minor"/>
        </p:style>
      </p:sp>
      <p:sp>
        <p:nvSpPr>
          <p:cNvPr id="2640" name="Google Shape;2609;p50"/>
          <p:cNvSpPr/>
          <p:nvPr/>
        </p:nvSpPr>
        <p:spPr>
          <a:xfrm>
            <a:off x="6640200" y="4675320"/>
            <a:ext cx="363960" cy="367920"/>
          </a:xfrm>
          <a:custGeom>
            <a:avLst/>
            <a:gdLst/>
            <a:ahLst/>
            <a:rect l="l" t="t" r="r" b="b"/>
            <a:pathLst>
              <a:path w="116" h="117">
                <a:moveTo>
                  <a:pt x="102" y="31"/>
                </a:moveTo>
                <a:cubicBezTo>
                  <a:pt x="102" y="30"/>
                  <a:pt x="102" y="30"/>
                  <a:pt x="102" y="30"/>
                </a:cubicBezTo>
                <a:cubicBezTo>
                  <a:pt x="102" y="18"/>
                  <a:pt x="93" y="9"/>
                  <a:pt x="82" y="8"/>
                </a:cubicBezTo>
                <a:cubicBezTo>
                  <a:pt x="78" y="3"/>
                  <a:pt x="72" y="0"/>
                  <a:pt x="66" y="0"/>
                </a:cubicBezTo>
                <a:cubicBezTo>
                  <a:pt x="58" y="0"/>
                  <a:pt x="51" y="5"/>
                  <a:pt x="47" y="11"/>
                </a:cubicBezTo>
                <a:cubicBezTo>
                  <a:pt x="44" y="9"/>
                  <a:pt x="40" y="8"/>
                  <a:pt x="37" y="8"/>
                </a:cubicBezTo>
                <a:cubicBezTo>
                  <a:pt x="24" y="8"/>
                  <a:pt x="15" y="17"/>
                  <a:pt x="15" y="30"/>
                </a:cubicBezTo>
                <a:cubicBezTo>
                  <a:pt x="15" y="30"/>
                  <a:pt x="15" y="30"/>
                  <a:pt x="15" y="31"/>
                </a:cubicBezTo>
                <a:cubicBezTo>
                  <a:pt x="6" y="34"/>
                  <a:pt x="0" y="42"/>
                  <a:pt x="0" y="51"/>
                </a:cubicBezTo>
                <a:cubicBezTo>
                  <a:pt x="0" y="63"/>
                  <a:pt x="10" y="73"/>
                  <a:pt x="22" y="73"/>
                </a:cubicBezTo>
                <a:cubicBezTo>
                  <a:pt x="26" y="73"/>
                  <a:pt x="30" y="72"/>
                  <a:pt x="33" y="70"/>
                </a:cubicBezTo>
                <a:cubicBezTo>
                  <a:pt x="36" y="72"/>
                  <a:pt x="40" y="73"/>
                  <a:pt x="44" y="73"/>
                </a:cubicBezTo>
                <a:cubicBezTo>
                  <a:pt x="46" y="73"/>
                  <a:pt x="49" y="73"/>
                  <a:pt x="51" y="72"/>
                </a:cubicBezTo>
                <a:cubicBezTo>
                  <a:pt x="51" y="109"/>
                  <a:pt x="51" y="109"/>
                  <a:pt x="51" y="109"/>
                </a:cubicBezTo>
                <a:cubicBezTo>
                  <a:pt x="44" y="109"/>
                  <a:pt x="44" y="109"/>
                  <a:pt x="44" y="109"/>
                </a:cubicBezTo>
                <a:cubicBezTo>
                  <a:pt x="44" y="117"/>
                  <a:pt x="44" y="117"/>
                  <a:pt x="44" y="117"/>
                </a:cubicBezTo>
                <a:cubicBezTo>
                  <a:pt x="73" y="117"/>
                  <a:pt x="73" y="117"/>
                  <a:pt x="73" y="117"/>
                </a:cubicBezTo>
                <a:cubicBezTo>
                  <a:pt x="73" y="109"/>
                  <a:pt x="73" y="109"/>
                  <a:pt x="73" y="109"/>
                </a:cubicBezTo>
                <a:cubicBezTo>
                  <a:pt x="66" y="109"/>
                  <a:pt x="66" y="109"/>
                  <a:pt x="66" y="109"/>
                </a:cubicBezTo>
                <a:cubicBezTo>
                  <a:pt x="66" y="73"/>
                  <a:pt x="66" y="73"/>
                  <a:pt x="66" y="73"/>
                </a:cubicBezTo>
                <a:cubicBezTo>
                  <a:pt x="67" y="73"/>
                  <a:pt x="68" y="73"/>
                  <a:pt x="69" y="73"/>
                </a:cubicBezTo>
                <a:cubicBezTo>
                  <a:pt x="70" y="73"/>
                  <a:pt x="72" y="73"/>
                  <a:pt x="73" y="73"/>
                </a:cubicBezTo>
                <a:cubicBezTo>
                  <a:pt x="77" y="73"/>
                  <a:pt x="80" y="72"/>
                  <a:pt x="84" y="70"/>
                </a:cubicBezTo>
                <a:cubicBezTo>
                  <a:pt x="87" y="72"/>
                  <a:pt x="91" y="73"/>
                  <a:pt x="95" y="73"/>
                </a:cubicBezTo>
                <a:cubicBezTo>
                  <a:pt x="107" y="73"/>
                  <a:pt x="116" y="63"/>
                  <a:pt x="116" y="51"/>
                </a:cubicBezTo>
                <a:cubicBezTo>
                  <a:pt x="116" y="42"/>
                  <a:pt x="110" y="34"/>
                  <a:pt x="102" y="31"/>
                </a:cubicBezTo>
                <a:close/>
              </a:path>
            </a:pathLst>
          </a:custGeom>
          <a:solidFill>
            <a:schemeClr val="dk1"/>
          </a:solidFill>
          <a:ln w="0">
            <a:noFill/>
          </a:ln>
        </p:spPr>
        <p:style>
          <a:lnRef idx="0"/>
          <a:fillRef idx="0"/>
          <a:effectRef idx="0"/>
          <a:fontRef idx="minor"/>
        </p:style>
      </p:sp>
      <p:sp>
        <p:nvSpPr>
          <p:cNvPr id="2641" name="Google Shape;2610;p50"/>
          <p:cNvSpPr/>
          <p:nvPr/>
        </p:nvSpPr>
        <p:spPr>
          <a:xfrm>
            <a:off x="4449600" y="4718160"/>
            <a:ext cx="354240" cy="325080"/>
          </a:xfrm>
          <a:custGeom>
            <a:avLst/>
            <a:gdLst/>
            <a:ahLst/>
            <a:rect l="l" t="t" r="r" b="b"/>
            <a:pathLst>
              <a:path w="182" h="167">
                <a:moveTo>
                  <a:pt x="148" y="44"/>
                </a:moveTo>
                <a:lnTo>
                  <a:pt x="148" y="2"/>
                </a:lnTo>
                <a:lnTo>
                  <a:pt x="126" y="2"/>
                </a:lnTo>
                <a:lnTo>
                  <a:pt x="126" y="26"/>
                </a:lnTo>
                <a:lnTo>
                  <a:pt x="90" y="0"/>
                </a:lnTo>
                <a:lnTo>
                  <a:pt x="0" y="70"/>
                </a:lnTo>
                <a:lnTo>
                  <a:pt x="15" y="87"/>
                </a:lnTo>
                <a:lnTo>
                  <a:pt x="24" y="81"/>
                </a:lnTo>
                <a:lnTo>
                  <a:pt x="24" y="167"/>
                </a:lnTo>
                <a:lnTo>
                  <a:pt x="158" y="167"/>
                </a:lnTo>
                <a:lnTo>
                  <a:pt x="158" y="81"/>
                </a:lnTo>
                <a:lnTo>
                  <a:pt x="168" y="87"/>
                </a:lnTo>
                <a:lnTo>
                  <a:pt x="182" y="70"/>
                </a:lnTo>
                <a:lnTo>
                  <a:pt x="148" y="44"/>
                </a:lnTo>
                <a:close/>
                <a:moveTo>
                  <a:pt x="145" y="154"/>
                </a:moveTo>
                <a:lnTo>
                  <a:pt x="115" y="154"/>
                </a:lnTo>
                <a:lnTo>
                  <a:pt x="115" y="104"/>
                </a:lnTo>
                <a:lnTo>
                  <a:pt x="68" y="104"/>
                </a:lnTo>
                <a:lnTo>
                  <a:pt x="68" y="154"/>
                </a:lnTo>
                <a:lnTo>
                  <a:pt x="37" y="154"/>
                </a:lnTo>
                <a:lnTo>
                  <a:pt x="37" y="71"/>
                </a:lnTo>
                <a:lnTo>
                  <a:pt x="90" y="31"/>
                </a:lnTo>
                <a:lnTo>
                  <a:pt x="145" y="71"/>
                </a:lnTo>
                <a:lnTo>
                  <a:pt x="145" y="154"/>
                </a:lnTo>
                <a:close/>
              </a:path>
            </a:pathLst>
          </a:custGeom>
          <a:solidFill>
            <a:schemeClr val="dk1"/>
          </a:solidFill>
          <a:ln w="0">
            <a:noFill/>
          </a:ln>
        </p:spPr>
        <p:style>
          <a:lnRef idx="0"/>
          <a:fillRef idx="0"/>
          <a:effectRef idx="0"/>
          <a:fontRef idx="minor"/>
        </p:style>
      </p:sp>
      <p:sp>
        <p:nvSpPr>
          <p:cNvPr id="2642" name="Google Shape;2611;p50"/>
          <p:cNvSpPr/>
          <p:nvPr/>
        </p:nvSpPr>
        <p:spPr>
          <a:xfrm>
            <a:off x="8216280" y="4675320"/>
            <a:ext cx="250920" cy="367920"/>
          </a:xfrm>
          <a:custGeom>
            <a:avLst/>
            <a:gdLst/>
            <a:ahLst/>
            <a:rect l="l" t="t"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dk1"/>
          </a:solidFill>
          <a:ln w="0">
            <a:noFill/>
          </a:ln>
        </p:spPr>
        <p:style>
          <a:lnRef idx="0"/>
          <a:fillRef idx="0"/>
          <a:effectRef idx="0"/>
          <a:fontRef idx="minor"/>
        </p:style>
      </p:sp>
      <p:sp>
        <p:nvSpPr>
          <p:cNvPr id="2643" name="Google Shape;2612;p50"/>
          <p:cNvSpPr/>
          <p:nvPr/>
        </p:nvSpPr>
        <p:spPr>
          <a:xfrm>
            <a:off x="8103240" y="1864440"/>
            <a:ext cx="363960" cy="303480"/>
          </a:xfrm>
          <a:custGeom>
            <a:avLst/>
            <a:gdLst/>
            <a:ahLst/>
            <a:rect l="l" t="t" r="r" b="b"/>
            <a:pathLst>
              <a:path w="116" h="97">
                <a:moveTo>
                  <a:pt x="103" y="36"/>
                </a:moveTo>
                <a:cubicBezTo>
                  <a:pt x="109" y="35"/>
                  <a:pt x="114" y="33"/>
                  <a:pt x="115" y="28"/>
                </a:cubicBezTo>
                <a:cubicBezTo>
                  <a:pt x="113" y="30"/>
                  <a:pt x="106" y="32"/>
                  <a:pt x="102" y="30"/>
                </a:cubicBezTo>
                <a:cubicBezTo>
                  <a:pt x="102" y="29"/>
                  <a:pt x="101" y="28"/>
                  <a:pt x="101" y="27"/>
                </a:cubicBezTo>
                <a:cubicBezTo>
                  <a:pt x="98" y="16"/>
                  <a:pt x="88" y="7"/>
                  <a:pt x="76" y="8"/>
                </a:cubicBezTo>
                <a:cubicBezTo>
                  <a:pt x="77" y="8"/>
                  <a:pt x="78" y="7"/>
                  <a:pt x="79" y="7"/>
                </a:cubicBezTo>
                <a:cubicBezTo>
                  <a:pt x="80" y="7"/>
                  <a:pt x="88" y="5"/>
                  <a:pt x="86" y="3"/>
                </a:cubicBezTo>
                <a:cubicBezTo>
                  <a:pt x="85" y="1"/>
                  <a:pt x="77" y="5"/>
                  <a:pt x="75" y="5"/>
                </a:cubicBezTo>
                <a:cubicBezTo>
                  <a:pt x="77" y="4"/>
                  <a:pt x="81" y="3"/>
                  <a:pt x="81" y="0"/>
                </a:cubicBezTo>
                <a:cubicBezTo>
                  <a:pt x="78" y="1"/>
                  <a:pt x="75" y="2"/>
                  <a:pt x="72" y="5"/>
                </a:cubicBezTo>
                <a:cubicBezTo>
                  <a:pt x="73" y="4"/>
                  <a:pt x="74" y="3"/>
                  <a:pt x="74" y="1"/>
                </a:cubicBezTo>
                <a:cubicBezTo>
                  <a:pt x="65" y="7"/>
                  <a:pt x="60" y="18"/>
                  <a:pt x="56" y="29"/>
                </a:cubicBezTo>
                <a:cubicBezTo>
                  <a:pt x="52" y="26"/>
                  <a:pt x="50" y="24"/>
                  <a:pt x="47" y="22"/>
                </a:cubicBezTo>
                <a:cubicBezTo>
                  <a:pt x="40" y="18"/>
                  <a:pt x="31" y="14"/>
                  <a:pt x="17" y="9"/>
                </a:cubicBezTo>
                <a:cubicBezTo>
                  <a:pt x="17" y="14"/>
                  <a:pt x="19" y="20"/>
                  <a:pt x="27" y="24"/>
                </a:cubicBezTo>
                <a:cubicBezTo>
                  <a:pt x="25" y="24"/>
                  <a:pt x="22" y="24"/>
                  <a:pt x="20" y="25"/>
                </a:cubicBezTo>
                <a:cubicBezTo>
                  <a:pt x="21" y="30"/>
                  <a:pt x="24" y="34"/>
                  <a:pt x="33" y="36"/>
                </a:cubicBezTo>
                <a:cubicBezTo>
                  <a:pt x="29" y="36"/>
                  <a:pt x="27" y="37"/>
                  <a:pt x="25" y="39"/>
                </a:cubicBezTo>
                <a:cubicBezTo>
                  <a:pt x="27" y="43"/>
                  <a:pt x="31" y="47"/>
                  <a:pt x="39" y="46"/>
                </a:cubicBezTo>
                <a:cubicBezTo>
                  <a:pt x="30" y="50"/>
                  <a:pt x="36" y="57"/>
                  <a:pt x="43" y="56"/>
                </a:cubicBezTo>
                <a:cubicBezTo>
                  <a:pt x="31" y="69"/>
                  <a:pt x="11" y="68"/>
                  <a:pt x="0" y="57"/>
                </a:cubicBezTo>
                <a:cubicBezTo>
                  <a:pt x="29" y="97"/>
                  <a:pt x="93" y="81"/>
                  <a:pt x="102" y="43"/>
                </a:cubicBezTo>
                <a:cubicBezTo>
                  <a:pt x="109" y="43"/>
                  <a:pt x="113" y="40"/>
                  <a:pt x="116" y="37"/>
                </a:cubicBezTo>
                <a:cubicBezTo>
                  <a:pt x="112" y="38"/>
                  <a:pt x="106" y="37"/>
                  <a:pt x="103" y="36"/>
                </a:cubicBezTo>
                <a:close/>
              </a:path>
            </a:pathLst>
          </a:custGeom>
          <a:solidFill>
            <a:schemeClr val="dk1"/>
          </a:solidFill>
          <a:ln w="0">
            <a:noFill/>
          </a:ln>
        </p:spPr>
        <p:style>
          <a:lnRef idx="0"/>
          <a:fillRef idx="0"/>
          <a:effectRef idx="0"/>
          <a:fontRef idx="minor"/>
        </p:style>
      </p:sp>
      <p:sp>
        <p:nvSpPr>
          <p:cNvPr id="2644" name="Google Shape;2613;p50"/>
          <p:cNvSpPr/>
          <p:nvPr/>
        </p:nvSpPr>
        <p:spPr>
          <a:xfrm>
            <a:off x="8926560" y="1751400"/>
            <a:ext cx="268560" cy="363960"/>
          </a:xfrm>
          <a:custGeom>
            <a:avLst/>
            <a:gdLst/>
            <a:ahLst/>
            <a:rect l="l" t="t" r="r" b="b"/>
            <a:pathLst>
              <a:path w="86" h="116">
                <a:moveTo>
                  <a:pt x="72" y="87"/>
                </a:moveTo>
                <a:cubicBezTo>
                  <a:pt x="43" y="87"/>
                  <a:pt x="43" y="87"/>
                  <a:pt x="43" y="87"/>
                </a:cubicBezTo>
                <a:cubicBezTo>
                  <a:pt x="39" y="87"/>
                  <a:pt x="36" y="86"/>
                  <a:pt x="33" y="83"/>
                </a:cubicBezTo>
                <a:cubicBezTo>
                  <a:pt x="30" y="80"/>
                  <a:pt x="29" y="77"/>
                  <a:pt x="29" y="73"/>
                </a:cubicBezTo>
                <a:cubicBezTo>
                  <a:pt x="29" y="63"/>
                  <a:pt x="29" y="63"/>
                  <a:pt x="29" y="63"/>
                </a:cubicBezTo>
                <a:cubicBezTo>
                  <a:pt x="70" y="63"/>
                  <a:pt x="70" y="63"/>
                  <a:pt x="70" y="63"/>
                </a:cubicBezTo>
                <a:cubicBezTo>
                  <a:pt x="73" y="63"/>
                  <a:pt x="76" y="61"/>
                  <a:pt x="79" y="59"/>
                </a:cubicBezTo>
                <a:cubicBezTo>
                  <a:pt x="82" y="56"/>
                  <a:pt x="83" y="53"/>
                  <a:pt x="83" y="49"/>
                </a:cubicBezTo>
                <a:cubicBezTo>
                  <a:pt x="83" y="46"/>
                  <a:pt x="82" y="42"/>
                  <a:pt x="79" y="40"/>
                </a:cubicBezTo>
                <a:cubicBezTo>
                  <a:pt x="76" y="37"/>
                  <a:pt x="73" y="36"/>
                  <a:pt x="70" y="36"/>
                </a:cubicBezTo>
                <a:cubicBezTo>
                  <a:pt x="29" y="36"/>
                  <a:pt x="29" y="36"/>
                  <a:pt x="29" y="36"/>
                </a:cubicBezTo>
                <a:cubicBezTo>
                  <a:pt x="29" y="15"/>
                  <a:pt x="29" y="15"/>
                  <a:pt x="29" y="15"/>
                </a:cubicBezTo>
                <a:cubicBezTo>
                  <a:pt x="29" y="11"/>
                  <a:pt x="27" y="7"/>
                  <a:pt x="25" y="5"/>
                </a:cubicBezTo>
                <a:cubicBezTo>
                  <a:pt x="22" y="2"/>
                  <a:pt x="18" y="0"/>
                  <a:pt x="14" y="0"/>
                </a:cubicBezTo>
                <a:cubicBezTo>
                  <a:pt x="10" y="0"/>
                  <a:pt x="7" y="2"/>
                  <a:pt x="4" y="4"/>
                </a:cubicBezTo>
                <a:cubicBezTo>
                  <a:pt x="1" y="7"/>
                  <a:pt x="0" y="11"/>
                  <a:pt x="0" y="15"/>
                </a:cubicBezTo>
                <a:cubicBezTo>
                  <a:pt x="0" y="73"/>
                  <a:pt x="0" y="73"/>
                  <a:pt x="0" y="73"/>
                </a:cubicBezTo>
                <a:cubicBezTo>
                  <a:pt x="0" y="85"/>
                  <a:pt x="4" y="95"/>
                  <a:pt x="12" y="104"/>
                </a:cubicBezTo>
                <a:cubicBezTo>
                  <a:pt x="21" y="112"/>
                  <a:pt x="31" y="116"/>
                  <a:pt x="43" y="116"/>
                </a:cubicBezTo>
                <a:cubicBezTo>
                  <a:pt x="72" y="116"/>
                  <a:pt x="72" y="116"/>
                  <a:pt x="72" y="116"/>
                </a:cubicBezTo>
                <a:cubicBezTo>
                  <a:pt x="76" y="116"/>
                  <a:pt x="79" y="115"/>
                  <a:pt x="82" y="112"/>
                </a:cubicBezTo>
                <a:cubicBezTo>
                  <a:pt x="85" y="109"/>
                  <a:pt x="86" y="106"/>
                  <a:pt x="86" y="102"/>
                </a:cubicBezTo>
                <a:cubicBezTo>
                  <a:pt x="86" y="98"/>
                  <a:pt x="85" y="95"/>
                  <a:pt x="82" y="92"/>
                </a:cubicBezTo>
                <a:cubicBezTo>
                  <a:pt x="79" y="89"/>
                  <a:pt x="76" y="87"/>
                  <a:pt x="72" y="87"/>
                </a:cubicBezTo>
                <a:close/>
              </a:path>
            </a:pathLst>
          </a:custGeom>
          <a:solidFill>
            <a:schemeClr val="dk1"/>
          </a:solidFill>
          <a:ln w="0">
            <a:noFill/>
          </a:ln>
        </p:spPr>
        <p:style>
          <a:lnRef idx="0"/>
          <a:fillRef idx="0"/>
          <a:effectRef idx="0"/>
          <a:fontRef idx="minor"/>
        </p:style>
      </p:sp>
      <p:sp>
        <p:nvSpPr>
          <p:cNvPr id="2645" name="Google Shape;2614;p50"/>
          <p:cNvSpPr/>
          <p:nvPr/>
        </p:nvSpPr>
        <p:spPr>
          <a:xfrm>
            <a:off x="2259360" y="2484720"/>
            <a:ext cx="367920" cy="363960"/>
          </a:xfrm>
          <a:custGeom>
            <a:avLst/>
            <a:gdLst/>
            <a:ahLst/>
            <a:rect l="l" t="t" r="r" b="b"/>
            <a:pathLst>
              <a:path w="117" h="116">
                <a:moveTo>
                  <a:pt x="112" y="66"/>
                </a:moveTo>
                <a:cubicBezTo>
                  <a:pt x="112" y="63"/>
                  <a:pt x="112" y="61"/>
                  <a:pt x="112" y="58"/>
                </a:cubicBezTo>
                <a:cubicBezTo>
                  <a:pt x="112" y="28"/>
                  <a:pt x="88" y="4"/>
                  <a:pt x="59" y="4"/>
                </a:cubicBezTo>
                <a:cubicBezTo>
                  <a:pt x="56" y="4"/>
                  <a:pt x="53" y="4"/>
                  <a:pt x="50" y="4"/>
                </a:cubicBezTo>
                <a:cubicBezTo>
                  <a:pt x="45" y="1"/>
                  <a:pt x="39" y="0"/>
                  <a:pt x="33" y="0"/>
                </a:cubicBezTo>
                <a:cubicBezTo>
                  <a:pt x="15" y="0"/>
                  <a:pt x="0" y="14"/>
                  <a:pt x="0" y="32"/>
                </a:cubicBezTo>
                <a:cubicBezTo>
                  <a:pt x="0" y="38"/>
                  <a:pt x="2" y="44"/>
                  <a:pt x="5" y="49"/>
                </a:cubicBezTo>
                <a:cubicBezTo>
                  <a:pt x="5" y="52"/>
                  <a:pt x="5" y="55"/>
                  <a:pt x="5" y="58"/>
                </a:cubicBezTo>
                <a:cubicBezTo>
                  <a:pt x="5" y="87"/>
                  <a:pt x="29" y="112"/>
                  <a:pt x="59" y="112"/>
                </a:cubicBezTo>
                <a:cubicBezTo>
                  <a:pt x="61" y="112"/>
                  <a:pt x="64" y="111"/>
                  <a:pt x="67" y="111"/>
                </a:cubicBezTo>
                <a:cubicBezTo>
                  <a:pt x="72" y="114"/>
                  <a:pt x="78" y="116"/>
                  <a:pt x="84" y="116"/>
                </a:cubicBezTo>
                <a:cubicBezTo>
                  <a:pt x="102" y="116"/>
                  <a:pt x="117" y="101"/>
                  <a:pt x="117" y="83"/>
                </a:cubicBezTo>
                <a:cubicBezTo>
                  <a:pt x="117" y="77"/>
                  <a:pt x="115" y="71"/>
                  <a:pt x="112" y="66"/>
                </a:cubicBezTo>
                <a:close/>
                <a:moveTo>
                  <a:pt x="84" y="82"/>
                </a:moveTo>
                <a:cubicBezTo>
                  <a:pt x="82" y="85"/>
                  <a:pt x="78" y="88"/>
                  <a:pt x="74" y="90"/>
                </a:cubicBezTo>
                <a:cubicBezTo>
                  <a:pt x="70" y="92"/>
                  <a:pt x="65" y="93"/>
                  <a:pt x="59" y="93"/>
                </a:cubicBezTo>
                <a:cubicBezTo>
                  <a:pt x="51" y="93"/>
                  <a:pt x="45" y="91"/>
                  <a:pt x="41" y="89"/>
                </a:cubicBezTo>
                <a:cubicBezTo>
                  <a:pt x="37" y="87"/>
                  <a:pt x="35" y="85"/>
                  <a:pt x="33" y="82"/>
                </a:cubicBezTo>
                <a:cubicBezTo>
                  <a:pt x="31" y="79"/>
                  <a:pt x="30" y="76"/>
                  <a:pt x="30" y="73"/>
                </a:cubicBezTo>
                <a:cubicBezTo>
                  <a:pt x="30" y="71"/>
                  <a:pt x="30" y="69"/>
                  <a:pt x="31" y="68"/>
                </a:cubicBezTo>
                <a:cubicBezTo>
                  <a:pt x="33" y="67"/>
                  <a:pt x="34" y="66"/>
                  <a:pt x="36" y="66"/>
                </a:cubicBezTo>
                <a:cubicBezTo>
                  <a:pt x="38" y="66"/>
                  <a:pt x="39" y="67"/>
                  <a:pt x="40" y="68"/>
                </a:cubicBezTo>
                <a:cubicBezTo>
                  <a:pt x="42" y="69"/>
                  <a:pt x="42" y="70"/>
                  <a:pt x="43" y="72"/>
                </a:cubicBezTo>
                <a:cubicBezTo>
                  <a:pt x="44" y="74"/>
                  <a:pt x="45" y="76"/>
                  <a:pt x="46" y="77"/>
                </a:cubicBezTo>
                <a:cubicBezTo>
                  <a:pt x="47" y="79"/>
                  <a:pt x="49" y="80"/>
                  <a:pt x="51" y="81"/>
                </a:cubicBezTo>
                <a:cubicBezTo>
                  <a:pt x="52" y="82"/>
                  <a:pt x="55" y="82"/>
                  <a:pt x="58" y="82"/>
                </a:cubicBezTo>
                <a:cubicBezTo>
                  <a:pt x="62" y="82"/>
                  <a:pt x="66" y="81"/>
                  <a:pt x="69" y="79"/>
                </a:cubicBezTo>
                <a:cubicBezTo>
                  <a:pt x="71" y="78"/>
                  <a:pt x="73" y="75"/>
                  <a:pt x="73" y="73"/>
                </a:cubicBezTo>
                <a:cubicBezTo>
                  <a:pt x="73" y="70"/>
                  <a:pt x="72" y="69"/>
                  <a:pt x="70" y="67"/>
                </a:cubicBezTo>
                <a:cubicBezTo>
                  <a:pt x="69" y="66"/>
                  <a:pt x="67" y="65"/>
                  <a:pt x="65" y="64"/>
                </a:cubicBezTo>
                <a:cubicBezTo>
                  <a:pt x="63" y="63"/>
                  <a:pt x="59" y="63"/>
                  <a:pt x="56" y="62"/>
                </a:cubicBezTo>
                <a:cubicBezTo>
                  <a:pt x="50" y="61"/>
                  <a:pt x="46" y="59"/>
                  <a:pt x="42" y="58"/>
                </a:cubicBezTo>
                <a:cubicBezTo>
                  <a:pt x="39" y="56"/>
                  <a:pt x="36" y="54"/>
                  <a:pt x="34" y="52"/>
                </a:cubicBezTo>
                <a:cubicBezTo>
                  <a:pt x="32" y="49"/>
                  <a:pt x="31" y="46"/>
                  <a:pt x="31" y="42"/>
                </a:cubicBezTo>
                <a:cubicBezTo>
                  <a:pt x="31" y="38"/>
                  <a:pt x="32" y="35"/>
                  <a:pt x="34" y="32"/>
                </a:cubicBezTo>
                <a:cubicBezTo>
                  <a:pt x="36" y="29"/>
                  <a:pt x="40" y="27"/>
                  <a:pt x="44" y="25"/>
                </a:cubicBezTo>
                <a:cubicBezTo>
                  <a:pt x="48" y="23"/>
                  <a:pt x="53" y="23"/>
                  <a:pt x="58" y="23"/>
                </a:cubicBezTo>
                <a:cubicBezTo>
                  <a:pt x="63" y="23"/>
                  <a:pt x="67" y="23"/>
                  <a:pt x="70" y="24"/>
                </a:cubicBezTo>
                <a:cubicBezTo>
                  <a:pt x="73" y="25"/>
                  <a:pt x="76" y="27"/>
                  <a:pt x="78" y="28"/>
                </a:cubicBezTo>
                <a:cubicBezTo>
                  <a:pt x="80" y="30"/>
                  <a:pt x="82" y="32"/>
                  <a:pt x="83" y="34"/>
                </a:cubicBezTo>
                <a:cubicBezTo>
                  <a:pt x="84" y="36"/>
                  <a:pt x="84" y="38"/>
                  <a:pt x="84" y="39"/>
                </a:cubicBezTo>
                <a:cubicBezTo>
                  <a:pt x="84" y="41"/>
                  <a:pt x="84" y="43"/>
                  <a:pt x="82" y="44"/>
                </a:cubicBezTo>
                <a:cubicBezTo>
                  <a:pt x="81" y="45"/>
                  <a:pt x="80" y="46"/>
                  <a:pt x="78" y="46"/>
                </a:cubicBezTo>
                <a:cubicBezTo>
                  <a:pt x="76" y="46"/>
                  <a:pt x="75" y="46"/>
                  <a:pt x="74" y="45"/>
                </a:cubicBezTo>
                <a:cubicBezTo>
                  <a:pt x="73" y="44"/>
                  <a:pt x="72" y="43"/>
                  <a:pt x="71" y="41"/>
                </a:cubicBezTo>
                <a:cubicBezTo>
                  <a:pt x="69" y="38"/>
                  <a:pt x="68" y="36"/>
                  <a:pt x="66" y="35"/>
                </a:cubicBezTo>
                <a:cubicBezTo>
                  <a:pt x="64" y="34"/>
                  <a:pt x="61" y="33"/>
                  <a:pt x="57" y="33"/>
                </a:cubicBezTo>
                <a:cubicBezTo>
                  <a:pt x="54" y="33"/>
                  <a:pt x="51" y="34"/>
                  <a:pt x="48" y="35"/>
                </a:cubicBezTo>
                <a:cubicBezTo>
                  <a:pt x="46" y="37"/>
                  <a:pt x="45" y="38"/>
                  <a:pt x="45" y="40"/>
                </a:cubicBezTo>
                <a:cubicBezTo>
                  <a:pt x="45" y="42"/>
                  <a:pt x="45" y="43"/>
                  <a:pt x="46" y="44"/>
                </a:cubicBezTo>
                <a:cubicBezTo>
                  <a:pt x="47" y="45"/>
                  <a:pt x="48" y="46"/>
                  <a:pt x="49" y="46"/>
                </a:cubicBezTo>
                <a:cubicBezTo>
                  <a:pt x="51" y="47"/>
                  <a:pt x="52" y="48"/>
                  <a:pt x="53" y="48"/>
                </a:cubicBezTo>
                <a:cubicBezTo>
                  <a:pt x="55" y="48"/>
                  <a:pt x="57" y="49"/>
                  <a:pt x="60" y="50"/>
                </a:cubicBezTo>
                <a:cubicBezTo>
                  <a:pt x="65" y="51"/>
                  <a:pt x="68" y="52"/>
                  <a:pt x="72" y="53"/>
                </a:cubicBezTo>
                <a:cubicBezTo>
                  <a:pt x="75" y="54"/>
                  <a:pt x="78" y="55"/>
                  <a:pt x="80" y="57"/>
                </a:cubicBezTo>
                <a:cubicBezTo>
                  <a:pt x="82" y="58"/>
                  <a:pt x="84" y="60"/>
                  <a:pt x="86" y="62"/>
                </a:cubicBezTo>
                <a:cubicBezTo>
                  <a:pt x="87" y="65"/>
                  <a:pt x="88" y="68"/>
                  <a:pt x="88" y="71"/>
                </a:cubicBezTo>
                <a:cubicBezTo>
                  <a:pt x="88" y="75"/>
                  <a:pt x="86" y="79"/>
                  <a:pt x="84" y="82"/>
                </a:cubicBezTo>
                <a:close/>
              </a:path>
            </a:pathLst>
          </a:custGeom>
          <a:solidFill>
            <a:schemeClr val="dk1"/>
          </a:solidFill>
          <a:ln w="0">
            <a:noFill/>
          </a:ln>
        </p:spPr>
        <p:style>
          <a:lnRef idx="0"/>
          <a:fillRef idx="0"/>
          <a:effectRef idx="0"/>
          <a:fontRef idx="minor"/>
        </p:style>
      </p:sp>
      <p:sp>
        <p:nvSpPr>
          <p:cNvPr id="2646" name="Google Shape;2615;p50"/>
          <p:cNvSpPr/>
          <p:nvPr/>
        </p:nvSpPr>
        <p:spPr>
          <a:xfrm>
            <a:off x="810000" y="2484720"/>
            <a:ext cx="358200" cy="363960"/>
          </a:xfrm>
          <a:custGeom>
            <a:avLst/>
            <a:gdLst/>
            <a:ahLst/>
            <a:rect l="l" t="t" r="r" b="b"/>
            <a:pathLst>
              <a:path w="114" h="116">
                <a:moveTo>
                  <a:pt x="73" y="0"/>
                </a:moveTo>
                <a:cubicBezTo>
                  <a:pt x="22" y="0"/>
                  <a:pt x="22" y="0"/>
                  <a:pt x="22" y="0"/>
                </a:cubicBezTo>
                <a:cubicBezTo>
                  <a:pt x="0" y="103"/>
                  <a:pt x="0" y="103"/>
                  <a:pt x="0" y="103"/>
                </a:cubicBezTo>
                <a:cubicBezTo>
                  <a:pt x="30" y="103"/>
                  <a:pt x="30" y="103"/>
                  <a:pt x="30" y="103"/>
                </a:cubicBezTo>
                <a:cubicBezTo>
                  <a:pt x="37" y="69"/>
                  <a:pt x="37" y="69"/>
                  <a:pt x="37" y="69"/>
                </a:cubicBezTo>
                <a:cubicBezTo>
                  <a:pt x="58" y="69"/>
                  <a:pt x="58" y="69"/>
                  <a:pt x="58" y="69"/>
                </a:cubicBezTo>
                <a:cubicBezTo>
                  <a:pt x="79" y="69"/>
                  <a:pt x="96" y="56"/>
                  <a:pt x="100" y="35"/>
                </a:cubicBezTo>
                <a:cubicBezTo>
                  <a:pt x="106" y="11"/>
                  <a:pt x="88" y="0"/>
                  <a:pt x="73" y="0"/>
                </a:cubicBezTo>
                <a:close/>
                <a:moveTo>
                  <a:pt x="51" y="49"/>
                </a:moveTo>
                <a:cubicBezTo>
                  <a:pt x="41" y="49"/>
                  <a:pt x="41" y="49"/>
                  <a:pt x="41" y="49"/>
                </a:cubicBezTo>
                <a:cubicBezTo>
                  <a:pt x="48" y="21"/>
                  <a:pt x="48" y="21"/>
                  <a:pt x="48" y="21"/>
                </a:cubicBezTo>
                <a:cubicBezTo>
                  <a:pt x="62" y="21"/>
                  <a:pt x="62" y="21"/>
                  <a:pt x="62" y="21"/>
                </a:cubicBezTo>
                <a:cubicBezTo>
                  <a:pt x="67" y="21"/>
                  <a:pt x="71" y="24"/>
                  <a:pt x="72" y="28"/>
                </a:cubicBezTo>
                <a:cubicBezTo>
                  <a:pt x="72" y="28"/>
                  <a:pt x="71" y="28"/>
                  <a:pt x="70" y="28"/>
                </a:cubicBezTo>
                <a:cubicBezTo>
                  <a:pt x="56" y="28"/>
                  <a:pt x="56" y="28"/>
                  <a:pt x="56" y="28"/>
                </a:cubicBezTo>
                <a:lnTo>
                  <a:pt x="51" y="49"/>
                </a:lnTo>
                <a:close/>
                <a:moveTo>
                  <a:pt x="72" y="35"/>
                </a:moveTo>
                <a:cubicBezTo>
                  <a:pt x="71" y="42"/>
                  <a:pt x="63" y="49"/>
                  <a:pt x="56" y="49"/>
                </a:cubicBezTo>
                <a:cubicBezTo>
                  <a:pt x="59" y="33"/>
                  <a:pt x="59" y="33"/>
                  <a:pt x="59" y="33"/>
                </a:cubicBezTo>
                <a:cubicBezTo>
                  <a:pt x="73" y="33"/>
                  <a:pt x="73" y="33"/>
                  <a:pt x="73" y="33"/>
                </a:cubicBezTo>
                <a:cubicBezTo>
                  <a:pt x="73" y="34"/>
                  <a:pt x="73" y="34"/>
                  <a:pt x="72" y="35"/>
                </a:cubicBezTo>
                <a:close/>
                <a:moveTo>
                  <a:pt x="109" y="42"/>
                </a:moveTo>
                <a:cubicBezTo>
                  <a:pt x="110" y="34"/>
                  <a:pt x="109" y="27"/>
                  <a:pt x="107" y="22"/>
                </a:cubicBezTo>
                <a:cubicBezTo>
                  <a:pt x="112" y="28"/>
                  <a:pt x="114" y="36"/>
                  <a:pt x="112" y="48"/>
                </a:cubicBezTo>
                <a:cubicBezTo>
                  <a:pt x="108" y="69"/>
                  <a:pt x="90" y="81"/>
                  <a:pt x="70" y="81"/>
                </a:cubicBezTo>
                <a:cubicBezTo>
                  <a:pt x="49" y="81"/>
                  <a:pt x="49" y="81"/>
                  <a:pt x="49" y="81"/>
                </a:cubicBezTo>
                <a:cubicBezTo>
                  <a:pt x="41" y="116"/>
                  <a:pt x="41" y="116"/>
                  <a:pt x="41" y="116"/>
                </a:cubicBezTo>
                <a:cubicBezTo>
                  <a:pt x="12" y="116"/>
                  <a:pt x="12" y="116"/>
                  <a:pt x="12" y="116"/>
                </a:cubicBezTo>
                <a:cubicBezTo>
                  <a:pt x="13" y="110"/>
                  <a:pt x="13" y="110"/>
                  <a:pt x="13" y="110"/>
                </a:cubicBezTo>
                <a:cubicBezTo>
                  <a:pt x="38" y="110"/>
                  <a:pt x="38" y="110"/>
                  <a:pt x="38" y="110"/>
                </a:cubicBezTo>
                <a:cubicBezTo>
                  <a:pt x="45" y="76"/>
                  <a:pt x="45" y="76"/>
                  <a:pt x="45" y="76"/>
                </a:cubicBezTo>
                <a:cubicBezTo>
                  <a:pt x="67" y="76"/>
                  <a:pt x="67" y="76"/>
                  <a:pt x="67" y="76"/>
                </a:cubicBezTo>
                <a:cubicBezTo>
                  <a:pt x="87" y="76"/>
                  <a:pt x="104" y="63"/>
                  <a:pt x="109" y="42"/>
                </a:cubicBezTo>
                <a:close/>
              </a:path>
            </a:pathLst>
          </a:custGeom>
          <a:solidFill>
            <a:schemeClr val="dk1"/>
          </a:solidFill>
          <a:ln w="0">
            <a:noFill/>
          </a:ln>
        </p:spPr>
        <p:style>
          <a:lnRef idx="0"/>
          <a:fillRef idx="0"/>
          <a:effectRef idx="0"/>
          <a:fontRef idx="minor"/>
        </p:style>
      </p:sp>
      <p:sp>
        <p:nvSpPr>
          <p:cNvPr id="2647" name="Google Shape;2616;p50"/>
          <p:cNvSpPr/>
          <p:nvPr/>
        </p:nvSpPr>
        <p:spPr>
          <a:xfrm>
            <a:off x="10293840" y="1751400"/>
            <a:ext cx="363960" cy="363960"/>
          </a:xfrm>
          <a:custGeom>
            <a:avLst/>
            <a:gdLst/>
            <a:ahLst/>
            <a:rect l="l" t="t" r="r" b="b"/>
            <a:pathLst>
              <a:path w="116" h="116">
                <a:moveTo>
                  <a:pt x="107" y="0"/>
                </a:moveTo>
                <a:cubicBezTo>
                  <a:pt x="8" y="0"/>
                  <a:pt x="8" y="0"/>
                  <a:pt x="8" y="0"/>
                </a:cubicBezTo>
                <a:cubicBezTo>
                  <a:pt x="4" y="0"/>
                  <a:pt x="0" y="4"/>
                  <a:pt x="0" y="9"/>
                </a:cubicBezTo>
                <a:cubicBezTo>
                  <a:pt x="0" y="108"/>
                  <a:pt x="0" y="108"/>
                  <a:pt x="0" y="108"/>
                </a:cubicBezTo>
                <a:cubicBezTo>
                  <a:pt x="0" y="113"/>
                  <a:pt x="4" y="116"/>
                  <a:pt x="8" y="116"/>
                </a:cubicBezTo>
                <a:cubicBezTo>
                  <a:pt x="107" y="116"/>
                  <a:pt x="107" y="116"/>
                  <a:pt x="107" y="116"/>
                </a:cubicBezTo>
                <a:cubicBezTo>
                  <a:pt x="112" y="116"/>
                  <a:pt x="116" y="113"/>
                  <a:pt x="116" y="108"/>
                </a:cubicBezTo>
                <a:cubicBezTo>
                  <a:pt x="116" y="9"/>
                  <a:pt x="116" y="9"/>
                  <a:pt x="116" y="9"/>
                </a:cubicBezTo>
                <a:cubicBezTo>
                  <a:pt x="116" y="4"/>
                  <a:pt x="112" y="0"/>
                  <a:pt x="107" y="0"/>
                </a:cubicBezTo>
                <a:close/>
                <a:moveTo>
                  <a:pt x="35" y="98"/>
                </a:moveTo>
                <a:cubicBezTo>
                  <a:pt x="17" y="98"/>
                  <a:pt x="17" y="98"/>
                  <a:pt x="17" y="98"/>
                </a:cubicBezTo>
                <a:cubicBezTo>
                  <a:pt x="17" y="45"/>
                  <a:pt x="17" y="45"/>
                  <a:pt x="17" y="45"/>
                </a:cubicBezTo>
                <a:cubicBezTo>
                  <a:pt x="35" y="45"/>
                  <a:pt x="35" y="45"/>
                  <a:pt x="35" y="45"/>
                </a:cubicBezTo>
                <a:lnTo>
                  <a:pt x="35" y="98"/>
                </a:lnTo>
                <a:close/>
                <a:moveTo>
                  <a:pt x="26" y="38"/>
                </a:moveTo>
                <a:cubicBezTo>
                  <a:pt x="26" y="38"/>
                  <a:pt x="26" y="38"/>
                  <a:pt x="26" y="38"/>
                </a:cubicBezTo>
                <a:cubicBezTo>
                  <a:pt x="20" y="38"/>
                  <a:pt x="16" y="34"/>
                  <a:pt x="16" y="29"/>
                </a:cubicBezTo>
                <a:cubicBezTo>
                  <a:pt x="16" y="24"/>
                  <a:pt x="20" y="20"/>
                  <a:pt x="26" y="20"/>
                </a:cubicBezTo>
                <a:cubicBezTo>
                  <a:pt x="32" y="20"/>
                  <a:pt x="36" y="24"/>
                  <a:pt x="36" y="29"/>
                </a:cubicBezTo>
                <a:cubicBezTo>
                  <a:pt x="36" y="34"/>
                  <a:pt x="32" y="38"/>
                  <a:pt x="26" y="38"/>
                </a:cubicBezTo>
                <a:close/>
                <a:moveTo>
                  <a:pt x="98" y="98"/>
                </a:moveTo>
                <a:cubicBezTo>
                  <a:pt x="81" y="98"/>
                  <a:pt x="81" y="98"/>
                  <a:pt x="81" y="98"/>
                </a:cubicBezTo>
                <a:cubicBezTo>
                  <a:pt x="81" y="69"/>
                  <a:pt x="81" y="69"/>
                  <a:pt x="81" y="69"/>
                </a:cubicBezTo>
                <a:cubicBezTo>
                  <a:pt x="81" y="62"/>
                  <a:pt x="78" y="58"/>
                  <a:pt x="72" y="58"/>
                </a:cubicBezTo>
                <a:cubicBezTo>
                  <a:pt x="67" y="58"/>
                  <a:pt x="64" y="61"/>
                  <a:pt x="63" y="64"/>
                </a:cubicBezTo>
                <a:cubicBezTo>
                  <a:pt x="62" y="65"/>
                  <a:pt x="62" y="67"/>
                  <a:pt x="62" y="68"/>
                </a:cubicBezTo>
                <a:cubicBezTo>
                  <a:pt x="62" y="98"/>
                  <a:pt x="62" y="98"/>
                  <a:pt x="62" y="98"/>
                </a:cubicBezTo>
                <a:cubicBezTo>
                  <a:pt x="45" y="98"/>
                  <a:pt x="45" y="98"/>
                  <a:pt x="45" y="98"/>
                </a:cubicBezTo>
                <a:cubicBezTo>
                  <a:pt x="45" y="98"/>
                  <a:pt x="45" y="50"/>
                  <a:pt x="45" y="45"/>
                </a:cubicBezTo>
                <a:cubicBezTo>
                  <a:pt x="62" y="45"/>
                  <a:pt x="62" y="45"/>
                  <a:pt x="62" y="45"/>
                </a:cubicBezTo>
                <a:cubicBezTo>
                  <a:pt x="62" y="53"/>
                  <a:pt x="62" y="53"/>
                  <a:pt x="62" y="53"/>
                </a:cubicBezTo>
                <a:cubicBezTo>
                  <a:pt x="64" y="49"/>
                  <a:pt x="69" y="44"/>
                  <a:pt x="78" y="44"/>
                </a:cubicBezTo>
                <a:cubicBezTo>
                  <a:pt x="90" y="44"/>
                  <a:pt x="98" y="51"/>
                  <a:pt x="98" y="67"/>
                </a:cubicBezTo>
                <a:lnTo>
                  <a:pt x="98" y="98"/>
                </a:lnTo>
                <a:close/>
                <a:moveTo>
                  <a:pt x="62" y="53"/>
                </a:moveTo>
                <a:cubicBezTo>
                  <a:pt x="62" y="53"/>
                  <a:pt x="62" y="53"/>
                  <a:pt x="62" y="53"/>
                </a:cubicBezTo>
                <a:cubicBezTo>
                  <a:pt x="62" y="53"/>
                  <a:pt x="62" y="53"/>
                  <a:pt x="62" y="53"/>
                </a:cubicBezTo>
                <a:close/>
              </a:path>
            </a:pathLst>
          </a:custGeom>
          <a:solidFill>
            <a:schemeClr val="dk1"/>
          </a:solidFill>
          <a:ln w="0">
            <a:noFill/>
          </a:ln>
        </p:spPr>
        <p:style>
          <a:lnRef idx="0"/>
          <a:fillRef idx="0"/>
          <a:effectRef idx="0"/>
          <a:fontRef idx="minor"/>
        </p:style>
      </p:sp>
      <p:sp>
        <p:nvSpPr>
          <p:cNvPr id="2648" name="Google Shape;2617;p50"/>
          <p:cNvSpPr/>
          <p:nvPr/>
        </p:nvSpPr>
        <p:spPr>
          <a:xfrm>
            <a:off x="9560520" y="1751400"/>
            <a:ext cx="367920" cy="363960"/>
          </a:xfrm>
          <a:custGeom>
            <a:avLst/>
            <a:gdLst/>
            <a:ahLst/>
            <a:rect l="l" t="t" r="r" b="b"/>
            <a:pathLst>
              <a:path w="117" h="116">
                <a:moveTo>
                  <a:pt x="117" y="20"/>
                </a:moveTo>
                <a:cubicBezTo>
                  <a:pt x="117" y="9"/>
                  <a:pt x="107" y="0"/>
                  <a:pt x="97" y="0"/>
                </a:cubicBezTo>
                <a:cubicBezTo>
                  <a:pt x="20" y="0"/>
                  <a:pt x="20" y="0"/>
                  <a:pt x="20" y="0"/>
                </a:cubicBezTo>
                <a:cubicBezTo>
                  <a:pt x="10" y="0"/>
                  <a:pt x="0" y="9"/>
                  <a:pt x="0" y="20"/>
                </a:cubicBezTo>
                <a:cubicBezTo>
                  <a:pt x="0" y="97"/>
                  <a:pt x="0" y="97"/>
                  <a:pt x="0" y="97"/>
                </a:cubicBezTo>
                <a:cubicBezTo>
                  <a:pt x="0" y="107"/>
                  <a:pt x="10" y="116"/>
                  <a:pt x="20" y="116"/>
                </a:cubicBezTo>
                <a:cubicBezTo>
                  <a:pt x="58" y="116"/>
                  <a:pt x="58" y="116"/>
                  <a:pt x="58" y="116"/>
                </a:cubicBezTo>
                <a:cubicBezTo>
                  <a:pt x="58" y="73"/>
                  <a:pt x="58" y="73"/>
                  <a:pt x="58" y="73"/>
                </a:cubicBezTo>
                <a:cubicBezTo>
                  <a:pt x="44" y="73"/>
                  <a:pt x="44" y="73"/>
                  <a:pt x="44" y="73"/>
                </a:cubicBezTo>
                <a:cubicBezTo>
                  <a:pt x="44" y="53"/>
                  <a:pt x="44" y="53"/>
                  <a:pt x="44" y="53"/>
                </a:cubicBezTo>
                <a:cubicBezTo>
                  <a:pt x="58" y="53"/>
                  <a:pt x="58" y="53"/>
                  <a:pt x="58" y="53"/>
                </a:cubicBezTo>
                <a:cubicBezTo>
                  <a:pt x="58" y="46"/>
                  <a:pt x="58" y="46"/>
                  <a:pt x="58" y="46"/>
                </a:cubicBezTo>
                <a:cubicBezTo>
                  <a:pt x="58" y="33"/>
                  <a:pt x="68" y="21"/>
                  <a:pt x="80" y="21"/>
                </a:cubicBezTo>
                <a:cubicBezTo>
                  <a:pt x="96" y="21"/>
                  <a:pt x="96" y="21"/>
                  <a:pt x="96" y="21"/>
                </a:cubicBezTo>
                <a:cubicBezTo>
                  <a:pt x="96" y="40"/>
                  <a:pt x="96" y="40"/>
                  <a:pt x="96" y="40"/>
                </a:cubicBezTo>
                <a:cubicBezTo>
                  <a:pt x="80" y="40"/>
                  <a:pt x="80" y="40"/>
                  <a:pt x="80" y="40"/>
                </a:cubicBezTo>
                <a:cubicBezTo>
                  <a:pt x="79" y="40"/>
                  <a:pt x="77" y="42"/>
                  <a:pt x="77" y="46"/>
                </a:cubicBezTo>
                <a:cubicBezTo>
                  <a:pt x="77" y="53"/>
                  <a:pt x="77" y="53"/>
                  <a:pt x="77" y="53"/>
                </a:cubicBezTo>
                <a:cubicBezTo>
                  <a:pt x="96" y="53"/>
                  <a:pt x="96" y="53"/>
                  <a:pt x="96" y="53"/>
                </a:cubicBezTo>
                <a:cubicBezTo>
                  <a:pt x="96" y="73"/>
                  <a:pt x="96" y="73"/>
                  <a:pt x="96" y="73"/>
                </a:cubicBezTo>
                <a:cubicBezTo>
                  <a:pt x="77" y="73"/>
                  <a:pt x="77" y="73"/>
                  <a:pt x="77" y="73"/>
                </a:cubicBezTo>
                <a:cubicBezTo>
                  <a:pt x="77" y="116"/>
                  <a:pt x="77" y="116"/>
                  <a:pt x="77" y="116"/>
                </a:cubicBezTo>
                <a:cubicBezTo>
                  <a:pt x="97" y="116"/>
                  <a:pt x="97" y="116"/>
                  <a:pt x="97" y="116"/>
                </a:cubicBezTo>
                <a:cubicBezTo>
                  <a:pt x="107" y="116"/>
                  <a:pt x="117" y="107"/>
                  <a:pt x="117" y="97"/>
                </a:cubicBezTo>
                <a:lnTo>
                  <a:pt x="117" y="20"/>
                </a:lnTo>
                <a:close/>
              </a:path>
            </a:pathLst>
          </a:custGeom>
          <a:solidFill>
            <a:schemeClr val="dk1"/>
          </a:solidFill>
          <a:ln w="0">
            <a:noFill/>
          </a:ln>
        </p:spPr>
        <p:style>
          <a:lnRef idx="0"/>
          <a:fillRef idx="0"/>
          <a:effectRef idx="0"/>
          <a:fontRef idx="minor"/>
        </p:style>
      </p:sp>
      <p:sp>
        <p:nvSpPr>
          <p:cNvPr id="2649" name="Google Shape;2618;p50"/>
          <p:cNvSpPr/>
          <p:nvPr/>
        </p:nvSpPr>
        <p:spPr>
          <a:xfrm>
            <a:off x="1529640" y="2521800"/>
            <a:ext cx="363960" cy="326880"/>
          </a:xfrm>
          <a:custGeom>
            <a:avLst/>
            <a:gdLst/>
            <a:ahLst/>
            <a:rect l="l" t="t" r="r" b="b"/>
            <a:pathLst>
              <a:path w="187" h="168">
                <a:moveTo>
                  <a:pt x="152" y="65"/>
                </a:moveTo>
                <a:lnTo>
                  <a:pt x="97" y="31"/>
                </a:lnTo>
                <a:lnTo>
                  <a:pt x="132" y="0"/>
                </a:lnTo>
                <a:lnTo>
                  <a:pt x="187" y="36"/>
                </a:lnTo>
                <a:lnTo>
                  <a:pt x="152" y="65"/>
                </a:lnTo>
                <a:close/>
                <a:moveTo>
                  <a:pt x="131" y="129"/>
                </a:moveTo>
                <a:lnTo>
                  <a:pt x="185" y="97"/>
                </a:lnTo>
                <a:lnTo>
                  <a:pt x="153" y="69"/>
                </a:lnTo>
                <a:lnTo>
                  <a:pt x="100" y="102"/>
                </a:lnTo>
                <a:lnTo>
                  <a:pt x="131" y="129"/>
                </a:lnTo>
                <a:close/>
                <a:moveTo>
                  <a:pt x="89" y="102"/>
                </a:moveTo>
                <a:lnTo>
                  <a:pt x="36" y="69"/>
                </a:lnTo>
                <a:lnTo>
                  <a:pt x="3" y="97"/>
                </a:lnTo>
                <a:lnTo>
                  <a:pt x="57" y="129"/>
                </a:lnTo>
                <a:lnTo>
                  <a:pt x="89" y="102"/>
                </a:lnTo>
                <a:close/>
                <a:moveTo>
                  <a:pt x="37" y="124"/>
                </a:moveTo>
                <a:lnTo>
                  <a:pt x="37" y="134"/>
                </a:lnTo>
                <a:lnTo>
                  <a:pt x="92" y="168"/>
                </a:lnTo>
                <a:lnTo>
                  <a:pt x="92" y="105"/>
                </a:lnTo>
                <a:lnTo>
                  <a:pt x="57" y="134"/>
                </a:lnTo>
                <a:lnTo>
                  <a:pt x="37" y="124"/>
                </a:lnTo>
                <a:close/>
                <a:moveTo>
                  <a:pt x="150" y="124"/>
                </a:moveTo>
                <a:lnTo>
                  <a:pt x="132" y="134"/>
                </a:lnTo>
                <a:lnTo>
                  <a:pt x="97" y="105"/>
                </a:lnTo>
                <a:lnTo>
                  <a:pt x="97" y="168"/>
                </a:lnTo>
                <a:lnTo>
                  <a:pt x="150" y="134"/>
                </a:lnTo>
                <a:lnTo>
                  <a:pt x="150" y="124"/>
                </a:lnTo>
                <a:close/>
                <a:moveTo>
                  <a:pt x="92" y="31"/>
                </a:moveTo>
                <a:lnTo>
                  <a:pt x="57" y="0"/>
                </a:lnTo>
                <a:lnTo>
                  <a:pt x="0" y="36"/>
                </a:lnTo>
                <a:lnTo>
                  <a:pt x="36" y="65"/>
                </a:lnTo>
                <a:lnTo>
                  <a:pt x="92" y="31"/>
                </a:lnTo>
                <a:close/>
              </a:path>
            </a:pathLst>
          </a:custGeom>
          <a:solidFill>
            <a:schemeClr val="dk1"/>
          </a:solidFill>
          <a:ln w="0">
            <a:noFill/>
          </a:ln>
        </p:spPr>
        <p:style>
          <a:lnRef idx="0"/>
          <a:fillRef idx="0"/>
          <a:effectRef idx="0"/>
          <a:fontRef idx="minor"/>
        </p:style>
      </p:sp>
      <p:sp>
        <p:nvSpPr>
          <p:cNvPr id="2650" name="Google Shape;2619;p50"/>
          <p:cNvSpPr/>
          <p:nvPr/>
        </p:nvSpPr>
        <p:spPr>
          <a:xfrm>
            <a:off x="11023560" y="1751400"/>
            <a:ext cx="363960" cy="36396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dk1"/>
          </a:solidFill>
          <a:ln w="0">
            <a:noFill/>
          </a:ln>
        </p:spPr>
        <p:style>
          <a:lnRef idx="0"/>
          <a:fillRef idx="0"/>
          <a:effectRef idx="0"/>
          <a:fontRef idx="minor"/>
        </p:style>
      </p:sp>
      <p:sp>
        <p:nvSpPr>
          <p:cNvPr id="2651" name="Google Shape;2620;p50"/>
          <p:cNvSpPr/>
          <p:nvPr/>
        </p:nvSpPr>
        <p:spPr>
          <a:xfrm>
            <a:off x="9560520" y="4675320"/>
            <a:ext cx="367920" cy="367920"/>
          </a:xfrm>
          <a:custGeom>
            <a:avLst/>
            <a:gdLst/>
            <a:ahLst/>
            <a:rect l="l" t="t" r="r" b="b"/>
            <a:pathLst>
              <a:path w="189" h="189">
                <a:moveTo>
                  <a:pt x="0" y="0"/>
                </a:moveTo>
                <a:lnTo>
                  <a:pt x="25" y="164"/>
                </a:lnTo>
                <a:lnTo>
                  <a:pt x="94" y="189"/>
                </a:lnTo>
                <a:lnTo>
                  <a:pt x="165" y="164"/>
                </a:lnTo>
                <a:lnTo>
                  <a:pt x="189" y="0"/>
                </a:lnTo>
                <a:lnTo>
                  <a:pt x="0" y="0"/>
                </a:lnTo>
                <a:close/>
                <a:moveTo>
                  <a:pt x="150" y="48"/>
                </a:moveTo>
                <a:lnTo>
                  <a:pt x="70" y="48"/>
                </a:lnTo>
                <a:lnTo>
                  <a:pt x="71" y="71"/>
                </a:lnTo>
                <a:lnTo>
                  <a:pt x="149" y="71"/>
                </a:lnTo>
                <a:lnTo>
                  <a:pt x="142" y="142"/>
                </a:lnTo>
                <a:lnTo>
                  <a:pt x="94" y="153"/>
                </a:lnTo>
                <a:lnTo>
                  <a:pt x="47" y="142"/>
                </a:lnTo>
                <a:lnTo>
                  <a:pt x="44" y="106"/>
                </a:lnTo>
                <a:lnTo>
                  <a:pt x="71" y="106"/>
                </a:lnTo>
                <a:lnTo>
                  <a:pt x="73" y="124"/>
                </a:lnTo>
                <a:lnTo>
                  <a:pt x="94" y="129"/>
                </a:lnTo>
                <a:lnTo>
                  <a:pt x="118" y="124"/>
                </a:lnTo>
                <a:lnTo>
                  <a:pt x="121" y="95"/>
                </a:lnTo>
                <a:lnTo>
                  <a:pt x="44" y="95"/>
                </a:lnTo>
                <a:lnTo>
                  <a:pt x="36" y="24"/>
                </a:lnTo>
                <a:lnTo>
                  <a:pt x="153" y="24"/>
                </a:lnTo>
                <a:lnTo>
                  <a:pt x="150" y="48"/>
                </a:lnTo>
                <a:close/>
              </a:path>
            </a:pathLst>
          </a:custGeom>
          <a:solidFill>
            <a:schemeClr val="dk1"/>
          </a:solidFill>
          <a:ln w="0">
            <a:noFill/>
          </a:ln>
        </p:spPr>
        <p:style>
          <a:lnRef idx="0"/>
          <a:fillRef idx="0"/>
          <a:effectRef idx="0"/>
          <a:fontRef idx="minor"/>
        </p:style>
      </p:sp>
      <p:grpSp>
        <p:nvGrpSpPr>
          <p:cNvPr id="2652" name="Google Shape;2621;p50"/>
          <p:cNvGrpSpPr/>
          <p:nvPr/>
        </p:nvGrpSpPr>
        <p:grpSpPr>
          <a:xfrm>
            <a:off x="800280" y="5409000"/>
            <a:ext cx="363960" cy="363960"/>
            <a:chOff x="800280" y="5409000"/>
            <a:chExt cx="363960" cy="363960"/>
          </a:xfrm>
        </p:grpSpPr>
        <p:sp>
          <p:nvSpPr>
            <p:cNvPr id="2653" name="Google Shape;2622;p50"/>
            <p:cNvSpPr/>
            <p:nvPr/>
          </p:nvSpPr>
          <p:spPr>
            <a:xfrm>
              <a:off x="800280" y="5409000"/>
              <a:ext cx="363960" cy="363960"/>
            </a:xfrm>
            <a:custGeom>
              <a:avLst/>
              <a:gdLst/>
              <a:ahLst/>
              <a:rect l="l" t="t" r="r" b="b"/>
              <a:pathLst>
                <a:path w="187" h="187">
                  <a:moveTo>
                    <a:pt x="163" y="0"/>
                  </a:moveTo>
                  <a:lnTo>
                    <a:pt x="0" y="0"/>
                  </a:lnTo>
                  <a:lnTo>
                    <a:pt x="0" y="187"/>
                  </a:lnTo>
                  <a:lnTo>
                    <a:pt x="187" y="187"/>
                  </a:lnTo>
                  <a:lnTo>
                    <a:pt x="187" y="22"/>
                  </a:lnTo>
                  <a:lnTo>
                    <a:pt x="163" y="0"/>
                  </a:lnTo>
                  <a:close/>
                  <a:moveTo>
                    <a:pt x="47" y="0"/>
                  </a:moveTo>
                  <a:lnTo>
                    <a:pt x="141" y="0"/>
                  </a:lnTo>
                  <a:lnTo>
                    <a:pt x="141" y="58"/>
                  </a:lnTo>
                  <a:lnTo>
                    <a:pt x="47" y="58"/>
                  </a:lnTo>
                  <a:lnTo>
                    <a:pt x="47" y="0"/>
                  </a:lnTo>
                  <a:close/>
                  <a:moveTo>
                    <a:pt x="23" y="176"/>
                  </a:moveTo>
                  <a:lnTo>
                    <a:pt x="23" y="105"/>
                  </a:lnTo>
                  <a:lnTo>
                    <a:pt x="152" y="105"/>
                  </a:lnTo>
                  <a:lnTo>
                    <a:pt x="152" y="176"/>
                  </a:lnTo>
                  <a:lnTo>
                    <a:pt x="23" y="176"/>
                  </a:lnTo>
                  <a:close/>
                  <a:moveTo>
                    <a:pt x="176" y="163"/>
                  </a:moveTo>
                  <a:lnTo>
                    <a:pt x="163" y="163"/>
                  </a:lnTo>
                  <a:lnTo>
                    <a:pt x="163" y="151"/>
                  </a:lnTo>
                  <a:lnTo>
                    <a:pt x="176" y="151"/>
                  </a:lnTo>
                  <a:lnTo>
                    <a:pt x="176" y="163"/>
                  </a:lnTo>
                  <a:close/>
                </a:path>
              </a:pathLst>
            </a:custGeom>
            <a:solidFill>
              <a:schemeClr val="dk1"/>
            </a:solidFill>
            <a:ln w="0">
              <a:noFill/>
            </a:ln>
          </p:spPr>
          <p:style>
            <a:lnRef idx="0"/>
            <a:fillRef idx="0"/>
            <a:effectRef idx="0"/>
            <a:fontRef idx="minor"/>
          </p:style>
        </p:sp>
        <p:sp>
          <p:nvSpPr>
            <p:cNvPr id="2654" name="Google Shape;2623;p50"/>
            <p:cNvSpPr/>
            <p:nvPr/>
          </p:nvSpPr>
          <p:spPr>
            <a:xfrm>
              <a:off x="1004760" y="5430240"/>
              <a:ext cx="46080" cy="69480"/>
            </a:xfrm>
            <a:prstGeom prst="rect">
              <a:avLst/>
            </a:prstGeom>
            <a:solidFill>
              <a:schemeClr val="dk1"/>
            </a:solidFill>
            <a:ln w="0">
              <a:noFill/>
            </a:ln>
          </p:spPr>
          <p:style>
            <a:lnRef idx="0"/>
            <a:fillRef idx="0"/>
            <a:effectRef idx="0"/>
            <a:fontRef idx="minor"/>
          </p:style>
        </p:sp>
        <p:sp>
          <p:nvSpPr>
            <p:cNvPr id="2655" name="Google Shape;2624;p50"/>
            <p:cNvSpPr/>
            <p:nvPr/>
          </p:nvSpPr>
          <p:spPr>
            <a:xfrm>
              <a:off x="891720" y="5703480"/>
              <a:ext cx="159120" cy="22680"/>
            </a:xfrm>
            <a:prstGeom prst="rect">
              <a:avLst/>
            </a:prstGeom>
            <a:solidFill>
              <a:schemeClr val="dk1"/>
            </a:solidFill>
            <a:ln w="0">
              <a:noFill/>
            </a:ln>
          </p:spPr>
          <p:style>
            <a:lnRef idx="0"/>
            <a:fillRef idx="0"/>
            <a:effectRef idx="0"/>
            <a:fontRef idx="minor"/>
          </p:style>
        </p:sp>
        <p:sp>
          <p:nvSpPr>
            <p:cNvPr id="2656" name="Google Shape;2625;p50"/>
            <p:cNvSpPr/>
            <p:nvPr/>
          </p:nvSpPr>
          <p:spPr>
            <a:xfrm>
              <a:off x="891720" y="5660640"/>
              <a:ext cx="112320" cy="20880"/>
            </a:xfrm>
            <a:prstGeom prst="rect">
              <a:avLst/>
            </a:prstGeom>
            <a:solidFill>
              <a:schemeClr val="dk1"/>
            </a:solidFill>
            <a:ln w="0">
              <a:noFill/>
            </a:ln>
          </p:spPr>
          <p:style>
            <a:lnRef idx="0"/>
            <a:fillRef idx="0"/>
            <a:effectRef idx="0"/>
            <a:fontRef idx="minor"/>
          </p:style>
        </p:sp>
      </p:grpSp>
      <p:grpSp>
        <p:nvGrpSpPr>
          <p:cNvPr id="2657" name="Google Shape;2626;p50"/>
          <p:cNvGrpSpPr/>
          <p:nvPr/>
        </p:nvGrpSpPr>
        <p:grpSpPr>
          <a:xfrm>
            <a:off x="11023560" y="4675680"/>
            <a:ext cx="363960" cy="367920"/>
            <a:chOff x="11023560" y="4675680"/>
            <a:chExt cx="363960" cy="367920"/>
          </a:xfrm>
        </p:grpSpPr>
        <p:sp>
          <p:nvSpPr>
            <p:cNvPr id="2658" name="Google Shape;2627;p50"/>
            <p:cNvSpPr/>
            <p:nvPr/>
          </p:nvSpPr>
          <p:spPr>
            <a:xfrm>
              <a:off x="11080080" y="4716360"/>
              <a:ext cx="32400" cy="32400"/>
            </a:xfrm>
            <a:prstGeom prst="ellipse">
              <a:avLst/>
            </a:prstGeom>
            <a:solidFill>
              <a:schemeClr val="dk1"/>
            </a:solidFill>
            <a:ln w="0">
              <a:noFill/>
            </a:ln>
          </p:spPr>
          <p:style>
            <a:lnRef idx="0"/>
            <a:fillRef idx="0"/>
            <a:effectRef idx="0"/>
            <a:fontRef idx="minor"/>
          </p:style>
        </p:sp>
        <p:sp>
          <p:nvSpPr>
            <p:cNvPr id="2659" name="Google Shape;2628;p50"/>
            <p:cNvSpPr/>
            <p:nvPr/>
          </p:nvSpPr>
          <p:spPr>
            <a:xfrm>
              <a:off x="11126880" y="4716360"/>
              <a:ext cx="34560" cy="32400"/>
            </a:xfrm>
            <a:prstGeom prst="ellipse">
              <a:avLst/>
            </a:prstGeom>
            <a:solidFill>
              <a:schemeClr val="dk1"/>
            </a:solidFill>
            <a:ln w="0">
              <a:noFill/>
            </a:ln>
          </p:spPr>
          <p:style>
            <a:lnRef idx="0"/>
            <a:fillRef idx="0"/>
            <a:effectRef idx="0"/>
            <a:fontRef idx="minor"/>
          </p:style>
        </p:sp>
        <p:sp>
          <p:nvSpPr>
            <p:cNvPr id="2660" name="Google Shape;2629;p50"/>
            <p:cNvSpPr/>
            <p:nvPr/>
          </p:nvSpPr>
          <p:spPr>
            <a:xfrm>
              <a:off x="11169720" y="4716360"/>
              <a:ext cx="34560" cy="32400"/>
            </a:xfrm>
            <a:prstGeom prst="ellipse">
              <a:avLst/>
            </a:prstGeom>
            <a:solidFill>
              <a:schemeClr val="dk1"/>
            </a:solidFill>
            <a:ln w="0">
              <a:noFill/>
            </a:ln>
          </p:spPr>
          <p:style>
            <a:lnRef idx="0"/>
            <a:fillRef idx="0"/>
            <a:effectRef idx="0"/>
            <a:fontRef idx="minor"/>
          </p:style>
        </p:sp>
        <p:sp>
          <p:nvSpPr>
            <p:cNvPr id="2661" name="Google Shape;2630;p50"/>
            <p:cNvSpPr/>
            <p:nvPr/>
          </p:nvSpPr>
          <p:spPr>
            <a:xfrm>
              <a:off x="11023560" y="4675680"/>
              <a:ext cx="363960" cy="367920"/>
            </a:xfrm>
            <a:custGeom>
              <a:avLst/>
              <a:gdLst/>
              <a:ahLst/>
              <a:rect l="l" t="t" r="r" b="b"/>
              <a:pathLst>
                <a:path w="116" h="117">
                  <a:moveTo>
                    <a:pt x="102" y="22"/>
                  </a:moveTo>
                  <a:cubicBezTo>
                    <a:pt x="94" y="22"/>
                    <a:pt x="94" y="22"/>
                    <a:pt x="94" y="22"/>
                  </a:cubicBezTo>
                  <a:cubicBezTo>
                    <a:pt x="94" y="15"/>
                    <a:pt x="94" y="15"/>
                    <a:pt x="94" y="15"/>
                  </a:cubicBezTo>
                  <a:cubicBezTo>
                    <a:pt x="94" y="7"/>
                    <a:pt x="88" y="0"/>
                    <a:pt x="80" y="0"/>
                  </a:cubicBezTo>
                  <a:cubicBezTo>
                    <a:pt x="15" y="0"/>
                    <a:pt x="15" y="0"/>
                    <a:pt x="15" y="0"/>
                  </a:cubicBezTo>
                  <a:cubicBezTo>
                    <a:pt x="7" y="0"/>
                    <a:pt x="0" y="7"/>
                    <a:pt x="0" y="15"/>
                  </a:cubicBezTo>
                  <a:cubicBezTo>
                    <a:pt x="0" y="80"/>
                    <a:pt x="0" y="80"/>
                    <a:pt x="0" y="80"/>
                  </a:cubicBezTo>
                  <a:cubicBezTo>
                    <a:pt x="0" y="88"/>
                    <a:pt x="7" y="95"/>
                    <a:pt x="15" y="95"/>
                  </a:cubicBezTo>
                  <a:cubicBezTo>
                    <a:pt x="22" y="95"/>
                    <a:pt x="22" y="95"/>
                    <a:pt x="22" y="95"/>
                  </a:cubicBezTo>
                  <a:cubicBezTo>
                    <a:pt x="22" y="102"/>
                    <a:pt x="22" y="102"/>
                    <a:pt x="22" y="102"/>
                  </a:cubicBezTo>
                  <a:cubicBezTo>
                    <a:pt x="22" y="110"/>
                    <a:pt x="28" y="117"/>
                    <a:pt x="36" y="117"/>
                  </a:cubicBezTo>
                  <a:cubicBezTo>
                    <a:pt x="102" y="117"/>
                    <a:pt x="102" y="117"/>
                    <a:pt x="102" y="117"/>
                  </a:cubicBezTo>
                  <a:cubicBezTo>
                    <a:pt x="110" y="117"/>
                    <a:pt x="116" y="110"/>
                    <a:pt x="116" y="102"/>
                  </a:cubicBezTo>
                  <a:cubicBezTo>
                    <a:pt x="116" y="37"/>
                    <a:pt x="116" y="37"/>
                    <a:pt x="116" y="37"/>
                  </a:cubicBezTo>
                  <a:cubicBezTo>
                    <a:pt x="116" y="29"/>
                    <a:pt x="110" y="22"/>
                    <a:pt x="102" y="22"/>
                  </a:cubicBezTo>
                  <a:close/>
                  <a:moveTo>
                    <a:pt x="7" y="15"/>
                  </a:moveTo>
                  <a:cubicBezTo>
                    <a:pt x="7" y="11"/>
                    <a:pt x="11" y="8"/>
                    <a:pt x="15" y="8"/>
                  </a:cubicBezTo>
                  <a:cubicBezTo>
                    <a:pt x="80" y="8"/>
                    <a:pt x="80" y="8"/>
                    <a:pt x="80" y="8"/>
                  </a:cubicBezTo>
                  <a:cubicBezTo>
                    <a:pt x="84" y="8"/>
                    <a:pt x="87" y="11"/>
                    <a:pt x="87" y="15"/>
                  </a:cubicBezTo>
                  <a:cubicBezTo>
                    <a:pt x="87" y="30"/>
                    <a:pt x="87" y="30"/>
                    <a:pt x="87" y="30"/>
                  </a:cubicBezTo>
                  <a:cubicBezTo>
                    <a:pt x="7" y="30"/>
                    <a:pt x="7" y="30"/>
                    <a:pt x="7" y="30"/>
                  </a:cubicBezTo>
                  <a:lnTo>
                    <a:pt x="7" y="15"/>
                  </a:lnTo>
                  <a:close/>
                  <a:moveTo>
                    <a:pt x="15" y="88"/>
                  </a:moveTo>
                  <a:cubicBezTo>
                    <a:pt x="11" y="88"/>
                    <a:pt x="7" y="84"/>
                    <a:pt x="7" y="80"/>
                  </a:cubicBezTo>
                  <a:cubicBezTo>
                    <a:pt x="7" y="37"/>
                    <a:pt x="7" y="37"/>
                    <a:pt x="7" y="37"/>
                  </a:cubicBezTo>
                  <a:cubicBezTo>
                    <a:pt x="87" y="37"/>
                    <a:pt x="87" y="37"/>
                    <a:pt x="87" y="37"/>
                  </a:cubicBezTo>
                  <a:cubicBezTo>
                    <a:pt x="87" y="80"/>
                    <a:pt x="87" y="80"/>
                    <a:pt x="87" y="80"/>
                  </a:cubicBezTo>
                  <a:cubicBezTo>
                    <a:pt x="87" y="84"/>
                    <a:pt x="84" y="88"/>
                    <a:pt x="80" y="88"/>
                  </a:cubicBezTo>
                  <a:lnTo>
                    <a:pt x="15" y="88"/>
                  </a:lnTo>
                  <a:close/>
                  <a:moveTo>
                    <a:pt x="109" y="102"/>
                  </a:moveTo>
                  <a:cubicBezTo>
                    <a:pt x="109" y="106"/>
                    <a:pt x="106" y="109"/>
                    <a:pt x="102" y="109"/>
                  </a:cubicBezTo>
                  <a:cubicBezTo>
                    <a:pt x="36" y="109"/>
                    <a:pt x="36" y="109"/>
                    <a:pt x="36" y="109"/>
                  </a:cubicBezTo>
                  <a:cubicBezTo>
                    <a:pt x="32" y="109"/>
                    <a:pt x="29" y="106"/>
                    <a:pt x="29" y="102"/>
                  </a:cubicBezTo>
                  <a:cubicBezTo>
                    <a:pt x="29" y="95"/>
                    <a:pt x="29" y="95"/>
                    <a:pt x="29" y="95"/>
                  </a:cubicBezTo>
                  <a:cubicBezTo>
                    <a:pt x="80" y="95"/>
                    <a:pt x="80" y="95"/>
                    <a:pt x="80" y="95"/>
                  </a:cubicBezTo>
                  <a:cubicBezTo>
                    <a:pt x="88" y="95"/>
                    <a:pt x="94" y="88"/>
                    <a:pt x="94" y="80"/>
                  </a:cubicBezTo>
                  <a:cubicBezTo>
                    <a:pt x="94" y="51"/>
                    <a:pt x="94" y="51"/>
                    <a:pt x="94" y="51"/>
                  </a:cubicBezTo>
                  <a:cubicBezTo>
                    <a:pt x="109" y="51"/>
                    <a:pt x="109" y="51"/>
                    <a:pt x="109" y="51"/>
                  </a:cubicBezTo>
                  <a:lnTo>
                    <a:pt x="109" y="102"/>
                  </a:lnTo>
                  <a:close/>
                  <a:moveTo>
                    <a:pt x="109" y="44"/>
                  </a:moveTo>
                  <a:cubicBezTo>
                    <a:pt x="94" y="44"/>
                    <a:pt x="94" y="44"/>
                    <a:pt x="94" y="44"/>
                  </a:cubicBezTo>
                  <a:cubicBezTo>
                    <a:pt x="94" y="30"/>
                    <a:pt x="94" y="30"/>
                    <a:pt x="94" y="30"/>
                  </a:cubicBezTo>
                  <a:cubicBezTo>
                    <a:pt x="102" y="30"/>
                    <a:pt x="102" y="30"/>
                    <a:pt x="102" y="30"/>
                  </a:cubicBezTo>
                  <a:cubicBezTo>
                    <a:pt x="106" y="30"/>
                    <a:pt x="109" y="33"/>
                    <a:pt x="109" y="37"/>
                  </a:cubicBezTo>
                  <a:lnTo>
                    <a:pt x="109" y="44"/>
                  </a:lnTo>
                  <a:close/>
                </a:path>
              </a:pathLst>
            </a:custGeom>
            <a:solidFill>
              <a:schemeClr val="dk1"/>
            </a:solidFill>
            <a:ln w="0">
              <a:noFill/>
            </a:ln>
          </p:spPr>
          <p:style>
            <a:lnRef idx="0"/>
            <a:fillRef idx="0"/>
            <a:effectRef idx="0"/>
            <a:fontRef idx="minor"/>
          </p:style>
        </p:sp>
      </p:grpSp>
      <p:sp>
        <p:nvSpPr>
          <p:cNvPr id="2662" name="Google Shape;2631;p50"/>
          <p:cNvSpPr/>
          <p:nvPr/>
        </p:nvSpPr>
        <p:spPr>
          <a:xfrm>
            <a:off x="10293840" y="4675320"/>
            <a:ext cx="363960" cy="367920"/>
          </a:xfrm>
          <a:custGeom>
            <a:avLst/>
            <a:gdLst/>
            <a:ahLst/>
            <a:rect l="l" t="t" r="r" b="b"/>
            <a:pathLst>
              <a:path w="187" h="189">
                <a:moveTo>
                  <a:pt x="0" y="0"/>
                </a:moveTo>
                <a:lnTo>
                  <a:pt x="22" y="164"/>
                </a:lnTo>
                <a:lnTo>
                  <a:pt x="93" y="189"/>
                </a:lnTo>
                <a:lnTo>
                  <a:pt x="163" y="164"/>
                </a:lnTo>
                <a:lnTo>
                  <a:pt x="187" y="0"/>
                </a:lnTo>
                <a:lnTo>
                  <a:pt x="0" y="0"/>
                </a:lnTo>
                <a:close/>
                <a:moveTo>
                  <a:pt x="151" y="48"/>
                </a:moveTo>
                <a:lnTo>
                  <a:pt x="105" y="71"/>
                </a:lnTo>
                <a:lnTo>
                  <a:pt x="146" y="71"/>
                </a:lnTo>
                <a:lnTo>
                  <a:pt x="140" y="142"/>
                </a:lnTo>
                <a:lnTo>
                  <a:pt x="93" y="153"/>
                </a:lnTo>
                <a:lnTo>
                  <a:pt x="47" y="142"/>
                </a:lnTo>
                <a:lnTo>
                  <a:pt x="43" y="106"/>
                </a:lnTo>
                <a:lnTo>
                  <a:pt x="69" y="106"/>
                </a:lnTo>
                <a:lnTo>
                  <a:pt x="72" y="124"/>
                </a:lnTo>
                <a:lnTo>
                  <a:pt x="93" y="129"/>
                </a:lnTo>
                <a:lnTo>
                  <a:pt x="116" y="124"/>
                </a:lnTo>
                <a:lnTo>
                  <a:pt x="119" y="95"/>
                </a:lnTo>
                <a:lnTo>
                  <a:pt x="42" y="95"/>
                </a:lnTo>
                <a:lnTo>
                  <a:pt x="40" y="77"/>
                </a:lnTo>
                <a:lnTo>
                  <a:pt x="53" y="71"/>
                </a:lnTo>
                <a:lnTo>
                  <a:pt x="101" y="48"/>
                </a:lnTo>
                <a:lnTo>
                  <a:pt x="37" y="48"/>
                </a:lnTo>
                <a:lnTo>
                  <a:pt x="34" y="24"/>
                </a:lnTo>
                <a:lnTo>
                  <a:pt x="151" y="24"/>
                </a:lnTo>
                <a:lnTo>
                  <a:pt x="151" y="48"/>
                </a:lnTo>
                <a:close/>
              </a:path>
            </a:pathLst>
          </a:custGeom>
          <a:solidFill>
            <a:schemeClr val="dk1"/>
          </a:solidFill>
          <a:ln w="0">
            <a:noFill/>
          </a:ln>
        </p:spPr>
        <p:style>
          <a:lnRef idx="0"/>
          <a:fillRef idx="0"/>
          <a:effectRef idx="0"/>
          <a:fontRef idx="minor"/>
        </p:style>
      </p:sp>
      <p:sp>
        <p:nvSpPr>
          <p:cNvPr id="2663" name="Google Shape;2632;p50"/>
          <p:cNvSpPr/>
          <p:nvPr/>
        </p:nvSpPr>
        <p:spPr>
          <a:xfrm>
            <a:off x="3720240" y="5408640"/>
            <a:ext cx="363960" cy="363960"/>
          </a:xfrm>
          <a:custGeom>
            <a:avLst/>
            <a:gdLst/>
            <a:ahLst/>
            <a:rect l="l" t="t" r="r" b="b"/>
            <a:pathLst>
              <a:path w="116" h="116">
                <a:moveTo>
                  <a:pt x="109" y="9"/>
                </a:moveTo>
                <a:cubicBezTo>
                  <a:pt x="99" y="4"/>
                  <a:pt x="80" y="0"/>
                  <a:pt x="58" y="0"/>
                </a:cubicBezTo>
                <a:cubicBezTo>
                  <a:pt x="36" y="0"/>
                  <a:pt x="17" y="4"/>
                  <a:pt x="7" y="9"/>
                </a:cubicBezTo>
                <a:cubicBezTo>
                  <a:pt x="3" y="12"/>
                  <a:pt x="0" y="15"/>
                  <a:pt x="0" y="18"/>
                </a:cubicBezTo>
                <a:cubicBezTo>
                  <a:pt x="0" y="98"/>
                  <a:pt x="0" y="98"/>
                  <a:pt x="0" y="98"/>
                </a:cubicBezTo>
                <a:cubicBezTo>
                  <a:pt x="0" y="101"/>
                  <a:pt x="3" y="104"/>
                  <a:pt x="7" y="107"/>
                </a:cubicBezTo>
                <a:cubicBezTo>
                  <a:pt x="17" y="112"/>
                  <a:pt x="36" y="116"/>
                  <a:pt x="58" y="116"/>
                </a:cubicBezTo>
                <a:cubicBezTo>
                  <a:pt x="80" y="116"/>
                  <a:pt x="99" y="112"/>
                  <a:pt x="109" y="107"/>
                </a:cubicBezTo>
                <a:cubicBezTo>
                  <a:pt x="114" y="104"/>
                  <a:pt x="116" y="101"/>
                  <a:pt x="116" y="98"/>
                </a:cubicBezTo>
                <a:cubicBezTo>
                  <a:pt x="116" y="18"/>
                  <a:pt x="116" y="18"/>
                  <a:pt x="116" y="18"/>
                </a:cubicBezTo>
                <a:cubicBezTo>
                  <a:pt x="116" y="15"/>
                  <a:pt x="114" y="12"/>
                  <a:pt x="109" y="9"/>
                </a:cubicBezTo>
                <a:close/>
                <a:moveTo>
                  <a:pt x="58" y="7"/>
                </a:moveTo>
                <a:cubicBezTo>
                  <a:pt x="89" y="7"/>
                  <a:pt x="106" y="14"/>
                  <a:pt x="109" y="18"/>
                </a:cubicBezTo>
                <a:cubicBezTo>
                  <a:pt x="106" y="21"/>
                  <a:pt x="89" y="29"/>
                  <a:pt x="58" y="29"/>
                </a:cubicBezTo>
                <a:cubicBezTo>
                  <a:pt x="27" y="29"/>
                  <a:pt x="10" y="21"/>
                  <a:pt x="7" y="18"/>
                </a:cubicBezTo>
                <a:cubicBezTo>
                  <a:pt x="10" y="14"/>
                  <a:pt x="27" y="7"/>
                  <a:pt x="58" y="7"/>
                </a:cubicBezTo>
                <a:close/>
                <a:moveTo>
                  <a:pt x="58" y="36"/>
                </a:moveTo>
                <a:cubicBezTo>
                  <a:pt x="80" y="36"/>
                  <a:pt x="99" y="32"/>
                  <a:pt x="109" y="27"/>
                </a:cubicBezTo>
                <a:cubicBezTo>
                  <a:pt x="109" y="43"/>
                  <a:pt x="109" y="43"/>
                  <a:pt x="109" y="43"/>
                </a:cubicBezTo>
                <a:cubicBezTo>
                  <a:pt x="109" y="43"/>
                  <a:pt x="109" y="43"/>
                  <a:pt x="109" y="43"/>
                </a:cubicBezTo>
                <a:cubicBezTo>
                  <a:pt x="106" y="47"/>
                  <a:pt x="89" y="54"/>
                  <a:pt x="58" y="54"/>
                </a:cubicBezTo>
                <a:cubicBezTo>
                  <a:pt x="27" y="54"/>
                  <a:pt x="10" y="47"/>
                  <a:pt x="7" y="43"/>
                </a:cubicBezTo>
                <a:cubicBezTo>
                  <a:pt x="7" y="43"/>
                  <a:pt x="7" y="43"/>
                  <a:pt x="7" y="43"/>
                </a:cubicBezTo>
                <a:cubicBezTo>
                  <a:pt x="7" y="27"/>
                  <a:pt x="7" y="27"/>
                  <a:pt x="7" y="27"/>
                </a:cubicBezTo>
                <a:cubicBezTo>
                  <a:pt x="17" y="32"/>
                  <a:pt x="36" y="36"/>
                  <a:pt x="58" y="36"/>
                </a:cubicBezTo>
                <a:close/>
                <a:moveTo>
                  <a:pt x="109" y="98"/>
                </a:moveTo>
                <a:cubicBezTo>
                  <a:pt x="109" y="98"/>
                  <a:pt x="109" y="98"/>
                  <a:pt x="109" y="98"/>
                </a:cubicBezTo>
                <a:cubicBezTo>
                  <a:pt x="106" y="101"/>
                  <a:pt x="89" y="109"/>
                  <a:pt x="58" y="109"/>
                </a:cubicBezTo>
                <a:cubicBezTo>
                  <a:pt x="27" y="109"/>
                  <a:pt x="10" y="101"/>
                  <a:pt x="7" y="98"/>
                </a:cubicBezTo>
                <a:cubicBezTo>
                  <a:pt x="7" y="98"/>
                  <a:pt x="7" y="98"/>
                  <a:pt x="7" y="98"/>
                </a:cubicBezTo>
                <a:cubicBezTo>
                  <a:pt x="7" y="78"/>
                  <a:pt x="7" y="78"/>
                  <a:pt x="7" y="78"/>
                </a:cubicBezTo>
                <a:cubicBezTo>
                  <a:pt x="17" y="83"/>
                  <a:pt x="36" y="87"/>
                  <a:pt x="58" y="87"/>
                </a:cubicBezTo>
                <a:cubicBezTo>
                  <a:pt x="80" y="87"/>
                  <a:pt x="99" y="83"/>
                  <a:pt x="109" y="78"/>
                </a:cubicBezTo>
                <a:lnTo>
                  <a:pt x="109" y="98"/>
                </a:lnTo>
                <a:close/>
                <a:moveTo>
                  <a:pt x="109" y="69"/>
                </a:moveTo>
                <a:cubicBezTo>
                  <a:pt x="109" y="69"/>
                  <a:pt x="109" y="69"/>
                  <a:pt x="109" y="69"/>
                </a:cubicBezTo>
                <a:cubicBezTo>
                  <a:pt x="106" y="72"/>
                  <a:pt x="89" y="80"/>
                  <a:pt x="58" y="80"/>
                </a:cubicBezTo>
                <a:cubicBezTo>
                  <a:pt x="27" y="80"/>
                  <a:pt x="10" y="72"/>
                  <a:pt x="7" y="69"/>
                </a:cubicBezTo>
                <a:cubicBezTo>
                  <a:pt x="7" y="69"/>
                  <a:pt x="7" y="69"/>
                  <a:pt x="7" y="69"/>
                </a:cubicBezTo>
                <a:cubicBezTo>
                  <a:pt x="7" y="52"/>
                  <a:pt x="7" y="52"/>
                  <a:pt x="7" y="52"/>
                </a:cubicBezTo>
                <a:cubicBezTo>
                  <a:pt x="17" y="58"/>
                  <a:pt x="36" y="61"/>
                  <a:pt x="58" y="61"/>
                </a:cubicBezTo>
                <a:cubicBezTo>
                  <a:pt x="80" y="61"/>
                  <a:pt x="99" y="58"/>
                  <a:pt x="109" y="52"/>
                </a:cubicBezTo>
                <a:lnTo>
                  <a:pt x="109" y="69"/>
                </a:lnTo>
                <a:close/>
              </a:path>
            </a:pathLst>
          </a:custGeom>
          <a:solidFill>
            <a:schemeClr val="dk1"/>
          </a:solidFill>
          <a:ln w="0">
            <a:noFill/>
          </a:ln>
        </p:spPr>
        <p:style>
          <a:lnRef idx="0"/>
          <a:fillRef idx="0"/>
          <a:effectRef idx="0"/>
          <a:fontRef idx="minor"/>
        </p:style>
      </p:sp>
      <p:sp>
        <p:nvSpPr>
          <p:cNvPr id="2664" name="Google Shape;2633;p50"/>
          <p:cNvSpPr/>
          <p:nvPr/>
        </p:nvSpPr>
        <p:spPr>
          <a:xfrm>
            <a:off x="1529640" y="5408640"/>
            <a:ext cx="363960" cy="363960"/>
          </a:xfrm>
          <a:custGeom>
            <a:avLst/>
            <a:gdLst/>
            <a:ahLst/>
            <a:rect l="l" t="t" r="r" b="b"/>
            <a:pathLst>
              <a:path w="187" h="187">
                <a:moveTo>
                  <a:pt x="0" y="0"/>
                </a:moveTo>
                <a:lnTo>
                  <a:pt x="0" y="187"/>
                </a:lnTo>
                <a:lnTo>
                  <a:pt x="187" y="187"/>
                </a:lnTo>
                <a:lnTo>
                  <a:pt x="187" y="0"/>
                </a:lnTo>
                <a:lnTo>
                  <a:pt x="0" y="0"/>
                </a:lnTo>
                <a:close/>
                <a:moveTo>
                  <a:pt x="71" y="22"/>
                </a:moveTo>
                <a:lnTo>
                  <a:pt x="82" y="22"/>
                </a:lnTo>
                <a:lnTo>
                  <a:pt x="82" y="35"/>
                </a:lnTo>
                <a:lnTo>
                  <a:pt x="71" y="35"/>
                </a:lnTo>
                <a:lnTo>
                  <a:pt x="71" y="22"/>
                </a:lnTo>
                <a:close/>
                <a:moveTo>
                  <a:pt x="47" y="22"/>
                </a:moveTo>
                <a:lnTo>
                  <a:pt x="58" y="22"/>
                </a:lnTo>
                <a:lnTo>
                  <a:pt x="58" y="35"/>
                </a:lnTo>
                <a:lnTo>
                  <a:pt x="47" y="35"/>
                </a:lnTo>
                <a:lnTo>
                  <a:pt x="47" y="22"/>
                </a:lnTo>
                <a:close/>
                <a:moveTo>
                  <a:pt x="24" y="22"/>
                </a:moveTo>
                <a:lnTo>
                  <a:pt x="36" y="22"/>
                </a:lnTo>
                <a:lnTo>
                  <a:pt x="36" y="35"/>
                </a:lnTo>
                <a:lnTo>
                  <a:pt x="24" y="35"/>
                </a:lnTo>
                <a:lnTo>
                  <a:pt x="24" y="22"/>
                </a:lnTo>
                <a:close/>
                <a:moveTo>
                  <a:pt x="165" y="163"/>
                </a:moveTo>
                <a:lnTo>
                  <a:pt x="24" y="163"/>
                </a:lnTo>
                <a:lnTo>
                  <a:pt x="24" y="47"/>
                </a:lnTo>
                <a:lnTo>
                  <a:pt x="165" y="47"/>
                </a:lnTo>
                <a:lnTo>
                  <a:pt x="165" y="163"/>
                </a:lnTo>
                <a:close/>
              </a:path>
            </a:pathLst>
          </a:custGeom>
          <a:solidFill>
            <a:schemeClr val="dk1"/>
          </a:solidFill>
          <a:ln w="0">
            <a:noFill/>
          </a:ln>
        </p:spPr>
        <p:style>
          <a:lnRef idx="0"/>
          <a:fillRef idx="0"/>
          <a:effectRef idx="0"/>
          <a:fontRef idx="minor"/>
        </p:style>
      </p:sp>
      <p:grpSp>
        <p:nvGrpSpPr>
          <p:cNvPr id="2665" name="Google Shape;2634;p50"/>
          <p:cNvGrpSpPr/>
          <p:nvPr/>
        </p:nvGrpSpPr>
        <p:grpSpPr>
          <a:xfrm>
            <a:off x="2259360" y="5409000"/>
            <a:ext cx="367920" cy="363960"/>
            <a:chOff x="2259360" y="5409000"/>
            <a:chExt cx="367920" cy="363960"/>
          </a:xfrm>
        </p:grpSpPr>
        <p:sp>
          <p:nvSpPr>
            <p:cNvPr id="2666" name="Google Shape;2635;p50"/>
            <p:cNvSpPr/>
            <p:nvPr/>
          </p:nvSpPr>
          <p:spPr>
            <a:xfrm>
              <a:off x="2259360" y="5409000"/>
              <a:ext cx="367920" cy="363960"/>
            </a:xfrm>
            <a:custGeom>
              <a:avLst/>
              <a:gdLst/>
              <a:ahLst/>
              <a:rect l="l" t="t" r="r" b="b"/>
              <a:pathLst>
                <a:path w="189" h="187">
                  <a:moveTo>
                    <a:pt x="0" y="0"/>
                  </a:moveTo>
                  <a:lnTo>
                    <a:pt x="0" y="187"/>
                  </a:lnTo>
                  <a:lnTo>
                    <a:pt x="189" y="187"/>
                  </a:lnTo>
                  <a:lnTo>
                    <a:pt x="189" y="0"/>
                  </a:lnTo>
                  <a:lnTo>
                    <a:pt x="0" y="0"/>
                  </a:lnTo>
                  <a:close/>
                  <a:moveTo>
                    <a:pt x="71" y="22"/>
                  </a:moveTo>
                  <a:lnTo>
                    <a:pt x="82" y="22"/>
                  </a:lnTo>
                  <a:lnTo>
                    <a:pt x="82" y="35"/>
                  </a:lnTo>
                  <a:lnTo>
                    <a:pt x="71" y="35"/>
                  </a:lnTo>
                  <a:lnTo>
                    <a:pt x="71" y="22"/>
                  </a:lnTo>
                  <a:close/>
                  <a:moveTo>
                    <a:pt x="47" y="22"/>
                  </a:moveTo>
                  <a:lnTo>
                    <a:pt x="60" y="22"/>
                  </a:lnTo>
                  <a:lnTo>
                    <a:pt x="60" y="35"/>
                  </a:lnTo>
                  <a:lnTo>
                    <a:pt x="47" y="35"/>
                  </a:lnTo>
                  <a:lnTo>
                    <a:pt x="47" y="22"/>
                  </a:lnTo>
                  <a:close/>
                  <a:moveTo>
                    <a:pt x="24" y="22"/>
                  </a:moveTo>
                  <a:lnTo>
                    <a:pt x="35" y="22"/>
                  </a:lnTo>
                  <a:lnTo>
                    <a:pt x="35" y="35"/>
                  </a:lnTo>
                  <a:lnTo>
                    <a:pt x="24" y="35"/>
                  </a:lnTo>
                  <a:lnTo>
                    <a:pt x="24" y="22"/>
                  </a:lnTo>
                  <a:close/>
                  <a:moveTo>
                    <a:pt x="164" y="163"/>
                  </a:moveTo>
                  <a:lnTo>
                    <a:pt x="24" y="163"/>
                  </a:lnTo>
                  <a:lnTo>
                    <a:pt x="24" y="47"/>
                  </a:lnTo>
                  <a:lnTo>
                    <a:pt x="164" y="47"/>
                  </a:lnTo>
                  <a:lnTo>
                    <a:pt x="164" y="163"/>
                  </a:lnTo>
                  <a:close/>
                </a:path>
              </a:pathLst>
            </a:custGeom>
            <a:solidFill>
              <a:schemeClr val="dk1"/>
            </a:solidFill>
            <a:ln w="0">
              <a:noFill/>
            </a:ln>
          </p:spPr>
          <p:style>
            <a:lnRef idx="0"/>
            <a:fillRef idx="0"/>
            <a:effectRef idx="0"/>
            <a:fontRef idx="minor"/>
          </p:style>
        </p:sp>
        <p:sp>
          <p:nvSpPr>
            <p:cNvPr id="2667" name="Google Shape;2636;p50"/>
            <p:cNvSpPr/>
            <p:nvPr/>
          </p:nvSpPr>
          <p:spPr>
            <a:xfrm>
              <a:off x="2350800" y="5543640"/>
              <a:ext cx="184680" cy="159120"/>
            </a:xfrm>
            <a:custGeom>
              <a:avLst/>
              <a:gdLst/>
              <a:ahLst/>
              <a:rect l="l" t="t" r="r" b="b"/>
              <a:pathLst>
                <a:path w="95" h="82">
                  <a:moveTo>
                    <a:pt x="95" y="36"/>
                  </a:moveTo>
                  <a:lnTo>
                    <a:pt x="71" y="36"/>
                  </a:lnTo>
                  <a:lnTo>
                    <a:pt x="71" y="0"/>
                  </a:lnTo>
                  <a:lnTo>
                    <a:pt x="24" y="0"/>
                  </a:lnTo>
                  <a:lnTo>
                    <a:pt x="24" y="36"/>
                  </a:lnTo>
                  <a:lnTo>
                    <a:pt x="0" y="36"/>
                  </a:lnTo>
                  <a:lnTo>
                    <a:pt x="48" y="82"/>
                  </a:lnTo>
                  <a:lnTo>
                    <a:pt x="95" y="36"/>
                  </a:lnTo>
                  <a:close/>
                </a:path>
              </a:pathLst>
            </a:custGeom>
            <a:solidFill>
              <a:schemeClr val="dk1"/>
            </a:solidFill>
            <a:ln w="0">
              <a:noFill/>
            </a:ln>
          </p:spPr>
          <p:style>
            <a:lnRef idx="0"/>
            <a:fillRef idx="0"/>
            <a:effectRef idx="0"/>
            <a:fontRef idx="minor"/>
          </p:style>
        </p:sp>
      </p:grpSp>
      <p:grpSp>
        <p:nvGrpSpPr>
          <p:cNvPr id="2668" name="Google Shape;2637;p50"/>
          <p:cNvGrpSpPr/>
          <p:nvPr/>
        </p:nvGrpSpPr>
        <p:grpSpPr>
          <a:xfrm>
            <a:off x="2990520" y="5409000"/>
            <a:ext cx="363960" cy="363960"/>
            <a:chOff x="2990520" y="5409000"/>
            <a:chExt cx="363960" cy="363960"/>
          </a:xfrm>
        </p:grpSpPr>
        <p:sp>
          <p:nvSpPr>
            <p:cNvPr id="2669" name="Google Shape;2638;p50"/>
            <p:cNvSpPr/>
            <p:nvPr/>
          </p:nvSpPr>
          <p:spPr>
            <a:xfrm>
              <a:off x="2990520" y="5409000"/>
              <a:ext cx="363960" cy="363960"/>
            </a:xfrm>
            <a:custGeom>
              <a:avLst/>
              <a:gdLst/>
              <a:ahLst/>
              <a:rect l="l" t="t" r="r" b="b"/>
              <a:pathLst>
                <a:path w="187" h="187">
                  <a:moveTo>
                    <a:pt x="0" y="0"/>
                  </a:moveTo>
                  <a:lnTo>
                    <a:pt x="0" y="187"/>
                  </a:lnTo>
                  <a:lnTo>
                    <a:pt x="187" y="187"/>
                  </a:lnTo>
                  <a:lnTo>
                    <a:pt x="187" y="0"/>
                  </a:lnTo>
                  <a:lnTo>
                    <a:pt x="0" y="0"/>
                  </a:lnTo>
                  <a:close/>
                  <a:moveTo>
                    <a:pt x="70" y="22"/>
                  </a:moveTo>
                  <a:lnTo>
                    <a:pt x="83" y="22"/>
                  </a:lnTo>
                  <a:lnTo>
                    <a:pt x="83" y="35"/>
                  </a:lnTo>
                  <a:lnTo>
                    <a:pt x="70" y="35"/>
                  </a:lnTo>
                  <a:lnTo>
                    <a:pt x="70" y="22"/>
                  </a:lnTo>
                  <a:close/>
                  <a:moveTo>
                    <a:pt x="47" y="22"/>
                  </a:moveTo>
                  <a:lnTo>
                    <a:pt x="59" y="22"/>
                  </a:lnTo>
                  <a:lnTo>
                    <a:pt x="59" y="35"/>
                  </a:lnTo>
                  <a:lnTo>
                    <a:pt x="47" y="35"/>
                  </a:lnTo>
                  <a:lnTo>
                    <a:pt x="47" y="22"/>
                  </a:lnTo>
                  <a:close/>
                  <a:moveTo>
                    <a:pt x="23" y="22"/>
                  </a:moveTo>
                  <a:lnTo>
                    <a:pt x="36" y="22"/>
                  </a:lnTo>
                  <a:lnTo>
                    <a:pt x="36" y="35"/>
                  </a:lnTo>
                  <a:lnTo>
                    <a:pt x="23" y="35"/>
                  </a:lnTo>
                  <a:lnTo>
                    <a:pt x="23" y="22"/>
                  </a:lnTo>
                  <a:close/>
                  <a:moveTo>
                    <a:pt x="163" y="163"/>
                  </a:moveTo>
                  <a:lnTo>
                    <a:pt x="23" y="163"/>
                  </a:lnTo>
                  <a:lnTo>
                    <a:pt x="23" y="47"/>
                  </a:lnTo>
                  <a:lnTo>
                    <a:pt x="163" y="47"/>
                  </a:lnTo>
                  <a:lnTo>
                    <a:pt x="163" y="163"/>
                  </a:lnTo>
                  <a:close/>
                </a:path>
              </a:pathLst>
            </a:custGeom>
            <a:solidFill>
              <a:schemeClr val="dk1"/>
            </a:solidFill>
            <a:ln w="0">
              <a:noFill/>
            </a:ln>
          </p:spPr>
          <p:style>
            <a:lnRef idx="0"/>
            <a:fillRef idx="0"/>
            <a:effectRef idx="0"/>
            <a:fontRef idx="minor"/>
          </p:style>
        </p:sp>
        <p:sp>
          <p:nvSpPr>
            <p:cNvPr id="2670" name="Google Shape;2639;p50"/>
            <p:cNvSpPr/>
            <p:nvPr/>
          </p:nvSpPr>
          <p:spPr>
            <a:xfrm>
              <a:off x="3082320" y="5543640"/>
              <a:ext cx="182520" cy="159120"/>
            </a:xfrm>
            <a:custGeom>
              <a:avLst/>
              <a:gdLst/>
              <a:ahLst/>
              <a:rect l="l" t="t" r="r" b="b"/>
              <a:pathLst>
                <a:path w="94" h="82">
                  <a:moveTo>
                    <a:pt x="23" y="82"/>
                  </a:moveTo>
                  <a:lnTo>
                    <a:pt x="70" y="82"/>
                  </a:lnTo>
                  <a:lnTo>
                    <a:pt x="70" y="47"/>
                  </a:lnTo>
                  <a:lnTo>
                    <a:pt x="94" y="47"/>
                  </a:lnTo>
                  <a:lnTo>
                    <a:pt x="47" y="0"/>
                  </a:lnTo>
                  <a:lnTo>
                    <a:pt x="0" y="47"/>
                  </a:lnTo>
                  <a:lnTo>
                    <a:pt x="23" y="47"/>
                  </a:lnTo>
                  <a:lnTo>
                    <a:pt x="23" y="82"/>
                  </a:lnTo>
                  <a:close/>
                </a:path>
              </a:pathLst>
            </a:custGeom>
            <a:solidFill>
              <a:schemeClr val="dk1"/>
            </a:solidFill>
            <a:ln w="0">
              <a:noFill/>
            </a:ln>
          </p:spPr>
          <p:style>
            <a:lnRef idx="0"/>
            <a:fillRef idx="0"/>
            <a:effectRef idx="0"/>
            <a:fontRef idx="minor"/>
          </p:style>
        </p:sp>
      </p:grpSp>
      <p:sp>
        <p:nvSpPr>
          <p:cNvPr id="2671" name="Google Shape;2640;p50"/>
          <p:cNvSpPr/>
          <p:nvPr/>
        </p:nvSpPr>
        <p:spPr>
          <a:xfrm>
            <a:off x="8832960" y="4675320"/>
            <a:ext cx="344520" cy="342720"/>
          </a:xfrm>
          <a:custGeom>
            <a:avLst/>
            <a:gdLst/>
            <a:ahLst/>
            <a:rect l="l" t="t" r="r" b="b"/>
            <a:pathLst>
              <a:path w="110" h="109">
                <a:moveTo>
                  <a:pt x="106" y="5"/>
                </a:moveTo>
                <a:cubicBezTo>
                  <a:pt x="104" y="3"/>
                  <a:pt x="101" y="0"/>
                  <a:pt x="94" y="0"/>
                </a:cubicBezTo>
                <a:cubicBezTo>
                  <a:pt x="45" y="0"/>
                  <a:pt x="45" y="0"/>
                  <a:pt x="45" y="0"/>
                </a:cubicBezTo>
                <a:cubicBezTo>
                  <a:pt x="29" y="0"/>
                  <a:pt x="18" y="13"/>
                  <a:pt x="18" y="22"/>
                </a:cubicBezTo>
                <a:cubicBezTo>
                  <a:pt x="18" y="73"/>
                  <a:pt x="18" y="73"/>
                  <a:pt x="18" y="73"/>
                </a:cubicBezTo>
                <a:cubicBezTo>
                  <a:pt x="18" y="75"/>
                  <a:pt x="17" y="77"/>
                  <a:pt x="16" y="80"/>
                </a:cubicBezTo>
                <a:cubicBezTo>
                  <a:pt x="15" y="80"/>
                  <a:pt x="15" y="80"/>
                  <a:pt x="15" y="80"/>
                </a:cubicBezTo>
                <a:cubicBezTo>
                  <a:pt x="5" y="80"/>
                  <a:pt x="0" y="88"/>
                  <a:pt x="0" y="95"/>
                </a:cubicBezTo>
                <a:cubicBezTo>
                  <a:pt x="0" y="102"/>
                  <a:pt x="5" y="109"/>
                  <a:pt x="15" y="109"/>
                </a:cubicBezTo>
                <a:cubicBezTo>
                  <a:pt x="69" y="109"/>
                  <a:pt x="69" y="109"/>
                  <a:pt x="69" y="109"/>
                </a:cubicBezTo>
                <a:cubicBezTo>
                  <a:pt x="82" y="109"/>
                  <a:pt x="84" y="73"/>
                  <a:pt x="84" y="73"/>
                </a:cubicBezTo>
                <a:cubicBezTo>
                  <a:pt x="84" y="30"/>
                  <a:pt x="84" y="30"/>
                  <a:pt x="84" y="30"/>
                </a:cubicBezTo>
                <a:cubicBezTo>
                  <a:pt x="94" y="30"/>
                  <a:pt x="94" y="30"/>
                  <a:pt x="94" y="30"/>
                </a:cubicBezTo>
                <a:cubicBezTo>
                  <a:pt x="104" y="30"/>
                  <a:pt x="110" y="22"/>
                  <a:pt x="110" y="14"/>
                </a:cubicBezTo>
                <a:cubicBezTo>
                  <a:pt x="110" y="10"/>
                  <a:pt x="109" y="7"/>
                  <a:pt x="106" y="5"/>
                </a:cubicBezTo>
                <a:close/>
                <a:moveTo>
                  <a:pt x="76" y="20"/>
                </a:moveTo>
                <a:cubicBezTo>
                  <a:pt x="76" y="21"/>
                  <a:pt x="76" y="21"/>
                  <a:pt x="76" y="22"/>
                </a:cubicBezTo>
                <a:cubicBezTo>
                  <a:pt x="76" y="73"/>
                  <a:pt x="76" y="73"/>
                  <a:pt x="76" y="73"/>
                </a:cubicBezTo>
                <a:cubicBezTo>
                  <a:pt x="76" y="83"/>
                  <a:pt x="72" y="101"/>
                  <a:pt x="69" y="102"/>
                </a:cubicBezTo>
                <a:cubicBezTo>
                  <a:pt x="15" y="102"/>
                  <a:pt x="15" y="102"/>
                  <a:pt x="15" y="102"/>
                </a:cubicBezTo>
                <a:cubicBezTo>
                  <a:pt x="13" y="102"/>
                  <a:pt x="11" y="101"/>
                  <a:pt x="10" y="101"/>
                </a:cubicBezTo>
                <a:cubicBezTo>
                  <a:pt x="8" y="99"/>
                  <a:pt x="7" y="97"/>
                  <a:pt x="7" y="95"/>
                </a:cubicBezTo>
                <a:cubicBezTo>
                  <a:pt x="7" y="92"/>
                  <a:pt x="9" y="89"/>
                  <a:pt x="12" y="88"/>
                </a:cubicBezTo>
                <a:cubicBezTo>
                  <a:pt x="13" y="88"/>
                  <a:pt x="14" y="88"/>
                  <a:pt x="15" y="88"/>
                </a:cubicBezTo>
                <a:cubicBezTo>
                  <a:pt x="62" y="88"/>
                  <a:pt x="62" y="88"/>
                  <a:pt x="62" y="88"/>
                </a:cubicBezTo>
                <a:cubicBezTo>
                  <a:pt x="64" y="88"/>
                  <a:pt x="65" y="86"/>
                  <a:pt x="65" y="84"/>
                </a:cubicBezTo>
                <a:cubicBezTo>
                  <a:pt x="65" y="82"/>
                  <a:pt x="64" y="80"/>
                  <a:pt x="62" y="80"/>
                </a:cubicBezTo>
                <a:cubicBezTo>
                  <a:pt x="24" y="80"/>
                  <a:pt x="24" y="80"/>
                  <a:pt x="24" y="80"/>
                </a:cubicBezTo>
                <a:cubicBezTo>
                  <a:pt x="25" y="78"/>
                  <a:pt x="26" y="75"/>
                  <a:pt x="26" y="73"/>
                </a:cubicBezTo>
                <a:cubicBezTo>
                  <a:pt x="26" y="22"/>
                  <a:pt x="26" y="22"/>
                  <a:pt x="26" y="22"/>
                </a:cubicBezTo>
                <a:cubicBezTo>
                  <a:pt x="26" y="17"/>
                  <a:pt x="33" y="8"/>
                  <a:pt x="45" y="8"/>
                </a:cubicBezTo>
                <a:cubicBezTo>
                  <a:pt x="78" y="8"/>
                  <a:pt x="78" y="8"/>
                  <a:pt x="78" y="8"/>
                </a:cubicBezTo>
                <a:cubicBezTo>
                  <a:pt x="76" y="12"/>
                  <a:pt x="76" y="16"/>
                  <a:pt x="76" y="20"/>
                </a:cubicBezTo>
                <a:close/>
                <a:moveTo>
                  <a:pt x="101" y="20"/>
                </a:moveTo>
                <a:cubicBezTo>
                  <a:pt x="100" y="21"/>
                  <a:pt x="98" y="22"/>
                  <a:pt x="94" y="22"/>
                </a:cubicBezTo>
                <a:cubicBezTo>
                  <a:pt x="84" y="22"/>
                  <a:pt x="84" y="22"/>
                  <a:pt x="84" y="22"/>
                </a:cubicBezTo>
                <a:cubicBezTo>
                  <a:pt x="84" y="21"/>
                  <a:pt x="84" y="20"/>
                  <a:pt x="84" y="20"/>
                </a:cubicBezTo>
                <a:cubicBezTo>
                  <a:pt x="83" y="16"/>
                  <a:pt x="83" y="12"/>
                  <a:pt x="85" y="10"/>
                </a:cubicBezTo>
                <a:cubicBezTo>
                  <a:pt x="87" y="8"/>
                  <a:pt x="89" y="8"/>
                  <a:pt x="92" y="8"/>
                </a:cubicBezTo>
                <a:cubicBezTo>
                  <a:pt x="94" y="8"/>
                  <a:pt x="94" y="8"/>
                  <a:pt x="94" y="8"/>
                </a:cubicBezTo>
                <a:cubicBezTo>
                  <a:pt x="100" y="8"/>
                  <a:pt x="103" y="10"/>
                  <a:pt x="103" y="14"/>
                </a:cubicBezTo>
                <a:cubicBezTo>
                  <a:pt x="103" y="16"/>
                  <a:pt x="102" y="18"/>
                  <a:pt x="101" y="20"/>
                </a:cubicBezTo>
                <a:close/>
              </a:path>
            </a:pathLst>
          </a:custGeom>
          <a:solidFill>
            <a:schemeClr val="dk1"/>
          </a:solidFill>
          <a:ln w="0">
            <a:noFill/>
          </a:ln>
        </p:spPr>
        <p:style>
          <a:lnRef idx="0"/>
          <a:fillRef idx="0"/>
          <a:effectRef idx="0"/>
          <a:fontRef idx="minor"/>
        </p:style>
      </p:sp>
      <p:grpSp>
        <p:nvGrpSpPr>
          <p:cNvPr id="2672" name="Google Shape;2641;p50"/>
          <p:cNvGrpSpPr/>
          <p:nvPr/>
        </p:nvGrpSpPr>
        <p:grpSpPr>
          <a:xfrm>
            <a:off x="5912640" y="5409000"/>
            <a:ext cx="362160" cy="363960"/>
            <a:chOff x="5912640" y="5409000"/>
            <a:chExt cx="362160" cy="363960"/>
          </a:xfrm>
        </p:grpSpPr>
        <p:sp>
          <p:nvSpPr>
            <p:cNvPr id="2673" name="Google Shape;2642;p50"/>
            <p:cNvSpPr/>
            <p:nvPr/>
          </p:nvSpPr>
          <p:spPr>
            <a:xfrm>
              <a:off x="5912640" y="5409000"/>
              <a:ext cx="362160" cy="363960"/>
            </a:xfrm>
            <a:custGeom>
              <a:avLst/>
              <a:gdLst/>
              <a:ahLst/>
              <a:rect l="l" t="t" r="r" b="b"/>
              <a:pathLst>
                <a:path w="186" h="187">
                  <a:moveTo>
                    <a:pt x="0" y="0"/>
                  </a:moveTo>
                  <a:lnTo>
                    <a:pt x="0" y="187"/>
                  </a:lnTo>
                  <a:lnTo>
                    <a:pt x="186" y="187"/>
                  </a:lnTo>
                  <a:lnTo>
                    <a:pt x="186" y="0"/>
                  </a:lnTo>
                  <a:lnTo>
                    <a:pt x="0" y="0"/>
                  </a:lnTo>
                  <a:close/>
                  <a:moveTo>
                    <a:pt x="175" y="176"/>
                  </a:moveTo>
                  <a:lnTo>
                    <a:pt x="11" y="176"/>
                  </a:lnTo>
                  <a:lnTo>
                    <a:pt x="11" y="11"/>
                  </a:lnTo>
                  <a:lnTo>
                    <a:pt x="175" y="11"/>
                  </a:lnTo>
                  <a:lnTo>
                    <a:pt x="175" y="176"/>
                  </a:lnTo>
                  <a:close/>
                </a:path>
              </a:pathLst>
            </a:custGeom>
            <a:solidFill>
              <a:schemeClr val="dk1"/>
            </a:solidFill>
            <a:ln w="0">
              <a:noFill/>
            </a:ln>
          </p:spPr>
          <p:style>
            <a:lnRef idx="0"/>
            <a:fillRef idx="0"/>
            <a:effectRef idx="0"/>
            <a:fontRef idx="minor"/>
          </p:style>
        </p:sp>
        <p:sp>
          <p:nvSpPr>
            <p:cNvPr id="2674" name="Google Shape;2643;p50"/>
            <p:cNvSpPr/>
            <p:nvPr/>
          </p:nvSpPr>
          <p:spPr>
            <a:xfrm>
              <a:off x="5955480" y="5451840"/>
              <a:ext cx="276120" cy="229320"/>
            </a:xfrm>
            <a:prstGeom prst="rect">
              <a:avLst/>
            </a:prstGeom>
            <a:solidFill>
              <a:schemeClr val="dk1"/>
            </a:solidFill>
            <a:ln w="0">
              <a:noFill/>
            </a:ln>
          </p:spPr>
          <p:style>
            <a:lnRef idx="0"/>
            <a:fillRef idx="0"/>
            <a:effectRef idx="0"/>
            <a:fontRef idx="minor"/>
          </p:style>
        </p:sp>
      </p:grpSp>
      <p:grpSp>
        <p:nvGrpSpPr>
          <p:cNvPr id="2675" name="Google Shape;2644;p50"/>
          <p:cNvGrpSpPr/>
          <p:nvPr/>
        </p:nvGrpSpPr>
        <p:grpSpPr>
          <a:xfrm>
            <a:off x="6640200" y="5451840"/>
            <a:ext cx="363960" cy="321120"/>
            <a:chOff x="6640200" y="5451840"/>
            <a:chExt cx="363960" cy="321120"/>
          </a:xfrm>
        </p:grpSpPr>
        <p:sp>
          <p:nvSpPr>
            <p:cNvPr id="2676" name="Google Shape;2645;p50"/>
            <p:cNvSpPr/>
            <p:nvPr/>
          </p:nvSpPr>
          <p:spPr>
            <a:xfrm>
              <a:off x="6640200" y="5451840"/>
              <a:ext cx="363960" cy="321120"/>
            </a:xfrm>
            <a:custGeom>
              <a:avLst/>
              <a:gdLst/>
              <a:ahLst/>
              <a:rect l="l" t="t" r="r" b="b"/>
              <a:pathLst>
                <a:path w="187" h="165">
                  <a:moveTo>
                    <a:pt x="0" y="0"/>
                  </a:moveTo>
                  <a:lnTo>
                    <a:pt x="0" y="165"/>
                  </a:lnTo>
                  <a:lnTo>
                    <a:pt x="187" y="165"/>
                  </a:lnTo>
                  <a:lnTo>
                    <a:pt x="187" y="0"/>
                  </a:lnTo>
                  <a:lnTo>
                    <a:pt x="0" y="0"/>
                  </a:lnTo>
                  <a:close/>
                  <a:moveTo>
                    <a:pt x="176" y="154"/>
                  </a:moveTo>
                  <a:lnTo>
                    <a:pt x="36" y="154"/>
                  </a:lnTo>
                  <a:lnTo>
                    <a:pt x="36" y="13"/>
                  </a:lnTo>
                  <a:lnTo>
                    <a:pt x="176" y="13"/>
                  </a:lnTo>
                  <a:lnTo>
                    <a:pt x="176" y="154"/>
                  </a:lnTo>
                  <a:close/>
                </a:path>
              </a:pathLst>
            </a:custGeom>
            <a:solidFill>
              <a:schemeClr val="dk1"/>
            </a:solidFill>
            <a:ln w="0">
              <a:noFill/>
            </a:ln>
          </p:spPr>
          <p:style>
            <a:lnRef idx="0"/>
            <a:fillRef idx="0"/>
            <a:effectRef idx="0"/>
            <a:fontRef idx="minor"/>
          </p:style>
        </p:sp>
        <p:sp>
          <p:nvSpPr>
            <p:cNvPr id="2677" name="Google Shape;2646;p50"/>
            <p:cNvSpPr/>
            <p:nvPr/>
          </p:nvSpPr>
          <p:spPr>
            <a:xfrm>
              <a:off x="6747480" y="5496840"/>
              <a:ext cx="190440" cy="229320"/>
            </a:xfrm>
            <a:custGeom>
              <a:avLst/>
              <a:gdLst/>
              <a:ahLst/>
              <a:rect l="l" t="t" r="r" b="b"/>
              <a:pathLst>
                <a:path w="61" h="73">
                  <a:moveTo>
                    <a:pt x="13" y="73"/>
                  </a:moveTo>
                  <a:cubicBezTo>
                    <a:pt x="18" y="73"/>
                    <a:pt x="23" y="71"/>
                    <a:pt x="24" y="67"/>
                  </a:cubicBezTo>
                  <a:cubicBezTo>
                    <a:pt x="24" y="61"/>
                    <a:pt x="24" y="61"/>
                    <a:pt x="24" y="61"/>
                  </a:cubicBezTo>
                  <a:cubicBezTo>
                    <a:pt x="24" y="61"/>
                    <a:pt x="24" y="61"/>
                    <a:pt x="24" y="61"/>
                  </a:cubicBezTo>
                  <a:cubicBezTo>
                    <a:pt x="24" y="23"/>
                    <a:pt x="24" y="23"/>
                    <a:pt x="24" y="23"/>
                  </a:cubicBezTo>
                  <a:cubicBezTo>
                    <a:pt x="53" y="16"/>
                    <a:pt x="53" y="16"/>
                    <a:pt x="53" y="16"/>
                  </a:cubicBezTo>
                  <a:cubicBezTo>
                    <a:pt x="53" y="40"/>
                    <a:pt x="53" y="40"/>
                    <a:pt x="53" y="40"/>
                  </a:cubicBezTo>
                  <a:cubicBezTo>
                    <a:pt x="52" y="39"/>
                    <a:pt x="51" y="39"/>
                    <a:pt x="50" y="39"/>
                  </a:cubicBezTo>
                  <a:cubicBezTo>
                    <a:pt x="43" y="39"/>
                    <a:pt x="37" y="43"/>
                    <a:pt x="37" y="49"/>
                  </a:cubicBezTo>
                  <a:cubicBezTo>
                    <a:pt x="37" y="54"/>
                    <a:pt x="43" y="58"/>
                    <a:pt x="50" y="58"/>
                  </a:cubicBezTo>
                  <a:cubicBezTo>
                    <a:pt x="54" y="58"/>
                    <a:pt x="58" y="56"/>
                    <a:pt x="61" y="53"/>
                  </a:cubicBezTo>
                  <a:cubicBezTo>
                    <a:pt x="61" y="0"/>
                    <a:pt x="61" y="0"/>
                    <a:pt x="61" y="0"/>
                  </a:cubicBezTo>
                  <a:cubicBezTo>
                    <a:pt x="53" y="1"/>
                    <a:pt x="53" y="1"/>
                    <a:pt x="53" y="1"/>
                  </a:cubicBezTo>
                  <a:cubicBezTo>
                    <a:pt x="24" y="8"/>
                    <a:pt x="24" y="8"/>
                    <a:pt x="24" y="8"/>
                  </a:cubicBezTo>
                  <a:cubicBezTo>
                    <a:pt x="17" y="9"/>
                    <a:pt x="17" y="9"/>
                    <a:pt x="17" y="9"/>
                  </a:cubicBezTo>
                  <a:cubicBezTo>
                    <a:pt x="17" y="55"/>
                    <a:pt x="17" y="55"/>
                    <a:pt x="17" y="55"/>
                  </a:cubicBezTo>
                  <a:cubicBezTo>
                    <a:pt x="16" y="55"/>
                    <a:pt x="14" y="54"/>
                    <a:pt x="13" y="54"/>
                  </a:cubicBezTo>
                  <a:cubicBezTo>
                    <a:pt x="6" y="54"/>
                    <a:pt x="0" y="59"/>
                    <a:pt x="0" y="64"/>
                  </a:cubicBezTo>
                  <a:cubicBezTo>
                    <a:pt x="0" y="69"/>
                    <a:pt x="6" y="73"/>
                    <a:pt x="13" y="73"/>
                  </a:cubicBezTo>
                  <a:close/>
                </a:path>
              </a:pathLst>
            </a:custGeom>
            <a:solidFill>
              <a:schemeClr val="dk1"/>
            </a:solidFill>
            <a:ln w="0">
              <a:noFill/>
            </a:ln>
          </p:spPr>
          <p:style>
            <a:lnRef idx="0"/>
            <a:fillRef idx="0"/>
            <a:effectRef idx="0"/>
            <a:fontRef idx="minor"/>
          </p:style>
        </p:sp>
      </p:grpSp>
      <p:grpSp>
        <p:nvGrpSpPr>
          <p:cNvPr id="2678" name="Google Shape;2647;p50"/>
          <p:cNvGrpSpPr/>
          <p:nvPr/>
        </p:nvGrpSpPr>
        <p:grpSpPr>
          <a:xfrm>
            <a:off x="4449600" y="5409000"/>
            <a:ext cx="321120" cy="250920"/>
            <a:chOff x="4449600" y="5409000"/>
            <a:chExt cx="321120" cy="250920"/>
          </a:xfrm>
        </p:grpSpPr>
        <p:sp>
          <p:nvSpPr>
            <p:cNvPr id="2679" name="Google Shape;2648;p50"/>
            <p:cNvSpPr/>
            <p:nvPr/>
          </p:nvSpPr>
          <p:spPr>
            <a:xfrm>
              <a:off x="4582440" y="5490720"/>
              <a:ext cx="112320" cy="112320"/>
            </a:xfrm>
            <a:custGeom>
              <a:avLst/>
              <a:gdLst/>
              <a:ahLst/>
              <a:rect l="l" t="t"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3" y="28"/>
                  </a:moveTo>
                  <a:cubicBezTo>
                    <a:pt x="11" y="26"/>
                    <a:pt x="10" y="23"/>
                    <a:pt x="10" y="20"/>
                  </a:cubicBezTo>
                  <a:cubicBezTo>
                    <a:pt x="10" y="14"/>
                    <a:pt x="15" y="9"/>
                    <a:pt x="21" y="9"/>
                  </a:cubicBezTo>
                  <a:cubicBezTo>
                    <a:pt x="24" y="9"/>
                    <a:pt x="27" y="10"/>
                    <a:pt x="29" y="13"/>
                  </a:cubicBezTo>
                  <a:cubicBezTo>
                    <a:pt x="21" y="14"/>
                    <a:pt x="14" y="20"/>
                    <a:pt x="13" y="28"/>
                  </a:cubicBezTo>
                  <a:close/>
                </a:path>
              </a:pathLst>
            </a:custGeom>
            <a:solidFill>
              <a:schemeClr val="dk1"/>
            </a:solidFill>
            <a:ln w="0">
              <a:noFill/>
            </a:ln>
          </p:spPr>
          <p:style>
            <a:lnRef idx="0"/>
            <a:fillRef idx="0"/>
            <a:effectRef idx="0"/>
            <a:fontRef idx="minor"/>
          </p:style>
        </p:sp>
        <p:sp>
          <p:nvSpPr>
            <p:cNvPr id="2680" name="Google Shape;2649;p50"/>
            <p:cNvSpPr/>
            <p:nvPr/>
          </p:nvSpPr>
          <p:spPr>
            <a:xfrm>
              <a:off x="4449600" y="5409000"/>
              <a:ext cx="321120" cy="250920"/>
            </a:xfrm>
            <a:custGeom>
              <a:avLst/>
              <a:gdLst/>
              <a:ahLst/>
              <a:rect l="l" t="t" r="r" b="b"/>
              <a:pathLst>
                <a:path w="102" h="80">
                  <a:moveTo>
                    <a:pt x="95" y="7"/>
                  </a:moveTo>
                  <a:cubicBezTo>
                    <a:pt x="87" y="7"/>
                    <a:pt x="87" y="7"/>
                    <a:pt x="87" y="7"/>
                  </a:cubicBezTo>
                  <a:cubicBezTo>
                    <a:pt x="87" y="0"/>
                    <a:pt x="87" y="0"/>
                    <a:pt x="87" y="0"/>
                  </a:cubicBezTo>
                  <a:cubicBezTo>
                    <a:pt x="80" y="0"/>
                    <a:pt x="80" y="0"/>
                    <a:pt x="80" y="0"/>
                  </a:cubicBezTo>
                  <a:cubicBezTo>
                    <a:pt x="80" y="7"/>
                    <a:pt x="80" y="7"/>
                    <a:pt x="80" y="7"/>
                  </a:cubicBezTo>
                  <a:cubicBezTo>
                    <a:pt x="44" y="7"/>
                    <a:pt x="44" y="7"/>
                    <a:pt x="44" y="7"/>
                  </a:cubicBezTo>
                  <a:cubicBezTo>
                    <a:pt x="44" y="4"/>
                    <a:pt x="41" y="0"/>
                    <a:pt x="37" y="0"/>
                  </a:cubicBezTo>
                  <a:cubicBezTo>
                    <a:pt x="22" y="0"/>
                    <a:pt x="22" y="0"/>
                    <a:pt x="22" y="0"/>
                  </a:cubicBezTo>
                  <a:cubicBezTo>
                    <a:pt x="18" y="0"/>
                    <a:pt x="15" y="4"/>
                    <a:pt x="15" y="7"/>
                  </a:cubicBezTo>
                  <a:cubicBezTo>
                    <a:pt x="8" y="7"/>
                    <a:pt x="8" y="7"/>
                    <a:pt x="8" y="7"/>
                  </a:cubicBezTo>
                  <a:cubicBezTo>
                    <a:pt x="4" y="7"/>
                    <a:pt x="0" y="10"/>
                    <a:pt x="0" y="14"/>
                  </a:cubicBezTo>
                  <a:cubicBezTo>
                    <a:pt x="0" y="72"/>
                    <a:pt x="0" y="72"/>
                    <a:pt x="0" y="72"/>
                  </a:cubicBezTo>
                  <a:cubicBezTo>
                    <a:pt x="0" y="76"/>
                    <a:pt x="4" y="80"/>
                    <a:pt x="8" y="80"/>
                  </a:cubicBezTo>
                  <a:cubicBezTo>
                    <a:pt x="95" y="80"/>
                    <a:pt x="95" y="80"/>
                    <a:pt x="95" y="80"/>
                  </a:cubicBezTo>
                  <a:cubicBezTo>
                    <a:pt x="99" y="80"/>
                    <a:pt x="102" y="76"/>
                    <a:pt x="102" y="72"/>
                  </a:cubicBezTo>
                  <a:cubicBezTo>
                    <a:pt x="102" y="14"/>
                    <a:pt x="102" y="14"/>
                    <a:pt x="102" y="14"/>
                  </a:cubicBezTo>
                  <a:cubicBezTo>
                    <a:pt x="102" y="10"/>
                    <a:pt x="99" y="7"/>
                    <a:pt x="95" y="7"/>
                  </a:cubicBezTo>
                  <a:close/>
                  <a:moveTo>
                    <a:pt x="18" y="32"/>
                  </a:moveTo>
                  <a:cubicBezTo>
                    <a:pt x="15" y="32"/>
                    <a:pt x="12" y="29"/>
                    <a:pt x="12" y="26"/>
                  </a:cubicBezTo>
                  <a:cubicBezTo>
                    <a:pt x="12" y="23"/>
                    <a:pt x="15" y="21"/>
                    <a:pt x="18" y="21"/>
                  </a:cubicBezTo>
                  <a:cubicBezTo>
                    <a:pt x="21" y="21"/>
                    <a:pt x="23" y="23"/>
                    <a:pt x="23" y="26"/>
                  </a:cubicBezTo>
                  <a:cubicBezTo>
                    <a:pt x="23" y="29"/>
                    <a:pt x="21" y="32"/>
                    <a:pt x="18" y="32"/>
                  </a:cubicBezTo>
                  <a:close/>
                  <a:moveTo>
                    <a:pt x="60" y="72"/>
                  </a:moveTo>
                  <a:cubicBezTo>
                    <a:pt x="45" y="72"/>
                    <a:pt x="33" y="59"/>
                    <a:pt x="33" y="44"/>
                  </a:cubicBezTo>
                  <a:cubicBezTo>
                    <a:pt x="33" y="29"/>
                    <a:pt x="45" y="16"/>
                    <a:pt x="60" y="16"/>
                  </a:cubicBezTo>
                  <a:cubicBezTo>
                    <a:pt x="76" y="16"/>
                    <a:pt x="88" y="29"/>
                    <a:pt x="88" y="44"/>
                  </a:cubicBezTo>
                  <a:cubicBezTo>
                    <a:pt x="88" y="59"/>
                    <a:pt x="76" y="72"/>
                    <a:pt x="60" y="72"/>
                  </a:cubicBezTo>
                  <a:close/>
                </a:path>
              </a:pathLst>
            </a:custGeom>
            <a:solidFill>
              <a:schemeClr val="dk1"/>
            </a:solidFill>
            <a:ln w="0">
              <a:noFill/>
            </a:ln>
          </p:spPr>
          <p:style>
            <a:lnRef idx="0"/>
            <a:fillRef idx="0"/>
            <a:effectRef idx="0"/>
            <a:fontRef idx="minor"/>
          </p:style>
        </p:sp>
      </p:grpSp>
      <p:sp>
        <p:nvSpPr>
          <p:cNvPr id="2681" name="Google Shape;2650;p50"/>
          <p:cNvSpPr/>
          <p:nvPr/>
        </p:nvSpPr>
        <p:spPr>
          <a:xfrm>
            <a:off x="7373880" y="5404680"/>
            <a:ext cx="363960" cy="322920"/>
          </a:xfrm>
          <a:custGeom>
            <a:avLst/>
            <a:gdLst/>
            <a:ahLst/>
            <a:rect l="l" t="t" r="r" b="b"/>
            <a:pathLst>
              <a:path w="116" h="103">
                <a:moveTo>
                  <a:pt x="108" y="23"/>
                </a:moveTo>
                <a:cubicBezTo>
                  <a:pt x="68" y="23"/>
                  <a:pt x="68" y="23"/>
                  <a:pt x="68" y="23"/>
                </a:cubicBezTo>
                <a:cubicBezTo>
                  <a:pt x="84" y="7"/>
                  <a:pt x="84" y="7"/>
                  <a:pt x="84" y="7"/>
                </a:cubicBezTo>
                <a:cubicBezTo>
                  <a:pt x="85" y="6"/>
                  <a:pt x="85" y="3"/>
                  <a:pt x="84" y="2"/>
                </a:cubicBezTo>
                <a:cubicBezTo>
                  <a:pt x="83" y="0"/>
                  <a:pt x="80" y="0"/>
                  <a:pt x="79" y="2"/>
                </a:cubicBezTo>
                <a:cubicBezTo>
                  <a:pt x="58" y="23"/>
                  <a:pt x="58" y="23"/>
                  <a:pt x="58" y="23"/>
                </a:cubicBezTo>
                <a:cubicBezTo>
                  <a:pt x="54" y="23"/>
                  <a:pt x="54" y="23"/>
                  <a:pt x="54" y="23"/>
                </a:cubicBezTo>
                <a:cubicBezTo>
                  <a:pt x="33" y="2"/>
                  <a:pt x="33" y="2"/>
                  <a:pt x="33" y="2"/>
                </a:cubicBezTo>
                <a:cubicBezTo>
                  <a:pt x="31" y="0"/>
                  <a:pt x="29" y="0"/>
                  <a:pt x="28" y="2"/>
                </a:cubicBezTo>
                <a:cubicBezTo>
                  <a:pt x="26" y="3"/>
                  <a:pt x="26" y="6"/>
                  <a:pt x="28" y="7"/>
                </a:cubicBezTo>
                <a:cubicBezTo>
                  <a:pt x="43" y="23"/>
                  <a:pt x="43" y="23"/>
                  <a:pt x="43" y="23"/>
                </a:cubicBezTo>
                <a:cubicBezTo>
                  <a:pt x="7" y="23"/>
                  <a:pt x="7" y="23"/>
                  <a:pt x="7" y="23"/>
                </a:cubicBezTo>
                <a:cubicBezTo>
                  <a:pt x="3" y="23"/>
                  <a:pt x="0" y="26"/>
                  <a:pt x="0" y="30"/>
                </a:cubicBezTo>
                <a:cubicBezTo>
                  <a:pt x="0" y="95"/>
                  <a:pt x="0" y="95"/>
                  <a:pt x="0" y="95"/>
                </a:cubicBezTo>
                <a:cubicBezTo>
                  <a:pt x="0" y="99"/>
                  <a:pt x="3" y="103"/>
                  <a:pt x="7" y="103"/>
                </a:cubicBezTo>
                <a:cubicBezTo>
                  <a:pt x="108" y="103"/>
                  <a:pt x="108" y="103"/>
                  <a:pt x="108" y="103"/>
                </a:cubicBezTo>
                <a:cubicBezTo>
                  <a:pt x="112" y="103"/>
                  <a:pt x="116" y="99"/>
                  <a:pt x="116" y="95"/>
                </a:cubicBezTo>
                <a:cubicBezTo>
                  <a:pt x="116" y="30"/>
                  <a:pt x="116" y="30"/>
                  <a:pt x="116" y="30"/>
                </a:cubicBezTo>
                <a:cubicBezTo>
                  <a:pt x="116" y="26"/>
                  <a:pt x="112" y="23"/>
                  <a:pt x="108" y="23"/>
                </a:cubicBezTo>
                <a:close/>
                <a:moveTo>
                  <a:pt x="79" y="88"/>
                </a:moveTo>
                <a:cubicBezTo>
                  <a:pt x="14" y="88"/>
                  <a:pt x="14" y="88"/>
                  <a:pt x="14" y="88"/>
                </a:cubicBezTo>
                <a:cubicBezTo>
                  <a:pt x="14" y="37"/>
                  <a:pt x="14" y="37"/>
                  <a:pt x="14" y="37"/>
                </a:cubicBezTo>
                <a:cubicBezTo>
                  <a:pt x="79" y="37"/>
                  <a:pt x="79" y="37"/>
                  <a:pt x="79" y="37"/>
                </a:cubicBezTo>
                <a:lnTo>
                  <a:pt x="79" y="88"/>
                </a:lnTo>
                <a:close/>
                <a:moveTo>
                  <a:pt x="101" y="66"/>
                </a:moveTo>
                <a:cubicBezTo>
                  <a:pt x="94" y="66"/>
                  <a:pt x="94" y="66"/>
                  <a:pt x="94" y="66"/>
                </a:cubicBezTo>
                <a:cubicBezTo>
                  <a:pt x="94" y="59"/>
                  <a:pt x="94" y="59"/>
                  <a:pt x="94" y="59"/>
                </a:cubicBezTo>
                <a:cubicBezTo>
                  <a:pt x="101" y="59"/>
                  <a:pt x="101" y="59"/>
                  <a:pt x="101" y="59"/>
                </a:cubicBezTo>
                <a:lnTo>
                  <a:pt x="101" y="66"/>
                </a:lnTo>
                <a:close/>
                <a:moveTo>
                  <a:pt x="101" y="52"/>
                </a:moveTo>
                <a:cubicBezTo>
                  <a:pt x="94" y="52"/>
                  <a:pt x="94" y="52"/>
                  <a:pt x="94" y="52"/>
                </a:cubicBezTo>
                <a:cubicBezTo>
                  <a:pt x="94" y="45"/>
                  <a:pt x="94" y="45"/>
                  <a:pt x="94" y="45"/>
                </a:cubicBezTo>
                <a:cubicBezTo>
                  <a:pt x="101" y="45"/>
                  <a:pt x="101" y="45"/>
                  <a:pt x="101" y="45"/>
                </a:cubicBezTo>
                <a:lnTo>
                  <a:pt x="101" y="52"/>
                </a:lnTo>
                <a:close/>
              </a:path>
            </a:pathLst>
          </a:custGeom>
          <a:solidFill>
            <a:schemeClr val="dk1"/>
          </a:solidFill>
          <a:ln w="0">
            <a:noFill/>
          </a:ln>
        </p:spPr>
        <p:style>
          <a:lnRef idx="0"/>
          <a:fillRef idx="0"/>
          <a:effectRef idx="0"/>
          <a:fontRef idx="minor"/>
        </p:style>
      </p:sp>
      <p:grpSp>
        <p:nvGrpSpPr>
          <p:cNvPr id="2682" name="Google Shape;2651;p50"/>
          <p:cNvGrpSpPr/>
          <p:nvPr/>
        </p:nvGrpSpPr>
        <p:grpSpPr>
          <a:xfrm>
            <a:off x="8103240" y="5502600"/>
            <a:ext cx="363960" cy="270360"/>
            <a:chOff x="8103240" y="5502600"/>
            <a:chExt cx="363960" cy="270360"/>
          </a:xfrm>
        </p:grpSpPr>
        <p:sp>
          <p:nvSpPr>
            <p:cNvPr id="2683" name="Google Shape;2652;p50"/>
            <p:cNvSpPr/>
            <p:nvPr/>
          </p:nvSpPr>
          <p:spPr>
            <a:xfrm>
              <a:off x="8216280" y="5639040"/>
              <a:ext cx="112320" cy="67680"/>
            </a:xfrm>
            <a:custGeom>
              <a:avLst/>
              <a:gdLst/>
              <a:ahLst/>
              <a:rect l="l" t="t" r="r" b="b"/>
              <a:pathLst>
                <a:path w="58" h="35">
                  <a:moveTo>
                    <a:pt x="58" y="0"/>
                  </a:moveTo>
                  <a:lnTo>
                    <a:pt x="0" y="0"/>
                  </a:lnTo>
                  <a:lnTo>
                    <a:pt x="0" y="35"/>
                  </a:lnTo>
                  <a:lnTo>
                    <a:pt x="58" y="35"/>
                  </a:lnTo>
                  <a:lnTo>
                    <a:pt x="58" y="0"/>
                  </a:lnTo>
                  <a:close/>
                  <a:moveTo>
                    <a:pt x="24" y="24"/>
                  </a:moveTo>
                  <a:lnTo>
                    <a:pt x="11" y="24"/>
                  </a:lnTo>
                  <a:lnTo>
                    <a:pt x="11" y="12"/>
                  </a:lnTo>
                  <a:lnTo>
                    <a:pt x="24" y="12"/>
                  </a:lnTo>
                  <a:lnTo>
                    <a:pt x="24" y="24"/>
                  </a:lnTo>
                  <a:close/>
                  <a:moveTo>
                    <a:pt x="46" y="24"/>
                  </a:moveTo>
                  <a:lnTo>
                    <a:pt x="35" y="24"/>
                  </a:lnTo>
                  <a:lnTo>
                    <a:pt x="35" y="12"/>
                  </a:lnTo>
                  <a:lnTo>
                    <a:pt x="46" y="12"/>
                  </a:lnTo>
                  <a:lnTo>
                    <a:pt x="46" y="24"/>
                  </a:lnTo>
                  <a:close/>
                </a:path>
              </a:pathLst>
            </a:custGeom>
            <a:solidFill>
              <a:schemeClr val="dk1"/>
            </a:solidFill>
            <a:ln w="0">
              <a:noFill/>
            </a:ln>
          </p:spPr>
          <p:style>
            <a:lnRef idx="0"/>
            <a:fillRef idx="0"/>
            <a:effectRef idx="0"/>
            <a:fontRef idx="minor"/>
          </p:style>
        </p:sp>
        <p:sp>
          <p:nvSpPr>
            <p:cNvPr id="2684" name="Google Shape;2653;p50"/>
            <p:cNvSpPr/>
            <p:nvPr/>
          </p:nvSpPr>
          <p:spPr>
            <a:xfrm>
              <a:off x="8103240" y="5502600"/>
              <a:ext cx="363960" cy="270360"/>
            </a:xfrm>
            <a:custGeom>
              <a:avLst/>
              <a:gdLst/>
              <a:ahLst/>
              <a:rect l="l" t="t" r="r" b="b"/>
              <a:pathLst>
                <a:path w="116" h="86">
                  <a:moveTo>
                    <a:pt x="114" y="39"/>
                  </a:moveTo>
                  <a:cubicBezTo>
                    <a:pt x="113" y="38"/>
                    <a:pt x="112" y="38"/>
                    <a:pt x="111" y="39"/>
                  </a:cubicBezTo>
                  <a:cubicBezTo>
                    <a:pt x="101" y="43"/>
                    <a:pt x="101" y="43"/>
                    <a:pt x="101" y="43"/>
                  </a:cubicBezTo>
                  <a:cubicBezTo>
                    <a:pt x="101" y="29"/>
                    <a:pt x="101" y="29"/>
                    <a:pt x="101" y="29"/>
                  </a:cubicBezTo>
                  <a:cubicBezTo>
                    <a:pt x="101" y="25"/>
                    <a:pt x="98" y="22"/>
                    <a:pt x="94" y="22"/>
                  </a:cubicBezTo>
                  <a:cubicBezTo>
                    <a:pt x="72" y="22"/>
                    <a:pt x="72" y="22"/>
                    <a:pt x="72" y="22"/>
                  </a:cubicBezTo>
                  <a:cubicBezTo>
                    <a:pt x="72" y="14"/>
                    <a:pt x="72" y="14"/>
                    <a:pt x="72" y="14"/>
                  </a:cubicBezTo>
                  <a:cubicBezTo>
                    <a:pt x="51" y="7"/>
                    <a:pt x="51" y="7"/>
                    <a:pt x="51" y="7"/>
                  </a:cubicBezTo>
                  <a:cubicBezTo>
                    <a:pt x="7" y="7"/>
                    <a:pt x="7" y="7"/>
                    <a:pt x="7" y="7"/>
                  </a:cubicBezTo>
                  <a:cubicBezTo>
                    <a:pt x="7" y="3"/>
                    <a:pt x="7" y="3"/>
                    <a:pt x="7" y="3"/>
                  </a:cubicBezTo>
                  <a:cubicBezTo>
                    <a:pt x="7" y="1"/>
                    <a:pt x="5" y="0"/>
                    <a:pt x="3" y="0"/>
                  </a:cubicBezTo>
                  <a:cubicBezTo>
                    <a:pt x="1" y="0"/>
                    <a:pt x="0" y="1"/>
                    <a:pt x="0" y="3"/>
                  </a:cubicBezTo>
                  <a:cubicBezTo>
                    <a:pt x="0" y="25"/>
                    <a:pt x="0" y="25"/>
                    <a:pt x="0" y="25"/>
                  </a:cubicBezTo>
                  <a:cubicBezTo>
                    <a:pt x="0" y="27"/>
                    <a:pt x="1" y="29"/>
                    <a:pt x="3" y="29"/>
                  </a:cubicBezTo>
                  <a:cubicBezTo>
                    <a:pt x="5" y="29"/>
                    <a:pt x="7" y="27"/>
                    <a:pt x="7" y="25"/>
                  </a:cubicBezTo>
                  <a:cubicBezTo>
                    <a:pt x="7" y="22"/>
                    <a:pt x="7" y="22"/>
                    <a:pt x="7" y="22"/>
                  </a:cubicBezTo>
                  <a:cubicBezTo>
                    <a:pt x="22" y="22"/>
                    <a:pt x="22" y="22"/>
                    <a:pt x="22" y="22"/>
                  </a:cubicBezTo>
                  <a:cubicBezTo>
                    <a:pt x="18" y="22"/>
                    <a:pt x="14" y="25"/>
                    <a:pt x="14" y="29"/>
                  </a:cubicBezTo>
                  <a:cubicBezTo>
                    <a:pt x="14" y="80"/>
                    <a:pt x="14" y="80"/>
                    <a:pt x="14" y="80"/>
                  </a:cubicBezTo>
                  <a:cubicBezTo>
                    <a:pt x="14" y="82"/>
                    <a:pt x="16" y="85"/>
                    <a:pt x="18" y="86"/>
                  </a:cubicBezTo>
                  <a:cubicBezTo>
                    <a:pt x="98" y="86"/>
                    <a:pt x="98" y="86"/>
                    <a:pt x="98" y="86"/>
                  </a:cubicBezTo>
                  <a:cubicBezTo>
                    <a:pt x="100" y="85"/>
                    <a:pt x="101" y="82"/>
                    <a:pt x="101" y="80"/>
                  </a:cubicBezTo>
                  <a:cubicBezTo>
                    <a:pt x="101" y="65"/>
                    <a:pt x="101" y="65"/>
                    <a:pt x="101" y="65"/>
                  </a:cubicBezTo>
                  <a:cubicBezTo>
                    <a:pt x="111" y="70"/>
                    <a:pt x="111" y="70"/>
                    <a:pt x="111" y="70"/>
                  </a:cubicBezTo>
                  <a:cubicBezTo>
                    <a:pt x="112" y="70"/>
                    <a:pt x="113" y="70"/>
                    <a:pt x="114" y="70"/>
                  </a:cubicBezTo>
                  <a:cubicBezTo>
                    <a:pt x="115" y="69"/>
                    <a:pt x="116" y="68"/>
                    <a:pt x="116" y="66"/>
                  </a:cubicBezTo>
                  <a:cubicBezTo>
                    <a:pt x="116" y="42"/>
                    <a:pt x="116" y="42"/>
                    <a:pt x="116" y="42"/>
                  </a:cubicBezTo>
                  <a:cubicBezTo>
                    <a:pt x="116" y="41"/>
                    <a:pt x="115" y="39"/>
                    <a:pt x="114" y="39"/>
                  </a:cubicBezTo>
                  <a:close/>
                  <a:moveTo>
                    <a:pt x="80" y="72"/>
                  </a:moveTo>
                  <a:cubicBezTo>
                    <a:pt x="29" y="72"/>
                    <a:pt x="29" y="72"/>
                    <a:pt x="29" y="72"/>
                  </a:cubicBezTo>
                  <a:cubicBezTo>
                    <a:pt x="29" y="36"/>
                    <a:pt x="29" y="36"/>
                    <a:pt x="29" y="36"/>
                  </a:cubicBezTo>
                  <a:cubicBezTo>
                    <a:pt x="80" y="36"/>
                    <a:pt x="80" y="36"/>
                    <a:pt x="80" y="36"/>
                  </a:cubicBezTo>
                  <a:lnTo>
                    <a:pt x="80" y="72"/>
                  </a:lnTo>
                  <a:close/>
                </a:path>
              </a:pathLst>
            </a:custGeom>
            <a:solidFill>
              <a:schemeClr val="dk1"/>
            </a:solidFill>
            <a:ln w="0">
              <a:noFill/>
            </a:ln>
          </p:spPr>
          <p:style>
            <a:lnRef idx="0"/>
            <a:fillRef idx="0"/>
            <a:effectRef idx="0"/>
            <a:fontRef idx="minor"/>
          </p:style>
        </p:sp>
      </p:grpSp>
      <p:grpSp>
        <p:nvGrpSpPr>
          <p:cNvPr id="2685" name="Google Shape;2654;p50"/>
          <p:cNvGrpSpPr/>
          <p:nvPr/>
        </p:nvGrpSpPr>
        <p:grpSpPr>
          <a:xfrm>
            <a:off x="5183280" y="5409000"/>
            <a:ext cx="363960" cy="363960"/>
            <a:chOff x="5183280" y="5409000"/>
            <a:chExt cx="363960" cy="363960"/>
          </a:xfrm>
        </p:grpSpPr>
        <p:sp>
          <p:nvSpPr>
            <p:cNvPr id="2686" name="Google Shape;2655;p50"/>
            <p:cNvSpPr/>
            <p:nvPr/>
          </p:nvSpPr>
          <p:spPr>
            <a:xfrm>
              <a:off x="5296320" y="5549400"/>
              <a:ext cx="149400" cy="151560"/>
            </a:xfrm>
            <a:custGeom>
              <a:avLst/>
              <a:gdLst/>
              <a:ahLst/>
              <a:rect l="l" t="t" r="r" b="b"/>
              <a:pathLst>
                <a:path w="48" h="48">
                  <a:moveTo>
                    <a:pt x="6" y="46"/>
                  </a:moveTo>
                  <a:cubicBezTo>
                    <a:pt x="44" y="27"/>
                    <a:pt x="44" y="27"/>
                    <a:pt x="44" y="27"/>
                  </a:cubicBezTo>
                  <a:cubicBezTo>
                    <a:pt x="48" y="25"/>
                    <a:pt x="48" y="22"/>
                    <a:pt x="44" y="20"/>
                  </a:cubicBezTo>
                  <a:cubicBezTo>
                    <a:pt x="6" y="2"/>
                    <a:pt x="6" y="2"/>
                    <a:pt x="6" y="2"/>
                  </a:cubicBezTo>
                  <a:cubicBezTo>
                    <a:pt x="3" y="0"/>
                    <a:pt x="0" y="2"/>
                    <a:pt x="0" y="6"/>
                  </a:cubicBezTo>
                  <a:cubicBezTo>
                    <a:pt x="0" y="42"/>
                    <a:pt x="0" y="42"/>
                    <a:pt x="0" y="42"/>
                  </a:cubicBezTo>
                  <a:cubicBezTo>
                    <a:pt x="0" y="46"/>
                    <a:pt x="3" y="48"/>
                    <a:pt x="6" y="46"/>
                  </a:cubicBezTo>
                  <a:close/>
                </a:path>
              </a:pathLst>
            </a:custGeom>
            <a:solidFill>
              <a:schemeClr val="dk1"/>
            </a:solidFill>
            <a:ln w="0">
              <a:noFill/>
            </a:ln>
          </p:spPr>
          <p:style>
            <a:lnRef idx="0"/>
            <a:fillRef idx="0"/>
            <a:effectRef idx="0"/>
            <a:fontRef idx="minor"/>
          </p:style>
        </p:sp>
        <p:sp>
          <p:nvSpPr>
            <p:cNvPr id="2687" name="Google Shape;2656;p50"/>
            <p:cNvSpPr/>
            <p:nvPr/>
          </p:nvSpPr>
          <p:spPr>
            <a:xfrm>
              <a:off x="5183280" y="5409000"/>
              <a:ext cx="363960" cy="363960"/>
            </a:xfrm>
            <a:custGeom>
              <a:avLst/>
              <a:gdLst/>
              <a:ahLst/>
              <a:rect l="l" t="t" r="r" b="b"/>
              <a:pathLst>
                <a:path w="116" h="116">
                  <a:moveTo>
                    <a:pt x="105" y="0"/>
                  </a:moveTo>
                  <a:cubicBezTo>
                    <a:pt x="11" y="0"/>
                    <a:pt x="11" y="0"/>
                    <a:pt x="11" y="0"/>
                  </a:cubicBezTo>
                  <a:cubicBezTo>
                    <a:pt x="5" y="0"/>
                    <a:pt x="0" y="5"/>
                    <a:pt x="0" y="11"/>
                  </a:cubicBezTo>
                  <a:cubicBezTo>
                    <a:pt x="0" y="105"/>
                    <a:pt x="0" y="105"/>
                    <a:pt x="0" y="105"/>
                  </a:cubicBezTo>
                  <a:cubicBezTo>
                    <a:pt x="0" y="111"/>
                    <a:pt x="5" y="116"/>
                    <a:pt x="11" y="116"/>
                  </a:cubicBezTo>
                  <a:cubicBezTo>
                    <a:pt x="105" y="116"/>
                    <a:pt x="105" y="116"/>
                    <a:pt x="105" y="116"/>
                  </a:cubicBezTo>
                  <a:cubicBezTo>
                    <a:pt x="111" y="116"/>
                    <a:pt x="116" y="111"/>
                    <a:pt x="116" y="105"/>
                  </a:cubicBezTo>
                  <a:cubicBezTo>
                    <a:pt x="116" y="11"/>
                    <a:pt x="116" y="11"/>
                    <a:pt x="116" y="11"/>
                  </a:cubicBezTo>
                  <a:cubicBezTo>
                    <a:pt x="116" y="5"/>
                    <a:pt x="111" y="0"/>
                    <a:pt x="105" y="0"/>
                  </a:cubicBezTo>
                  <a:close/>
                  <a:moveTo>
                    <a:pt x="72" y="7"/>
                  </a:moveTo>
                  <a:cubicBezTo>
                    <a:pt x="79" y="22"/>
                    <a:pt x="79" y="22"/>
                    <a:pt x="79" y="22"/>
                  </a:cubicBezTo>
                  <a:cubicBezTo>
                    <a:pt x="65" y="22"/>
                    <a:pt x="65" y="22"/>
                    <a:pt x="65" y="22"/>
                  </a:cubicBezTo>
                  <a:cubicBezTo>
                    <a:pt x="58" y="7"/>
                    <a:pt x="58" y="7"/>
                    <a:pt x="58" y="7"/>
                  </a:cubicBezTo>
                  <a:lnTo>
                    <a:pt x="72" y="7"/>
                  </a:lnTo>
                  <a:close/>
                  <a:moveTo>
                    <a:pt x="43" y="7"/>
                  </a:moveTo>
                  <a:cubicBezTo>
                    <a:pt x="50" y="22"/>
                    <a:pt x="50" y="22"/>
                    <a:pt x="50" y="22"/>
                  </a:cubicBezTo>
                  <a:cubicBezTo>
                    <a:pt x="36" y="22"/>
                    <a:pt x="36" y="22"/>
                    <a:pt x="36" y="22"/>
                  </a:cubicBezTo>
                  <a:cubicBezTo>
                    <a:pt x="29" y="7"/>
                    <a:pt x="29" y="7"/>
                    <a:pt x="29" y="7"/>
                  </a:cubicBezTo>
                  <a:lnTo>
                    <a:pt x="43" y="7"/>
                  </a:lnTo>
                  <a:close/>
                  <a:moveTo>
                    <a:pt x="7" y="11"/>
                  </a:moveTo>
                  <a:cubicBezTo>
                    <a:pt x="7" y="9"/>
                    <a:pt x="9" y="7"/>
                    <a:pt x="11" y="7"/>
                  </a:cubicBezTo>
                  <a:cubicBezTo>
                    <a:pt x="14" y="7"/>
                    <a:pt x="14" y="7"/>
                    <a:pt x="14" y="7"/>
                  </a:cubicBezTo>
                  <a:cubicBezTo>
                    <a:pt x="21" y="22"/>
                    <a:pt x="21" y="22"/>
                    <a:pt x="21" y="22"/>
                  </a:cubicBezTo>
                  <a:cubicBezTo>
                    <a:pt x="7" y="22"/>
                    <a:pt x="7" y="22"/>
                    <a:pt x="7" y="22"/>
                  </a:cubicBezTo>
                  <a:lnTo>
                    <a:pt x="7" y="11"/>
                  </a:lnTo>
                  <a:close/>
                  <a:moveTo>
                    <a:pt x="109" y="105"/>
                  </a:moveTo>
                  <a:cubicBezTo>
                    <a:pt x="109" y="107"/>
                    <a:pt x="107" y="109"/>
                    <a:pt x="105" y="109"/>
                  </a:cubicBezTo>
                  <a:cubicBezTo>
                    <a:pt x="11" y="109"/>
                    <a:pt x="11" y="109"/>
                    <a:pt x="11" y="109"/>
                  </a:cubicBezTo>
                  <a:cubicBezTo>
                    <a:pt x="9" y="109"/>
                    <a:pt x="7" y="107"/>
                    <a:pt x="7" y="105"/>
                  </a:cubicBezTo>
                  <a:cubicBezTo>
                    <a:pt x="7" y="29"/>
                    <a:pt x="7" y="29"/>
                    <a:pt x="7" y="29"/>
                  </a:cubicBezTo>
                  <a:cubicBezTo>
                    <a:pt x="109" y="29"/>
                    <a:pt x="109" y="29"/>
                    <a:pt x="109" y="29"/>
                  </a:cubicBezTo>
                  <a:lnTo>
                    <a:pt x="109" y="105"/>
                  </a:lnTo>
                  <a:close/>
                  <a:moveTo>
                    <a:pt x="94" y="22"/>
                  </a:moveTo>
                  <a:cubicBezTo>
                    <a:pt x="87" y="7"/>
                    <a:pt x="87" y="7"/>
                    <a:pt x="87" y="7"/>
                  </a:cubicBezTo>
                  <a:cubicBezTo>
                    <a:pt x="101" y="7"/>
                    <a:pt x="101" y="7"/>
                    <a:pt x="101" y="7"/>
                  </a:cubicBezTo>
                  <a:cubicBezTo>
                    <a:pt x="109" y="22"/>
                    <a:pt x="109" y="22"/>
                    <a:pt x="109" y="22"/>
                  </a:cubicBezTo>
                  <a:lnTo>
                    <a:pt x="94" y="22"/>
                  </a:lnTo>
                  <a:close/>
                </a:path>
              </a:pathLst>
            </a:custGeom>
            <a:solidFill>
              <a:schemeClr val="dk1"/>
            </a:solidFill>
            <a:ln w="0">
              <a:noFill/>
            </a:ln>
          </p:spPr>
          <p:style>
            <a:lnRef idx="0"/>
            <a:fillRef idx="0"/>
            <a:effectRef idx="0"/>
            <a:fontRef idx="minor"/>
          </p:style>
        </p:sp>
      </p:grpSp>
      <p:grpSp>
        <p:nvGrpSpPr>
          <p:cNvPr id="2688" name="Google Shape;2657;p50"/>
          <p:cNvGrpSpPr/>
          <p:nvPr/>
        </p:nvGrpSpPr>
        <p:grpSpPr>
          <a:xfrm>
            <a:off x="10293840" y="5409000"/>
            <a:ext cx="317160" cy="363960"/>
            <a:chOff x="10293840" y="5409000"/>
            <a:chExt cx="317160" cy="363960"/>
          </a:xfrm>
        </p:grpSpPr>
        <p:sp>
          <p:nvSpPr>
            <p:cNvPr id="2689" name="Google Shape;2658;p50"/>
            <p:cNvSpPr/>
            <p:nvPr/>
          </p:nvSpPr>
          <p:spPr>
            <a:xfrm>
              <a:off x="10293840" y="5409000"/>
              <a:ext cx="317160" cy="363960"/>
            </a:xfrm>
            <a:custGeom>
              <a:avLst/>
              <a:gdLst/>
              <a:ahLst/>
              <a:rect l="l" t="t" r="r" b="b"/>
              <a:pathLst>
                <a:path w="101" h="116">
                  <a:moveTo>
                    <a:pt x="94" y="0"/>
                  </a:moveTo>
                  <a:cubicBezTo>
                    <a:pt x="7" y="0"/>
                    <a:pt x="7" y="0"/>
                    <a:pt x="7" y="0"/>
                  </a:cubicBezTo>
                  <a:cubicBezTo>
                    <a:pt x="3" y="0"/>
                    <a:pt x="0" y="3"/>
                    <a:pt x="0" y="7"/>
                  </a:cubicBezTo>
                  <a:cubicBezTo>
                    <a:pt x="0" y="109"/>
                    <a:pt x="0" y="109"/>
                    <a:pt x="0" y="109"/>
                  </a:cubicBezTo>
                  <a:cubicBezTo>
                    <a:pt x="0" y="113"/>
                    <a:pt x="3" y="116"/>
                    <a:pt x="7" y="116"/>
                  </a:cubicBezTo>
                  <a:cubicBezTo>
                    <a:pt x="94" y="116"/>
                    <a:pt x="94" y="116"/>
                    <a:pt x="94" y="116"/>
                  </a:cubicBezTo>
                  <a:cubicBezTo>
                    <a:pt x="98" y="116"/>
                    <a:pt x="101" y="113"/>
                    <a:pt x="101" y="109"/>
                  </a:cubicBezTo>
                  <a:cubicBezTo>
                    <a:pt x="101" y="7"/>
                    <a:pt x="101" y="7"/>
                    <a:pt x="101" y="7"/>
                  </a:cubicBezTo>
                  <a:cubicBezTo>
                    <a:pt x="101" y="3"/>
                    <a:pt x="98" y="0"/>
                    <a:pt x="94" y="0"/>
                  </a:cubicBezTo>
                  <a:close/>
                  <a:moveTo>
                    <a:pt x="11" y="7"/>
                  </a:moveTo>
                  <a:cubicBezTo>
                    <a:pt x="13" y="7"/>
                    <a:pt x="14" y="9"/>
                    <a:pt x="14" y="11"/>
                  </a:cubicBezTo>
                  <a:cubicBezTo>
                    <a:pt x="14" y="13"/>
                    <a:pt x="13" y="14"/>
                    <a:pt x="11" y="14"/>
                  </a:cubicBezTo>
                  <a:cubicBezTo>
                    <a:pt x="9" y="14"/>
                    <a:pt x="7" y="13"/>
                    <a:pt x="7" y="11"/>
                  </a:cubicBezTo>
                  <a:cubicBezTo>
                    <a:pt x="7" y="9"/>
                    <a:pt x="9" y="7"/>
                    <a:pt x="11" y="7"/>
                  </a:cubicBezTo>
                  <a:close/>
                  <a:moveTo>
                    <a:pt x="51" y="87"/>
                  </a:moveTo>
                  <a:cubicBezTo>
                    <a:pt x="50" y="87"/>
                    <a:pt x="50" y="87"/>
                    <a:pt x="49" y="87"/>
                  </a:cubicBezTo>
                  <a:cubicBezTo>
                    <a:pt x="42" y="100"/>
                    <a:pt x="40" y="103"/>
                    <a:pt x="39" y="104"/>
                  </a:cubicBezTo>
                  <a:cubicBezTo>
                    <a:pt x="35" y="107"/>
                    <a:pt x="30" y="110"/>
                    <a:pt x="24" y="110"/>
                  </a:cubicBezTo>
                  <a:cubicBezTo>
                    <a:pt x="20" y="110"/>
                    <a:pt x="15" y="108"/>
                    <a:pt x="12" y="105"/>
                  </a:cubicBezTo>
                  <a:cubicBezTo>
                    <a:pt x="9" y="102"/>
                    <a:pt x="7" y="97"/>
                    <a:pt x="7" y="92"/>
                  </a:cubicBezTo>
                  <a:cubicBezTo>
                    <a:pt x="7" y="87"/>
                    <a:pt x="9" y="82"/>
                    <a:pt x="13" y="78"/>
                  </a:cubicBezTo>
                  <a:cubicBezTo>
                    <a:pt x="15" y="76"/>
                    <a:pt x="17" y="74"/>
                    <a:pt x="21" y="72"/>
                  </a:cubicBezTo>
                  <a:cubicBezTo>
                    <a:pt x="17" y="66"/>
                    <a:pt x="14" y="59"/>
                    <a:pt x="14" y="51"/>
                  </a:cubicBezTo>
                  <a:cubicBezTo>
                    <a:pt x="14" y="31"/>
                    <a:pt x="30" y="14"/>
                    <a:pt x="51" y="14"/>
                  </a:cubicBezTo>
                  <a:cubicBezTo>
                    <a:pt x="71" y="14"/>
                    <a:pt x="87" y="31"/>
                    <a:pt x="87" y="51"/>
                  </a:cubicBezTo>
                  <a:cubicBezTo>
                    <a:pt x="87" y="71"/>
                    <a:pt x="71" y="87"/>
                    <a:pt x="51" y="87"/>
                  </a:cubicBezTo>
                  <a:close/>
                  <a:moveTo>
                    <a:pt x="94" y="105"/>
                  </a:moveTo>
                  <a:cubicBezTo>
                    <a:pt x="94" y="107"/>
                    <a:pt x="92" y="109"/>
                    <a:pt x="90" y="109"/>
                  </a:cubicBezTo>
                  <a:cubicBezTo>
                    <a:pt x="88" y="109"/>
                    <a:pt x="87" y="107"/>
                    <a:pt x="87" y="105"/>
                  </a:cubicBezTo>
                  <a:cubicBezTo>
                    <a:pt x="87" y="98"/>
                    <a:pt x="87" y="98"/>
                    <a:pt x="87" y="98"/>
                  </a:cubicBezTo>
                  <a:cubicBezTo>
                    <a:pt x="87" y="96"/>
                    <a:pt x="88" y="94"/>
                    <a:pt x="90" y="94"/>
                  </a:cubicBezTo>
                  <a:cubicBezTo>
                    <a:pt x="92" y="94"/>
                    <a:pt x="94" y="96"/>
                    <a:pt x="94" y="98"/>
                  </a:cubicBezTo>
                  <a:lnTo>
                    <a:pt x="94" y="105"/>
                  </a:lnTo>
                  <a:close/>
                  <a:moveTo>
                    <a:pt x="90" y="14"/>
                  </a:moveTo>
                  <a:cubicBezTo>
                    <a:pt x="88" y="14"/>
                    <a:pt x="87" y="13"/>
                    <a:pt x="87" y="11"/>
                  </a:cubicBezTo>
                  <a:cubicBezTo>
                    <a:pt x="87" y="9"/>
                    <a:pt x="88" y="7"/>
                    <a:pt x="90" y="7"/>
                  </a:cubicBezTo>
                  <a:cubicBezTo>
                    <a:pt x="92" y="7"/>
                    <a:pt x="94" y="9"/>
                    <a:pt x="94" y="11"/>
                  </a:cubicBezTo>
                  <a:cubicBezTo>
                    <a:pt x="94" y="13"/>
                    <a:pt x="92" y="14"/>
                    <a:pt x="90" y="14"/>
                  </a:cubicBezTo>
                  <a:close/>
                </a:path>
              </a:pathLst>
            </a:custGeom>
            <a:solidFill>
              <a:schemeClr val="dk1"/>
            </a:solidFill>
            <a:ln w="0">
              <a:noFill/>
            </a:ln>
          </p:spPr>
          <p:style>
            <a:lnRef idx="0"/>
            <a:fillRef idx="0"/>
            <a:effectRef idx="0"/>
            <a:fontRef idx="minor"/>
          </p:style>
        </p:sp>
        <p:sp>
          <p:nvSpPr>
            <p:cNvPr id="2690" name="Google Shape;2659;p50"/>
            <p:cNvSpPr/>
            <p:nvPr/>
          </p:nvSpPr>
          <p:spPr>
            <a:xfrm>
              <a:off x="10428480" y="5543640"/>
              <a:ext cx="46080" cy="46080"/>
            </a:xfrm>
            <a:prstGeom prst="ellipse">
              <a:avLst/>
            </a:prstGeom>
            <a:solidFill>
              <a:schemeClr val="dk1"/>
            </a:solidFill>
            <a:ln w="0">
              <a:noFill/>
            </a:ln>
          </p:spPr>
          <p:style>
            <a:lnRef idx="0"/>
            <a:fillRef idx="0"/>
            <a:effectRef idx="0"/>
            <a:fontRef idx="minor"/>
          </p:style>
        </p:sp>
        <p:sp>
          <p:nvSpPr>
            <p:cNvPr id="2691" name="Google Shape;2660;p50"/>
            <p:cNvSpPr/>
            <p:nvPr/>
          </p:nvSpPr>
          <p:spPr>
            <a:xfrm>
              <a:off x="10344600" y="5629320"/>
              <a:ext cx="92880" cy="92880"/>
            </a:xfrm>
            <a:custGeom>
              <a:avLst/>
              <a:gdLst/>
              <a:ahLst/>
              <a:rect l="l" t="t" r="r" b="b"/>
              <a:pathLst>
                <a:path w="30" h="30">
                  <a:moveTo>
                    <a:pt x="28" y="1"/>
                  </a:moveTo>
                  <a:cubicBezTo>
                    <a:pt x="17" y="6"/>
                    <a:pt x="6" y="12"/>
                    <a:pt x="4" y="15"/>
                  </a:cubicBezTo>
                  <a:cubicBezTo>
                    <a:pt x="2" y="17"/>
                    <a:pt x="0" y="20"/>
                    <a:pt x="0" y="22"/>
                  </a:cubicBezTo>
                  <a:cubicBezTo>
                    <a:pt x="0" y="25"/>
                    <a:pt x="1" y="27"/>
                    <a:pt x="3" y="28"/>
                  </a:cubicBezTo>
                  <a:cubicBezTo>
                    <a:pt x="4" y="30"/>
                    <a:pt x="6" y="30"/>
                    <a:pt x="8" y="30"/>
                  </a:cubicBezTo>
                  <a:cubicBezTo>
                    <a:pt x="11" y="30"/>
                    <a:pt x="14" y="29"/>
                    <a:pt x="16" y="27"/>
                  </a:cubicBezTo>
                  <a:cubicBezTo>
                    <a:pt x="18" y="25"/>
                    <a:pt x="23" y="16"/>
                    <a:pt x="30" y="3"/>
                  </a:cubicBezTo>
                  <a:cubicBezTo>
                    <a:pt x="30" y="2"/>
                    <a:pt x="30" y="1"/>
                    <a:pt x="30" y="1"/>
                  </a:cubicBezTo>
                  <a:cubicBezTo>
                    <a:pt x="29" y="0"/>
                    <a:pt x="29" y="0"/>
                    <a:pt x="28" y="1"/>
                  </a:cubicBezTo>
                  <a:close/>
                </a:path>
              </a:pathLst>
            </a:custGeom>
            <a:solidFill>
              <a:schemeClr val="dk1"/>
            </a:solidFill>
            <a:ln w="0">
              <a:noFill/>
            </a:ln>
          </p:spPr>
          <p:style>
            <a:lnRef idx="0"/>
            <a:fillRef idx="0"/>
            <a:effectRef idx="0"/>
            <a:fontRef idx="minor"/>
          </p:style>
        </p:sp>
      </p:grpSp>
      <p:sp>
        <p:nvSpPr>
          <p:cNvPr id="2692" name="Google Shape;2661;p50"/>
          <p:cNvSpPr/>
          <p:nvPr/>
        </p:nvSpPr>
        <p:spPr>
          <a:xfrm>
            <a:off x="8832960" y="5408640"/>
            <a:ext cx="362160" cy="342720"/>
          </a:xfrm>
          <a:custGeom>
            <a:avLst/>
            <a:gdLst/>
            <a:ahLst/>
            <a:rect l="l" t="t" r="r" b="b"/>
            <a:pathLst>
              <a:path w="186" h="176">
                <a:moveTo>
                  <a:pt x="186" y="140"/>
                </a:moveTo>
                <a:lnTo>
                  <a:pt x="186" y="0"/>
                </a:lnTo>
                <a:lnTo>
                  <a:pt x="0" y="0"/>
                </a:lnTo>
                <a:lnTo>
                  <a:pt x="0" y="140"/>
                </a:lnTo>
                <a:lnTo>
                  <a:pt x="70" y="140"/>
                </a:lnTo>
                <a:lnTo>
                  <a:pt x="70" y="163"/>
                </a:lnTo>
                <a:lnTo>
                  <a:pt x="24" y="163"/>
                </a:lnTo>
                <a:lnTo>
                  <a:pt x="24" y="176"/>
                </a:lnTo>
                <a:lnTo>
                  <a:pt x="164" y="176"/>
                </a:lnTo>
                <a:lnTo>
                  <a:pt x="164" y="163"/>
                </a:lnTo>
                <a:lnTo>
                  <a:pt x="117" y="163"/>
                </a:lnTo>
                <a:lnTo>
                  <a:pt x="117" y="140"/>
                </a:lnTo>
                <a:lnTo>
                  <a:pt x="186" y="140"/>
                </a:lnTo>
                <a:close/>
                <a:moveTo>
                  <a:pt x="11" y="129"/>
                </a:moveTo>
                <a:lnTo>
                  <a:pt x="11" y="11"/>
                </a:lnTo>
                <a:lnTo>
                  <a:pt x="175" y="11"/>
                </a:lnTo>
                <a:lnTo>
                  <a:pt x="175" y="129"/>
                </a:lnTo>
                <a:lnTo>
                  <a:pt x="11" y="129"/>
                </a:lnTo>
                <a:close/>
              </a:path>
            </a:pathLst>
          </a:custGeom>
          <a:solidFill>
            <a:schemeClr val="dk1"/>
          </a:solidFill>
          <a:ln w="0">
            <a:noFill/>
          </a:ln>
        </p:spPr>
        <p:style>
          <a:lnRef idx="0"/>
          <a:fillRef idx="0"/>
          <a:effectRef idx="0"/>
          <a:fontRef idx="minor"/>
        </p:style>
      </p:sp>
      <p:grpSp>
        <p:nvGrpSpPr>
          <p:cNvPr id="2693" name="Google Shape;2662;p50"/>
          <p:cNvGrpSpPr/>
          <p:nvPr/>
        </p:nvGrpSpPr>
        <p:grpSpPr>
          <a:xfrm>
            <a:off x="9560520" y="5409000"/>
            <a:ext cx="229320" cy="363960"/>
            <a:chOff x="9560520" y="5409000"/>
            <a:chExt cx="229320" cy="363960"/>
          </a:xfrm>
        </p:grpSpPr>
        <p:sp>
          <p:nvSpPr>
            <p:cNvPr id="2694" name="Google Shape;2663;p50"/>
            <p:cNvSpPr/>
            <p:nvPr/>
          </p:nvSpPr>
          <p:spPr>
            <a:xfrm>
              <a:off x="9560520" y="5409000"/>
              <a:ext cx="229320" cy="363960"/>
            </a:xfrm>
            <a:custGeom>
              <a:avLst/>
              <a:gdLst/>
              <a:ahLst/>
              <a:rect l="l" t="t" r="r" b="b"/>
              <a:pathLst>
                <a:path w="73" h="116">
                  <a:moveTo>
                    <a:pt x="58" y="0"/>
                  </a:moveTo>
                  <a:cubicBezTo>
                    <a:pt x="15" y="0"/>
                    <a:pt x="15" y="0"/>
                    <a:pt x="15" y="0"/>
                  </a:cubicBezTo>
                  <a:cubicBezTo>
                    <a:pt x="7" y="0"/>
                    <a:pt x="0" y="6"/>
                    <a:pt x="0" y="14"/>
                  </a:cubicBezTo>
                  <a:cubicBezTo>
                    <a:pt x="0" y="101"/>
                    <a:pt x="0" y="101"/>
                    <a:pt x="0" y="101"/>
                  </a:cubicBezTo>
                  <a:cubicBezTo>
                    <a:pt x="0" y="109"/>
                    <a:pt x="7" y="116"/>
                    <a:pt x="15" y="116"/>
                  </a:cubicBezTo>
                  <a:cubicBezTo>
                    <a:pt x="58" y="116"/>
                    <a:pt x="58" y="116"/>
                    <a:pt x="58" y="116"/>
                  </a:cubicBezTo>
                  <a:cubicBezTo>
                    <a:pt x="66" y="116"/>
                    <a:pt x="73" y="109"/>
                    <a:pt x="73" y="101"/>
                  </a:cubicBezTo>
                  <a:cubicBezTo>
                    <a:pt x="73" y="14"/>
                    <a:pt x="73" y="14"/>
                    <a:pt x="73" y="14"/>
                  </a:cubicBezTo>
                  <a:cubicBezTo>
                    <a:pt x="73" y="6"/>
                    <a:pt x="66" y="0"/>
                    <a:pt x="58" y="0"/>
                  </a:cubicBezTo>
                  <a:close/>
                  <a:moveTo>
                    <a:pt x="37" y="100"/>
                  </a:moveTo>
                  <a:cubicBezTo>
                    <a:pt x="25" y="100"/>
                    <a:pt x="16" y="91"/>
                    <a:pt x="16" y="80"/>
                  </a:cubicBezTo>
                  <a:cubicBezTo>
                    <a:pt x="16" y="68"/>
                    <a:pt x="25" y="59"/>
                    <a:pt x="37" y="59"/>
                  </a:cubicBezTo>
                  <a:cubicBezTo>
                    <a:pt x="48" y="59"/>
                    <a:pt x="58" y="68"/>
                    <a:pt x="58" y="80"/>
                  </a:cubicBezTo>
                  <a:cubicBezTo>
                    <a:pt x="58" y="91"/>
                    <a:pt x="48" y="100"/>
                    <a:pt x="37" y="100"/>
                  </a:cubicBezTo>
                  <a:close/>
                  <a:moveTo>
                    <a:pt x="58" y="51"/>
                  </a:moveTo>
                  <a:cubicBezTo>
                    <a:pt x="15" y="51"/>
                    <a:pt x="15" y="51"/>
                    <a:pt x="15" y="51"/>
                  </a:cubicBezTo>
                  <a:cubicBezTo>
                    <a:pt x="15" y="14"/>
                    <a:pt x="15" y="14"/>
                    <a:pt x="15" y="14"/>
                  </a:cubicBezTo>
                  <a:cubicBezTo>
                    <a:pt x="58" y="14"/>
                    <a:pt x="58" y="14"/>
                    <a:pt x="58" y="14"/>
                  </a:cubicBezTo>
                  <a:lnTo>
                    <a:pt x="58" y="51"/>
                  </a:lnTo>
                  <a:close/>
                </a:path>
              </a:pathLst>
            </a:custGeom>
            <a:solidFill>
              <a:schemeClr val="dk1"/>
            </a:solidFill>
            <a:ln w="0">
              <a:noFill/>
            </a:ln>
          </p:spPr>
          <p:style>
            <a:lnRef idx="0"/>
            <a:fillRef idx="0"/>
            <a:effectRef idx="0"/>
            <a:fontRef idx="minor"/>
          </p:style>
        </p:sp>
        <p:sp>
          <p:nvSpPr>
            <p:cNvPr id="2695" name="Google Shape;2664;p50"/>
            <p:cNvSpPr/>
            <p:nvPr/>
          </p:nvSpPr>
          <p:spPr>
            <a:xfrm>
              <a:off x="9640440" y="5621400"/>
              <a:ext cx="71280" cy="73440"/>
            </a:xfrm>
            <a:prstGeom prst="ellipse">
              <a:avLst/>
            </a:prstGeom>
            <a:solidFill>
              <a:schemeClr val="dk1"/>
            </a:solidFill>
            <a:ln w="0">
              <a:noFill/>
            </a:ln>
          </p:spPr>
          <p:style>
            <a:lnRef idx="0"/>
            <a:fillRef idx="0"/>
            <a:effectRef idx="0"/>
            <a:fontRef idx="minor"/>
          </p:style>
        </p:sp>
      </p:grpSp>
      <p:grpSp>
        <p:nvGrpSpPr>
          <p:cNvPr id="2696" name="Google Shape;2665;p50"/>
          <p:cNvGrpSpPr/>
          <p:nvPr/>
        </p:nvGrpSpPr>
        <p:grpSpPr>
          <a:xfrm>
            <a:off x="11023560" y="5500800"/>
            <a:ext cx="363960" cy="272520"/>
            <a:chOff x="11023560" y="5500800"/>
            <a:chExt cx="363960" cy="272520"/>
          </a:xfrm>
        </p:grpSpPr>
        <p:sp>
          <p:nvSpPr>
            <p:cNvPr id="2697" name="Google Shape;2666;p50"/>
            <p:cNvSpPr/>
            <p:nvPr/>
          </p:nvSpPr>
          <p:spPr>
            <a:xfrm>
              <a:off x="11023560" y="5500800"/>
              <a:ext cx="363960" cy="272520"/>
            </a:xfrm>
            <a:custGeom>
              <a:avLst/>
              <a:gdLst/>
              <a:ahLst/>
              <a:rect l="l" t="t" r="r" b="b"/>
              <a:pathLst>
                <a:path w="187" h="140">
                  <a:moveTo>
                    <a:pt x="151" y="0"/>
                  </a:moveTo>
                  <a:lnTo>
                    <a:pt x="35" y="0"/>
                  </a:lnTo>
                  <a:lnTo>
                    <a:pt x="0" y="82"/>
                  </a:lnTo>
                  <a:lnTo>
                    <a:pt x="0" y="140"/>
                  </a:lnTo>
                  <a:lnTo>
                    <a:pt x="187" y="140"/>
                  </a:lnTo>
                  <a:lnTo>
                    <a:pt x="187" y="82"/>
                  </a:lnTo>
                  <a:lnTo>
                    <a:pt x="151" y="0"/>
                  </a:lnTo>
                  <a:close/>
                  <a:moveTo>
                    <a:pt x="175" y="129"/>
                  </a:moveTo>
                  <a:lnTo>
                    <a:pt x="11" y="129"/>
                  </a:lnTo>
                  <a:lnTo>
                    <a:pt x="11" y="93"/>
                  </a:lnTo>
                  <a:lnTo>
                    <a:pt x="175" y="93"/>
                  </a:lnTo>
                  <a:lnTo>
                    <a:pt x="175" y="129"/>
                  </a:lnTo>
                  <a:close/>
                </a:path>
              </a:pathLst>
            </a:custGeom>
            <a:solidFill>
              <a:schemeClr val="dk1"/>
            </a:solidFill>
            <a:ln w="0">
              <a:noFill/>
            </a:ln>
          </p:spPr>
          <p:style>
            <a:lnRef idx="0"/>
            <a:fillRef idx="0"/>
            <a:effectRef idx="0"/>
            <a:fontRef idx="minor"/>
          </p:style>
        </p:sp>
        <p:sp>
          <p:nvSpPr>
            <p:cNvPr id="2698" name="Google Shape;2667;p50"/>
            <p:cNvSpPr/>
            <p:nvPr/>
          </p:nvSpPr>
          <p:spPr>
            <a:xfrm>
              <a:off x="11318040" y="5703480"/>
              <a:ext cx="24480" cy="22680"/>
            </a:xfrm>
            <a:prstGeom prst="rect">
              <a:avLst/>
            </a:pr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2699" name="Google Shape;2672;p51"/>
          <p:cNvGrpSpPr/>
          <p:nvPr/>
        </p:nvGrpSpPr>
        <p:grpSpPr>
          <a:xfrm>
            <a:off x="11112480" y="1730520"/>
            <a:ext cx="366840" cy="322560"/>
            <a:chOff x="11112480" y="1730520"/>
            <a:chExt cx="366840" cy="322560"/>
          </a:xfrm>
        </p:grpSpPr>
        <p:sp>
          <p:nvSpPr>
            <p:cNvPr id="2700" name="Google Shape;2673;p51"/>
            <p:cNvSpPr/>
            <p:nvPr/>
          </p:nvSpPr>
          <p:spPr>
            <a:xfrm>
              <a:off x="11112480" y="1730520"/>
              <a:ext cx="366840" cy="276840"/>
            </a:xfrm>
            <a:custGeom>
              <a:avLst/>
              <a:gdLst/>
              <a:ahLst/>
              <a:rect l="l" t="t" r="r" b="b"/>
              <a:pathLst>
                <a:path w="116" h="87">
                  <a:moveTo>
                    <a:pt x="102" y="33"/>
                  </a:moveTo>
                  <a:cubicBezTo>
                    <a:pt x="102" y="33"/>
                    <a:pt x="102" y="33"/>
                    <a:pt x="102" y="33"/>
                  </a:cubicBezTo>
                  <a:cubicBezTo>
                    <a:pt x="102" y="15"/>
                    <a:pt x="87" y="0"/>
                    <a:pt x="69" y="0"/>
                  </a:cubicBezTo>
                  <a:cubicBezTo>
                    <a:pt x="57" y="0"/>
                    <a:pt x="46" y="7"/>
                    <a:pt x="41" y="17"/>
                  </a:cubicBezTo>
                  <a:cubicBezTo>
                    <a:pt x="38" y="16"/>
                    <a:pt x="36" y="15"/>
                    <a:pt x="33" y="15"/>
                  </a:cubicBezTo>
                  <a:cubicBezTo>
                    <a:pt x="23" y="15"/>
                    <a:pt x="15" y="23"/>
                    <a:pt x="15" y="33"/>
                  </a:cubicBezTo>
                  <a:cubicBezTo>
                    <a:pt x="15" y="33"/>
                    <a:pt x="15" y="33"/>
                    <a:pt x="15" y="33"/>
                  </a:cubicBezTo>
                  <a:cubicBezTo>
                    <a:pt x="6" y="38"/>
                    <a:pt x="0" y="48"/>
                    <a:pt x="0" y="58"/>
                  </a:cubicBezTo>
                  <a:cubicBezTo>
                    <a:pt x="0" y="74"/>
                    <a:pt x="13" y="87"/>
                    <a:pt x="29" y="87"/>
                  </a:cubicBezTo>
                  <a:cubicBezTo>
                    <a:pt x="36" y="87"/>
                    <a:pt x="36" y="87"/>
                    <a:pt x="36" y="87"/>
                  </a:cubicBezTo>
                  <a:cubicBezTo>
                    <a:pt x="36" y="80"/>
                    <a:pt x="36" y="80"/>
                    <a:pt x="36" y="80"/>
                  </a:cubicBezTo>
                  <a:cubicBezTo>
                    <a:pt x="29" y="80"/>
                    <a:pt x="29" y="80"/>
                    <a:pt x="29" y="80"/>
                  </a:cubicBezTo>
                  <a:cubicBezTo>
                    <a:pt x="17" y="80"/>
                    <a:pt x="7" y="70"/>
                    <a:pt x="7" y="58"/>
                  </a:cubicBezTo>
                  <a:cubicBezTo>
                    <a:pt x="7" y="51"/>
                    <a:pt x="11" y="44"/>
                    <a:pt x="18" y="40"/>
                  </a:cubicBezTo>
                  <a:cubicBezTo>
                    <a:pt x="22" y="38"/>
                    <a:pt x="22" y="38"/>
                    <a:pt x="22" y="38"/>
                  </a:cubicBezTo>
                  <a:cubicBezTo>
                    <a:pt x="22" y="33"/>
                    <a:pt x="22" y="33"/>
                    <a:pt x="22" y="33"/>
                  </a:cubicBezTo>
                  <a:cubicBezTo>
                    <a:pt x="22" y="33"/>
                    <a:pt x="22" y="33"/>
                    <a:pt x="22" y="33"/>
                  </a:cubicBezTo>
                  <a:cubicBezTo>
                    <a:pt x="22" y="27"/>
                    <a:pt x="27" y="22"/>
                    <a:pt x="33" y="22"/>
                  </a:cubicBezTo>
                  <a:cubicBezTo>
                    <a:pt x="34" y="22"/>
                    <a:pt x="36" y="23"/>
                    <a:pt x="37" y="23"/>
                  </a:cubicBezTo>
                  <a:cubicBezTo>
                    <a:pt x="44" y="26"/>
                    <a:pt x="44" y="26"/>
                    <a:pt x="44" y="26"/>
                  </a:cubicBezTo>
                  <a:cubicBezTo>
                    <a:pt x="47" y="20"/>
                    <a:pt x="47" y="20"/>
                    <a:pt x="47" y="20"/>
                  </a:cubicBezTo>
                  <a:cubicBezTo>
                    <a:pt x="52" y="12"/>
                    <a:pt x="60" y="8"/>
                    <a:pt x="69" y="8"/>
                  </a:cubicBezTo>
                  <a:cubicBezTo>
                    <a:pt x="83" y="8"/>
                    <a:pt x="94" y="19"/>
                    <a:pt x="94" y="33"/>
                  </a:cubicBezTo>
                  <a:cubicBezTo>
                    <a:pt x="94" y="33"/>
                    <a:pt x="94" y="33"/>
                    <a:pt x="94" y="33"/>
                  </a:cubicBezTo>
                  <a:cubicBezTo>
                    <a:pt x="94" y="38"/>
                    <a:pt x="94" y="38"/>
                    <a:pt x="94" y="38"/>
                  </a:cubicBezTo>
                  <a:cubicBezTo>
                    <a:pt x="98" y="40"/>
                    <a:pt x="98" y="40"/>
                    <a:pt x="98" y="40"/>
                  </a:cubicBezTo>
                  <a:cubicBezTo>
                    <a:pt x="105" y="44"/>
                    <a:pt x="109" y="51"/>
                    <a:pt x="109" y="58"/>
                  </a:cubicBezTo>
                  <a:cubicBezTo>
                    <a:pt x="109" y="70"/>
                    <a:pt x="99" y="80"/>
                    <a:pt x="87" y="80"/>
                  </a:cubicBezTo>
                  <a:cubicBezTo>
                    <a:pt x="80" y="80"/>
                    <a:pt x="80" y="80"/>
                    <a:pt x="80" y="80"/>
                  </a:cubicBezTo>
                  <a:cubicBezTo>
                    <a:pt x="80" y="87"/>
                    <a:pt x="80" y="87"/>
                    <a:pt x="80" y="87"/>
                  </a:cubicBezTo>
                  <a:cubicBezTo>
                    <a:pt x="87" y="87"/>
                    <a:pt x="87" y="87"/>
                    <a:pt x="87" y="87"/>
                  </a:cubicBezTo>
                  <a:cubicBezTo>
                    <a:pt x="103" y="87"/>
                    <a:pt x="116" y="74"/>
                    <a:pt x="116" y="58"/>
                  </a:cubicBezTo>
                  <a:cubicBezTo>
                    <a:pt x="116" y="48"/>
                    <a:pt x="110" y="38"/>
                    <a:pt x="102" y="33"/>
                  </a:cubicBezTo>
                  <a:close/>
                </a:path>
              </a:pathLst>
            </a:custGeom>
            <a:solidFill>
              <a:schemeClr val="dk1"/>
            </a:solidFill>
            <a:ln w="0">
              <a:noFill/>
            </a:ln>
          </p:spPr>
          <p:style>
            <a:lnRef idx="0"/>
            <a:fillRef idx="0"/>
            <a:effectRef idx="0"/>
            <a:fontRef idx="minor"/>
          </p:style>
        </p:sp>
        <p:sp>
          <p:nvSpPr>
            <p:cNvPr id="2701" name="Google Shape;2674;p51"/>
            <p:cNvSpPr/>
            <p:nvPr/>
          </p:nvSpPr>
          <p:spPr>
            <a:xfrm>
              <a:off x="11226240" y="1848240"/>
              <a:ext cx="138960" cy="204840"/>
            </a:xfrm>
            <a:custGeom>
              <a:avLst/>
              <a:gdLst/>
              <a:ahLst/>
              <a:rect l="l" t="t" r="r" b="b"/>
              <a:pathLst>
                <a:path w="70" h="103">
                  <a:moveTo>
                    <a:pt x="35" y="0"/>
                  </a:moveTo>
                  <a:lnTo>
                    <a:pt x="0" y="46"/>
                  </a:lnTo>
                  <a:lnTo>
                    <a:pt x="24" y="46"/>
                  </a:lnTo>
                  <a:lnTo>
                    <a:pt x="24" y="103"/>
                  </a:lnTo>
                  <a:lnTo>
                    <a:pt x="46" y="103"/>
                  </a:lnTo>
                  <a:lnTo>
                    <a:pt x="46" y="46"/>
                  </a:lnTo>
                  <a:lnTo>
                    <a:pt x="70" y="46"/>
                  </a:lnTo>
                  <a:lnTo>
                    <a:pt x="35" y="0"/>
                  </a:lnTo>
                  <a:close/>
                </a:path>
              </a:pathLst>
            </a:custGeom>
            <a:solidFill>
              <a:schemeClr val="dk1"/>
            </a:solidFill>
            <a:ln w="0">
              <a:noFill/>
            </a:ln>
          </p:spPr>
          <p:style>
            <a:lnRef idx="0"/>
            <a:fillRef idx="0"/>
            <a:effectRef idx="0"/>
            <a:fontRef idx="minor"/>
          </p:style>
        </p:sp>
      </p:grpSp>
      <p:grpSp>
        <p:nvGrpSpPr>
          <p:cNvPr id="2702" name="Google Shape;2675;p51"/>
          <p:cNvGrpSpPr/>
          <p:nvPr/>
        </p:nvGrpSpPr>
        <p:grpSpPr>
          <a:xfrm>
            <a:off x="10375560" y="1730520"/>
            <a:ext cx="368640" cy="322560"/>
            <a:chOff x="10375560" y="1730520"/>
            <a:chExt cx="368640" cy="322560"/>
          </a:xfrm>
        </p:grpSpPr>
        <p:sp>
          <p:nvSpPr>
            <p:cNvPr id="2703" name="Google Shape;2676;p51"/>
            <p:cNvSpPr/>
            <p:nvPr/>
          </p:nvSpPr>
          <p:spPr>
            <a:xfrm>
              <a:off x="10491480" y="1848240"/>
              <a:ext cx="137160" cy="204840"/>
            </a:xfrm>
            <a:custGeom>
              <a:avLst/>
              <a:gdLst/>
              <a:ahLst/>
              <a:rect l="l" t="t" r="r" b="b"/>
              <a:pathLst>
                <a:path w="69" h="103">
                  <a:moveTo>
                    <a:pt x="46" y="0"/>
                  </a:moveTo>
                  <a:lnTo>
                    <a:pt x="23" y="0"/>
                  </a:lnTo>
                  <a:lnTo>
                    <a:pt x="23" y="57"/>
                  </a:lnTo>
                  <a:lnTo>
                    <a:pt x="0" y="57"/>
                  </a:lnTo>
                  <a:lnTo>
                    <a:pt x="35" y="103"/>
                  </a:lnTo>
                  <a:lnTo>
                    <a:pt x="69" y="57"/>
                  </a:lnTo>
                  <a:lnTo>
                    <a:pt x="46" y="57"/>
                  </a:lnTo>
                  <a:lnTo>
                    <a:pt x="46" y="0"/>
                  </a:lnTo>
                  <a:close/>
                </a:path>
              </a:pathLst>
            </a:custGeom>
            <a:solidFill>
              <a:schemeClr val="dk1"/>
            </a:solidFill>
            <a:ln w="0">
              <a:noFill/>
            </a:ln>
          </p:spPr>
          <p:style>
            <a:lnRef idx="0"/>
            <a:fillRef idx="0"/>
            <a:effectRef idx="0"/>
            <a:fontRef idx="minor"/>
          </p:style>
        </p:sp>
        <p:sp>
          <p:nvSpPr>
            <p:cNvPr id="2704" name="Google Shape;2677;p51"/>
            <p:cNvSpPr/>
            <p:nvPr/>
          </p:nvSpPr>
          <p:spPr>
            <a:xfrm>
              <a:off x="10375560" y="1730520"/>
              <a:ext cx="368640" cy="276840"/>
            </a:xfrm>
            <a:custGeom>
              <a:avLst/>
              <a:gdLst/>
              <a:ahLst/>
              <a:rect l="l" t="t" r="r" b="b"/>
              <a:pathLst>
                <a:path w="116" h="87">
                  <a:moveTo>
                    <a:pt x="101" y="33"/>
                  </a:moveTo>
                  <a:cubicBezTo>
                    <a:pt x="101" y="33"/>
                    <a:pt x="101" y="33"/>
                    <a:pt x="101" y="33"/>
                  </a:cubicBezTo>
                  <a:cubicBezTo>
                    <a:pt x="101" y="15"/>
                    <a:pt x="87" y="0"/>
                    <a:pt x="69" y="0"/>
                  </a:cubicBezTo>
                  <a:cubicBezTo>
                    <a:pt x="57" y="0"/>
                    <a:pt x="46" y="7"/>
                    <a:pt x="40" y="17"/>
                  </a:cubicBezTo>
                  <a:cubicBezTo>
                    <a:pt x="38" y="16"/>
                    <a:pt x="35" y="15"/>
                    <a:pt x="32" y="15"/>
                  </a:cubicBezTo>
                  <a:cubicBezTo>
                    <a:pt x="22" y="15"/>
                    <a:pt x="14" y="23"/>
                    <a:pt x="14" y="33"/>
                  </a:cubicBezTo>
                  <a:cubicBezTo>
                    <a:pt x="14" y="33"/>
                    <a:pt x="14" y="33"/>
                    <a:pt x="14" y="33"/>
                  </a:cubicBezTo>
                  <a:cubicBezTo>
                    <a:pt x="6" y="38"/>
                    <a:pt x="0" y="48"/>
                    <a:pt x="0" y="58"/>
                  </a:cubicBezTo>
                  <a:cubicBezTo>
                    <a:pt x="0" y="74"/>
                    <a:pt x="13" y="87"/>
                    <a:pt x="29" y="87"/>
                  </a:cubicBezTo>
                  <a:cubicBezTo>
                    <a:pt x="29" y="80"/>
                    <a:pt x="29" y="80"/>
                    <a:pt x="29" y="80"/>
                  </a:cubicBezTo>
                  <a:cubicBezTo>
                    <a:pt x="17" y="80"/>
                    <a:pt x="7" y="70"/>
                    <a:pt x="7" y="58"/>
                  </a:cubicBezTo>
                  <a:cubicBezTo>
                    <a:pt x="7" y="51"/>
                    <a:pt x="11" y="44"/>
                    <a:pt x="18" y="40"/>
                  </a:cubicBezTo>
                  <a:cubicBezTo>
                    <a:pt x="22" y="38"/>
                    <a:pt x="22" y="38"/>
                    <a:pt x="22" y="38"/>
                  </a:cubicBezTo>
                  <a:cubicBezTo>
                    <a:pt x="22" y="33"/>
                    <a:pt x="22" y="33"/>
                    <a:pt x="22" y="33"/>
                  </a:cubicBezTo>
                  <a:cubicBezTo>
                    <a:pt x="21" y="33"/>
                    <a:pt x="21" y="33"/>
                    <a:pt x="21" y="33"/>
                  </a:cubicBezTo>
                  <a:cubicBezTo>
                    <a:pt x="22" y="27"/>
                    <a:pt x="26" y="22"/>
                    <a:pt x="32" y="22"/>
                  </a:cubicBezTo>
                  <a:cubicBezTo>
                    <a:pt x="34" y="22"/>
                    <a:pt x="36" y="23"/>
                    <a:pt x="37" y="23"/>
                  </a:cubicBezTo>
                  <a:cubicBezTo>
                    <a:pt x="43" y="26"/>
                    <a:pt x="43" y="26"/>
                    <a:pt x="43" y="26"/>
                  </a:cubicBezTo>
                  <a:cubicBezTo>
                    <a:pt x="47" y="20"/>
                    <a:pt x="47" y="20"/>
                    <a:pt x="47" y="20"/>
                  </a:cubicBezTo>
                  <a:cubicBezTo>
                    <a:pt x="51" y="12"/>
                    <a:pt x="60" y="8"/>
                    <a:pt x="69" y="8"/>
                  </a:cubicBezTo>
                  <a:cubicBezTo>
                    <a:pt x="83" y="8"/>
                    <a:pt x="94" y="19"/>
                    <a:pt x="94" y="33"/>
                  </a:cubicBezTo>
                  <a:cubicBezTo>
                    <a:pt x="94" y="33"/>
                    <a:pt x="94" y="33"/>
                    <a:pt x="94" y="33"/>
                  </a:cubicBezTo>
                  <a:cubicBezTo>
                    <a:pt x="94" y="38"/>
                    <a:pt x="94" y="38"/>
                    <a:pt x="94" y="38"/>
                  </a:cubicBezTo>
                  <a:cubicBezTo>
                    <a:pt x="98" y="40"/>
                    <a:pt x="98" y="40"/>
                    <a:pt x="98" y="40"/>
                  </a:cubicBezTo>
                  <a:cubicBezTo>
                    <a:pt x="104" y="44"/>
                    <a:pt x="109" y="51"/>
                    <a:pt x="109" y="58"/>
                  </a:cubicBezTo>
                  <a:cubicBezTo>
                    <a:pt x="109" y="70"/>
                    <a:pt x="99" y="80"/>
                    <a:pt x="87" y="80"/>
                  </a:cubicBezTo>
                  <a:cubicBezTo>
                    <a:pt x="87" y="87"/>
                    <a:pt x="87" y="87"/>
                    <a:pt x="87" y="87"/>
                  </a:cubicBezTo>
                  <a:cubicBezTo>
                    <a:pt x="103" y="87"/>
                    <a:pt x="116" y="74"/>
                    <a:pt x="116" y="58"/>
                  </a:cubicBezTo>
                  <a:cubicBezTo>
                    <a:pt x="116" y="48"/>
                    <a:pt x="110" y="38"/>
                    <a:pt x="101" y="33"/>
                  </a:cubicBezTo>
                  <a:close/>
                </a:path>
              </a:pathLst>
            </a:custGeom>
            <a:solidFill>
              <a:schemeClr val="dk1"/>
            </a:solidFill>
            <a:ln w="0">
              <a:noFill/>
            </a:ln>
          </p:spPr>
          <p:style>
            <a:lnRef idx="0"/>
            <a:fillRef idx="0"/>
            <a:effectRef idx="0"/>
            <a:fontRef idx="minor"/>
          </p:style>
        </p:sp>
      </p:grpSp>
      <p:sp>
        <p:nvSpPr>
          <p:cNvPr id="2705" name="Google Shape;2678;p51"/>
          <p:cNvSpPr/>
          <p:nvPr/>
        </p:nvSpPr>
        <p:spPr>
          <a:xfrm>
            <a:off x="800280" y="2515320"/>
            <a:ext cx="366840" cy="322920"/>
          </a:xfrm>
          <a:custGeom>
            <a:avLst/>
            <a:gdLst/>
            <a:ahLst/>
            <a:rect l="l" t="t" r="r" b="b"/>
            <a:pathLst>
              <a:path w="116" h="102">
                <a:moveTo>
                  <a:pt x="65" y="0"/>
                </a:moveTo>
                <a:cubicBezTo>
                  <a:pt x="40" y="0"/>
                  <a:pt x="18" y="19"/>
                  <a:pt x="15" y="44"/>
                </a:cubicBezTo>
                <a:cubicBezTo>
                  <a:pt x="0" y="44"/>
                  <a:pt x="0" y="44"/>
                  <a:pt x="0" y="44"/>
                </a:cubicBezTo>
                <a:cubicBezTo>
                  <a:pt x="22" y="73"/>
                  <a:pt x="22" y="73"/>
                  <a:pt x="22" y="73"/>
                </a:cubicBezTo>
                <a:cubicBezTo>
                  <a:pt x="43" y="44"/>
                  <a:pt x="43" y="44"/>
                  <a:pt x="43" y="44"/>
                </a:cubicBezTo>
                <a:cubicBezTo>
                  <a:pt x="30" y="44"/>
                  <a:pt x="30" y="44"/>
                  <a:pt x="30" y="44"/>
                </a:cubicBezTo>
                <a:cubicBezTo>
                  <a:pt x="33" y="27"/>
                  <a:pt x="48" y="15"/>
                  <a:pt x="65" y="15"/>
                </a:cubicBezTo>
                <a:cubicBezTo>
                  <a:pt x="85" y="15"/>
                  <a:pt x="101" y="31"/>
                  <a:pt x="101" y="51"/>
                </a:cubicBezTo>
                <a:cubicBezTo>
                  <a:pt x="101" y="71"/>
                  <a:pt x="85" y="87"/>
                  <a:pt x="65" y="87"/>
                </a:cubicBezTo>
                <a:cubicBezTo>
                  <a:pt x="65" y="102"/>
                  <a:pt x="65" y="102"/>
                  <a:pt x="65" y="102"/>
                </a:cubicBezTo>
                <a:cubicBezTo>
                  <a:pt x="93" y="102"/>
                  <a:pt x="116" y="79"/>
                  <a:pt x="116" y="51"/>
                </a:cubicBezTo>
                <a:cubicBezTo>
                  <a:pt x="116" y="23"/>
                  <a:pt x="93" y="0"/>
                  <a:pt x="65" y="0"/>
                </a:cubicBezTo>
                <a:close/>
              </a:path>
            </a:pathLst>
          </a:custGeom>
          <a:solidFill>
            <a:schemeClr val="dk1"/>
          </a:solidFill>
          <a:ln w="0">
            <a:noFill/>
          </a:ln>
        </p:spPr>
        <p:style>
          <a:lnRef idx="0"/>
          <a:fillRef idx="0"/>
          <a:effectRef idx="0"/>
          <a:fontRef idx="minor"/>
        </p:style>
      </p:sp>
      <p:grpSp>
        <p:nvGrpSpPr>
          <p:cNvPr id="2706" name="Google Shape;2679;p51"/>
          <p:cNvGrpSpPr/>
          <p:nvPr/>
        </p:nvGrpSpPr>
        <p:grpSpPr>
          <a:xfrm>
            <a:off x="8901720" y="1730520"/>
            <a:ext cx="366840" cy="370800"/>
            <a:chOff x="8901720" y="1730520"/>
            <a:chExt cx="366840" cy="370800"/>
          </a:xfrm>
        </p:grpSpPr>
        <p:sp>
          <p:nvSpPr>
            <p:cNvPr id="2707" name="Google Shape;2680;p51"/>
            <p:cNvSpPr/>
            <p:nvPr/>
          </p:nvSpPr>
          <p:spPr>
            <a:xfrm>
              <a:off x="8993520" y="1848240"/>
              <a:ext cx="182880" cy="159120"/>
            </a:xfrm>
            <a:custGeom>
              <a:avLst/>
              <a:gdLst/>
              <a:ahLst/>
              <a:rect l="l" t="t" r="r" b="b"/>
              <a:pathLst>
                <a:path w="92" h="80">
                  <a:moveTo>
                    <a:pt x="70" y="0"/>
                  </a:moveTo>
                  <a:lnTo>
                    <a:pt x="24" y="0"/>
                  </a:lnTo>
                  <a:lnTo>
                    <a:pt x="24" y="34"/>
                  </a:lnTo>
                  <a:lnTo>
                    <a:pt x="0" y="34"/>
                  </a:lnTo>
                  <a:lnTo>
                    <a:pt x="46" y="80"/>
                  </a:lnTo>
                  <a:lnTo>
                    <a:pt x="92" y="34"/>
                  </a:lnTo>
                  <a:lnTo>
                    <a:pt x="70" y="34"/>
                  </a:lnTo>
                  <a:lnTo>
                    <a:pt x="70" y="0"/>
                  </a:lnTo>
                  <a:close/>
                </a:path>
              </a:pathLst>
            </a:custGeom>
            <a:solidFill>
              <a:schemeClr val="dk1"/>
            </a:solidFill>
            <a:ln w="0">
              <a:noFill/>
            </a:ln>
          </p:spPr>
          <p:style>
            <a:lnRef idx="0"/>
            <a:fillRef idx="0"/>
            <a:effectRef idx="0"/>
            <a:fontRef idx="minor"/>
          </p:style>
        </p:sp>
        <p:sp>
          <p:nvSpPr>
            <p:cNvPr id="2708" name="Google Shape;2681;p51"/>
            <p:cNvSpPr/>
            <p:nvPr/>
          </p:nvSpPr>
          <p:spPr>
            <a:xfrm>
              <a:off x="8901720" y="1730520"/>
              <a:ext cx="366840" cy="370800"/>
            </a:xfrm>
            <a:custGeom>
              <a:avLst/>
              <a:gdLst/>
              <a:ahLst/>
              <a:rect l="l" t="t" r="r" b="b"/>
              <a:pathLst>
                <a:path w="116" h="117">
                  <a:moveTo>
                    <a:pt x="58" y="0"/>
                  </a:moveTo>
                  <a:cubicBezTo>
                    <a:pt x="26" y="0"/>
                    <a:pt x="0" y="26"/>
                    <a:pt x="0" y="58"/>
                  </a:cubicBezTo>
                  <a:cubicBezTo>
                    <a:pt x="0" y="91"/>
                    <a:pt x="26" y="117"/>
                    <a:pt x="58" y="117"/>
                  </a:cubicBezTo>
                  <a:cubicBezTo>
                    <a:pt x="90" y="117"/>
                    <a:pt x="116" y="91"/>
                    <a:pt x="116" y="58"/>
                  </a:cubicBezTo>
                  <a:cubicBezTo>
                    <a:pt x="116" y="26"/>
                    <a:pt x="90" y="0"/>
                    <a:pt x="58" y="0"/>
                  </a:cubicBezTo>
                  <a:close/>
                  <a:moveTo>
                    <a:pt x="58" y="102"/>
                  </a:moveTo>
                  <a:cubicBezTo>
                    <a:pt x="34" y="102"/>
                    <a:pt x="15" y="82"/>
                    <a:pt x="15" y="58"/>
                  </a:cubicBezTo>
                  <a:cubicBezTo>
                    <a:pt x="15" y="34"/>
                    <a:pt x="34" y="15"/>
                    <a:pt x="58" y="15"/>
                  </a:cubicBezTo>
                  <a:cubicBezTo>
                    <a:pt x="82" y="15"/>
                    <a:pt x="102" y="34"/>
                    <a:pt x="102" y="58"/>
                  </a:cubicBezTo>
                  <a:cubicBezTo>
                    <a:pt x="102" y="82"/>
                    <a:pt x="82" y="102"/>
                    <a:pt x="58" y="102"/>
                  </a:cubicBezTo>
                  <a:close/>
                </a:path>
              </a:pathLst>
            </a:custGeom>
            <a:solidFill>
              <a:schemeClr val="dk1"/>
            </a:solidFill>
            <a:ln w="0">
              <a:noFill/>
            </a:ln>
          </p:spPr>
          <p:style>
            <a:lnRef idx="0"/>
            <a:fillRef idx="0"/>
            <a:effectRef idx="0"/>
            <a:fontRef idx="minor"/>
          </p:style>
        </p:sp>
      </p:grpSp>
      <p:grpSp>
        <p:nvGrpSpPr>
          <p:cNvPr id="2709" name="Google Shape;2682;p51"/>
          <p:cNvGrpSpPr/>
          <p:nvPr/>
        </p:nvGrpSpPr>
        <p:grpSpPr>
          <a:xfrm>
            <a:off x="9636840" y="1730520"/>
            <a:ext cx="370800" cy="370800"/>
            <a:chOff x="9636840" y="1730520"/>
            <a:chExt cx="370800" cy="370800"/>
          </a:xfrm>
        </p:grpSpPr>
        <p:sp>
          <p:nvSpPr>
            <p:cNvPr id="2710" name="Google Shape;2683;p51"/>
            <p:cNvSpPr/>
            <p:nvPr/>
          </p:nvSpPr>
          <p:spPr>
            <a:xfrm>
              <a:off x="9728640" y="1822320"/>
              <a:ext cx="186840" cy="160920"/>
            </a:xfrm>
            <a:custGeom>
              <a:avLst/>
              <a:gdLst/>
              <a:ahLst/>
              <a:rect l="l" t="t" r="r" b="b"/>
              <a:pathLst>
                <a:path w="94" h="81">
                  <a:moveTo>
                    <a:pt x="0" y="47"/>
                  </a:moveTo>
                  <a:lnTo>
                    <a:pt x="24" y="47"/>
                  </a:lnTo>
                  <a:lnTo>
                    <a:pt x="24" y="81"/>
                  </a:lnTo>
                  <a:lnTo>
                    <a:pt x="70" y="81"/>
                  </a:lnTo>
                  <a:lnTo>
                    <a:pt x="70" y="47"/>
                  </a:lnTo>
                  <a:lnTo>
                    <a:pt x="94" y="47"/>
                  </a:lnTo>
                  <a:lnTo>
                    <a:pt x="46" y="0"/>
                  </a:lnTo>
                  <a:lnTo>
                    <a:pt x="0" y="47"/>
                  </a:lnTo>
                  <a:close/>
                </a:path>
              </a:pathLst>
            </a:custGeom>
            <a:solidFill>
              <a:schemeClr val="dk1"/>
            </a:solidFill>
            <a:ln w="0">
              <a:noFill/>
            </a:ln>
          </p:spPr>
          <p:style>
            <a:lnRef idx="0"/>
            <a:fillRef idx="0"/>
            <a:effectRef idx="0"/>
            <a:fontRef idx="minor"/>
          </p:style>
        </p:sp>
        <p:sp>
          <p:nvSpPr>
            <p:cNvPr id="2711" name="Google Shape;2684;p51"/>
            <p:cNvSpPr/>
            <p:nvPr/>
          </p:nvSpPr>
          <p:spPr>
            <a:xfrm>
              <a:off x="9636840" y="1730520"/>
              <a:ext cx="370800" cy="370800"/>
            </a:xfrm>
            <a:custGeom>
              <a:avLst/>
              <a:gdLst/>
              <a:ahLst/>
              <a:rect l="l" t="t" r="r" b="b"/>
              <a:pathLst>
                <a:path w="117" h="117">
                  <a:moveTo>
                    <a:pt x="58" y="0"/>
                  </a:moveTo>
                  <a:cubicBezTo>
                    <a:pt x="26" y="0"/>
                    <a:pt x="0" y="26"/>
                    <a:pt x="0" y="58"/>
                  </a:cubicBezTo>
                  <a:cubicBezTo>
                    <a:pt x="0" y="91"/>
                    <a:pt x="26" y="117"/>
                    <a:pt x="58" y="117"/>
                  </a:cubicBezTo>
                  <a:cubicBezTo>
                    <a:pt x="91" y="117"/>
                    <a:pt x="117" y="91"/>
                    <a:pt x="117" y="58"/>
                  </a:cubicBezTo>
                  <a:cubicBezTo>
                    <a:pt x="117" y="26"/>
                    <a:pt x="91" y="0"/>
                    <a:pt x="58" y="0"/>
                  </a:cubicBezTo>
                  <a:close/>
                  <a:moveTo>
                    <a:pt x="58" y="102"/>
                  </a:moveTo>
                  <a:cubicBezTo>
                    <a:pt x="34" y="102"/>
                    <a:pt x="15" y="82"/>
                    <a:pt x="15" y="58"/>
                  </a:cubicBezTo>
                  <a:cubicBezTo>
                    <a:pt x="15" y="34"/>
                    <a:pt x="34" y="15"/>
                    <a:pt x="58" y="15"/>
                  </a:cubicBezTo>
                  <a:cubicBezTo>
                    <a:pt x="83" y="15"/>
                    <a:pt x="102" y="34"/>
                    <a:pt x="102" y="58"/>
                  </a:cubicBezTo>
                  <a:cubicBezTo>
                    <a:pt x="102" y="82"/>
                    <a:pt x="83" y="102"/>
                    <a:pt x="58" y="102"/>
                  </a:cubicBezTo>
                  <a:close/>
                </a:path>
              </a:pathLst>
            </a:custGeom>
            <a:solidFill>
              <a:schemeClr val="dk1"/>
            </a:solidFill>
            <a:ln w="0">
              <a:noFill/>
            </a:ln>
          </p:spPr>
          <p:style>
            <a:lnRef idx="0"/>
            <a:fillRef idx="0"/>
            <a:effectRef idx="0"/>
            <a:fontRef idx="minor"/>
          </p:style>
        </p:sp>
      </p:grpSp>
      <p:grpSp>
        <p:nvGrpSpPr>
          <p:cNvPr id="2712" name="Google Shape;2685;p51"/>
          <p:cNvGrpSpPr/>
          <p:nvPr/>
        </p:nvGrpSpPr>
        <p:grpSpPr>
          <a:xfrm>
            <a:off x="9636840" y="2471400"/>
            <a:ext cx="322920" cy="366840"/>
            <a:chOff x="9636840" y="2471400"/>
            <a:chExt cx="322920" cy="366840"/>
          </a:xfrm>
        </p:grpSpPr>
        <p:sp>
          <p:nvSpPr>
            <p:cNvPr id="2713" name="Google Shape;2686;p51"/>
            <p:cNvSpPr/>
            <p:nvPr/>
          </p:nvSpPr>
          <p:spPr>
            <a:xfrm>
              <a:off x="9636840" y="2471400"/>
              <a:ext cx="322920" cy="366840"/>
            </a:xfrm>
            <a:custGeom>
              <a:avLst/>
              <a:gdLst/>
              <a:ahLst/>
              <a:rect l="l" t="t" r="r" b="b"/>
              <a:pathLst>
                <a:path w="162" h="184">
                  <a:moveTo>
                    <a:pt x="110" y="0"/>
                  </a:moveTo>
                  <a:lnTo>
                    <a:pt x="0" y="0"/>
                  </a:lnTo>
                  <a:lnTo>
                    <a:pt x="0" y="184"/>
                  </a:lnTo>
                  <a:lnTo>
                    <a:pt x="162" y="184"/>
                  </a:lnTo>
                  <a:lnTo>
                    <a:pt x="162" y="52"/>
                  </a:lnTo>
                  <a:lnTo>
                    <a:pt x="110" y="0"/>
                  </a:lnTo>
                  <a:close/>
                  <a:moveTo>
                    <a:pt x="140" y="160"/>
                  </a:moveTo>
                  <a:lnTo>
                    <a:pt x="24" y="160"/>
                  </a:lnTo>
                  <a:lnTo>
                    <a:pt x="24" y="22"/>
                  </a:lnTo>
                  <a:lnTo>
                    <a:pt x="100" y="22"/>
                  </a:lnTo>
                  <a:lnTo>
                    <a:pt x="140" y="62"/>
                  </a:lnTo>
                  <a:lnTo>
                    <a:pt x="140" y="160"/>
                  </a:lnTo>
                  <a:close/>
                </a:path>
              </a:pathLst>
            </a:custGeom>
            <a:solidFill>
              <a:schemeClr val="dk1"/>
            </a:solidFill>
            <a:ln w="0">
              <a:noFill/>
            </a:ln>
          </p:spPr>
          <p:style>
            <a:lnRef idx="0"/>
            <a:fillRef idx="0"/>
            <a:effectRef idx="0"/>
            <a:fontRef idx="minor"/>
          </p:style>
        </p:sp>
        <p:sp>
          <p:nvSpPr>
            <p:cNvPr id="2714" name="Google Shape;2687;p51"/>
            <p:cNvSpPr/>
            <p:nvPr/>
          </p:nvSpPr>
          <p:spPr>
            <a:xfrm>
              <a:off x="9706680" y="2537280"/>
              <a:ext cx="160920" cy="230760"/>
            </a:xfrm>
            <a:custGeom>
              <a:avLst/>
              <a:gdLst/>
              <a:ahLst/>
              <a:rect l="l" t="t" r="r" b="b"/>
              <a:pathLst>
                <a:path w="51" h="73">
                  <a:moveTo>
                    <a:pt x="29" y="0"/>
                  </a:moveTo>
                  <a:cubicBezTo>
                    <a:pt x="22" y="2"/>
                    <a:pt x="22" y="2"/>
                    <a:pt x="22" y="2"/>
                  </a:cubicBezTo>
                  <a:cubicBezTo>
                    <a:pt x="22" y="53"/>
                    <a:pt x="22" y="53"/>
                    <a:pt x="22" y="53"/>
                  </a:cubicBezTo>
                  <a:cubicBezTo>
                    <a:pt x="20" y="52"/>
                    <a:pt x="17" y="51"/>
                    <a:pt x="15" y="51"/>
                  </a:cubicBezTo>
                  <a:cubicBezTo>
                    <a:pt x="7" y="51"/>
                    <a:pt x="0" y="56"/>
                    <a:pt x="0" y="62"/>
                  </a:cubicBezTo>
                  <a:cubicBezTo>
                    <a:pt x="0" y="68"/>
                    <a:pt x="7" y="73"/>
                    <a:pt x="15" y="73"/>
                  </a:cubicBezTo>
                  <a:cubicBezTo>
                    <a:pt x="17" y="73"/>
                    <a:pt x="20" y="72"/>
                    <a:pt x="22" y="72"/>
                  </a:cubicBezTo>
                  <a:cubicBezTo>
                    <a:pt x="26" y="70"/>
                    <a:pt x="29" y="66"/>
                    <a:pt x="29" y="62"/>
                  </a:cubicBezTo>
                  <a:cubicBezTo>
                    <a:pt x="29" y="22"/>
                    <a:pt x="29" y="22"/>
                    <a:pt x="29" y="22"/>
                  </a:cubicBezTo>
                  <a:cubicBezTo>
                    <a:pt x="44" y="22"/>
                    <a:pt x="51" y="37"/>
                    <a:pt x="51" y="44"/>
                  </a:cubicBezTo>
                  <a:cubicBezTo>
                    <a:pt x="51" y="15"/>
                    <a:pt x="36" y="7"/>
                    <a:pt x="29" y="7"/>
                  </a:cubicBezTo>
                  <a:lnTo>
                    <a:pt x="29" y="0"/>
                  </a:lnTo>
                  <a:close/>
                </a:path>
              </a:pathLst>
            </a:custGeom>
            <a:solidFill>
              <a:schemeClr val="dk1"/>
            </a:solidFill>
            <a:ln w="0">
              <a:noFill/>
            </a:ln>
          </p:spPr>
          <p:style>
            <a:lnRef idx="0"/>
            <a:fillRef idx="0"/>
            <a:effectRef idx="0"/>
            <a:fontRef idx="minor"/>
          </p:style>
        </p:sp>
      </p:grpSp>
      <p:sp>
        <p:nvSpPr>
          <p:cNvPr id="2715" name="Google Shape;2688;p51"/>
          <p:cNvSpPr/>
          <p:nvPr/>
        </p:nvSpPr>
        <p:spPr>
          <a:xfrm>
            <a:off x="800280" y="3297960"/>
            <a:ext cx="366840" cy="276840"/>
          </a:xfrm>
          <a:custGeom>
            <a:avLst/>
            <a:gdLst/>
            <a:ahLst/>
            <a:rect l="l" t="t" r="r" b="b"/>
            <a:pathLst>
              <a:path w="184" h="139">
                <a:moveTo>
                  <a:pt x="81" y="24"/>
                </a:moveTo>
                <a:lnTo>
                  <a:pt x="60" y="0"/>
                </a:lnTo>
                <a:lnTo>
                  <a:pt x="0" y="0"/>
                </a:lnTo>
                <a:lnTo>
                  <a:pt x="0" y="139"/>
                </a:lnTo>
                <a:lnTo>
                  <a:pt x="184" y="139"/>
                </a:lnTo>
                <a:lnTo>
                  <a:pt x="184" y="24"/>
                </a:lnTo>
                <a:lnTo>
                  <a:pt x="81" y="24"/>
                </a:lnTo>
                <a:close/>
              </a:path>
            </a:pathLst>
          </a:custGeom>
          <a:solidFill>
            <a:schemeClr val="dk1"/>
          </a:solidFill>
          <a:ln w="0">
            <a:noFill/>
          </a:ln>
        </p:spPr>
        <p:style>
          <a:lnRef idx="0"/>
          <a:fillRef idx="0"/>
          <a:effectRef idx="0"/>
          <a:fontRef idx="minor"/>
        </p:style>
      </p:sp>
      <p:sp>
        <p:nvSpPr>
          <p:cNvPr id="2716" name="Google Shape;2689;p51"/>
          <p:cNvSpPr/>
          <p:nvPr/>
        </p:nvSpPr>
        <p:spPr>
          <a:xfrm>
            <a:off x="1535040" y="2471400"/>
            <a:ext cx="300960" cy="366840"/>
          </a:xfrm>
          <a:custGeom>
            <a:avLst/>
            <a:gdLst/>
            <a:ahLst/>
            <a:rect l="l" t="t" r="r" b="b"/>
            <a:pathLst>
              <a:path w="151" h="184">
                <a:moveTo>
                  <a:pt x="97" y="0"/>
                </a:moveTo>
                <a:lnTo>
                  <a:pt x="0" y="0"/>
                </a:lnTo>
                <a:lnTo>
                  <a:pt x="0" y="184"/>
                </a:lnTo>
                <a:lnTo>
                  <a:pt x="151" y="184"/>
                </a:lnTo>
                <a:lnTo>
                  <a:pt x="151" y="52"/>
                </a:lnTo>
                <a:lnTo>
                  <a:pt x="97" y="0"/>
                </a:lnTo>
                <a:close/>
                <a:moveTo>
                  <a:pt x="127" y="160"/>
                </a:moveTo>
                <a:lnTo>
                  <a:pt x="24" y="160"/>
                </a:lnTo>
                <a:lnTo>
                  <a:pt x="24" y="22"/>
                </a:lnTo>
                <a:lnTo>
                  <a:pt x="87" y="22"/>
                </a:lnTo>
                <a:lnTo>
                  <a:pt x="92" y="27"/>
                </a:lnTo>
                <a:lnTo>
                  <a:pt x="92" y="57"/>
                </a:lnTo>
                <a:lnTo>
                  <a:pt x="122" y="57"/>
                </a:lnTo>
                <a:lnTo>
                  <a:pt x="127" y="62"/>
                </a:lnTo>
                <a:lnTo>
                  <a:pt x="127" y="160"/>
                </a:lnTo>
                <a:close/>
              </a:path>
            </a:pathLst>
          </a:custGeom>
          <a:solidFill>
            <a:schemeClr val="dk1"/>
          </a:solidFill>
          <a:ln w="0">
            <a:noFill/>
          </a:ln>
        </p:spPr>
        <p:style>
          <a:lnRef idx="0"/>
          <a:fillRef idx="0"/>
          <a:effectRef idx="0"/>
          <a:fontRef idx="minor"/>
        </p:style>
      </p:sp>
      <p:grpSp>
        <p:nvGrpSpPr>
          <p:cNvPr id="2717" name="Google Shape;2690;p51"/>
          <p:cNvGrpSpPr/>
          <p:nvPr/>
        </p:nvGrpSpPr>
        <p:grpSpPr>
          <a:xfrm>
            <a:off x="4480560" y="2471400"/>
            <a:ext cx="322920" cy="366840"/>
            <a:chOff x="4480560" y="2471400"/>
            <a:chExt cx="322920" cy="366840"/>
          </a:xfrm>
        </p:grpSpPr>
        <p:sp>
          <p:nvSpPr>
            <p:cNvPr id="2718" name="Google Shape;2691;p51"/>
            <p:cNvSpPr/>
            <p:nvPr/>
          </p:nvSpPr>
          <p:spPr>
            <a:xfrm>
              <a:off x="4480560" y="2471400"/>
              <a:ext cx="322920" cy="366840"/>
            </a:xfrm>
            <a:custGeom>
              <a:avLst/>
              <a:gdLst/>
              <a:ahLst/>
              <a:rect l="l" t="t" r="r" b="b"/>
              <a:pathLst>
                <a:path w="162" h="184">
                  <a:moveTo>
                    <a:pt x="110" y="0"/>
                  </a:moveTo>
                  <a:lnTo>
                    <a:pt x="0" y="0"/>
                  </a:lnTo>
                  <a:lnTo>
                    <a:pt x="0" y="184"/>
                  </a:lnTo>
                  <a:lnTo>
                    <a:pt x="162" y="184"/>
                  </a:lnTo>
                  <a:lnTo>
                    <a:pt x="162" y="52"/>
                  </a:lnTo>
                  <a:lnTo>
                    <a:pt x="110" y="0"/>
                  </a:lnTo>
                  <a:close/>
                  <a:moveTo>
                    <a:pt x="138" y="160"/>
                  </a:moveTo>
                  <a:lnTo>
                    <a:pt x="24" y="160"/>
                  </a:lnTo>
                  <a:lnTo>
                    <a:pt x="24" y="22"/>
                  </a:lnTo>
                  <a:lnTo>
                    <a:pt x="100" y="22"/>
                  </a:lnTo>
                  <a:lnTo>
                    <a:pt x="138" y="62"/>
                  </a:lnTo>
                  <a:lnTo>
                    <a:pt x="138" y="160"/>
                  </a:lnTo>
                  <a:close/>
                </a:path>
              </a:pathLst>
            </a:custGeom>
            <a:solidFill>
              <a:schemeClr val="dk1"/>
            </a:solidFill>
            <a:ln w="0">
              <a:noFill/>
            </a:ln>
          </p:spPr>
          <p:style>
            <a:lnRef idx="0"/>
            <a:fillRef idx="0"/>
            <a:effectRef idx="0"/>
            <a:fontRef idx="minor"/>
          </p:style>
        </p:sp>
        <p:sp>
          <p:nvSpPr>
            <p:cNvPr id="2719" name="Google Shape;2692;p51"/>
            <p:cNvSpPr/>
            <p:nvPr/>
          </p:nvSpPr>
          <p:spPr>
            <a:xfrm>
              <a:off x="4572360" y="2629080"/>
              <a:ext cx="138960" cy="25200"/>
            </a:xfrm>
            <a:prstGeom prst="rect">
              <a:avLst/>
            </a:prstGeom>
            <a:solidFill>
              <a:schemeClr val="dk1"/>
            </a:solidFill>
            <a:ln w="0">
              <a:noFill/>
            </a:ln>
          </p:spPr>
          <p:style>
            <a:lnRef idx="0"/>
            <a:fillRef idx="0"/>
            <a:effectRef idx="0"/>
            <a:fontRef idx="minor"/>
          </p:style>
        </p:sp>
        <p:sp>
          <p:nvSpPr>
            <p:cNvPr id="2720" name="Google Shape;2693;p51"/>
            <p:cNvSpPr/>
            <p:nvPr/>
          </p:nvSpPr>
          <p:spPr>
            <a:xfrm>
              <a:off x="4572360" y="2585160"/>
              <a:ext cx="91080" cy="21240"/>
            </a:xfrm>
            <a:prstGeom prst="rect">
              <a:avLst/>
            </a:prstGeom>
            <a:solidFill>
              <a:schemeClr val="dk1"/>
            </a:solidFill>
            <a:ln w="0">
              <a:noFill/>
            </a:ln>
          </p:spPr>
          <p:style>
            <a:lnRef idx="0"/>
            <a:fillRef idx="0"/>
            <a:effectRef idx="0"/>
            <a:fontRef idx="minor"/>
          </p:style>
        </p:sp>
        <p:sp>
          <p:nvSpPr>
            <p:cNvPr id="2721" name="Google Shape;2694;p51"/>
            <p:cNvSpPr/>
            <p:nvPr/>
          </p:nvSpPr>
          <p:spPr>
            <a:xfrm>
              <a:off x="4572360" y="2676960"/>
              <a:ext cx="138960" cy="21240"/>
            </a:xfrm>
            <a:prstGeom prst="rect">
              <a:avLst/>
            </a:prstGeom>
            <a:solidFill>
              <a:schemeClr val="dk1"/>
            </a:solidFill>
            <a:ln w="0">
              <a:noFill/>
            </a:ln>
          </p:spPr>
          <p:style>
            <a:lnRef idx="0"/>
            <a:fillRef idx="0"/>
            <a:effectRef idx="0"/>
            <a:fontRef idx="minor"/>
          </p:style>
        </p:sp>
        <p:sp>
          <p:nvSpPr>
            <p:cNvPr id="2722" name="Google Shape;2695;p51"/>
            <p:cNvSpPr/>
            <p:nvPr/>
          </p:nvSpPr>
          <p:spPr>
            <a:xfrm>
              <a:off x="4572360" y="2724840"/>
              <a:ext cx="138960" cy="21240"/>
            </a:xfrm>
            <a:prstGeom prst="rect">
              <a:avLst/>
            </a:prstGeom>
            <a:solidFill>
              <a:schemeClr val="dk1"/>
            </a:solidFill>
            <a:ln w="0">
              <a:noFill/>
            </a:ln>
          </p:spPr>
          <p:style>
            <a:lnRef idx="0"/>
            <a:fillRef idx="0"/>
            <a:effectRef idx="0"/>
            <a:fontRef idx="minor"/>
          </p:style>
        </p:sp>
      </p:grpSp>
      <p:grpSp>
        <p:nvGrpSpPr>
          <p:cNvPr id="2723" name="Google Shape;2696;p51"/>
          <p:cNvGrpSpPr/>
          <p:nvPr/>
        </p:nvGrpSpPr>
        <p:grpSpPr>
          <a:xfrm>
            <a:off x="2269800" y="2471400"/>
            <a:ext cx="347040" cy="366840"/>
            <a:chOff x="2269800" y="2471400"/>
            <a:chExt cx="347040" cy="366840"/>
          </a:xfrm>
        </p:grpSpPr>
        <p:sp>
          <p:nvSpPr>
            <p:cNvPr id="2724" name="Google Shape;2697;p51"/>
            <p:cNvSpPr/>
            <p:nvPr/>
          </p:nvSpPr>
          <p:spPr>
            <a:xfrm>
              <a:off x="2479680" y="2607120"/>
              <a:ext cx="137160" cy="230760"/>
            </a:xfrm>
            <a:custGeom>
              <a:avLst/>
              <a:gdLst/>
              <a:ahLst/>
              <a:rect l="l" t="t" r="r" b="b"/>
              <a:pathLst>
                <a:path w="43" h="73">
                  <a:moveTo>
                    <a:pt x="22" y="0"/>
                  </a:moveTo>
                  <a:cubicBezTo>
                    <a:pt x="10" y="0"/>
                    <a:pt x="0" y="10"/>
                    <a:pt x="0" y="22"/>
                  </a:cubicBezTo>
                  <a:cubicBezTo>
                    <a:pt x="0" y="28"/>
                    <a:pt x="3" y="34"/>
                    <a:pt x="7" y="38"/>
                  </a:cubicBezTo>
                  <a:cubicBezTo>
                    <a:pt x="7" y="73"/>
                    <a:pt x="7" y="73"/>
                    <a:pt x="7" y="73"/>
                  </a:cubicBezTo>
                  <a:cubicBezTo>
                    <a:pt x="22" y="58"/>
                    <a:pt x="22" y="58"/>
                    <a:pt x="22" y="58"/>
                  </a:cubicBezTo>
                  <a:cubicBezTo>
                    <a:pt x="36" y="73"/>
                    <a:pt x="36" y="73"/>
                    <a:pt x="36" y="73"/>
                  </a:cubicBezTo>
                  <a:cubicBezTo>
                    <a:pt x="36" y="38"/>
                    <a:pt x="36" y="38"/>
                    <a:pt x="36" y="38"/>
                  </a:cubicBezTo>
                  <a:cubicBezTo>
                    <a:pt x="40" y="34"/>
                    <a:pt x="43" y="28"/>
                    <a:pt x="43" y="22"/>
                  </a:cubicBezTo>
                  <a:cubicBezTo>
                    <a:pt x="43" y="10"/>
                    <a:pt x="34" y="0"/>
                    <a:pt x="22" y="0"/>
                  </a:cubicBezTo>
                  <a:close/>
                  <a:moveTo>
                    <a:pt x="22" y="37"/>
                  </a:moveTo>
                  <a:cubicBezTo>
                    <a:pt x="14" y="37"/>
                    <a:pt x="7" y="30"/>
                    <a:pt x="7" y="22"/>
                  </a:cubicBezTo>
                  <a:cubicBezTo>
                    <a:pt x="7" y="14"/>
                    <a:pt x="14" y="7"/>
                    <a:pt x="22" y="7"/>
                  </a:cubicBezTo>
                  <a:cubicBezTo>
                    <a:pt x="30" y="7"/>
                    <a:pt x="36" y="14"/>
                    <a:pt x="36" y="22"/>
                  </a:cubicBezTo>
                  <a:cubicBezTo>
                    <a:pt x="36" y="30"/>
                    <a:pt x="30" y="37"/>
                    <a:pt x="22" y="37"/>
                  </a:cubicBezTo>
                  <a:close/>
                </a:path>
              </a:pathLst>
            </a:custGeom>
            <a:solidFill>
              <a:schemeClr val="dk1"/>
            </a:solidFill>
            <a:ln w="0">
              <a:noFill/>
            </a:ln>
          </p:spPr>
          <p:style>
            <a:lnRef idx="0"/>
            <a:fillRef idx="0"/>
            <a:effectRef idx="0"/>
            <a:fontRef idx="minor"/>
          </p:style>
        </p:sp>
        <p:sp>
          <p:nvSpPr>
            <p:cNvPr id="2725" name="Google Shape;2698;p51"/>
            <p:cNvSpPr/>
            <p:nvPr/>
          </p:nvSpPr>
          <p:spPr>
            <a:xfrm>
              <a:off x="2269800" y="2471400"/>
              <a:ext cx="300960" cy="366840"/>
            </a:xfrm>
            <a:custGeom>
              <a:avLst/>
              <a:gdLst/>
              <a:ahLst/>
              <a:rect l="l" t="t" r="r" b="b"/>
              <a:pathLst>
                <a:path w="151" h="184">
                  <a:moveTo>
                    <a:pt x="78" y="160"/>
                  </a:moveTo>
                  <a:lnTo>
                    <a:pt x="24" y="160"/>
                  </a:lnTo>
                  <a:lnTo>
                    <a:pt x="24" y="22"/>
                  </a:lnTo>
                  <a:lnTo>
                    <a:pt x="89" y="22"/>
                  </a:lnTo>
                  <a:lnTo>
                    <a:pt x="123" y="57"/>
                  </a:lnTo>
                  <a:lnTo>
                    <a:pt x="151" y="57"/>
                  </a:lnTo>
                  <a:lnTo>
                    <a:pt x="151" y="52"/>
                  </a:lnTo>
                  <a:lnTo>
                    <a:pt x="99" y="0"/>
                  </a:lnTo>
                  <a:lnTo>
                    <a:pt x="0" y="0"/>
                  </a:lnTo>
                  <a:lnTo>
                    <a:pt x="0" y="184"/>
                  </a:lnTo>
                  <a:lnTo>
                    <a:pt x="101" y="184"/>
                  </a:lnTo>
                  <a:lnTo>
                    <a:pt x="78" y="162"/>
                  </a:lnTo>
                  <a:lnTo>
                    <a:pt x="78" y="160"/>
                  </a:lnTo>
                  <a:close/>
                </a:path>
              </a:pathLst>
            </a:custGeom>
            <a:solidFill>
              <a:schemeClr val="dk1"/>
            </a:solidFill>
            <a:ln w="0">
              <a:noFill/>
            </a:ln>
          </p:spPr>
          <p:style>
            <a:lnRef idx="0"/>
            <a:fillRef idx="0"/>
            <a:effectRef idx="0"/>
            <a:fontRef idx="minor"/>
          </p:style>
        </p:sp>
        <p:sp>
          <p:nvSpPr>
            <p:cNvPr id="2726" name="Google Shape;2699;p51"/>
            <p:cNvSpPr/>
            <p:nvPr/>
          </p:nvSpPr>
          <p:spPr>
            <a:xfrm>
              <a:off x="2339640" y="2585160"/>
              <a:ext cx="117000" cy="21240"/>
            </a:xfrm>
            <a:prstGeom prst="rect">
              <a:avLst/>
            </a:prstGeom>
            <a:solidFill>
              <a:schemeClr val="dk1"/>
            </a:solidFill>
            <a:ln w="0">
              <a:noFill/>
            </a:ln>
          </p:spPr>
          <p:style>
            <a:lnRef idx="0"/>
            <a:fillRef idx="0"/>
            <a:effectRef idx="0"/>
            <a:fontRef idx="minor"/>
          </p:style>
        </p:sp>
        <p:sp>
          <p:nvSpPr>
            <p:cNvPr id="2727" name="Google Shape;2700;p51"/>
            <p:cNvSpPr/>
            <p:nvPr/>
          </p:nvSpPr>
          <p:spPr>
            <a:xfrm>
              <a:off x="2339640" y="2629080"/>
              <a:ext cx="117000" cy="25200"/>
            </a:xfrm>
            <a:prstGeom prst="rect">
              <a:avLst/>
            </a:prstGeom>
            <a:solidFill>
              <a:schemeClr val="dk1"/>
            </a:solidFill>
            <a:ln w="0">
              <a:noFill/>
            </a:ln>
          </p:spPr>
          <p:style>
            <a:lnRef idx="0"/>
            <a:fillRef idx="0"/>
            <a:effectRef idx="0"/>
            <a:fontRef idx="minor"/>
          </p:style>
        </p:sp>
        <p:sp>
          <p:nvSpPr>
            <p:cNvPr id="2728" name="Google Shape;2701;p51"/>
            <p:cNvSpPr/>
            <p:nvPr/>
          </p:nvSpPr>
          <p:spPr>
            <a:xfrm>
              <a:off x="2339640" y="2676960"/>
              <a:ext cx="117000" cy="21240"/>
            </a:xfrm>
            <a:prstGeom prst="rect">
              <a:avLst/>
            </a:prstGeom>
            <a:solidFill>
              <a:schemeClr val="dk1"/>
            </a:solidFill>
            <a:ln w="0">
              <a:noFill/>
            </a:ln>
          </p:spPr>
          <p:style>
            <a:lnRef idx="0"/>
            <a:fillRef idx="0"/>
            <a:effectRef idx="0"/>
            <a:fontRef idx="minor"/>
          </p:style>
        </p:sp>
      </p:grpSp>
      <p:grpSp>
        <p:nvGrpSpPr>
          <p:cNvPr id="2729" name="Google Shape;2702;p51"/>
          <p:cNvGrpSpPr/>
          <p:nvPr/>
        </p:nvGrpSpPr>
        <p:grpSpPr>
          <a:xfrm>
            <a:off x="5219280" y="2471400"/>
            <a:ext cx="320760" cy="366840"/>
            <a:chOff x="5219280" y="2471400"/>
            <a:chExt cx="320760" cy="366840"/>
          </a:xfrm>
        </p:grpSpPr>
        <p:sp>
          <p:nvSpPr>
            <p:cNvPr id="2730" name="Google Shape;2703;p51"/>
            <p:cNvSpPr/>
            <p:nvPr/>
          </p:nvSpPr>
          <p:spPr>
            <a:xfrm>
              <a:off x="5219280" y="2471400"/>
              <a:ext cx="320760" cy="366840"/>
            </a:xfrm>
            <a:custGeom>
              <a:avLst/>
              <a:gdLst/>
              <a:ahLst/>
              <a:rect l="l" t="t" r="r" b="b"/>
              <a:pathLst>
                <a:path w="161" h="184">
                  <a:moveTo>
                    <a:pt x="108" y="0"/>
                  </a:moveTo>
                  <a:lnTo>
                    <a:pt x="0" y="0"/>
                  </a:lnTo>
                  <a:lnTo>
                    <a:pt x="0" y="184"/>
                  </a:lnTo>
                  <a:lnTo>
                    <a:pt x="161" y="184"/>
                  </a:lnTo>
                  <a:lnTo>
                    <a:pt x="161" y="52"/>
                  </a:lnTo>
                  <a:lnTo>
                    <a:pt x="108" y="0"/>
                  </a:lnTo>
                  <a:close/>
                  <a:moveTo>
                    <a:pt x="138" y="160"/>
                  </a:moveTo>
                  <a:lnTo>
                    <a:pt x="23" y="160"/>
                  </a:lnTo>
                  <a:lnTo>
                    <a:pt x="23" y="22"/>
                  </a:lnTo>
                  <a:lnTo>
                    <a:pt x="99" y="22"/>
                  </a:lnTo>
                  <a:lnTo>
                    <a:pt x="138" y="62"/>
                  </a:lnTo>
                  <a:lnTo>
                    <a:pt x="138" y="160"/>
                  </a:lnTo>
                  <a:close/>
                </a:path>
              </a:pathLst>
            </a:custGeom>
            <a:solidFill>
              <a:schemeClr val="dk1"/>
            </a:solidFill>
            <a:ln w="0">
              <a:noFill/>
            </a:ln>
          </p:spPr>
          <p:style>
            <a:lnRef idx="0"/>
            <a:fillRef idx="0"/>
            <a:effectRef idx="0"/>
            <a:fontRef idx="minor"/>
          </p:style>
        </p:sp>
        <p:sp>
          <p:nvSpPr>
            <p:cNvPr id="2731" name="Google Shape;2704;p51"/>
            <p:cNvSpPr/>
            <p:nvPr/>
          </p:nvSpPr>
          <p:spPr>
            <a:xfrm>
              <a:off x="5287320" y="2635200"/>
              <a:ext cx="182880" cy="123120"/>
            </a:xfrm>
            <a:custGeom>
              <a:avLst/>
              <a:gdLst/>
              <a:ahLst/>
              <a:rect l="l" t="t" r="r" b="b"/>
              <a:pathLst>
                <a:path w="92" h="62">
                  <a:moveTo>
                    <a:pt x="35" y="11"/>
                  </a:moveTo>
                  <a:lnTo>
                    <a:pt x="0" y="46"/>
                  </a:lnTo>
                  <a:lnTo>
                    <a:pt x="0" y="62"/>
                  </a:lnTo>
                  <a:lnTo>
                    <a:pt x="35" y="27"/>
                  </a:lnTo>
                  <a:lnTo>
                    <a:pt x="58" y="51"/>
                  </a:lnTo>
                  <a:lnTo>
                    <a:pt x="92" y="16"/>
                  </a:lnTo>
                  <a:lnTo>
                    <a:pt x="92" y="0"/>
                  </a:lnTo>
                  <a:lnTo>
                    <a:pt x="58" y="35"/>
                  </a:lnTo>
                  <a:lnTo>
                    <a:pt x="35" y="11"/>
                  </a:lnTo>
                  <a:close/>
                </a:path>
              </a:pathLst>
            </a:custGeom>
            <a:solidFill>
              <a:schemeClr val="dk1"/>
            </a:solidFill>
            <a:ln w="0">
              <a:noFill/>
            </a:ln>
          </p:spPr>
          <p:style>
            <a:lnRef idx="0"/>
            <a:fillRef idx="0"/>
            <a:effectRef idx="0"/>
            <a:fontRef idx="minor"/>
          </p:style>
        </p:sp>
      </p:grpSp>
      <p:grpSp>
        <p:nvGrpSpPr>
          <p:cNvPr id="2732" name="Google Shape;2705;p51"/>
          <p:cNvGrpSpPr/>
          <p:nvPr/>
        </p:nvGrpSpPr>
        <p:grpSpPr>
          <a:xfrm>
            <a:off x="5956200" y="2471400"/>
            <a:ext cx="322920" cy="366840"/>
            <a:chOff x="5956200" y="2471400"/>
            <a:chExt cx="322920" cy="366840"/>
          </a:xfrm>
        </p:grpSpPr>
        <p:sp>
          <p:nvSpPr>
            <p:cNvPr id="2733" name="Google Shape;2706;p51"/>
            <p:cNvSpPr/>
            <p:nvPr/>
          </p:nvSpPr>
          <p:spPr>
            <a:xfrm>
              <a:off x="5956200" y="2471400"/>
              <a:ext cx="322920" cy="366840"/>
            </a:xfrm>
            <a:custGeom>
              <a:avLst/>
              <a:gdLst/>
              <a:ahLst/>
              <a:rect l="l" t="t" r="r" b="b"/>
              <a:pathLst>
                <a:path w="162" h="184">
                  <a:moveTo>
                    <a:pt x="108" y="0"/>
                  </a:moveTo>
                  <a:lnTo>
                    <a:pt x="0" y="0"/>
                  </a:lnTo>
                  <a:lnTo>
                    <a:pt x="0" y="184"/>
                  </a:lnTo>
                  <a:lnTo>
                    <a:pt x="162" y="184"/>
                  </a:lnTo>
                  <a:lnTo>
                    <a:pt x="162" y="52"/>
                  </a:lnTo>
                  <a:lnTo>
                    <a:pt x="108" y="0"/>
                  </a:lnTo>
                  <a:close/>
                  <a:moveTo>
                    <a:pt x="138" y="160"/>
                  </a:moveTo>
                  <a:lnTo>
                    <a:pt x="22" y="160"/>
                  </a:lnTo>
                  <a:lnTo>
                    <a:pt x="22" y="22"/>
                  </a:lnTo>
                  <a:lnTo>
                    <a:pt x="98" y="22"/>
                  </a:lnTo>
                  <a:lnTo>
                    <a:pt x="138" y="62"/>
                  </a:lnTo>
                  <a:lnTo>
                    <a:pt x="138" y="160"/>
                  </a:lnTo>
                  <a:close/>
                </a:path>
              </a:pathLst>
            </a:custGeom>
            <a:solidFill>
              <a:schemeClr val="dk1"/>
            </a:solidFill>
            <a:ln w="0">
              <a:noFill/>
            </a:ln>
          </p:spPr>
          <p:style>
            <a:lnRef idx="0"/>
            <a:fillRef idx="0"/>
            <a:effectRef idx="0"/>
            <a:fontRef idx="minor"/>
          </p:style>
        </p:sp>
        <p:sp>
          <p:nvSpPr>
            <p:cNvPr id="2734" name="Google Shape;2707;p51"/>
            <p:cNvSpPr/>
            <p:nvPr/>
          </p:nvSpPr>
          <p:spPr>
            <a:xfrm>
              <a:off x="6026040" y="2607120"/>
              <a:ext cx="182880" cy="160920"/>
            </a:xfrm>
            <a:custGeom>
              <a:avLst/>
              <a:gdLst/>
              <a:ahLst/>
              <a:rect l="l" t="t" r="r" b="b"/>
              <a:pathLst>
                <a:path w="92" h="81">
                  <a:moveTo>
                    <a:pt x="0" y="81"/>
                  </a:moveTo>
                  <a:lnTo>
                    <a:pt x="92" y="81"/>
                  </a:lnTo>
                  <a:lnTo>
                    <a:pt x="92" y="0"/>
                  </a:lnTo>
                  <a:lnTo>
                    <a:pt x="0" y="0"/>
                  </a:lnTo>
                  <a:lnTo>
                    <a:pt x="0" y="81"/>
                  </a:lnTo>
                  <a:close/>
                  <a:moveTo>
                    <a:pt x="46" y="11"/>
                  </a:moveTo>
                  <a:lnTo>
                    <a:pt x="81" y="11"/>
                  </a:lnTo>
                  <a:lnTo>
                    <a:pt x="81" y="35"/>
                  </a:lnTo>
                  <a:lnTo>
                    <a:pt x="46" y="35"/>
                  </a:lnTo>
                  <a:lnTo>
                    <a:pt x="46" y="11"/>
                  </a:lnTo>
                  <a:close/>
                  <a:moveTo>
                    <a:pt x="46" y="46"/>
                  </a:moveTo>
                  <a:lnTo>
                    <a:pt x="81" y="46"/>
                  </a:lnTo>
                  <a:lnTo>
                    <a:pt x="81" y="70"/>
                  </a:lnTo>
                  <a:lnTo>
                    <a:pt x="46" y="70"/>
                  </a:lnTo>
                  <a:lnTo>
                    <a:pt x="46" y="46"/>
                  </a:lnTo>
                  <a:close/>
                  <a:moveTo>
                    <a:pt x="11" y="11"/>
                  </a:moveTo>
                  <a:lnTo>
                    <a:pt x="33" y="11"/>
                  </a:lnTo>
                  <a:lnTo>
                    <a:pt x="33" y="35"/>
                  </a:lnTo>
                  <a:lnTo>
                    <a:pt x="11" y="35"/>
                  </a:lnTo>
                  <a:lnTo>
                    <a:pt x="11" y="11"/>
                  </a:lnTo>
                  <a:close/>
                  <a:moveTo>
                    <a:pt x="11" y="46"/>
                  </a:moveTo>
                  <a:lnTo>
                    <a:pt x="33" y="46"/>
                  </a:lnTo>
                  <a:lnTo>
                    <a:pt x="33" y="70"/>
                  </a:lnTo>
                  <a:lnTo>
                    <a:pt x="11" y="70"/>
                  </a:lnTo>
                  <a:lnTo>
                    <a:pt x="11" y="46"/>
                  </a:lnTo>
                  <a:close/>
                </a:path>
              </a:pathLst>
            </a:custGeom>
            <a:solidFill>
              <a:schemeClr val="dk1"/>
            </a:solidFill>
            <a:ln w="0">
              <a:noFill/>
            </a:ln>
          </p:spPr>
          <p:style>
            <a:lnRef idx="0"/>
            <a:fillRef idx="0"/>
            <a:effectRef idx="0"/>
            <a:fontRef idx="minor"/>
          </p:style>
        </p:sp>
      </p:grpSp>
      <p:grpSp>
        <p:nvGrpSpPr>
          <p:cNvPr id="2735" name="Google Shape;2708;p51"/>
          <p:cNvGrpSpPr/>
          <p:nvPr/>
        </p:nvGrpSpPr>
        <p:grpSpPr>
          <a:xfrm>
            <a:off x="6691320" y="2471400"/>
            <a:ext cx="322920" cy="366840"/>
            <a:chOff x="6691320" y="2471400"/>
            <a:chExt cx="322920" cy="366840"/>
          </a:xfrm>
        </p:grpSpPr>
        <p:sp>
          <p:nvSpPr>
            <p:cNvPr id="2736" name="Google Shape;2709;p51"/>
            <p:cNvSpPr/>
            <p:nvPr/>
          </p:nvSpPr>
          <p:spPr>
            <a:xfrm>
              <a:off x="6691320" y="2471400"/>
              <a:ext cx="322920" cy="366840"/>
            </a:xfrm>
            <a:custGeom>
              <a:avLst/>
              <a:gdLst/>
              <a:ahLst/>
              <a:rect l="l" t="t" r="r" b="b"/>
              <a:pathLst>
                <a:path w="162" h="184">
                  <a:moveTo>
                    <a:pt x="110" y="0"/>
                  </a:moveTo>
                  <a:lnTo>
                    <a:pt x="0" y="0"/>
                  </a:lnTo>
                  <a:lnTo>
                    <a:pt x="0" y="184"/>
                  </a:lnTo>
                  <a:lnTo>
                    <a:pt x="162" y="184"/>
                  </a:lnTo>
                  <a:lnTo>
                    <a:pt x="162" y="52"/>
                  </a:lnTo>
                  <a:lnTo>
                    <a:pt x="110" y="0"/>
                  </a:lnTo>
                  <a:close/>
                  <a:moveTo>
                    <a:pt x="138" y="160"/>
                  </a:moveTo>
                  <a:lnTo>
                    <a:pt x="24" y="160"/>
                  </a:lnTo>
                  <a:lnTo>
                    <a:pt x="24" y="22"/>
                  </a:lnTo>
                  <a:lnTo>
                    <a:pt x="100" y="22"/>
                  </a:lnTo>
                  <a:lnTo>
                    <a:pt x="138" y="62"/>
                  </a:lnTo>
                  <a:lnTo>
                    <a:pt x="138" y="160"/>
                  </a:lnTo>
                  <a:close/>
                </a:path>
              </a:pathLst>
            </a:custGeom>
            <a:solidFill>
              <a:schemeClr val="dk1"/>
            </a:solidFill>
            <a:ln w="0">
              <a:noFill/>
            </a:ln>
          </p:spPr>
          <p:style>
            <a:lnRef idx="0"/>
            <a:fillRef idx="0"/>
            <a:effectRef idx="0"/>
            <a:fontRef idx="minor"/>
          </p:style>
        </p:sp>
        <p:sp>
          <p:nvSpPr>
            <p:cNvPr id="2737" name="Google Shape;2710;p51"/>
            <p:cNvSpPr/>
            <p:nvPr/>
          </p:nvSpPr>
          <p:spPr>
            <a:xfrm>
              <a:off x="6761160" y="2581200"/>
              <a:ext cx="69120" cy="69120"/>
            </a:xfrm>
            <a:prstGeom prst="ellipse">
              <a:avLst/>
            </a:prstGeom>
            <a:solidFill>
              <a:schemeClr val="dk1"/>
            </a:solidFill>
            <a:ln w="0">
              <a:noFill/>
            </a:ln>
          </p:spPr>
          <p:style>
            <a:lnRef idx="0"/>
            <a:fillRef idx="0"/>
            <a:effectRef idx="0"/>
            <a:fontRef idx="minor"/>
          </p:style>
        </p:sp>
        <p:sp>
          <p:nvSpPr>
            <p:cNvPr id="2738" name="Google Shape;2711;p51"/>
            <p:cNvSpPr/>
            <p:nvPr/>
          </p:nvSpPr>
          <p:spPr>
            <a:xfrm>
              <a:off x="6761160" y="2607120"/>
              <a:ext cx="182880" cy="156960"/>
            </a:xfrm>
            <a:custGeom>
              <a:avLst/>
              <a:gdLst/>
              <a:ahLst/>
              <a:rect l="l" t="t" r="r" b="b"/>
              <a:pathLst>
                <a:path w="92" h="79">
                  <a:moveTo>
                    <a:pt x="24" y="46"/>
                  </a:moveTo>
                  <a:lnTo>
                    <a:pt x="0" y="79"/>
                  </a:lnTo>
                  <a:lnTo>
                    <a:pt x="92" y="79"/>
                  </a:lnTo>
                  <a:lnTo>
                    <a:pt x="70" y="0"/>
                  </a:lnTo>
                  <a:lnTo>
                    <a:pt x="46" y="68"/>
                  </a:lnTo>
                  <a:lnTo>
                    <a:pt x="24" y="46"/>
                  </a:lnTo>
                  <a:close/>
                </a:path>
              </a:pathLst>
            </a:custGeom>
            <a:solidFill>
              <a:schemeClr val="dk1"/>
            </a:solidFill>
            <a:ln w="0">
              <a:noFill/>
            </a:ln>
          </p:spPr>
          <p:style>
            <a:lnRef idx="0"/>
            <a:fillRef idx="0"/>
            <a:effectRef idx="0"/>
            <a:fontRef idx="minor"/>
          </p:style>
        </p:sp>
      </p:grpSp>
      <p:grpSp>
        <p:nvGrpSpPr>
          <p:cNvPr id="2739" name="Google Shape;2712;p51"/>
          <p:cNvGrpSpPr/>
          <p:nvPr/>
        </p:nvGrpSpPr>
        <p:grpSpPr>
          <a:xfrm>
            <a:off x="7430040" y="2471400"/>
            <a:ext cx="320760" cy="366840"/>
            <a:chOff x="7430040" y="2471400"/>
            <a:chExt cx="320760" cy="366840"/>
          </a:xfrm>
        </p:grpSpPr>
        <p:sp>
          <p:nvSpPr>
            <p:cNvPr id="2740" name="Google Shape;2713;p51"/>
            <p:cNvSpPr/>
            <p:nvPr/>
          </p:nvSpPr>
          <p:spPr>
            <a:xfrm>
              <a:off x="7430040" y="2471400"/>
              <a:ext cx="320760" cy="366840"/>
            </a:xfrm>
            <a:custGeom>
              <a:avLst/>
              <a:gdLst/>
              <a:ahLst/>
              <a:rect l="l" t="t" r="r" b="b"/>
              <a:pathLst>
                <a:path w="161" h="184">
                  <a:moveTo>
                    <a:pt x="108" y="0"/>
                  </a:moveTo>
                  <a:lnTo>
                    <a:pt x="0" y="0"/>
                  </a:lnTo>
                  <a:lnTo>
                    <a:pt x="0" y="184"/>
                  </a:lnTo>
                  <a:lnTo>
                    <a:pt x="161" y="184"/>
                  </a:lnTo>
                  <a:lnTo>
                    <a:pt x="161" y="52"/>
                  </a:lnTo>
                  <a:lnTo>
                    <a:pt x="108" y="0"/>
                  </a:lnTo>
                  <a:close/>
                  <a:moveTo>
                    <a:pt x="138" y="160"/>
                  </a:moveTo>
                  <a:lnTo>
                    <a:pt x="22" y="160"/>
                  </a:lnTo>
                  <a:lnTo>
                    <a:pt x="22" y="22"/>
                  </a:lnTo>
                  <a:lnTo>
                    <a:pt x="99" y="22"/>
                  </a:lnTo>
                  <a:lnTo>
                    <a:pt x="138" y="62"/>
                  </a:lnTo>
                  <a:lnTo>
                    <a:pt x="138" y="160"/>
                  </a:lnTo>
                  <a:close/>
                </a:path>
              </a:pathLst>
            </a:custGeom>
            <a:solidFill>
              <a:schemeClr val="dk1"/>
            </a:solidFill>
            <a:ln w="0">
              <a:noFill/>
            </a:ln>
          </p:spPr>
          <p:style>
            <a:lnRef idx="0"/>
            <a:fillRef idx="0"/>
            <a:effectRef idx="0"/>
            <a:fontRef idx="minor"/>
          </p:style>
        </p:sp>
        <p:sp>
          <p:nvSpPr>
            <p:cNvPr id="2741" name="Google Shape;2714;p51"/>
            <p:cNvSpPr/>
            <p:nvPr/>
          </p:nvSpPr>
          <p:spPr>
            <a:xfrm>
              <a:off x="7543800" y="2607120"/>
              <a:ext cx="120960" cy="135000"/>
            </a:xfrm>
            <a:custGeom>
              <a:avLst/>
              <a:gdLst/>
              <a:ahLst/>
              <a:rect l="l" t="t" r="r" b="b"/>
              <a:pathLst>
                <a:path w="61" h="68">
                  <a:moveTo>
                    <a:pt x="0" y="68"/>
                  </a:moveTo>
                  <a:lnTo>
                    <a:pt x="61" y="33"/>
                  </a:lnTo>
                  <a:lnTo>
                    <a:pt x="0" y="0"/>
                  </a:lnTo>
                  <a:lnTo>
                    <a:pt x="0" y="68"/>
                  </a:lnTo>
                  <a:close/>
                </a:path>
              </a:pathLst>
            </a:custGeom>
            <a:solidFill>
              <a:schemeClr val="dk1"/>
            </a:solidFill>
            <a:ln w="0">
              <a:noFill/>
            </a:ln>
          </p:spPr>
          <p:style>
            <a:lnRef idx="0"/>
            <a:fillRef idx="0"/>
            <a:effectRef idx="0"/>
            <a:fontRef idx="minor"/>
          </p:style>
        </p:sp>
      </p:grpSp>
      <p:grpSp>
        <p:nvGrpSpPr>
          <p:cNvPr id="2742" name="Google Shape;2715;p51"/>
          <p:cNvGrpSpPr/>
          <p:nvPr/>
        </p:nvGrpSpPr>
        <p:grpSpPr>
          <a:xfrm>
            <a:off x="8166960" y="2471400"/>
            <a:ext cx="318960" cy="366840"/>
            <a:chOff x="8166960" y="2471400"/>
            <a:chExt cx="318960" cy="366840"/>
          </a:xfrm>
        </p:grpSpPr>
        <p:sp>
          <p:nvSpPr>
            <p:cNvPr id="2743" name="Google Shape;2716;p51"/>
            <p:cNvSpPr/>
            <p:nvPr/>
          </p:nvSpPr>
          <p:spPr>
            <a:xfrm>
              <a:off x="8166960" y="2471400"/>
              <a:ext cx="318960" cy="366840"/>
            </a:xfrm>
            <a:custGeom>
              <a:avLst/>
              <a:gdLst/>
              <a:ahLst/>
              <a:rect l="l" t="t" r="r" b="b"/>
              <a:pathLst>
                <a:path w="160" h="184">
                  <a:moveTo>
                    <a:pt x="108" y="0"/>
                  </a:moveTo>
                  <a:lnTo>
                    <a:pt x="0" y="0"/>
                  </a:lnTo>
                  <a:lnTo>
                    <a:pt x="0" y="184"/>
                  </a:lnTo>
                  <a:lnTo>
                    <a:pt x="160" y="184"/>
                  </a:lnTo>
                  <a:lnTo>
                    <a:pt x="160" y="52"/>
                  </a:lnTo>
                  <a:lnTo>
                    <a:pt x="108" y="0"/>
                  </a:lnTo>
                  <a:close/>
                  <a:moveTo>
                    <a:pt x="138" y="160"/>
                  </a:moveTo>
                  <a:lnTo>
                    <a:pt x="22" y="160"/>
                  </a:lnTo>
                  <a:lnTo>
                    <a:pt x="22" y="22"/>
                  </a:lnTo>
                  <a:lnTo>
                    <a:pt x="98" y="22"/>
                  </a:lnTo>
                  <a:lnTo>
                    <a:pt x="138" y="62"/>
                  </a:lnTo>
                  <a:lnTo>
                    <a:pt x="138" y="160"/>
                  </a:lnTo>
                  <a:close/>
                </a:path>
              </a:pathLst>
            </a:custGeom>
            <a:solidFill>
              <a:schemeClr val="dk1"/>
            </a:solidFill>
            <a:ln w="0">
              <a:noFill/>
            </a:ln>
          </p:spPr>
          <p:style>
            <a:lnRef idx="0"/>
            <a:fillRef idx="0"/>
            <a:effectRef idx="0"/>
            <a:fontRef idx="minor"/>
          </p:style>
        </p:sp>
        <p:sp>
          <p:nvSpPr>
            <p:cNvPr id="2744" name="Google Shape;2717;p51"/>
            <p:cNvSpPr/>
            <p:nvPr/>
          </p:nvSpPr>
          <p:spPr>
            <a:xfrm>
              <a:off x="8234640" y="2611080"/>
              <a:ext cx="67320" cy="135000"/>
            </a:xfrm>
            <a:custGeom>
              <a:avLst/>
              <a:gdLst/>
              <a:ahLst/>
              <a:rect l="l" t="t" r="r" b="b"/>
              <a:pathLst>
                <a:path w="34" h="68">
                  <a:moveTo>
                    <a:pt x="0" y="35"/>
                  </a:moveTo>
                  <a:lnTo>
                    <a:pt x="34" y="68"/>
                  </a:lnTo>
                  <a:lnTo>
                    <a:pt x="34" y="52"/>
                  </a:lnTo>
                  <a:lnTo>
                    <a:pt x="16" y="35"/>
                  </a:lnTo>
                  <a:lnTo>
                    <a:pt x="34" y="15"/>
                  </a:lnTo>
                  <a:lnTo>
                    <a:pt x="34" y="0"/>
                  </a:lnTo>
                  <a:lnTo>
                    <a:pt x="8" y="25"/>
                  </a:lnTo>
                  <a:lnTo>
                    <a:pt x="0" y="35"/>
                  </a:lnTo>
                  <a:close/>
                </a:path>
              </a:pathLst>
            </a:custGeom>
            <a:solidFill>
              <a:schemeClr val="dk1"/>
            </a:solidFill>
            <a:ln w="0">
              <a:noFill/>
            </a:ln>
          </p:spPr>
          <p:style>
            <a:lnRef idx="0"/>
            <a:fillRef idx="0"/>
            <a:effectRef idx="0"/>
            <a:fontRef idx="minor"/>
          </p:style>
        </p:sp>
        <p:sp>
          <p:nvSpPr>
            <p:cNvPr id="2745" name="Google Shape;2718;p51"/>
            <p:cNvSpPr/>
            <p:nvPr/>
          </p:nvSpPr>
          <p:spPr>
            <a:xfrm>
              <a:off x="8350560" y="2607120"/>
              <a:ext cx="69120" cy="135000"/>
            </a:xfrm>
            <a:custGeom>
              <a:avLst/>
              <a:gdLst/>
              <a:ahLst/>
              <a:rect l="l" t="t" r="r" b="b"/>
              <a:pathLst>
                <a:path w="35" h="68">
                  <a:moveTo>
                    <a:pt x="0" y="16"/>
                  </a:moveTo>
                  <a:lnTo>
                    <a:pt x="17" y="33"/>
                  </a:lnTo>
                  <a:lnTo>
                    <a:pt x="0" y="52"/>
                  </a:lnTo>
                  <a:lnTo>
                    <a:pt x="0" y="68"/>
                  </a:lnTo>
                  <a:lnTo>
                    <a:pt x="27" y="41"/>
                  </a:lnTo>
                  <a:lnTo>
                    <a:pt x="35" y="33"/>
                  </a:lnTo>
                  <a:lnTo>
                    <a:pt x="0" y="0"/>
                  </a:lnTo>
                  <a:lnTo>
                    <a:pt x="0" y="16"/>
                  </a:lnTo>
                  <a:close/>
                </a:path>
              </a:pathLst>
            </a:custGeom>
            <a:solidFill>
              <a:schemeClr val="dk1"/>
            </a:solidFill>
            <a:ln w="0">
              <a:noFill/>
            </a:ln>
          </p:spPr>
          <p:style>
            <a:lnRef idx="0"/>
            <a:fillRef idx="0"/>
            <a:effectRef idx="0"/>
            <a:fontRef idx="minor"/>
          </p:style>
        </p:sp>
      </p:grpSp>
      <p:grpSp>
        <p:nvGrpSpPr>
          <p:cNvPr id="2746" name="Google Shape;2719;p51"/>
          <p:cNvGrpSpPr/>
          <p:nvPr/>
        </p:nvGrpSpPr>
        <p:grpSpPr>
          <a:xfrm>
            <a:off x="8901720" y="2471400"/>
            <a:ext cx="322920" cy="366840"/>
            <a:chOff x="8901720" y="2471400"/>
            <a:chExt cx="322920" cy="366840"/>
          </a:xfrm>
        </p:grpSpPr>
        <p:sp>
          <p:nvSpPr>
            <p:cNvPr id="2747" name="Google Shape;2720;p51"/>
            <p:cNvSpPr/>
            <p:nvPr/>
          </p:nvSpPr>
          <p:spPr>
            <a:xfrm>
              <a:off x="8901720" y="2471400"/>
              <a:ext cx="322920" cy="366840"/>
            </a:xfrm>
            <a:custGeom>
              <a:avLst/>
              <a:gdLst/>
              <a:ahLst/>
              <a:rect l="l" t="t" r="r" b="b"/>
              <a:pathLst>
                <a:path w="162" h="184">
                  <a:moveTo>
                    <a:pt x="108" y="0"/>
                  </a:moveTo>
                  <a:lnTo>
                    <a:pt x="0" y="0"/>
                  </a:lnTo>
                  <a:lnTo>
                    <a:pt x="0" y="184"/>
                  </a:lnTo>
                  <a:lnTo>
                    <a:pt x="162" y="184"/>
                  </a:lnTo>
                  <a:lnTo>
                    <a:pt x="162" y="52"/>
                  </a:lnTo>
                  <a:lnTo>
                    <a:pt x="108" y="0"/>
                  </a:lnTo>
                  <a:close/>
                  <a:moveTo>
                    <a:pt x="138" y="160"/>
                  </a:moveTo>
                  <a:lnTo>
                    <a:pt x="24" y="160"/>
                  </a:lnTo>
                  <a:lnTo>
                    <a:pt x="24" y="22"/>
                  </a:lnTo>
                  <a:lnTo>
                    <a:pt x="98" y="22"/>
                  </a:lnTo>
                  <a:lnTo>
                    <a:pt x="138" y="62"/>
                  </a:lnTo>
                  <a:lnTo>
                    <a:pt x="138" y="160"/>
                  </a:lnTo>
                  <a:close/>
                </a:path>
              </a:pathLst>
            </a:custGeom>
            <a:solidFill>
              <a:schemeClr val="dk1"/>
            </a:solidFill>
            <a:ln w="0">
              <a:noFill/>
            </a:ln>
          </p:spPr>
          <p:style>
            <a:lnRef idx="0"/>
            <a:fillRef idx="0"/>
            <a:effectRef idx="0"/>
            <a:fontRef idx="minor"/>
          </p:style>
        </p:sp>
        <p:sp>
          <p:nvSpPr>
            <p:cNvPr id="2748" name="Google Shape;2721;p51"/>
            <p:cNvSpPr/>
            <p:nvPr/>
          </p:nvSpPr>
          <p:spPr>
            <a:xfrm>
              <a:off x="8971560" y="2724840"/>
              <a:ext cx="43200" cy="43200"/>
            </a:xfrm>
            <a:prstGeom prst="rect">
              <a:avLst/>
            </a:prstGeom>
            <a:solidFill>
              <a:schemeClr val="dk1"/>
            </a:solidFill>
            <a:ln w="0">
              <a:noFill/>
            </a:ln>
          </p:spPr>
          <p:style>
            <a:lnRef idx="0"/>
            <a:fillRef idx="0"/>
            <a:effectRef idx="0"/>
            <a:fontRef idx="minor"/>
          </p:style>
        </p:sp>
        <p:sp>
          <p:nvSpPr>
            <p:cNvPr id="2749" name="Google Shape;2722;p51"/>
            <p:cNvSpPr/>
            <p:nvPr/>
          </p:nvSpPr>
          <p:spPr>
            <a:xfrm>
              <a:off x="9041400" y="2607120"/>
              <a:ext cx="43200" cy="160920"/>
            </a:xfrm>
            <a:prstGeom prst="rect">
              <a:avLst/>
            </a:prstGeom>
            <a:solidFill>
              <a:schemeClr val="dk1"/>
            </a:solidFill>
            <a:ln w="0">
              <a:noFill/>
            </a:ln>
          </p:spPr>
          <p:style>
            <a:lnRef idx="0"/>
            <a:fillRef idx="0"/>
            <a:effectRef idx="0"/>
            <a:fontRef idx="minor"/>
          </p:style>
        </p:sp>
        <p:sp>
          <p:nvSpPr>
            <p:cNvPr id="2750" name="Google Shape;2723;p51"/>
            <p:cNvSpPr/>
            <p:nvPr/>
          </p:nvSpPr>
          <p:spPr>
            <a:xfrm>
              <a:off x="9107640" y="2676960"/>
              <a:ext cx="47160" cy="91080"/>
            </a:xfrm>
            <a:prstGeom prst="rect">
              <a:avLst/>
            </a:prstGeom>
            <a:solidFill>
              <a:schemeClr val="dk1"/>
            </a:solidFill>
            <a:ln w="0">
              <a:noFill/>
            </a:ln>
          </p:spPr>
          <p:style>
            <a:lnRef idx="0"/>
            <a:fillRef idx="0"/>
            <a:effectRef idx="0"/>
            <a:fontRef idx="minor"/>
          </p:style>
        </p:sp>
      </p:grpSp>
      <p:sp>
        <p:nvSpPr>
          <p:cNvPr id="2751" name="Google Shape;2724;p51"/>
          <p:cNvSpPr/>
          <p:nvPr/>
        </p:nvSpPr>
        <p:spPr>
          <a:xfrm>
            <a:off x="3793680" y="2471400"/>
            <a:ext cx="318960" cy="366840"/>
          </a:xfrm>
          <a:custGeom>
            <a:avLst/>
            <a:gdLst/>
            <a:ahLst/>
            <a:rect l="l" t="t" r="r" b="b"/>
            <a:pathLst>
              <a:path w="160" h="184">
                <a:moveTo>
                  <a:pt x="108" y="0"/>
                </a:moveTo>
                <a:lnTo>
                  <a:pt x="0" y="0"/>
                </a:lnTo>
                <a:lnTo>
                  <a:pt x="0" y="184"/>
                </a:lnTo>
                <a:lnTo>
                  <a:pt x="160" y="184"/>
                </a:lnTo>
                <a:lnTo>
                  <a:pt x="160" y="52"/>
                </a:lnTo>
                <a:lnTo>
                  <a:pt x="108" y="0"/>
                </a:lnTo>
                <a:close/>
                <a:moveTo>
                  <a:pt x="138" y="160"/>
                </a:moveTo>
                <a:lnTo>
                  <a:pt x="22" y="160"/>
                </a:lnTo>
                <a:lnTo>
                  <a:pt x="22" y="22"/>
                </a:lnTo>
                <a:lnTo>
                  <a:pt x="46" y="22"/>
                </a:lnTo>
                <a:lnTo>
                  <a:pt x="46" y="127"/>
                </a:lnTo>
                <a:lnTo>
                  <a:pt x="68" y="92"/>
                </a:lnTo>
                <a:lnTo>
                  <a:pt x="92" y="127"/>
                </a:lnTo>
                <a:lnTo>
                  <a:pt x="92" y="22"/>
                </a:lnTo>
                <a:lnTo>
                  <a:pt x="98" y="22"/>
                </a:lnTo>
                <a:lnTo>
                  <a:pt x="138" y="62"/>
                </a:lnTo>
                <a:lnTo>
                  <a:pt x="138" y="160"/>
                </a:lnTo>
                <a:close/>
              </a:path>
            </a:pathLst>
          </a:custGeom>
          <a:solidFill>
            <a:schemeClr val="dk1"/>
          </a:solidFill>
          <a:ln w="0">
            <a:noFill/>
          </a:ln>
        </p:spPr>
        <p:style>
          <a:lnRef idx="0"/>
          <a:fillRef idx="0"/>
          <a:effectRef idx="0"/>
          <a:fontRef idx="minor"/>
        </p:style>
      </p:sp>
      <p:grpSp>
        <p:nvGrpSpPr>
          <p:cNvPr id="2752" name="Google Shape;2725;p51"/>
          <p:cNvGrpSpPr/>
          <p:nvPr/>
        </p:nvGrpSpPr>
        <p:grpSpPr>
          <a:xfrm>
            <a:off x="3008880" y="2471400"/>
            <a:ext cx="320760" cy="366840"/>
            <a:chOff x="3008880" y="2471400"/>
            <a:chExt cx="320760" cy="366840"/>
          </a:xfrm>
        </p:grpSpPr>
        <p:sp>
          <p:nvSpPr>
            <p:cNvPr id="2753" name="Google Shape;2726;p51"/>
            <p:cNvSpPr/>
            <p:nvPr/>
          </p:nvSpPr>
          <p:spPr>
            <a:xfrm>
              <a:off x="3008880" y="2471400"/>
              <a:ext cx="320760" cy="366840"/>
            </a:xfrm>
            <a:custGeom>
              <a:avLst/>
              <a:gdLst/>
              <a:ahLst/>
              <a:rect l="l" t="t" r="r" b="b"/>
              <a:pathLst>
                <a:path w="161" h="184">
                  <a:moveTo>
                    <a:pt x="108" y="0"/>
                  </a:moveTo>
                  <a:lnTo>
                    <a:pt x="0" y="0"/>
                  </a:lnTo>
                  <a:lnTo>
                    <a:pt x="0" y="184"/>
                  </a:lnTo>
                  <a:lnTo>
                    <a:pt x="161" y="184"/>
                  </a:lnTo>
                  <a:lnTo>
                    <a:pt x="161" y="52"/>
                  </a:lnTo>
                  <a:lnTo>
                    <a:pt x="108" y="0"/>
                  </a:lnTo>
                  <a:close/>
                  <a:moveTo>
                    <a:pt x="69" y="92"/>
                  </a:moveTo>
                  <a:lnTo>
                    <a:pt x="81" y="92"/>
                  </a:lnTo>
                  <a:lnTo>
                    <a:pt x="81" y="79"/>
                  </a:lnTo>
                  <a:lnTo>
                    <a:pt x="69" y="79"/>
                  </a:lnTo>
                  <a:lnTo>
                    <a:pt x="69" y="68"/>
                  </a:lnTo>
                  <a:lnTo>
                    <a:pt x="81" y="68"/>
                  </a:lnTo>
                  <a:lnTo>
                    <a:pt x="81" y="57"/>
                  </a:lnTo>
                  <a:lnTo>
                    <a:pt x="69" y="57"/>
                  </a:lnTo>
                  <a:lnTo>
                    <a:pt x="69" y="46"/>
                  </a:lnTo>
                  <a:lnTo>
                    <a:pt x="81" y="46"/>
                  </a:lnTo>
                  <a:lnTo>
                    <a:pt x="81" y="33"/>
                  </a:lnTo>
                  <a:lnTo>
                    <a:pt x="69" y="33"/>
                  </a:lnTo>
                  <a:lnTo>
                    <a:pt x="69" y="22"/>
                  </a:lnTo>
                  <a:lnTo>
                    <a:pt x="81" y="22"/>
                  </a:lnTo>
                  <a:lnTo>
                    <a:pt x="81" y="33"/>
                  </a:lnTo>
                  <a:lnTo>
                    <a:pt x="93" y="33"/>
                  </a:lnTo>
                  <a:lnTo>
                    <a:pt x="93" y="46"/>
                  </a:lnTo>
                  <a:lnTo>
                    <a:pt x="81" y="46"/>
                  </a:lnTo>
                  <a:lnTo>
                    <a:pt x="81" y="57"/>
                  </a:lnTo>
                  <a:lnTo>
                    <a:pt x="93" y="57"/>
                  </a:lnTo>
                  <a:lnTo>
                    <a:pt x="93" y="68"/>
                  </a:lnTo>
                  <a:lnTo>
                    <a:pt x="81" y="68"/>
                  </a:lnTo>
                  <a:lnTo>
                    <a:pt x="81" y="79"/>
                  </a:lnTo>
                  <a:lnTo>
                    <a:pt x="93" y="79"/>
                  </a:lnTo>
                  <a:lnTo>
                    <a:pt x="93" y="92"/>
                  </a:lnTo>
                  <a:lnTo>
                    <a:pt x="81" y="92"/>
                  </a:lnTo>
                  <a:lnTo>
                    <a:pt x="81" y="103"/>
                  </a:lnTo>
                  <a:lnTo>
                    <a:pt x="93" y="103"/>
                  </a:lnTo>
                  <a:lnTo>
                    <a:pt x="93" y="114"/>
                  </a:lnTo>
                  <a:lnTo>
                    <a:pt x="81" y="114"/>
                  </a:lnTo>
                  <a:lnTo>
                    <a:pt x="81" y="103"/>
                  </a:lnTo>
                  <a:lnTo>
                    <a:pt x="69" y="103"/>
                  </a:lnTo>
                  <a:lnTo>
                    <a:pt x="69" y="92"/>
                  </a:lnTo>
                  <a:close/>
                  <a:moveTo>
                    <a:pt x="47" y="160"/>
                  </a:moveTo>
                  <a:lnTo>
                    <a:pt x="23" y="160"/>
                  </a:lnTo>
                  <a:lnTo>
                    <a:pt x="23" y="22"/>
                  </a:lnTo>
                  <a:lnTo>
                    <a:pt x="58" y="22"/>
                  </a:lnTo>
                  <a:lnTo>
                    <a:pt x="58" y="114"/>
                  </a:lnTo>
                  <a:lnTo>
                    <a:pt x="47" y="114"/>
                  </a:lnTo>
                  <a:lnTo>
                    <a:pt x="47" y="160"/>
                  </a:lnTo>
                  <a:close/>
                  <a:moveTo>
                    <a:pt x="104" y="173"/>
                  </a:moveTo>
                  <a:lnTo>
                    <a:pt x="58" y="173"/>
                  </a:lnTo>
                  <a:lnTo>
                    <a:pt x="58" y="127"/>
                  </a:lnTo>
                  <a:lnTo>
                    <a:pt x="104" y="127"/>
                  </a:lnTo>
                  <a:lnTo>
                    <a:pt x="104" y="173"/>
                  </a:lnTo>
                  <a:close/>
                  <a:moveTo>
                    <a:pt x="139" y="160"/>
                  </a:moveTo>
                  <a:lnTo>
                    <a:pt x="115" y="160"/>
                  </a:lnTo>
                  <a:lnTo>
                    <a:pt x="115" y="114"/>
                  </a:lnTo>
                  <a:lnTo>
                    <a:pt x="104" y="114"/>
                  </a:lnTo>
                  <a:lnTo>
                    <a:pt x="104" y="27"/>
                  </a:lnTo>
                  <a:lnTo>
                    <a:pt x="139" y="62"/>
                  </a:lnTo>
                  <a:lnTo>
                    <a:pt x="139" y="160"/>
                  </a:lnTo>
                  <a:close/>
                </a:path>
              </a:pathLst>
            </a:custGeom>
            <a:solidFill>
              <a:schemeClr val="dk1"/>
            </a:solidFill>
            <a:ln w="0">
              <a:noFill/>
            </a:ln>
          </p:spPr>
          <p:style>
            <a:lnRef idx="0"/>
            <a:fillRef idx="0"/>
            <a:effectRef idx="0"/>
            <a:fontRef idx="minor"/>
          </p:style>
        </p:sp>
        <p:sp>
          <p:nvSpPr>
            <p:cNvPr id="2754" name="Google Shape;2727;p51"/>
            <p:cNvSpPr/>
            <p:nvPr/>
          </p:nvSpPr>
          <p:spPr>
            <a:xfrm>
              <a:off x="3146400" y="2746800"/>
              <a:ext cx="47160" cy="21240"/>
            </a:xfrm>
            <a:prstGeom prst="rect">
              <a:avLst/>
            </a:prstGeom>
            <a:solidFill>
              <a:schemeClr val="dk1"/>
            </a:solidFill>
            <a:ln w="0">
              <a:noFill/>
            </a:ln>
          </p:spPr>
          <p:style>
            <a:lnRef idx="0"/>
            <a:fillRef idx="0"/>
            <a:effectRef idx="0"/>
            <a:fontRef idx="minor"/>
          </p:style>
        </p:sp>
      </p:grpSp>
      <p:grpSp>
        <p:nvGrpSpPr>
          <p:cNvPr id="2755" name="Google Shape;2728;p51"/>
          <p:cNvGrpSpPr/>
          <p:nvPr/>
        </p:nvGrpSpPr>
        <p:grpSpPr>
          <a:xfrm>
            <a:off x="3793680" y="3206160"/>
            <a:ext cx="318960" cy="369000"/>
            <a:chOff x="3793680" y="3206160"/>
            <a:chExt cx="318960" cy="369000"/>
          </a:xfrm>
        </p:grpSpPr>
        <p:sp>
          <p:nvSpPr>
            <p:cNvPr id="2756" name="Google Shape;2729;p51"/>
            <p:cNvSpPr/>
            <p:nvPr/>
          </p:nvSpPr>
          <p:spPr>
            <a:xfrm>
              <a:off x="3859560" y="3206160"/>
              <a:ext cx="182880" cy="91080"/>
            </a:xfrm>
            <a:custGeom>
              <a:avLst/>
              <a:gdLst/>
              <a:ahLst/>
              <a:rect l="l" t="t" r="r" b="b"/>
              <a:pathLst>
                <a:path w="58" h="29">
                  <a:moveTo>
                    <a:pt x="58" y="14"/>
                  </a:moveTo>
                  <a:cubicBezTo>
                    <a:pt x="44" y="14"/>
                    <a:pt x="44" y="14"/>
                    <a:pt x="44" y="14"/>
                  </a:cubicBezTo>
                  <a:cubicBezTo>
                    <a:pt x="44" y="6"/>
                    <a:pt x="37" y="0"/>
                    <a:pt x="29" y="0"/>
                  </a:cubicBezTo>
                  <a:cubicBezTo>
                    <a:pt x="21" y="0"/>
                    <a:pt x="15" y="6"/>
                    <a:pt x="15" y="14"/>
                  </a:cubicBezTo>
                  <a:cubicBezTo>
                    <a:pt x="0" y="14"/>
                    <a:pt x="0" y="14"/>
                    <a:pt x="0" y="14"/>
                  </a:cubicBezTo>
                  <a:cubicBezTo>
                    <a:pt x="0" y="29"/>
                    <a:pt x="0" y="29"/>
                    <a:pt x="0" y="29"/>
                  </a:cubicBezTo>
                  <a:cubicBezTo>
                    <a:pt x="58" y="29"/>
                    <a:pt x="58" y="29"/>
                    <a:pt x="58" y="29"/>
                  </a:cubicBezTo>
                  <a:lnTo>
                    <a:pt x="58" y="14"/>
                  </a:lnTo>
                  <a:close/>
                  <a:moveTo>
                    <a:pt x="29" y="22"/>
                  </a:moveTo>
                  <a:cubicBezTo>
                    <a:pt x="25" y="22"/>
                    <a:pt x="22" y="18"/>
                    <a:pt x="22" y="14"/>
                  </a:cubicBezTo>
                  <a:cubicBezTo>
                    <a:pt x="22" y="10"/>
                    <a:pt x="25" y="7"/>
                    <a:pt x="29" y="7"/>
                  </a:cubicBezTo>
                  <a:cubicBezTo>
                    <a:pt x="33" y="7"/>
                    <a:pt x="37" y="10"/>
                    <a:pt x="37" y="14"/>
                  </a:cubicBezTo>
                  <a:cubicBezTo>
                    <a:pt x="37" y="18"/>
                    <a:pt x="33" y="22"/>
                    <a:pt x="29" y="22"/>
                  </a:cubicBezTo>
                  <a:close/>
                </a:path>
              </a:pathLst>
            </a:custGeom>
            <a:solidFill>
              <a:schemeClr val="dk1"/>
            </a:solidFill>
            <a:ln w="0">
              <a:noFill/>
            </a:ln>
          </p:spPr>
          <p:style>
            <a:lnRef idx="0"/>
            <a:fillRef idx="0"/>
            <a:effectRef idx="0"/>
            <a:fontRef idx="minor"/>
          </p:style>
        </p:sp>
        <p:sp>
          <p:nvSpPr>
            <p:cNvPr id="2757" name="Google Shape;2730;p51"/>
            <p:cNvSpPr/>
            <p:nvPr/>
          </p:nvSpPr>
          <p:spPr>
            <a:xfrm>
              <a:off x="3793680" y="3252240"/>
              <a:ext cx="318960" cy="322920"/>
            </a:xfrm>
            <a:custGeom>
              <a:avLst/>
              <a:gdLst/>
              <a:ahLst/>
              <a:rect l="l" t="t" r="r" b="b"/>
              <a:pathLst>
                <a:path w="160" h="162">
                  <a:moveTo>
                    <a:pt x="138" y="0"/>
                  </a:moveTo>
                  <a:lnTo>
                    <a:pt x="138" y="35"/>
                  </a:lnTo>
                  <a:lnTo>
                    <a:pt x="22" y="35"/>
                  </a:lnTo>
                  <a:lnTo>
                    <a:pt x="22" y="0"/>
                  </a:lnTo>
                  <a:lnTo>
                    <a:pt x="0" y="0"/>
                  </a:lnTo>
                  <a:lnTo>
                    <a:pt x="0" y="162"/>
                  </a:lnTo>
                  <a:lnTo>
                    <a:pt x="160" y="162"/>
                  </a:lnTo>
                  <a:lnTo>
                    <a:pt x="160" y="0"/>
                  </a:lnTo>
                  <a:lnTo>
                    <a:pt x="138" y="0"/>
                  </a:lnTo>
                  <a:close/>
                  <a:moveTo>
                    <a:pt x="74" y="138"/>
                  </a:moveTo>
                  <a:lnTo>
                    <a:pt x="66" y="128"/>
                  </a:lnTo>
                  <a:lnTo>
                    <a:pt x="33" y="97"/>
                  </a:lnTo>
                  <a:lnTo>
                    <a:pt x="51" y="81"/>
                  </a:lnTo>
                  <a:lnTo>
                    <a:pt x="74" y="105"/>
                  </a:lnTo>
                  <a:lnTo>
                    <a:pt x="120" y="58"/>
                  </a:lnTo>
                  <a:lnTo>
                    <a:pt x="138" y="74"/>
                  </a:lnTo>
                  <a:lnTo>
                    <a:pt x="74" y="138"/>
                  </a:lnTo>
                  <a:close/>
                </a:path>
              </a:pathLst>
            </a:custGeom>
            <a:solidFill>
              <a:schemeClr val="dk1"/>
            </a:solidFill>
            <a:ln w="0">
              <a:noFill/>
            </a:ln>
          </p:spPr>
          <p:style>
            <a:lnRef idx="0"/>
            <a:fillRef idx="0"/>
            <a:effectRef idx="0"/>
            <a:fontRef idx="minor"/>
          </p:style>
        </p:sp>
      </p:grpSp>
      <p:sp>
        <p:nvSpPr>
          <p:cNvPr id="2758" name="Google Shape;2731;p51"/>
          <p:cNvSpPr/>
          <p:nvPr/>
        </p:nvSpPr>
        <p:spPr>
          <a:xfrm>
            <a:off x="2268000" y="3204360"/>
            <a:ext cx="356760" cy="322920"/>
          </a:xfrm>
          <a:custGeom>
            <a:avLst/>
            <a:gdLst/>
            <a:ahLst/>
            <a:rect l="l" t="t" r="r" b="b"/>
            <a:pathLst>
              <a:path w="113" h="102">
                <a:moveTo>
                  <a:pt x="107" y="3"/>
                </a:moveTo>
                <a:cubicBezTo>
                  <a:pt x="102" y="0"/>
                  <a:pt x="95" y="1"/>
                  <a:pt x="92" y="5"/>
                </a:cubicBezTo>
                <a:cubicBezTo>
                  <a:pt x="38" y="70"/>
                  <a:pt x="38" y="70"/>
                  <a:pt x="38" y="70"/>
                </a:cubicBezTo>
                <a:cubicBezTo>
                  <a:pt x="20" y="50"/>
                  <a:pt x="20" y="50"/>
                  <a:pt x="20" y="50"/>
                </a:cubicBezTo>
                <a:cubicBezTo>
                  <a:pt x="17" y="46"/>
                  <a:pt x="10" y="45"/>
                  <a:pt x="5" y="49"/>
                </a:cubicBezTo>
                <a:cubicBezTo>
                  <a:pt x="1" y="52"/>
                  <a:pt x="0" y="58"/>
                  <a:pt x="4" y="62"/>
                </a:cubicBezTo>
                <a:cubicBezTo>
                  <a:pt x="39" y="102"/>
                  <a:pt x="39" y="102"/>
                  <a:pt x="39" y="102"/>
                </a:cubicBezTo>
                <a:cubicBezTo>
                  <a:pt x="109" y="16"/>
                  <a:pt x="109" y="16"/>
                  <a:pt x="109" y="16"/>
                </a:cubicBezTo>
                <a:cubicBezTo>
                  <a:pt x="113" y="12"/>
                  <a:pt x="112" y="6"/>
                  <a:pt x="107" y="3"/>
                </a:cubicBezTo>
                <a:close/>
              </a:path>
            </a:pathLst>
          </a:custGeom>
          <a:solidFill>
            <a:schemeClr val="dk1"/>
          </a:solidFill>
          <a:ln w="0">
            <a:noFill/>
          </a:ln>
        </p:spPr>
        <p:style>
          <a:lnRef idx="0"/>
          <a:fillRef idx="0"/>
          <a:effectRef idx="0"/>
          <a:fontRef idx="minor"/>
        </p:style>
      </p:sp>
      <p:sp>
        <p:nvSpPr>
          <p:cNvPr id="2759" name="Google Shape;2732;p51"/>
          <p:cNvSpPr/>
          <p:nvPr/>
        </p:nvSpPr>
        <p:spPr>
          <a:xfrm>
            <a:off x="3022560" y="3206160"/>
            <a:ext cx="354600" cy="346680"/>
          </a:xfrm>
          <a:custGeom>
            <a:avLst/>
            <a:gdLst/>
            <a:ahLst/>
            <a:rect l="l" t="t" r="r" b="b"/>
            <a:pathLst>
              <a:path w="112" h="109">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dk1"/>
          </a:solidFill>
          <a:ln w="0">
            <a:noFill/>
          </a:ln>
        </p:spPr>
        <p:style>
          <a:lnRef idx="0"/>
          <a:fillRef idx="0"/>
          <a:effectRef idx="0"/>
          <a:fontRef idx="minor"/>
        </p:style>
      </p:sp>
      <p:grpSp>
        <p:nvGrpSpPr>
          <p:cNvPr id="2760" name="Google Shape;2733;p51"/>
          <p:cNvGrpSpPr/>
          <p:nvPr/>
        </p:nvGrpSpPr>
        <p:grpSpPr>
          <a:xfrm>
            <a:off x="5265360" y="3252240"/>
            <a:ext cx="322920" cy="322920"/>
            <a:chOff x="5265360" y="3252240"/>
            <a:chExt cx="322920" cy="322920"/>
          </a:xfrm>
        </p:grpSpPr>
        <p:sp>
          <p:nvSpPr>
            <p:cNvPr id="2761" name="Google Shape;2734;p51"/>
            <p:cNvSpPr/>
            <p:nvPr/>
          </p:nvSpPr>
          <p:spPr>
            <a:xfrm>
              <a:off x="5265360" y="3252240"/>
              <a:ext cx="322920" cy="322920"/>
            </a:xfrm>
            <a:custGeom>
              <a:avLst/>
              <a:gdLst/>
              <a:ahLst/>
              <a:rect l="l" t="t" r="r" b="b"/>
              <a:pathLst>
                <a:path w="162" h="162">
                  <a:moveTo>
                    <a:pt x="0" y="0"/>
                  </a:moveTo>
                  <a:lnTo>
                    <a:pt x="0" y="162"/>
                  </a:lnTo>
                  <a:lnTo>
                    <a:pt x="162" y="162"/>
                  </a:lnTo>
                  <a:lnTo>
                    <a:pt x="162" y="0"/>
                  </a:lnTo>
                  <a:lnTo>
                    <a:pt x="0" y="0"/>
                  </a:lnTo>
                  <a:close/>
                  <a:moveTo>
                    <a:pt x="150" y="151"/>
                  </a:moveTo>
                  <a:lnTo>
                    <a:pt x="11" y="151"/>
                  </a:lnTo>
                  <a:lnTo>
                    <a:pt x="11" y="12"/>
                  </a:lnTo>
                  <a:lnTo>
                    <a:pt x="150" y="12"/>
                  </a:lnTo>
                  <a:lnTo>
                    <a:pt x="150" y="151"/>
                  </a:lnTo>
                  <a:close/>
                </a:path>
              </a:pathLst>
            </a:custGeom>
            <a:solidFill>
              <a:schemeClr val="dk1"/>
            </a:solidFill>
            <a:ln w="0">
              <a:noFill/>
            </a:ln>
          </p:spPr>
          <p:style>
            <a:lnRef idx="0"/>
            <a:fillRef idx="0"/>
            <a:effectRef idx="0"/>
            <a:fontRef idx="minor"/>
          </p:style>
        </p:sp>
        <p:sp>
          <p:nvSpPr>
            <p:cNvPr id="2762" name="Google Shape;2735;p51"/>
            <p:cNvSpPr/>
            <p:nvPr/>
          </p:nvSpPr>
          <p:spPr>
            <a:xfrm>
              <a:off x="5333040" y="3322080"/>
              <a:ext cx="196920" cy="195120"/>
            </a:xfrm>
            <a:custGeom>
              <a:avLst/>
              <a:gdLst/>
              <a:ahLst/>
              <a:rect l="l" t="t" r="r" b="b"/>
              <a:pathLst>
                <a:path w="99" h="98">
                  <a:moveTo>
                    <a:pt x="16" y="98"/>
                  </a:moveTo>
                  <a:lnTo>
                    <a:pt x="50" y="65"/>
                  </a:lnTo>
                  <a:lnTo>
                    <a:pt x="81" y="98"/>
                  </a:lnTo>
                  <a:lnTo>
                    <a:pt x="99" y="82"/>
                  </a:lnTo>
                  <a:lnTo>
                    <a:pt x="66" y="49"/>
                  </a:lnTo>
                  <a:lnTo>
                    <a:pt x="99" y="17"/>
                  </a:lnTo>
                  <a:lnTo>
                    <a:pt x="81" y="0"/>
                  </a:lnTo>
                  <a:lnTo>
                    <a:pt x="50" y="33"/>
                  </a:lnTo>
                  <a:lnTo>
                    <a:pt x="16" y="0"/>
                  </a:lnTo>
                  <a:lnTo>
                    <a:pt x="0" y="17"/>
                  </a:lnTo>
                  <a:lnTo>
                    <a:pt x="32" y="49"/>
                  </a:lnTo>
                  <a:lnTo>
                    <a:pt x="0" y="82"/>
                  </a:lnTo>
                  <a:lnTo>
                    <a:pt x="16" y="98"/>
                  </a:lnTo>
                  <a:close/>
                </a:path>
              </a:pathLst>
            </a:custGeom>
            <a:solidFill>
              <a:schemeClr val="dk1"/>
            </a:solidFill>
            <a:ln w="0">
              <a:noFill/>
            </a:ln>
          </p:spPr>
          <p:style>
            <a:lnRef idx="0"/>
            <a:fillRef idx="0"/>
            <a:effectRef idx="0"/>
            <a:fontRef idx="minor"/>
          </p:style>
        </p:sp>
      </p:grpSp>
      <p:sp>
        <p:nvSpPr>
          <p:cNvPr id="2763" name="Google Shape;2736;p51"/>
          <p:cNvSpPr/>
          <p:nvPr/>
        </p:nvSpPr>
        <p:spPr>
          <a:xfrm>
            <a:off x="4572360" y="3206160"/>
            <a:ext cx="326880" cy="368640"/>
          </a:xfrm>
          <a:custGeom>
            <a:avLst/>
            <a:gdLst/>
            <a:ahLst/>
            <a:rect l="l" t="t" r="r" b="b"/>
            <a:pathLst>
              <a:path w="103" h="116">
                <a:moveTo>
                  <a:pt x="0" y="29"/>
                </a:moveTo>
                <a:cubicBezTo>
                  <a:pt x="0" y="87"/>
                  <a:pt x="0" y="87"/>
                  <a:pt x="0" y="87"/>
                </a:cubicBezTo>
                <a:cubicBezTo>
                  <a:pt x="0" y="101"/>
                  <a:pt x="0" y="116"/>
                  <a:pt x="22" y="116"/>
                </a:cubicBezTo>
                <a:cubicBezTo>
                  <a:pt x="51" y="116"/>
                  <a:pt x="51" y="116"/>
                  <a:pt x="51" y="116"/>
                </a:cubicBezTo>
                <a:cubicBezTo>
                  <a:pt x="68" y="116"/>
                  <a:pt x="72" y="107"/>
                  <a:pt x="73" y="97"/>
                </a:cubicBezTo>
                <a:cubicBezTo>
                  <a:pt x="100" y="63"/>
                  <a:pt x="100" y="63"/>
                  <a:pt x="100" y="63"/>
                </a:cubicBezTo>
                <a:cubicBezTo>
                  <a:pt x="103" y="60"/>
                  <a:pt x="102" y="56"/>
                  <a:pt x="100" y="53"/>
                </a:cubicBezTo>
                <a:cubicBezTo>
                  <a:pt x="99" y="52"/>
                  <a:pt x="94" y="48"/>
                  <a:pt x="87" y="48"/>
                </a:cubicBezTo>
                <a:cubicBezTo>
                  <a:pt x="84" y="48"/>
                  <a:pt x="80" y="49"/>
                  <a:pt x="75" y="53"/>
                </a:cubicBezTo>
                <a:cubicBezTo>
                  <a:pt x="66" y="62"/>
                  <a:pt x="66" y="62"/>
                  <a:pt x="66" y="62"/>
                </a:cubicBezTo>
                <a:cubicBezTo>
                  <a:pt x="66" y="14"/>
                  <a:pt x="66" y="14"/>
                  <a:pt x="66" y="14"/>
                </a:cubicBezTo>
                <a:cubicBezTo>
                  <a:pt x="66" y="10"/>
                  <a:pt x="62" y="7"/>
                  <a:pt x="58" y="7"/>
                </a:cubicBezTo>
                <a:cubicBezTo>
                  <a:pt x="51" y="7"/>
                  <a:pt x="51" y="7"/>
                  <a:pt x="51" y="7"/>
                </a:cubicBezTo>
                <a:cubicBezTo>
                  <a:pt x="51" y="3"/>
                  <a:pt x="48" y="0"/>
                  <a:pt x="44" y="0"/>
                </a:cubicBezTo>
                <a:cubicBezTo>
                  <a:pt x="37" y="0"/>
                  <a:pt x="37" y="0"/>
                  <a:pt x="37" y="0"/>
                </a:cubicBezTo>
                <a:cubicBezTo>
                  <a:pt x="33" y="0"/>
                  <a:pt x="29" y="3"/>
                  <a:pt x="29" y="7"/>
                </a:cubicBezTo>
                <a:cubicBezTo>
                  <a:pt x="22" y="7"/>
                  <a:pt x="22" y="7"/>
                  <a:pt x="22" y="7"/>
                </a:cubicBezTo>
                <a:cubicBezTo>
                  <a:pt x="18" y="7"/>
                  <a:pt x="15" y="10"/>
                  <a:pt x="15" y="14"/>
                </a:cubicBezTo>
                <a:cubicBezTo>
                  <a:pt x="15" y="22"/>
                  <a:pt x="15" y="22"/>
                  <a:pt x="15" y="22"/>
                </a:cubicBezTo>
                <a:cubicBezTo>
                  <a:pt x="8" y="22"/>
                  <a:pt x="8" y="22"/>
                  <a:pt x="8" y="22"/>
                </a:cubicBezTo>
                <a:cubicBezTo>
                  <a:pt x="4" y="22"/>
                  <a:pt x="0" y="25"/>
                  <a:pt x="0" y="29"/>
                </a:cubicBezTo>
                <a:close/>
                <a:moveTo>
                  <a:pt x="8" y="29"/>
                </a:moveTo>
                <a:cubicBezTo>
                  <a:pt x="15" y="29"/>
                  <a:pt x="15" y="29"/>
                  <a:pt x="15" y="29"/>
                </a:cubicBezTo>
                <a:cubicBezTo>
                  <a:pt x="15" y="36"/>
                  <a:pt x="15" y="36"/>
                  <a:pt x="15" y="36"/>
                </a:cubicBezTo>
                <a:cubicBezTo>
                  <a:pt x="15" y="58"/>
                  <a:pt x="15" y="58"/>
                  <a:pt x="15" y="58"/>
                </a:cubicBezTo>
                <a:cubicBezTo>
                  <a:pt x="22" y="58"/>
                  <a:pt x="22" y="58"/>
                  <a:pt x="22" y="58"/>
                </a:cubicBezTo>
                <a:cubicBezTo>
                  <a:pt x="22" y="22"/>
                  <a:pt x="22" y="22"/>
                  <a:pt x="22" y="22"/>
                </a:cubicBezTo>
                <a:cubicBezTo>
                  <a:pt x="22" y="14"/>
                  <a:pt x="22" y="14"/>
                  <a:pt x="22" y="14"/>
                </a:cubicBezTo>
                <a:cubicBezTo>
                  <a:pt x="29" y="14"/>
                  <a:pt x="29" y="14"/>
                  <a:pt x="29" y="14"/>
                </a:cubicBezTo>
                <a:cubicBezTo>
                  <a:pt x="29" y="22"/>
                  <a:pt x="29" y="22"/>
                  <a:pt x="29" y="22"/>
                </a:cubicBezTo>
                <a:cubicBezTo>
                  <a:pt x="29" y="58"/>
                  <a:pt x="29" y="58"/>
                  <a:pt x="29" y="58"/>
                </a:cubicBezTo>
                <a:cubicBezTo>
                  <a:pt x="37" y="58"/>
                  <a:pt x="37" y="58"/>
                  <a:pt x="37" y="58"/>
                </a:cubicBezTo>
                <a:cubicBezTo>
                  <a:pt x="37" y="14"/>
                  <a:pt x="37" y="14"/>
                  <a:pt x="37" y="14"/>
                </a:cubicBezTo>
                <a:cubicBezTo>
                  <a:pt x="37" y="7"/>
                  <a:pt x="37" y="7"/>
                  <a:pt x="37" y="7"/>
                </a:cubicBezTo>
                <a:cubicBezTo>
                  <a:pt x="44" y="7"/>
                  <a:pt x="44" y="7"/>
                  <a:pt x="44" y="7"/>
                </a:cubicBezTo>
                <a:cubicBezTo>
                  <a:pt x="44" y="14"/>
                  <a:pt x="44" y="14"/>
                  <a:pt x="44" y="14"/>
                </a:cubicBezTo>
                <a:cubicBezTo>
                  <a:pt x="44" y="58"/>
                  <a:pt x="44" y="58"/>
                  <a:pt x="44" y="58"/>
                </a:cubicBezTo>
                <a:cubicBezTo>
                  <a:pt x="51" y="58"/>
                  <a:pt x="51" y="58"/>
                  <a:pt x="51" y="58"/>
                </a:cubicBezTo>
                <a:cubicBezTo>
                  <a:pt x="51" y="29"/>
                  <a:pt x="51" y="29"/>
                  <a:pt x="51" y="29"/>
                </a:cubicBezTo>
                <a:cubicBezTo>
                  <a:pt x="51" y="22"/>
                  <a:pt x="51" y="22"/>
                  <a:pt x="51" y="22"/>
                </a:cubicBezTo>
                <a:cubicBezTo>
                  <a:pt x="51" y="14"/>
                  <a:pt x="51" y="14"/>
                  <a:pt x="51" y="14"/>
                </a:cubicBezTo>
                <a:cubicBezTo>
                  <a:pt x="58" y="14"/>
                  <a:pt x="58" y="14"/>
                  <a:pt x="58" y="14"/>
                </a:cubicBezTo>
                <a:cubicBezTo>
                  <a:pt x="58" y="22"/>
                  <a:pt x="58" y="22"/>
                  <a:pt x="58" y="22"/>
                </a:cubicBezTo>
                <a:cubicBezTo>
                  <a:pt x="58" y="29"/>
                  <a:pt x="58" y="29"/>
                  <a:pt x="58" y="29"/>
                </a:cubicBezTo>
                <a:cubicBezTo>
                  <a:pt x="58" y="73"/>
                  <a:pt x="58" y="73"/>
                  <a:pt x="58" y="73"/>
                </a:cubicBezTo>
                <a:cubicBezTo>
                  <a:pt x="66" y="73"/>
                  <a:pt x="66" y="73"/>
                  <a:pt x="66" y="73"/>
                </a:cubicBezTo>
                <a:cubicBezTo>
                  <a:pt x="66" y="73"/>
                  <a:pt x="66" y="73"/>
                  <a:pt x="66" y="73"/>
                </a:cubicBezTo>
                <a:cubicBezTo>
                  <a:pt x="66" y="73"/>
                  <a:pt x="73" y="65"/>
                  <a:pt x="80" y="58"/>
                </a:cubicBezTo>
                <a:cubicBezTo>
                  <a:pt x="83" y="56"/>
                  <a:pt x="85" y="55"/>
                  <a:pt x="87" y="55"/>
                </a:cubicBezTo>
                <a:cubicBezTo>
                  <a:pt x="92" y="55"/>
                  <a:pt x="95" y="58"/>
                  <a:pt x="95" y="58"/>
                </a:cubicBezTo>
                <a:cubicBezTo>
                  <a:pt x="66" y="94"/>
                  <a:pt x="66" y="94"/>
                  <a:pt x="66" y="94"/>
                </a:cubicBezTo>
                <a:cubicBezTo>
                  <a:pt x="66" y="94"/>
                  <a:pt x="66" y="94"/>
                  <a:pt x="66" y="94"/>
                </a:cubicBezTo>
                <a:cubicBezTo>
                  <a:pt x="66" y="94"/>
                  <a:pt x="66" y="94"/>
                  <a:pt x="66" y="94"/>
                </a:cubicBezTo>
                <a:cubicBezTo>
                  <a:pt x="65" y="104"/>
                  <a:pt x="63" y="109"/>
                  <a:pt x="51" y="109"/>
                </a:cubicBezTo>
                <a:cubicBezTo>
                  <a:pt x="37" y="109"/>
                  <a:pt x="37" y="109"/>
                  <a:pt x="22" y="109"/>
                </a:cubicBezTo>
                <a:cubicBezTo>
                  <a:pt x="8" y="109"/>
                  <a:pt x="8" y="102"/>
                  <a:pt x="8" y="87"/>
                </a:cubicBezTo>
                <a:cubicBezTo>
                  <a:pt x="8" y="76"/>
                  <a:pt x="8" y="49"/>
                  <a:pt x="8" y="36"/>
                </a:cubicBezTo>
                <a:lnTo>
                  <a:pt x="8" y="29"/>
                </a:lnTo>
                <a:close/>
              </a:path>
            </a:pathLst>
          </a:custGeom>
          <a:solidFill>
            <a:schemeClr val="dk1"/>
          </a:solidFill>
          <a:ln w="0">
            <a:noFill/>
          </a:ln>
        </p:spPr>
        <p:style>
          <a:lnRef idx="0"/>
          <a:fillRef idx="0"/>
          <a:effectRef idx="0"/>
          <a:fontRef idx="minor"/>
        </p:style>
      </p:sp>
      <p:sp>
        <p:nvSpPr>
          <p:cNvPr id="2764" name="Google Shape;2737;p51"/>
          <p:cNvSpPr/>
          <p:nvPr/>
        </p:nvSpPr>
        <p:spPr>
          <a:xfrm>
            <a:off x="10399680" y="2493360"/>
            <a:ext cx="344880" cy="344880"/>
          </a:xfrm>
          <a:custGeom>
            <a:avLst/>
            <a:gdLst/>
            <a:ahLst/>
            <a:rect l="l" t="t" r="r" b="b"/>
            <a:pathLst>
              <a:path w="109" h="109">
                <a:moveTo>
                  <a:pt x="54" y="0"/>
                </a:moveTo>
                <a:cubicBezTo>
                  <a:pt x="24" y="0"/>
                  <a:pt x="0" y="24"/>
                  <a:pt x="0" y="54"/>
                </a:cubicBezTo>
                <a:cubicBezTo>
                  <a:pt x="0" y="84"/>
                  <a:pt x="24" y="109"/>
                  <a:pt x="54" y="109"/>
                </a:cubicBezTo>
                <a:cubicBezTo>
                  <a:pt x="84" y="109"/>
                  <a:pt x="109" y="84"/>
                  <a:pt x="109" y="54"/>
                </a:cubicBezTo>
                <a:cubicBezTo>
                  <a:pt x="109" y="24"/>
                  <a:pt x="84" y="0"/>
                  <a:pt x="54" y="0"/>
                </a:cubicBezTo>
                <a:close/>
                <a:moveTo>
                  <a:pt x="58" y="80"/>
                </a:moveTo>
                <a:cubicBezTo>
                  <a:pt x="58" y="65"/>
                  <a:pt x="58" y="65"/>
                  <a:pt x="58" y="65"/>
                </a:cubicBezTo>
                <a:cubicBezTo>
                  <a:pt x="36" y="58"/>
                  <a:pt x="29" y="65"/>
                  <a:pt x="22" y="80"/>
                </a:cubicBezTo>
                <a:cubicBezTo>
                  <a:pt x="22" y="43"/>
                  <a:pt x="44" y="36"/>
                  <a:pt x="58" y="36"/>
                </a:cubicBezTo>
                <a:cubicBezTo>
                  <a:pt x="58" y="22"/>
                  <a:pt x="58" y="22"/>
                  <a:pt x="58" y="22"/>
                </a:cubicBezTo>
                <a:cubicBezTo>
                  <a:pt x="87" y="51"/>
                  <a:pt x="87" y="51"/>
                  <a:pt x="87" y="51"/>
                </a:cubicBezTo>
                <a:lnTo>
                  <a:pt x="58" y="80"/>
                </a:lnTo>
                <a:close/>
              </a:path>
            </a:pathLst>
          </a:custGeom>
          <a:solidFill>
            <a:schemeClr val="dk1"/>
          </a:solidFill>
          <a:ln w="0">
            <a:noFill/>
          </a:ln>
        </p:spPr>
        <p:style>
          <a:lnRef idx="0"/>
          <a:fillRef idx="0"/>
          <a:effectRef idx="0"/>
          <a:fontRef idx="minor"/>
        </p:style>
      </p:sp>
      <p:grpSp>
        <p:nvGrpSpPr>
          <p:cNvPr id="2765" name="Google Shape;2738;p51"/>
          <p:cNvGrpSpPr/>
          <p:nvPr/>
        </p:nvGrpSpPr>
        <p:grpSpPr>
          <a:xfrm>
            <a:off x="11134440" y="2493360"/>
            <a:ext cx="344880" cy="344880"/>
            <a:chOff x="11134440" y="2493360"/>
            <a:chExt cx="344880" cy="344880"/>
          </a:xfrm>
        </p:grpSpPr>
        <p:sp>
          <p:nvSpPr>
            <p:cNvPr id="2766" name="Google Shape;2739;p51"/>
            <p:cNvSpPr/>
            <p:nvPr/>
          </p:nvSpPr>
          <p:spPr>
            <a:xfrm>
              <a:off x="11134440" y="2493360"/>
              <a:ext cx="344880" cy="344880"/>
            </a:xfrm>
            <a:custGeom>
              <a:avLst/>
              <a:gdLst/>
              <a:ahLst/>
              <a:rect l="l" t="t" r="r" b="b"/>
              <a:pathLst>
                <a:path w="109" h="109">
                  <a:moveTo>
                    <a:pt x="55" y="0"/>
                  </a:moveTo>
                  <a:cubicBezTo>
                    <a:pt x="25" y="0"/>
                    <a:pt x="0" y="24"/>
                    <a:pt x="0" y="54"/>
                  </a:cubicBezTo>
                  <a:cubicBezTo>
                    <a:pt x="0" y="84"/>
                    <a:pt x="25" y="109"/>
                    <a:pt x="55" y="109"/>
                  </a:cubicBezTo>
                  <a:cubicBezTo>
                    <a:pt x="85" y="109"/>
                    <a:pt x="109" y="84"/>
                    <a:pt x="109" y="54"/>
                  </a:cubicBezTo>
                  <a:cubicBezTo>
                    <a:pt x="109" y="24"/>
                    <a:pt x="85" y="0"/>
                    <a:pt x="55" y="0"/>
                  </a:cubicBezTo>
                  <a:close/>
                  <a:moveTo>
                    <a:pt x="55" y="102"/>
                  </a:moveTo>
                  <a:cubicBezTo>
                    <a:pt x="29" y="102"/>
                    <a:pt x="8" y="80"/>
                    <a:pt x="8" y="54"/>
                  </a:cubicBezTo>
                  <a:cubicBezTo>
                    <a:pt x="8" y="28"/>
                    <a:pt x="29" y="7"/>
                    <a:pt x="55" y="7"/>
                  </a:cubicBezTo>
                  <a:cubicBezTo>
                    <a:pt x="81" y="7"/>
                    <a:pt x="102" y="28"/>
                    <a:pt x="102" y="54"/>
                  </a:cubicBezTo>
                  <a:cubicBezTo>
                    <a:pt x="102" y="80"/>
                    <a:pt x="81" y="102"/>
                    <a:pt x="55" y="102"/>
                  </a:cubicBezTo>
                  <a:close/>
                </a:path>
              </a:pathLst>
            </a:custGeom>
            <a:solidFill>
              <a:schemeClr val="dk1"/>
            </a:solidFill>
            <a:ln w="0">
              <a:noFill/>
            </a:ln>
          </p:spPr>
          <p:style>
            <a:lnRef idx="0"/>
            <a:fillRef idx="0"/>
            <a:effectRef idx="0"/>
            <a:fontRef idx="minor"/>
          </p:style>
        </p:sp>
        <p:sp>
          <p:nvSpPr>
            <p:cNvPr id="2767" name="Google Shape;2740;p51"/>
            <p:cNvSpPr/>
            <p:nvPr/>
          </p:nvSpPr>
          <p:spPr>
            <a:xfrm>
              <a:off x="11204280" y="2563200"/>
              <a:ext cx="204840" cy="182880"/>
            </a:xfrm>
            <a:custGeom>
              <a:avLst/>
              <a:gdLst/>
              <a:ahLst/>
              <a:rect l="l" t="t" r="r" b="b"/>
              <a:pathLst>
                <a:path w="65" h="58">
                  <a:moveTo>
                    <a:pt x="36" y="14"/>
                  </a:moveTo>
                  <a:cubicBezTo>
                    <a:pt x="22" y="14"/>
                    <a:pt x="0" y="21"/>
                    <a:pt x="0" y="58"/>
                  </a:cubicBezTo>
                  <a:cubicBezTo>
                    <a:pt x="7" y="43"/>
                    <a:pt x="15" y="36"/>
                    <a:pt x="36" y="43"/>
                  </a:cubicBezTo>
                  <a:cubicBezTo>
                    <a:pt x="36" y="58"/>
                    <a:pt x="36" y="58"/>
                    <a:pt x="36" y="58"/>
                  </a:cubicBezTo>
                  <a:cubicBezTo>
                    <a:pt x="65" y="29"/>
                    <a:pt x="65" y="29"/>
                    <a:pt x="65" y="29"/>
                  </a:cubicBezTo>
                  <a:cubicBezTo>
                    <a:pt x="36" y="0"/>
                    <a:pt x="36" y="0"/>
                    <a:pt x="36" y="0"/>
                  </a:cubicBezTo>
                  <a:lnTo>
                    <a:pt x="36" y="14"/>
                  </a:lnTo>
                  <a:close/>
                </a:path>
              </a:pathLst>
            </a:custGeom>
            <a:solidFill>
              <a:schemeClr val="dk1"/>
            </a:solidFill>
            <a:ln w="0">
              <a:noFill/>
            </a:ln>
          </p:spPr>
          <p:style>
            <a:lnRef idx="0"/>
            <a:fillRef idx="0"/>
            <a:effectRef idx="0"/>
            <a:fontRef idx="minor"/>
          </p:style>
        </p:sp>
      </p:grpSp>
      <p:sp>
        <p:nvSpPr>
          <p:cNvPr id="2768" name="Google Shape;2741;p51"/>
          <p:cNvSpPr/>
          <p:nvPr/>
        </p:nvSpPr>
        <p:spPr>
          <a:xfrm>
            <a:off x="1535040" y="3206160"/>
            <a:ext cx="366840" cy="368640"/>
          </a:xfrm>
          <a:custGeom>
            <a:avLst/>
            <a:gdLst/>
            <a:ahLst/>
            <a:rect l="l" t="t"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1" y="14"/>
                </a:moveTo>
                <a:cubicBezTo>
                  <a:pt x="65" y="14"/>
                  <a:pt x="65" y="14"/>
                  <a:pt x="65" y="14"/>
                </a:cubicBezTo>
                <a:cubicBezTo>
                  <a:pt x="65" y="51"/>
                  <a:pt x="65" y="51"/>
                  <a:pt x="65" y="51"/>
                </a:cubicBezTo>
                <a:cubicBezTo>
                  <a:pt x="51" y="51"/>
                  <a:pt x="51" y="51"/>
                  <a:pt x="51" y="51"/>
                </a:cubicBezTo>
                <a:lnTo>
                  <a:pt x="51" y="14"/>
                </a:lnTo>
                <a:close/>
                <a:moveTo>
                  <a:pt x="58" y="97"/>
                </a:moveTo>
                <a:cubicBezTo>
                  <a:pt x="37" y="97"/>
                  <a:pt x="20" y="79"/>
                  <a:pt x="20" y="58"/>
                </a:cubicBezTo>
                <a:cubicBezTo>
                  <a:pt x="20" y="43"/>
                  <a:pt x="29" y="29"/>
                  <a:pt x="43" y="23"/>
                </a:cubicBezTo>
                <a:cubicBezTo>
                  <a:pt x="44" y="22"/>
                  <a:pt x="44" y="22"/>
                  <a:pt x="44" y="22"/>
                </a:cubicBezTo>
                <a:cubicBezTo>
                  <a:pt x="44" y="36"/>
                  <a:pt x="44" y="36"/>
                  <a:pt x="44" y="36"/>
                </a:cubicBezTo>
                <a:cubicBezTo>
                  <a:pt x="36" y="41"/>
                  <a:pt x="31" y="49"/>
                  <a:pt x="31" y="58"/>
                </a:cubicBezTo>
                <a:cubicBezTo>
                  <a:pt x="31" y="73"/>
                  <a:pt x="43" y="85"/>
                  <a:pt x="58" y="85"/>
                </a:cubicBezTo>
                <a:cubicBezTo>
                  <a:pt x="73" y="85"/>
                  <a:pt x="85" y="73"/>
                  <a:pt x="85" y="58"/>
                </a:cubicBezTo>
                <a:cubicBezTo>
                  <a:pt x="85" y="49"/>
                  <a:pt x="80" y="41"/>
                  <a:pt x="73" y="36"/>
                </a:cubicBezTo>
                <a:cubicBezTo>
                  <a:pt x="73" y="22"/>
                  <a:pt x="73" y="22"/>
                  <a:pt x="73" y="22"/>
                </a:cubicBezTo>
                <a:cubicBezTo>
                  <a:pt x="74" y="23"/>
                  <a:pt x="74" y="23"/>
                  <a:pt x="74" y="23"/>
                </a:cubicBezTo>
                <a:cubicBezTo>
                  <a:pt x="88" y="29"/>
                  <a:pt x="97" y="43"/>
                  <a:pt x="97" y="58"/>
                </a:cubicBezTo>
                <a:cubicBezTo>
                  <a:pt x="97" y="79"/>
                  <a:pt x="79" y="97"/>
                  <a:pt x="58" y="97"/>
                </a:cubicBezTo>
                <a:close/>
              </a:path>
            </a:pathLst>
          </a:custGeom>
          <a:solidFill>
            <a:schemeClr val="dk1"/>
          </a:solidFill>
          <a:ln w="0">
            <a:noFill/>
          </a:ln>
        </p:spPr>
        <p:style>
          <a:lnRef idx="0"/>
          <a:fillRef idx="0"/>
          <a:effectRef idx="0"/>
          <a:fontRef idx="minor"/>
        </p:style>
      </p:sp>
      <p:grpSp>
        <p:nvGrpSpPr>
          <p:cNvPr id="2769" name="Google Shape;2742;p51"/>
          <p:cNvGrpSpPr/>
          <p:nvPr/>
        </p:nvGrpSpPr>
        <p:grpSpPr>
          <a:xfrm>
            <a:off x="5956200" y="3206160"/>
            <a:ext cx="366840" cy="368640"/>
            <a:chOff x="5956200" y="3206160"/>
            <a:chExt cx="366840" cy="368640"/>
          </a:xfrm>
        </p:grpSpPr>
        <p:sp>
          <p:nvSpPr>
            <p:cNvPr id="2770" name="Google Shape;2743;p51"/>
            <p:cNvSpPr/>
            <p:nvPr/>
          </p:nvSpPr>
          <p:spPr>
            <a:xfrm>
              <a:off x="5956200" y="3322080"/>
              <a:ext cx="252720" cy="252720"/>
            </a:xfrm>
            <a:custGeom>
              <a:avLst/>
              <a:gdLst/>
              <a:ahLst/>
              <a:rect l="l" t="t" r="r" b="b"/>
              <a:pathLst>
                <a:path w="80" h="80">
                  <a:moveTo>
                    <a:pt x="75" y="32"/>
                  </a:moveTo>
                  <a:cubicBezTo>
                    <a:pt x="64" y="32"/>
                    <a:pt x="64" y="32"/>
                    <a:pt x="64" y="32"/>
                  </a:cubicBezTo>
                  <a:cubicBezTo>
                    <a:pt x="64" y="30"/>
                    <a:pt x="63" y="28"/>
                    <a:pt x="61" y="26"/>
                  </a:cubicBezTo>
                  <a:cubicBezTo>
                    <a:pt x="69" y="19"/>
                    <a:pt x="69" y="19"/>
                    <a:pt x="69" y="19"/>
                  </a:cubicBezTo>
                  <a:cubicBezTo>
                    <a:pt x="71" y="17"/>
                    <a:pt x="71" y="14"/>
                    <a:pt x="69" y="13"/>
                  </a:cubicBezTo>
                  <a:cubicBezTo>
                    <a:pt x="66" y="10"/>
                    <a:pt x="66" y="10"/>
                    <a:pt x="66" y="10"/>
                  </a:cubicBezTo>
                  <a:cubicBezTo>
                    <a:pt x="64" y="8"/>
                    <a:pt x="61" y="8"/>
                    <a:pt x="59" y="10"/>
                  </a:cubicBezTo>
                  <a:cubicBezTo>
                    <a:pt x="52" y="17"/>
                    <a:pt x="52" y="17"/>
                    <a:pt x="52" y="17"/>
                  </a:cubicBezTo>
                  <a:cubicBezTo>
                    <a:pt x="50" y="16"/>
                    <a:pt x="48" y="15"/>
                    <a:pt x="45" y="14"/>
                  </a:cubicBezTo>
                  <a:cubicBezTo>
                    <a:pt x="45" y="5"/>
                    <a:pt x="45" y="5"/>
                    <a:pt x="45" y="5"/>
                  </a:cubicBezTo>
                  <a:cubicBezTo>
                    <a:pt x="45" y="2"/>
                    <a:pt x="43" y="0"/>
                    <a:pt x="41" y="0"/>
                  </a:cubicBezTo>
                  <a:cubicBezTo>
                    <a:pt x="37" y="0"/>
                    <a:pt x="37" y="0"/>
                    <a:pt x="37" y="0"/>
                  </a:cubicBezTo>
                  <a:cubicBezTo>
                    <a:pt x="34" y="0"/>
                    <a:pt x="32" y="2"/>
                    <a:pt x="32" y="5"/>
                  </a:cubicBezTo>
                  <a:cubicBezTo>
                    <a:pt x="32" y="14"/>
                    <a:pt x="32" y="14"/>
                    <a:pt x="32" y="14"/>
                  </a:cubicBezTo>
                  <a:cubicBezTo>
                    <a:pt x="30" y="15"/>
                    <a:pt x="27" y="16"/>
                    <a:pt x="25" y="17"/>
                  </a:cubicBezTo>
                  <a:cubicBezTo>
                    <a:pt x="19" y="11"/>
                    <a:pt x="19" y="11"/>
                    <a:pt x="19" y="11"/>
                  </a:cubicBezTo>
                  <a:cubicBezTo>
                    <a:pt x="17" y="9"/>
                    <a:pt x="14" y="9"/>
                    <a:pt x="12" y="11"/>
                  </a:cubicBezTo>
                  <a:cubicBezTo>
                    <a:pt x="9" y="14"/>
                    <a:pt x="9" y="14"/>
                    <a:pt x="9" y="14"/>
                  </a:cubicBezTo>
                  <a:cubicBezTo>
                    <a:pt x="8" y="16"/>
                    <a:pt x="8" y="19"/>
                    <a:pt x="9" y="21"/>
                  </a:cubicBezTo>
                  <a:cubicBezTo>
                    <a:pt x="16" y="27"/>
                    <a:pt x="16" y="27"/>
                    <a:pt x="16" y="27"/>
                  </a:cubicBezTo>
                  <a:cubicBezTo>
                    <a:pt x="14" y="29"/>
                    <a:pt x="13" y="32"/>
                    <a:pt x="13" y="35"/>
                  </a:cubicBezTo>
                  <a:cubicBezTo>
                    <a:pt x="4" y="35"/>
                    <a:pt x="4" y="35"/>
                    <a:pt x="4" y="35"/>
                  </a:cubicBezTo>
                  <a:cubicBezTo>
                    <a:pt x="2" y="35"/>
                    <a:pt x="0" y="37"/>
                    <a:pt x="0" y="39"/>
                  </a:cubicBezTo>
                  <a:cubicBezTo>
                    <a:pt x="0" y="44"/>
                    <a:pt x="0" y="44"/>
                    <a:pt x="0" y="44"/>
                  </a:cubicBezTo>
                  <a:cubicBezTo>
                    <a:pt x="0" y="46"/>
                    <a:pt x="2" y="48"/>
                    <a:pt x="4" y="48"/>
                  </a:cubicBezTo>
                  <a:cubicBezTo>
                    <a:pt x="13" y="48"/>
                    <a:pt x="13" y="48"/>
                    <a:pt x="13" y="48"/>
                  </a:cubicBezTo>
                  <a:cubicBezTo>
                    <a:pt x="14" y="51"/>
                    <a:pt x="15" y="53"/>
                    <a:pt x="17" y="55"/>
                  </a:cubicBezTo>
                  <a:cubicBezTo>
                    <a:pt x="11" y="61"/>
                    <a:pt x="11" y="61"/>
                    <a:pt x="11" y="61"/>
                  </a:cubicBezTo>
                  <a:cubicBezTo>
                    <a:pt x="9" y="63"/>
                    <a:pt x="9" y="66"/>
                    <a:pt x="11" y="68"/>
                  </a:cubicBezTo>
                  <a:cubicBezTo>
                    <a:pt x="14" y="71"/>
                    <a:pt x="14" y="71"/>
                    <a:pt x="14" y="71"/>
                  </a:cubicBezTo>
                  <a:cubicBezTo>
                    <a:pt x="16" y="72"/>
                    <a:pt x="19" y="72"/>
                    <a:pt x="20" y="71"/>
                  </a:cubicBezTo>
                  <a:cubicBezTo>
                    <a:pt x="27" y="64"/>
                    <a:pt x="27" y="64"/>
                    <a:pt x="27" y="64"/>
                  </a:cubicBezTo>
                  <a:cubicBezTo>
                    <a:pt x="29" y="65"/>
                    <a:pt x="32" y="66"/>
                    <a:pt x="34" y="66"/>
                  </a:cubicBezTo>
                  <a:cubicBezTo>
                    <a:pt x="34" y="76"/>
                    <a:pt x="34" y="76"/>
                    <a:pt x="34" y="76"/>
                  </a:cubicBezTo>
                  <a:cubicBezTo>
                    <a:pt x="34" y="78"/>
                    <a:pt x="36" y="80"/>
                    <a:pt x="39" y="80"/>
                  </a:cubicBezTo>
                  <a:cubicBezTo>
                    <a:pt x="43" y="80"/>
                    <a:pt x="43" y="80"/>
                    <a:pt x="43" y="80"/>
                  </a:cubicBezTo>
                  <a:cubicBezTo>
                    <a:pt x="46" y="80"/>
                    <a:pt x="48" y="78"/>
                    <a:pt x="48" y="76"/>
                  </a:cubicBezTo>
                  <a:cubicBezTo>
                    <a:pt x="48" y="65"/>
                    <a:pt x="48" y="65"/>
                    <a:pt x="48" y="65"/>
                  </a:cubicBezTo>
                  <a:cubicBezTo>
                    <a:pt x="50" y="64"/>
                    <a:pt x="52" y="63"/>
                    <a:pt x="54" y="62"/>
                  </a:cubicBezTo>
                  <a:cubicBezTo>
                    <a:pt x="61" y="69"/>
                    <a:pt x="61" y="69"/>
                    <a:pt x="61" y="69"/>
                  </a:cubicBezTo>
                  <a:cubicBezTo>
                    <a:pt x="63" y="71"/>
                    <a:pt x="66" y="71"/>
                    <a:pt x="67" y="69"/>
                  </a:cubicBezTo>
                  <a:cubicBezTo>
                    <a:pt x="70" y="66"/>
                    <a:pt x="70" y="66"/>
                    <a:pt x="70" y="66"/>
                  </a:cubicBezTo>
                  <a:cubicBezTo>
                    <a:pt x="72" y="64"/>
                    <a:pt x="72" y="62"/>
                    <a:pt x="70" y="60"/>
                  </a:cubicBezTo>
                  <a:cubicBezTo>
                    <a:pt x="63" y="52"/>
                    <a:pt x="63" y="52"/>
                    <a:pt x="63" y="52"/>
                  </a:cubicBezTo>
                  <a:cubicBezTo>
                    <a:pt x="64" y="50"/>
                    <a:pt x="64" y="48"/>
                    <a:pt x="65" y="46"/>
                  </a:cubicBezTo>
                  <a:cubicBezTo>
                    <a:pt x="75" y="46"/>
                    <a:pt x="75" y="46"/>
                    <a:pt x="75" y="46"/>
                  </a:cubicBezTo>
                  <a:cubicBezTo>
                    <a:pt x="78" y="46"/>
                    <a:pt x="80" y="44"/>
                    <a:pt x="80" y="41"/>
                  </a:cubicBezTo>
                  <a:cubicBezTo>
                    <a:pt x="80" y="37"/>
                    <a:pt x="80" y="37"/>
                    <a:pt x="80" y="37"/>
                  </a:cubicBezTo>
                  <a:cubicBezTo>
                    <a:pt x="80" y="34"/>
                    <a:pt x="78" y="32"/>
                    <a:pt x="75" y="32"/>
                  </a:cubicBezTo>
                  <a:close/>
                  <a:moveTo>
                    <a:pt x="39" y="51"/>
                  </a:moveTo>
                  <a:cubicBezTo>
                    <a:pt x="33" y="51"/>
                    <a:pt x="28" y="46"/>
                    <a:pt x="28" y="40"/>
                  </a:cubicBezTo>
                  <a:cubicBezTo>
                    <a:pt x="28" y="34"/>
                    <a:pt x="33" y="29"/>
                    <a:pt x="39" y="29"/>
                  </a:cubicBezTo>
                  <a:cubicBezTo>
                    <a:pt x="45" y="29"/>
                    <a:pt x="50" y="34"/>
                    <a:pt x="50" y="40"/>
                  </a:cubicBezTo>
                  <a:cubicBezTo>
                    <a:pt x="50" y="46"/>
                    <a:pt x="45" y="51"/>
                    <a:pt x="39" y="51"/>
                  </a:cubicBezTo>
                  <a:close/>
                </a:path>
              </a:pathLst>
            </a:custGeom>
            <a:solidFill>
              <a:schemeClr val="dk1"/>
            </a:solidFill>
            <a:ln w="0">
              <a:noFill/>
            </a:ln>
          </p:spPr>
          <p:style>
            <a:lnRef idx="0"/>
            <a:fillRef idx="0"/>
            <a:effectRef idx="0"/>
            <a:fontRef idx="minor"/>
          </p:style>
        </p:sp>
        <p:sp>
          <p:nvSpPr>
            <p:cNvPr id="2771" name="Google Shape;2744;p51"/>
            <p:cNvSpPr/>
            <p:nvPr/>
          </p:nvSpPr>
          <p:spPr>
            <a:xfrm>
              <a:off x="6162120" y="3206160"/>
              <a:ext cx="160920" cy="160920"/>
            </a:xfrm>
            <a:custGeom>
              <a:avLst/>
              <a:gdLst/>
              <a:ahLst/>
              <a:rect l="l" t="t" r="r" b="b"/>
              <a:pathLst>
                <a:path w="51" h="51">
                  <a:moveTo>
                    <a:pt x="48" y="20"/>
                  </a:moveTo>
                  <a:cubicBezTo>
                    <a:pt x="41" y="20"/>
                    <a:pt x="41" y="20"/>
                    <a:pt x="41" y="20"/>
                  </a:cubicBezTo>
                  <a:cubicBezTo>
                    <a:pt x="41" y="19"/>
                    <a:pt x="40" y="18"/>
                    <a:pt x="39" y="17"/>
                  </a:cubicBezTo>
                  <a:cubicBezTo>
                    <a:pt x="44" y="12"/>
                    <a:pt x="44" y="12"/>
                    <a:pt x="44" y="12"/>
                  </a:cubicBezTo>
                  <a:cubicBezTo>
                    <a:pt x="45" y="11"/>
                    <a:pt x="45" y="9"/>
                    <a:pt x="44" y="8"/>
                  </a:cubicBezTo>
                  <a:cubicBezTo>
                    <a:pt x="42" y="6"/>
                    <a:pt x="42" y="6"/>
                    <a:pt x="42" y="6"/>
                  </a:cubicBezTo>
                  <a:cubicBezTo>
                    <a:pt x="41" y="5"/>
                    <a:pt x="39" y="5"/>
                    <a:pt x="38" y="6"/>
                  </a:cubicBezTo>
                  <a:cubicBezTo>
                    <a:pt x="33" y="11"/>
                    <a:pt x="33" y="11"/>
                    <a:pt x="33" y="11"/>
                  </a:cubicBezTo>
                  <a:cubicBezTo>
                    <a:pt x="32" y="10"/>
                    <a:pt x="31" y="9"/>
                    <a:pt x="29" y="9"/>
                  </a:cubicBezTo>
                  <a:cubicBezTo>
                    <a:pt x="29" y="3"/>
                    <a:pt x="29" y="3"/>
                    <a:pt x="29" y="3"/>
                  </a:cubicBezTo>
                  <a:cubicBezTo>
                    <a:pt x="29" y="1"/>
                    <a:pt x="28" y="0"/>
                    <a:pt x="26" y="0"/>
                  </a:cubicBezTo>
                  <a:cubicBezTo>
                    <a:pt x="24" y="0"/>
                    <a:pt x="24" y="0"/>
                    <a:pt x="24" y="0"/>
                  </a:cubicBezTo>
                  <a:cubicBezTo>
                    <a:pt x="22" y="0"/>
                    <a:pt x="21" y="1"/>
                    <a:pt x="21" y="3"/>
                  </a:cubicBezTo>
                  <a:cubicBezTo>
                    <a:pt x="21" y="9"/>
                    <a:pt x="21" y="9"/>
                    <a:pt x="21" y="9"/>
                  </a:cubicBezTo>
                  <a:cubicBezTo>
                    <a:pt x="19" y="9"/>
                    <a:pt x="18" y="10"/>
                    <a:pt x="16" y="11"/>
                  </a:cubicBezTo>
                  <a:cubicBezTo>
                    <a:pt x="12" y="7"/>
                    <a:pt x="12" y="7"/>
                    <a:pt x="12" y="7"/>
                  </a:cubicBezTo>
                  <a:cubicBezTo>
                    <a:pt x="11" y="6"/>
                    <a:pt x="9" y="6"/>
                    <a:pt x="8" y="7"/>
                  </a:cubicBezTo>
                  <a:cubicBezTo>
                    <a:pt x="6" y="9"/>
                    <a:pt x="6" y="9"/>
                    <a:pt x="6" y="9"/>
                  </a:cubicBezTo>
                  <a:cubicBezTo>
                    <a:pt x="5" y="10"/>
                    <a:pt x="5" y="12"/>
                    <a:pt x="6" y="13"/>
                  </a:cubicBezTo>
                  <a:cubicBezTo>
                    <a:pt x="10" y="17"/>
                    <a:pt x="10" y="17"/>
                    <a:pt x="10" y="17"/>
                  </a:cubicBezTo>
                  <a:cubicBezTo>
                    <a:pt x="9" y="18"/>
                    <a:pt x="9" y="20"/>
                    <a:pt x="8" y="22"/>
                  </a:cubicBezTo>
                  <a:cubicBezTo>
                    <a:pt x="3" y="22"/>
                    <a:pt x="3" y="22"/>
                    <a:pt x="3" y="22"/>
                  </a:cubicBezTo>
                  <a:cubicBezTo>
                    <a:pt x="2" y="22"/>
                    <a:pt x="0" y="23"/>
                    <a:pt x="0" y="25"/>
                  </a:cubicBezTo>
                  <a:cubicBezTo>
                    <a:pt x="0" y="27"/>
                    <a:pt x="0" y="27"/>
                    <a:pt x="0" y="27"/>
                  </a:cubicBezTo>
                  <a:cubicBezTo>
                    <a:pt x="0" y="29"/>
                    <a:pt x="2" y="30"/>
                    <a:pt x="3" y="30"/>
                  </a:cubicBezTo>
                  <a:cubicBezTo>
                    <a:pt x="9" y="30"/>
                    <a:pt x="9" y="30"/>
                    <a:pt x="9" y="30"/>
                  </a:cubicBezTo>
                  <a:cubicBezTo>
                    <a:pt x="9" y="32"/>
                    <a:pt x="10" y="34"/>
                    <a:pt x="11" y="35"/>
                  </a:cubicBezTo>
                  <a:cubicBezTo>
                    <a:pt x="7" y="39"/>
                    <a:pt x="7" y="39"/>
                    <a:pt x="7" y="39"/>
                  </a:cubicBezTo>
                  <a:cubicBezTo>
                    <a:pt x="6" y="40"/>
                    <a:pt x="6" y="42"/>
                    <a:pt x="7" y="43"/>
                  </a:cubicBezTo>
                  <a:cubicBezTo>
                    <a:pt x="9" y="45"/>
                    <a:pt x="9" y="45"/>
                    <a:pt x="9" y="45"/>
                  </a:cubicBezTo>
                  <a:cubicBezTo>
                    <a:pt x="10" y="46"/>
                    <a:pt x="12" y="46"/>
                    <a:pt x="13" y="45"/>
                  </a:cubicBezTo>
                  <a:cubicBezTo>
                    <a:pt x="17" y="41"/>
                    <a:pt x="17" y="41"/>
                    <a:pt x="17" y="41"/>
                  </a:cubicBezTo>
                  <a:cubicBezTo>
                    <a:pt x="19" y="41"/>
                    <a:pt x="20" y="42"/>
                    <a:pt x="22" y="42"/>
                  </a:cubicBezTo>
                  <a:cubicBezTo>
                    <a:pt x="22" y="48"/>
                    <a:pt x="22" y="48"/>
                    <a:pt x="22" y="48"/>
                  </a:cubicBezTo>
                  <a:cubicBezTo>
                    <a:pt x="22" y="49"/>
                    <a:pt x="23" y="51"/>
                    <a:pt x="25" y="51"/>
                  </a:cubicBezTo>
                  <a:cubicBezTo>
                    <a:pt x="28" y="51"/>
                    <a:pt x="28" y="51"/>
                    <a:pt x="28" y="51"/>
                  </a:cubicBezTo>
                  <a:cubicBezTo>
                    <a:pt x="29" y="51"/>
                    <a:pt x="31" y="49"/>
                    <a:pt x="31" y="48"/>
                  </a:cubicBezTo>
                  <a:cubicBezTo>
                    <a:pt x="31" y="41"/>
                    <a:pt x="31" y="41"/>
                    <a:pt x="31" y="41"/>
                  </a:cubicBezTo>
                  <a:cubicBezTo>
                    <a:pt x="32" y="41"/>
                    <a:pt x="33" y="40"/>
                    <a:pt x="35" y="39"/>
                  </a:cubicBezTo>
                  <a:cubicBezTo>
                    <a:pt x="39" y="44"/>
                    <a:pt x="39" y="44"/>
                    <a:pt x="39" y="44"/>
                  </a:cubicBezTo>
                  <a:cubicBezTo>
                    <a:pt x="40" y="45"/>
                    <a:pt x="42" y="45"/>
                    <a:pt x="43" y="44"/>
                  </a:cubicBezTo>
                  <a:cubicBezTo>
                    <a:pt x="45" y="42"/>
                    <a:pt x="45" y="42"/>
                    <a:pt x="45" y="42"/>
                  </a:cubicBezTo>
                  <a:cubicBezTo>
                    <a:pt x="46" y="41"/>
                    <a:pt x="46" y="39"/>
                    <a:pt x="45" y="38"/>
                  </a:cubicBezTo>
                  <a:cubicBezTo>
                    <a:pt x="40" y="33"/>
                    <a:pt x="40" y="33"/>
                    <a:pt x="40" y="33"/>
                  </a:cubicBezTo>
                  <a:cubicBezTo>
                    <a:pt x="41" y="32"/>
                    <a:pt x="41" y="30"/>
                    <a:pt x="42" y="29"/>
                  </a:cubicBezTo>
                  <a:cubicBezTo>
                    <a:pt x="48" y="29"/>
                    <a:pt x="48" y="29"/>
                    <a:pt x="48" y="29"/>
                  </a:cubicBezTo>
                  <a:cubicBezTo>
                    <a:pt x="50" y="29"/>
                    <a:pt x="51" y="28"/>
                    <a:pt x="51" y="26"/>
                  </a:cubicBezTo>
                  <a:cubicBezTo>
                    <a:pt x="51" y="23"/>
                    <a:pt x="51" y="23"/>
                    <a:pt x="51" y="23"/>
                  </a:cubicBezTo>
                  <a:cubicBezTo>
                    <a:pt x="51" y="22"/>
                    <a:pt x="50" y="20"/>
                    <a:pt x="48" y="20"/>
                  </a:cubicBezTo>
                  <a:close/>
                  <a:moveTo>
                    <a:pt x="25" y="32"/>
                  </a:moveTo>
                  <a:cubicBezTo>
                    <a:pt x="21" y="32"/>
                    <a:pt x="18" y="29"/>
                    <a:pt x="18" y="25"/>
                  </a:cubicBezTo>
                  <a:cubicBezTo>
                    <a:pt x="18" y="21"/>
                    <a:pt x="21" y="18"/>
                    <a:pt x="25" y="18"/>
                  </a:cubicBezTo>
                  <a:cubicBezTo>
                    <a:pt x="29" y="18"/>
                    <a:pt x="32" y="21"/>
                    <a:pt x="32" y="25"/>
                  </a:cubicBezTo>
                  <a:cubicBezTo>
                    <a:pt x="32" y="29"/>
                    <a:pt x="29" y="32"/>
                    <a:pt x="25" y="32"/>
                  </a:cubicBezTo>
                  <a:close/>
                </a:path>
              </a:pathLst>
            </a:custGeom>
            <a:solidFill>
              <a:schemeClr val="dk1"/>
            </a:solidFill>
            <a:ln w="0">
              <a:noFill/>
            </a:ln>
          </p:spPr>
          <p:style>
            <a:lnRef idx="0"/>
            <a:fillRef idx="0"/>
            <a:effectRef idx="0"/>
            <a:fontRef idx="minor"/>
          </p:style>
        </p:sp>
      </p:grpSp>
      <p:grpSp>
        <p:nvGrpSpPr>
          <p:cNvPr id="2772" name="Google Shape;2745;p51"/>
          <p:cNvGrpSpPr/>
          <p:nvPr/>
        </p:nvGrpSpPr>
        <p:grpSpPr>
          <a:xfrm>
            <a:off x="7382160" y="3206160"/>
            <a:ext cx="344880" cy="368640"/>
            <a:chOff x="7382160" y="3206160"/>
            <a:chExt cx="344880" cy="368640"/>
          </a:xfrm>
        </p:grpSpPr>
        <p:sp>
          <p:nvSpPr>
            <p:cNvPr id="2773" name="Google Shape;2746;p51"/>
            <p:cNvSpPr/>
            <p:nvPr/>
          </p:nvSpPr>
          <p:spPr>
            <a:xfrm>
              <a:off x="7441920" y="3355920"/>
              <a:ext cx="79200" cy="160920"/>
            </a:xfrm>
            <a:custGeom>
              <a:avLst/>
              <a:gdLst/>
              <a:ahLst/>
              <a:rect l="l" t="t" r="r" b="b"/>
              <a:pathLst>
                <a:path w="40" h="81">
                  <a:moveTo>
                    <a:pt x="18" y="21"/>
                  </a:moveTo>
                  <a:lnTo>
                    <a:pt x="18" y="81"/>
                  </a:lnTo>
                  <a:lnTo>
                    <a:pt x="40" y="81"/>
                  </a:lnTo>
                  <a:lnTo>
                    <a:pt x="40" y="0"/>
                  </a:lnTo>
                  <a:lnTo>
                    <a:pt x="24" y="0"/>
                  </a:lnTo>
                  <a:lnTo>
                    <a:pt x="0" y="6"/>
                  </a:lnTo>
                  <a:lnTo>
                    <a:pt x="5" y="24"/>
                  </a:lnTo>
                  <a:lnTo>
                    <a:pt x="18" y="21"/>
                  </a:lnTo>
                  <a:close/>
                </a:path>
              </a:pathLst>
            </a:custGeom>
            <a:solidFill>
              <a:schemeClr val="dk1"/>
            </a:solidFill>
            <a:ln w="0">
              <a:noFill/>
            </a:ln>
          </p:spPr>
          <p:style>
            <a:lnRef idx="0"/>
            <a:fillRef idx="0"/>
            <a:effectRef idx="0"/>
            <a:fontRef idx="minor"/>
          </p:style>
        </p:sp>
        <p:sp>
          <p:nvSpPr>
            <p:cNvPr id="2774" name="Google Shape;2747;p51"/>
            <p:cNvSpPr/>
            <p:nvPr/>
          </p:nvSpPr>
          <p:spPr>
            <a:xfrm>
              <a:off x="7560000" y="3355920"/>
              <a:ext cx="123120" cy="160920"/>
            </a:xfrm>
            <a:custGeom>
              <a:avLst/>
              <a:gdLst/>
              <a:ahLst/>
              <a:rect l="l" t="t" r="r" b="b"/>
              <a:pathLst>
                <a:path w="62" h="81">
                  <a:moveTo>
                    <a:pt x="2" y="81"/>
                  </a:moveTo>
                  <a:lnTo>
                    <a:pt x="27" y="81"/>
                  </a:lnTo>
                  <a:lnTo>
                    <a:pt x="62" y="18"/>
                  </a:lnTo>
                  <a:lnTo>
                    <a:pt x="62" y="0"/>
                  </a:lnTo>
                  <a:lnTo>
                    <a:pt x="0" y="0"/>
                  </a:lnTo>
                  <a:lnTo>
                    <a:pt x="0" y="19"/>
                  </a:lnTo>
                  <a:lnTo>
                    <a:pt x="38" y="19"/>
                  </a:lnTo>
                  <a:lnTo>
                    <a:pt x="2" y="81"/>
                  </a:lnTo>
                  <a:close/>
                </a:path>
              </a:pathLst>
            </a:custGeom>
            <a:solidFill>
              <a:schemeClr val="dk1"/>
            </a:solidFill>
            <a:ln w="0">
              <a:noFill/>
            </a:ln>
          </p:spPr>
          <p:style>
            <a:lnRef idx="0"/>
            <a:fillRef idx="0"/>
            <a:effectRef idx="0"/>
            <a:fontRef idx="minor"/>
          </p:style>
        </p:sp>
        <p:sp>
          <p:nvSpPr>
            <p:cNvPr id="2775" name="Google Shape;2748;p51"/>
            <p:cNvSpPr/>
            <p:nvPr/>
          </p:nvSpPr>
          <p:spPr>
            <a:xfrm>
              <a:off x="7382160" y="3206160"/>
              <a:ext cx="344880" cy="368640"/>
            </a:xfrm>
            <a:custGeom>
              <a:avLst/>
              <a:gdLst/>
              <a:ahLst/>
              <a:rect l="l" t="t" r="r" b="b"/>
              <a:pathLst>
                <a:path w="109" h="116">
                  <a:moveTo>
                    <a:pt x="94" y="14"/>
                  </a:moveTo>
                  <a:cubicBezTo>
                    <a:pt x="94" y="4"/>
                    <a:pt x="94" y="4"/>
                    <a:pt x="94" y="4"/>
                  </a:cubicBezTo>
                  <a:cubicBezTo>
                    <a:pt x="94" y="2"/>
                    <a:pt x="93" y="0"/>
                    <a:pt x="91" y="0"/>
                  </a:cubicBezTo>
                  <a:cubicBezTo>
                    <a:pt x="76" y="0"/>
                    <a:pt x="76" y="0"/>
                    <a:pt x="76" y="0"/>
                  </a:cubicBezTo>
                  <a:cubicBezTo>
                    <a:pt x="74" y="0"/>
                    <a:pt x="73" y="2"/>
                    <a:pt x="73" y="4"/>
                  </a:cubicBezTo>
                  <a:cubicBezTo>
                    <a:pt x="73" y="14"/>
                    <a:pt x="73" y="14"/>
                    <a:pt x="73" y="14"/>
                  </a:cubicBezTo>
                  <a:cubicBezTo>
                    <a:pt x="36" y="14"/>
                    <a:pt x="36" y="14"/>
                    <a:pt x="36" y="14"/>
                  </a:cubicBezTo>
                  <a:cubicBezTo>
                    <a:pt x="36" y="4"/>
                    <a:pt x="36" y="4"/>
                    <a:pt x="36" y="4"/>
                  </a:cubicBezTo>
                  <a:cubicBezTo>
                    <a:pt x="36" y="2"/>
                    <a:pt x="35" y="0"/>
                    <a:pt x="33" y="0"/>
                  </a:cubicBezTo>
                  <a:cubicBezTo>
                    <a:pt x="18" y="0"/>
                    <a:pt x="18" y="0"/>
                    <a:pt x="18" y="0"/>
                  </a:cubicBezTo>
                  <a:cubicBezTo>
                    <a:pt x="16" y="0"/>
                    <a:pt x="15" y="2"/>
                    <a:pt x="15" y="4"/>
                  </a:cubicBezTo>
                  <a:cubicBezTo>
                    <a:pt x="15" y="14"/>
                    <a:pt x="15" y="14"/>
                    <a:pt x="15" y="14"/>
                  </a:cubicBezTo>
                  <a:cubicBezTo>
                    <a:pt x="0" y="14"/>
                    <a:pt x="0" y="14"/>
                    <a:pt x="0" y="14"/>
                  </a:cubicBezTo>
                  <a:cubicBezTo>
                    <a:pt x="0" y="116"/>
                    <a:pt x="0" y="116"/>
                    <a:pt x="0" y="116"/>
                  </a:cubicBezTo>
                  <a:cubicBezTo>
                    <a:pt x="109" y="116"/>
                    <a:pt x="109" y="116"/>
                    <a:pt x="109" y="116"/>
                  </a:cubicBezTo>
                  <a:cubicBezTo>
                    <a:pt x="109" y="14"/>
                    <a:pt x="109" y="14"/>
                    <a:pt x="109" y="14"/>
                  </a:cubicBezTo>
                  <a:lnTo>
                    <a:pt x="94" y="14"/>
                  </a:lnTo>
                  <a:close/>
                  <a:moveTo>
                    <a:pt x="80" y="7"/>
                  </a:moveTo>
                  <a:cubicBezTo>
                    <a:pt x="87" y="7"/>
                    <a:pt x="87" y="7"/>
                    <a:pt x="87" y="7"/>
                  </a:cubicBezTo>
                  <a:cubicBezTo>
                    <a:pt x="87" y="22"/>
                    <a:pt x="87" y="22"/>
                    <a:pt x="87" y="22"/>
                  </a:cubicBezTo>
                  <a:cubicBezTo>
                    <a:pt x="80" y="22"/>
                    <a:pt x="80" y="22"/>
                    <a:pt x="80" y="22"/>
                  </a:cubicBezTo>
                  <a:lnTo>
                    <a:pt x="80" y="7"/>
                  </a:lnTo>
                  <a:close/>
                  <a:moveTo>
                    <a:pt x="22" y="7"/>
                  </a:moveTo>
                  <a:cubicBezTo>
                    <a:pt x="29" y="7"/>
                    <a:pt x="29" y="7"/>
                    <a:pt x="29" y="7"/>
                  </a:cubicBezTo>
                  <a:cubicBezTo>
                    <a:pt x="29" y="22"/>
                    <a:pt x="29" y="22"/>
                    <a:pt x="29" y="22"/>
                  </a:cubicBezTo>
                  <a:cubicBezTo>
                    <a:pt x="22" y="22"/>
                    <a:pt x="22" y="22"/>
                    <a:pt x="22" y="22"/>
                  </a:cubicBezTo>
                  <a:lnTo>
                    <a:pt x="22" y="7"/>
                  </a:lnTo>
                  <a:close/>
                  <a:moveTo>
                    <a:pt x="102" y="109"/>
                  </a:moveTo>
                  <a:cubicBezTo>
                    <a:pt x="7" y="109"/>
                    <a:pt x="7" y="109"/>
                    <a:pt x="7" y="109"/>
                  </a:cubicBezTo>
                  <a:cubicBezTo>
                    <a:pt x="7" y="36"/>
                    <a:pt x="7" y="36"/>
                    <a:pt x="7" y="36"/>
                  </a:cubicBezTo>
                  <a:cubicBezTo>
                    <a:pt x="102" y="36"/>
                    <a:pt x="102" y="36"/>
                    <a:pt x="102" y="36"/>
                  </a:cubicBezTo>
                  <a:lnTo>
                    <a:pt x="102" y="109"/>
                  </a:lnTo>
                  <a:close/>
                </a:path>
              </a:pathLst>
            </a:custGeom>
            <a:solidFill>
              <a:schemeClr val="dk1"/>
            </a:solidFill>
            <a:ln w="0">
              <a:noFill/>
            </a:ln>
          </p:spPr>
          <p:style>
            <a:lnRef idx="0"/>
            <a:fillRef idx="0"/>
            <a:effectRef idx="0"/>
            <a:fontRef idx="minor"/>
          </p:style>
        </p:sp>
      </p:grpSp>
      <p:grpSp>
        <p:nvGrpSpPr>
          <p:cNvPr id="2776" name="Google Shape;2749;p51"/>
          <p:cNvGrpSpPr/>
          <p:nvPr/>
        </p:nvGrpSpPr>
        <p:grpSpPr>
          <a:xfrm>
            <a:off x="6691320" y="3206160"/>
            <a:ext cx="266760" cy="368640"/>
            <a:chOff x="6691320" y="3206160"/>
            <a:chExt cx="266760" cy="368640"/>
          </a:xfrm>
        </p:grpSpPr>
        <p:sp>
          <p:nvSpPr>
            <p:cNvPr id="2777" name="Google Shape;2750;p51"/>
            <p:cNvSpPr/>
            <p:nvPr/>
          </p:nvSpPr>
          <p:spPr>
            <a:xfrm>
              <a:off x="6691320" y="3206160"/>
              <a:ext cx="266760" cy="368640"/>
            </a:xfrm>
            <a:custGeom>
              <a:avLst/>
              <a:gdLst/>
              <a:ahLst/>
              <a:rect l="l" t="t" r="r" b="b"/>
              <a:pathLst>
                <a:path w="84" h="116">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solidFill>
              <a:schemeClr val="dk1"/>
            </a:solidFill>
            <a:ln w="0">
              <a:noFill/>
            </a:ln>
          </p:spPr>
          <p:style>
            <a:lnRef idx="0"/>
            <a:fillRef idx="0"/>
            <a:effectRef idx="0"/>
            <a:fontRef idx="minor"/>
          </p:style>
        </p:sp>
        <p:sp>
          <p:nvSpPr>
            <p:cNvPr id="2778" name="Google Shape;2751;p51"/>
            <p:cNvSpPr/>
            <p:nvPr/>
          </p:nvSpPr>
          <p:spPr>
            <a:xfrm>
              <a:off x="6792840" y="3318120"/>
              <a:ext cx="75240" cy="43200"/>
            </a:xfrm>
            <a:custGeom>
              <a:avLst/>
              <a:gdLst/>
              <a:ahLst/>
              <a:rect l="l" t="t" r="r" b="b"/>
              <a:pathLst>
                <a:path w="38" h="22">
                  <a:moveTo>
                    <a:pt x="38" y="0"/>
                  </a:moveTo>
                  <a:lnTo>
                    <a:pt x="0" y="0"/>
                  </a:lnTo>
                  <a:lnTo>
                    <a:pt x="9" y="11"/>
                  </a:lnTo>
                  <a:lnTo>
                    <a:pt x="19" y="22"/>
                  </a:lnTo>
                  <a:lnTo>
                    <a:pt x="29" y="11"/>
                  </a:lnTo>
                  <a:lnTo>
                    <a:pt x="38" y="0"/>
                  </a:lnTo>
                  <a:close/>
                </a:path>
              </a:pathLst>
            </a:custGeom>
            <a:solidFill>
              <a:schemeClr val="dk1"/>
            </a:solidFill>
            <a:ln w="0">
              <a:noFill/>
            </a:ln>
          </p:spPr>
          <p:style>
            <a:lnRef idx="0"/>
            <a:fillRef idx="0"/>
            <a:effectRef idx="0"/>
            <a:fontRef idx="minor"/>
          </p:style>
        </p:sp>
      </p:grpSp>
      <p:sp>
        <p:nvSpPr>
          <p:cNvPr id="2779" name="Google Shape;2752;p51"/>
          <p:cNvSpPr/>
          <p:nvPr/>
        </p:nvSpPr>
        <p:spPr>
          <a:xfrm>
            <a:off x="8166960" y="3297960"/>
            <a:ext cx="366840" cy="185040"/>
          </a:xfrm>
          <a:custGeom>
            <a:avLst/>
            <a:gdLst/>
            <a:ahLst/>
            <a:rect l="l" t="t" r="r" b="b"/>
            <a:pathLst>
              <a:path w="184" h="93">
                <a:moveTo>
                  <a:pt x="184" y="35"/>
                </a:moveTo>
                <a:lnTo>
                  <a:pt x="57" y="35"/>
                </a:lnTo>
                <a:lnTo>
                  <a:pt x="57" y="0"/>
                </a:lnTo>
                <a:lnTo>
                  <a:pt x="0" y="47"/>
                </a:lnTo>
                <a:lnTo>
                  <a:pt x="57" y="93"/>
                </a:lnTo>
                <a:lnTo>
                  <a:pt x="57" y="58"/>
                </a:lnTo>
                <a:lnTo>
                  <a:pt x="184" y="58"/>
                </a:lnTo>
                <a:lnTo>
                  <a:pt x="184" y="35"/>
                </a:lnTo>
                <a:close/>
              </a:path>
            </a:pathLst>
          </a:custGeom>
          <a:solidFill>
            <a:schemeClr val="dk1"/>
          </a:solidFill>
          <a:ln w="0">
            <a:noFill/>
          </a:ln>
        </p:spPr>
        <p:style>
          <a:lnRef idx="0"/>
          <a:fillRef idx="0"/>
          <a:effectRef idx="0"/>
          <a:fontRef idx="minor"/>
        </p:style>
      </p:sp>
      <p:sp>
        <p:nvSpPr>
          <p:cNvPr id="2780" name="Google Shape;2753;p51"/>
          <p:cNvSpPr/>
          <p:nvPr/>
        </p:nvSpPr>
        <p:spPr>
          <a:xfrm>
            <a:off x="9820440" y="3206160"/>
            <a:ext cx="186840" cy="368640"/>
          </a:xfrm>
          <a:custGeom>
            <a:avLst/>
            <a:gdLst/>
            <a:ahLst/>
            <a:rect l="l" t="t" r="r" b="b"/>
            <a:pathLst>
              <a:path w="94" h="185">
                <a:moveTo>
                  <a:pt x="94" y="58"/>
                </a:moveTo>
                <a:lnTo>
                  <a:pt x="48" y="0"/>
                </a:lnTo>
                <a:lnTo>
                  <a:pt x="0" y="58"/>
                </a:lnTo>
                <a:lnTo>
                  <a:pt x="35" y="58"/>
                </a:lnTo>
                <a:lnTo>
                  <a:pt x="35" y="185"/>
                </a:lnTo>
                <a:lnTo>
                  <a:pt x="59" y="185"/>
                </a:lnTo>
                <a:lnTo>
                  <a:pt x="59" y="58"/>
                </a:lnTo>
                <a:lnTo>
                  <a:pt x="94" y="58"/>
                </a:lnTo>
                <a:close/>
              </a:path>
            </a:pathLst>
          </a:custGeom>
          <a:solidFill>
            <a:schemeClr val="dk1"/>
          </a:solidFill>
          <a:ln w="0">
            <a:noFill/>
          </a:ln>
        </p:spPr>
        <p:style>
          <a:lnRef idx="0"/>
          <a:fillRef idx="0"/>
          <a:effectRef idx="0"/>
          <a:fontRef idx="minor"/>
        </p:style>
      </p:sp>
      <p:sp>
        <p:nvSpPr>
          <p:cNvPr id="2781" name="Google Shape;2754;p51"/>
          <p:cNvSpPr/>
          <p:nvPr/>
        </p:nvSpPr>
        <p:spPr>
          <a:xfrm>
            <a:off x="8901720" y="3297960"/>
            <a:ext cx="366840" cy="185040"/>
          </a:xfrm>
          <a:custGeom>
            <a:avLst/>
            <a:gdLst/>
            <a:ahLst/>
            <a:rect l="l" t="t" r="r" b="b"/>
            <a:pathLst>
              <a:path w="184" h="93">
                <a:moveTo>
                  <a:pt x="184" y="47"/>
                </a:moveTo>
                <a:lnTo>
                  <a:pt x="127" y="0"/>
                </a:lnTo>
                <a:lnTo>
                  <a:pt x="127" y="35"/>
                </a:lnTo>
                <a:lnTo>
                  <a:pt x="0" y="35"/>
                </a:lnTo>
                <a:lnTo>
                  <a:pt x="0" y="58"/>
                </a:lnTo>
                <a:lnTo>
                  <a:pt x="127" y="58"/>
                </a:lnTo>
                <a:lnTo>
                  <a:pt x="127" y="93"/>
                </a:lnTo>
                <a:lnTo>
                  <a:pt x="184" y="47"/>
                </a:lnTo>
                <a:close/>
              </a:path>
            </a:pathLst>
          </a:custGeom>
          <a:solidFill>
            <a:schemeClr val="dk1"/>
          </a:solidFill>
          <a:ln w="0">
            <a:noFill/>
          </a:ln>
        </p:spPr>
        <p:style>
          <a:lnRef idx="0"/>
          <a:fillRef idx="0"/>
          <a:effectRef idx="0"/>
          <a:fontRef idx="minor"/>
        </p:style>
      </p:sp>
      <p:sp>
        <p:nvSpPr>
          <p:cNvPr id="2782" name="Google Shape;2755;p51"/>
          <p:cNvSpPr/>
          <p:nvPr/>
        </p:nvSpPr>
        <p:spPr>
          <a:xfrm>
            <a:off x="10561320" y="3206160"/>
            <a:ext cx="182880" cy="368640"/>
          </a:xfrm>
          <a:custGeom>
            <a:avLst/>
            <a:gdLst/>
            <a:ahLst/>
            <a:rect l="l" t="t" r="r" b="b"/>
            <a:pathLst>
              <a:path w="92" h="185">
                <a:moveTo>
                  <a:pt x="57" y="128"/>
                </a:moveTo>
                <a:lnTo>
                  <a:pt x="57" y="0"/>
                </a:lnTo>
                <a:lnTo>
                  <a:pt x="34" y="0"/>
                </a:lnTo>
                <a:lnTo>
                  <a:pt x="34" y="128"/>
                </a:lnTo>
                <a:lnTo>
                  <a:pt x="0" y="128"/>
                </a:lnTo>
                <a:lnTo>
                  <a:pt x="46" y="185"/>
                </a:lnTo>
                <a:lnTo>
                  <a:pt x="92" y="128"/>
                </a:lnTo>
                <a:lnTo>
                  <a:pt x="57" y="128"/>
                </a:lnTo>
                <a:close/>
              </a:path>
            </a:pathLst>
          </a:custGeom>
          <a:solidFill>
            <a:schemeClr val="dk1"/>
          </a:solidFill>
          <a:ln w="0">
            <a:noFill/>
          </a:ln>
        </p:spPr>
        <p:style>
          <a:lnRef idx="0"/>
          <a:fillRef idx="0"/>
          <a:effectRef idx="0"/>
          <a:fontRef idx="minor"/>
        </p:style>
      </p:sp>
      <p:grpSp>
        <p:nvGrpSpPr>
          <p:cNvPr id="2783" name="Google Shape;2756;p51"/>
          <p:cNvGrpSpPr/>
          <p:nvPr/>
        </p:nvGrpSpPr>
        <p:grpSpPr>
          <a:xfrm>
            <a:off x="5219280" y="3943080"/>
            <a:ext cx="368640" cy="366840"/>
            <a:chOff x="5219280" y="3943080"/>
            <a:chExt cx="368640" cy="366840"/>
          </a:xfrm>
        </p:grpSpPr>
        <p:sp>
          <p:nvSpPr>
            <p:cNvPr id="2784" name="Google Shape;2757;p51"/>
            <p:cNvSpPr/>
            <p:nvPr/>
          </p:nvSpPr>
          <p:spPr>
            <a:xfrm>
              <a:off x="5219280" y="3943080"/>
              <a:ext cx="368640" cy="366840"/>
            </a:xfrm>
            <a:custGeom>
              <a:avLst/>
              <a:gdLst/>
              <a:ahLst/>
              <a:rect l="l" t="t" r="r" b="b"/>
              <a:pathLst>
                <a:path w="116" h="116">
                  <a:moveTo>
                    <a:pt x="116" y="55"/>
                  </a:moveTo>
                  <a:cubicBezTo>
                    <a:pt x="114" y="25"/>
                    <a:pt x="89" y="0"/>
                    <a:pt x="58" y="0"/>
                  </a:cubicBezTo>
                  <a:cubicBezTo>
                    <a:pt x="30" y="0"/>
                    <a:pt x="7" y="19"/>
                    <a:pt x="1" y="45"/>
                  </a:cubicBezTo>
                  <a:cubicBezTo>
                    <a:pt x="0" y="49"/>
                    <a:pt x="0" y="54"/>
                    <a:pt x="0" y="58"/>
                  </a:cubicBezTo>
                  <a:cubicBezTo>
                    <a:pt x="0" y="61"/>
                    <a:pt x="0" y="63"/>
                    <a:pt x="0" y="65"/>
                  </a:cubicBezTo>
                  <a:cubicBezTo>
                    <a:pt x="3" y="94"/>
                    <a:pt x="28" y="116"/>
                    <a:pt x="58" y="116"/>
                  </a:cubicBezTo>
                  <a:cubicBezTo>
                    <a:pt x="83" y="116"/>
                    <a:pt x="104" y="101"/>
                    <a:pt x="112" y="79"/>
                  </a:cubicBezTo>
                  <a:cubicBezTo>
                    <a:pt x="114" y="73"/>
                    <a:pt x="116" y="66"/>
                    <a:pt x="116" y="58"/>
                  </a:cubicBezTo>
                  <a:cubicBezTo>
                    <a:pt x="116" y="57"/>
                    <a:pt x="116" y="56"/>
                    <a:pt x="116" y="55"/>
                  </a:cubicBezTo>
                  <a:close/>
                  <a:moveTo>
                    <a:pt x="32" y="66"/>
                  </a:moveTo>
                  <a:cubicBezTo>
                    <a:pt x="26" y="66"/>
                    <a:pt x="21" y="61"/>
                    <a:pt x="21" y="55"/>
                  </a:cubicBezTo>
                  <a:cubicBezTo>
                    <a:pt x="21" y="49"/>
                    <a:pt x="26" y="44"/>
                    <a:pt x="32" y="44"/>
                  </a:cubicBezTo>
                  <a:cubicBezTo>
                    <a:pt x="38" y="44"/>
                    <a:pt x="43" y="49"/>
                    <a:pt x="43" y="55"/>
                  </a:cubicBezTo>
                  <a:cubicBezTo>
                    <a:pt x="43" y="61"/>
                    <a:pt x="38" y="66"/>
                    <a:pt x="32" y="66"/>
                  </a:cubicBezTo>
                  <a:close/>
                  <a:moveTo>
                    <a:pt x="107" y="69"/>
                  </a:moveTo>
                  <a:cubicBezTo>
                    <a:pt x="101" y="78"/>
                    <a:pt x="92" y="83"/>
                    <a:pt x="84" y="83"/>
                  </a:cubicBezTo>
                  <a:cubicBezTo>
                    <a:pt x="73" y="83"/>
                    <a:pt x="61" y="74"/>
                    <a:pt x="61" y="56"/>
                  </a:cubicBezTo>
                  <a:cubicBezTo>
                    <a:pt x="61" y="34"/>
                    <a:pt x="46" y="23"/>
                    <a:pt x="32" y="23"/>
                  </a:cubicBezTo>
                  <a:cubicBezTo>
                    <a:pt x="27" y="23"/>
                    <a:pt x="23" y="24"/>
                    <a:pt x="19" y="25"/>
                  </a:cubicBezTo>
                  <a:cubicBezTo>
                    <a:pt x="29" y="14"/>
                    <a:pt x="42" y="8"/>
                    <a:pt x="58" y="8"/>
                  </a:cubicBezTo>
                  <a:cubicBezTo>
                    <a:pt x="86" y="8"/>
                    <a:pt x="109" y="30"/>
                    <a:pt x="109" y="58"/>
                  </a:cubicBezTo>
                  <a:cubicBezTo>
                    <a:pt x="109" y="62"/>
                    <a:pt x="108" y="65"/>
                    <a:pt x="107" y="69"/>
                  </a:cubicBezTo>
                  <a:close/>
                </a:path>
              </a:pathLst>
            </a:custGeom>
            <a:solidFill>
              <a:schemeClr val="dk1"/>
            </a:solidFill>
            <a:ln w="0">
              <a:noFill/>
            </a:ln>
          </p:spPr>
          <p:style>
            <a:lnRef idx="0"/>
            <a:fillRef idx="0"/>
            <a:effectRef idx="0"/>
            <a:fontRef idx="minor"/>
          </p:style>
        </p:sp>
        <p:sp>
          <p:nvSpPr>
            <p:cNvPr id="2785" name="Google Shape;2758;p51"/>
            <p:cNvSpPr/>
            <p:nvPr/>
          </p:nvSpPr>
          <p:spPr>
            <a:xfrm>
              <a:off x="5448960" y="4104720"/>
              <a:ext cx="69120" cy="69120"/>
            </a:xfrm>
            <a:prstGeom prst="ellipse">
              <a:avLst/>
            </a:prstGeom>
            <a:solidFill>
              <a:schemeClr val="dk1"/>
            </a:solidFill>
            <a:ln w="0">
              <a:noFill/>
            </a:ln>
          </p:spPr>
          <p:style>
            <a:lnRef idx="0"/>
            <a:fillRef idx="0"/>
            <a:effectRef idx="0"/>
            <a:fontRef idx="minor"/>
          </p:style>
        </p:sp>
      </p:grpSp>
      <p:grpSp>
        <p:nvGrpSpPr>
          <p:cNvPr id="2786" name="Google Shape;2759;p51"/>
          <p:cNvGrpSpPr/>
          <p:nvPr/>
        </p:nvGrpSpPr>
        <p:grpSpPr>
          <a:xfrm>
            <a:off x="800280" y="5418720"/>
            <a:ext cx="366480" cy="366840"/>
            <a:chOff x="800280" y="5418720"/>
            <a:chExt cx="366480" cy="366840"/>
          </a:xfrm>
        </p:grpSpPr>
        <p:sp>
          <p:nvSpPr>
            <p:cNvPr id="2787" name="Google Shape;2760;p51"/>
            <p:cNvSpPr/>
            <p:nvPr/>
          </p:nvSpPr>
          <p:spPr>
            <a:xfrm>
              <a:off x="907920" y="5418720"/>
              <a:ext cx="258840" cy="258840"/>
            </a:xfrm>
            <a:custGeom>
              <a:avLst/>
              <a:gdLst/>
              <a:ahLst/>
              <a:rect l="l" t="t" r="r" b="b"/>
              <a:pathLst>
                <a:path w="82" h="82">
                  <a:moveTo>
                    <a:pt x="57" y="8"/>
                  </a:moveTo>
                  <a:cubicBezTo>
                    <a:pt x="50" y="11"/>
                    <a:pt x="39" y="17"/>
                    <a:pt x="33" y="23"/>
                  </a:cubicBezTo>
                  <a:cubicBezTo>
                    <a:pt x="2" y="54"/>
                    <a:pt x="2" y="54"/>
                    <a:pt x="2" y="54"/>
                  </a:cubicBezTo>
                  <a:cubicBezTo>
                    <a:pt x="0" y="57"/>
                    <a:pt x="0" y="61"/>
                    <a:pt x="2" y="64"/>
                  </a:cubicBezTo>
                  <a:cubicBezTo>
                    <a:pt x="18" y="79"/>
                    <a:pt x="18" y="79"/>
                    <a:pt x="18" y="79"/>
                  </a:cubicBezTo>
                  <a:cubicBezTo>
                    <a:pt x="21" y="82"/>
                    <a:pt x="25" y="82"/>
                    <a:pt x="28" y="79"/>
                  </a:cubicBezTo>
                  <a:cubicBezTo>
                    <a:pt x="59" y="49"/>
                    <a:pt x="59" y="49"/>
                    <a:pt x="59" y="49"/>
                  </a:cubicBezTo>
                  <a:cubicBezTo>
                    <a:pt x="65" y="43"/>
                    <a:pt x="71" y="32"/>
                    <a:pt x="74" y="25"/>
                  </a:cubicBezTo>
                  <a:cubicBezTo>
                    <a:pt x="82" y="0"/>
                    <a:pt x="82" y="0"/>
                    <a:pt x="82" y="0"/>
                  </a:cubicBezTo>
                  <a:lnTo>
                    <a:pt x="57" y="8"/>
                  </a:lnTo>
                  <a:close/>
                  <a:moveTo>
                    <a:pt x="36" y="61"/>
                  </a:moveTo>
                  <a:cubicBezTo>
                    <a:pt x="32" y="66"/>
                    <a:pt x="25" y="66"/>
                    <a:pt x="20" y="61"/>
                  </a:cubicBezTo>
                  <a:cubicBezTo>
                    <a:pt x="16" y="57"/>
                    <a:pt x="16" y="50"/>
                    <a:pt x="20" y="46"/>
                  </a:cubicBezTo>
                  <a:cubicBezTo>
                    <a:pt x="25" y="42"/>
                    <a:pt x="32" y="42"/>
                    <a:pt x="36" y="46"/>
                  </a:cubicBezTo>
                  <a:cubicBezTo>
                    <a:pt x="40" y="50"/>
                    <a:pt x="40" y="57"/>
                    <a:pt x="36" y="61"/>
                  </a:cubicBezTo>
                  <a:close/>
                  <a:moveTo>
                    <a:pt x="56" y="41"/>
                  </a:moveTo>
                  <a:cubicBezTo>
                    <a:pt x="52" y="45"/>
                    <a:pt x="45" y="45"/>
                    <a:pt x="41" y="41"/>
                  </a:cubicBezTo>
                  <a:cubicBezTo>
                    <a:pt x="37" y="37"/>
                    <a:pt x="37" y="30"/>
                    <a:pt x="41" y="26"/>
                  </a:cubicBezTo>
                  <a:cubicBezTo>
                    <a:pt x="45" y="21"/>
                    <a:pt x="52" y="21"/>
                    <a:pt x="56" y="26"/>
                  </a:cubicBezTo>
                  <a:cubicBezTo>
                    <a:pt x="61" y="30"/>
                    <a:pt x="61" y="37"/>
                    <a:pt x="56" y="41"/>
                  </a:cubicBezTo>
                  <a:close/>
                </a:path>
              </a:pathLst>
            </a:custGeom>
            <a:solidFill>
              <a:schemeClr val="dk1"/>
            </a:solidFill>
            <a:ln w="0">
              <a:noFill/>
            </a:ln>
          </p:spPr>
          <p:style>
            <a:lnRef idx="0"/>
            <a:fillRef idx="0"/>
            <a:effectRef idx="0"/>
            <a:fontRef idx="minor"/>
          </p:style>
        </p:sp>
        <p:sp>
          <p:nvSpPr>
            <p:cNvPr id="2788" name="Google Shape;2761;p51"/>
            <p:cNvSpPr/>
            <p:nvPr/>
          </p:nvSpPr>
          <p:spPr>
            <a:xfrm>
              <a:off x="808200" y="5524560"/>
              <a:ext cx="123120" cy="107280"/>
            </a:xfrm>
            <a:custGeom>
              <a:avLst/>
              <a:gdLst/>
              <a:ahLst/>
              <a:rect l="l" t="t" r="r" b="b"/>
              <a:pathLst>
                <a:path w="39" h="34">
                  <a:moveTo>
                    <a:pt x="13" y="31"/>
                  </a:moveTo>
                  <a:cubicBezTo>
                    <a:pt x="39" y="5"/>
                    <a:pt x="39" y="5"/>
                    <a:pt x="39" y="5"/>
                  </a:cubicBezTo>
                  <a:cubicBezTo>
                    <a:pt x="33" y="0"/>
                    <a:pt x="24" y="0"/>
                    <a:pt x="18" y="5"/>
                  </a:cubicBezTo>
                  <a:cubicBezTo>
                    <a:pt x="3" y="21"/>
                    <a:pt x="3" y="21"/>
                    <a:pt x="3" y="21"/>
                  </a:cubicBezTo>
                  <a:cubicBezTo>
                    <a:pt x="0" y="24"/>
                    <a:pt x="0" y="28"/>
                    <a:pt x="3" y="31"/>
                  </a:cubicBezTo>
                  <a:cubicBezTo>
                    <a:pt x="5" y="34"/>
                    <a:pt x="10" y="34"/>
                    <a:pt x="13" y="31"/>
                  </a:cubicBezTo>
                  <a:close/>
                </a:path>
              </a:pathLst>
            </a:custGeom>
            <a:solidFill>
              <a:schemeClr val="dk1"/>
            </a:solidFill>
            <a:ln w="0">
              <a:noFill/>
            </a:ln>
          </p:spPr>
          <p:style>
            <a:lnRef idx="0"/>
            <a:fillRef idx="0"/>
            <a:effectRef idx="0"/>
            <a:fontRef idx="minor"/>
          </p:style>
        </p:sp>
        <p:sp>
          <p:nvSpPr>
            <p:cNvPr id="2789" name="Google Shape;2762;p51"/>
            <p:cNvSpPr/>
            <p:nvPr/>
          </p:nvSpPr>
          <p:spPr>
            <a:xfrm>
              <a:off x="954000" y="5654520"/>
              <a:ext cx="107280" cy="123120"/>
            </a:xfrm>
            <a:custGeom>
              <a:avLst/>
              <a:gdLst/>
              <a:ahLst/>
              <a:rect l="l" t="t" r="r" b="b"/>
              <a:pathLst>
                <a:path w="34" h="39">
                  <a:moveTo>
                    <a:pt x="3" y="26"/>
                  </a:moveTo>
                  <a:cubicBezTo>
                    <a:pt x="0" y="29"/>
                    <a:pt x="0" y="33"/>
                    <a:pt x="3" y="36"/>
                  </a:cubicBezTo>
                  <a:cubicBezTo>
                    <a:pt x="6" y="39"/>
                    <a:pt x="10" y="39"/>
                    <a:pt x="13" y="36"/>
                  </a:cubicBezTo>
                  <a:cubicBezTo>
                    <a:pt x="29" y="21"/>
                    <a:pt x="29" y="21"/>
                    <a:pt x="29" y="21"/>
                  </a:cubicBezTo>
                  <a:cubicBezTo>
                    <a:pt x="34" y="15"/>
                    <a:pt x="34" y="6"/>
                    <a:pt x="29" y="0"/>
                  </a:cubicBezTo>
                  <a:lnTo>
                    <a:pt x="3" y="26"/>
                  </a:lnTo>
                  <a:close/>
                </a:path>
              </a:pathLst>
            </a:custGeom>
            <a:solidFill>
              <a:schemeClr val="dk1"/>
            </a:solidFill>
            <a:ln w="0">
              <a:noFill/>
            </a:ln>
          </p:spPr>
          <p:style>
            <a:lnRef idx="0"/>
            <a:fillRef idx="0"/>
            <a:effectRef idx="0"/>
            <a:fontRef idx="minor"/>
          </p:style>
        </p:sp>
        <p:sp>
          <p:nvSpPr>
            <p:cNvPr id="2790" name="Google Shape;2763;p51"/>
            <p:cNvSpPr/>
            <p:nvPr/>
          </p:nvSpPr>
          <p:spPr>
            <a:xfrm>
              <a:off x="885960" y="5638320"/>
              <a:ext cx="61200" cy="63360"/>
            </a:xfrm>
            <a:custGeom>
              <a:avLst/>
              <a:gdLst/>
              <a:ahLst/>
              <a:rect l="l" t="t" r="r" b="b"/>
              <a:pathLst>
                <a:path w="20" h="20">
                  <a:moveTo>
                    <a:pt x="2" y="3"/>
                  </a:moveTo>
                  <a:cubicBezTo>
                    <a:pt x="0" y="4"/>
                    <a:pt x="0" y="6"/>
                    <a:pt x="2" y="8"/>
                  </a:cubicBezTo>
                  <a:cubicBezTo>
                    <a:pt x="12" y="18"/>
                    <a:pt x="12" y="18"/>
                    <a:pt x="12" y="18"/>
                  </a:cubicBezTo>
                  <a:cubicBezTo>
                    <a:pt x="13" y="20"/>
                    <a:pt x="16" y="20"/>
                    <a:pt x="17" y="18"/>
                  </a:cubicBezTo>
                  <a:cubicBezTo>
                    <a:pt x="20" y="16"/>
                    <a:pt x="20" y="16"/>
                    <a:pt x="20" y="16"/>
                  </a:cubicBezTo>
                  <a:cubicBezTo>
                    <a:pt x="4" y="0"/>
                    <a:pt x="4" y="0"/>
                    <a:pt x="4" y="0"/>
                  </a:cubicBezTo>
                  <a:lnTo>
                    <a:pt x="2" y="3"/>
                  </a:lnTo>
                  <a:close/>
                </a:path>
              </a:pathLst>
            </a:custGeom>
            <a:solidFill>
              <a:schemeClr val="dk1"/>
            </a:solidFill>
            <a:ln w="0">
              <a:noFill/>
            </a:ln>
          </p:spPr>
          <p:style>
            <a:lnRef idx="0"/>
            <a:fillRef idx="0"/>
            <a:effectRef idx="0"/>
            <a:fontRef idx="minor"/>
          </p:style>
        </p:sp>
        <p:sp>
          <p:nvSpPr>
            <p:cNvPr id="2791" name="Google Shape;2764;p51"/>
            <p:cNvSpPr/>
            <p:nvPr/>
          </p:nvSpPr>
          <p:spPr>
            <a:xfrm>
              <a:off x="800280" y="5672520"/>
              <a:ext cx="113040" cy="113040"/>
            </a:xfrm>
            <a:custGeom>
              <a:avLst/>
              <a:gdLst/>
              <a:ahLst/>
              <a:rect l="l" t="t" r="r" b="b"/>
              <a:pathLst>
                <a:path w="36" h="36">
                  <a:moveTo>
                    <a:pt x="0" y="36"/>
                  </a:moveTo>
                  <a:cubicBezTo>
                    <a:pt x="14" y="29"/>
                    <a:pt x="36" y="14"/>
                    <a:pt x="29" y="7"/>
                  </a:cubicBezTo>
                  <a:cubicBezTo>
                    <a:pt x="22" y="0"/>
                    <a:pt x="7" y="21"/>
                    <a:pt x="0" y="36"/>
                  </a:cubicBezTo>
                  <a:close/>
                </a:path>
              </a:pathLst>
            </a:custGeom>
            <a:solidFill>
              <a:schemeClr val="dk1"/>
            </a:solidFill>
            <a:ln w="0">
              <a:noFill/>
            </a:ln>
          </p:spPr>
          <p:style>
            <a:lnRef idx="0"/>
            <a:fillRef idx="0"/>
            <a:effectRef idx="0"/>
            <a:fontRef idx="minor"/>
          </p:style>
        </p:sp>
      </p:grpSp>
      <p:grpSp>
        <p:nvGrpSpPr>
          <p:cNvPr id="2792" name="Google Shape;2765;p51"/>
          <p:cNvGrpSpPr/>
          <p:nvPr/>
        </p:nvGrpSpPr>
        <p:grpSpPr>
          <a:xfrm>
            <a:off x="844200" y="3943080"/>
            <a:ext cx="322920" cy="366840"/>
            <a:chOff x="844200" y="3943080"/>
            <a:chExt cx="322920" cy="366840"/>
          </a:xfrm>
        </p:grpSpPr>
        <p:sp>
          <p:nvSpPr>
            <p:cNvPr id="2793" name="Google Shape;2766;p51"/>
            <p:cNvSpPr/>
            <p:nvPr/>
          </p:nvSpPr>
          <p:spPr>
            <a:xfrm>
              <a:off x="844200" y="4012920"/>
              <a:ext cx="322920" cy="297000"/>
            </a:xfrm>
            <a:custGeom>
              <a:avLst/>
              <a:gdLst/>
              <a:ahLst/>
              <a:rect l="l" t="t" r="r" b="b"/>
              <a:pathLst>
                <a:path w="102" h="94">
                  <a:moveTo>
                    <a:pt x="51" y="15"/>
                  </a:moveTo>
                  <a:cubicBezTo>
                    <a:pt x="13" y="0"/>
                    <a:pt x="0" y="22"/>
                    <a:pt x="0" y="44"/>
                  </a:cubicBezTo>
                  <a:cubicBezTo>
                    <a:pt x="0" y="65"/>
                    <a:pt x="26" y="94"/>
                    <a:pt x="37" y="94"/>
                  </a:cubicBezTo>
                  <a:cubicBezTo>
                    <a:pt x="51" y="94"/>
                    <a:pt x="51" y="87"/>
                    <a:pt x="51" y="87"/>
                  </a:cubicBezTo>
                  <a:cubicBezTo>
                    <a:pt x="51" y="87"/>
                    <a:pt x="51" y="94"/>
                    <a:pt x="66" y="94"/>
                  </a:cubicBezTo>
                  <a:cubicBezTo>
                    <a:pt x="76" y="94"/>
                    <a:pt x="102" y="65"/>
                    <a:pt x="102" y="44"/>
                  </a:cubicBezTo>
                  <a:cubicBezTo>
                    <a:pt x="102" y="22"/>
                    <a:pt x="89" y="0"/>
                    <a:pt x="51" y="15"/>
                  </a:cubicBezTo>
                  <a:close/>
                  <a:moveTo>
                    <a:pt x="22" y="73"/>
                  </a:moveTo>
                  <a:cubicBezTo>
                    <a:pt x="0" y="44"/>
                    <a:pt x="22" y="22"/>
                    <a:pt x="22" y="22"/>
                  </a:cubicBezTo>
                  <a:cubicBezTo>
                    <a:pt x="37" y="22"/>
                    <a:pt x="37" y="22"/>
                    <a:pt x="37" y="22"/>
                  </a:cubicBezTo>
                  <a:cubicBezTo>
                    <a:pt x="37" y="22"/>
                    <a:pt x="22" y="36"/>
                    <a:pt x="22" y="73"/>
                  </a:cubicBezTo>
                  <a:close/>
                </a:path>
              </a:pathLst>
            </a:custGeom>
            <a:solidFill>
              <a:schemeClr val="dk1"/>
            </a:solidFill>
            <a:ln w="0">
              <a:noFill/>
            </a:ln>
          </p:spPr>
          <p:style>
            <a:lnRef idx="0"/>
            <a:fillRef idx="0"/>
            <a:effectRef idx="0"/>
            <a:fontRef idx="minor"/>
          </p:style>
        </p:sp>
        <p:sp>
          <p:nvSpPr>
            <p:cNvPr id="2794" name="Google Shape;2767;p51"/>
            <p:cNvSpPr/>
            <p:nvPr/>
          </p:nvSpPr>
          <p:spPr>
            <a:xfrm>
              <a:off x="914040" y="3943080"/>
              <a:ext cx="91080" cy="91080"/>
            </a:xfrm>
            <a:custGeom>
              <a:avLst/>
              <a:gdLst/>
              <a:ahLst/>
              <a:rect l="l" t="t" r="r" b="b"/>
              <a:pathLst>
                <a:path w="29" h="29">
                  <a:moveTo>
                    <a:pt x="29" y="29"/>
                  </a:moveTo>
                  <a:cubicBezTo>
                    <a:pt x="22" y="15"/>
                    <a:pt x="15" y="0"/>
                    <a:pt x="15" y="0"/>
                  </a:cubicBezTo>
                  <a:cubicBezTo>
                    <a:pt x="0" y="0"/>
                    <a:pt x="0" y="0"/>
                    <a:pt x="0" y="0"/>
                  </a:cubicBezTo>
                  <a:cubicBezTo>
                    <a:pt x="22" y="29"/>
                    <a:pt x="22" y="29"/>
                    <a:pt x="22" y="29"/>
                  </a:cubicBezTo>
                  <a:lnTo>
                    <a:pt x="29" y="29"/>
                  </a:lnTo>
                  <a:close/>
                </a:path>
              </a:pathLst>
            </a:custGeom>
            <a:solidFill>
              <a:schemeClr val="dk1"/>
            </a:solidFill>
            <a:ln w="0">
              <a:noFill/>
            </a:ln>
          </p:spPr>
          <p:style>
            <a:lnRef idx="0"/>
            <a:fillRef idx="0"/>
            <a:effectRef idx="0"/>
            <a:fontRef idx="minor"/>
          </p:style>
        </p:sp>
        <p:sp>
          <p:nvSpPr>
            <p:cNvPr id="2795" name="Google Shape;2768;p51"/>
            <p:cNvSpPr/>
            <p:nvPr/>
          </p:nvSpPr>
          <p:spPr>
            <a:xfrm>
              <a:off x="1005840" y="3943080"/>
              <a:ext cx="113040" cy="91080"/>
            </a:xfrm>
            <a:custGeom>
              <a:avLst/>
              <a:gdLst/>
              <a:ahLst/>
              <a:rect l="l" t="t" r="r" b="b"/>
              <a:pathLst>
                <a:path w="36" h="29">
                  <a:moveTo>
                    <a:pt x="36" y="0"/>
                  </a:moveTo>
                  <a:cubicBezTo>
                    <a:pt x="36" y="0"/>
                    <a:pt x="0" y="0"/>
                    <a:pt x="0" y="29"/>
                  </a:cubicBezTo>
                  <a:cubicBezTo>
                    <a:pt x="0" y="29"/>
                    <a:pt x="36" y="29"/>
                    <a:pt x="36" y="0"/>
                  </a:cubicBezTo>
                  <a:close/>
                </a:path>
              </a:pathLst>
            </a:custGeom>
            <a:solidFill>
              <a:schemeClr val="dk1"/>
            </a:solidFill>
            <a:ln w="0">
              <a:noFill/>
            </a:ln>
          </p:spPr>
          <p:style>
            <a:lnRef idx="0"/>
            <a:fillRef idx="0"/>
            <a:effectRef idx="0"/>
            <a:fontRef idx="minor"/>
          </p:style>
        </p:sp>
      </p:grpSp>
      <p:sp>
        <p:nvSpPr>
          <p:cNvPr id="2796" name="Google Shape;2769;p51"/>
          <p:cNvSpPr/>
          <p:nvPr/>
        </p:nvSpPr>
        <p:spPr>
          <a:xfrm>
            <a:off x="4480560" y="3943080"/>
            <a:ext cx="322920" cy="366840"/>
          </a:xfrm>
          <a:custGeom>
            <a:avLst/>
            <a:gdLst/>
            <a:ahLst/>
            <a:rect l="l" t="t" r="r" b="b"/>
            <a:pathLst>
              <a:path w="102" h="116">
                <a:moveTo>
                  <a:pt x="87" y="109"/>
                </a:moveTo>
                <a:cubicBezTo>
                  <a:pt x="82" y="109"/>
                  <a:pt x="82" y="109"/>
                  <a:pt x="82" y="109"/>
                </a:cubicBezTo>
                <a:cubicBezTo>
                  <a:pt x="94" y="101"/>
                  <a:pt x="102" y="88"/>
                  <a:pt x="102" y="73"/>
                </a:cubicBezTo>
                <a:cubicBezTo>
                  <a:pt x="102" y="52"/>
                  <a:pt x="88" y="35"/>
                  <a:pt x="69" y="31"/>
                </a:cubicBezTo>
                <a:cubicBezTo>
                  <a:pt x="77" y="15"/>
                  <a:pt x="77" y="15"/>
                  <a:pt x="77" y="15"/>
                </a:cubicBezTo>
                <a:cubicBezTo>
                  <a:pt x="78" y="13"/>
                  <a:pt x="77" y="11"/>
                  <a:pt x="76" y="10"/>
                </a:cubicBezTo>
                <a:cubicBezTo>
                  <a:pt x="56" y="1"/>
                  <a:pt x="56" y="1"/>
                  <a:pt x="56" y="1"/>
                </a:cubicBezTo>
                <a:cubicBezTo>
                  <a:pt x="55" y="0"/>
                  <a:pt x="54" y="0"/>
                  <a:pt x="53" y="0"/>
                </a:cubicBezTo>
                <a:cubicBezTo>
                  <a:pt x="52" y="1"/>
                  <a:pt x="52" y="2"/>
                  <a:pt x="51" y="2"/>
                </a:cubicBezTo>
                <a:cubicBezTo>
                  <a:pt x="28" y="46"/>
                  <a:pt x="28" y="46"/>
                  <a:pt x="28" y="46"/>
                </a:cubicBezTo>
                <a:cubicBezTo>
                  <a:pt x="26" y="50"/>
                  <a:pt x="28" y="55"/>
                  <a:pt x="31" y="57"/>
                </a:cubicBezTo>
                <a:cubicBezTo>
                  <a:pt x="28" y="63"/>
                  <a:pt x="28" y="63"/>
                  <a:pt x="28" y="63"/>
                </a:cubicBezTo>
                <a:cubicBezTo>
                  <a:pt x="41" y="69"/>
                  <a:pt x="41" y="69"/>
                  <a:pt x="41" y="69"/>
                </a:cubicBezTo>
                <a:cubicBezTo>
                  <a:pt x="44" y="63"/>
                  <a:pt x="44" y="63"/>
                  <a:pt x="44" y="63"/>
                </a:cubicBezTo>
                <a:cubicBezTo>
                  <a:pt x="44" y="63"/>
                  <a:pt x="44" y="63"/>
                  <a:pt x="44" y="63"/>
                </a:cubicBezTo>
                <a:cubicBezTo>
                  <a:pt x="48" y="65"/>
                  <a:pt x="52" y="63"/>
                  <a:pt x="54" y="59"/>
                </a:cubicBezTo>
                <a:cubicBezTo>
                  <a:pt x="62" y="44"/>
                  <a:pt x="62" y="44"/>
                  <a:pt x="62" y="44"/>
                </a:cubicBezTo>
                <a:cubicBezTo>
                  <a:pt x="76" y="46"/>
                  <a:pt x="87" y="58"/>
                  <a:pt x="87" y="73"/>
                </a:cubicBezTo>
                <a:cubicBezTo>
                  <a:pt x="87" y="89"/>
                  <a:pt x="74" y="102"/>
                  <a:pt x="58" y="102"/>
                </a:cubicBezTo>
                <a:cubicBezTo>
                  <a:pt x="51" y="102"/>
                  <a:pt x="42" y="99"/>
                  <a:pt x="37" y="95"/>
                </a:cubicBezTo>
                <a:cubicBezTo>
                  <a:pt x="37" y="91"/>
                  <a:pt x="37" y="91"/>
                  <a:pt x="37" y="91"/>
                </a:cubicBezTo>
                <a:cubicBezTo>
                  <a:pt x="37" y="89"/>
                  <a:pt x="38" y="87"/>
                  <a:pt x="40" y="87"/>
                </a:cubicBezTo>
                <a:cubicBezTo>
                  <a:pt x="58" y="87"/>
                  <a:pt x="58" y="87"/>
                  <a:pt x="58" y="87"/>
                </a:cubicBezTo>
                <a:cubicBezTo>
                  <a:pt x="58" y="80"/>
                  <a:pt x="58" y="80"/>
                  <a:pt x="58" y="80"/>
                </a:cubicBezTo>
                <a:cubicBezTo>
                  <a:pt x="30" y="80"/>
                  <a:pt x="30" y="80"/>
                  <a:pt x="30" y="80"/>
                </a:cubicBezTo>
                <a:cubicBezTo>
                  <a:pt x="16" y="80"/>
                  <a:pt x="16" y="80"/>
                  <a:pt x="16" y="80"/>
                </a:cubicBezTo>
                <a:cubicBezTo>
                  <a:pt x="0" y="80"/>
                  <a:pt x="0" y="80"/>
                  <a:pt x="0" y="80"/>
                </a:cubicBezTo>
                <a:cubicBezTo>
                  <a:pt x="0" y="87"/>
                  <a:pt x="0" y="87"/>
                  <a:pt x="0" y="87"/>
                </a:cubicBezTo>
                <a:cubicBezTo>
                  <a:pt x="17" y="87"/>
                  <a:pt x="17" y="87"/>
                  <a:pt x="17" y="87"/>
                </a:cubicBezTo>
                <a:cubicBezTo>
                  <a:pt x="18" y="87"/>
                  <a:pt x="18" y="87"/>
                  <a:pt x="18" y="87"/>
                </a:cubicBezTo>
                <a:cubicBezTo>
                  <a:pt x="20" y="87"/>
                  <a:pt x="22" y="89"/>
                  <a:pt x="22" y="91"/>
                </a:cubicBezTo>
                <a:cubicBezTo>
                  <a:pt x="22" y="95"/>
                  <a:pt x="22" y="95"/>
                  <a:pt x="22" y="95"/>
                </a:cubicBezTo>
                <a:cubicBezTo>
                  <a:pt x="22" y="109"/>
                  <a:pt x="22" y="109"/>
                  <a:pt x="22" y="109"/>
                </a:cubicBezTo>
                <a:cubicBezTo>
                  <a:pt x="14" y="109"/>
                  <a:pt x="8" y="108"/>
                  <a:pt x="8" y="116"/>
                </a:cubicBezTo>
                <a:cubicBezTo>
                  <a:pt x="102" y="116"/>
                  <a:pt x="102" y="116"/>
                  <a:pt x="102" y="116"/>
                </a:cubicBezTo>
                <a:cubicBezTo>
                  <a:pt x="102" y="108"/>
                  <a:pt x="95" y="109"/>
                  <a:pt x="87" y="109"/>
                </a:cubicBezTo>
                <a:close/>
                <a:moveTo>
                  <a:pt x="62" y="10"/>
                </a:moveTo>
                <a:cubicBezTo>
                  <a:pt x="61" y="10"/>
                  <a:pt x="60" y="11"/>
                  <a:pt x="60" y="12"/>
                </a:cubicBezTo>
                <a:cubicBezTo>
                  <a:pt x="43" y="44"/>
                  <a:pt x="43" y="44"/>
                  <a:pt x="43" y="44"/>
                </a:cubicBezTo>
                <a:cubicBezTo>
                  <a:pt x="37" y="41"/>
                  <a:pt x="37" y="41"/>
                  <a:pt x="37" y="41"/>
                </a:cubicBezTo>
                <a:cubicBezTo>
                  <a:pt x="37" y="40"/>
                  <a:pt x="37" y="40"/>
                  <a:pt x="37" y="39"/>
                </a:cubicBezTo>
                <a:cubicBezTo>
                  <a:pt x="53" y="10"/>
                  <a:pt x="53" y="10"/>
                  <a:pt x="53" y="10"/>
                </a:cubicBezTo>
                <a:cubicBezTo>
                  <a:pt x="53" y="9"/>
                  <a:pt x="54" y="8"/>
                  <a:pt x="55" y="8"/>
                </a:cubicBezTo>
                <a:cubicBezTo>
                  <a:pt x="56" y="7"/>
                  <a:pt x="57" y="7"/>
                  <a:pt x="58" y="8"/>
                </a:cubicBezTo>
                <a:cubicBezTo>
                  <a:pt x="62" y="10"/>
                  <a:pt x="62" y="10"/>
                  <a:pt x="62" y="10"/>
                </a:cubicBezTo>
                <a:cubicBezTo>
                  <a:pt x="62" y="10"/>
                  <a:pt x="62" y="10"/>
                  <a:pt x="62" y="10"/>
                </a:cubicBezTo>
                <a:close/>
              </a:path>
            </a:pathLst>
          </a:custGeom>
          <a:solidFill>
            <a:schemeClr val="dk1"/>
          </a:solidFill>
          <a:ln w="0">
            <a:noFill/>
          </a:ln>
        </p:spPr>
        <p:style>
          <a:lnRef idx="0"/>
          <a:fillRef idx="0"/>
          <a:effectRef idx="0"/>
          <a:fontRef idx="minor"/>
        </p:style>
      </p:sp>
      <p:sp>
        <p:nvSpPr>
          <p:cNvPr id="2797" name="Google Shape;2770;p51"/>
          <p:cNvSpPr/>
          <p:nvPr/>
        </p:nvSpPr>
        <p:spPr>
          <a:xfrm>
            <a:off x="4506480" y="4773960"/>
            <a:ext cx="318960" cy="276840"/>
          </a:xfrm>
          <a:custGeom>
            <a:avLst/>
            <a:gdLst/>
            <a:ahLst/>
            <a:rect l="l" t="t" r="r" b="b"/>
            <a:pathLst>
              <a:path w="101" h="87">
                <a:moveTo>
                  <a:pt x="98" y="36"/>
                </a:moveTo>
                <a:cubicBezTo>
                  <a:pt x="92" y="36"/>
                  <a:pt x="92" y="36"/>
                  <a:pt x="92" y="36"/>
                </a:cubicBezTo>
                <a:cubicBezTo>
                  <a:pt x="89" y="29"/>
                  <a:pt x="89" y="29"/>
                  <a:pt x="89" y="29"/>
                </a:cubicBezTo>
                <a:cubicBezTo>
                  <a:pt x="98" y="29"/>
                  <a:pt x="98" y="29"/>
                  <a:pt x="98" y="29"/>
                </a:cubicBezTo>
                <a:cubicBezTo>
                  <a:pt x="100" y="29"/>
                  <a:pt x="101" y="27"/>
                  <a:pt x="101" y="25"/>
                </a:cubicBezTo>
                <a:cubicBezTo>
                  <a:pt x="101" y="23"/>
                  <a:pt x="100" y="21"/>
                  <a:pt x="98" y="21"/>
                </a:cubicBezTo>
                <a:cubicBezTo>
                  <a:pt x="87" y="21"/>
                  <a:pt x="87" y="21"/>
                  <a:pt x="87" y="21"/>
                </a:cubicBezTo>
                <a:cubicBezTo>
                  <a:pt x="82" y="6"/>
                  <a:pt x="82" y="6"/>
                  <a:pt x="82" y="6"/>
                </a:cubicBezTo>
                <a:cubicBezTo>
                  <a:pt x="80" y="3"/>
                  <a:pt x="76" y="0"/>
                  <a:pt x="72" y="0"/>
                </a:cubicBezTo>
                <a:cubicBezTo>
                  <a:pt x="29" y="0"/>
                  <a:pt x="29" y="0"/>
                  <a:pt x="29" y="0"/>
                </a:cubicBezTo>
                <a:cubicBezTo>
                  <a:pt x="25" y="0"/>
                  <a:pt x="20" y="3"/>
                  <a:pt x="19" y="6"/>
                </a:cubicBezTo>
                <a:cubicBezTo>
                  <a:pt x="14" y="21"/>
                  <a:pt x="14" y="21"/>
                  <a:pt x="14" y="21"/>
                </a:cubicBezTo>
                <a:cubicBezTo>
                  <a:pt x="3" y="21"/>
                  <a:pt x="3" y="21"/>
                  <a:pt x="3" y="21"/>
                </a:cubicBezTo>
                <a:cubicBezTo>
                  <a:pt x="1" y="21"/>
                  <a:pt x="0" y="23"/>
                  <a:pt x="0" y="25"/>
                </a:cubicBezTo>
                <a:cubicBezTo>
                  <a:pt x="0" y="27"/>
                  <a:pt x="1" y="29"/>
                  <a:pt x="3" y="29"/>
                </a:cubicBezTo>
                <a:cubicBezTo>
                  <a:pt x="12" y="29"/>
                  <a:pt x="12" y="29"/>
                  <a:pt x="12" y="29"/>
                </a:cubicBezTo>
                <a:cubicBezTo>
                  <a:pt x="9" y="36"/>
                  <a:pt x="9" y="36"/>
                  <a:pt x="9" y="36"/>
                </a:cubicBezTo>
                <a:cubicBezTo>
                  <a:pt x="3" y="36"/>
                  <a:pt x="3" y="36"/>
                  <a:pt x="3" y="36"/>
                </a:cubicBezTo>
                <a:cubicBezTo>
                  <a:pt x="1" y="36"/>
                  <a:pt x="0" y="38"/>
                  <a:pt x="0" y="40"/>
                </a:cubicBezTo>
                <a:cubicBezTo>
                  <a:pt x="0" y="61"/>
                  <a:pt x="0" y="61"/>
                  <a:pt x="0" y="61"/>
                </a:cubicBezTo>
                <a:cubicBezTo>
                  <a:pt x="0" y="63"/>
                  <a:pt x="1" y="65"/>
                  <a:pt x="3" y="65"/>
                </a:cubicBezTo>
                <a:cubicBezTo>
                  <a:pt x="7" y="65"/>
                  <a:pt x="7" y="65"/>
                  <a:pt x="7" y="65"/>
                </a:cubicBezTo>
                <a:cubicBezTo>
                  <a:pt x="7" y="79"/>
                  <a:pt x="7" y="79"/>
                  <a:pt x="7" y="79"/>
                </a:cubicBezTo>
                <a:cubicBezTo>
                  <a:pt x="7" y="83"/>
                  <a:pt x="10" y="87"/>
                  <a:pt x="14" y="87"/>
                </a:cubicBezTo>
                <a:cubicBezTo>
                  <a:pt x="21" y="87"/>
                  <a:pt x="21" y="87"/>
                  <a:pt x="21" y="87"/>
                </a:cubicBezTo>
                <a:cubicBezTo>
                  <a:pt x="25" y="87"/>
                  <a:pt x="29" y="83"/>
                  <a:pt x="29" y="79"/>
                </a:cubicBezTo>
                <a:cubicBezTo>
                  <a:pt x="29" y="65"/>
                  <a:pt x="29" y="65"/>
                  <a:pt x="29" y="65"/>
                </a:cubicBezTo>
                <a:cubicBezTo>
                  <a:pt x="72" y="65"/>
                  <a:pt x="72" y="65"/>
                  <a:pt x="72" y="65"/>
                </a:cubicBezTo>
                <a:cubicBezTo>
                  <a:pt x="72" y="79"/>
                  <a:pt x="72" y="79"/>
                  <a:pt x="72" y="79"/>
                </a:cubicBezTo>
                <a:cubicBezTo>
                  <a:pt x="72" y="83"/>
                  <a:pt x="75" y="87"/>
                  <a:pt x="79" y="87"/>
                </a:cubicBezTo>
                <a:cubicBezTo>
                  <a:pt x="87" y="87"/>
                  <a:pt x="87" y="87"/>
                  <a:pt x="87" y="87"/>
                </a:cubicBezTo>
                <a:cubicBezTo>
                  <a:pt x="91" y="87"/>
                  <a:pt x="94" y="83"/>
                  <a:pt x="94" y="79"/>
                </a:cubicBezTo>
                <a:cubicBezTo>
                  <a:pt x="94" y="65"/>
                  <a:pt x="94" y="65"/>
                  <a:pt x="94" y="65"/>
                </a:cubicBezTo>
                <a:cubicBezTo>
                  <a:pt x="98" y="65"/>
                  <a:pt x="98" y="65"/>
                  <a:pt x="98" y="65"/>
                </a:cubicBezTo>
                <a:cubicBezTo>
                  <a:pt x="100" y="65"/>
                  <a:pt x="101" y="63"/>
                  <a:pt x="101" y="61"/>
                </a:cubicBezTo>
                <a:cubicBezTo>
                  <a:pt x="101" y="40"/>
                  <a:pt x="101" y="40"/>
                  <a:pt x="101" y="40"/>
                </a:cubicBezTo>
                <a:cubicBezTo>
                  <a:pt x="101" y="38"/>
                  <a:pt x="100" y="36"/>
                  <a:pt x="98" y="36"/>
                </a:cubicBezTo>
                <a:close/>
                <a:moveTo>
                  <a:pt x="26" y="9"/>
                </a:moveTo>
                <a:cubicBezTo>
                  <a:pt x="26" y="8"/>
                  <a:pt x="28" y="7"/>
                  <a:pt x="29" y="7"/>
                </a:cubicBezTo>
                <a:cubicBezTo>
                  <a:pt x="43" y="7"/>
                  <a:pt x="43" y="7"/>
                  <a:pt x="43" y="7"/>
                </a:cubicBezTo>
                <a:cubicBezTo>
                  <a:pt x="43" y="10"/>
                  <a:pt x="43" y="10"/>
                  <a:pt x="43" y="10"/>
                </a:cubicBezTo>
                <a:cubicBezTo>
                  <a:pt x="43" y="12"/>
                  <a:pt x="45" y="14"/>
                  <a:pt x="47" y="14"/>
                </a:cubicBezTo>
                <a:cubicBezTo>
                  <a:pt x="54" y="14"/>
                  <a:pt x="54" y="14"/>
                  <a:pt x="54" y="14"/>
                </a:cubicBezTo>
                <a:cubicBezTo>
                  <a:pt x="56" y="14"/>
                  <a:pt x="58" y="12"/>
                  <a:pt x="58" y="10"/>
                </a:cubicBezTo>
                <a:cubicBezTo>
                  <a:pt x="58" y="7"/>
                  <a:pt x="58" y="7"/>
                  <a:pt x="58" y="7"/>
                </a:cubicBezTo>
                <a:cubicBezTo>
                  <a:pt x="72" y="7"/>
                  <a:pt x="72" y="7"/>
                  <a:pt x="72" y="7"/>
                </a:cubicBezTo>
                <a:cubicBezTo>
                  <a:pt x="73" y="7"/>
                  <a:pt x="75" y="8"/>
                  <a:pt x="75" y="9"/>
                </a:cubicBezTo>
                <a:cubicBezTo>
                  <a:pt x="84" y="36"/>
                  <a:pt x="84" y="36"/>
                  <a:pt x="84" y="36"/>
                </a:cubicBezTo>
                <a:cubicBezTo>
                  <a:pt x="17" y="36"/>
                  <a:pt x="17" y="36"/>
                  <a:pt x="17" y="36"/>
                </a:cubicBezTo>
                <a:lnTo>
                  <a:pt x="26" y="9"/>
                </a:lnTo>
                <a:close/>
                <a:moveTo>
                  <a:pt x="21" y="58"/>
                </a:moveTo>
                <a:cubicBezTo>
                  <a:pt x="17" y="58"/>
                  <a:pt x="14" y="54"/>
                  <a:pt x="14" y="50"/>
                </a:cubicBezTo>
                <a:cubicBezTo>
                  <a:pt x="14" y="46"/>
                  <a:pt x="17" y="43"/>
                  <a:pt x="21" y="43"/>
                </a:cubicBezTo>
                <a:cubicBezTo>
                  <a:pt x="25" y="43"/>
                  <a:pt x="29" y="46"/>
                  <a:pt x="29" y="50"/>
                </a:cubicBezTo>
                <a:cubicBezTo>
                  <a:pt x="29" y="54"/>
                  <a:pt x="25" y="58"/>
                  <a:pt x="21" y="58"/>
                </a:cubicBezTo>
                <a:close/>
                <a:moveTo>
                  <a:pt x="65" y="58"/>
                </a:moveTo>
                <a:cubicBezTo>
                  <a:pt x="36" y="58"/>
                  <a:pt x="36" y="58"/>
                  <a:pt x="36" y="58"/>
                </a:cubicBezTo>
                <a:cubicBezTo>
                  <a:pt x="36" y="50"/>
                  <a:pt x="36" y="50"/>
                  <a:pt x="36" y="50"/>
                </a:cubicBezTo>
                <a:cubicBezTo>
                  <a:pt x="65" y="50"/>
                  <a:pt x="65" y="50"/>
                  <a:pt x="65" y="50"/>
                </a:cubicBezTo>
                <a:lnTo>
                  <a:pt x="65" y="58"/>
                </a:lnTo>
                <a:close/>
                <a:moveTo>
                  <a:pt x="79" y="58"/>
                </a:moveTo>
                <a:cubicBezTo>
                  <a:pt x="75" y="58"/>
                  <a:pt x="72" y="54"/>
                  <a:pt x="72" y="50"/>
                </a:cubicBezTo>
                <a:cubicBezTo>
                  <a:pt x="72" y="46"/>
                  <a:pt x="75" y="43"/>
                  <a:pt x="79" y="43"/>
                </a:cubicBezTo>
                <a:cubicBezTo>
                  <a:pt x="83" y="43"/>
                  <a:pt x="87" y="46"/>
                  <a:pt x="87" y="50"/>
                </a:cubicBezTo>
                <a:cubicBezTo>
                  <a:pt x="87" y="54"/>
                  <a:pt x="83" y="58"/>
                  <a:pt x="79" y="58"/>
                </a:cubicBezTo>
                <a:close/>
              </a:path>
            </a:pathLst>
          </a:custGeom>
          <a:solidFill>
            <a:schemeClr val="dk1"/>
          </a:solidFill>
          <a:ln w="0">
            <a:noFill/>
          </a:ln>
        </p:spPr>
        <p:style>
          <a:lnRef idx="0"/>
          <a:fillRef idx="0"/>
          <a:effectRef idx="0"/>
          <a:fontRef idx="minor"/>
        </p:style>
      </p:sp>
      <p:grpSp>
        <p:nvGrpSpPr>
          <p:cNvPr id="2798" name="Google Shape;2771;p51"/>
          <p:cNvGrpSpPr/>
          <p:nvPr/>
        </p:nvGrpSpPr>
        <p:grpSpPr>
          <a:xfrm>
            <a:off x="5219280" y="4705920"/>
            <a:ext cx="369000" cy="344880"/>
            <a:chOff x="5219280" y="4705920"/>
            <a:chExt cx="369000" cy="344880"/>
          </a:xfrm>
        </p:grpSpPr>
        <p:sp>
          <p:nvSpPr>
            <p:cNvPr id="2799" name="Google Shape;2772;p51"/>
            <p:cNvSpPr/>
            <p:nvPr/>
          </p:nvSpPr>
          <p:spPr>
            <a:xfrm>
              <a:off x="5564880" y="4797720"/>
              <a:ext cx="23400" cy="69120"/>
            </a:xfrm>
            <a:custGeom>
              <a:avLst/>
              <a:gdLst/>
              <a:ahLst/>
              <a:rect l="l" t="t" r="r" b="b"/>
              <a:pathLst>
                <a:path w="7" h="22">
                  <a:moveTo>
                    <a:pt x="3" y="0"/>
                  </a:moveTo>
                  <a:cubicBezTo>
                    <a:pt x="0" y="0"/>
                    <a:pt x="0" y="0"/>
                    <a:pt x="0" y="0"/>
                  </a:cubicBezTo>
                  <a:cubicBezTo>
                    <a:pt x="0" y="22"/>
                    <a:pt x="0" y="22"/>
                    <a:pt x="0" y="22"/>
                  </a:cubicBezTo>
                  <a:cubicBezTo>
                    <a:pt x="3" y="22"/>
                    <a:pt x="3" y="22"/>
                    <a:pt x="3" y="22"/>
                  </a:cubicBezTo>
                  <a:cubicBezTo>
                    <a:pt x="5" y="22"/>
                    <a:pt x="7" y="20"/>
                    <a:pt x="7" y="18"/>
                  </a:cubicBezTo>
                  <a:cubicBezTo>
                    <a:pt x="7" y="3"/>
                    <a:pt x="7" y="3"/>
                    <a:pt x="7" y="3"/>
                  </a:cubicBezTo>
                  <a:cubicBezTo>
                    <a:pt x="7" y="1"/>
                    <a:pt x="5" y="0"/>
                    <a:pt x="3" y="0"/>
                  </a:cubicBezTo>
                  <a:close/>
                </a:path>
              </a:pathLst>
            </a:custGeom>
            <a:solidFill>
              <a:schemeClr val="dk1"/>
            </a:solidFill>
            <a:ln w="0">
              <a:noFill/>
            </a:ln>
          </p:spPr>
          <p:style>
            <a:lnRef idx="0"/>
            <a:fillRef idx="0"/>
            <a:effectRef idx="0"/>
            <a:fontRef idx="minor"/>
          </p:style>
        </p:sp>
        <p:sp>
          <p:nvSpPr>
            <p:cNvPr id="2800" name="Google Shape;2773;p51"/>
            <p:cNvSpPr/>
            <p:nvPr/>
          </p:nvSpPr>
          <p:spPr>
            <a:xfrm>
              <a:off x="5265360" y="4705920"/>
              <a:ext cx="275040" cy="344880"/>
            </a:xfrm>
            <a:custGeom>
              <a:avLst/>
              <a:gdLst/>
              <a:ahLst/>
              <a:rect l="l" t="t" r="r" b="b"/>
              <a:pathLst>
                <a:path w="87" h="109">
                  <a:moveTo>
                    <a:pt x="65" y="0"/>
                  </a:moveTo>
                  <a:cubicBezTo>
                    <a:pt x="22" y="0"/>
                    <a:pt x="22" y="0"/>
                    <a:pt x="22" y="0"/>
                  </a:cubicBezTo>
                  <a:cubicBezTo>
                    <a:pt x="10" y="0"/>
                    <a:pt x="0" y="10"/>
                    <a:pt x="0" y="22"/>
                  </a:cubicBezTo>
                  <a:cubicBezTo>
                    <a:pt x="0" y="87"/>
                    <a:pt x="0" y="87"/>
                    <a:pt x="0" y="87"/>
                  </a:cubicBezTo>
                  <a:cubicBezTo>
                    <a:pt x="0" y="91"/>
                    <a:pt x="3" y="94"/>
                    <a:pt x="7" y="94"/>
                  </a:cubicBezTo>
                  <a:cubicBezTo>
                    <a:pt x="7" y="101"/>
                    <a:pt x="7" y="101"/>
                    <a:pt x="7" y="101"/>
                  </a:cubicBezTo>
                  <a:cubicBezTo>
                    <a:pt x="7" y="105"/>
                    <a:pt x="11" y="109"/>
                    <a:pt x="15" y="109"/>
                  </a:cubicBezTo>
                  <a:cubicBezTo>
                    <a:pt x="22" y="109"/>
                    <a:pt x="22" y="109"/>
                    <a:pt x="22" y="109"/>
                  </a:cubicBezTo>
                  <a:cubicBezTo>
                    <a:pt x="26" y="109"/>
                    <a:pt x="29" y="105"/>
                    <a:pt x="29" y="101"/>
                  </a:cubicBezTo>
                  <a:cubicBezTo>
                    <a:pt x="29" y="94"/>
                    <a:pt x="29" y="94"/>
                    <a:pt x="29" y="94"/>
                  </a:cubicBezTo>
                  <a:cubicBezTo>
                    <a:pt x="58" y="94"/>
                    <a:pt x="58" y="94"/>
                    <a:pt x="58" y="94"/>
                  </a:cubicBezTo>
                  <a:cubicBezTo>
                    <a:pt x="58" y="101"/>
                    <a:pt x="58" y="101"/>
                    <a:pt x="58" y="101"/>
                  </a:cubicBezTo>
                  <a:cubicBezTo>
                    <a:pt x="58" y="105"/>
                    <a:pt x="61" y="109"/>
                    <a:pt x="65" y="109"/>
                  </a:cubicBezTo>
                  <a:cubicBezTo>
                    <a:pt x="73" y="109"/>
                    <a:pt x="73" y="109"/>
                    <a:pt x="73" y="109"/>
                  </a:cubicBezTo>
                  <a:cubicBezTo>
                    <a:pt x="77" y="109"/>
                    <a:pt x="80" y="105"/>
                    <a:pt x="80" y="101"/>
                  </a:cubicBezTo>
                  <a:cubicBezTo>
                    <a:pt x="80" y="94"/>
                    <a:pt x="80" y="94"/>
                    <a:pt x="80" y="94"/>
                  </a:cubicBezTo>
                  <a:cubicBezTo>
                    <a:pt x="84" y="94"/>
                    <a:pt x="87" y="91"/>
                    <a:pt x="87" y="87"/>
                  </a:cubicBezTo>
                  <a:cubicBezTo>
                    <a:pt x="87" y="22"/>
                    <a:pt x="87" y="22"/>
                    <a:pt x="87" y="22"/>
                  </a:cubicBezTo>
                  <a:cubicBezTo>
                    <a:pt x="87" y="10"/>
                    <a:pt x="78" y="0"/>
                    <a:pt x="65" y="0"/>
                  </a:cubicBezTo>
                  <a:close/>
                  <a:moveTo>
                    <a:pt x="29" y="7"/>
                  </a:moveTo>
                  <a:cubicBezTo>
                    <a:pt x="58" y="7"/>
                    <a:pt x="58" y="7"/>
                    <a:pt x="58" y="7"/>
                  </a:cubicBezTo>
                  <a:cubicBezTo>
                    <a:pt x="58" y="14"/>
                    <a:pt x="58" y="14"/>
                    <a:pt x="58" y="14"/>
                  </a:cubicBezTo>
                  <a:cubicBezTo>
                    <a:pt x="29" y="14"/>
                    <a:pt x="29" y="14"/>
                    <a:pt x="29" y="14"/>
                  </a:cubicBezTo>
                  <a:lnTo>
                    <a:pt x="29" y="7"/>
                  </a:lnTo>
                  <a:close/>
                  <a:moveTo>
                    <a:pt x="15" y="87"/>
                  </a:moveTo>
                  <a:cubicBezTo>
                    <a:pt x="11" y="87"/>
                    <a:pt x="7" y="84"/>
                    <a:pt x="7" y="80"/>
                  </a:cubicBezTo>
                  <a:cubicBezTo>
                    <a:pt x="7" y="76"/>
                    <a:pt x="11" y="72"/>
                    <a:pt x="15" y="72"/>
                  </a:cubicBezTo>
                  <a:cubicBezTo>
                    <a:pt x="19" y="72"/>
                    <a:pt x="22" y="76"/>
                    <a:pt x="22" y="80"/>
                  </a:cubicBezTo>
                  <a:cubicBezTo>
                    <a:pt x="22" y="84"/>
                    <a:pt x="19" y="87"/>
                    <a:pt x="15" y="87"/>
                  </a:cubicBezTo>
                  <a:close/>
                  <a:moveTo>
                    <a:pt x="73" y="87"/>
                  </a:moveTo>
                  <a:cubicBezTo>
                    <a:pt x="69" y="87"/>
                    <a:pt x="65" y="84"/>
                    <a:pt x="65" y="80"/>
                  </a:cubicBezTo>
                  <a:cubicBezTo>
                    <a:pt x="65" y="76"/>
                    <a:pt x="69" y="72"/>
                    <a:pt x="73" y="72"/>
                  </a:cubicBezTo>
                  <a:cubicBezTo>
                    <a:pt x="77" y="72"/>
                    <a:pt x="80" y="76"/>
                    <a:pt x="80" y="80"/>
                  </a:cubicBezTo>
                  <a:cubicBezTo>
                    <a:pt x="80" y="84"/>
                    <a:pt x="77" y="87"/>
                    <a:pt x="73" y="87"/>
                  </a:cubicBezTo>
                  <a:close/>
                  <a:moveTo>
                    <a:pt x="80" y="65"/>
                  </a:moveTo>
                  <a:cubicBezTo>
                    <a:pt x="7" y="65"/>
                    <a:pt x="7" y="65"/>
                    <a:pt x="7" y="65"/>
                  </a:cubicBezTo>
                  <a:cubicBezTo>
                    <a:pt x="7" y="22"/>
                    <a:pt x="7" y="22"/>
                    <a:pt x="7" y="22"/>
                  </a:cubicBezTo>
                  <a:cubicBezTo>
                    <a:pt x="80" y="22"/>
                    <a:pt x="80" y="22"/>
                    <a:pt x="80" y="22"/>
                  </a:cubicBezTo>
                  <a:lnTo>
                    <a:pt x="80" y="65"/>
                  </a:lnTo>
                  <a:close/>
                </a:path>
              </a:pathLst>
            </a:custGeom>
            <a:solidFill>
              <a:schemeClr val="dk1"/>
            </a:solidFill>
            <a:ln w="0">
              <a:noFill/>
            </a:ln>
          </p:spPr>
          <p:style>
            <a:lnRef idx="0"/>
            <a:fillRef idx="0"/>
            <a:effectRef idx="0"/>
            <a:fontRef idx="minor"/>
          </p:style>
        </p:sp>
        <p:sp>
          <p:nvSpPr>
            <p:cNvPr id="2801" name="Google Shape;2774;p51"/>
            <p:cNvSpPr/>
            <p:nvPr/>
          </p:nvSpPr>
          <p:spPr>
            <a:xfrm>
              <a:off x="5219280" y="4797720"/>
              <a:ext cx="21240" cy="69120"/>
            </a:xfrm>
            <a:custGeom>
              <a:avLst/>
              <a:gdLst/>
              <a:ahLst/>
              <a:rect l="l" t="t" r="r" b="b"/>
              <a:pathLst>
                <a:path w="7" h="22">
                  <a:moveTo>
                    <a:pt x="0" y="3"/>
                  </a:moveTo>
                  <a:cubicBezTo>
                    <a:pt x="0" y="18"/>
                    <a:pt x="0" y="18"/>
                    <a:pt x="0" y="18"/>
                  </a:cubicBezTo>
                  <a:cubicBezTo>
                    <a:pt x="0" y="20"/>
                    <a:pt x="1" y="22"/>
                    <a:pt x="3" y="22"/>
                  </a:cubicBezTo>
                  <a:cubicBezTo>
                    <a:pt x="7" y="22"/>
                    <a:pt x="7" y="22"/>
                    <a:pt x="7" y="22"/>
                  </a:cubicBezTo>
                  <a:cubicBezTo>
                    <a:pt x="7" y="0"/>
                    <a:pt x="7" y="0"/>
                    <a:pt x="7" y="0"/>
                  </a:cubicBezTo>
                  <a:cubicBezTo>
                    <a:pt x="3" y="0"/>
                    <a:pt x="3" y="0"/>
                    <a:pt x="3" y="0"/>
                  </a:cubicBezTo>
                  <a:cubicBezTo>
                    <a:pt x="1" y="0"/>
                    <a:pt x="0" y="1"/>
                    <a:pt x="0" y="3"/>
                  </a:cubicBezTo>
                  <a:close/>
                </a:path>
              </a:pathLst>
            </a:custGeom>
            <a:solidFill>
              <a:schemeClr val="dk1"/>
            </a:solidFill>
            <a:ln w="0">
              <a:noFill/>
            </a:ln>
          </p:spPr>
          <p:style>
            <a:lnRef idx="0"/>
            <a:fillRef idx="0"/>
            <a:effectRef idx="0"/>
            <a:fontRef idx="minor"/>
          </p:style>
        </p:sp>
      </p:grpSp>
      <p:grpSp>
        <p:nvGrpSpPr>
          <p:cNvPr id="2802" name="Google Shape;2775;p51"/>
          <p:cNvGrpSpPr/>
          <p:nvPr/>
        </p:nvGrpSpPr>
        <p:grpSpPr>
          <a:xfrm>
            <a:off x="6000120" y="4681800"/>
            <a:ext cx="272880" cy="368640"/>
            <a:chOff x="6000120" y="4681800"/>
            <a:chExt cx="272880" cy="368640"/>
          </a:xfrm>
        </p:grpSpPr>
        <p:sp>
          <p:nvSpPr>
            <p:cNvPr id="2803" name="Google Shape;2776;p51"/>
            <p:cNvSpPr/>
            <p:nvPr/>
          </p:nvSpPr>
          <p:spPr>
            <a:xfrm>
              <a:off x="6000120" y="4681800"/>
              <a:ext cx="272880" cy="276840"/>
            </a:xfrm>
            <a:custGeom>
              <a:avLst/>
              <a:gdLst/>
              <a:ahLst/>
              <a:rect l="l" t="t" r="r" b="b"/>
              <a:pathLst>
                <a:path w="86" h="87">
                  <a:moveTo>
                    <a:pt x="85" y="71"/>
                  </a:moveTo>
                  <a:cubicBezTo>
                    <a:pt x="73" y="13"/>
                    <a:pt x="73" y="13"/>
                    <a:pt x="73" y="13"/>
                  </a:cubicBezTo>
                  <a:cubicBezTo>
                    <a:pt x="72" y="5"/>
                    <a:pt x="65" y="0"/>
                    <a:pt x="57" y="0"/>
                  </a:cubicBezTo>
                  <a:cubicBezTo>
                    <a:pt x="28" y="0"/>
                    <a:pt x="28" y="0"/>
                    <a:pt x="28" y="0"/>
                  </a:cubicBezTo>
                  <a:cubicBezTo>
                    <a:pt x="21" y="0"/>
                    <a:pt x="14" y="5"/>
                    <a:pt x="12" y="13"/>
                  </a:cubicBezTo>
                  <a:cubicBezTo>
                    <a:pt x="1" y="71"/>
                    <a:pt x="1" y="71"/>
                    <a:pt x="1" y="71"/>
                  </a:cubicBezTo>
                  <a:cubicBezTo>
                    <a:pt x="0" y="75"/>
                    <a:pt x="1" y="79"/>
                    <a:pt x="3" y="82"/>
                  </a:cubicBezTo>
                  <a:cubicBezTo>
                    <a:pt x="6" y="85"/>
                    <a:pt x="10" y="87"/>
                    <a:pt x="14" y="87"/>
                  </a:cubicBezTo>
                  <a:cubicBezTo>
                    <a:pt x="22" y="87"/>
                    <a:pt x="22" y="87"/>
                    <a:pt x="22" y="87"/>
                  </a:cubicBezTo>
                  <a:cubicBezTo>
                    <a:pt x="34" y="87"/>
                    <a:pt x="34" y="87"/>
                    <a:pt x="34" y="87"/>
                  </a:cubicBezTo>
                  <a:cubicBezTo>
                    <a:pt x="52" y="87"/>
                    <a:pt x="52" y="87"/>
                    <a:pt x="52" y="87"/>
                  </a:cubicBezTo>
                  <a:cubicBezTo>
                    <a:pt x="63" y="87"/>
                    <a:pt x="63" y="87"/>
                    <a:pt x="63" y="87"/>
                  </a:cubicBezTo>
                  <a:cubicBezTo>
                    <a:pt x="72" y="87"/>
                    <a:pt x="72" y="87"/>
                    <a:pt x="72" y="87"/>
                  </a:cubicBezTo>
                  <a:cubicBezTo>
                    <a:pt x="76" y="87"/>
                    <a:pt x="80" y="85"/>
                    <a:pt x="82" y="82"/>
                  </a:cubicBezTo>
                  <a:cubicBezTo>
                    <a:pt x="85" y="79"/>
                    <a:pt x="86" y="75"/>
                    <a:pt x="85" y="71"/>
                  </a:cubicBezTo>
                  <a:close/>
                  <a:moveTo>
                    <a:pt x="35" y="7"/>
                  </a:moveTo>
                  <a:cubicBezTo>
                    <a:pt x="50" y="7"/>
                    <a:pt x="50" y="7"/>
                    <a:pt x="50" y="7"/>
                  </a:cubicBezTo>
                  <a:cubicBezTo>
                    <a:pt x="50" y="14"/>
                    <a:pt x="50" y="14"/>
                    <a:pt x="50" y="14"/>
                  </a:cubicBezTo>
                  <a:cubicBezTo>
                    <a:pt x="35" y="14"/>
                    <a:pt x="35" y="14"/>
                    <a:pt x="35" y="14"/>
                  </a:cubicBezTo>
                  <a:lnTo>
                    <a:pt x="35" y="7"/>
                  </a:lnTo>
                  <a:close/>
                  <a:moveTo>
                    <a:pt x="14" y="43"/>
                  </a:moveTo>
                  <a:cubicBezTo>
                    <a:pt x="18" y="21"/>
                    <a:pt x="18" y="21"/>
                    <a:pt x="18" y="21"/>
                  </a:cubicBezTo>
                  <a:cubicBezTo>
                    <a:pt x="67" y="21"/>
                    <a:pt x="67" y="21"/>
                    <a:pt x="67" y="21"/>
                  </a:cubicBezTo>
                  <a:cubicBezTo>
                    <a:pt x="72" y="43"/>
                    <a:pt x="72" y="43"/>
                    <a:pt x="72" y="43"/>
                  </a:cubicBezTo>
                  <a:cubicBezTo>
                    <a:pt x="75" y="58"/>
                    <a:pt x="75" y="58"/>
                    <a:pt x="75" y="58"/>
                  </a:cubicBezTo>
                  <a:cubicBezTo>
                    <a:pt x="11" y="58"/>
                    <a:pt x="11" y="58"/>
                    <a:pt x="11" y="58"/>
                  </a:cubicBezTo>
                  <a:lnTo>
                    <a:pt x="14" y="43"/>
                  </a:lnTo>
                  <a:close/>
                  <a:moveTo>
                    <a:pt x="28" y="79"/>
                  </a:moveTo>
                  <a:cubicBezTo>
                    <a:pt x="24" y="79"/>
                    <a:pt x="21" y="76"/>
                    <a:pt x="21" y="72"/>
                  </a:cubicBezTo>
                  <a:cubicBezTo>
                    <a:pt x="21" y="68"/>
                    <a:pt x="24" y="65"/>
                    <a:pt x="28" y="65"/>
                  </a:cubicBezTo>
                  <a:cubicBezTo>
                    <a:pt x="32" y="65"/>
                    <a:pt x="35" y="68"/>
                    <a:pt x="35" y="72"/>
                  </a:cubicBezTo>
                  <a:cubicBezTo>
                    <a:pt x="35" y="76"/>
                    <a:pt x="32" y="79"/>
                    <a:pt x="28" y="79"/>
                  </a:cubicBezTo>
                  <a:close/>
                  <a:moveTo>
                    <a:pt x="57" y="79"/>
                  </a:moveTo>
                  <a:cubicBezTo>
                    <a:pt x="53" y="79"/>
                    <a:pt x="50" y="76"/>
                    <a:pt x="50" y="72"/>
                  </a:cubicBezTo>
                  <a:cubicBezTo>
                    <a:pt x="50" y="68"/>
                    <a:pt x="53" y="65"/>
                    <a:pt x="57" y="65"/>
                  </a:cubicBezTo>
                  <a:cubicBezTo>
                    <a:pt x="61" y="65"/>
                    <a:pt x="64" y="68"/>
                    <a:pt x="64" y="72"/>
                  </a:cubicBezTo>
                  <a:cubicBezTo>
                    <a:pt x="64" y="76"/>
                    <a:pt x="61" y="79"/>
                    <a:pt x="57" y="79"/>
                  </a:cubicBezTo>
                  <a:close/>
                </a:path>
              </a:pathLst>
            </a:custGeom>
            <a:solidFill>
              <a:schemeClr val="dk1"/>
            </a:solidFill>
            <a:ln w="0">
              <a:noFill/>
            </a:ln>
          </p:spPr>
          <p:style>
            <a:lnRef idx="0"/>
            <a:fillRef idx="0"/>
            <a:effectRef idx="0"/>
            <a:fontRef idx="minor"/>
          </p:style>
        </p:sp>
        <p:sp>
          <p:nvSpPr>
            <p:cNvPr id="2804" name="Google Shape;2777;p51"/>
            <p:cNvSpPr/>
            <p:nvPr/>
          </p:nvSpPr>
          <p:spPr>
            <a:xfrm>
              <a:off x="6032160" y="4981320"/>
              <a:ext cx="208800" cy="69120"/>
            </a:xfrm>
            <a:custGeom>
              <a:avLst/>
              <a:gdLst/>
              <a:ahLst/>
              <a:rect l="l" t="t" r="r" b="b"/>
              <a:pathLst>
                <a:path w="105" h="35">
                  <a:moveTo>
                    <a:pt x="71" y="0"/>
                  </a:moveTo>
                  <a:lnTo>
                    <a:pt x="76" y="11"/>
                  </a:lnTo>
                  <a:lnTo>
                    <a:pt x="27" y="11"/>
                  </a:lnTo>
                  <a:lnTo>
                    <a:pt x="33" y="0"/>
                  </a:lnTo>
                  <a:lnTo>
                    <a:pt x="14" y="0"/>
                  </a:lnTo>
                  <a:lnTo>
                    <a:pt x="0" y="35"/>
                  </a:lnTo>
                  <a:lnTo>
                    <a:pt x="17" y="35"/>
                  </a:lnTo>
                  <a:lnTo>
                    <a:pt x="22" y="22"/>
                  </a:lnTo>
                  <a:lnTo>
                    <a:pt x="81" y="22"/>
                  </a:lnTo>
                  <a:lnTo>
                    <a:pt x="86" y="35"/>
                  </a:lnTo>
                  <a:lnTo>
                    <a:pt x="105" y="35"/>
                  </a:lnTo>
                  <a:lnTo>
                    <a:pt x="89" y="0"/>
                  </a:lnTo>
                  <a:lnTo>
                    <a:pt x="71" y="0"/>
                  </a:lnTo>
                  <a:close/>
                </a:path>
              </a:pathLst>
            </a:custGeom>
            <a:solidFill>
              <a:schemeClr val="dk1"/>
            </a:solidFill>
            <a:ln w="0">
              <a:noFill/>
            </a:ln>
          </p:spPr>
          <p:style>
            <a:lnRef idx="0"/>
            <a:fillRef idx="0"/>
            <a:effectRef idx="0"/>
            <a:fontRef idx="minor"/>
          </p:style>
        </p:sp>
      </p:grpSp>
      <p:grpSp>
        <p:nvGrpSpPr>
          <p:cNvPr id="2805" name="Google Shape;2778;p51"/>
          <p:cNvGrpSpPr/>
          <p:nvPr/>
        </p:nvGrpSpPr>
        <p:grpSpPr>
          <a:xfrm>
            <a:off x="6691320" y="4727880"/>
            <a:ext cx="366840" cy="296640"/>
            <a:chOff x="6691320" y="4727880"/>
            <a:chExt cx="366840" cy="296640"/>
          </a:xfrm>
        </p:grpSpPr>
        <p:sp>
          <p:nvSpPr>
            <p:cNvPr id="2806" name="Google Shape;2779;p51"/>
            <p:cNvSpPr/>
            <p:nvPr/>
          </p:nvSpPr>
          <p:spPr>
            <a:xfrm>
              <a:off x="6691320" y="4773960"/>
              <a:ext cx="366840" cy="185040"/>
            </a:xfrm>
            <a:custGeom>
              <a:avLst/>
              <a:gdLst/>
              <a:ahLst/>
              <a:rect l="l" t="t" r="r" b="b"/>
              <a:pathLst>
                <a:path w="116" h="58">
                  <a:moveTo>
                    <a:pt x="87" y="14"/>
                  </a:moveTo>
                  <a:cubicBezTo>
                    <a:pt x="85" y="14"/>
                    <a:pt x="75" y="15"/>
                    <a:pt x="73" y="15"/>
                  </a:cubicBezTo>
                  <a:cubicBezTo>
                    <a:pt x="73" y="21"/>
                    <a:pt x="73" y="21"/>
                    <a:pt x="73" y="21"/>
                  </a:cubicBezTo>
                  <a:cubicBezTo>
                    <a:pt x="66" y="21"/>
                    <a:pt x="66" y="21"/>
                    <a:pt x="66" y="21"/>
                  </a:cubicBezTo>
                  <a:cubicBezTo>
                    <a:pt x="66" y="3"/>
                    <a:pt x="66" y="3"/>
                    <a:pt x="66" y="3"/>
                  </a:cubicBezTo>
                  <a:cubicBezTo>
                    <a:pt x="66" y="1"/>
                    <a:pt x="64" y="0"/>
                    <a:pt x="62" y="0"/>
                  </a:cubicBezTo>
                  <a:cubicBezTo>
                    <a:pt x="60" y="0"/>
                    <a:pt x="58" y="1"/>
                    <a:pt x="58" y="3"/>
                  </a:cubicBezTo>
                  <a:cubicBezTo>
                    <a:pt x="58" y="21"/>
                    <a:pt x="58" y="21"/>
                    <a:pt x="58" y="21"/>
                  </a:cubicBezTo>
                  <a:cubicBezTo>
                    <a:pt x="51" y="21"/>
                    <a:pt x="51" y="21"/>
                    <a:pt x="51" y="21"/>
                  </a:cubicBezTo>
                  <a:cubicBezTo>
                    <a:pt x="44" y="29"/>
                    <a:pt x="44" y="29"/>
                    <a:pt x="44" y="29"/>
                  </a:cubicBezTo>
                  <a:cubicBezTo>
                    <a:pt x="21" y="29"/>
                    <a:pt x="21" y="29"/>
                    <a:pt x="21" y="29"/>
                  </a:cubicBezTo>
                  <a:cubicBezTo>
                    <a:pt x="20" y="24"/>
                    <a:pt x="16" y="21"/>
                    <a:pt x="11" y="21"/>
                  </a:cubicBezTo>
                  <a:cubicBezTo>
                    <a:pt x="5" y="21"/>
                    <a:pt x="0" y="26"/>
                    <a:pt x="0" y="32"/>
                  </a:cubicBezTo>
                  <a:cubicBezTo>
                    <a:pt x="0" y="38"/>
                    <a:pt x="5" y="43"/>
                    <a:pt x="11" y="43"/>
                  </a:cubicBezTo>
                  <a:cubicBezTo>
                    <a:pt x="15" y="43"/>
                    <a:pt x="19" y="41"/>
                    <a:pt x="21" y="37"/>
                  </a:cubicBezTo>
                  <a:cubicBezTo>
                    <a:pt x="51" y="58"/>
                    <a:pt x="51" y="58"/>
                    <a:pt x="51" y="58"/>
                  </a:cubicBezTo>
                  <a:cubicBezTo>
                    <a:pt x="73" y="58"/>
                    <a:pt x="73" y="58"/>
                    <a:pt x="73" y="58"/>
                  </a:cubicBezTo>
                  <a:cubicBezTo>
                    <a:pt x="112" y="58"/>
                    <a:pt x="112" y="58"/>
                    <a:pt x="112" y="58"/>
                  </a:cubicBezTo>
                  <a:cubicBezTo>
                    <a:pt x="115" y="53"/>
                    <a:pt x="116" y="48"/>
                    <a:pt x="116" y="43"/>
                  </a:cubicBezTo>
                  <a:cubicBezTo>
                    <a:pt x="116" y="27"/>
                    <a:pt x="103" y="14"/>
                    <a:pt x="87" y="14"/>
                  </a:cubicBezTo>
                  <a:close/>
                  <a:moveTo>
                    <a:pt x="11" y="36"/>
                  </a:moveTo>
                  <a:cubicBezTo>
                    <a:pt x="9" y="36"/>
                    <a:pt x="7" y="34"/>
                    <a:pt x="7" y="32"/>
                  </a:cubicBezTo>
                  <a:cubicBezTo>
                    <a:pt x="7" y="30"/>
                    <a:pt x="9" y="29"/>
                    <a:pt x="11" y="29"/>
                  </a:cubicBezTo>
                  <a:cubicBezTo>
                    <a:pt x="13" y="29"/>
                    <a:pt x="15" y="30"/>
                    <a:pt x="15" y="32"/>
                  </a:cubicBezTo>
                  <a:cubicBezTo>
                    <a:pt x="15" y="34"/>
                    <a:pt x="13" y="36"/>
                    <a:pt x="11" y="36"/>
                  </a:cubicBezTo>
                  <a:close/>
                  <a:moveTo>
                    <a:pt x="73" y="43"/>
                  </a:moveTo>
                  <a:cubicBezTo>
                    <a:pt x="66" y="43"/>
                    <a:pt x="66" y="43"/>
                    <a:pt x="66" y="43"/>
                  </a:cubicBezTo>
                  <a:cubicBezTo>
                    <a:pt x="66" y="29"/>
                    <a:pt x="66" y="29"/>
                    <a:pt x="66" y="29"/>
                  </a:cubicBezTo>
                  <a:cubicBezTo>
                    <a:pt x="73" y="29"/>
                    <a:pt x="73" y="29"/>
                    <a:pt x="73" y="29"/>
                  </a:cubicBezTo>
                  <a:lnTo>
                    <a:pt x="73" y="43"/>
                  </a:lnTo>
                  <a:close/>
                  <a:moveTo>
                    <a:pt x="108" y="50"/>
                  </a:moveTo>
                  <a:cubicBezTo>
                    <a:pt x="80" y="50"/>
                    <a:pt x="80" y="50"/>
                    <a:pt x="80" y="50"/>
                  </a:cubicBezTo>
                  <a:cubicBezTo>
                    <a:pt x="80" y="22"/>
                    <a:pt x="80" y="22"/>
                    <a:pt x="80" y="22"/>
                  </a:cubicBezTo>
                  <a:cubicBezTo>
                    <a:pt x="83" y="21"/>
                    <a:pt x="86" y="21"/>
                    <a:pt x="87" y="21"/>
                  </a:cubicBezTo>
                  <a:cubicBezTo>
                    <a:pt x="99" y="21"/>
                    <a:pt x="109" y="31"/>
                    <a:pt x="109" y="43"/>
                  </a:cubicBezTo>
                  <a:cubicBezTo>
                    <a:pt x="109" y="46"/>
                    <a:pt x="109" y="48"/>
                    <a:pt x="108" y="50"/>
                  </a:cubicBezTo>
                  <a:close/>
                </a:path>
              </a:pathLst>
            </a:custGeom>
            <a:solidFill>
              <a:schemeClr val="dk1"/>
            </a:solidFill>
            <a:ln w="0">
              <a:noFill/>
            </a:ln>
          </p:spPr>
          <p:style>
            <a:lnRef idx="0"/>
            <a:fillRef idx="0"/>
            <a:effectRef idx="0"/>
            <a:fontRef idx="minor"/>
          </p:style>
        </p:sp>
        <p:sp>
          <p:nvSpPr>
            <p:cNvPr id="2807" name="Google Shape;2780;p51"/>
            <p:cNvSpPr/>
            <p:nvPr/>
          </p:nvSpPr>
          <p:spPr>
            <a:xfrm>
              <a:off x="6691320" y="4727880"/>
              <a:ext cx="160920" cy="45360"/>
            </a:xfrm>
            <a:custGeom>
              <a:avLst/>
              <a:gdLst/>
              <a:ahLst/>
              <a:rect l="l" t="t" r="r" b="b"/>
              <a:pathLst>
                <a:path w="51" h="15">
                  <a:moveTo>
                    <a:pt x="7" y="15"/>
                  </a:moveTo>
                  <a:cubicBezTo>
                    <a:pt x="47" y="15"/>
                    <a:pt x="47" y="15"/>
                    <a:pt x="47" y="15"/>
                  </a:cubicBezTo>
                  <a:cubicBezTo>
                    <a:pt x="49" y="15"/>
                    <a:pt x="50" y="14"/>
                    <a:pt x="51" y="12"/>
                  </a:cubicBezTo>
                  <a:cubicBezTo>
                    <a:pt x="51" y="11"/>
                    <a:pt x="51" y="9"/>
                    <a:pt x="50" y="8"/>
                  </a:cubicBezTo>
                  <a:cubicBezTo>
                    <a:pt x="42" y="0"/>
                    <a:pt x="42" y="0"/>
                    <a:pt x="42" y="0"/>
                  </a:cubicBezTo>
                  <a:cubicBezTo>
                    <a:pt x="7" y="0"/>
                    <a:pt x="7" y="0"/>
                    <a:pt x="7" y="0"/>
                  </a:cubicBezTo>
                  <a:cubicBezTo>
                    <a:pt x="3" y="0"/>
                    <a:pt x="0" y="3"/>
                    <a:pt x="0" y="7"/>
                  </a:cubicBezTo>
                  <a:cubicBezTo>
                    <a:pt x="0" y="11"/>
                    <a:pt x="3" y="15"/>
                    <a:pt x="7" y="15"/>
                  </a:cubicBezTo>
                  <a:close/>
                </a:path>
              </a:pathLst>
            </a:custGeom>
            <a:solidFill>
              <a:schemeClr val="dk1"/>
            </a:solidFill>
            <a:ln w="0">
              <a:noFill/>
            </a:ln>
          </p:spPr>
          <p:style>
            <a:lnRef idx="0"/>
            <a:fillRef idx="0"/>
            <a:effectRef idx="0"/>
            <a:fontRef idx="minor"/>
          </p:style>
        </p:sp>
        <p:sp>
          <p:nvSpPr>
            <p:cNvPr id="2808" name="Google Shape;2781;p51"/>
            <p:cNvSpPr/>
            <p:nvPr/>
          </p:nvSpPr>
          <p:spPr>
            <a:xfrm>
              <a:off x="6896880" y="4727880"/>
              <a:ext cx="160920" cy="45360"/>
            </a:xfrm>
            <a:custGeom>
              <a:avLst/>
              <a:gdLst/>
              <a:ahLst/>
              <a:rect l="l" t="t" r="r" b="b"/>
              <a:pathLst>
                <a:path w="51" h="15">
                  <a:moveTo>
                    <a:pt x="10" y="15"/>
                  </a:moveTo>
                  <a:cubicBezTo>
                    <a:pt x="44" y="15"/>
                    <a:pt x="44" y="15"/>
                    <a:pt x="44" y="15"/>
                  </a:cubicBezTo>
                  <a:cubicBezTo>
                    <a:pt x="48" y="15"/>
                    <a:pt x="51" y="11"/>
                    <a:pt x="51" y="7"/>
                  </a:cubicBezTo>
                  <a:cubicBezTo>
                    <a:pt x="51" y="3"/>
                    <a:pt x="48" y="0"/>
                    <a:pt x="44" y="0"/>
                  </a:cubicBezTo>
                  <a:cubicBezTo>
                    <a:pt x="4" y="0"/>
                    <a:pt x="4" y="0"/>
                    <a:pt x="4" y="0"/>
                  </a:cubicBezTo>
                  <a:cubicBezTo>
                    <a:pt x="3" y="0"/>
                    <a:pt x="1" y="1"/>
                    <a:pt x="1" y="2"/>
                  </a:cubicBezTo>
                  <a:cubicBezTo>
                    <a:pt x="0" y="4"/>
                    <a:pt x="1" y="5"/>
                    <a:pt x="2" y="6"/>
                  </a:cubicBezTo>
                  <a:lnTo>
                    <a:pt x="10" y="15"/>
                  </a:lnTo>
                  <a:close/>
                </a:path>
              </a:pathLst>
            </a:custGeom>
            <a:solidFill>
              <a:schemeClr val="dk1"/>
            </a:solidFill>
            <a:ln w="0">
              <a:noFill/>
            </a:ln>
          </p:spPr>
          <p:style>
            <a:lnRef idx="0"/>
            <a:fillRef idx="0"/>
            <a:effectRef idx="0"/>
            <a:fontRef idx="minor"/>
          </p:style>
        </p:sp>
        <p:sp>
          <p:nvSpPr>
            <p:cNvPr id="2809" name="Google Shape;2782;p51"/>
            <p:cNvSpPr/>
            <p:nvPr/>
          </p:nvSpPr>
          <p:spPr>
            <a:xfrm>
              <a:off x="6831000" y="4981320"/>
              <a:ext cx="226800" cy="43200"/>
            </a:xfrm>
            <a:custGeom>
              <a:avLst/>
              <a:gdLst/>
              <a:ahLst/>
              <a:rect l="l" t="t" r="r" b="b"/>
              <a:pathLst>
                <a:path w="72" h="14">
                  <a:moveTo>
                    <a:pt x="65" y="0"/>
                  </a:moveTo>
                  <a:cubicBezTo>
                    <a:pt x="7" y="0"/>
                    <a:pt x="7" y="0"/>
                    <a:pt x="7" y="0"/>
                  </a:cubicBezTo>
                  <a:cubicBezTo>
                    <a:pt x="3" y="0"/>
                    <a:pt x="0" y="3"/>
                    <a:pt x="0" y="7"/>
                  </a:cubicBezTo>
                  <a:cubicBezTo>
                    <a:pt x="0" y="11"/>
                    <a:pt x="3" y="14"/>
                    <a:pt x="7" y="14"/>
                  </a:cubicBezTo>
                  <a:cubicBezTo>
                    <a:pt x="65" y="14"/>
                    <a:pt x="65" y="14"/>
                    <a:pt x="65" y="14"/>
                  </a:cubicBezTo>
                  <a:cubicBezTo>
                    <a:pt x="69" y="14"/>
                    <a:pt x="72" y="11"/>
                    <a:pt x="72" y="7"/>
                  </a:cubicBezTo>
                  <a:cubicBezTo>
                    <a:pt x="72" y="3"/>
                    <a:pt x="69" y="0"/>
                    <a:pt x="65" y="0"/>
                  </a:cubicBezTo>
                  <a:close/>
                </a:path>
              </a:pathLst>
            </a:custGeom>
            <a:solidFill>
              <a:schemeClr val="dk1"/>
            </a:solidFill>
            <a:ln w="0">
              <a:noFill/>
            </a:ln>
          </p:spPr>
          <p:style>
            <a:lnRef idx="0"/>
            <a:fillRef idx="0"/>
            <a:effectRef idx="0"/>
            <a:fontRef idx="minor"/>
          </p:style>
        </p:sp>
      </p:grpSp>
      <p:grpSp>
        <p:nvGrpSpPr>
          <p:cNvPr id="2810" name="Google Shape;2783;p51"/>
          <p:cNvGrpSpPr/>
          <p:nvPr/>
        </p:nvGrpSpPr>
        <p:grpSpPr>
          <a:xfrm>
            <a:off x="7430040" y="4681800"/>
            <a:ext cx="366840" cy="374760"/>
            <a:chOff x="7430040" y="4681800"/>
            <a:chExt cx="366840" cy="374760"/>
          </a:xfrm>
        </p:grpSpPr>
        <p:sp>
          <p:nvSpPr>
            <p:cNvPr id="2811" name="Google Shape;2784;p51"/>
            <p:cNvSpPr/>
            <p:nvPr/>
          </p:nvSpPr>
          <p:spPr>
            <a:xfrm>
              <a:off x="7430040" y="4983480"/>
              <a:ext cx="366840" cy="73080"/>
            </a:xfrm>
            <a:custGeom>
              <a:avLst/>
              <a:gdLst/>
              <a:ahLst/>
              <a:rect l="l" t="t" r="r" b="b"/>
              <a:pathLst>
                <a:path w="116" h="23">
                  <a:moveTo>
                    <a:pt x="88" y="9"/>
                  </a:moveTo>
                  <a:cubicBezTo>
                    <a:pt x="82" y="15"/>
                    <a:pt x="77" y="15"/>
                    <a:pt x="72" y="9"/>
                  </a:cubicBezTo>
                  <a:cubicBezTo>
                    <a:pt x="63" y="1"/>
                    <a:pt x="53" y="0"/>
                    <a:pt x="45" y="9"/>
                  </a:cubicBezTo>
                  <a:cubicBezTo>
                    <a:pt x="39" y="15"/>
                    <a:pt x="34" y="15"/>
                    <a:pt x="28" y="9"/>
                  </a:cubicBezTo>
                  <a:cubicBezTo>
                    <a:pt x="19" y="0"/>
                    <a:pt x="10" y="0"/>
                    <a:pt x="1" y="9"/>
                  </a:cubicBezTo>
                  <a:cubicBezTo>
                    <a:pt x="1" y="10"/>
                    <a:pt x="0" y="10"/>
                    <a:pt x="0" y="10"/>
                  </a:cubicBezTo>
                  <a:cubicBezTo>
                    <a:pt x="0" y="19"/>
                    <a:pt x="0" y="19"/>
                    <a:pt x="0" y="19"/>
                  </a:cubicBezTo>
                  <a:cubicBezTo>
                    <a:pt x="2" y="18"/>
                    <a:pt x="4" y="16"/>
                    <a:pt x="6" y="14"/>
                  </a:cubicBezTo>
                  <a:cubicBezTo>
                    <a:pt x="12" y="8"/>
                    <a:pt x="17" y="8"/>
                    <a:pt x="23" y="14"/>
                  </a:cubicBezTo>
                  <a:cubicBezTo>
                    <a:pt x="32" y="23"/>
                    <a:pt x="41" y="23"/>
                    <a:pt x="50" y="14"/>
                  </a:cubicBezTo>
                  <a:cubicBezTo>
                    <a:pt x="56" y="8"/>
                    <a:pt x="61" y="8"/>
                    <a:pt x="66" y="14"/>
                  </a:cubicBezTo>
                  <a:cubicBezTo>
                    <a:pt x="71" y="19"/>
                    <a:pt x="75" y="21"/>
                    <a:pt x="80" y="21"/>
                  </a:cubicBezTo>
                  <a:cubicBezTo>
                    <a:pt x="84" y="21"/>
                    <a:pt x="89" y="19"/>
                    <a:pt x="93" y="14"/>
                  </a:cubicBezTo>
                  <a:cubicBezTo>
                    <a:pt x="99" y="8"/>
                    <a:pt x="104" y="8"/>
                    <a:pt x="110" y="14"/>
                  </a:cubicBezTo>
                  <a:cubicBezTo>
                    <a:pt x="112" y="16"/>
                    <a:pt x="114" y="17"/>
                    <a:pt x="116" y="18"/>
                  </a:cubicBezTo>
                  <a:cubicBezTo>
                    <a:pt x="116" y="10"/>
                    <a:pt x="116" y="10"/>
                    <a:pt x="116" y="10"/>
                  </a:cubicBezTo>
                  <a:cubicBezTo>
                    <a:pt x="115" y="9"/>
                    <a:pt x="115" y="9"/>
                    <a:pt x="115" y="9"/>
                  </a:cubicBezTo>
                  <a:cubicBezTo>
                    <a:pt x="106" y="0"/>
                    <a:pt x="97" y="0"/>
                    <a:pt x="88" y="9"/>
                  </a:cubicBezTo>
                  <a:close/>
                </a:path>
              </a:pathLst>
            </a:custGeom>
            <a:solidFill>
              <a:schemeClr val="dk1"/>
            </a:solidFill>
            <a:ln w="0">
              <a:noFill/>
            </a:ln>
          </p:spPr>
          <p:style>
            <a:lnRef idx="0"/>
            <a:fillRef idx="0"/>
            <a:effectRef idx="0"/>
            <a:fontRef idx="minor"/>
          </p:style>
        </p:sp>
        <p:sp>
          <p:nvSpPr>
            <p:cNvPr id="2812" name="Google Shape;2785;p51"/>
            <p:cNvSpPr/>
            <p:nvPr/>
          </p:nvSpPr>
          <p:spPr>
            <a:xfrm>
              <a:off x="7430040" y="4681800"/>
              <a:ext cx="366840" cy="304920"/>
            </a:xfrm>
            <a:custGeom>
              <a:avLst/>
              <a:gdLst/>
              <a:ahLst/>
              <a:rect l="l" t="t" r="r" b="b"/>
              <a:pathLst>
                <a:path w="116" h="96">
                  <a:moveTo>
                    <a:pt x="115" y="82"/>
                  </a:moveTo>
                  <a:cubicBezTo>
                    <a:pt x="106" y="74"/>
                    <a:pt x="97" y="74"/>
                    <a:pt x="88" y="82"/>
                  </a:cubicBezTo>
                  <a:cubicBezTo>
                    <a:pt x="88" y="83"/>
                    <a:pt x="87" y="83"/>
                    <a:pt x="87" y="84"/>
                  </a:cubicBezTo>
                  <a:cubicBezTo>
                    <a:pt x="87" y="65"/>
                    <a:pt x="87" y="65"/>
                    <a:pt x="87" y="65"/>
                  </a:cubicBezTo>
                  <a:cubicBezTo>
                    <a:pt x="97" y="55"/>
                    <a:pt x="97" y="55"/>
                    <a:pt x="97" y="55"/>
                  </a:cubicBezTo>
                  <a:cubicBezTo>
                    <a:pt x="98" y="54"/>
                    <a:pt x="98" y="52"/>
                    <a:pt x="98" y="51"/>
                  </a:cubicBezTo>
                  <a:cubicBezTo>
                    <a:pt x="98" y="50"/>
                    <a:pt x="97" y="49"/>
                    <a:pt x="96" y="49"/>
                  </a:cubicBezTo>
                  <a:cubicBezTo>
                    <a:pt x="87" y="46"/>
                    <a:pt x="87" y="46"/>
                    <a:pt x="87" y="46"/>
                  </a:cubicBezTo>
                  <a:cubicBezTo>
                    <a:pt x="87" y="43"/>
                    <a:pt x="87" y="43"/>
                    <a:pt x="87" y="43"/>
                  </a:cubicBezTo>
                  <a:cubicBezTo>
                    <a:pt x="87" y="29"/>
                    <a:pt x="87" y="29"/>
                    <a:pt x="87" y="29"/>
                  </a:cubicBezTo>
                  <a:cubicBezTo>
                    <a:pt x="87" y="21"/>
                    <a:pt x="87" y="21"/>
                    <a:pt x="87" y="21"/>
                  </a:cubicBezTo>
                  <a:cubicBezTo>
                    <a:pt x="79" y="21"/>
                    <a:pt x="79" y="21"/>
                    <a:pt x="79" y="21"/>
                  </a:cubicBezTo>
                  <a:cubicBezTo>
                    <a:pt x="79" y="14"/>
                    <a:pt x="79" y="14"/>
                    <a:pt x="79" y="14"/>
                  </a:cubicBezTo>
                  <a:cubicBezTo>
                    <a:pt x="72" y="14"/>
                    <a:pt x="72" y="14"/>
                    <a:pt x="72" y="14"/>
                  </a:cubicBezTo>
                  <a:cubicBezTo>
                    <a:pt x="65" y="14"/>
                    <a:pt x="65" y="14"/>
                    <a:pt x="65" y="14"/>
                  </a:cubicBezTo>
                  <a:cubicBezTo>
                    <a:pt x="65" y="3"/>
                    <a:pt x="65" y="3"/>
                    <a:pt x="65" y="3"/>
                  </a:cubicBezTo>
                  <a:cubicBezTo>
                    <a:pt x="65" y="1"/>
                    <a:pt x="63" y="0"/>
                    <a:pt x="61" y="0"/>
                  </a:cubicBezTo>
                  <a:cubicBezTo>
                    <a:pt x="54" y="0"/>
                    <a:pt x="54" y="0"/>
                    <a:pt x="54" y="0"/>
                  </a:cubicBezTo>
                  <a:cubicBezTo>
                    <a:pt x="52" y="0"/>
                    <a:pt x="50" y="1"/>
                    <a:pt x="50" y="3"/>
                  </a:cubicBezTo>
                  <a:cubicBezTo>
                    <a:pt x="50" y="14"/>
                    <a:pt x="50" y="14"/>
                    <a:pt x="50" y="14"/>
                  </a:cubicBezTo>
                  <a:cubicBezTo>
                    <a:pt x="43" y="14"/>
                    <a:pt x="43" y="14"/>
                    <a:pt x="43" y="14"/>
                  </a:cubicBezTo>
                  <a:cubicBezTo>
                    <a:pt x="36" y="14"/>
                    <a:pt x="36" y="14"/>
                    <a:pt x="36" y="14"/>
                  </a:cubicBezTo>
                  <a:cubicBezTo>
                    <a:pt x="36" y="21"/>
                    <a:pt x="36" y="21"/>
                    <a:pt x="36" y="21"/>
                  </a:cubicBezTo>
                  <a:cubicBezTo>
                    <a:pt x="29" y="21"/>
                    <a:pt x="29" y="21"/>
                    <a:pt x="29" y="21"/>
                  </a:cubicBezTo>
                  <a:cubicBezTo>
                    <a:pt x="29" y="29"/>
                    <a:pt x="29" y="29"/>
                    <a:pt x="29" y="29"/>
                  </a:cubicBezTo>
                  <a:cubicBezTo>
                    <a:pt x="29" y="43"/>
                    <a:pt x="29" y="43"/>
                    <a:pt x="29" y="43"/>
                  </a:cubicBezTo>
                  <a:cubicBezTo>
                    <a:pt x="29" y="46"/>
                    <a:pt x="29" y="46"/>
                    <a:pt x="29" y="46"/>
                  </a:cubicBezTo>
                  <a:cubicBezTo>
                    <a:pt x="20" y="49"/>
                    <a:pt x="20" y="49"/>
                    <a:pt x="20" y="49"/>
                  </a:cubicBezTo>
                  <a:cubicBezTo>
                    <a:pt x="18" y="49"/>
                    <a:pt x="18" y="50"/>
                    <a:pt x="17" y="51"/>
                  </a:cubicBezTo>
                  <a:cubicBezTo>
                    <a:pt x="17" y="52"/>
                    <a:pt x="17" y="54"/>
                    <a:pt x="18" y="55"/>
                  </a:cubicBezTo>
                  <a:cubicBezTo>
                    <a:pt x="29" y="65"/>
                    <a:pt x="29" y="65"/>
                    <a:pt x="29" y="65"/>
                  </a:cubicBezTo>
                  <a:cubicBezTo>
                    <a:pt x="29" y="83"/>
                    <a:pt x="29" y="83"/>
                    <a:pt x="29" y="83"/>
                  </a:cubicBezTo>
                  <a:cubicBezTo>
                    <a:pt x="28" y="83"/>
                    <a:pt x="28" y="82"/>
                    <a:pt x="28" y="82"/>
                  </a:cubicBezTo>
                  <a:cubicBezTo>
                    <a:pt x="19" y="74"/>
                    <a:pt x="10" y="74"/>
                    <a:pt x="1" y="82"/>
                  </a:cubicBezTo>
                  <a:cubicBezTo>
                    <a:pt x="1" y="83"/>
                    <a:pt x="0" y="83"/>
                    <a:pt x="0" y="84"/>
                  </a:cubicBezTo>
                  <a:cubicBezTo>
                    <a:pt x="0" y="92"/>
                    <a:pt x="0" y="92"/>
                    <a:pt x="0" y="92"/>
                  </a:cubicBezTo>
                  <a:cubicBezTo>
                    <a:pt x="2" y="91"/>
                    <a:pt x="4" y="90"/>
                    <a:pt x="6" y="87"/>
                  </a:cubicBezTo>
                  <a:cubicBezTo>
                    <a:pt x="12" y="82"/>
                    <a:pt x="17" y="82"/>
                    <a:pt x="23" y="87"/>
                  </a:cubicBezTo>
                  <a:cubicBezTo>
                    <a:pt x="32" y="96"/>
                    <a:pt x="41" y="96"/>
                    <a:pt x="50" y="87"/>
                  </a:cubicBezTo>
                  <a:cubicBezTo>
                    <a:pt x="50" y="87"/>
                    <a:pt x="50" y="87"/>
                    <a:pt x="51" y="87"/>
                  </a:cubicBezTo>
                  <a:cubicBezTo>
                    <a:pt x="56" y="82"/>
                    <a:pt x="60" y="82"/>
                    <a:pt x="66" y="87"/>
                  </a:cubicBezTo>
                  <a:cubicBezTo>
                    <a:pt x="66" y="87"/>
                    <a:pt x="66" y="87"/>
                    <a:pt x="66" y="87"/>
                  </a:cubicBezTo>
                  <a:cubicBezTo>
                    <a:pt x="71" y="92"/>
                    <a:pt x="75" y="94"/>
                    <a:pt x="80" y="94"/>
                  </a:cubicBezTo>
                  <a:cubicBezTo>
                    <a:pt x="84" y="94"/>
                    <a:pt x="89" y="92"/>
                    <a:pt x="93" y="87"/>
                  </a:cubicBezTo>
                  <a:cubicBezTo>
                    <a:pt x="99" y="82"/>
                    <a:pt x="104" y="82"/>
                    <a:pt x="110" y="87"/>
                  </a:cubicBezTo>
                  <a:cubicBezTo>
                    <a:pt x="112" y="89"/>
                    <a:pt x="114" y="91"/>
                    <a:pt x="116" y="92"/>
                  </a:cubicBezTo>
                  <a:cubicBezTo>
                    <a:pt x="116" y="83"/>
                    <a:pt x="116" y="83"/>
                    <a:pt x="116" y="83"/>
                  </a:cubicBezTo>
                  <a:cubicBezTo>
                    <a:pt x="115" y="83"/>
                    <a:pt x="115" y="82"/>
                    <a:pt x="115" y="82"/>
                  </a:cubicBezTo>
                  <a:close/>
                  <a:moveTo>
                    <a:pt x="79" y="43"/>
                  </a:moveTo>
                  <a:cubicBezTo>
                    <a:pt x="58" y="36"/>
                    <a:pt x="58" y="36"/>
                    <a:pt x="58" y="36"/>
                  </a:cubicBezTo>
                  <a:cubicBezTo>
                    <a:pt x="36" y="43"/>
                    <a:pt x="36" y="43"/>
                    <a:pt x="36" y="43"/>
                  </a:cubicBezTo>
                  <a:cubicBezTo>
                    <a:pt x="36" y="29"/>
                    <a:pt x="36" y="29"/>
                    <a:pt x="36" y="29"/>
                  </a:cubicBezTo>
                  <a:cubicBezTo>
                    <a:pt x="43" y="29"/>
                    <a:pt x="43" y="29"/>
                    <a:pt x="43" y="29"/>
                  </a:cubicBezTo>
                  <a:cubicBezTo>
                    <a:pt x="43" y="21"/>
                    <a:pt x="43" y="21"/>
                    <a:pt x="43" y="21"/>
                  </a:cubicBezTo>
                  <a:cubicBezTo>
                    <a:pt x="72" y="21"/>
                    <a:pt x="72" y="21"/>
                    <a:pt x="72" y="21"/>
                  </a:cubicBezTo>
                  <a:cubicBezTo>
                    <a:pt x="72" y="29"/>
                    <a:pt x="72" y="29"/>
                    <a:pt x="72" y="29"/>
                  </a:cubicBezTo>
                  <a:cubicBezTo>
                    <a:pt x="79" y="29"/>
                    <a:pt x="79" y="29"/>
                    <a:pt x="79" y="29"/>
                  </a:cubicBezTo>
                  <a:lnTo>
                    <a:pt x="79" y="43"/>
                  </a:lnTo>
                  <a:close/>
                </a:path>
              </a:pathLst>
            </a:custGeom>
            <a:solidFill>
              <a:schemeClr val="dk1"/>
            </a:solidFill>
            <a:ln w="0">
              <a:noFill/>
            </a:ln>
          </p:spPr>
          <p:style>
            <a:lnRef idx="0"/>
            <a:fillRef idx="0"/>
            <a:effectRef idx="0"/>
            <a:fontRef idx="minor"/>
          </p:style>
        </p:sp>
      </p:grpSp>
      <p:grpSp>
        <p:nvGrpSpPr>
          <p:cNvPr id="2813" name="Google Shape;2786;p51"/>
          <p:cNvGrpSpPr/>
          <p:nvPr/>
        </p:nvGrpSpPr>
        <p:grpSpPr>
          <a:xfrm>
            <a:off x="8901720" y="4773960"/>
            <a:ext cx="366840" cy="276840"/>
            <a:chOff x="8901720" y="4773960"/>
            <a:chExt cx="366840" cy="276840"/>
          </a:xfrm>
        </p:grpSpPr>
        <p:sp>
          <p:nvSpPr>
            <p:cNvPr id="2814" name="Google Shape;2787;p51"/>
            <p:cNvSpPr/>
            <p:nvPr/>
          </p:nvSpPr>
          <p:spPr>
            <a:xfrm>
              <a:off x="8901720" y="4773960"/>
              <a:ext cx="366840" cy="276840"/>
            </a:xfrm>
            <a:custGeom>
              <a:avLst/>
              <a:gdLst/>
              <a:ahLst/>
              <a:rect l="l" t="t" r="r" b="b"/>
              <a:pathLst>
                <a:path w="116" h="87">
                  <a:moveTo>
                    <a:pt x="91" y="36"/>
                  </a:moveTo>
                  <a:cubicBezTo>
                    <a:pt x="88" y="36"/>
                    <a:pt x="86" y="36"/>
                    <a:pt x="83" y="37"/>
                  </a:cubicBezTo>
                  <a:cubicBezTo>
                    <a:pt x="79" y="29"/>
                    <a:pt x="79" y="29"/>
                    <a:pt x="79" y="29"/>
                  </a:cubicBezTo>
                  <a:cubicBezTo>
                    <a:pt x="90" y="7"/>
                    <a:pt x="90" y="7"/>
                    <a:pt x="90" y="7"/>
                  </a:cubicBezTo>
                  <a:cubicBezTo>
                    <a:pt x="91" y="5"/>
                    <a:pt x="91" y="5"/>
                    <a:pt x="91" y="5"/>
                  </a:cubicBezTo>
                  <a:cubicBezTo>
                    <a:pt x="91" y="4"/>
                    <a:pt x="91" y="2"/>
                    <a:pt x="90" y="1"/>
                  </a:cubicBezTo>
                  <a:cubicBezTo>
                    <a:pt x="90" y="0"/>
                    <a:pt x="88" y="0"/>
                    <a:pt x="87" y="0"/>
                  </a:cubicBezTo>
                  <a:cubicBezTo>
                    <a:pt x="85" y="0"/>
                    <a:pt x="85" y="0"/>
                    <a:pt x="85" y="0"/>
                  </a:cubicBezTo>
                  <a:cubicBezTo>
                    <a:pt x="69" y="0"/>
                    <a:pt x="69" y="0"/>
                    <a:pt x="69" y="0"/>
                  </a:cubicBezTo>
                  <a:cubicBezTo>
                    <a:pt x="67" y="0"/>
                    <a:pt x="65" y="1"/>
                    <a:pt x="65" y="3"/>
                  </a:cubicBezTo>
                  <a:cubicBezTo>
                    <a:pt x="65" y="5"/>
                    <a:pt x="67" y="7"/>
                    <a:pt x="69" y="7"/>
                  </a:cubicBezTo>
                  <a:cubicBezTo>
                    <a:pt x="82" y="7"/>
                    <a:pt x="82" y="7"/>
                    <a:pt x="82" y="7"/>
                  </a:cubicBezTo>
                  <a:cubicBezTo>
                    <a:pt x="75" y="21"/>
                    <a:pt x="75" y="21"/>
                    <a:pt x="75" y="21"/>
                  </a:cubicBezTo>
                  <a:cubicBezTo>
                    <a:pt x="36" y="21"/>
                    <a:pt x="36" y="21"/>
                    <a:pt x="36" y="21"/>
                  </a:cubicBezTo>
                  <a:cubicBezTo>
                    <a:pt x="35" y="21"/>
                    <a:pt x="33" y="22"/>
                    <a:pt x="33" y="24"/>
                  </a:cubicBezTo>
                  <a:cubicBezTo>
                    <a:pt x="29" y="36"/>
                    <a:pt x="29" y="36"/>
                    <a:pt x="29" y="36"/>
                  </a:cubicBezTo>
                  <a:cubicBezTo>
                    <a:pt x="28" y="36"/>
                    <a:pt x="27" y="36"/>
                    <a:pt x="26" y="36"/>
                  </a:cubicBezTo>
                  <a:cubicBezTo>
                    <a:pt x="11" y="36"/>
                    <a:pt x="0" y="47"/>
                    <a:pt x="0" y="61"/>
                  </a:cubicBezTo>
                  <a:cubicBezTo>
                    <a:pt x="0" y="75"/>
                    <a:pt x="11" y="87"/>
                    <a:pt x="26" y="87"/>
                  </a:cubicBezTo>
                  <a:cubicBezTo>
                    <a:pt x="40" y="87"/>
                    <a:pt x="51" y="75"/>
                    <a:pt x="51" y="61"/>
                  </a:cubicBezTo>
                  <a:cubicBezTo>
                    <a:pt x="51" y="51"/>
                    <a:pt x="45" y="42"/>
                    <a:pt x="36" y="38"/>
                  </a:cubicBezTo>
                  <a:cubicBezTo>
                    <a:pt x="37" y="33"/>
                    <a:pt x="37" y="33"/>
                    <a:pt x="37" y="33"/>
                  </a:cubicBezTo>
                  <a:cubicBezTo>
                    <a:pt x="38" y="31"/>
                    <a:pt x="41" y="29"/>
                    <a:pt x="44" y="29"/>
                  </a:cubicBezTo>
                  <a:cubicBezTo>
                    <a:pt x="70" y="29"/>
                    <a:pt x="70" y="29"/>
                    <a:pt x="70" y="29"/>
                  </a:cubicBezTo>
                  <a:cubicBezTo>
                    <a:pt x="71" y="30"/>
                    <a:pt x="71" y="30"/>
                    <a:pt x="71" y="30"/>
                  </a:cubicBezTo>
                  <a:cubicBezTo>
                    <a:pt x="75" y="37"/>
                    <a:pt x="75" y="37"/>
                    <a:pt x="75" y="37"/>
                  </a:cubicBezTo>
                  <a:cubicBezTo>
                    <a:pt x="77" y="40"/>
                    <a:pt x="77" y="40"/>
                    <a:pt x="77" y="40"/>
                  </a:cubicBezTo>
                  <a:cubicBezTo>
                    <a:pt x="70" y="45"/>
                    <a:pt x="65" y="52"/>
                    <a:pt x="65" y="61"/>
                  </a:cubicBezTo>
                  <a:cubicBezTo>
                    <a:pt x="65" y="75"/>
                    <a:pt x="77" y="87"/>
                    <a:pt x="91" y="87"/>
                  </a:cubicBezTo>
                  <a:cubicBezTo>
                    <a:pt x="105" y="87"/>
                    <a:pt x="116" y="75"/>
                    <a:pt x="116" y="61"/>
                  </a:cubicBezTo>
                  <a:cubicBezTo>
                    <a:pt x="116" y="47"/>
                    <a:pt x="105" y="36"/>
                    <a:pt x="91" y="36"/>
                  </a:cubicBezTo>
                  <a:close/>
                  <a:moveTo>
                    <a:pt x="44" y="61"/>
                  </a:moveTo>
                  <a:cubicBezTo>
                    <a:pt x="44" y="71"/>
                    <a:pt x="36" y="79"/>
                    <a:pt x="26" y="79"/>
                  </a:cubicBezTo>
                  <a:cubicBezTo>
                    <a:pt x="16" y="79"/>
                    <a:pt x="7" y="71"/>
                    <a:pt x="7" y="61"/>
                  </a:cubicBezTo>
                  <a:cubicBezTo>
                    <a:pt x="7" y="51"/>
                    <a:pt x="16" y="43"/>
                    <a:pt x="26" y="43"/>
                  </a:cubicBezTo>
                  <a:cubicBezTo>
                    <a:pt x="26" y="43"/>
                    <a:pt x="26" y="43"/>
                    <a:pt x="27" y="43"/>
                  </a:cubicBezTo>
                  <a:cubicBezTo>
                    <a:pt x="23" y="54"/>
                    <a:pt x="23" y="54"/>
                    <a:pt x="23" y="54"/>
                  </a:cubicBezTo>
                  <a:cubicBezTo>
                    <a:pt x="22" y="56"/>
                    <a:pt x="23" y="58"/>
                    <a:pt x="25" y="59"/>
                  </a:cubicBezTo>
                  <a:cubicBezTo>
                    <a:pt x="26" y="59"/>
                    <a:pt x="27" y="59"/>
                    <a:pt x="28" y="59"/>
                  </a:cubicBezTo>
                  <a:cubicBezTo>
                    <a:pt x="29" y="58"/>
                    <a:pt x="30" y="57"/>
                    <a:pt x="30" y="57"/>
                  </a:cubicBezTo>
                  <a:cubicBezTo>
                    <a:pt x="34" y="45"/>
                    <a:pt x="34" y="45"/>
                    <a:pt x="34" y="45"/>
                  </a:cubicBezTo>
                  <a:cubicBezTo>
                    <a:pt x="40" y="48"/>
                    <a:pt x="44" y="54"/>
                    <a:pt x="44" y="61"/>
                  </a:cubicBezTo>
                  <a:close/>
                  <a:moveTo>
                    <a:pt x="91" y="79"/>
                  </a:moveTo>
                  <a:cubicBezTo>
                    <a:pt x="81" y="79"/>
                    <a:pt x="73" y="71"/>
                    <a:pt x="73" y="61"/>
                  </a:cubicBezTo>
                  <a:cubicBezTo>
                    <a:pt x="73" y="55"/>
                    <a:pt x="76" y="50"/>
                    <a:pt x="80" y="47"/>
                  </a:cubicBezTo>
                  <a:cubicBezTo>
                    <a:pt x="90" y="63"/>
                    <a:pt x="90" y="63"/>
                    <a:pt x="90" y="63"/>
                  </a:cubicBezTo>
                  <a:cubicBezTo>
                    <a:pt x="90" y="65"/>
                    <a:pt x="93" y="66"/>
                    <a:pt x="94" y="65"/>
                  </a:cubicBezTo>
                  <a:cubicBezTo>
                    <a:pt x="94" y="65"/>
                    <a:pt x="94" y="65"/>
                    <a:pt x="94" y="65"/>
                  </a:cubicBezTo>
                  <a:cubicBezTo>
                    <a:pt x="95" y="65"/>
                    <a:pt x="96" y="64"/>
                    <a:pt x="96" y="63"/>
                  </a:cubicBezTo>
                  <a:cubicBezTo>
                    <a:pt x="97" y="62"/>
                    <a:pt x="96" y="61"/>
                    <a:pt x="96" y="60"/>
                  </a:cubicBezTo>
                  <a:cubicBezTo>
                    <a:pt x="87" y="44"/>
                    <a:pt x="87" y="44"/>
                    <a:pt x="87" y="44"/>
                  </a:cubicBezTo>
                  <a:cubicBezTo>
                    <a:pt x="88" y="43"/>
                    <a:pt x="90" y="43"/>
                    <a:pt x="91" y="43"/>
                  </a:cubicBezTo>
                  <a:cubicBezTo>
                    <a:pt x="101" y="43"/>
                    <a:pt x="109" y="51"/>
                    <a:pt x="109" y="61"/>
                  </a:cubicBezTo>
                  <a:cubicBezTo>
                    <a:pt x="109" y="71"/>
                    <a:pt x="101" y="79"/>
                    <a:pt x="91" y="79"/>
                  </a:cubicBezTo>
                  <a:close/>
                </a:path>
              </a:pathLst>
            </a:custGeom>
            <a:solidFill>
              <a:schemeClr val="dk1"/>
            </a:solidFill>
            <a:ln w="0">
              <a:noFill/>
            </a:ln>
          </p:spPr>
          <p:style>
            <a:lnRef idx="0"/>
            <a:fillRef idx="0"/>
            <a:effectRef idx="0"/>
            <a:fontRef idx="minor"/>
          </p:style>
        </p:sp>
        <p:sp>
          <p:nvSpPr>
            <p:cNvPr id="2815" name="Google Shape;2788;p51"/>
            <p:cNvSpPr/>
            <p:nvPr/>
          </p:nvSpPr>
          <p:spPr>
            <a:xfrm>
              <a:off x="8971560" y="4797720"/>
              <a:ext cx="85320" cy="21240"/>
            </a:xfrm>
            <a:custGeom>
              <a:avLst/>
              <a:gdLst/>
              <a:ahLst/>
              <a:rect l="l" t="t" r="r" b="b"/>
              <a:pathLst>
                <a:path w="27" h="7">
                  <a:moveTo>
                    <a:pt x="4" y="7"/>
                  </a:moveTo>
                  <a:cubicBezTo>
                    <a:pt x="14" y="7"/>
                    <a:pt x="14" y="7"/>
                    <a:pt x="14" y="7"/>
                  </a:cubicBezTo>
                  <a:cubicBezTo>
                    <a:pt x="20" y="7"/>
                    <a:pt x="23" y="5"/>
                    <a:pt x="26" y="2"/>
                  </a:cubicBezTo>
                  <a:cubicBezTo>
                    <a:pt x="27" y="2"/>
                    <a:pt x="27" y="1"/>
                    <a:pt x="27" y="1"/>
                  </a:cubicBezTo>
                  <a:cubicBezTo>
                    <a:pt x="26" y="0"/>
                    <a:pt x="26" y="0"/>
                    <a:pt x="25" y="0"/>
                  </a:cubicBezTo>
                  <a:cubicBezTo>
                    <a:pt x="4" y="0"/>
                    <a:pt x="4" y="0"/>
                    <a:pt x="4" y="0"/>
                  </a:cubicBezTo>
                  <a:cubicBezTo>
                    <a:pt x="2" y="0"/>
                    <a:pt x="0" y="1"/>
                    <a:pt x="0" y="3"/>
                  </a:cubicBezTo>
                  <a:cubicBezTo>
                    <a:pt x="0" y="5"/>
                    <a:pt x="2" y="7"/>
                    <a:pt x="4" y="7"/>
                  </a:cubicBezTo>
                  <a:close/>
                </a:path>
              </a:pathLst>
            </a:custGeom>
            <a:solidFill>
              <a:schemeClr val="dk1"/>
            </a:solidFill>
            <a:ln w="0">
              <a:noFill/>
            </a:ln>
          </p:spPr>
          <p:style>
            <a:lnRef idx="0"/>
            <a:fillRef idx="0"/>
            <a:effectRef idx="0"/>
            <a:fontRef idx="minor"/>
          </p:style>
        </p:sp>
      </p:grpSp>
      <p:sp>
        <p:nvSpPr>
          <p:cNvPr id="2816" name="Google Shape;2789;p51"/>
          <p:cNvSpPr/>
          <p:nvPr/>
        </p:nvSpPr>
        <p:spPr>
          <a:xfrm>
            <a:off x="9636840" y="4681800"/>
            <a:ext cx="370800" cy="368640"/>
          </a:xfrm>
          <a:custGeom>
            <a:avLst/>
            <a:gdLst/>
            <a:ahLst/>
            <a:rect l="l" t="t" r="r" b="b"/>
            <a:pathLst>
              <a:path w="186" h="185">
                <a:moveTo>
                  <a:pt x="127" y="0"/>
                </a:moveTo>
                <a:lnTo>
                  <a:pt x="59" y="0"/>
                </a:lnTo>
                <a:lnTo>
                  <a:pt x="0" y="185"/>
                </a:lnTo>
                <a:lnTo>
                  <a:pt x="186" y="185"/>
                </a:lnTo>
                <a:lnTo>
                  <a:pt x="127" y="0"/>
                </a:lnTo>
                <a:close/>
                <a:moveTo>
                  <a:pt x="105" y="172"/>
                </a:moveTo>
                <a:lnTo>
                  <a:pt x="81" y="172"/>
                </a:lnTo>
                <a:lnTo>
                  <a:pt x="81" y="139"/>
                </a:lnTo>
                <a:lnTo>
                  <a:pt x="105" y="139"/>
                </a:lnTo>
                <a:lnTo>
                  <a:pt x="105" y="172"/>
                </a:lnTo>
                <a:close/>
                <a:moveTo>
                  <a:pt x="105" y="115"/>
                </a:moveTo>
                <a:lnTo>
                  <a:pt x="81" y="115"/>
                </a:lnTo>
                <a:lnTo>
                  <a:pt x="81" y="80"/>
                </a:lnTo>
                <a:lnTo>
                  <a:pt x="105" y="80"/>
                </a:lnTo>
                <a:lnTo>
                  <a:pt x="105" y="115"/>
                </a:lnTo>
                <a:close/>
                <a:moveTo>
                  <a:pt x="105" y="58"/>
                </a:moveTo>
                <a:lnTo>
                  <a:pt x="81" y="58"/>
                </a:lnTo>
                <a:lnTo>
                  <a:pt x="81" y="23"/>
                </a:lnTo>
                <a:lnTo>
                  <a:pt x="105" y="23"/>
                </a:lnTo>
                <a:lnTo>
                  <a:pt x="105" y="58"/>
                </a:lnTo>
                <a:close/>
              </a:path>
            </a:pathLst>
          </a:custGeom>
          <a:solidFill>
            <a:schemeClr val="dk1"/>
          </a:solidFill>
          <a:ln w="0">
            <a:noFill/>
          </a:ln>
        </p:spPr>
        <p:style>
          <a:lnRef idx="0"/>
          <a:fillRef idx="0"/>
          <a:effectRef idx="0"/>
          <a:fontRef idx="minor"/>
        </p:style>
      </p:sp>
      <p:grpSp>
        <p:nvGrpSpPr>
          <p:cNvPr id="2817" name="Google Shape;2790;p51"/>
          <p:cNvGrpSpPr/>
          <p:nvPr/>
        </p:nvGrpSpPr>
        <p:grpSpPr>
          <a:xfrm>
            <a:off x="10375560" y="4749840"/>
            <a:ext cx="368640" cy="300600"/>
            <a:chOff x="10375560" y="4749840"/>
            <a:chExt cx="368640" cy="300600"/>
          </a:xfrm>
        </p:grpSpPr>
        <p:sp>
          <p:nvSpPr>
            <p:cNvPr id="2818" name="Google Shape;2791;p51"/>
            <p:cNvSpPr/>
            <p:nvPr/>
          </p:nvSpPr>
          <p:spPr>
            <a:xfrm>
              <a:off x="10583280" y="4749840"/>
              <a:ext cx="137160" cy="182880"/>
            </a:xfrm>
            <a:custGeom>
              <a:avLst/>
              <a:gdLst/>
              <a:ahLst/>
              <a:rect l="l" t="t" r="r" b="b"/>
              <a:pathLst>
                <a:path w="44" h="58">
                  <a:moveTo>
                    <a:pt x="4" y="8"/>
                  </a:moveTo>
                  <a:cubicBezTo>
                    <a:pt x="11" y="8"/>
                    <a:pt x="11" y="8"/>
                    <a:pt x="11" y="8"/>
                  </a:cubicBezTo>
                  <a:cubicBezTo>
                    <a:pt x="13" y="8"/>
                    <a:pt x="15" y="9"/>
                    <a:pt x="15" y="11"/>
                  </a:cubicBezTo>
                  <a:cubicBezTo>
                    <a:pt x="15" y="29"/>
                    <a:pt x="15" y="29"/>
                    <a:pt x="15" y="29"/>
                  </a:cubicBezTo>
                  <a:cubicBezTo>
                    <a:pt x="15" y="44"/>
                    <a:pt x="15" y="44"/>
                    <a:pt x="15" y="44"/>
                  </a:cubicBezTo>
                  <a:cubicBezTo>
                    <a:pt x="15" y="52"/>
                    <a:pt x="21" y="58"/>
                    <a:pt x="29" y="58"/>
                  </a:cubicBezTo>
                  <a:cubicBezTo>
                    <a:pt x="40" y="58"/>
                    <a:pt x="40" y="58"/>
                    <a:pt x="40" y="58"/>
                  </a:cubicBezTo>
                  <a:cubicBezTo>
                    <a:pt x="41" y="58"/>
                    <a:pt x="42" y="58"/>
                    <a:pt x="43" y="57"/>
                  </a:cubicBezTo>
                  <a:cubicBezTo>
                    <a:pt x="44" y="56"/>
                    <a:pt x="44" y="54"/>
                    <a:pt x="43" y="53"/>
                  </a:cubicBezTo>
                  <a:cubicBezTo>
                    <a:pt x="29" y="29"/>
                    <a:pt x="29" y="29"/>
                    <a:pt x="29" y="29"/>
                  </a:cubicBezTo>
                  <a:cubicBezTo>
                    <a:pt x="29" y="15"/>
                    <a:pt x="29" y="15"/>
                    <a:pt x="29" y="15"/>
                  </a:cubicBezTo>
                  <a:cubicBezTo>
                    <a:pt x="29" y="7"/>
                    <a:pt x="23" y="0"/>
                    <a:pt x="15" y="0"/>
                  </a:cubicBezTo>
                  <a:cubicBezTo>
                    <a:pt x="4" y="0"/>
                    <a:pt x="4" y="0"/>
                    <a:pt x="4" y="0"/>
                  </a:cubicBezTo>
                  <a:cubicBezTo>
                    <a:pt x="2" y="0"/>
                    <a:pt x="0" y="2"/>
                    <a:pt x="0" y="4"/>
                  </a:cubicBezTo>
                  <a:cubicBezTo>
                    <a:pt x="0" y="6"/>
                    <a:pt x="2" y="8"/>
                    <a:pt x="4" y="8"/>
                  </a:cubicBezTo>
                  <a:close/>
                </a:path>
              </a:pathLst>
            </a:custGeom>
            <a:solidFill>
              <a:schemeClr val="dk1"/>
            </a:solidFill>
            <a:ln w="0">
              <a:noFill/>
            </a:ln>
          </p:spPr>
          <p:style>
            <a:lnRef idx="0"/>
            <a:fillRef idx="0"/>
            <a:effectRef idx="0"/>
            <a:fontRef idx="minor"/>
          </p:style>
        </p:sp>
        <p:sp>
          <p:nvSpPr>
            <p:cNvPr id="2819" name="Google Shape;2792;p51"/>
            <p:cNvSpPr/>
            <p:nvPr/>
          </p:nvSpPr>
          <p:spPr>
            <a:xfrm>
              <a:off x="10697040" y="4773960"/>
              <a:ext cx="47160" cy="67320"/>
            </a:xfrm>
            <a:custGeom>
              <a:avLst/>
              <a:gdLst/>
              <a:ahLst/>
              <a:rect l="l" t="t" r="r" b="b"/>
              <a:pathLst>
                <a:path w="15" h="21">
                  <a:moveTo>
                    <a:pt x="11" y="0"/>
                  </a:moveTo>
                  <a:cubicBezTo>
                    <a:pt x="5" y="0"/>
                    <a:pt x="0" y="4"/>
                    <a:pt x="0" y="10"/>
                  </a:cubicBezTo>
                  <a:cubicBezTo>
                    <a:pt x="0" y="16"/>
                    <a:pt x="5" y="21"/>
                    <a:pt x="11" y="21"/>
                  </a:cubicBezTo>
                  <a:cubicBezTo>
                    <a:pt x="15" y="21"/>
                    <a:pt x="15" y="21"/>
                    <a:pt x="15" y="21"/>
                  </a:cubicBezTo>
                  <a:cubicBezTo>
                    <a:pt x="15" y="0"/>
                    <a:pt x="15" y="0"/>
                    <a:pt x="15" y="0"/>
                  </a:cubicBezTo>
                  <a:lnTo>
                    <a:pt x="11" y="0"/>
                  </a:lnTo>
                  <a:close/>
                </a:path>
              </a:pathLst>
            </a:custGeom>
            <a:solidFill>
              <a:schemeClr val="dk1"/>
            </a:solidFill>
            <a:ln w="0">
              <a:noFill/>
            </a:ln>
          </p:spPr>
          <p:style>
            <a:lnRef idx="0"/>
            <a:fillRef idx="0"/>
            <a:effectRef idx="0"/>
            <a:fontRef idx="minor"/>
          </p:style>
        </p:sp>
        <p:sp>
          <p:nvSpPr>
            <p:cNvPr id="2820" name="Google Shape;2793;p51"/>
            <p:cNvSpPr/>
            <p:nvPr/>
          </p:nvSpPr>
          <p:spPr>
            <a:xfrm>
              <a:off x="10653120" y="4959360"/>
              <a:ext cx="91080" cy="91080"/>
            </a:xfrm>
            <a:prstGeom prst="ellipse">
              <a:avLst/>
            </a:prstGeom>
            <a:solidFill>
              <a:schemeClr val="dk1"/>
            </a:solidFill>
            <a:ln w="0">
              <a:noFill/>
            </a:ln>
          </p:spPr>
          <p:style>
            <a:lnRef idx="0"/>
            <a:fillRef idx="0"/>
            <a:effectRef idx="0"/>
            <a:fontRef idx="minor"/>
          </p:style>
        </p:sp>
        <p:sp>
          <p:nvSpPr>
            <p:cNvPr id="2821" name="Google Shape;2794;p51"/>
            <p:cNvSpPr/>
            <p:nvPr/>
          </p:nvSpPr>
          <p:spPr>
            <a:xfrm>
              <a:off x="10391400" y="5003280"/>
              <a:ext cx="91080" cy="47160"/>
            </a:xfrm>
            <a:custGeom>
              <a:avLst/>
              <a:gdLst/>
              <a:ahLst/>
              <a:rect l="l" t="t" r="r" b="b"/>
              <a:pathLst>
                <a:path w="29" h="15">
                  <a:moveTo>
                    <a:pt x="15" y="15"/>
                  </a:moveTo>
                  <a:cubicBezTo>
                    <a:pt x="23" y="15"/>
                    <a:pt x="29" y="8"/>
                    <a:pt x="29" y="0"/>
                  </a:cubicBezTo>
                  <a:cubicBezTo>
                    <a:pt x="0" y="0"/>
                    <a:pt x="0" y="0"/>
                    <a:pt x="0" y="0"/>
                  </a:cubicBezTo>
                  <a:cubicBezTo>
                    <a:pt x="0" y="8"/>
                    <a:pt x="7" y="15"/>
                    <a:pt x="15" y="15"/>
                  </a:cubicBezTo>
                  <a:close/>
                </a:path>
              </a:pathLst>
            </a:custGeom>
            <a:solidFill>
              <a:schemeClr val="dk1"/>
            </a:solidFill>
            <a:ln w="0">
              <a:noFill/>
            </a:ln>
          </p:spPr>
          <p:style>
            <a:lnRef idx="0"/>
            <a:fillRef idx="0"/>
            <a:effectRef idx="0"/>
            <a:fontRef idx="minor"/>
          </p:style>
        </p:sp>
        <p:sp>
          <p:nvSpPr>
            <p:cNvPr id="2822" name="Google Shape;2795;p51"/>
            <p:cNvSpPr/>
            <p:nvPr/>
          </p:nvSpPr>
          <p:spPr>
            <a:xfrm>
              <a:off x="10375560" y="4841640"/>
              <a:ext cx="266760" cy="138960"/>
            </a:xfrm>
            <a:custGeom>
              <a:avLst/>
              <a:gdLst/>
              <a:ahLst/>
              <a:rect l="l" t="t" r="r" b="b"/>
              <a:pathLst>
                <a:path w="84" h="44">
                  <a:moveTo>
                    <a:pt x="52" y="37"/>
                  </a:moveTo>
                  <a:cubicBezTo>
                    <a:pt x="50" y="37"/>
                    <a:pt x="50" y="35"/>
                    <a:pt x="51" y="34"/>
                  </a:cubicBezTo>
                  <a:cubicBezTo>
                    <a:pt x="65" y="15"/>
                    <a:pt x="65" y="15"/>
                    <a:pt x="65" y="15"/>
                  </a:cubicBezTo>
                  <a:cubicBezTo>
                    <a:pt x="65" y="7"/>
                    <a:pt x="59" y="0"/>
                    <a:pt x="51" y="0"/>
                  </a:cubicBezTo>
                  <a:cubicBezTo>
                    <a:pt x="14" y="0"/>
                    <a:pt x="14" y="0"/>
                    <a:pt x="14" y="0"/>
                  </a:cubicBezTo>
                  <a:cubicBezTo>
                    <a:pt x="10" y="0"/>
                    <a:pt x="7" y="4"/>
                    <a:pt x="7" y="8"/>
                  </a:cubicBezTo>
                  <a:cubicBezTo>
                    <a:pt x="7" y="12"/>
                    <a:pt x="10" y="15"/>
                    <a:pt x="14" y="15"/>
                  </a:cubicBezTo>
                  <a:cubicBezTo>
                    <a:pt x="19" y="15"/>
                    <a:pt x="23" y="15"/>
                    <a:pt x="27" y="15"/>
                  </a:cubicBezTo>
                  <a:cubicBezTo>
                    <a:pt x="12" y="20"/>
                    <a:pt x="4" y="32"/>
                    <a:pt x="0" y="39"/>
                  </a:cubicBezTo>
                  <a:cubicBezTo>
                    <a:pt x="0" y="40"/>
                    <a:pt x="0" y="41"/>
                    <a:pt x="0" y="42"/>
                  </a:cubicBezTo>
                  <a:cubicBezTo>
                    <a:pt x="1" y="43"/>
                    <a:pt x="2" y="44"/>
                    <a:pt x="3" y="44"/>
                  </a:cubicBezTo>
                  <a:cubicBezTo>
                    <a:pt x="7" y="44"/>
                    <a:pt x="7" y="44"/>
                    <a:pt x="7" y="44"/>
                  </a:cubicBezTo>
                  <a:cubicBezTo>
                    <a:pt x="32" y="44"/>
                    <a:pt x="32" y="44"/>
                    <a:pt x="32" y="44"/>
                  </a:cubicBezTo>
                  <a:cubicBezTo>
                    <a:pt x="74" y="44"/>
                    <a:pt x="74" y="44"/>
                    <a:pt x="74" y="44"/>
                  </a:cubicBezTo>
                  <a:cubicBezTo>
                    <a:pt x="76" y="44"/>
                    <a:pt x="79" y="43"/>
                    <a:pt x="80" y="41"/>
                  </a:cubicBezTo>
                  <a:cubicBezTo>
                    <a:pt x="82" y="39"/>
                    <a:pt x="82" y="39"/>
                    <a:pt x="82" y="39"/>
                  </a:cubicBezTo>
                  <a:cubicBezTo>
                    <a:pt x="84" y="38"/>
                    <a:pt x="83" y="37"/>
                    <a:pt x="81" y="37"/>
                  </a:cubicBezTo>
                  <a:lnTo>
                    <a:pt x="52" y="37"/>
                  </a:lnTo>
                  <a:close/>
                </a:path>
              </a:pathLst>
            </a:custGeom>
            <a:solidFill>
              <a:schemeClr val="dk1"/>
            </a:solidFill>
            <a:ln w="0">
              <a:noFill/>
            </a:ln>
          </p:spPr>
          <p:style>
            <a:lnRef idx="0"/>
            <a:fillRef idx="0"/>
            <a:effectRef idx="0"/>
            <a:fontRef idx="minor"/>
          </p:style>
        </p:sp>
      </p:grpSp>
      <p:sp>
        <p:nvSpPr>
          <p:cNvPr id="2823" name="Google Shape;2796;p51"/>
          <p:cNvSpPr/>
          <p:nvPr/>
        </p:nvSpPr>
        <p:spPr>
          <a:xfrm>
            <a:off x="11134440" y="4681800"/>
            <a:ext cx="344880" cy="368640"/>
          </a:xfrm>
          <a:custGeom>
            <a:avLst/>
            <a:gdLst/>
            <a:ahLst/>
            <a:rect l="l" t="t" r="r" b="b"/>
            <a:pathLst>
              <a:path w="109" h="116">
                <a:moveTo>
                  <a:pt x="108" y="72"/>
                </a:moveTo>
                <a:cubicBezTo>
                  <a:pt x="66" y="41"/>
                  <a:pt x="66" y="41"/>
                  <a:pt x="66" y="41"/>
                </a:cubicBezTo>
                <a:cubicBezTo>
                  <a:pt x="66" y="21"/>
                  <a:pt x="66" y="21"/>
                  <a:pt x="66" y="21"/>
                </a:cubicBezTo>
                <a:cubicBezTo>
                  <a:pt x="66" y="16"/>
                  <a:pt x="60" y="0"/>
                  <a:pt x="55" y="0"/>
                </a:cubicBezTo>
                <a:cubicBezTo>
                  <a:pt x="49" y="0"/>
                  <a:pt x="44" y="16"/>
                  <a:pt x="44" y="21"/>
                </a:cubicBezTo>
                <a:cubicBezTo>
                  <a:pt x="44" y="41"/>
                  <a:pt x="44" y="41"/>
                  <a:pt x="44" y="41"/>
                </a:cubicBezTo>
                <a:cubicBezTo>
                  <a:pt x="2" y="72"/>
                  <a:pt x="2" y="72"/>
                  <a:pt x="2" y="72"/>
                </a:cubicBezTo>
                <a:cubicBezTo>
                  <a:pt x="1" y="73"/>
                  <a:pt x="0" y="74"/>
                  <a:pt x="0" y="75"/>
                </a:cubicBezTo>
                <a:cubicBezTo>
                  <a:pt x="0" y="76"/>
                  <a:pt x="0" y="76"/>
                  <a:pt x="0" y="76"/>
                </a:cubicBezTo>
                <a:cubicBezTo>
                  <a:pt x="0" y="77"/>
                  <a:pt x="1" y="78"/>
                  <a:pt x="2" y="79"/>
                </a:cubicBezTo>
                <a:cubicBezTo>
                  <a:pt x="3" y="79"/>
                  <a:pt x="4" y="80"/>
                  <a:pt x="5" y="79"/>
                </a:cubicBezTo>
                <a:cubicBezTo>
                  <a:pt x="44" y="69"/>
                  <a:pt x="44" y="69"/>
                  <a:pt x="44" y="69"/>
                </a:cubicBezTo>
                <a:cubicBezTo>
                  <a:pt x="44" y="76"/>
                  <a:pt x="44" y="76"/>
                  <a:pt x="44" y="76"/>
                </a:cubicBezTo>
                <a:cubicBezTo>
                  <a:pt x="44" y="99"/>
                  <a:pt x="44" y="99"/>
                  <a:pt x="44" y="99"/>
                </a:cubicBezTo>
                <a:cubicBezTo>
                  <a:pt x="31" y="109"/>
                  <a:pt x="31" y="109"/>
                  <a:pt x="31" y="109"/>
                </a:cubicBezTo>
                <a:cubicBezTo>
                  <a:pt x="30" y="109"/>
                  <a:pt x="29" y="110"/>
                  <a:pt x="29" y="112"/>
                </a:cubicBezTo>
                <a:cubicBezTo>
                  <a:pt x="29" y="112"/>
                  <a:pt x="29" y="112"/>
                  <a:pt x="29" y="112"/>
                </a:cubicBezTo>
                <a:cubicBezTo>
                  <a:pt x="29" y="113"/>
                  <a:pt x="30" y="114"/>
                  <a:pt x="31" y="115"/>
                </a:cubicBezTo>
                <a:cubicBezTo>
                  <a:pt x="32" y="116"/>
                  <a:pt x="33" y="116"/>
                  <a:pt x="34" y="116"/>
                </a:cubicBezTo>
                <a:cubicBezTo>
                  <a:pt x="55" y="108"/>
                  <a:pt x="55" y="108"/>
                  <a:pt x="55" y="108"/>
                </a:cubicBezTo>
                <a:cubicBezTo>
                  <a:pt x="75" y="115"/>
                  <a:pt x="75" y="115"/>
                  <a:pt x="75" y="115"/>
                </a:cubicBezTo>
                <a:cubicBezTo>
                  <a:pt x="77" y="116"/>
                  <a:pt x="78" y="116"/>
                  <a:pt x="79" y="115"/>
                </a:cubicBezTo>
                <a:cubicBezTo>
                  <a:pt x="80" y="114"/>
                  <a:pt x="80" y="113"/>
                  <a:pt x="80" y="112"/>
                </a:cubicBezTo>
                <a:cubicBezTo>
                  <a:pt x="80" y="111"/>
                  <a:pt x="80" y="111"/>
                  <a:pt x="80" y="111"/>
                </a:cubicBezTo>
                <a:cubicBezTo>
                  <a:pt x="80" y="110"/>
                  <a:pt x="80" y="109"/>
                  <a:pt x="78" y="108"/>
                </a:cubicBezTo>
                <a:cubicBezTo>
                  <a:pt x="66" y="99"/>
                  <a:pt x="66" y="99"/>
                  <a:pt x="66" y="99"/>
                </a:cubicBezTo>
                <a:cubicBezTo>
                  <a:pt x="66" y="76"/>
                  <a:pt x="66" y="76"/>
                  <a:pt x="66" y="76"/>
                </a:cubicBezTo>
                <a:cubicBezTo>
                  <a:pt x="66" y="69"/>
                  <a:pt x="66" y="69"/>
                  <a:pt x="66" y="69"/>
                </a:cubicBezTo>
                <a:cubicBezTo>
                  <a:pt x="105" y="79"/>
                  <a:pt x="105" y="79"/>
                  <a:pt x="105" y="79"/>
                </a:cubicBezTo>
                <a:cubicBezTo>
                  <a:pt x="106" y="80"/>
                  <a:pt x="107" y="79"/>
                  <a:pt x="108" y="79"/>
                </a:cubicBezTo>
                <a:cubicBezTo>
                  <a:pt x="109" y="78"/>
                  <a:pt x="109" y="77"/>
                  <a:pt x="109" y="76"/>
                </a:cubicBezTo>
                <a:cubicBezTo>
                  <a:pt x="109" y="75"/>
                  <a:pt x="109" y="75"/>
                  <a:pt x="109" y="75"/>
                </a:cubicBezTo>
                <a:cubicBezTo>
                  <a:pt x="109" y="74"/>
                  <a:pt x="109" y="73"/>
                  <a:pt x="108" y="72"/>
                </a:cubicBezTo>
                <a:close/>
              </a:path>
            </a:pathLst>
          </a:custGeom>
          <a:solidFill>
            <a:schemeClr val="dk1"/>
          </a:solidFill>
          <a:ln w="0">
            <a:noFill/>
          </a:ln>
        </p:spPr>
        <p:style>
          <a:lnRef idx="0"/>
          <a:fillRef idx="0"/>
          <a:effectRef idx="0"/>
          <a:fontRef idx="minor"/>
        </p:style>
      </p:sp>
      <p:sp>
        <p:nvSpPr>
          <p:cNvPr id="2824" name="Google Shape;2797;p51"/>
          <p:cNvSpPr/>
          <p:nvPr/>
        </p:nvSpPr>
        <p:spPr>
          <a:xfrm>
            <a:off x="8188920" y="4681800"/>
            <a:ext cx="322920" cy="368640"/>
          </a:xfrm>
          <a:custGeom>
            <a:avLst/>
            <a:gdLst/>
            <a:ahLst/>
            <a:rect l="l" t="t" r="r" b="b"/>
            <a:pathLst>
              <a:path w="102" h="116">
                <a:moveTo>
                  <a:pt x="87" y="0"/>
                </a:moveTo>
                <a:cubicBezTo>
                  <a:pt x="15" y="0"/>
                  <a:pt x="15" y="0"/>
                  <a:pt x="15" y="0"/>
                </a:cubicBezTo>
                <a:cubicBezTo>
                  <a:pt x="7" y="0"/>
                  <a:pt x="0" y="6"/>
                  <a:pt x="0" y="14"/>
                </a:cubicBezTo>
                <a:cubicBezTo>
                  <a:pt x="0" y="72"/>
                  <a:pt x="0" y="72"/>
                  <a:pt x="0" y="72"/>
                </a:cubicBezTo>
                <a:cubicBezTo>
                  <a:pt x="0" y="76"/>
                  <a:pt x="0" y="76"/>
                  <a:pt x="0" y="76"/>
                </a:cubicBezTo>
                <a:cubicBezTo>
                  <a:pt x="0" y="78"/>
                  <a:pt x="2" y="79"/>
                  <a:pt x="4" y="79"/>
                </a:cubicBezTo>
                <a:cubicBezTo>
                  <a:pt x="7" y="79"/>
                  <a:pt x="7" y="79"/>
                  <a:pt x="7" y="79"/>
                </a:cubicBezTo>
                <a:cubicBezTo>
                  <a:pt x="7" y="98"/>
                  <a:pt x="7" y="98"/>
                  <a:pt x="7" y="98"/>
                </a:cubicBezTo>
                <a:cubicBezTo>
                  <a:pt x="7" y="100"/>
                  <a:pt x="9" y="101"/>
                  <a:pt x="11" y="101"/>
                </a:cubicBezTo>
                <a:cubicBezTo>
                  <a:pt x="15" y="101"/>
                  <a:pt x="15" y="101"/>
                  <a:pt x="15" y="101"/>
                </a:cubicBezTo>
                <a:cubicBezTo>
                  <a:pt x="15" y="108"/>
                  <a:pt x="15" y="108"/>
                  <a:pt x="15" y="108"/>
                </a:cubicBezTo>
                <a:cubicBezTo>
                  <a:pt x="15" y="112"/>
                  <a:pt x="18" y="116"/>
                  <a:pt x="22" y="116"/>
                </a:cubicBezTo>
                <a:cubicBezTo>
                  <a:pt x="29" y="116"/>
                  <a:pt x="29" y="116"/>
                  <a:pt x="29" y="116"/>
                </a:cubicBezTo>
                <a:cubicBezTo>
                  <a:pt x="33" y="116"/>
                  <a:pt x="36" y="112"/>
                  <a:pt x="36" y="108"/>
                </a:cubicBezTo>
                <a:cubicBezTo>
                  <a:pt x="36" y="101"/>
                  <a:pt x="36" y="101"/>
                  <a:pt x="36" y="101"/>
                </a:cubicBezTo>
                <a:cubicBezTo>
                  <a:pt x="65" y="101"/>
                  <a:pt x="65" y="101"/>
                  <a:pt x="65" y="101"/>
                </a:cubicBezTo>
                <a:cubicBezTo>
                  <a:pt x="65" y="108"/>
                  <a:pt x="65" y="108"/>
                  <a:pt x="65" y="108"/>
                </a:cubicBezTo>
                <a:cubicBezTo>
                  <a:pt x="65" y="112"/>
                  <a:pt x="69" y="116"/>
                  <a:pt x="73" y="116"/>
                </a:cubicBezTo>
                <a:cubicBezTo>
                  <a:pt x="80" y="116"/>
                  <a:pt x="80" y="116"/>
                  <a:pt x="80" y="116"/>
                </a:cubicBezTo>
                <a:cubicBezTo>
                  <a:pt x="84" y="116"/>
                  <a:pt x="87" y="112"/>
                  <a:pt x="87" y="108"/>
                </a:cubicBezTo>
                <a:cubicBezTo>
                  <a:pt x="87" y="101"/>
                  <a:pt x="87" y="101"/>
                  <a:pt x="87" y="101"/>
                </a:cubicBezTo>
                <a:cubicBezTo>
                  <a:pt x="91" y="101"/>
                  <a:pt x="91" y="101"/>
                  <a:pt x="91" y="101"/>
                </a:cubicBezTo>
                <a:cubicBezTo>
                  <a:pt x="93" y="101"/>
                  <a:pt x="94" y="100"/>
                  <a:pt x="94" y="98"/>
                </a:cubicBezTo>
                <a:cubicBezTo>
                  <a:pt x="94" y="79"/>
                  <a:pt x="94" y="79"/>
                  <a:pt x="94" y="79"/>
                </a:cubicBezTo>
                <a:cubicBezTo>
                  <a:pt x="98" y="79"/>
                  <a:pt x="98" y="79"/>
                  <a:pt x="98" y="79"/>
                </a:cubicBezTo>
                <a:cubicBezTo>
                  <a:pt x="100" y="79"/>
                  <a:pt x="102" y="78"/>
                  <a:pt x="102" y="76"/>
                </a:cubicBezTo>
                <a:cubicBezTo>
                  <a:pt x="102" y="72"/>
                  <a:pt x="102" y="72"/>
                  <a:pt x="102" y="72"/>
                </a:cubicBezTo>
                <a:cubicBezTo>
                  <a:pt x="102" y="14"/>
                  <a:pt x="102" y="14"/>
                  <a:pt x="102" y="14"/>
                </a:cubicBezTo>
                <a:cubicBezTo>
                  <a:pt x="102" y="6"/>
                  <a:pt x="95" y="0"/>
                  <a:pt x="87" y="0"/>
                </a:cubicBezTo>
                <a:close/>
                <a:moveTo>
                  <a:pt x="73" y="29"/>
                </a:moveTo>
                <a:cubicBezTo>
                  <a:pt x="77" y="29"/>
                  <a:pt x="80" y="32"/>
                  <a:pt x="80" y="36"/>
                </a:cubicBezTo>
                <a:cubicBezTo>
                  <a:pt x="80" y="50"/>
                  <a:pt x="80" y="50"/>
                  <a:pt x="80" y="50"/>
                </a:cubicBezTo>
                <a:cubicBezTo>
                  <a:pt x="22" y="50"/>
                  <a:pt x="22" y="50"/>
                  <a:pt x="22" y="50"/>
                </a:cubicBezTo>
                <a:cubicBezTo>
                  <a:pt x="22" y="36"/>
                  <a:pt x="22" y="36"/>
                  <a:pt x="22" y="36"/>
                </a:cubicBezTo>
                <a:cubicBezTo>
                  <a:pt x="22" y="32"/>
                  <a:pt x="25" y="29"/>
                  <a:pt x="29" y="29"/>
                </a:cubicBezTo>
                <a:lnTo>
                  <a:pt x="73" y="29"/>
                </a:lnTo>
                <a:close/>
                <a:moveTo>
                  <a:pt x="29" y="87"/>
                </a:moveTo>
                <a:cubicBezTo>
                  <a:pt x="22" y="87"/>
                  <a:pt x="22" y="87"/>
                  <a:pt x="22" y="87"/>
                </a:cubicBezTo>
                <a:cubicBezTo>
                  <a:pt x="18" y="87"/>
                  <a:pt x="15" y="83"/>
                  <a:pt x="15" y="79"/>
                </a:cubicBezTo>
                <a:cubicBezTo>
                  <a:pt x="15" y="75"/>
                  <a:pt x="18" y="72"/>
                  <a:pt x="22" y="72"/>
                </a:cubicBezTo>
                <a:cubicBezTo>
                  <a:pt x="29" y="72"/>
                  <a:pt x="29" y="72"/>
                  <a:pt x="29" y="72"/>
                </a:cubicBezTo>
                <a:cubicBezTo>
                  <a:pt x="33" y="72"/>
                  <a:pt x="36" y="75"/>
                  <a:pt x="36" y="79"/>
                </a:cubicBezTo>
                <a:cubicBezTo>
                  <a:pt x="36" y="83"/>
                  <a:pt x="33" y="87"/>
                  <a:pt x="29" y="87"/>
                </a:cubicBezTo>
                <a:close/>
                <a:moveTo>
                  <a:pt x="80" y="87"/>
                </a:moveTo>
                <a:cubicBezTo>
                  <a:pt x="73" y="87"/>
                  <a:pt x="73" y="87"/>
                  <a:pt x="73" y="87"/>
                </a:cubicBezTo>
                <a:cubicBezTo>
                  <a:pt x="69" y="87"/>
                  <a:pt x="65" y="83"/>
                  <a:pt x="65" y="79"/>
                </a:cubicBezTo>
                <a:cubicBezTo>
                  <a:pt x="65" y="75"/>
                  <a:pt x="69" y="72"/>
                  <a:pt x="73" y="72"/>
                </a:cubicBezTo>
                <a:cubicBezTo>
                  <a:pt x="80" y="72"/>
                  <a:pt x="80" y="72"/>
                  <a:pt x="80" y="72"/>
                </a:cubicBezTo>
                <a:cubicBezTo>
                  <a:pt x="84" y="72"/>
                  <a:pt x="87" y="75"/>
                  <a:pt x="87" y="79"/>
                </a:cubicBezTo>
                <a:cubicBezTo>
                  <a:pt x="87" y="83"/>
                  <a:pt x="84" y="87"/>
                  <a:pt x="80" y="87"/>
                </a:cubicBezTo>
                <a:close/>
              </a:path>
            </a:pathLst>
          </a:custGeom>
          <a:solidFill>
            <a:schemeClr val="dk1"/>
          </a:solidFill>
          <a:ln w="0">
            <a:noFill/>
          </a:ln>
        </p:spPr>
        <p:style>
          <a:lnRef idx="0"/>
          <a:fillRef idx="0"/>
          <a:effectRef idx="0"/>
          <a:fontRef idx="minor"/>
        </p:style>
      </p:sp>
      <p:grpSp>
        <p:nvGrpSpPr>
          <p:cNvPr id="2825" name="Google Shape;2798;p51"/>
          <p:cNvGrpSpPr/>
          <p:nvPr/>
        </p:nvGrpSpPr>
        <p:grpSpPr>
          <a:xfrm>
            <a:off x="11112480" y="3206160"/>
            <a:ext cx="366840" cy="277200"/>
            <a:chOff x="11112480" y="3206160"/>
            <a:chExt cx="366840" cy="277200"/>
          </a:xfrm>
        </p:grpSpPr>
        <p:sp>
          <p:nvSpPr>
            <p:cNvPr id="2826" name="Google Shape;2799;p51"/>
            <p:cNvSpPr/>
            <p:nvPr/>
          </p:nvSpPr>
          <p:spPr>
            <a:xfrm>
              <a:off x="11112480" y="3438000"/>
              <a:ext cx="366840" cy="45360"/>
            </a:xfrm>
            <a:custGeom>
              <a:avLst/>
              <a:gdLst/>
              <a:ahLst/>
              <a:rect l="l" t="t" r="r" b="b"/>
              <a:pathLst>
                <a:path w="116" h="14">
                  <a:moveTo>
                    <a:pt x="109" y="0"/>
                  </a:moveTo>
                  <a:cubicBezTo>
                    <a:pt x="7" y="0"/>
                    <a:pt x="7" y="0"/>
                    <a:pt x="7" y="0"/>
                  </a:cubicBezTo>
                  <a:cubicBezTo>
                    <a:pt x="3" y="0"/>
                    <a:pt x="0" y="3"/>
                    <a:pt x="0" y="7"/>
                  </a:cubicBezTo>
                  <a:cubicBezTo>
                    <a:pt x="0" y="11"/>
                    <a:pt x="3" y="14"/>
                    <a:pt x="7" y="14"/>
                  </a:cubicBezTo>
                  <a:cubicBezTo>
                    <a:pt x="109" y="14"/>
                    <a:pt x="109" y="14"/>
                    <a:pt x="109" y="14"/>
                  </a:cubicBezTo>
                  <a:cubicBezTo>
                    <a:pt x="113" y="14"/>
                    <a:pt x="116" y="11"/>
                    <a:pt x="116" y="7"/>
                  </a:cubicBezTo>
                  <a:cubicBezTo>
                    <a:pt x="116" y="3"/>
                    <a:pt x="113" y="0"/>
                    <a:pt x="109" y="0"/>
                  </a:cubicBezTo>
                  <a:close/>
                </a:path>
              </a:pathLst>
            </a:custGeom>
            <a:solidFill>
              <a:schemeClr val="dk1"/>
            </a:solidFill>
            <a:ln w="0">
              <a:noFill/>
            </a:ln>
          </p:spPr>
          <p:style>
            <a:lnRef idx="0"/>
            <a:fillRef idx="0"/>
            <a:effectRef idx="0"/>
            <a:fontRef idx="minor"/>
          </p:style>
        </p:sp>
        <p:sp>
          <p:nvSpPr>
            <p:cNvPr id="2827" name="Google Shape;2800;p51"/>
            <p:cNvSpPr/>
            <p:nvPr/>
          </p:nvSpPr>
          <p:spPr>
            <a:xfrm>
              <a:off x="11182320" y="3206160"/>
              <a:ext cx="297000" cy="207000"/>
            </a:xfrm>
            <a:custGeom>
              <a:avLst/>
              <a:gdLst/>
              <a:ahLst/>
              <a:rect l="l" t="t" r="r" b="b"/>
              <a:pathLst>
                <a:path w="94" h="65">
                  <a:moveTo>
                    <a:pt x="14" y="65"/>
                  </a:moveTo>
                  <a:cubicBezTo>
                    <a:pt x="58" y="65"/>
                    <a:pt x="58" y="65"/>
                    <a:pt x="58" y="65"/>
                  </a:cubicBezTo>
                  <a:cubicBezTo>
                    <a:pt x="66" y="65"/>
                    <a:pt x="72" y="59"/>
                    <a:pt x="72" y="51"/>
                  </a:cubicBezTo>
                  <a:cubicBezTo>
                    <a:pt x="84" y="51"/>
                    <a:pt x="94" y="41"/>
                    <a:pt x="94" y="29"/>
                  </a:cubicBezTo>
                  <a:cubicBezTo>
                    <a:pt x="94" y="17"/>
                    <a:pt x="84" y="7"/>
                    <a:pt x="72" y="7"/>
                  </a:cubicBezTo>
                  <a:cubicBezTo>
                    <a:pt x="72" y="0"/>
                    <a:pt x="72" y="0"/>
                    <a:pt x="72" y="0"/>
                  </a:cubicBezTo>
                  <a:cubicBezTo>
                    <a:pt x="0" y="0"/>
                    <a:pt x="0" y="0"/>
                    <a:pt x="0" y="0"/>
                  </a:cubicBezTo>
                  <a:cubicBezTo>
                    <a:pt x="0" y="51"/>
                    <a:pt x="0" y="51"/>
                    <a:pt x="0" y="51"/>
                  </a:cubicBezTo>
                  <a:cubicBezTo>
                    <a:pt x="0" y="59"/>
                    <a:pt x="6" y="65"/>
                    <a:pt x="14" y="65"/>
                  </a:cubicBezTo>
                  <a:close/>
                  <a:moveTo>
                    <a:pt x="87" y="29"/>
                  </a:moveTo>
                  <a:cubicBezTo>
                    <a:pt x="87" y="37"/>
                    <a:pt x="80" y="44"/>
                    <a:pt x="72" y="44"/>
                  </a:cubicBezTo>
                  <a:cubicBezTo>
                    <a:pt x="72" y="14"/>
                    <a:pt x="72" y="14"/>
                    <a:pt x="72" y="14"/>
                  </a:cubicBezTo>
                  <a:cubicBezTo>
                    <a:pt x="80" y="14"/>
                    <a:pt x="87" y="21"/>
                    <a:pt x="87" y="29"/>
                  </a:cubicBezTo>
                  <a:close/>
                  <a:moveTo>
                    <a:pt x="7" y="7"/>
                  </a:moveTo>
                  <a:cubicBezTo>
                    <a:pt x="14" y="7"/>
                    <a:pt x="14" y="7"/>
                    <a:pt x="14" y="7"/>
                  </a:cubicBezTo>
                  <a:cubicBezTo>
                    <a:pt x="14" y="58"/>
                    <a:pt x="14" y="58"/>
                    <a:pt x="14" y="58"/>
                  </a:cubicBezTo>
                  <a:cubicBezTo>
                    <a:pt x="10" y="58"/>
                    <a:pt x="7" y="55"/>
                    <a:pt x="7" y="51"/>
                  </a:cubicBezTo>
                  <a:lnTo>
                    <a:pt x="7" y="7"/>
                  </a:lnTo>
                  <a:close/>
                </a:path>
              </a:pathLst>
            </a:custGeom>
            <a:solidFill>
              <a:schemeClr val="dk1"/>
            </a:solidFill>
            <a:ln w="0">
              <a:noFill/>
            </a:ln>
          </p:spPr>
          <p:style>
            <a:lnRef idx="0"/>
            <a:fillRef idx="0"/>
            <a:effectRef idx="0"/>
            <a:fontRef idx="minor"/>
          </p:style>
        </p:sp>
      </p:grpSp>
      <p:grpSp>
        <p:nvGrpSpPr>
          <p:cNvPr id="2828" name="Google Shape;2801;p51"/>
          <p:cNvGrpSpPr/>
          <p:nvPr/>
        </p:nvGrpSpPr>
        <p:grpSpPr>
          <a:xfrm>
            <a:off x="2269800" y="3943080"/>
            <a:ext cx="370800" cy="366480"/>
            <a:chOff x="2269800" y="3943080"/>
            <a:chExt cx="370800" cy="366480"/>
          </a:xfrm>
        </p:grpSpPr>
        <p:sp>
          <p:nvSpPr>
            <p:cNvPr id="2829" name="Google Shape;2802;p51"/>
            <p:cNvSpPr/>
            <p:nvPr/>
          </p:nvSpPr>
          <p:spPr>
            <a:xfrm>
              <a:off x="2269800" y="4060800"/>
              <a:ext cx="370800" cy="248760"/>
            </a:xfrm>
            <a:custGeom>
              <a:avLst/>
              <a:gdLst/>
              <a:ahLst/>
              <a:rect l="l" t="t" r="r" b="b"/>
              <a:pathLst>
                <a:path w="186" h="125">
                  <a:moveTo>
                    <a:pt x="151" y="0"/>
                  </a:moveTo>
                  <a:lnTo>
                    <a:pt x="151" y="11"/>
                  </a:lnTo>
                  <a:lnTo>
                    <a:pt x="174" y="11"/>
                  </a:lnTo>
                  <a:lnTo>
                    <a:pt x="174" y="114"/>
                  </a:lnTo>
                  <a:lnTo>
                    <a:pt x="116" y="114"/>
                  </a:lnTo>
                  <a:lnTo>
                    <a:pt x="116" y="79"/>
                  </a:lnTo>
                  <a:lnTo>
                    <a:pt x="70" y="79"/>
                  </a:lnTo>
                  <a:lnTo>
                    <a:pt x="70" y="114"/>
                  </a:lnTo>
                  <a:lnTo>
                    <a:pt x="13" y="114"/>
                  </a:lnTo>
                  <a:lnTo>
                    <a:pt x="13" y="11"/>
                  </a:lnTo>
                  <a:lnTo>
                    <a:pt x="35" y="11"/>
                  </a:lnTo>
                  <a:lnTo>
                    <a:pt x="35" y="0"/>
                  </a:lnTo>
                  <a:lnTo>
                    <a:pt x="0" y="0"/>
                  </a:lnTo>
                  <a:lnTo>
                    <a:pt x="0" y="125"/>
                  </a:lnTo>
                  <a:lnTo>
                    <a:pt x="186" y="125"/>
                  </a:lnTo>
                  <a:lnTo>
                    <a:pt x="186" y="0"/>
                  </a:lnTo>
                  <a:lnTo>
                    <a:pt x="151" y="0"/>
                  </a:lnTo>
                  <a:close/>
                </a:path>
              </a:pathLst>
            </a:custGeom>
            <a:solidFill>
              <a:schemeClr val="dk1"/>
            </a:solidFill>
            <a:ln w="0">
              <a:noFill/>
            </a:ln>
          </p:spPr>
          <p:style>
            <a:lnRef idx="0"/>
            <a:fillRef idx="0"/>
            <a:effectRef idx="0"/>
            <a:fontRef idx="minor"/>
          </p:style>
        </p:sp>
        <p:sp>
          <p:nvSpPr>
            <p:cNvPr id="2830" name="Google Shape;2803;p51"/>
            <p:cNvSpPr/>
            <p:nvPr/>
          </p:nvSpPr>
          <p:spPr>
            <a:xfrm>
              <a:off x="2363760" y="3943080"/>
              <a:ext cx="185040" cy="160920"/>
            </a:xfrm>
            <a:custGeom>
              <a:avLst/>
              <a:gdLst/>
              <a:ahLst/>
              <a:rect l="l" t="t" r="r" b="b"/>
              <a:pathLst>
                <a:path w="93" h="81">
                  <a:moveTo>
                    <a:pt x="0" y="70"/>
                  </a:moveTo>
                  <a:lnTo>
                    <a:pt x="0" y="81"/>
                  </a:lnTo>
                  <a:lnTo>
                    <a:pt x="93" y="81"/>
                  </a:lnTo>
                  <a:lnTo>
                    <a:pt x="93" y="70"/>
                  </a:lnTo>
                  <a:lnTo>
                    <a:pt x="93" y="46"/>
                  </a:lnTo>
                  <a:lnTo>
                    <a:pt x="93" y="0"/>
                  </a:lnTo>
                  <a:lnTo>
                    <a:pt x="0" y="0"/>
                  </a:lnTo>
                  <a:lnTo>
                    <a:pt x="0" y="46"/>
                  </a:lnTo>
                  <a:lnTo>
                    <a:pt x="0" y="70"/>
                  </a:lnTo>
                  <a:close/>
                  <a:moveTo>
                    <a:pt x="34" y="13"/>
                  </a:moveTo>
                  <a:lnTo>
                    <a:pt x="34" y="35"/>
                  </a:lnTo>
                  <a:lnTo>
                    <a:pt x="58" y="35"/>
                  </a:lnTo>
                  <a:lnTo>
                    <a:pt x="58" y="13"/>
                  </a:lnTo>
                  <a:lnTo>
                    <a:pt x="69" y="13"/>
                  </a:lnTo>
                  <a:lnTo>
                    <a:pt x="69" y="70"/>
                  </a:lnTo>
                  <a:lnTo>
                    <a:pt x="58" y="70"/>
                  </a:lnTo>
                  <a:lnTo>
                    <a:pt x="58" y="46"/>
                  </a:lnTo>
                  <a:lnTo>
                    <a:pt x="34" y="46"/>
                  </a:lnTo>
                  <a:lnTo>
                    <a:pt x="34" y="70"/>
                  </a:lnTo>
                  <a:lnTo>
                    <a:pt x="23" y="70"/>
                  </a:lnTo>
                  <a:lnTo>
                    <a:pt x="23" y="13"/>
                  </a:lnTo>
                  <a:lnTo>
                    <a:pt x="34" y="13"/>
                  </a:lnTo>
                  <a:close/>
                </a:path>
              </a:pathLst>
            </a:custGeom>
            <a:solidFill>
              <a:schemeClr val="dk1"/>
            </a:solidFill>
            <a:ln w="0">
              <a:noFill/>
            </a:ln>
          </p:spPr>
          <p:style>
            <a:lnRef idx="0"/>
            <a:fillRef idx="0"/>
            <a:effectRef idx="0"/>
            <a:fontRef idx="minor"/>
          </p:style>
        </p:sp>
        <p:sp>
          <p:nvSpPr>
            <p:cNvPr id="2831" name="Google Shape;2804;p51"/>
            <p:cNvSpPr/>
            <p:nvPr/>
          </p:nvSpPr>
          <p:spPr>
            <a:xfrm>
              <a:off x="2317680" y="4152600"/>
              <a:ext cx="69120" cy="43200"/>
            </a:xfrm>
            <a:prstGeom prst="rect">
              <a:avLst/>
            </a:prstGeom>
            <a:solidFill>
              <a:schemeClr val="dk1"/>
            </a:solidFill>
            <a:ln w="0">
              <a:noFill/>
            </a:ln>
          </p:spPr>
          <p:style>
            <a:lnRef idx="0"/>
            <a:fillRef idx="0"/>
            <a:effectRef idx="0"/>
            <a:fontRef idx="minor"/>
          </p:style>
        </p:sp>
        <p:sp>
          <p:nvSpPr>
            <p:cNvPr id="2832" name="Google Shape;2805;p51"/>
            <p:cNvSpPr/>
            <p:nvPr/>
          </p:nvSpPr>
          <p:spPr>
            <a:xfrm>
              <a:off x="2317680" y="4218480"/>
              <a:ext cx="69120" cy="47160"/>
            </a:xfrm>
            <a:prstGeom prst="rect">
              <a:avLst/>
            </a:prstGeom>
            <a:solidFill>
              <a:schemeClr val="dk1"/>
            </a:solidFill>
            <a:ln w="0">
              <a:noFill/>
            </a:ln>
          </p:spPr>
          <p:style>
            <a:lnRef idx="0"/>
            <a:fillRef idx="0"/>
            <a:effectRef idx="0"/>
            <a:fontRef idx="minor"/>
          </p:style>
        </p:sp>
        <p:sp>
          <p:nvSpPr>
            <p:cNvPr id="2833" name="Google Shape;2806;p51"/>
            <p:cNvSpPr/>
            <p:nvPr/>
          </p:nvSpPr>
          <p:spPr>
            <a:xfrm>
              <a:off x="2525400" y="4152600"/>
              <a:ext cx="67320" cy="43200"/>
            </a:xfrm>
            <a:prstGeom prst="rect">
              <a:avLst/>
            </a:prstGeom>
            <a:solidFill>
              <a:schemeClr val="dk1"/>
            </a:solidFill>
            <a:ln w="0">
              <a:noFill/>
            </a:ln>
          </p:spPr>
          <p:style>
            <a:lnRef idx="0"/>
            <a:fillRef idx="0"/>
            <a:effectRef idx="0"/>
            <a:fontRef idx="minor"/>
          </p:style>
        </p:sp>
        <p:sp>
          <p:nvSpPr>
            <p:cNvPr id="2834" name="Google Shape;2807;p51"/>
            <p:cNvSpPr/>
            <p:nvPr/>
          </p:nvSpPr>
          <p:spPr>
            <a:xfrm>
              <a:off x="2525400" y="4218480"/>
              <a:ext cx="67320" cy="47160"/>
            </a:xfrm>
            <a:prstGeom prst="rect">
              <a:avLst/>
            </a:prstGeom>
            <a:solidFill>
              <a:schemeClr val="dk1"/>
            </a:solidFill>
            <a:ln w="0">
              <a:noFill/>
            </a:ln>
          </p:spPr>
          <p:style>
            <a:lnRef idx="0"/>
            <a:fillRef idx="0"/>
            <a:effectRef idx="0"/>
            <a:fontRef idx="minor"/>
          </p:style>
        </p:sp>
        <p:sp>
          <p:nvSpPr>
            <p:cNvPr id="2835" name="Google Shape;2808;p51"/>
            <p:cNvSpPr/>
            <p:nvPr/>
          </p:nvSpPr>
          <p:spPr>
            <a:xfrm>
              <a:off x="2409480" y="4152600"/>
              <a:ext cx="91080" cy="43200"/>
            </a:xfrm>
            <a:prstGeom prst="rect">
              <a:avLst/>
            </a:prstGeom>
            <a:solidFill>
              <a:schemeClr val="dk1"/>
            </a:solidFill>
            <a:ln w="0">
              <a:noFill/>
            </a:ln>
          </p:spPr>
          <p:style>
            <a:lnRef idx="0"/>
            <a:fillRef idx="0"/>
            <a:effectRef idx="0"/>
            <a:fontRef idx="minor"/>
          </p:style>
        </p:sp>
      </p:grpSp>
      <p:sp>
        <p:nvSpPr>
          <p:cNvPr id="2836" name="Google Shape;2809;p51"/>
          <p:cNvSpPr/>
          <p:nvPr/>
        </p:nvSpPr>
        <p:spPr>
          <a:xfrm>
            <a:off x="3745800" y="4012920"/>
            <a:ext cx="366840" cy="297000"/>
          </a:xfrm>
          <a:custGeom>
            <a:avLst/>
            <a:gdLst/>
            <a:ahLst/>
            <a:rect l="l" t="t"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dk1"/>
          </a:solidFill>
          <a:ln w="0">
            <a:noFill/>
          </a:ln>
        </p:spPr>
        <p:style>
          <a:lnRef idx="0"/>
          <a:fillRef idx="0"/>
          <a:effectRef idx="0"/>
          <a:fontRef idx="minor"/>
        </p:style>
      </p:sp>
      <p:grpSp>
        <p:nvGrpSpPr>
          <p:cNvPr id="2837" name="Google Shape;2810;p51"/>
          <p:cNvGrpSpPr/>
          <p:nvPr/>
        </p:nvGrpSpPr>
        <p:grpSpPr>
          <a:xfrm>
            <a:off x="9636840" y="3943080"/>
            <a:ext cx="370800" cy="366480"/>
            <a:chOff x="9636840" y="3943080"/>
            <a:chExt cx="370800" cy="366480"/>
          </a:xfrm>
        </p:grpSpPr>
        <p:sp>
          <p:nvSpPr>
            <p:cNvPr id="2838" name="Google Shape;2811;p51"/>
            <p:cNvSpPr/>
            <p:nvPr/>
          </p:nvSpPr>
          <p:spPr>
            <a:xfrm>
              <a:off x="9684720" y="3943080"/>
              <a:ext cx="322920" cy="221040"/>
            </a:xfrm>
            <a:custGeom>
              <a:avLst/>
              <a:gdLst/>
              <a:ahLst/>
              <a:rect l="l" t="t" r="r" b="b"/>
              <a:pathLst>
                <a:path w="102" h="70">
                  <a:moveTo>
                    <a:pt x="93" y="36"/>
                  </a:moveTo>
                  <a:cubicBezTo>
                    <a:pt x="94" y="34"/>
                    <a:pt x="94" y="32"/>
                    <a:pt x="94" y="29"/>
                  </a:cubicBezTo>
                  <a:cubicBezTo>
                    <a:pt x="94" y="13"/>
                    <a:pt x="81" y="0"/>
                    <a:pt x="65" y="0"/>
                  </a:cubicBezTo>
                  <a:cubicBezTo>
                    <a:pt x="54" y="0"/>
                    <a:pt x="44" y="7"/>
                    <a:pt x="40" y="16"/>
                  </a:cubicBezTo>
                  <a:cubicBezTo>
                    <a:pt x="37" y="15"/>
                    <a:pt x="35" y="15"/>
                    <a:pt x="33" y="15"/>
                  </a:cubicBezTo>
                  <a:cubicBezTo>
                    <a:pt x="23" y="15"/>
                    <a:pt x="15" y="23"/>
                    <a:pt x="15" y="32"/>
                  </a:cubicBezTo>
                  <a:cubicBezTo>
                    <a:pt x="6" y="36"/>
                    <a:pt x="0" y="43"/>
                    <a:pt x="0" y="51"/>
                  </a:cubicBezTo>
                  <a:cubicBezTo>
                    <a:pt x="0" y="51"/>
                    <a:pt x="0" y="51"/>
                    <a:pt x="0" y="51"/>
                  </a:cubicBezTo>
                  <a:cubicBezTo>
                    <a:pt x="5" y="47"/>
                    <a:pt x="11" y="44"/>
                    <a:pt x="18" y="44"/>
                  </a:cubicBezTo>
                  <a:cubicBezTo>
                    <a:pt x="19" y="44"/>
                    <a:pt x="20" y="44"/>
                    <a:pt x="22" y="44"/>
                  </a:cubicBezTo>
                  <a:cubicBezTo>
                    <a:pt x="28" y="35"/>
                    <a:pt x="39" y="29"/>
                    <a:pt x="51" y="29"/>
                  </a:cubicBezTo>
                  <a:cubicBezTo>
                    <a:pt x="71" y="29"/>
                    <a:pt x="87" y="46"/>
                    <a:pt x="87" y="66"/>
                  </a:cubicBezTo>
                  <a:cubicBezTo>
                    <a:pt x="87" y="67"/>
                    <a:pt x="87" y="68"/>
                    <a:pt x="87" y="70"/>
                  </a:cubicBezTo>
                  <a:cubicBezTo>
                    <a:pt x="87" y="70"/>
                    <a:pt x="87" y="70"/>
                    <a:pt x="87" y="70"/>
                  </a:cubicBezTo>
                  <a:cubicBezTo>
                    <a:pt x="96" y="66"/>
                    <a:pt x="102" y="59"/>
                    <a:pt x="102" y="51"/>
                  </a:cubicBezTo>
                  <a:cubicBezTo>
                    <a:pt x="102" y="45"/>
                    <a:pt x="98" y="40"/>
                    <a:pt x="93" y="36"/>
                  </a:cubicBezTo>
                  <a:close/>
                </a:path>
              </a:pathLst>
            </a:custGeom>
            <a:solidFill>
              <a:schemeClr val="dk1"/>
            </a:solidFill>
            <a:ln w="0">
              <a:noFill/>
            </a:ln>
          </p:spPr>
          <p:style>
            <a:lnRef idx="0"/>
            <a:fillRef idx="0"/>
            <a:effectRef idx="0"/>
            <a:fontRef idx="minor"/>
          </p:style>
        </p:sp>
        <p:sp>
          <p:nvSpPr>
            <p:cNvPr id="2839" name="Google Shape;2812;p51"/>
            <p:cNvSpPr/>
            <p:nvPr/>
          </p:nvSpPr>
          <p:spPr>
            <a:xfrm>
              <a:off x="9636840" y="4082760"/>
              <a:ext cx="322920" cy="226800"/>
            </a:xfrm>
            <a:custGeom>
              <a:avLst/>
              <a:gdLst/>
              <a:ahLst/>
              <a:rect l="l" t="t" r="r" b="b"/>
              <a:pathLst>
                <a:path w="102" h="72">
                  <a:moveTo>
                    <a:pt x="94" y="36"/>
                  </a:moveTo>
                  <a:cubicBezTo>
                    <a:pt x="94" y="33"/>
                    <a:pt x="95" y="31"/>
                    <a:pt x="95" y="29"/>
                  </a:cubicBezTo>
                  <a:cubicBezTo>
                    <a:pt x="95" y="13"/>
                    <a:pt x="82" y="0"/>
                    <a:pt x="66" y="0"/>
                  </a:cubicBezTo>
                  <a:cubicBezTo>
                    <a:pt x="54" y="0"/>
                    <a:pt x="45" y="6"/>
                    <a:pt x="40" y="16"/>
                  </a:cubicBezTo>
                  <a:cubicBezTo>
                    <a:pt x="38" y="15"/>
                    <a:pt x="36" y="14"/>
                    <a:pt x="33" y="14"/>
                  </a:cubicBezTo>
                  <a:cubicBezTo>
                    <a:pt x="23" y="14"/>
                    <a:pt x="15" y="22"/>
                    <a:pt x="15" y="32"/>
                  </a:cubicBezTo>
                  <a:cubicBezTo>
                    <a:pt x="6" y="36"/>
                    <a:pt x="0" y="43"/>
                    <a:pt x="0" y="51"/>
                  </a:cubicBezTo>
                  <a:cubicBezTo>
                    <a:pt x="0" y="63"/>
                    <a:pt x="13" y="72"/>
                    <a:pt x="29" y="72"/>
                  </a:cubicBezTo>
                  <a:cubicBezTo>
                    <a:pt x="73" y="72"/>
                    <a:pt x="73" y="72"/>
                    <a:pt x="73" y="72"/>
                  </a:cubicBezTo>
                  <a:cubicBezTo>
                    <a:pt x="89" y="72"/>
                    <a:pt x="102" y="63"/>
                    <a:pt x="102" y="51"/>
                  </a:cubicBezTo>
                  <a:cubicBezTo>
                    <a:pt x="102" y="45"/>
                    <a:pt x="99" y="40"/>
                    <a:pt x="94" y="36"/>
                  </a:cubicBezTo>
                  <a:close/>
                </a:path>
              </a:pathLst>
            </a:custGeom>
            <a:solidFill>
              <a:schemeClr val="dk1"/>
            </a:solidFill>
            <a:ln w="0">
              <a:noFill/>
            </a:ln>
          </p:spPr>
          <p:style>
            <a:lnRef idx="0"/>
            <a:fillRef idx="0"/>
            <a:effectRef idx="0"/>
            <a:fontRef idx="minor"/>
          </p:style>
        </p:sp>
      </p:grpSp>
      <p:sp>
        <p:nvSpPr>
          <p:cNvPr id="2840" name="Google Shape;2813;p51"/>
          <p:cNvSpPr/>
          <p:nvPr/>
        </p:nvSpPr>
        <p:spPr>
          <a:xfrm>
            <a:off x="10399680" y="3943080"/>
            <a:ext cx="320760" cy="230760"/>
          </a:xfrm>
          <a:custGeom>
            <a:avLst/>
            <a:gdLst/>
            <a:ahLst/>
            <a:rect l="l" t="t" r="r" b="b"/>
            <a:pathLst>
              <a:path w="102" h="73">
                <a:moveTo>
                  <a:pt x="93" y="36"/>
                </a:moveTo>
                <a:cubicBezTo>
                  <a:pt x="94" y="34"/>
                  <a:pt x="94" y="32"/>
                  <a:pt x="94" y="29"/>
                </a:cubicBezTo>
                <a:cubicBezTo>
                  <a:pt x="94" y="13"/>
                  <a:pt x="81" y="0"/>
                  <a:pt x="65" y="0"/>
                </a:cubicBezTo>
                <a:cubicBezTo>
                  <a:pt x="54" y="0"/>
                  <a:pt x="44" y="7"/>
                  <a:pt x="40" y="16"/>
                </a:cubicBezTo>
                <a:cubicBezTo>
                  <a:pt x="37" y="15"/>
                  <a:pt x="35" y="15"/>
                  <a:pt x="33" y="15"/>
                </a:cubicBezTo>
                <a:cubicBezTo>
                  <a:pt x="23" y="15"/>
                  <a:pt x="15" y="23"/>
                  <a:pt x="15" y="32"/>
                </a:cubicBezTo>
                <a:cubicBezTo>
                  <a:pt x="6" y="36"/>
                  <a:pt x="0" y="43"/>
                  <a:pt x="0" y="51"/>
                </a:cubicBezTo>
                <a:cubicBezTo>
                  <a:pt x="0" y="63"/>
                  <a:pt x="13" y="73"/>
                  <a:pt x="29" y="73"/>
                </a:cubicBezTo>
                <a:cubicBezTo>
                  <a:pt x="73" y="73"/>
                  <a:pt x="73" y="73"/>
                  <a:pt x="73" y="73"/>
                </a:cubicBezTo>
                <a:cubicBezTo>
                  <a:pt x="89" y="73"/>
                  <a:pt x="102" y="63"/>
                  <a:pt x="102" y="51"/>
                </a:cubicBezTo>
                <a:cubicBezTo>
                  <a:pt x="102" y="45"/>
                  <a:pt x="98" y="40"/>
                  <a:pt x="93" y="36"/>
                </a:cubicBezTo>
                <a:close/>
              </a:path>
            </a:pathLst>
          </a:custGeom>
          <a:solidFill>
            <a:schemeClr val="dk1"/>
          </a:solidFill>
          <a:ln w="0">
            <a:noFill/>
          </a:ln>
        </p:spPr>
        <p:style>
          <a:lnRef idx="0"/>
          <a:fillRef idx="0"/>
          <a:effectRef idx="0"/>
          <a:fontRef idx="minor"/>
        </p:style>
      </p:sp>
      <p:grpSp>
        <p:nvGrpSpPr>
          <p:cNvPr id="2841" name="Google Shape;2814;p51"/>
          <p:cNvGrpSpPr/>
          <p:nvPr/>
        </p:nvGrpSpPr>
        <p:grpSpPr>
          <a:xfrm>
            <a:off x="11134440" y="3943080"/>
            <a:ext cx="322920" cy="366480"/>
            <a:chOff x="11134440" y="3943080"/>
            <a:chExt cx="322920" cy="366480"/>
          </a:xfrm>
        </p:grpSpPr>
        <p:sp>
          <p:nvSpPr>
            <p:cNvPr id="2842" name="Google Shape;2815;p51"/>
            <p:cNvSpPr/>
            <p:nvPr/>
          </p:nvSpPr>
          <p:spPr>
            <a:xfrm>
              <a:off x="11134440" y="3943080"/>
              <a:ext cx="322920" cy="230760"/>
            </a:xfrm>
            <a:custGeom>
              <a:avLst/>
              <a:gdLst/>
              <a:ahLst/>
              <a:rect l="l" t="t" r="r" b="b"/>
              <a:pathLst>
                <a:path w="102" h="73">
                  <a:moveTo>
                    <a:pt x="94" y="36"/>
                  </a:moveTo>
                  <a:cubicBezTo>
                    <a:pt x="94" y="34"/>
                    <a:pt x="95" y="32"/>
                    <a:pt x="95" y="29"/>
                  </a:cubicBezTo>
                  <a:cubicBezTo>
                    <a:pt x="95" y="13"/>
                    <a:pt x="82" y="0"/>
                    <a:pt x="66" y="0"/>
                  </a:cubicBezTo>
                  <a:cubicBezTo>
                    <a:pt x="54" y="0"/>
                    <a:pt x="45" y="7"/>
                    <a:pt x="40" y="16"/>
                  </a:cubicBezTo>
                  <a:cubicBezTo>
                    <a:pt x="38" y="15"/>
                    <a:pt x="35" y="15"/>
                    <a:pt x="33" y="15"/>
                  </a:cubicBezTo>
                  <a:cubicBezTo>
                    <a:pt x="23" y="15"/>
                    <a:pt x="15" y="23"/>
                    <a:pt x="15" y="32"/>
                  </a:cubicBezTo>
                  <a:cubicBezTo>
                    <a:pt x="6" y="36"/>
                    <a:pt x="0" y="43"/>
                    <a:pt x="0" y="51"/>
                  </a:cubicBezTo>
                  <a:cubicBezTo>
                    <a:pt x="0" y="63"/>
                    <a:pt x="13" y="73"/>
                    <a:pt x="29" y="73"/>
                  </a:cubicBezTo>
                  <a:cubicBezTo>
                    <a:pt x="73" y="73"/>
                    <a:pt x="73" y="73"/>
                    <a:pt x="73" y="73"/>
                  </a:cubicBezTo>
                  <a:cubicBezTo>
                    <a:pt x="89" y="73"/>
                    <a:pt x="102" y="63"/>
                    <a:pt x="102" y="51"/>
                  </a:cubicBezTo>
                  <a:cubicBezTo>
                    <a:pt x="102" y="45"/>
                    <a:pt x="99" y="40"/>
                    <a:pt x="94" y="36"/>
                  </a:cubicBezTo>
                  <a:close/>
                </a:path>
              </a:pathLst>
            </a:custGeom>
            <a:solidFill>
              <a:schemeClr val="dk1"/>
            </a:solidFill>
            <a:ln w="0">
              <a:noFill/>
            </a:ln>
          </p:spPr>
          <p:style>
            <a:lnRef idx="0"/>
            <a:fillRef idx="0"/>
            <a:effectRef idx="0"/>
            <a:fontRef idx="minor"/>
          </p:style>
        </p:sp>
        <p:sp>
          <p:nvSpPr>
            <p:cNvPr id="2843" name="Google Shape;2816;p51"/>
            <p:cNvSpPr/>
            <p:nvPr/>
          </p:nvSpPr>
          <p:spPr>
            <a:xfrm>
              <a:off x="11182320" y="4196520"/>
              <a:ext cx="43200" cy="91080"/>
            </a:xfrm>
            <a:custGeom>
              <a:avLst/>
              <a:gdLst/>
              <a:ahLst/>
              <a:rect l="l" t="t" r="r" b="b"/>
              <a:pathLst>
                <a:path w="14" h="29">
                  <a:moveTo>
                    <a:pt x="0" y="19"/>
                  </a:moveTo>
                  <a:cubicBezTo>
                    <a:pt x="0" y="25"/>
                    <a:pt x="3" y="29"/>
                    <a:pt x="7" y="29"/>
                  </a:cubicBezTo>
                  <a:cubicBezTo>
                    <a:pt x="11" y="29"/>
                    <a:pt x="14" y="25"/>
                    <a:pt x="14" y="19"/>
                  </a:cubicBezTo>
                  <a:cubicBezTo>
                    <a:pt x="14" y="14"/>
                    <a:pt x="7" y="0"/>
                    <a:pt x="7" y="0"/>
                  </a:cubicBezTo>
                  <a:cubicBezTo>
                    <a:pt x="7" y="0"/>
                    <a:pt x="0" y="14"/>
                    <a:pt x="0" y="19"/>
                  </a:cubicBezTo>
                  <a:close/>
                </a:path>
              </a:pathLst>
            </a:custGeom>
            <a:solidFill>
              <a:schemeClr val="dk1"/>
            </a:solidFill>
            <a:ln w="0">
              <a:noFill/>
            </a:ln>
          </p:spPr>
          <p:style>
            <a:lnRef idx="0"/>
            <a:fillRef idx="0"/>
            <a:effectRef idx="0"/>
            <a:fontRef idx="minor"/>
          </p:style>
        </p:sp>
        <p:sp>
          <p:nvSpPr>
            <p:cNvPr id="2844" name="Google Shape;2817;p51"/>
            <p:cNvSpPr/>
            <p:nvPr/>
          </p:nvSpPr>
          <p:spPr>
            <a:xfrm>
              <a:off x="11274120" y="4218480"/>
              <a:ext cx="43200" cy="91080"/>
            </a:xfrm>
            <a:custGeom>
              <a:avLst/>
              <a:gdLst/>
              <a:ahLst/>
              <a:rect l="l" t="t" r="r" b="b"/>
              <a:pathLst>
                <a:path w="14" h="29">
                  <a:moveTo>
                    <a:pt x="0" y="20"/>
                  </a:moveTo>
                  <a:cubicBezTo>
                    <a:pt x="0" y="25"/>
                    <a:pt x="3" y="29"/>
                    <a:pt x="7" y="29"/>
                  </a:cubicBezTo>
                  <a:cubicBezTo>
                    <a:pt x="11" y="29"/>
                    <a:pt x="14" y="25"/>
                    <a:pt x="14" y="20"/>
                  </a:cubicBezTo>
                  <a:cubicBezTo>
                    <a:pt x="14" y="14"/>
                    <a:pt x="7" y="0"/>
                    <a:pt x="7" y="0"/>
                  </a:cubicBezTo>
                  <a:cubicBezTo>
                    <a:pt x="7" y="0"/>
                    <a:pt x="0" y="14"/>
                    <a:pt x="0" y="20"/>
                  </a:cubicBezTo>
                  <a:close/>
                </a:path>
              </a:pathLst>
            </a:custGeom>
            <a:solidFill>
              <a:schemeClr val="dk1"/>
            </a:solidFill>
            <a:ln w="0">
              <a:noFill/>
            </a:ln>
          </p:spPr>
          <p:style>
            <a:lnRef idx="0"/>
            <a:fillRef idx="0"/>
            <a:effectRef idx="0"/>
            <a:fontRef idx="minor"/>
          </p:style>
        </p:sp>
        <p:sp>
          <p:nvSpPr>
            <p:cNvPr id="2845" name="Google Shape;2818;p51"/>
            <p:cNvSpPr/>
            <p:nvPr/>
          </p:nvSpPr>
          <p:spPr>
            <a:xfrm>
              <a:off x="11365920" y="4196520"/>
              <a:ext cx="43200" cy="91080"/>
            </a:xfrm>
            <a:custGeom>
              <a:avLst/>
              <a:gdLst/>
              <a:ahLst/>
              <a:rect l="l" t="t" r="r" b="b"/>
              <a:pathLst>
                <a:path w="14" h="29">
                  <a:moveTo>
                    <a:pt x="0" y="19"/>
                  </a:moveTo>
                  <a:cubicBezTo>
                    <a:pt x="0" y="25"/>
                    <a:pt x="3" y="29"/>
                    <a:pt x="7" y="29"/>
                  </a:cubicBezTo>
                  <a:cubicBezTo>
                    <a:pt x="11" y="29"/>
                    <a:pt x="14" y="25"/>
                    <a:pt x="14" y="19"/>
                  </a:cubicBezTo>
                  <a:cubicBezTo>
                    <a:pt x="14" y="14"/>
                    <a:pt x="7" y="0"/>
                    <a:pt x="7" y="0"/>
                  </a:cubicBezTo>
                  <a:cubicBezTo>
                    <a:pt x="7" y="0"/>
                    <a:pt x="0" y="14"/>
                    <a:pt x="0" y="19"/>
                  </a:cubicBezTo>
                  <a:close/>
                </a:path>
              </a:pathLst>
            </a:custGeom>
            <a:solidFill>
              <a:schemeClr val="dk1"/>
            </a:solidFill>
            <a:ln w="0">
              <a:noFill/>
            </a:ln>
          </p:spPr>
          <p:style>
            <a:lnRef idx="0"/>
            <a:fillRef idx="0"/>
            <a:effectRef idx="0"/>
            <a:fontRef idx="minor"/>
          </p:style>
        </p:sp>
      </p:grpSp>
      <p:grpSp>
        <p:nvGrpSpPr>
          <p:cNvPr id="2846" name="Google Shape;2819;p51"/>
          <p:cNvGrpSpPr/>
          <p:nvPr/>
        </p:nvGrpSpPr>
        <p:grpSpPr>
          <a:xfrm>
            <a:off x="8166960" y="3943080"/>
            <a:ext cx="366480" cy="366840"/>
            <a:chOff x="8166960" y="3943080"/>
            <a:chExt cx="366480" cy="366840"/>
          </a:xfrm>
        </p:grpSpPr>
        <p:sp>
          <p:nvSpPr>
            <p:cNvPr id="2847" name="Google Shape;2820;p51"/>
            <p:cNvSpPr/>
            <p:nvPr/>
          </p:nvSpPr>
          <p:spPr>
            <a:xfrm>
              <a:off x="8222760" y="3984840"/>
              <a:ext cx="41040" cy="39240"/>
            </a:xfrm>
            <a:custGeom>
              <a:avLst/>
              <a:gdLst/>
              <a:ahLst/>
              <a:rect l="l" t="t" r="r" b="b"/>
              <a:pathLst>
                <a:path w="13" h="13">
                  <a:moveTo>
                    <a:pt x="7" y="12"/>
                  </a:moveTo>
                  <a:cubicBezTo>
                    <a:pt x="8" y="13"/>
                    <a:pt x="10" y="13"/>
                    <a:pt x="12" y="12"/>
                  </a:cubicBezTo>
                  <a:cubicBezTo>
                    <a:pt x="13" y="11"/>
                    <a:pt x="13" y="8"/>
                    <a:pt x="12" y="7"/>
                  </a:cubicBezTo>
                  <a:cubicBezTo>
                    <a:pt x="7" y="2"/>
                    <a:pt x="7" y="2"/>
                    <a:pt x="7" y="2"/>
                  </a:cubicBezTo>
                  <a:cubicBezTo>
                    <a:pt x="5" y="0"/>
                    <a:pt x="3" y="0"/>
                    <a:pt x="1" y="2"/>
                  </a:cubicBezTo>
                  <a:cubicBezTo>
                    <a:pt x="0" y="3"/>
                    <a:pt x="0" y="5"/>
                    <a:pt x="1" y="7"/>
                  </a:cubicBezTo>
                  <a:lnTo>
                    <a:pt x="7" y="12"/>
                  </a:lnTo>
                  <a:close/>
                </a:path>
              </a:pathLst>
            </a:custGeom>
            <a:solidFill>
              <a:schemeClr val="dk1"/>
            </a:solidFill>
            <a:ln w="0">
              <a:noFill/>
            </a:ln>
          </p:spPr>
          <p:style>
            <a:lnRef idx="0"/>
            <a:fillRef idx="0"/>
            <a:effectRef idx="0"/>
            <a:fontRef idx="minor"/>
          </p:style>
        </p:sp>
        <p:sp>
          <p:nvSpPr>
            <p:cNvPr id="2848" name="Google Shape;2821;p51"/>
            <p:cNvSpPr/>
            <p:nvPr/>
          </p:nvSpPr>
          <p:spPr>
            <a:xfrm>
              <a:off x="8166960" y="4104720"/>
              <a:ext cx="43200" cy="21240"/>
            </a:xfrm>
            <a:custGeom>
              <a:avLst/>
              <a:gdLst/>
              <a:ahLst/>
              <a:rect l="l" t="t" r="r" b="b"/>
              <a:pathLst>
                <a:path w="14" h="7">
                  <a:moveTo>
                    <a:pt x="14" y="4"/>
                  </a:moveTo>
                  <a:cubicBezTo>
                    <a:pt x="14" y="2"/>
                    <a:pt x="13" y="0"/>
                    <a:pt x="11" y="0"/>
                  </a:cubicBezTo>
                  <a:cubicBezTo>
                    <a:pt x="3" y="0"/>
                    <a:pt x="3" y="0"/>
                    <a:pt x="3" y="0"/>
                  </a:cubicBezTo>
                  <a:cubicBezTo>
                    <a:pt x="1" y="0"/>
                    <a:pt x="0" y="2"/>
                    <a:pt x="0" y="4"/>
                  </a:cubicBezTo>
                  <a:cubicBezTo>
                    <a:pt x="0" y="6"/>
                    <a:pt x="1" y="7"/>
                    <a:pt x="3" y="7"/>
                  </a:cubicBezTo>
                  <a:cubicBezTo>
                    <a:pt x="11" y="7"/>
                    <a:pt x="11" y="7"/>
                    <a:pt x="11" y="7"/>
                  </a:cubicBezTo>
                  <a:cubicBezTo>
                    <a:pt x="13" y="7"/>
                    <a:pt x="14" y="6"/>
                    <a:pt x="14" y="4"/>
                  </a:cubicBezTo>
                  <a:close/>
                </a:path>
              </a:pathLst>
            </a:custGeom>
            <a:solidFill>
              <a:schemeClr val="dk1"/>
            </a:solidFill>
            <a:ln w="0">
              <a:noFill/>
            </a:ln>
          </p:spPr>
          <p:style>
            <a:lnRef idx="0"/>
            <a:fillRef idx="0"/>
            <a:effectRef idx="0"/>
            <a:fontRef idx="minor"/>
          </p:style>
        </p:sp>
        <p:sp>
          <p:nvSpPr>
            <p:cNvPr id="2849" name="Google Shape;2822;p51"/>
            <p:cNvSpPr/>
            <p:nvPr/>
          </p:nvSpPr>
          <p:spPr>
            <a:xfrm>
              <a:off x="8206920" y="4212720"/>
              <a:ext cx="41040" cy="41040"/>
            </a:xfrm>
            <a:custGeom>
              <a:avLst/>
              <a:gdLst/>
              <a:ahLst/>
              <a:rect l="l" t="t" r="r" b="b"/>
              <a:pathLst>
                <a:path w="13" h="13">
                  <a:moveTo>
                    <a:pt x="6" y="2"/>
                  </a:moveTo>
                  <a:cubicBezTo>
                    <a:pt x="1" y="7"/>
                    <a:pt x="1" y="7"/>
                    <a:pt x="1" y="7"/>
                  </a:cubicBezTo>
                  <a:cubicBezTo>
                    <a:pt x="0" y="8"/>
                    <a:pt x="0" y="10"/>
                    <a:pt x="1" y="12"/>
                  </a:cubicBezTo>
                  <a:cubicBezTo>
                    <a:pt x="3" y="13"/>
                    <a:pt x="5" y="13"/>
                    <a:pt x="6" y="12"/>
                  </a:cubicBezTo>
                  <a:cubicBezTo>
                    <a:pt x="12" y="7"/>
                    <a:pt x="12" y="7"/>
                    <a:pt x="12" y="7"/>
                  </a:cubicBezTo>
                  <a:cubicBezTo>
                    <a:pt x="13" y="5"/>
                    <a:pt x="13" y="3"/>
                    <a:pt x="12" y="2"/>
                  </a:cubicBezTo>
                  <a:cubicBezTo>
                    <a:pt x="10" y="0"/>
                    <a:pt x="8" y="0"/>
                    <a:pt x="6" y="2"/>
                  </a:cubicBezTo>
                  <a:close/>
                </a:path>
              </a:pathLst>
            </a:custGeom>
            <a:solidFill>
              <a:schemeClr val="dk1"/>
            </a:solidFill>
            <a:ln w="0">
              <a:noFill/>
            </a:ln>
          </p:spPr>
          <p:style>
            <a:lnRef idx="0"/>
            <a:fillRef idx="0"/>
            <a:effectRef idx="0"/>
            <a:fontRef idx="minor"/>
          </p:style>
        </p:sp>
        <p:sp>
          <p:nvSpPr>
            <p:cNvPr id="2850" name="Google Shape;2823;p51"/>
            <p:cNvSpPr/>
            <p:nvPr/>
          </p:nvSpPr>
          <p:spPr>
            <a:xfrm>
              <a:off x="8328600" y="4266720"/>
              <a:ext cx="21240" cy="43200"/>
            </a:xfrm>
            <a:custGeom>
              <a:avLst/>
              <a:gdLst/>
              <a:ahLst/>
              <a:rect l="l" t="t" r="r" b="b"/>
              <a:pathLst>
                <a:path w="7" h="14">
                  <a:moveTo>
                    <a:pt x="3" y="0"/>
                  </a:moveTo>
                  <a:cubicBezTo>
                    <a:pt x="1" y="0"/>
                    <a:pt x="0" y="2"/>
                    <a:pt x="0" y="4"/>
                  </a:cubicBezTo>
                  <a:cubicBezTo>
                    <a:pt x="0" y="11"/>
                    <a:pt x="0" y="11"/>
                    <a:pt x="0" y="11"/>
                  </a:cubicBezTo>
                  <a:cubicBezTo>
                    <a:pt x="0" y="13"/>
                    <a:pt x="1" y="14"/>
                    <a:pt x="3" y="14"/>
                  </a:cubicBezTo>
                  <a:cubicBezTo>
                    <a:pt x="5" y="14"/>
                    <a:pt x="7" y="13"/>
                    <a:pt x="7" y="11"/>
                  </a:cubicBezTo>
                  <a:cubicBezTo>
                    <a:pt x="7" y="4"/>
                    <a:pt x="7" y="4"/>
                    <a:pt x="7" y="4"/>
                  </a:cubicBezTo>
                  <a:cubicBezTo>
                    <a:pt x="7" y="2"/>
                    <a:pt x="5" y="0"/>
                    <a:pt x="3" y="0"/>
                  </a:cubicBezTo>
                  <a:close/>
                </a:path>
              </a:pathLst>
            </a:custGeom>
            <a:solidFill>
              <a:schemeClr val="dk1"/>
            </a:solidFill>
            <a:ln w="0">
              <a:noFill/>
            </a:ln>
          </p:spPr>
          <p:style>
            <a:lnRef idx="0"/>
            <a:fillRef idx="0"/>
            <a:effectRef idx="0"/>
            <a:fontRef idx="minor"/>
          </p:style>
        </p:sp>
        <p:sp>
          <p:nvSpPr>
            <p:cNvPr id="2851" name="Google Shape;2824;p51"/>
            <p:cNvSpPr/>
            <p:nvPr/>
          </p:nvSpPr>
          <p:spPr>
            <a:xfrm>
              <a:off x="8350560" y="3943080"/>
              <a:ext cx="21240" cy="47160"/>
            </a:xfrm>
            <a:custGeom>
              <a:avLst/>
              <a:gdLst/>
              <a:ahLst/>
              <a:rect l="l" t="t" r="r" b="b"/>
              <a:pathLst>
                <a:path w="7" h="15">
                  <a:moveTo>
                    <a:pt x="4" y="15"/>
                  </a:moveTo>
                  <a:cubicBezTo>
                    <a:pt x="6" y="15"/>
                    <a:pt x="7" y="13"/>
                    <a:pt x="7" y="11"/>
                  </a:cubicBezTo>
                  <a:cubicBezTo>
                    <a:pt x="7" y="4"/>
                    <a:pt x="7" y="4"/>
                    <a:pt x="7" y="4"/>
                  </a:cubicBezTo>
                  <a:cubicBezTo>
                    <a:pt x="7" y="2"/>
                    <a:pt x="6" y="0"/>
                    <a:pt x="4" y="0"/>
                  </a:cubicBezTo>
                  <a:cubicBezTo>
                    <a:pt x="2" y="0"/>
                    <a:pt x="0" y="2"/>
                    <a:pt x="0" y="4"/>
                  </a:cubicBezTo>
                  <a:cubicBezTo>
                    <a:pt x="0" y="11"/>
                    <a:pt x="0" y="11"/>
                    <a:pt x="0" y="11"/>
                  </a:cubicBezTo>
                  <a:cubicBezTo>
                    <a:pt x="0" y="13"/>
                    <a:pt x="2" y="15"/>
                    <a:pt x="4" y="15"/>
                  </a:cubicBezTo>
                  <a:close/>
                </a:path>
              </a:pathLst>
            </a:custGeom>
            <a:solidFill>
              <a:schemeClr val="dk1"/>
            </a:solidFill>
            <a:ln w="0">
              <a:noFill/>
            </a:ln>
          </p:spPr>
          <p:style>
            <a:lnRef idx="0"/>
            <a:fillRef idx="0"/>
            <a:effectRef idx="0"/>
            <a:fontRef idx="minor"/>
          </p:style>
        </p:sp>
        <p:sp>
          <p:nvSpPr>
            <p:cNvPr id="2852" name="Google Shape;2825;p51"/>
            <p:cNvSpPr/>
            <p:nvPr/>
          </p:nvSpPr>
          <p:spPr>
            <a:xfrm>
              <a:off x="8436600" y="4228560"/>
              <a:ext cx="39240" cy="41040"/>
            </a:xfrm>
            <a:custGeom>
              <a:avLst/>
              <a:gdLst/>
              <a:ahLst/>
              <a:rect l="l" t="t" r="r" b="b"/>
              <a:pathLst>
                <a:path w="13" h="13">
                  <a:moveTo>
                    <a:pt x="6" y="2"/>
                  </a:moveTo>
                  <a:cubicBezTo>
                    <a:pt x="5" y="0"/>
                    <a:pt x="3" y="0"/>
                    <a:pt x="1" y="2"/>
                  </a:cubicBezTo>
                  <a:cubicBezTo>
                    <a:pt x="0" y="3"/>
                    <a:pt x="0" y="5"/>
                    <a:pt x="1" y="7"/>
                  </a:cubicBezTo>
                  <a:cubicBezTo>
                    <a:pt x="6" y="12"/>
                    <a:pt x="6" y="12"/>
                    <a:pt x="6" y="12"/>
                  </a:cubicBezTo>
                  <a:cubicBezTo>
                    <a:pt x="8" y="13"/>
                    <a:pt x="10" y="13"/>
                    <a:pt x="11" y="12"/>
                  </a:cubicBezTo>
                  <a:cubicBezTo>
                    <a:pt x="13" y="11"/>
                    <a:pt x="13" y="8"/>
                    <a:pt x="11" y="7"/>
                  </a:cubicBezTo>
                  <a:lnTo>
                    <a:pt x="6" y="2"/>
                  </a:lnTo>
                  <a:close/>
                </a:path>
              </a:pathLst>
            </a:custGeom>
            <a:solidFill>
              <a:schemeClr val="dk1"/>
            </a:solidFill>
            <a:ln w="0">
              <a:noFill/>
            </a:ln>
          </p:spPr>
          <p:style>
            <a:lnRef idx="0"/>
            <a:fillRef idx="0"/>
            <a:effectRef idx="0"/>
            <a:fontRef idx="minor"/>
          </p:style>
        </p:sp>
        <p:sp>
          <p:nvSpPr>
            <p:cNvPr id="2853" name="Google Shape;2826;p51"/>
            <p:cNvSpPr/>
            <p:nvPr/>
          </p:nvSpPr>
          <p:spPr>
            <a:xfrm>
              <a:off x="8486280" y="4126680"/>
              <a:ext cx="47160" cy="25200"/>
            </a:xfrm>
            <a:custGeom>
              <a:avLst/>
              <a:gdLst/>
              <a:ahLst/>
              <a:rect l="l" t="t"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close/>
                </a:path>
              </a:pathLst>
            </a:custGeom>
            <a:solidFill>
              <a:schemeClr val="dk1"/>
            </a:solidFill>
            <a:ln w="0">
              <a:noFill/>
            </a:ln>
          </p:spPr>
          <p:style>
            <a:lnRef idx="0"/>
            <a:fillRef idx="0"/>
            <a:effectRef idx="0"/>
            <a:fontRef idx="minor"/>
          </p:style>
        </p:sp>
        <p:sp>
          <p:nvSpPr>
            <p:cNvPr id="2854" name="Google Shape;2827;p51"/>
            <p:cNvSpPr/>
            <p:nvPr/>
          </p:nvSpPr>
          <p:spPr>
            <a:xfrm>
              <a:off x="8450640" y="4001040"/>
              <a:ext cx="41040" cy="43200"/>
            </a:xfrm>
            <a:custGeom>
              <a:avLst/>
              <a:gdLst/>
              <a:ahLst/>
              <a:rect l="l" t="t" r="r" b="b"/>
              <a:pathLst>
                <a:path w="13" h="14">
                  <a:moveTo>
                    <a:pt x="6" y="12"/>
                  </a:moveTo>
                  <a:cubicBezTo>
                    <a:pt x="12" y="7"/>
                    <a:pt x="12" y="7"/>
                    <a:pt x="12" y="7"/>
                  </a:cubicBezTo>
                  <a:cubicBezTo>
                    <a:pt x="13" y="6"/>
                    <a:pt x="13" y="3"/>
                    <a:pt x="12" y="2"/>
                  </a:cubicBezTo>
                  <a:cubicBezTo>
                    <a:pt x="10" y="0"/>
                    <a:pt x="8" y="0"/>
                    <a:pt x="6" y="2"/>
                  </a:cubicBezTo>
                  <a:cubicBezTo>
                    <a:pt x="1" y="7"/>
                    <a:pt x="1" y="7"/>
                    <a:pt x="1" y="7"/>
                  </a:cubicBezTo>
                  <a:cubicBezTo>
                    <a:pt x="0" y="8"/>
                    <a:pt x="0" y="11"/>
                    <a:pt x="1" y="12"/>
                  </a:cubicBezTo>
                  <a:cubicBezTo>
                    <a:pt x="3" y="14"/>
                    <a:pt x="5" y="14"/>
                    <a:pt x="6" y="12"/>
                  </a:cubicBezTo>
                  <a:close/>
                </a:path>
              </a:pathLst>
            </a:custGeom>
            <a:solidFill>
              <a:schemeClr val="dk1"/>
            </a:solidFill>
            <a:ln w="0">
              <a:noFill/>
            </a:ln>
          </p:spPr>
          <p:style>
            <a:lnRef idx="0"/>
            <a:fillRef idx="0"/>
            <a:effectRef idx="0"/>
            <a:fontRef idx="minor"/>
          </p:style>
        </p:sp>
        <p:sp>
          <p:nvSpPr>
            <p:cNvPr id="2855" name="Google Shape;2828;p51"/>
            <p:cNvSpPr/>
            <p:nvPr/>
          </p:nvSpPr>
          <p:spPr>
            <a:xfrm>
              <a:off x="8234640" y="4012920"/>
              <a:ext cx="228960" cy="230760"/>
            </a:xfrm>
            <a:prstGeom prst="ellipse">
              <a:avLst/>
            </a:prstGeom>
            <a:solidFill>
              <a:schemeClr val="dk1"/>
            </a:solidFill>
            <a:ln w="0">
              <a:noFill/>
            </a:ln>
          </p:spPr>
          <p:style>
            <a:lnRef idx="0"/>
            <a:fillRef idx="0"/>
            <a:effectRef idx="0"/>
            <a:fontRef idx="minor"/>
          </p:style>
        </p:sp>
      </p:grpSp>
      <p:grpSp>
        <p:nvGrpSpPr>
          <p:cNvPr id="2856" name="Google Shape;2829;p51"/>
          <p:cNvGrpSpPr/>
          <p:nvPr/>
        </p:nvGrpSpPr>
        <p:grpSpPr>
          <a:xfrm>
            <a:off x="8901720" y="3943080"/>
            <a:ext cx="366840" cy="366480"/>
            <a:chOff x="8901720" y="3943080"/>
            <a:chExt cx="366840" cy="366480"/>
          </a:xfrm>
        </p:grpSpPr>
        <p:sp>
          <p:nvSpPr>
            <p:cNvPr id="2857" name="Google Shape;2830;p51"/>
            <p:cNvSpPr/>
            <p:nvPr/>
          </p:nvSpPr>
          <p:spPr>
            <a:xfrm>
              <a:off x="9015480" y="3943080"/>
              <a:ext cx="25200" cy="47160"/>
            </a:xfrm>
            <a:custGeom>
              <a:avLst/>
              <a:gdLst/>
              <a:ahLst/>
              <a:rect l="l" t="t" r="r" b="b"/>
              <a:pathLst>
                <a:path w="8" h="15">
                  <a:moveTo>
                    <a:pt x="4" y="15"/>
                  </a:moveTo>
                  <a:cubicBezTo>
                    <a:pt x="6" y="15"/>
                    <a:pt x="8" y="13"/>
                    <a:pt x="8" y="11"/>
                  </a:cubicBezTo>
                  <a:cubicBezTo>
                    <a:pt x="8" y="4"/>
                    <a:pt x="8" y="4"/>
                    <a:pt x="8" y="4"/>
                  </a:cubicBezTo>
                  <a:cubicBezTo>
                    <a:pt x="8" y="2"/>
                    <a:pt x="6" y="0"/>
                    <a:pt x="4" y="0"/>
                  </a:cubicBezTo>
                  <a:cubicBezTo>
                    <a:pt x="2" y="0"/>
                    <a:pt x="0" y="2"/>
                    <a:pt x="0" y="4"/>
                  </a:cubicBezTo>
                  <a:cubicBezTo>
                    <a:pt x="0" y="11"/>
                    <a:pt x="0" y="11"/>
                    <a:pt x="0" y="11"/>
                  </a:cubicBezTo>
                  <a:cubicBezTo>
                    <a:pt x="0" y="13"/>
                    <a:pt x="2" y="15"/>
                    <a:pt x="4" y="15"/>
                  </a:cubicBezTo>
                  <a:close/>
                </a:path>
              </a:pathLst>
            </a:custGeom>
            <a:solidFill>
              <a:schemeClr val="dk1"/>
            </a:solidFill>
            <a:ln w="0">
              <a:noFill/>
            </a:ln>
          </p:spPr>
          <p:style>
            <a:lnRef idx="0"/>
            <a:fillRef idx="0"/>
            <a:effectRef idx="0"/>
            <a:fontRef idx="minor"/>
          </p:style>
        </p:sp>
        <p:sp>
          <p:nvSpPr>
            <p:cNvPr id="2858" name="Google Shape;2831;p51"/>
            <p:cNvSpPr/>
            <p:nvPr/>
          </p:nvSpPr>
          <p:spPr>
            <a:xfrm>
              <a:off x="8929800" y="3987000"/>
              <a:ext cx="41040" cy="41040"/>
            </a:xfrm>
            <a:custGeom>
              <a:avLst/>
              <a:gdLst/>
              <a:ahLst/>
              <a:rect l="l" t="t" r="r" b="b"/>
              <a:pathLst>
                <a:path w="13" h="13">
                  <a:moveTo>
                    <a:pt x="6" y="12"/>
                  </a:moveTo>
                  <a:cubicBezTo>
                    <a:pt x="8" y="13"/>
                    <a:pt x="10" y="13"/>
                    <a:pt x="12" y="12"/>
                  </a:cubicBezTo>
                  <a:cubicBezTo>
                    <a:pt x="13" y="10"/>
                    <a:pt x="13" y="8"/>
                    <a:pt x="12" y="7"/>
                  </a:cubicBezTo>
                  <a:cubicBezTo>
                    <a:pt x="6" y="2"/>
                    <a:pt x="6" y="2"/>
                    <a:pt x="6" y="2"/>
                  </a:cubicBezTo>
                  <a:cubicBezTo>
                    <a:pt x="5" y="0"/>
                    <a:pt x="3" y="0"/>
                    <a:pt x="1" y="2"/>
                  </a:cubicBezTo>
                  <a:cubicBezTo>
                    <a:pt x="0" y="3"/>
                    <a:pt x="0" y="5"/>
                    <a:pt x="1" y="7"/>
                  </a:cubicBezTo>
                  <a:lnTo>
                    <a:pt x="6" y="12"/>
                  </a:lnTo>
                  <a:close/>
                </a:path>
              </a:pathLst>
            </a:custGeom>
            <a:solidFill>
              <a:schemeClr val="dk1"/>
            </a:solidFill>
            <a:ln w="0">
              <a:noFill/>
            </a:ln>
          </p:spPr>
          <p:style>
            <a:lnRef idx="0"/>
            <a:fillRef idx="0"/>
            <a:effectRef idx="0"/>
            <a:fontRef idx="minor"/>
          </p:style>
        </p:sp>
        <p:sp>
          <p:nvSpPr>
            <p:cNvPr id="2859" name="Google Shape;2832;p51"/>
            <p:cNvSpPr/>
            <p:nvPr/>
          </p:nvSpPr>
          <p:spPr>
            <a:xfrm>
              <a:off x="8901720" y="4082760"/>
              <a:ext cx="47160" cy="21240"/>
            </a:xfrm>
            <a:custGeom>
              <a:avLst/>
              <a:gdLst/>
              <a:ahLst/>
              <a:rect l="l" t="t" r="r" b="b"/>
              <a:pathLst>
                <a:path w="15" h="7">
                  <a:moveTo>
                    <a:pt x="11" y="0"/>
                  </a:moveTo>
                  <a:cubicBezTo>
                    <a:pt x="4" y="0"/>
                    <a:pt x="4" y="0"/>
                    <a:pt x="4" y="0"/>
                  </a:cubicBezTo>
                  <a:cubicBezTo>
                    <a:pt x="2" y="0"/>
                    <a:pt x="0" y="1"/>
                    <a:pt x="0" y="3"/>
                  </a:cubicBezTo>
                  <a:cubicBezTo>
                    <a:pt x="0" y="5"/>
                    <a:pt x="2" y="7"/>
                    <a:pt x="4" y="7"/>
                  </a:cubicBezTo>
                  <a:cubicBezTo>
                    <a:pt x="11" y="7"/>
                    <a:pt x="11" y="7"/>
                    <a:pt x="11" y="7"/>
                  </a:cubicBezTo>
                  <a:cubicBezTo>
                    <a:pt x="13" y="7"/>
                    <a:pt x="15" y="5"/>
                    <a:pt x="15" y="3"/>
                  </a:cubicBezTo>
                  <a:cubicBezTo>
                    <a:pt x="15" y="1"/>
                    <a:pt x="13" y="0"/>
                    <a:pt x="11" y="0"/>
                  </a:cubicBezTo>
                  <a:close/>
                </a:path>
              </a:pathLst>
            </a:custGeom>
            <a:solidFill>
              <a:schemeClr val="dk1"/>
            </a:solidFill>
            <a:ln w="0">
              <a:noFill/>
            </a:ln>
          </p:spPr>
          <p:style>
            <a:lnRef idx="0"/>
            <a:fillRef idx="0"/>
            <a:effectRef idx="0"/>
            <a:fontRef idx="minor"/>
          </p:style>
        </p:sp>
        <p:sp>
          <p:nvSpPr>
            <p:cNvPr id="2860" name="Google Shape;2833;p51"/>
            <p:cNvSpPr/>
            <p:nvPr/>
          </p:nvSpPr>
          <p:spPr>
            <a:xfrm>
              <a:off x="9091440" y="3971160"/>
              <a:ext cx="41040" cy="41040"/>
            </a:xfrm>
            <a:custGeom>
              <a:avLst/>
              <a:gdLst/>
              <a:ahLst/>
              <a:rect l="l" t="t" r="r" b="b"/>
              <a:pathLst>
                <a:path w="13" h="13">
                  <a:moveTo>
                    <a:pt x="7" y="12"/>
                  </a:moveTo>
                  <a:cubicBezTo>
                    <a:pt x="12" y="7"/>
                    <a:pt x="12" y="7"/>
                    <a:pt x="12" y="7"/>
                  </a:cubicBezTo>
                  <a:cubicBezTo>
                    <a:pt x="13" y="5"/>
                    <a:pt x="13" y="3"/>
                    <a:pt x="12" y="1"/>
                  </a:cubicBezTo>
                  <a:cubicBezTo>
                    <a:pt x="12" y="1"/>
                    <a:pt x="12" y="1"/>
                    <a:pt x="12" y="1"/>
                  </a:cubicBezTo>
                  <a:cubicBezTo>
                    <a:pt x="10" y="0"/>
                    <a:pt x="8" y="0"/>
                    <a:pt x="7" y="1"/>
                  </a:cubicBezTo>
                  <a:cubicBezTo>
                    <a:pt x="2" y="7"/>
                    <a:pt x="2" y="7"/>
                    <a:pt x="2" y="7"/>
                  </a:cubicBezTo>
                  <a:cubicBezTo>
                    <a:pt x="0" y="8"/>
                    <a:pt x="0" y="10"/>
                    <a:pt x="2" y="12"/>
                  </a:cubicBezTo>
                  <a:cubicBezTo>
                    <a:pt x="3" y="13"/>
                    <a:pt x="5" y="13"/>
                    <a:pt x="7" y="12"/>
                  </a:cubicBezTo>
                  <a:close/>
                </a:path>
              </a:pathLst>
            </a:custGeom>
            <a:solidFill>
              <a:schemeClr val="dk1"/>
            </a:solidFill>
            <a:ln w="0">
              <a:noFill/>
            </a:ln>
          </p:spPr>
          <p:style>
            <a:lnRef idx="0"/>
            <a:fillRef idx="0"/>
            <a:effectRef idx="0"/>
            <a:fontRef idx="minor"/>
          </p:style>
        </p:sp>
        <p:sp>
          <p:nvSpPr>
            <p:cNvPr id="2861" name="Google Shape;2834;p51"/>
            <p:cNvSpPr/>
            <p:nvPr/>
          </p:nvSpPr>
          <p:spPr>
            <a:xfrm>
              <a:off x="8971560" y="4012920"/>
              <a:ext cx="133200" cy="111240"/>
            </a:xfrm>
            <a:custGeom>
              <a:avLst/>
              <a:gdLst/>
              <a:ahLst/>
              <a:rect l="l" t="t" r="r" b="b"/>
              <a:pathLst>
                <a:path w="42" h="35">
                  <a:moveTo>
                    <a:pt x="25" y="25"/>
                  </a:moveTo>
                  <a:cubicBezTo>
                    <a:pt x="27" y="26"/>
                    <a:pt x="27" y="26"/>
                    <a:pt x="27" y="26"/>
                  </a:cubicBezTo>
                  <a:cubicBezTo>
                    <a:pt x="31" y="21"/>
                    <a:pt x="36" y="17"/>
                    <a:pt x="42" y="14"/>
                  </a:cubicBezTo>
                  <a:cubicBezTo>
                    <a:pt x="39" y="6"/>
                    <a:pt x="31" y="0"/>
                    <a:pt x="22" y="0"/>
                  </a:cubicBezTo>
                  <a:cubicBezTo>
                    <a:pt x="10" y="0"/>
                    <a:pt x="0" y="10"/>
                    <a:pt x="0" y="22"/>
                  </a:cubicBezTo>
                  <a:cubicBezTo>
                    <a:pt x="0" y="27"/>
                    <a:pt x="1" y="31"/>
                    <a:pt x="4" y="35"/>
                  </a:cubicBezTo>
                  <a:cubicBezTo>
                    <a:pt x="9" y="29"/>
                    <a:pt x="17" y="25"/>
                    <a:pt x="25" y="25"/>
                  </a:cubicBezTo>
                  <a:close/>
                </a:path>
              </a:pathLst>
            </a:custGeom>
            <a:solidFill>
              <a:schemeClr val="dk1"/>
            </a:solidFill>
            <a:ln w="0">
              <a:noFill/>
            </a:ln>
          </p:spPr>
          <p:style>
            <a:lnRef idx="0"/>
            <a:fillRef idx="0"/>
            <a:effectRef idx="0"/>
            <a:fontRef idx="minor"/>
          </p:style>
        </p:sp>
        <p:sp>
          <p:nvSpPr>
            <p:cNvPr id="2862" name="Google Shape;2835;p51"/>
            <p:cNvSpPr/>
            <p:nvPr/>
          </p:nvSpPr>
          <p:spPr>
            <a:xfrm>
              <a:off x="8949600" y="4082760"/>
              <a:ext cx="318960" cy="226800"/>
            </a:xfrm>
            <a:custGeom>
              <a:avLst/>
              <a:gdLst/>
              <a:ahLst/>
              <a:rect l="l" t="t" r="r" b="b"/>
              <a:pathLst>
                <a:path w="101" h="72">
                  <a:moveTo>
                    <a:pt x="93" y="36"/>
                  </a:moveTo>
                  <a:cubicBezTo>
                    <a:pt x="94" y="33"/>
                    <a:pt x="94" y="31"/>
                    <a:pt x="94" y="29"/>
                  </a:cubicBezTo>
                  <a:cubicBezTo>
                    <a:pt x="94" y="13"/>
                    <a:pt x="81" y="0"/>
                    <a:pt x="65" y="0"/>
                  </a:cubicBezTo>
                  <a:cubicBezTo>
                    <a:pt x="54" y="0"/>
                    <a:pt x="44" y="6"/>
                    <a:pt x="39" y="16"/>
                  </a:cubicBezTo>
                  <a:cubicBezTo>
                    <a:pt x="37" y="15"/>
                    <a:pt x="35" y="14"/>
                    <a:pt x="32" y="14"/>
                  </a:cubicBezTo>
                  <a:cubicBezTo>
                    <a:pt x="22" y="14"/>
                    <a:pt x="15" y="22"/>
                    <a:pt x="14" y="32"/>
                  </a:cubicBezTo>
                  <a:cubicBezTo>
                    <a:pt x="6" y="36"/>
                    <a:pt x="0" y="43"/>
                    <a:pt x="0" y="51"/>
                  </a:cubicBezTo>
                  <a:cubicBezTo>
                    <a:pt x="0" y="63"/>
                    <a:pt x="13" y="72"/>
                    <a:pt x="29" y="72"/>
                  </a:cubicBezTo>
                  <a:cubicBezTo>
                    <a:pt x="72" y="72"/>
                    <a:pt x="72" y="72"/>
                    <a:pt x="72" y="72"/>
                  </a:cubicBezTo>
                  <a:cubicBezTo>
                    <a:pt x="88" y="72"/>
                    <a:pt x="101" y="63"/>
                    <a:pt x="101" y="51"/>
                  </a:cubicBezTo>
                  <a:cubicBezTo>
                    <a:pt x="101" y="45"/>
                    <a:pt x="98" y="40"/>
                    <a:pt x="93" y="36"/>
                  </a:cubicBezTo>
                  <a:close/>
                </a:path>
              </a:pathLst>
            </a:custGeom>
            <a:solidFill>
              <a:schemeClr val="dk1"/>
            </a:solidFill>
            <a:ln w="0">
              <a:noFill/>
            </a:ln>
          </p:spPr>
          <p:style>
            <a:lnRef idx="0"/>
            <a:fillRef idx="0"/>
            <a:effectRef idx="0"/>
            <a:fontRef idx="minor"/>
          </p:style>
        </p:sp>
      </p:grpSp>
      <p:sp>
        <p:nvSpPr>
          <p:cNvPr id="2863" name="Google Shape;2836;p51"/>
          <p:cNvSpPr/>
          <p:nvPr/>
        </p:nvSpPr>
        <p:spPr>
          <a:xfrm>
            <a:off x="844200" y="4681800"/>
            <a:ext cx="322920" cy="368640"/>
          </a:xfrm>
          <a:custGeom>
            <a:avLst/>
            <a:gdLst/>
            <a:ahLst/>
            <a:rect l="l" t="t" r="r" b="b"/>
            <a:pathLst>
              <a:path w="102" h="116">
                <a:moveTo>
                  <a:pt x="94" y="35"/>
                </a:moveTo>
                <a:cubicBezTo>
                  <a:pt x="94" y="33"/>
                  <a:pt x="95" y="31"/>
                  <a:pt x="95" y="29"/>
                </a:cubicBezTo>
                <a:cubicBezTo>
                  <a:pt x="95" y="13"/>
                  <a:pt x="82" y="0"/>
                  <a:pt x="66" y="0"/>
                </a:cubicBezTo>
                <a:cubicBezTo>
                  <a:pt x="54" y="0"/>
                  <a:pt x="45" y="6"/>
                  <a:pt x="40" y="15"/>
                </a:cubicBezTo>
                <a:cubicBezTo>
                  <a:pt x="38" y="15"/>
                  <a:pt x="35" y="14"/>
                  <a:pt x="33" y="14"/>
                </a:cubicBezTo>
                <a:cubicBezTo>
                  <a:pt x="23" y="14"/>
                  <a:pt x="15" y="22"/>
                  <a:pt x="15" y="32"/>
                </a:cubicBezTo>
                <a:cubicBezTo>
                  <a:pt x="6" y="35"/>
                  <a:pt x="0" y="42"/>
                  <a:pt x="0" y="50"/>
                </a:cubicBezTo>
                <a:cubicBezTo>
                  <a:pt x="0" y="62"/>
                  <a:pt x="13" y="72"/>
                  <a:pt x="29" y="72"/>
                </a:cubicBezTo>
                <a:cubicBezTo>
                  <a:pt x="33" y="72"/>
                  <a:pt x="33" y="72"/>
                  <a:pt x="33" y="72"/>
                </a:cubicBezTo>
                <a:cubicBezTo>
                  <a:pt x="22" y="87"/>
                  <a:pt x="22" y="87"/>
                  <a:pt x="22" y="87"/>
                </a:cubicBezTo>
                <a:cubicBezTo>
                  <a:pt x="40" y="87"/>
                  <a:pt x="40" y="87"/>
                  <a:pt x="40" y="87"/>
                </a:cubicBezTo>
                <a:cubicBezTo>
                  <a:pt x="22" y="116"/>
                  <a:pt x="22" y="116"/>
                  <a:pt x="22" y="116"/>
                </a:cubicBezTo>
                <a:cubicBezTo>
                  <a:pt x="66" y="79"/>
                  <a:pt x="66" y="79"/>
                  <a:pt x="66" y="79"/>
                </a:cubicBezTo>
                <a:cubicBezTo>
                  <a:pt x="44" y="79"/>
                  <a:pt x="44" y="79"/>
                  <a:pt x="44" y="79"/>
                </a:cubicBezTo>
                <a:cubicBezTo>
                  <a:pt x="51" y="72"/>
                  <a:pt x="51" y="72"/>
                  <a:pt x="51" y="72"/>
                </a:cubicBezTo>
                <a:cubicBezTo>
                  <a:pt x="73" y="72"/>
                  <a:pt x="73" y="72"/>
                  <a:pt x="73" y="72"/>
                </a:cubicBezTo>
                <a:cubicBezTo>
                  <a:pt x="89" y="72"/>
                  <a:pt x="102" y="62"/>
                  <a:pt x="102" y="50"/>
                </a:cubicBezTo>
                <a:cubicBezTo>
                  <a:pt x="102" y="45"/>
                  <a:pt x="99" y="39"/>
                  <a:pt x="94" y="35"/>
                </a:cubicBezTo>
                <a:close/>
              </a:path>
            </a:pathLst>
          </a:custGeom>
          <a:solidFill>
            <a:schemeClr val="dk1"/>
          </a:solidFill>
          <a:ln w="0">
            <a:noFill/>
          </a:ln>
        </p:spPr>
        <p:style>
          <a:lnRef idx="0"/>
          <a:fillRef idx="0"/>
          <a:effectRef idx="0"/>
          <a:fontRef idx="minor"/>
        </p:style>
      </p:sp>
      <p:grpSp>
        <p:nvGrpSpPr>
          <p:cNvPr id="2864" name="Google Shape;2837;p51"/>
          <p:cNvGrpSpPr/>
          <p:nvPr/>
        </p:nvGrpSpPr>
        <p:grpSpPr>
          <a:xfrm>
            <a:off x="1535040" y="4681800"/>
            <a:ext cx="322920" cy="368640"/>
            <a:chOff x="1535040" y="4681800"/>
            <a:chExt cx="322920" cy="368640"/>
          </a:xfrm>
        </p:grpSpPr>
        <p:sp>
          <p:nvSpPr>
            <p:cNvPr id="2865" name="Google Shape;2838;p51"/>
            <p:cNvSpPr/>
            <p:nvPr/>
          </p:nvSpPr>
          <p:spPr>
            <a:xfrm>
              <a:off x="1535040" y="4681800"/>
              <a:ext cx="322920" cy="228960"/>
            </a:xfrm>
            <a:custGeom>
              <a:avLst/>
              <a:gdLst/>
              <a:ahLst/>
              <a:rect l="l" t="t" r="r" b="b"/>
              <a:pathLst>
                <a:path w="102" h="72">
                  <a:moveTo>
                    <a:pt x="94" y="35"/>
                  </a:moveTo>
                  <a:cubicBezTo>
                    <a:pt x="94" y="33"/>
                    <a:pt x="95" y="31"/>
                    <a:pt x="95" y="29"/>
                  </a:cubicBezTo>
                  <a:cubicBezTo>
                    <a:pt x="95" y="13"/>
                    <a:pt x="82" y="0"/>
                    <a:pt x="65" y="0"/>
                  </a:cubicBezTo>
                  <a:cubicBezTo>
                    <a:pt x="54" y="0"/>
                    <a:pt x="45" y="6"/>
                    <a:pt x="40" y="15"/>
                  </a:cubicBezTo>
                  <a:cubicBezTo>
                    <a:pt x="38" y="15"/>
                    <a:pt x="35" y="14"/>
                    <a:pt x="33" y="14"/>
                  </a:cubicBezTo>
                  <a:cubicBezTo>
                    <a:pt x="23" y="14"/>
                    <a:pt x="15" y="22"/>
                    <a:pt x="15" y="32"/>
                  </a:cubicBezTo>
                  <a:cubicBezTo>
                    <a:pt x="6" y="35"/>
                    <a:pt x="0" y="42"/>
                    <a:pt x="0" y="50"/>
                  </a:cubicBezTo>
                  <a:cubicBezTo>
                    <a:pt x="0" y="62"/>
                    <a:pt x="13" y="72"/>
                    <a:pt x="29" y="72"/>
                  </a:cubicBezTo>
                  <a:cubicBezTo>
                    <a:pt x="73" y="72"/>
                    <a:pt x="73" y="72"/>
                    <a:pt x="73" y="72"/>
                  </a:cubicBezTo>
                  <a:cubicBezTo>
                    <a:pt x="89" y="72"/>
                    <a:pt x="102" y="62"/>
                    <a:pt x="102" y="50"/>
                  </a:cubicBezTo>
                  <a:cubicBezTo>
                    <a:pt x="102" y="45"/>
                    <a:pt x="99" y="39"/>
                    <a:pt x="94" y="35"/>
                  </a:cubicBezTo>
                  <a:close/>
                </a:path>
              </a:pathLst>
            </a:custGeom>
            <a:solidFill>
              <a:schemeClr val="dk1"/>
            </a:solidFill>
            <a:ln w="0">
              <a:noFill/>
            </a:ln>
          </p:spPr>
          <p:style>
            <a:lnRef idx="0"/>
            <a:fillRef idx="0"/>
            <a:effectRef idx="0"/>
            <a:fontRef idx="minor"/>
          </p:style>
        </p:sp>
        <p:sp>
          <p:nvSpPr>
            <p:cNvPr id="2866" name="Google Shape;2839;p51"/>
            <p:cNvSpPr/>
            <p:nvPr/>
          </p:nvSpPr>
          <p:spPr>
            <a:xfrm>
              <a:off x="1535040" y="4933440"/>
              <a:ext cx="21240" cy="25200"/>
            </a:xfrm>
            <a:prstGeom prst="ellipse">
              <a:avLst/>
            </a:prstGeom>
            <a:solidFill>
              <a:schemeClr val="dk1"/>
            </a:solidFill>
            <a:ln w="0">
              <a:noFill/>
            </a:ln>
          </p:spPr>
          <p:style>
            <a:lnRef idx="0"/>
            <a:fillRef idx="0"/>
            <a:effectRef idx="0"/>
            <a:fontRef idx="minor"/>
          </p:style>
        </p:sp>
        <p:sp>
          <p:nvSpPr>
            <p:cNvPr id="2867" name="Google Shape;2840;p51"/>
            <p:cNvSpPr/>
            <p:nvPr/>
          </p:nvSpPr>
          <p:spPr>
            <a:xfrm>
              <a:off x="1604880" y="4933440"/>
              <a:ext cx="21240" cy="25200"/>
            </a:xfrm>
            <a:prstGeom prst="ellipse">
              <a:avLst/>
            </a:prstGeom>
            <a:solidFill>
              <a:schemeClr val="dk1"/>
            </a:solidFill>
            <a:ln w="0">
              <a:noFill/>
            </a:ln>
          </p:spPr>
          <p:style>
            <a:lnRef idx="0"/>
            <a:fillRef idx="0"/>
            <a:effectRef idx="0"/>
            <a:fontRef idx="minor"/>
          </p:style>
        </p:sp>
        <p:sp>
          <p:nvSpPr>
            <p:cNvPr id="2868" name="Google Shape;2841;p51"/>
            <p:cNvSpPr/>
            <p:nvPr/>
          </p:nvSpPr>
          <p:spPr>
            <a:xfrm>
              <a:off x="1674720" y="4933440"/>
              <a:ext cx="21240" cy="25200"/>
            </a:xfrm>
            <a:prstGeom prst="ellipse">
              <a:avLst/>
            </a:prstGeom>
            <a:solidFill>
              <a:schemeClr val="dk1"/>
            </a:solidFill>
            <a:ln w="0">
              <a:noFill/>
            </a:ln>
          </p:spPr>
          <p:style>
            <a:lnRef idx="0"/>
            <a:fillRef idx="0"/>
            <a:effectRef idx="0"/>
            <a:fontRef idx="minor"/>
          </p:style>
        </p:sp>
        <p:sp>
          <p:nvSpPr>
            <p:cNvPr id="2869" name="Google Shape;2842;p51"/>
            <p:cNvSpPr/>
            <p:nvPr/>
          </p:nvSpPr>
          <p:spPr>
            <a:xfrm>
              <a:off x="1740600" y="4933440"/>
              <a:ext cx="25200" cy="25200"/>
            </a:xfrm>
            <a:prstGeom prst="ellipse">
              <a:avLst/>
            </a:prstGeom>
            <a:solidFill>
              <a:schemeClr val="dk1"/>
            </a:solidFill>
            <a:ln w="0">
              <a:noFill/>
            </a:ln>
          </p:spPr>
          <p:style>
            <a:lnRef idx="0"/>
            <a:fillRef idx="0"/>
            <a:effectRef idx="0"/>
            <a:fontRef idx="minor"/>
          </p:style>
        </p:sp>
        <p:sp>
          <p:nvSpPr>
            <p:cNvPr id="2870" name="Google Shape;2843;p51"/>
            <p:cNvSpPr/>
            <p:nvPr/>
          </p:nvSpPr>
          <p:spPr>
            <a:xfrm>
              <a:off x="1582920" y="4981320"/>
              <a:ext cx="21240" cy="21240"/>
            </a:xfrm>
            <a:prstGeom prst="ellipse">
              <a:avLst/>
            </a:prstGeom>
            <a:solidFill>
              <a:schemeClr val="dk1"/>
            </a:solidFill>
            <a:ln w="0">
              <a:noFill/>
            </a:ln>
          </p:spPr>
          <p:style>
            <a:lnRef idx="0"/>
            <a:fillRef idx="0"/>
            <a:effectRef idx="0"/>
            <a:fontRef idx="minor"/>
          </p:style>
        </p:sp>
        <p:sp>
          <p:nvSpPr>
            <p:cNvPr id="2871" name="Google Shape;2844;p51"/>
            <p:cNvSpPr/>
            <p:nvPr/>
          </p:nvSpPr>
          <p:spPr>
            <a:xfrm>
              <a:off x="1648800" y="4981320"/>
              <a:ext cx="25200" cy="21240"/>
            </a:xfrm>
            <a:prstGeom prst="ellipse">
              <a:avLst/>
            </a:prstGeom>
            <a:solidFill>
              <a:schemeClr val="dk1"/>
            </a:solidFill>
            <a:ln w="0">
              <a:noFill/>
            </a:ln>
          </p:spPr>
          <p:style>
            <a:lnRef idx="0"/>
            <a:fillRef idx="0"/>
            <a:effectRef idx="0"/>
            <a:fontRef idx="minor"/>
          </p:style>
        </p:sp>
        <p:sp>
          <p:nvSpPr>
            <p:cNvPr id="2872" name="Google Shape;2845;p51"/>
            <p:cNvSpPr/>
            <p:nvPr/>
          </p:nvSpPr>
          <p:spPr>
            <a:xfrm>
              <a:off x="1718640" y="4981320"/>
              <a:ext cx="21240" cy="21240"/>
            </a:xfrm>
            <a:prstGeom prst="ellipse">
              <a:avLst/>
            </a:prstGeom>
            <a:solidFill>
              <a:schemeClr val="dk1"/>
            </a:solidFill>
            <a:ln w="0">
              <a:noFill/>
            </a:ln>
          </p:spPr>
          <p:style>
            <a:lnRef idx="0"/>
            <a:fillRef idx="0"/>
            <a:effectRef idx="0"/>
            <a:fontRef idx="minor"/>
          </p:style>
        </p:sp>
        <p:sp>
          <p:nvSpPr>
            <p:cNvPr id="2873" name="Google Shape;2846;p51"/>
            <p:cNvSpPr/>
            <p:nvPr/>
          </p:nvSpPr>
          <p:spPr>
            <a:xfrm>
              <a:off x="1788480" y="4981320"/>
              <a:ext cx="21240" cy="21240"/>
            </a:xfrm>
            <a:prstGeom prst="ellipse">
              <a:avLst/>
            </a:prstGeom>
            <a:solidFill>
              <a:schemeClr val="dk1"/>
            </a:solidFill>
            <a:ln w="0">
              <a:noFill/>
            </a:ln>
          </p:spPr>
          <p:style>
            <a:lnRef idx="0"/>
            <a:fillRef idx="0"/>
            <a:effectRef idx="0"/>
            <a:fontRef idx="minor"/>
          </p:style>
        </p:sp>
        <p:sp>
          <p:nvSpPr>
            <p:cNvPr id="2874" name="Google Shape;2847;p51"/>
            <p:cNvSpPr/>
            <p:nvPr/>
          </p:nvSpPr>
          <p:spPr>
            <a:xfrm>
              <a:off x="1535040" y="5025240"/>
              <a:ext cx="21240" cy="25200"/>
            </a:xfrm>
            <a:prstGeom prst="ellipse">
              <a:avLst/>
            </a:prstGeom>
            <a:solidFill>
              <a:schemeClr val="dk1"/>
            </a:solidFill>
            <a:ln w="0">
              <a:noFill/>
            </a:ln>
          </p:spPr>
          <p:style>
            <a:lnRef idx="0"/>
            <a:fillRef idx="0"/>
            <a:effectRef idx="0"/>
            <a:fontRef idx="minor"/>
          </p:style>
        </p:sp>
        <p:sp>
          <p:nvSpPr>
            <p:cNvPr id="2875" name="Google Shape;2848;p51"/>
            <p:cNvSpPr/>
            <p:nvPr/>
          </p:nvSpPr>
          <p:spPr>
            <a:xfrm>
              <a:off x="1604880" y="5025240"/>
              <a:ext cx="21240" cy="25200"/>
            </a:xfrm>
            <a:prstGeom prst="ellipse">
              <a:avLst/>
            </a:prstGeom>
            <a:solidFill>
              <a:schemeClr val="dk1"/>
            </a:solidFill>
            <a:ln w="0">
              <a:noFill/>
            </a:ln>
          </p:spPr>
          <p:style>
            <a:lnRef idx="0"/>
            <a:fillRef idx="0"/>
            <a:effectRef idx="0"/>
            <a:fontRef idx="minor"/>
          </p:style>
        </p:sp>
        <p:sp>
          <p:nvSpPr>
            <p:cNvPr id="2876" name="Google Shape;2849;p51"/>
            <p:cNvSpPr/>
            <p:nvPr/>
          </p:nvSpPr>
          <p:spPr>
            <a:xfrm>
              <a:off x="1674720" y="5025240"/>
              <a:ext cx="21240" cy="25200"/>
            </a:xfrm>
            <a:prstGeom prst="ellipse">
              <a:avLst/>
            </a:prstGeom>
            <a:solidFill>
              <a:schemeClr val="dk1"/>
            </a:solidFill>
            <a:ln w="0">
              <a:noFill/>
            </a:ln>
          </p:spPr>
          <p:style>
            <a:lnRef idx="0"/>
            <a:fillRef idx="0"/>
            <a:effectRef idx="0"/>
            <a:fontRef idx="minor"/>
          </p:style>
        </p:sp>
        <p:sp>
          <p:nvSpPr>
            <p:cNvPr id="2877" name="Google Shape;2850;p51"/>
            <p:cNvSpPr/>
            <p:nvPr/>
          </p:nvSpPr>
          <p:spPr>
            <a:xfrm>
              <a:off x="1740600" y="5025240"/>
              <a:ext cx="25200" cy="25200"/>
            </a:xfrm>
            <a:prstGeom prst="ellipse">
              <a:avLst/>
            </a:prstGeom>
            <a:solidFill>
              <a:schemeClr val="dk1"/>
            </a:solidFill>
            <a:ln w="0">
              <a:noFill/>
            </a:ln>
          </p:spPr>
          <p:style>
            <a:lnRef idx="0"/>
            <a:fillRef idx="0"/>
            <a:effectRef idx="0"/>
            <a:fontRef idx="minor"/>
          </p:style>
        </p:sp>
      </p:grpSp>
      <p:grpSp>
        <p:nvGrpSpPr>
          <p:cNvPr id="2878" name="Google Shape;2851;p51"/>
          <p:cNvGrpSpPr/>
          <p:nvPr/>
        </p:nvGrpSpPr>
        <p:grpSpPr>
          <a:xfrm>
            <a:off x="2269800" y="4681800"/>
            <a:ext cx="322920" cy="368640"/>
            <a:chOff x="2269800" y="4681800"/>
            <a:chExt cx="322920" cy="368640"/>
          </a:xfrm>
        </p:grpSpPr>
        <p:sp>
          <p:nvSpPr>
            <p:cNvPr id="2879" name="Google Shape;2852;p51"/>
            <p:cNvSpPr/>
            <p:nvPr/>
          </p:nvSpPr>
          <p:spPr>
            <a:xfrm>
              <a:off x="2269800" y="4681800"/>
              <a:ext cx="322920" cy="228960"/>
            </a:xfrm>
            <a:custGeom>
              <a:avLst/>
              <a:gdLst/>
              <a:ahLst/>
              <a:rect l="l" t="t" r="r" b="b"/>
              <a:pathLst>
                <a:path w="102" h="72">
                  <a:moveTo>
                    <a:pt x="94" y="35"/>
                  </a:moveTo>
                  <a:cubicBezTo>
                    <a:pt x="94" y="33"/>
                    <a:pt x="95" y="31"/>
                    <a:pt x="95" y="29"/>
                  </a:cubicBezTo>
                  <a:cubicBezTo>
                    <a:pt x="95" y="13"/>
                    <a:pt x="82" y="0"/>
                    <a:pt x="66" y="0"/>
                  </a:cubicBezTo>
                  <a:cubicBezTo>
                    <a:pt x="55" y="0"/>
                    <a:pt x="45" y="6"/>
                    <a:pt x="40" y="15"/>
                  </a:cubicBezTo>
                  <a:cubicBezTo>
                    <a:pt x="38" y="15"/>
                    <a:pt x="36" y="14"/>
                    <a:pt x="33" y="14"/>
                  </a:cubicBezTo>
                  <a:cubicBezTo>
                    <a:pt x="23" y="14"/>
                    <a:pt x="15" y="22"/>
                    <a:pt x="15" y="32"/>
                  </a:cubicBezTo>
                  <a:cubicBezTo>
                    <a:pt x="6" y="35"/>
                    <a:pt x="0" y="42"/>
                    <a:pt x="0" y="50"/>
                  </a:cubicBezTo>
                  <a:cubicBezTo>
                    <a:pt x="0" y="62"/>
                    <a:pt x="14" y="72"/>
                    <a:pt x="29" y="72"/>
                  </a:cubicBezTo>
                  <a:cubicBezTo>
                    <a:pt x="73" y="72"/>
                    <a:pt x="73" y="72"/>
                    <a:pt x="73" y="72"/>
                  </a:cubicBezTo>
                  <a:cubicBezTo>
                    <a:pt x="89" y="72"/>
                    <a:pt x="102" y="62"/>
                    <a:pt x="102" y="50"/>
                  </a:cubicBezTo>
                  <a:cubicBezTo>
                    <a:pt x="102" y="45"/>
                    <a:pt x="99" y="39"/>
                    <a:pt x="94" y="35"/>
                  </a:cubicBezTo>
                  <a:close/>
                </a:path>
              </a:pathLst>
            </a:custGeom>
            <a:solidFill>
              <a:schemeClr val="dk1"/>
            </a:solidFill>
            <a:ln w="0">
              <a:noFill/>
            </a:ln>
          </p:spPr>
          <p:style>
            <a:lnRef idx="0"/>
            <a:fillRef idx="0"/>
            <a:effectRef idx="0"/>
            <a:fontRef idx="minor"/>
          </p:style>
        </p:sp>
        <p:sp>
          <p:nvSpPr>
            <p:cNvPr id="2880" name="Google Shape;2853;p51"/>
            <p:cNvSpPr/>
            <p:nvPr/>
          </p:nvSpPr>
          <p:spPr>
            <a:xfrm>
              <a:off x="2269800" y="4981320"/>
              <a:ext cx="69120" cy="69120"/>
            </a:xfrm>
            <a:prstGeom prst="ellipse">
              <a:avLst/>
            </a:prstGeom>
            <a:solidFill>
              <a:schemeClr val="dk1"/>
            </a:solidFill>
            <a:ln w="0">
              <a:noFill/>
            </a:ln>
          </p:spPr>
          <p:style>
            <a:lnRef idx="0"/>
            <a:fillRef idx="0"/>
            <a:effectRef idx="0"/>
            <a:fontRef idx="minor"/>
          </p:style>
        </p:sp>
        <p:sp>
          <p:nvSpPr>
            <p:cNvPr id="2881" name="Google Shape;2854;p51"/>
            <p:cNvSpPr/>
            <p:nvPr/>
          </p:nvSpPr>
          <p:spPr>
            <a:xfrm>
              <a:off x="2387520" y="4933440"/>
              <a:ext cx="69120" cy="69120"/>
            </a:xfrm>
            <a:prstGeom prst="ellipse">
              <a:avLst/>
            </a:prstGeom>
            <a:solidFill>
              <a:schemeClr val="dk1"/>
            </a:solidFill>
            <a:ln w="0">
              <a:noFill/>
            </a:ln>
          </p:spPr>
          <p:style>
            <a:lnRef idx="0"/>
            <a:fillRef idx="0"/>
            <a:effectRef idx="0"/>
            <a:fontRef idx="minor"/>
          </p:style>
        </p:sp>
        <p:sp>
          <p:nvSpPr>
            <p:cNvPr id="2882" name="Google Shape;2855;p51"/>
            <p:cNvSpPr/>
            <p:nvPr/>
          </p:nvSpPr>
          <p:spPr>
            <a:xfrm>
              <a:off x="2501640" y="4981320"/>
              <a:ext cx="69120" cy="69120"/>
            </a:xfrm>
            <a:prstGeom prst="ellipse">
              <a:avLst/>
            </a:prstGeom>
            <a:solidFill>
              <a:schemeClr val="dk1"/>
            </a:solidFill>
            <a:ln w="0">
              <a:noFill/>
            </a:ln>
          </p:spPr>
          <p:style>
            <a:lnRef idx="0"/>
            <a:fillRef idx="0"/>
            <a:effectRef idx="0"/>
            <a:fontRef idx="minor"/>
          </p:style>
        </p:sp>
      </p:grpSp>
      <p:sp>
        <p:nvSpPr>
          <p:cNvPr id="2883" name="Google Shape;2856;p51"/>
          <p:cNvSpPr/>
          <p:nvPr/>
        </p:nvSpPr>
        <p:spPr>
          <a:xfrm>
            <a:off x="3078720" y="4681800"/>
            <a:ext cx="185040" cy="368640"/>
          </a:xfrm>
          <a:custGeom>
            <a:avLst/>
            <a:gdLst/>
            <a:ahLst/>
            <a:rect l="l" t="t" r="r" b="b"/>
            <a:pathLst>
              <a:path w="58" h="116">
                <a:moveTo>
                  <a:pt x="43" y="62"/>
                </a:moveTo>
                <a:cubicBezTo>
                  <a:pt x="43" y="50"/>
                  <a:pt x="43" y="50"/>
                  <a:pt x="43" y="50"/>
                </a:cubicBezTo>
                <a:cubicBezTo>
                  <a:pt x="43" y="14"/>
                  <a:pt x="43" y="14"/>
                  <a:pt x="43" y="14"/>
                </a:cubicBezTo>
                <a:cubicBezTo>
                  <a:pt x="43" y="6"/>
                  <a:pt x="37" y="0"/>
                  <a:pt x="29" y="0"/>
                </a:cubicBezTo>
                <a:cubicBezTo>
                  <a:pt x="21" y="0"/>
                  <a:pt x="14" y="6"/>
                  <a:pt x="14" y="14"/>
                </a:cubicBezTo>
                <a:cubicBezTo>
                  <a:pt x="14" y="50"/>
                  <a:pt x="14" y="50"/>
                  <a:pt x="14" y="50"/>
                </a:cubicBezTo>
                <a:cubicBezTo>
                  <a:pt x="14" y="62"/>
                  <a:pt x="14" y="62"/>
                  <a:pt x="14" y="62"/>
                </a:cubicBezTo>
                <a:cubicBezTo>
                  <a:pt x="5" y="67"/>
                  <a:pt x="0" y="76"/>
                  <a:pt x="0" y="87"/>
                </a:cubicBezTo>
                <a:cubicBezTo>
                  <a:pt x="0" y="103"/>
                  <a:pt x="13" y="116"/>
                  <a:pt x="29" y="116"/>
                </a:cubicBezTo>
                <a:cubicBezTo>
                  <a:pt x="45" y="116"/>
                  <a:pt x="58" y="103"/>
                  <a:pt x="58" y="87"/>
                </a:cubicBezTo>
                <a:cubicBezTo>
                  <a:pt x="58" y="76"/>
                  <a:pt x="52" y="67"/>
                  <a:pt x="43" y="62"/>
                </a:cubicBezTo>
                <a:close/>
                <a:moveTo>
                  <a:pt x="21" y="43"/>
                </a:moveTo>
                <a:cubicBezTo>
                  <a:pt x="29" y="43"/>
                  <a:pt x="29" y="43"/>
                  <a:pt x="29" y="43"/>
                </a:cubicBezTo>
                <a:cubicBezTo>
                  <a:pt x="29" y="36"/>
                  <a:pt x="29" y="36"/>
                  <a:pt x="29" y="36"/>
                </a:cubicBezTo>
                <a:cubicBezTo>
                  <a:pt x="21" y="36"/>
                  <a:pt x="21" y="36"/>
                  <a:pt x="21" y="36"/>
                </a:cubicBezTo>
                <a:cubicBezTo>
                  <a:pt x="21" y="29"/>
                  <a:pt x="21" y="29"/>
                  <a:pt x="21" y="29"/>
                </a:cubicBezTo>
                <a:cubicBezTo>
                  <a:pt x="29" y="29"/>
                  <a:pt x="29" y="29"/>
                  <a:pt x="29" y="29"/>
                </a:cubicBezTo>
                <a:cubicBezTo>
                  <a:pt x="29" y="21"/>
                  <a:pt x="29" y="21"/>
                  <a:pt x="29" y="21"/>
                </a:cubicBezTo>
                <a:cubicBezTo>
                  <a:pt x="21" y="21"/>
                  <a:pt x="21" y="21"/>
                  <a:pt x="21" y="21"/>
                </a:cubicBezTo>
                <a:cubicBezTo>
                  <a:pt x="21" y="14"/>
                  <a:pt x="21" y="14"/>
                  <a:pt x="21" y="14"/>
                </a:cubicBezTo>
                <a:cubicBezTo>
                  <a:pt x="21" y="10"/>
                  <a:pt x="25" y="7"/>
                  <a:pt x="29" y="7"/>
                </a:cubicBezTo>
                <a:cubicBezTo>
                  <a:pt x="33" y="7"/>
                  <a:pt x="36" y="10"/>
                  <a:pt x="36" y="14"/>
                </a:cubicBezTo>
                <a:cubicBezTo>
                  <a:pt x="36" y="50"/>
                  <a:pt x="36" y="50"/>
                  <a:pt x="36" y="50"/>
                </a:cubicBezTo>
                <a:cubicBezTo>
                  <a:pt x="21" y="50"/>
                  <a:pt x="21" y="50"/>
                  <a:pt x="21" y="50"/>
                </a:cubicBezTo>
                <a:lnTo>
                  <a:pt x="21" y="43"/>
                </a:lnTo>
                <a:close/>
                <a:moveTo>
                  <a:pt x="29" y="108"/>
                </a:moveTo>
                <a:cubicBezTo>
                  <a:pt x="17" y="108"/>
                  <a:pt x="7" y="99"/>
                  <a:pt x="7" y="87"/>
                </a:cubicBezTo>
                <a:cubicBezTo>
                  <a:pt x="7" y="85"/>
                  <a:pt x="7" y="84"/>
                  <a:pt x="7" y="83"/>
                </a:cubicBezTo>
                <a:cubicBezTo>
                  <a:pt x="9" y="93"/>
                  <a:pt x="18" y="101"/>
                  <a:pt x="29" y="101"/>
                </a:cubicBezTo>
                <a:cubicBezTo>
                  <a:pt x="39" y="101"/>
                  <a:pt x="48" y="93"/>
                  <a:pt x="50" y="83"/>
                </a:cubicBezTo>
                <a:cubicBezTo>
                  <a:pt x="50" y="84"/>
                  <a:pt x="50" y="85"/>
                  <a:pt x="50" y="87"/>
                </a:cubicBezTo>
                <a:cubicBezTo>
                  <a:pt x="50" y="99"/>
                  <a:pt x="41" y="108"/>
                  <a:pt x="29" y="108"/>
                </a:cubicBezTo>
                <a:close/>
              </a:path>
            </a:pathLst>
          </a:custGeom>
          <a:solidFill>
            <a:schemeClr val="dk1"/>
          </a:solidFill>
          <a:ln w="0">
            <a:noFill/>
          </a:ln>
        </p:spPr>
        <p:style>
          <a:lnRef idx="0"/>
          <a:fillRef idx="0"/>
          <a:effectRef idx="0"/>
          <a:fontRef idx="minor"/>
        </p:style>
      </p:sp>
      <p:sp>
        <p:nvSpPr>
          <p:cNvPr id="2884" name="Google Shape;2857;p51"/>
          <p:cNvSpPr/>
          <p:nvPr/>
        </p:nvSpPr>
        <p:spPr>
          <a:xfrm>
            <a:off x="3767760" y="4681800"/>
            <a:ext cx="344880" cy="368640"/>
          </a:xfrm>
          <a:custGeom>
            <a:avLst/>
            <a:gdLst/>
            <a:ahLst/>
            <a:rect l="l" t="t" r="r" b="b"/>
            <a:pathLst>
              <a:path w="109" h="116">
                <a:moveTo>
                  <a:pt x="58" y="7"/>
                </a:moveTo>
                <a:cubicBezTo>
                  <a:pt x="58" y="3"/>
                  <a:pt x="58" y="3"/>
                  <a:pt x="58" y="3"/>
                </a:cubicBezTo>
                <a:cubicBezTo>
                  <a:pt x="58" y="1"/>
                  <a:pt x="57" y="0"/>
                  <a:pt x="55" y="0"/>
                </a:cubicBezTo>
                <a:cubicBezTo>
                  <a:pt x="53" y="0"/>
                  <a:pt x="51" y="1"/>
                  <a:pt x="51" y="3"/>
                </a:cubicBezTo>
                <a:cubicBezTo>
                  <a:pt x="51" y="7"/>
                  <a:pt x="51" y="7"/>
                  <a:pt x="51" y="7"/>
                </a:cubicBezTo>
                <a:cubicBezTo>
                  <a:pt x="23" y="9"/>
                  <a:pt x="0" y="32"/>
                  <a:pt x="0" y="61"/>
                </a:cubicBezTo>
                <a:cubicBezTo>
                  <a:pt x="0" y="62"/>
                  <a:pt x="0" y="64"/>
                  <a:pt x="0" y="65"/>
                </a:cubicBezTo>
                <a:cubicBezTo>
                  <a:pt x="1" y="65"/>
                  <a:pt x="1" y="65"/>
                  <a:pt x="1" y="65"/>
                </a:cubicBezTo>
                <a:cubicBezTo>
                  <a:pt x="2" y="57"/>
                  <a:pt x="10" y="50"/>
                  <a:pt x="18" y="50"/>
                </a:cubicBezTo>
                <a:cubicBezTo>
                  <a:pt x="27" y="50"/>
                  <a:pt x="35" y="57"/>
                  <a:pt x="36" y="65"/>
                </a:cubicBezTo>
                <a:cubicBezTo>
                  <a:pt x="37" y="65"/>
                  <a:pt x="37" y="65"/>
                  <a:pt x="37" y="65"/>
                </a:cubicBezTo>
                <a:cubicBezTo>
                  <a:pt x="38" y="58"/>
                  <a:pt x="44" y="52"/>
                  <a:pt x="51" y="51"/>
                </a:cubicBezTo>
                <a:cubicBezTo>
                  <a:pt x="51" y="90"/>
                  <a:pt x="51" y="90"/>
                  <a:pt x="51" y="90"/>
                </a:cubicBezTo>
                <a:cubicBezTo>
                  <a:pt x="51" y="108"/>
                  <a:pt x="47" y="108"/>
                  <a:pt x="40" y="108"/>
                </a:cubicBezTo>
                <a:cubicBezTo>
                  <a:pt x="29" y="108"/>
                  <a:pt x="29" y="105"/>
                  <a:pt x="29" y="98"/>
                </a:cubicBezTo>
                <a:cubicBezTo>
                  <a:pt x="29" y="96"/>
                  <a:pt x="28" y="94"/>
                  <a:pt x="26" y="94"/>
                </a:cubicBezTo>
                <a:cubicBezTo>
                  <a:pt x="24" y="94"/>
                  <a:pt x="22" y="96"/>
                  <a:pt x="22" y="98"/>
                </a:cubicBezTo>
                <a:cubicBezTo>
                  <a:pt x="22" y="105"/>
                  <a:pt x="22" y="116"/>
                  <a:pt x="40" y="116"/>
                </a:cubicBezTo>
                <a:cubicBezTo>
                  <a:pt x="50" y="116"/>
                  <a:pt x="58" y="114"/>
                  <a:pt x="58" y="90"/>
                </a:cubicBezTo>
                <a:cubicBezTo>
                  <a:pt x="58" y="51"/>
                  <a:pt x="58" y="51"/>
                  <a:pt x="58" y="51"/>
                </a:cubicBezTo>
                <a:cubicBezTo>
                  <a:pt x="65" y="52"/>
                  <a:pt x="71" y="58"/>
                  <a:pt x="73" y="65"/>
                </a:cubicBezTo>
                <a:cubicBezTo>
                  <a:pt x="73" y="65"/>
                  <a:pt x="73" y="65"/>
                  <a:pt x="73" y="65"/>
                </a:cubicBezTo>
                <a:cubicBezTo>
                  <a:pt x="75" y="57"/>
                  <a:pt x="82" y="50"/>
                  <a:pt x="91" y="50"/>
                </a:cubicBezTo>
                <a:cubicBezTo>
                  <a:pt x="100" y="50"/>
                  <a:pt x="107" y="57"/>
                  <a:pt x="109" y="65"/>
                </a:cubicBezTo>
                <a:cubicBezTo>
                  <a:pt x="109" y="65"/>
                  <a:pt x="109" y="65"/>
                  <a:pt x="109" y="65"/>
                </a:cubicBezTo>
                <a:cubicBezTo>
                  <a:pt x="109" y="64"/>
                  <a:pt x="109" y="62"/>
                  <a:pt x="109" y="61"/>
                </a:cubicBezTo>
                <a:cubicBezTo>
                  <a:pt x="109" y="32"/>
                  <a:pt x="87" y="9"/>
                  <a:pt x="58" y="7"/>
                </a:cubicBezTo>
                <a:close/>
              </a:path>
            </a:pathLst>
          </a:custGeom>
          <a:solidFill>
            <a:schemeClr val="dk1"/>
          </a:solidFill>
          <a:ln w="0">
            <a:noFill/>
          </a:ln>
        </p:spPr>
        <p:style>
          <a:lnRef idx="0"/>
          <a:fillRef idx="0"/>
          <a:effectRef idx="0"/>
          <a:fontRef idx="minor"/>
        </p:style>
      </p:sp>
      <p:grpSp>
        <p:nvGrpSpPr>
          <p:cNvPr id="2885" name="Google Shape;2858;p51"/>
          <p:cNvGrpSpPr/>
          <p:nvPr/>
        </p:nvGrpSpPr>
        <p:grpSpPr>
          <a:xfrm>
            <a:off x="3008880" y="3990960"/>
            <a:ext cx="368640" cy="318960"/>
            <a:chOff x="3008880" y="3990960"/>
            <a:chExt cx="368640" cy="318960"/>
          </a:xfrm>
        </p:grpSpPr>
        <p:sp>
          <p:nvSpPr>
            <p:cNvPr id="2886" name="Google Shape;2859;p51"/>
            <p:cNvSpPr/>
            <p:nvPr/>
          </p:nvSpPr>
          <p:spPr>
            <a:xfrm>
              <a:off x="3008880" y="4060800"/>
              <a:ext cx="45360" cy="248760"/>
            </a:xfrm>
            <a:custGeom>
              <a:avLst/>
              <a:gdLst/>
              <a:ahLst/>
              <a:rect l="l" t="t" r="r" b="b"/>
              <a:pathLst>
                <a:path w="14" h="79">
                  <a:moveTo>
                    <a:pt x="0" y="14"/>
                  </a:moveTo>
                  <a:cubicBezTo>
                    <a:pt x="0" y="65"/>
                    <a:pt x="0" y="65"/>
                    <a:pt x="0" y="65"/>
                  </a:cubicBezTo>
                  <a:cubicBezTo>
                    <a:pt x="0" y="73"/>
                    <a:pt x="6" y="79"/>
                    <a:pt x="14" y="79"/>
                  </a:cubicBezTo>
                  <a:cubicBezTo>
                    <a:pt x="14" y="0"/>
                    <a:pt x="14" y="0"/>
                    <a:pt x="14" y="0"/>
                  </a:cubicBezTo>
                  <a:cubicBezTo>
                    <a:pt x="6" y="0"/>
                    <a:pt x="0" y="6"/>
                    <a:pt x="0" y="14"/>
                  </a:cubicBezTo>
                  <a:close/>
                </a:path>
              </a:pathLst>
            </a:custGeom>
            <a:solidFill>
              <a:schemeClr val="dk1"/>
            </a:solidFill>
            <a:ln w="0">
              <a:noFill/>
            </a:ln>
          </p:spPr>
          <p:style>
            <a:lnRef idx="0"/>
            <a:fillRef idx="0"/>
            <a:effectRef idx="0"/>
            <a:fontRef idx="minor"/>
          </p:style>
        </p:sp>
        <p:sp>
          <p:nvSpPr>
            <p:cNvPr id="2887" name="Google Shape;2860;p51"/>
            <p:cNvSpPr/>
            <p:nvPr/>
          </p:nvSpPr>
          <p:spPr>
            <a:xfrm>
              <a:off x="3078720" y="3990960"/>
              <a:ext cx="228960" cy="318960"/>
            </a:xfrm>
            <a:custGeom>
              <a:avLst/>
              <a:gdLst/>
              <a:ahLst/>
              <a:rect l="l" t="t" r="r" b="b"/>
              <a:pathLst>
                <a:path w="72" h="101">
                  <a:moveTo>
                    <a:pt x="58" y="7"/>
                  </a:moveTo>
                  <a:cubicBezTo>
                    <a:pt x="58" y="3"/>
                    <a:pt x="54" y="0"/>
                    <a:pt x="50" y="0"/>
                  </a:cubicBezTo>
                  <a:cubicBezTo>
                    <a:pt x="21" y="0"/>
                    <a:pt x="21" y="0"/>
                    <a:pt x="21" y="0"/>
                  </a:cubicBezTo>
                  <a:cubicBezTo>
                    <a:pt x="17" y="0"/>
                    <a:pt x="14" y="3"/>
                    <a:pt x="14" y="7"/>
                  </a:cubicBezTo>
                  <a:cubicBezTo>
                    <a:pt x="14" y="22"/>
                    <a:pt x="14" y="22"/>
                    <a:pt x="14" y="22"/>
                  </a:cubicBezTo>
                  <a:cubicBezTo>
                    <a:pt x="0" y="22"/>
                    <a:pt x="0" y="22"/>
                    <a:pt x="0" y="22"/>
                  </a:cubicBezTo>
                  <a:cubicBezTo>
                    <a:pt x="0" y="101"/>
                    <a:pt x="0" y="101"/>
                    <a:pt x="0" y="101"/>
                  </a:cubicBezTo>
                  <a:cubicBezTo>
                    <a:pt x="72" y="101"/>
                    <a:pt x="72" y="101"/>
                    <a:pt x="72" y="101"/>
                  </a:cubicBezTo>
                  <a:cubicBezTo>
                    <a:pt x="72" y="22"/>
                    <a:pt x="72" y="22"/>
                    <a:pt x="72" y="22"/>
                  </a:cubicBezTo>
                  <a:cubicBezTo>
                    <a:pt x="58" y="22"/>
                    <a:pt x="58" y="22"/>
                    <a:pt x="58" y="22"/>
                  </a:cubicBezTo>
                  <a:lnTo>
                    <a:pt x="58" y="7"/>
                  </a:lnTo>
                  <a:close/>
                  <a:moveTo>
                    <a:pt x="50" y="22"/>
                  </a:moveTo>
                  <a:cubicBezTo>
                    <a:pt x="21" y="22"/>
                    <a:pt x="21" y="22"/>
                    <a:pt x="21" y="22"/>
                  </a:cubicBezTo>
                  <a:cubicBezTo>
                    <a:pt x="21" y="7"/>
                    <a:pt x="21" y="7"/>
                    <a:pt x="21" y="7"/>
                  </a:cubicBezTo>
                  <a:cubicBezTo>
                    <a:pt x="50" y="7"/>
                    <a:pt x="50" y="7"/>
                    <a:pt x="50" y="7"/>
                  </a:cubicBezTo>
                  <a:lnTo>
                    <a:pt x="50" y="22"/>
                  </a:lnTo>
                  <a:close/>
                </a:path>
              </a:pathLst>
            </a:custGeom>
            <a:solidFill>
              <a:schemeClr val="dk1"/>
            </a:solidFill>
            <a:ln w="0">
              <a:noFill/>
            </a:ln>
          </p:spPr>
          <p:style>
            <a:lnRef idx="0"/>
            <a:fillRef idx="0"/>
            <a:effectRef idx="0"/>
            <a:fontRef idx="minor"/>
          </p:style>
        </p:sp>
        <p:sp>
          <p:nvSpPr>
            <p:cNvPr id="2888" name="Google Shape;2861;p51"/>
            <p:cNvSpPr/>
            <p:nvPr/>
          </p:nvSpPr>
          <p:spPr>
            <a:xfrm>
              <a:off x="3330360" y="4060800"/>
              <a:ext cx="47160" cy="248760"/>
            </a:xfrm>
            <a:custGeom>
              <a:avLst/>
              <a:gdLst/>
              <a:ahLst/>
              <a:rect l="l" t="t" r="r" b="b"/>
              <a:pathLst>
                <a:path w="15" h="79">
                  <a:moveTo>
                    <a:pt x="0" y="0"/>
                  </a:moveTo>
                  <a:cubicBezTo>
                    <a:pt x="0" y="79"/>
                    <a:pt x="0" y="79"/>
                    <a:pt x="0" y="79"/>
                  </a:cubicBezTo>
                  <a:cubicBezTo>
                    <a:pt x="8" y="79"/>
                    <a:pt x="15" y="73"/>
                    <a:pt x="15" y="65"/>
                  </a:cubicBezTo>
                  <a:cubicBezTo>
                    <a:pt x="15" y="14"/>
                    <a:pt x="15" y="14"/>
                    <a:pt x="15" y="14"/>
                  </a:cubicBezTo>
                  <a:cubicBezTo>
                    <a:pt x="15" y="6"/>
                    <a:pt x="8" y="0"/>
                    <a:pt x="0" y="0"/>
                  </a:cubicBezTo>
                  <a:close/>
                </a:path>
              </a:pathLst>
            </a:custGeom>
            <a:solidFill>
              <a:schemeClr val="dk1"/>
            </a:solidFill>
            <a:ln w="0">
              <a:noFill/>
            </a:ln>
          </p:spPr>
          <p:style>
            <a:lnRef idx="0"/>
            <a:fillRef idx="0"/>
            <a:effectRef idx="0"/>
            <a:fontRef idx="minor"/>
          </p:style>
        </p:sp>
      </p:grpSp>
      <p:sp>
        <p:nvSpPr>
          <p:cNvPr id="2889" name="Google Shape;2862;p51"/>
          <p:cNvSpPr/>
          <p:nvPr/>
        </p:nvSpPr>
        <p:spPr>
          <a:xfrm>
            <a:off x="3194280" y="1147320"/>
            <a:ext cx="169200" cy="195120"/>
          </a:xfrm>
          <a:custGeom>
            <a:avLst/>
            <a:gdLst/>
            <a:ahLst/>
            <a:rect l="l" t="t"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dk1"/>
          </a:solidFill>
          <a:ln w="0">
            <a:noFill/>
          </a:ln>
        </p:spPr>
        <p:style>
          <a:lnRef idx="0"/>
          <a:fillRef idx="0"/>
          <a:effectRef idx="0"/>
          <a:fontRef idx="minor"/>
        </p:style>
      </p:sp>
      <p:sp>
        <p:nvSpPr>
          <p:cNvPr id="2890" name="Google Shape;2863;p51"/>
          <p:cNvSpPr/>
          <p:nvPr/>
        </p:nvSpPr>
        <p:spPr>
          <a:xfrm>
            <a:off x="1648800" y="1147320"/>
            <a:ext cx="279000" cy="195120"/>
          </a:xfrm>
          <a:custGeom>
            <a:avLst/>
            <a:gdLst/>
            <a:ahLst/>
            <a:rect l="l" t="t" r="r" b="b"/>
            <a:pathLst>
              <a:path w="88" h="62">
                <a:moveTo>
                  <a:pt x="83" y="2"/>
                </a:moveTo>
                <a:cubicBezTo>
                  <a:pt x="68" y="11"/>
                  <a:pt x="68" y="11"/>
                  <a:pt x="68" y="11"/>
                </a:cubicBezTo>
                <a:cubicBezTo>
                  <a:pt x="65" y="13"/>
                  <a:pt x="58" y="16"/>
                  <a:pt x="55" y="18"/>
                </a:cubicBezTo>
                <a:cubicBezTo>
                  <a:pt x="51" y="20"/>
                  <a:pt x="51" y="20"/>
                  <a:pt x="51" y="20"/>
                </a:cubicBezTo>
                <a:cubicBezTo>
                  <a:pt x="51" y="6"/>
                  <a:pt x="51" y="6"/>
                  <a:pt x="51" y="6"/>
                </a:cubicBezTo>
                <a:cubicBezTo>
                  <a:pt x="51" y="2"/>
                  <a:pt x="49" y="0"/>
                  <a:pt x="46" y="2"/>
                </a:cubicBezTo>
                <a:cubicBezTo>
                  <a:pt x="31" y="11"/>
                  <a:pt x="31" y="11"/>
                  <a:pt x="31" y="11"/>
                </a:cubicBezTo>
                <a:cubicBezTo>
                  <a:pt x="28" y="13"/>
                  <a:pt x="22" y="16"/>
                  <a:pt x="19" y="18"/>
                </a:cubicBezTo>
                <a:cubicBezTo>
                  <a:pt x="3" y="27"/>
                  <a:pt x="3" y="27"/>
                  <a:pt x="3" y="27"/>
                </a:cubicBezTo>
                <a:cubicBezTo>
                  <a:pt x="0" y="29"/>
                  <a:pt x="0" y="33"/>
                  <a:pt x="4" y="35"/>
                </a:cubicBezTo>
                <a:cubicBezTo>
                  <a:pt x="19" y="44"/>
                  <a:pt x="19" y="44"/>
                  <a:pt x="19" y="44"/>
                </a:cubicBezTo>
                <a:cubicBezTo>
                  <a:pt x="22" y="46"/>
                  <a:pt x="28" y="49"/>
                  <a:pt x="32" y="51"/>
                </a:cubicBezTo>
                <a:cubicBezTo>
                  <a:pt x="46" y="60"/>
                  <a:pt x="46" y="60"/>
                  <a:pt x="46" y="60"/>
                </a:cubicBezTo>
                <a:cubicBezTo>
                  <a:pt x="49" y="62"/>
                  <a:pt x="51" y="60"/>
                  <a:pt x="51" y="56"/>
                </a:cubicBezTo>
                <a:cubicBezTo>
                  <a:pt x="51" y="42"/>
                  <a:pt x="51" y="42"/>
                  <a:pt x="51" y="42"/>
                </a:cubicBezTo>
                <a:cubicBezTo>
                  <a:pt x="55" y="44"/>
                  <a:pt x="55" y="44"/>
                  <a:pt x="55" y="44"/>
                </a:cubicBezTo>
                <a:cubicBezTo>
                  <a:pt x="59" y="46"/>
                  <a:pt x="65" y="49"/>
                  <a:pt x="68" y="51"/>
                </a:cubicBezTo>
                <a:cubicBezTo>
                  <a:pt x="83" y="60"/>
                  <a:pt x="83" y="60"/>
                  <a:pt x="83" y="60"/>
                </a:cubicBezTo>
                <a:cubicBezTo>
                  <a:pt x="86" y="62"/>
                  <a:pt x="88" y="60"/>
                  <a:pt x="88" y="56"/>
                </a:cubicBezTo>
                <a:cubicBezTo>
                  <a:pt x="88" y="6"/>
                  <a:pt x="88" y="6"/>
                  <a:pt x="88" y="6"/>
                </a:cubicBezTo>
                <a:cubicBezTo>
                  <a:pt x="88" y="2"/>
                  <a:pt x="86" y="0"/>
                  <a:pt x="83" y="2"/>
                </a:cubicBezTo>
                <a:close/>
              </a:path>
            </a:pathLst>
          </a:custGeom>
          <a:solidFill>
            <a:schemeClr val="dk1"/>
          </a:solidFill>
          <a:ln w="0">
            <a:noFill/>
          </a:ln>
        </p:spPr>
        <p:style>
          <a:lnRef idx="0"/>
          <a:fillRef idx="0"/>
          <a:effectRef idx="0"/>
          <a:fontRef idx="minor"/>
        </p:style>
      </p:sp>
      <p:sp>
        <p:nvSpPr>
          <p:cNvPr id="2891" name="Google Shape;2864;p51"/>
          <p:cNvSpPr/>
          <p:nvPr/>
        </p:nvSpPr>
        <p:spPr>
          <a:xfrm>
            <a:off x="3885480" y="1153440"/>
            <a:ext cx="284760" cy="196920"/>
          </a:xfrm>
          <a:custGeom>
            <a:avLst/>
            <a:gdLst/>
            <a:ahLst/>
            <a:rect l="l" t="t" r="r" b="b"/>
            <a:pathLst>
              <a:path w="90" h="62">
                <a:moveTo>
                  <a:pt x="87" y="27"/>
                </a:moveTo>
                <a:cubicBezTo>
                  <a:pt x="71" y="18"/>
                  <a:pt x="71" y="18"/>
                  <a:pt x="71" y="18"/>
                </a:cubicBezTo>
                <a:cubicBezTo>
                  <a:pt x="68" y="16"/>
                  <a:pt x="62" y="13"/>
                  <a:pt x="59" y="11"/>
                </a:cubicBezTo>
                <a:cubicBezTo>
                  <a:pt x="43" y="2"/>
                  <a:pt x="43" y="2"/>
                  <a:pt x="43" y="2"/>
                </a:cubicBezTo>
                <a:cubicBezTo>
                  <a:pt x="39" y="0"/>
                  <a:pt x="36" y="1"/>
                  <a:pt x="36" y="5"/>
                </a:cubicBezTo>
                <a:cubicBezTo>
                  <a:pt x="36" y="20"/>
                  <a:pt x="36" y="20"/>
                  <a:pt x="36" y="20"/>
                </a:cubicBezTo>
                <a:cubicBezTo>
                  <a:pt x="33" y="18"/>
                  <a:pt x="33" y="18"/>
                  <a:pt x="33" y="18"/>
                </a:cubicBezTo>
                <a:cubicBezTo>
                  <a:pt x="30" y="16"/>
                  <a:pt x="25" y="13"/>
                  <a:pt x="21" y="11"/>
                </a:cubicBezTo>
                <a:cubicBezTo>
                  <a:pt x="6" y="2"/>
                  <a:pt x="6" y="2"/>
                  <a:pt x="6" y="2"/>
                </a:cubicBezTo>
                <a:cubicBezTo>
                  <a:pt x="2" y="0"/>
                  <a:pt x="0" y="1"/>
                  <a:pt x="0" y="5"/>
                </a:cubicBezTo>
                <a:cubicBezTo>
                  <a:pt x="0" y="24"/>
                  <a:pt x="0" y="24"/>
                  <a:pt x="0" y="24"/>
                </a:cubicBezTo>
                <a:cubicBezTo>
                  <a:pt x="0" y="27"/>
                  <a:pt x="0" y="34"/>
                  <a:pt x="0" y="38"/>
                </a:cubicBezTo>
                <a:cubicBezTo>
                  <a:pt x="0" y="56"/>
                  <a:pt x="0" y="56"/>
                  <a:pt x="0" y="56"/>
                </a:cubicBezTo>
                <a:cubicBezTo>
                  <a:pt x="0" y="60"/>
                  <a:pt x="2" y="62"/>
                  <a:pt x="6" y="60"/>
                </a:cubicBezTo>
                <a:cubicBezTo>
                  <a:pt x="21" y="51"/>
                  <a:pt x="21" y="51"/>
                  <a:pt x="21" y="51"/>
                </a:cubicBezTo>
                <a:cubicBezTo>
                  <a:pt x="25" y="49"/>
                  <a:pt x="30" y="45"/>
                  <a:pt x="33" y="43"/>
                </a:cubicBezTo>
                <a:cubicBezTo>
                  <a:pt x="36" y="42"/>
                  <a:pt x="36" y="42"/>
                  <a:pt x="36" y="42"/>
                </a:cubicBezTo>
                <a:cubicBezTo>
                  <a:pt x="36" y="56"/>
                  <a:pt x="36" y="56"/>
                  <a:pt x="36" y="56"/>
                </a:cubicBezTo>
                <a:cubicBezTo>
                  <a:pt x="36" y="60"/>
                  <a:pt x="39" y="62"/>
                  <a:pt x="43" y="60"/>
                </a:cubicBezTo>
                <a:cubicBezTo>
                  <a:pt x="58" y="51"/>
                  <a:pt x="58" y="51"/>
                  <a:pt x="58" y="51"/>
                </a:cubicBezTo>
                <a:cubicBezTo>
                  <a:pt x="62" y="49"/>
                  <a:pt x="68" y="45"/>
                  <a:pt x="71" y="43"/>
                </a:cubicBezTo>
                <a:cubicBezTo>
                  <a:pt x="87" y="34"/>
                  <a:pt x="87" y="34"/>
                  <a:pt x="87" y="34"/>
                </a:cubicBezTo>
                <a:cubicBezTo>
                  <a:pt x="90" y="32"/>
                  <a:pt x="90" y="29"/>
                  <a:pt x="87" y="27"/>
                </a:cubicBezTo>
                <a:close/>
              </a:path>
            </a:pathLst>
          </a:custGeom>
          <a:solidFill>
            <a:schemeClr val="dk1"/>
          </a:solidFill>
          <a:ln w="0">
            <a:noFill/>
          </a:ln>
        </p:spPr>
        <p:style>
          <a:lnRef idx="0"/>
          <a:fillRef idx="0"/>
          <a:effectRef idx="0"/>
          <a:fontRef idx="minor"/>
        </p:style>
      </p:sp>
      <p:sp>
        <p:nvSpPr>
          <p:cNvPr id="2892" name="Google Shape;2865;p51"/>
          <p:cNvSpPr/>
          <p:nvPr/>
        </p:nvSpPr>
        <p:spPr>
          <a:xfrm>
            <a:off x="983880" y="1153440"/>
            <a:ext cx="182880" cy="196920"/>
          </a:xfrm>
          <a:custGeom>
            <a:avLst/>
            <a:gdLst/>
            <a:ahLst/>
            <a:rect l="l" t="t" r="r" b="b"/>
            <a:pathLst>
              <a:path w="58" h="62">
                <a:moveTo>
                  <a:pt x="52" y="2"/>
                </a:moveTo>
                <a:cubicBezTo>
                  <a:pt x="36" y="11"/>
                  <a:pt x="36" y="11"/>
                  <a:pt x="36" y="11"/>
                </a:cubicBezTo>
                <a:cubicBezTo>
                  <a:pt x="33" y="13"/>
                  <a:pt x="27" y="16"/>
                  <a:pt x="24" y="18"/>
                </a:cubicBezTo>
                <a:cubicBezTo>
                  <a:pt x="14" y="24"/>
                  <a:pt x="14" y="24"/>
                  <a:pt x="14" y="24"/>
                </a:cubicBezTo>
                <a:cubicBezTo>
                  <a:pt x="14" y="6"/>
                  <a:pt x="14" y="6"/>
                  <a:pt x="14" y="6"/>
                </a:cubicBezTo>
                <a:cubicBezTo>
                  <a:pt x="14" y="4"/>
                  <a:pt x="12" y="3"/>
                  <a:pt x="10" y="3"/>
                </a:cubicBezTo>
                <a:cubicBezTo>
                  <a:pt x="3" y="3"/>
                  <a:pt x="3" y="3"/>
                  <a:pt x="3" y="3"/>
                </a:cubicBezTo>
                <a:cubicBezTo>
                  <a:pt x="1" y="3"/>
                  <a:pt x="0" y="4"/>
                  <a:pt x="0" y="6"/>
                </a:cubicBezTo>
                <a:cubicBezTo>
                  <a:pt x="0" y="55"/>
                  <a:pt x="0" y="55"/>
                  <a:pt x="0" y="55"/>
                </a:cubicBezTo>
                <a:cubicBezTo>
                  <a:pt x="0" y="57"/>
                  <a:pt x="1" y="59"/>
                  <a:pt x="3" y="59"/>
                </a:cubicBezTo>
                <a:cubicBezTo>
                  <a:pt x="10" y="59"/>
                  <a:pt x="10" y="59"/>
                  <a:pt x="10" y="59"/>
                </a:cubicBezTo>
                <a:cubicBezTo>
                  <a:pt x="12" y="59"/>
                  <a:pt x="14" y="57"/>
                  <a:pt x="14" y="55"/>
                </a:cubicBezTo>
                <a:cubicBezTo>
                  <a:pt x="14" y="38"/>
                  <a:pt x="14" y="38"/>
                  <a:pt x="14" y="38"/>
                </a:cubicBezTo>
                <a:cubicBezTo>
                  <a:pt x="24" y="43"/>
                  <a:pt x="24" y="43"/>
                  <a:pt x="24" y="43"/>
                </a:cubicBezTo>
                <a:cubicBezTo>
                  <a:pt x="27" y="45"/>
                  <a:pt x="33" y="49"/>
                  <a:pt x="36" y="51"/>
                </a:cubicBezTo>
                <a:cubicBezTo>
                  <a:pt x="52" y="60"/>
                  <a:pt x="52" y="60"/>
                  <a:pt x="52" y="60"/>
                </a:cubicBezTo>
                <a:cubicBezTo>
                  <a:pt x="55" y="62"/>
                  <a:pt x="58" y="60"/>
                  <a:pt x="58" y="56"/>
                </a:cubicBezTo>
                <a:cubicBezTo>
                  <a:pt x="58" y="5"/>
                  <a:pt x="58" y="5"/>
                  <a:pt x="58" y="5"/>
                </a:cubicBezTo>
                <a:cubicBezTo>
                  <a:pt x="58" y="1"/>
                  <a:pt x="55" y="0"/>
                  <a:pt x="52" y="2"/>
                </a:cubicBezTo>
                <a:close/>
              </a:path>
            </a:pathLst>
          </a:custGeom>
          <a:solidFill>
            <a:schemeClr val="dk1"/>
          </a:solidFill>
          <a:ln w="0">
            <a:noFill/>
          </a:ln>
        </p:spPr>
        <p:style>
          <a:lnRef idx="0"/>
          <a:fillRef idx="0"/>
          <a:effectRef idx="0"/>
          <a:fontRef idx="minor"/>
        </p:style>
      </p:sp>
      <p:sp>
        <p:nvSpPr>
          <p:cNvPr id="2893" name="Google Shape;2866;p51"/>
          <p:cNvSpPr/>
          <p:nvPr/>
        </p:nvSpPr>
        <p:spPr>
          <a:xfrm>
            <a:off x="4664160" y="1147320"/>
            <a:ext cx="185040" cy="195120"/>
          </a:xfrm>
          <a:custGeom>
            <a:avLst/>
            <a:gdLst/>
            <a:ahLst/>
            <a:rect l="l" t="t" r="r" b="b"/>
            <a:pathLst>
              <a:path w="58" h="62">
                <a:moveTo>
                  <a:pt x="55" y="3"/>
                </a:moveTo>
                <a:cubicBezTo>
                  <a:pt x="48" y="3"/>
                  <a:pt x="48" y="3"/>
                  <a:pt x="48" y="3"/>
                </a:cubicBezTo>
                <a:cubicBezTo>
                  <a:pt x="46" y="3"/>
                  <a:pt x="44" y="5"/>
                  <a:pt x="44" y="7"/>
                </a:cubicBezTo>
                <a:cubicBezTo>
                  <a:pt x="44" y="24"/>
                  <a:pt x="44" y="24"/>
                  <a:pt x="44" y="24"/>
                </a:cubicBezTo>
                <a:cubicBezTo>
                  <a:pt x="34" y="18"/>
                  <a:pt x="34" y="18"/>
                  <a:pt x="34" y="18"/>
                </a:cubicBezTo>
                <a:cubicBezTo>
                  <a:pt x="31" y="16"/>
                  <a:pt x="25" y="13"/>
                  <a:pt x="22" y="11"/>
                </a:cubicBezTo>
                <a:cubicBezTo>
                  <a:pt x="6" y="2"/>
                  <a:pt x="6" y="2"/>
                  <a:pt x="6" y="2"/>
                </a:cubicBezTo>
                <a:cubicBezTo>
                  <a:pt x="3" y="0"/>
                  <a:pt x="0" y="2"/>
                  <a:pt x="0" y="6"/>
                </a:cubicBezTo>
                <a:cubicBezTo>
                  <a:pt x="0" y="56"/>
                  <a:pt x="0" y="56"/>
                  <a:pt x="0" y="56"/>
                </a:cubicBezTo>
                <a:cubicBezTo>
                  <a:pt x="0" y="60"/>
                  <a:pt x="3" y="62"/>
                  <a:pt x="7" y="60"/>
                </a:cubicBezTo>
                <a:cubicBezTo>
                  <a:pt x="22" y="51"/>
                  <a:pt x="22" y="51"/>
                  <a:pt x="22" y="51"/>
                </a:cubicBezTo>
                <a:cubicBezTo>
                  <a:pt x="25" y="49"/>
                  <a:pt x="31" y="46"/>
                  <a:pt x="34" y="44"/>
                </a:cubicBezTo>
                <a:cubicBezTo>
                  <a:pt x="44" y="38"/>
                  <a:pt x="44" y="38"/>
                  <a:pt x="44" y="38"/>
                </a:cubicBezTo>
                <a:cubicBezTo>
                  <a:pt x="44" y="57"/>
                  <a:pt x="44" y="57"/>
                  <a:pt x="44" y="57"/>
                </a:cubicBezTo>
                <a:cubicBezTo>
                  <a:pt x="44" y="59"/>
                  <a:pt x="46" y="61"/>
                  <a:pt x="48" y="61"/>
                </a:cubicBezTo>
                <a:cubicBezTo>
                  <a:pt x="55" y="61"/>
                  <a:pt x="55" y="61"/>
                  <a:pt x="55" y="61"/>
                </a:cubicBezTo>
                <a:cubicBezTo>
                  <a:pt x="57" y="61"/>
                  <a:pt x="58" y="59"/>
                  <a:pt x="58" y="57"/>
                </a:cubicBezTo>
                <a:cubicBezTo>
                  <a:pt x="58" y="7"/>
                  <a:pt x="58" y="7"/>
                  <a:pt x="58" y="7"/>
                </a:cubicBezTo>
                <a:cubicBezTo>
                  <a:pt x="58" y="5"/>
                  <a:pt x="57" y="3"/>
                  <a:pt x="55" y="3"/>
                </a:cubicBezTo>
                <a:close/>
              </a:path>
            </a:pathLst>
          </a:custGeom>
          <a:solidFill>
            <a:schemeClr val="dk1"/>
          </a:solidFill>
          <a:ln w="0">
            <a:noFill/>
          </a:ln>
        </p:spPr>
        <p:style>
          <a:lnRef idx="0"/>
          <a:fillRef idx="0"/>
          <a:effectRef idx="0"/>
          <a:fontRef idx="minor"/>
        </p:style>
      </p:sp>
      <p:grpSp>
        <p:nvGrpSpPr>
          <p:cNvPr id="2894" name="Google Shape;2867;p51"/>
          <p:cNvGrpSpPr/>
          <p:nvPr/>
        </p:nvGrpSpPr>
        <p:grpSpPr>
          <a:xfrm>
            <a:off x="2431800" y="1157400"/>
            <a:ext cx="185040" cy="204840"/>
            <a:chOff x="2431800" y="1157400"/>
            <a:chExt cx="185040" cy="204840"/>
          </a:xfrm>
        </p:grpSpPr>
        <p:sp>
          <p:nvSpPr>
            <p:cNvPr id="2895" name="Google Shape;2868;p51"/>
            <p:cNvSpPr/>
            <p:nvPr/>
          </p:nvSpPr>
          <p:spPr>
            <a:xfrm>
              <a:off x="2431800" y="1157400"/>
              <a:ext cx="69120" cy="204840"/>
            </a:xfrm>
            <a:custGeom>
              <a:avLst/>
              <a:gdLst/>
              <a:ahLst/>
              <a:rect l="l" t="t" r="r" b="b"/>
              <a:pathLst>
                <a:path w="22" h="65">
                  <a:moveTo>
                    <a:pt x="15" y="0"/>
                  </a:moveTo>
                  <a:cubicBezTo>
                    <a:pt x="8" y="0"/>
                    <a:pt x="8" y="0"/>
                    <a:pt x="8" y="0"/>
                  </a:cubicBezTo>
                  <a:cubicBezTo>
                    <a:pt x="4" y="0"/>
                    <a:pt x="0" y="3"/>
                    <a:pt x="0" y="7"/>
                  </a:cubicBezTo>
                  <a:cubicBezTo>
                    <a:pt x="0" y="58"/>
                    <a:pt x="0" y="58"/>
                    <a:pt x="0" y="58"/>
                  </a:cubicBezTo>
                  <a:cubicBezTo>
                    <a:pt x="0" y="62"/>
                    <a:pt x="4" y="65"/>
                    <a:pt x="8" y="65"/>
                  </a:cubicBezTo>
                  <a:cubicBezTo>
                    <a:pt x="15" y="65"/>
                    <a:pt x="15" y="65"/>
                    <a:pt x="15" y="65"/>
                  </a:cubicBezTo>
                  <a:cubicBezTo>
                    <a:pt x="19" y="65"/>
                    <a:pt x="22" y="62"/>
                    <a:pt x="22" y="58"/>
                  </a:cubicBezTo>
                  <a:cubicBezTo>
                    <a:pt x="22" y="7"/>
                    <a:pt x="22" y="7"/>
                    <a:pt x="22" y="7"/>
                  </a:cubicBezTo>
                  <a:cubicBezTo>
                    <a:pt x="22" y="3"/>
                    <a:pt x="19" y="0"/>
                    <a:pt x="15" y="0"/>
                  </a:cubicBezTo>
                  <a:close/>
                </a:path>
              </a:pathLst>
            </a:custGeom>
            <a:solidFill>
              <a:schemeClr val="dk1"/>
            </a:solidFill>
            <a:ln w="0">
              <a:noFill/>
            </a:ln>
          </p:spPr>
          <p:style>
            <a:lnRef idx="0"/>
            <a:fillRef idx="0"/>
            <a:effectRef idx="0"/>
            <a:fontRef idx="minor"/>
          </p:style>
        </p:sp>
        <p:sp>
          <p:nvSpPr>
            <p:cNvPr id="2896" name="Google Shape;2869;p51"/>
            <p:cNvSpPr/>
            <p:nvPr/>
          </p:nvSpPr>
          <p:spPr>
            <a:xfrm>
              <a:off x="2549520" y="1157400"/>
              <a:ext cx="67320" cy="204840"/>
            </a:xfrm>
            <a:custGeom>
              <a:avLst/>
              <a:gdLst/>
              <a:ahLst/>
              <a:rect l="l" t="t" r="r" b="b"/>
              <a:pathLst>
                <a:path w="21" h="65">
                  <a:moveTo>
                    <a:pt x="14" y="0"/>
                  </a:moveTo>
                  <a:cubicBezTo>
                    <a:pt x="7" y="0"/>
                    <a:pt x="7" y="0"/>
                    <a:pt x="7" y="0"/>
                  </a:cubicBezTo>
                  <a:cubicBezTo>
                    <a:pt x="3" y="0"/>
                    <a:pt x="0" y="3"/>
                    <a:pt x="0" y="7"/>
                  </a:cubicBezTo>
                  <a:cubicBezTo>
                    <a:pt x="0" y="58"/>
                    <a:pt x="0" y="58"/>
                    <a:pt x="0" y="58"/>
                  </a:cubicBezTo>
                  <a:cubicBezTo>
                    <a:pt x="0" y="62"/>
                    <a:pt x="3" y="65"/>
                    <a:pt x="7" y="65"/>
                  </a:cubicBezTo>
                  <a:cubicBezTo>
                    <a:pt x="14" y="65"/>
                    <a:pt x="14" y="65"/>
                    <a:pt x="14" y="65"/>
                  </a:cubicBezTo>
                  <a:cubicBezTo>
                    <a:pt x="18" y="65"/>
                    <a:pt x="21" y="62"/>
                    <a:pt x="21" y="58"/>
                  </a:cubicBezTo>
                  <a:cubicBezTo>
                    <a:pt x="21" y="7"/>
                    <a:pt x="21" y="7"/>
                    <a:pt x="21" y="7"/>
                  </a:cubicBezTo>
                  <a:cubicBezTo>
                    <a:pt x="21" y="3"/>
                    <a:pt x="18" y="0"/>
                    <a:pt x="14" y="0"/>
                  </a:cubicBezTo>
                  <a:close/>
                </a:path>
              </a:pathLst>
            </a:custGeom>
            <a:solidFill>
              <a:schemeClr val="dk1"/>
            </a:solidFill>
            <a:ln w="0">
              <a:noFill/>
            </a:ln>
          </p:spPr>
          <p:style>
            <a:lnRef idx="0"/>
            <a:fillRef idx="0"/>
            <a:effectRef idx="0"/>
            <a:fontRef idx="minor"/>
          </p:style>
        </p:sp>
      </p:grpSp>
      <p:sp>
        <p:nvSpPr>
          <p:cNvPr id="2897" name="Google Shape;2870;p51"/>
          <p:cNvSpPr/>
          <p:nvPr/>
        </p:nvSpPr>
        <p:spPr>
          <a:xfrm>
            <a:off x="5219280" y="1157400"/>
            <a:ext cx="368640" cy="204840"/>
          </a:xfrm>
          <a:custGeom>
            <a:avLst/>
            <a:gdLst/>
            <a:ahLst/>
            <a:rect l="l" t="t" r="r" b="b"/>
            <a:pathLst>
              <a:path w="185" h="103">
                <a:moveTo>
                  <a:pt x="173" y="35"/>
                </a:moveTo>
                <a:lnTo>
                  <a:pt x="173" y="0"/>
                </a:lnTo>
                <a:lnTo>
                  <a:pt x="0" y="0"/>
                </a:lnTo>
                <a:lnTo>
                  <a:pt x="0" y="103"/>
                </a:lnTo>
                <a:lnTo>
                  <a:pt x="173" y="103"/>
                </a:lnTo>
                <a:lnTo>
                  <a:pt x="173" y="81"/>
                </a:lnTo>
                <a:lnTo>
                  <a:pt x="185" y="81"/>
                </a:lnTo>
                <a:lnTo>
                  <a:pt x="185" y="35"/>
                </a:lnTo>
                <a:lnTo>
                  <a:pt x="173" y="35"/>
                </a:lnTo>
                <a:close/>
                <a:moveTo>
                  <a:pt x="150" y="81"/>
                </a:moveTo>
                <a:lnTo>
                  <a:pt x="23" y="81"/>
                </a:lnTo>
                <a:lnTo>
                  <a:pt x="23" y="22"/>
                </a:lnTo>
                <a:lnTo>
                  <a:pt x="150" y="22"/>
                </a:lnTo>
                <a:lnTo>
                  <a:pt x="150" y="81"/>
                </a:lnTo>
                <a:close/>
              </a:path>
            </a:pathLst>
          </a:custGeom>
          <a:solidFill>
            <a:schemeClr val="dk1"/>
          </a:solidFill>
          <a:ln w="0">
            <a:noFill/>
          </a:ln>
        </p:spPr>
        <p:style>
          <a:lnRef idx="0"/>
          <a:fillRef idx="0"/>
          <a:effectRef idx="0"/>
          <a:fontRef idx="minor"/>
        </p:style>
      </p:sp>
      <p:grpSp>
        <p:nvGrpSpPr>
          <p:cNvPr id="2898" name="Google Shape;2871;p51"/>
          <p:cNvGrpSpPr/>
          <p:nvPr/>
        </p:nvGrpSpPr>
        <p:grpSpPr>
          <a:xfrm>
            <a:off x="5956200" y="1157400"/>
            <a:ext cx="366840" cy="204840"/>
            <a:chOff x="5956200" y="1157400"/>
            <a:chExt cx="366840" cy="204840"/>
          </a:xfrm>
        </p:grpSpPr>
        <p:sp>
          <p:nvSpPr>
            <p:cNvPr id="2899" name="Google Shape;2872;p51"/>
            <p:cNvSpPr/>
            <p:nvPr/>
          </p:nvSpPr>
          <p:spPr>
            <a:xfrm>
              <a:off x="5956200" y="1157400"/>
              <a:ext cx="366840" cy="204840"/>
            </a:xfrm>
            <a:custGeom>
              <a:avLst/>
              <a:gdLst/>
              <a:ahLst/>
              <a:rect l="l" t="t" r="r" b="b"/>
              <a:pathLst>
                <a:path w="184" h="103">
                  <a:moveTo>
                    <a:pt x="173" y="35"/>
                  </a:moveTo>
                  <a:lnTo>
                    <a:pt x="173" y="0"/>
                  </a:lnTo>
                  <a:lnTo>
                    <a:pt x="0" y="0"/>
                  </a:lnTo>
                  <a:lnTo>
                    <a:pt x="0" y="103"/>
                  </a:lnTo>
                  <a:lnTo>
                    <a:pt x="173" y="103"/>
                  </a:lnTo>
                  <a:lnTo>
                    <a:pt x="173" y="81"/>
                  </a:lnTo>
                  <a:lnTo>
                    <a:pt x="184" y="81"/>
                  </a:lnTo>
                  <a:lnTo>
                    <a:pt x="184" y="35"/>
                  </a:lnTo>
                  <a:lnTo>
                    <a:pt x="173" y="35"/>
                  </a:lnTo>
                  <a:close/>
                  <a:moveTo>
                    <a:pt x="149" y="81"/>
                  </a:moveTo>
                  <a:lnTo>
                    <a:pt x="22" y="81"/>
                  </a:lnTo>
                  <a:lnTo>
                    <a:pt x="22" y="22"/>
                  </a:lnTo>
                  <a:lnTo>
                    <a:pt x="149" y="22"/>
                  </a:lnTo>
                  <a:lnTo>
                    <a:pt x="149" y="81"/>
                  </a:lnTo>
                  <a:close/>
                </a:path>
              </a:pathLst>
            </a:custGeom>
            <a:solidFill>
              <a:schemeClr val="dk1"/>
            </a:solidFill>
            <a:ln w="0">
              <a:noFill/>
            </a:ln>
          </p:spPr>
          <p:style>
            <a:lnRef idx="0"/>
            <a:fillRef idx="0"/>
            <a:effectRef idx="0"/>
            <a:fontRef idx="minor"/>
          </p:style>
        </p:sp>
        <p:sp>
          <p:nvSpPr>
            <p:cNvPr id="2900" name="Google Shape;2873;p51"/>
            <p:cNvSpPr/>
            <p:nvPr/>
          </p:nvSpPr>
          <p:spPr>
            <a:xfrm>
              <a:off x="6026040" y="1227240"/>
              <a:ext cx="135000" cy="65160"/>
            </a:xfrm>
            <a:custGeom>
              <a:avLst/>
              <a:gdLst/>
              <a:ahLst/>
              <a:rect l="l" t="t" r="r" b="b"/>
              <a:pathLst>
                <a:path w="68" h="33">
                  <a:moveTo>
                    <a:pt x="33" y="0"/>
                  </a:moveTo>
                  <a:lnTo>
                    <a:pt x="0" y="0"/>
                  </a:lnTo>
                  <a:lnTo>
                    <a:pt x="0" y="33"/>
                  </a:lnTo>
                  <a:lnTo>
                    <a:pt x="68" y="33"/>
                  </a:lnTo>
                  <a:lnTo>
                    <a:pt x="33" y="0"/>
                  </a:lnTo>
                  <a:close/>
                </a:path>
              </a:pathLst>
            </a:custGeom>
            <a:solidFill>
              <a:schemeClr val="dk1"/>
            </a:solidFill>
            <a:ln w="0">
              <a:noFill/>
            </a:ln>
          </p:spPr>
          <p:style>
            <a:lnRef idx="0"/>
            <a:fillRef idx="0"/>
            <a:effectRef idx="0"/>
            <a:fontRef idx="minor"/>
          </p:style>
        </p:sp>
      </p:grpSp>
      <p:grpSp>
        <p:nvGrpSpPr>
          <p:cNvPr id="2901" name="Google Shape;2874;p51"/>
          <p:cNvGrpSpPr/>
          <p:nvPr/>
        </p:nvGrpSpPr>
        <p:grpSpPr>
          <a:xfrm>
            <a:off x="6691320" y="1157400"/>
            <a:ext cx="366840" cy="204840"/>
            <a:chOff x="6691320" y="1157400"/>
            <a:chExt cx="366840" cy="204840"/>
          </a:xfrm>
        </p:grpSpPr>
        <p:sp>
          <p:nvSpPr>
            <p:cNvPr id="2902" name="Google Shape;2875;p51"/>
            <p:cNvSpPr/>
            <p:nvPr/>
          </p:nvSpPr>
          <p:spPr>
            <a:xfrm>
              <a:off x="6691320" y="1157400"/>
              <a:ext cx="366840" cy="204840"/>
            </a:xfrm>
            <a:custGeom>
              <a:avLst/>
              <a:gdLst/>
              <a:ahLst/>
              <a:rect l="l" t="t" r="r" b="b"/>
              <a:pathLst>
                <a:path w="184" h="103">
                  <a:moveTo>
                    <a:pt x="173" y="35"/>
                  </a:moveTo>
                  <a:lnTo>
                    <a:pt x="173" y="0"/>
                  </a:lnTo>
                  <a:lnTo>
                    <a:pt x="0" y="0"/>
                  </a:lnTo>
                  <a:lnTo>
                    <a:pt x="0" y="103"/>
                  </a:lnTo>
                  <a:lnTo>
                    <a:pt x="173" y="103"/>
                  </a:lnTo>
                  <a:lnTo>
                    <a:pt x="173" y="81"/>
                  </a:lnTo>
                  <a:lnTo>
                    <a:pt x="184" y="81"/>
                  </a:lnTo>
                  <a:lnTo>
                    <a:pt x="184" y="35"/>
                  </a:lnTo>
                  <a:lnTo>
                    <a:pt x="173" y="35"/>
                  </a:lnTo>
                  <a:close/>
                  <a:moveTo>
                    <a:pt x="151" y="81"/>
                  </a:moveTo>
                  <a:lnTo>
                    <a:pt x="24" y="81"/>
                  </a:lnTo>
                  <a:lnTo>
                    <a:pt x="24" y="22"/>
                  </a:lnTo>
                  <a:lnTo>
                    <a:pt x="151" y="22"/>
                  </a:lnTo>
                  <a:lnTo>
                    <a:pt x="151" y="81"/>
                  </a:lnTo>
                  <a:close/>
                </a:path>
              </a:pathLst>
            </a:custGeom>
            <a:solidFill>
              <a:schemeClr val="dk1"/>
            </a:solidFill>
            <a:ln w="0">
              <a:noFill/>
            </a:ln>
          </p:spPr>
          <p:style>
            <a:lnRef idx="0"/>
            <a:fillRef idx="0"/>
            <a:effectRef idx="0"/>
            <a:fontRef idx="minor"/>
          </p:style>
        </p:sp>
        <p:sp>
          <p:nvSpPr>
            <p:cNvPr id="2903" name="Google Shape;2876;p51"/>
            <p:cNvSpPr/>
            <p:nvPr/>
          </p:nvSpPr>
          <p:spPr>
            <a:xfrm>
              <a:off x="6761160" y="1227240"/>
              <a:ext cx="204840" cy="65160"/>
            </a:xfrm>
            <a:prstGeom prst="rect">
              <a:avLst/>
            </a:prstGeom>
            <a:solidFill>
              <a:schemeClr val="dk1"/>
            </a:solidFill>
            <a:ln w="0">
              <a:noFill/>
            </a:ln>
          </p:spPr>
          <p:style>
            <a:lnRef idx="0"/>
            <a:fillRef idx="0"/>
            <a:effectRef idx="0"/>
            <a:fontRef idx="minor"/>
          </p:style>
        </p:sp>
      </p:grpSp>
      <p:grpSp>
        <p:nvGrpSpPr>
          <p:cNvPr id="2904" name="Google Shape;2877;p51"/>
          <p:cNvGrpSpPr/>
          <p:nvPr/>
        </p:nvGrpSpPr>
        <p:grpSpPr>
          <a:xfrm>
            <a:off x="7430040" y="1157400"/>
            <a:ext cx="366840" cy="204840"/>
            <a:chOff x="7430040" y="1157400"/>
            <a:chExt cx="366840" cy="204840"/>
          </a:xfrm>
        </p:grpSpPr>
        <p:sp>
          <p:nvSpPr>
            <p:cNvPr id="2905" name="Google Shape;2878;p51"/>
            <p:cNvSpPr/>
            <p:nvPr/>
          </p:nvSpPr>
          <p:spPr>
            <a:xfrm>
              <a:off x="7430040" y="1157400"/>
              <a:ext cx="366840" cy="204840"/>
            </a:xfrm>
            <a:custGeom>
              <a:avLst/>
              <a:gdLst/>
              <a:ahLst/>
              <a:rect l="l" t="t" r="r" b="b"/>
              <a:pathLst>
                <a:path w="184" h="103">
                  <a:moveTo>
                    <a:pt x="172" y="35"/>
                  </a:moveTo>
                  <a:lnTo>
                    <a:pt x="172" y="0"/>
                  </a:lnTo>
                  <a:lnTo>
                    <a:pt x="0" y="0"/>
                  </a:lnTo>
                  <a:lnTo>
                    <a:pt x="0" y="103"/>
                  </a:lnTo>
                  <a:lnTo>
                    <a:pt x="172" y="103"/>
                  </a:lnTo>
                  <a:lnTo>
                    <a:pt x="172" y="81"/>
                  </a:lnTo>
                  <a:lnTo>
                    <a:pt x="184" y="81"/>
                  </a:lnTo>
                  <a:lnTo>
                    <a:pt x="184" y="35"/>
                  </a:lnTo>
                  <a:lnTo>
                    <a:pt x="172" y="35"/>
                  </a:lnTo>
                  <a:close/>
                  <a:moveTo>
                    <a:pt x="149" y="81"/>
                  </a:moveTo>
                  <a:lnTo>
                    <a:pt x="22" y="81"/>
                  </a:lnTo>
                  <a:lnTo>
                    <a:pt x="22" y="22"/>
                  </a:lnTo>
                  <a:lnTo>
                    <a:pt x="149" y="22"/>
                  </a:lnTo>
                  <a:lnTo>
                    <a:pt x="149" y="81"/>
                  </a:lnTo>
                  <a:close/>
                </a:path>
              </a:pathLst>
            </a:custGeom>
            <a:solidFill>
              <a:schemeClr val="dk1"/>
            </a:solidFill>
            <a:ln w="0">
              <a:noFill/>
            </a:ln>
          </p:spPr>
          <p:style>
            <a:lnRef idx="0"/>
            <a:fillRef idx="0"/>
            <a:effectRef idx="0"/>
            <a:fontRef idx="minor"/>
          </p:style>
        </p:sp>
        <p:sp>
          <p:nvSpPr>
            <p:cNvPr id="2906" name="Google Shape;2879;p51"/>
            <p:cNvSpPr/>
            <p:nvPr/>
          </p:nvSpPr>
          <p:spPr>
            <a:xfrm>
              <a:off x="7495920" y="1227240"/>
              <a:ext cx="208800" cy="65160"/>
            </a:xfrm>
            <a:custGeom>
              <a:avLst/>
              <a:gdLst/>
              <a:ahLst/>
              <a:rect l="l" t="t" r="r" b="b"/>
              <a:pathLst>
                <a:path w="105" h="33">
                  <a:moveTo>
                    <a:pt x="59" y="33"/>
                  </a:moveTo>
                  <a:lnTo>
                    <a:pt x="105" y="0"/>
                  </a:lnTo>
                  <a:lnTo>
                    <a:pt x="59" y="11"/>
                  </a:lnTo>
                  <a:lnTo>
                    <a:pt x="47" y="0"/>
                  </a:lnTo>
                  <a:lnTo>
                    <a:pt x="0" y="33"/>
                  </a:lnTo>
                  <a:lnTo>
                    <a:pt x="47" y="22"/>
                  </a:lnTo>
                  <a:lnTo>
                    <a:pt x="59" y="33"/>
                  </a:lnTo>
                  <a:close/>
                </a:path>
              </a:pathLst>
            </a:custGeom>
            <a:solidFill>
              <a:schemeClr val="dk1"/>
            </a:solidFill>
            <a:ln w="0">
              <a:noFill/>
            </a:ln>
          </p:spPr>
          <p:style>
            <a:lnRef idx="0"/>
            <a:fillRef idx="0"/>
            <a:effectRef idx="0"/>
            <a:fontRef idx="minor"/>
          </p:style>
        </p:sp>
      </p:grpSp>
      <p:grpSp>
        <p:nvGrpSpPr>
          <p:cNvPr id="2907" name="Google Shape;2880;p51"/>
          <p:cNvGrpSpPr/>
          <p:nvPr/>
        </p:nvGrpSpPr>
        <p:grpSpPr>
          <a:xfrm>
            <a:off x="9636840" y="995400"/>
            <a:ext cx="322560" cy="366840"/>
            <a:chOff x="9636840" y="995400"/>
            <a:chExt cx="322560" cy="366840"/>
          </a:xfrm>
        </p:grpSpPr>
        <p:sp>
          <p:nvSpPr>
            <p:cNvPr id="2908" name="Google Shape;2881;p51"/>
            <p:cNvSpPr/>
            <p:nvPr/>
          </p:nvSpPr>
          <p:spPr>
            <a:xfrm>
              <a:off x="9636840" y="995400"/>
              <a:ext cx="47160" cy="366840"/>
            </a:xfrm>
            <a:custGeom>
              <a:avLst/>
              <a:gdLst/>
              <a:ahLst/>
              <a:rect l="l" t="t" r="r" b="b"/>
              <a:pathLst>
                <a:path w="15" h="116">
                  <a:moveTo>
                    <a:pt x="0" y="7"/>
                  </a:moveTo>
                  <a:cubicBezTo>
                    <a:pt x="0" y="109"/>
                    <a:pt x="0" y="109"/>
                    <a:pt x="0" y="109"/>
                  </a:cubicBezTo>
                  <a:cubicBezTo>
                    <a:pt x="0" y="113"/>
                    <a:pt x="4" y="116"/>
                    <a:pt x="8" y="116"/>
                  </a:cubicBezTo>
                  <a:cubicBezTo>
                    <a:pt x="15" y="116"/>
                    <a:pt x="15" y="116"/>
                    <a:pt x="15" y="116"/>
                  </a:cubicBezTo>
                  <a:cubicBezTo>
                    <a:pt x="15" y="0"/>
                    <a:pt x="15" y="0"/>
                    <a:pt x="15" y="0"/>
                  </a:cubicBezTo>
                  <a:cubicBezTo>
                    <a:pt x="8" y="0"/>
                    <a:pt x="8" y="0"/>
                    <a:pt x="8" y="0"/>
                  </a:cubicBezTo>
                  <a:cubicBezTo>
                    <a:pt x="4" y="0"/>
                    <a:pt x="0" y="3"/>
                    <a:pt x="0" y="7"/>
                  </a:cubicBezTo>
                  <a:close/>
                </a:path>
              </a:pathLst>
            </a:custGeom>
            <a:solidFill>
              <a:schemeClr val="dk1"/>
            </a:solidFill>
            <a:ln w="0">
              <a:noFill/>
            </a:ln>
          </p:spPr>
          <p:style>
            <a:lnRef idx="0"/>
            <a:fillRef idx="0"/>
            <a:effectRef idx="0"/>
            <a:fontRef idx="minor"/>
          </p:style>
        </p:sp>
        <p:sp>
          <p:nvSpPr>
            <p:cNvPr id="2909" name="Google Shape;2882;p51"/>
            <p:cNvSpPr/>
            <p:nvPr/>
          </p:nvSpPr>
          <p:spPr>
            <a:xfrm>
              <a:off x="9706680" y="995400"/>
              <a:ext cx="252720" cy="366840"/>
            </a:xfrm>
            <a:custGeom>
              <a:avLst/>
              <a:gdLst/>
              <a:ahLst/>
              <a:rect l="l" t="t" r="r" b="b"/>
              <a:pathLst>
                <a:path w="127" h="184">
                  <a:moveTo>
                    <a:pt x="0" y="0"/>
                  </a:moveTo>
                  <a:lnTo>
                    <a:pt x="0" y="184"/>
                  </a:lnTo>
                  <a:lnTo>
                    <a:pt x="127" y="184"/>
                  </a:lnTo>
                  <a:lnTo>
                    <a:pt x="127" y="0"/>
                  </a:lnTo>
                  <a:lnTo>
                    <a:pt x="0" y="0"/>
                  </a:lnTo>
                  <a:close/>
                  <a:moveTo>
                    <a:pt x="92" y="70"/>
                  </a:moveTo>
                  <a:lnTo>
                    <a:pt x="46" y="70"/>
                  </a:lnTo>
                  <a:lnTo>
                    <a:pt x="46" y="35"/>
                  </a:lnTo>
                  <a:lnTo>
                    <a:pt x="92" y="35"/>
                  </a:lnTo>
                  <a:lnTo>
                    <a:pt x="92" y="70"/>
                  </a:lnTo>
                  <a:close/>
                </a:path>
              </a:pathLst>
            </a:custGeom>
            <a:solidFill>
              <a:schemeClr val="dk1"/>
            </a:solidFill>
            <a:ln w="0">
              <a:noFill/>
            </a:ln>
          </p:spPr>
          <p:style>
            <a:lnRef idx="0"/>
            <a:fillRef idx="0"/>
            <a:effectRef idx="0"/>
            <a:fontRef idx="minor"/>
          </p:style>
        </p:sp>
      </p:grpSp>
      <p:sp>
        <p:nvSpPr>
          <p:cNvPr id="2910" name="Google Shape;2883;p51"/>
          <p:cNvSpPr/>
          <p:nvPr/>
        </p:nvSpPr>
        <p:spPr>
          <a:xfrm>
            <a:off x="8901720" y="1001520"/>
            <a:ext cx="344880" cy="366840"/>
          </a:xfrm>
          <a:custGeom>
            <a:avLst/>
            <a:gdLst/>
            <a:ahLst/>
            <a:rect l="l" t="t" r="r" b="b"/>
            <a:pathLst>
              <a:path w="109" h="116">
                <a:moveTo>
                  <a:pt x="102" y="0"/>
                </a:moveTo>
                <a:cubicBezTo>
                  <a:pt x="15" y="0"/>
                  <a:pt x="15" y="0"/>
                  <a:pt x="15" y="0"/>
                </a:cubicBezTo>
                <a:cubicBezTo>
                  <a:pt x="11" y="0"/>
                  <a:pt x="7" y="3"/>
                  <a:pt x="7" y="7"/>
                </a:cubicBezTo>
                <a:cubicBezTo>
                  <a:pt x="7" y="22"/>
                  <a:pt x="7" y="22"/>
                  <a:pt x="7" y="22"/>
                </a:cubicBezTo>
                <a:cubicBezTo>
                  <a:pt x="18" y="22"/>
                  <a:pt x="18" y="22"/>
                  <a:pt x="18" y="22"/>
                </a:cubicBezTo>
                <a:cubicBezTo>
                  <a:pt x="20" y="22"/>
                  <a:pt x="22" y="24"/>
                  <a:pt x="22" y="26"/>
                </a:cubicBezTo>
                <a:cubicBezTo>
                  <a:pt x="22" y="28"/>
                  <a:pt x="20" y="29"/>
                  <a:pt x="18" y="29"/>
                </a:cubicBezTo>
                <a:cubicBezTo>
                  <a:pt x="4" y="29"/>
                  <a:pt x="4" y="29"/>
                  <a:pt x="4" y="29"/>
                </a:cubicBezTo>
                <a:cubicBezTo>
                  <a:pt x="2" y="29"/>
                  <a:pt x="0" y="31"/>
                  <a:pt x="0" y="33"/>
                </a:cubicBezTo>
                <a:cubicBezTo>
                  <a:pt x="0" y="35"/>
                  <a:pt x="2" y="36"/>
                  <a:pt x="4" y="36"/>
                </a:cubicBezTo>
                <a:cubicBezTo>
                  <a:pt x="7" y="36"/>
                  <a:pt x="7" y="36"/>
                  <a:pt x="7" y="36"/>
                </a:cubicBezTo>
                <a:cubicBezTo>
                  <a:pt x="7" y="51"/>
                  <a:pt x="7" y="51"/>
                  <a:pt x="7" y="51"/>
                </a:cubicBezTo>
                <a:cubicBezTo>
                  <a:pt x="18" y="51"/>
                  <a:pt x="18" y="51"/>
                  <a:pt x="18" y="51"/>
                </a:cubicBezTo>
                <a:cubicBezTo>
                  <a:pt x="20" y="51"/>
                  <a:pt x="22" y="53"/>
                  <a:pt x="22" y="55"/>
                </a:cubicBezTo>
                <a:cubicBezTo>
                  <a:pt x="22" y="57"/>
                  <a:pt x="20" y="58"/>
                  <a:pt x="18" y="58"/>
                </a:cubicBezTo>
                <a:cubicBezTo>
                  <a:pt x="4" y="58"/>
                  <a:pt x="4" y="58"/>
                  <a:pt x="4" y="58"/>
                </a:cubicBezTo>
                <a:cubicBezTo>
                  <a:pt x="2" y="58"/>
                  <a:pt x="0" y="60"/>
                  <a:pt x="0" y="62"/>
                </a:cubicBezTo>
                <a:cubicBezTo>
                  <a:pt x="0" y="64"/>
                  <a:pt x="2" y="66"/>
                  <a:pt x="4" y="66"/>
                </a:cubicBezTo>
                <a:cubicBezTo>
                  <a:pt x="7" y="66"/>
                  <a:pt x="7" y="66"/>
                  <a:pt x="7" y="66"/>
                </a:cubicBezTo>
                <a:cubicBezTo>
                  <a:pt x="7" y="80"/>
                  <a:pt x="7" y="80"/>
                  <a:pt x="7" y="80"/>
                </a:cubicBezTo>
                <a:cubicBezTo>
                  <a:pt x="18" y="80"/>
                  <a:pt x="18" y="80"/>
                  <a:pt x="18" y="80"/>
                </a:cubicBezTo>
                <a:cubicBezTo>
                  <a:pt x="20" y="80"/>
                  <a:pt x="22" y="82"/>
                  <a:pt x="22" y="84"/>
                </a:cubicBezTo>
                <a:cubicBezTo>
                  <a:pt x="22" y="86"/>
                  <a:pt x="20" y="87"/>
                  <a:pt x="18" y="87"/>
                </a:cubicBezTo>
                <a:cubicBezTo>
                  <a:pt x="4" y="87"/>
                  <a:pt x="4" y="87"/>
                  <a:pt x="4" y="87"/>
                </a:cubicBezTo>
                <a:cubicBezTo>
                  <a:pt x="2" y="87"/>
                  <a:pt x="0" y="89"/>
                  <a:pt x="0" y="91"/>
                </a:cubicBezTo>
                <a:cubicBezTo>
                  <a:pt x="0" y="93"/>
                  <a:pt x="2" y="95"/>
                  <a:pt x="4" y="95"/>
                </a:cubicBezTo>
                <a:cubicBezTo>
                  <a:pt x="7" y="95"/>
                  <a:pt x="7" y="95"/>
                  <a:pt x="7" y="95"/>
                </a:cubicBezTo>
                <a:cubicBezTo>
                  <a:pt x="7" y="109"/>
                  <a:pt x="7" y="109"/>
                  <a:pt x="7" y="109"/>
                </a:cubicBezTo>
                <a:cubicBezTo>
                  <a:pt x="7" y="113"/>
                  <a:pt x="11" y="116"/>
                  <a:pt x="15" y="116"/>
                </a:cubicBezTo>
                <a:cubicBezTo>
                  <a:pt x="102" y="116"/>
                  <a:pt x="102" y="116"/>
                  <a:pt x="102" y="116"/>
                </a:cubicBezTo>
                <a:cubicBezTo>
                  <a:pt x="106" y="116"/>
                  <a:pt x="109" y="113"/>
                  <a:pt x="109" y="109"/>
                </a:cubicBezTo>
                <a:cubicBezTo>
                  <a:pt x="109" y="7"/>
                  <a:pt x="109" y="7"/>
                  <a:pt x="109" y="7"/>
                </a:cubicBezTo>
                <a:cubicBezTo>
                  <a:pt x="109" y="3"/>
                  <a:pt x="106" y="0"/>
                  <a:pt x="102" y="0"/>
                </a:cubicBezTo>
                <a:close/>
                <a:moveTo>
                  <a:pt x="87" y="51"/>
                </a:moveTo>
                <a:cubicBezTo>
                  <a:pt x="44" y="51"/>
                  <a:pt x="44" y="51"/>
                  <a:pt x="44" y="51"/>
                </a:cubicBezTo>
                <a:cubicBezTo>
                  <a:pt x="44" y="22"/>
                  <a:pt x="44" y="22"/>
                  <a:pt x="44" y="22"/>
                </a:cubicBezTo>
                <a:cubicBezTo>
                  <a:pt x="87" y="22"/>
                  <a:pt x="87" y="22"/>
                  <a:pt x="87" y="22"/>
                </a:cubicBezTo>
                <a:lnTo>
                  <a:pt x="87" y="51"/>
                </a:lnTo>
                <a:close/>
              </a:path>
            </a:pathLst>
          </a:custGeom>
          <a:solidFill>
            <a:schemeClr val="dk1"/>
          </a:solidFill>
          <a:ln w="0">
            <a:noFill/>
          </a:ln>
        </p:spPr>
        <p:style>
          <a:lnRef idx="0"/>
          <a:fillRef idx="0"/>
          <a:effectRef idx="0"/>
          <a:fontRef idx="minor"/>
        </p:style>
      </p:sp>
      <p:grpSp>
        <p:nvGrpSpPr>
          <p:cNvPr id="2911" name="Google Shape;2884;p51"/>
          <p:cNvGrpSpPr/>
          <p:nvPr/>
        </p:nvGrpSpPr>
        <p:grpSpPr>
          <a:xfrm>
            <a:off x="8188920" y="995400"/>
            <a:ext cx="344880" cy="366840"/>
            <a:chOff x="8188920" y="995400"/>
            <a:chExt cx="344880" cy="366840"/>
          </a:xfrm>
        </p:grpSpPr>
        <p:sp>
          <p:nvSpPr>
            <p:cNvPr id="2912" name="Google Shape;2885;p51"/>
            <p:cNvSpPr/>
            <p:nvPr/>
          </p:nvSpPr>
          <p:spPr>
            <a:xfrm>
              <a:off x="8188920" y="995400"/>
              <a:ext cx="344880" cy="366840"/>
            </a:xfrm>
            <a:custGeom>
              <a:avLst/>
              <a:gdLst/>
              <a:ahLst/>
              <a:rect l="l" t="t" r="r" b="b"/>
              <a:pathLst>
                <a:path w="109" h="116">
                  <a:moveTo>
                    <a:pt x="102" y="0"/>
                  </a:moveTo>
                  <a:cubicBezTo>
                    <a:pt x="7" y="0"/>
                    <a:pt x="7" y="0"/>
                    <a:pt x="7" y="0"/>
                  </a:cubicBezTo>
                  <a:cubicBezTo>
                    <a:pt x="3" y="0"/>
                    <a:pt x="0" y="3"/>
                    <a:pt x="0" y="7"/>
                  </a:cubicBezTo>
                  <a:cubicBezTo>
                    <a:pt x="0" y="102"/>
                    <a:pt x="0" y="102"/>
                    <a:pt x="0" y="102"/>
                  </a:cubicBezTo>
                  <a:cubicBezTo>
                    <a:pt x="0" y="106"/>
                    <a:pt x="3" y="109"/>
                    <a:pt x="7" y="109"/>
                  </a:cubicBezTo>
                  <a:cubicBezTo>
                    <a:pt x="15" y="109"/>
                    <a:pt x="15" y="109"/>
                    <a:pt x="15" y="109"/>
                  </a:cubicBezTo>
                  <a:cubicBezTo>
                    <a:pt x="15" y="113"/>
                    <a:pt x="18" y="116"/>
                    <a:pt x="22" y="116"/>
                  </a:cubicBezTo>
                  <a:cubicBezTo>
                    <a:pt x="26" y="116"/>
                    <a:pt x="29" y="113"/>
                    <a:pt x="29" y="109"/>
                  </a:cubicBezTo>
                  <a:cubicBezTo>
                    <a:pt x="80" y="109"/>
                    <a:pt x="80" y="109"/>
                    <a:pt x="80" y="109"/>
                  </a:cubicBezTo>
                  <a:cubicBezTo>
                    <a:pt x="80" y="113"/>
                    <a:pt x="83" y="116"/>
                    <a:pt x="87" y="116"/>
                  </a:cubicBezTo>
                  <a:cubicBezTo>
                    <a:pt x="91" y="116"/>
                    <a:pt x="94" y="113"/>
                    <a:pt x="94" y="109"/>
                  </a:cubicBezTo>
                  <a:cubicBezTo>
                    <a:pt x="102" y="109"/>
                    <a:pt x="102" y="109"/>
                    <a:pt x="102" y="109"/>
                  </a:cubicBezTo>
                  <a:cubicBezTo>
                    <a:pt x="106" y="109"/>
                    <a:pt x="109" y="106"/>
                    <a:pt x="109" y="102"/>
                  </a:cubicBezTo>
                  <a:cubicBezTo>
                    <a:pt x="109" y="7"/>
                    <a:pt x="109" y="7"/>
                    <a:pt x="109" y="7"/>
                  </a:cubicBezTo>
                  <a:cubicBezTo>
                    <a:pt x="109" y="3"/>
                    <a:pt x="106" y="0"/>
                    <a:pt x="102" y="0"/>
                  </a:cubicBezTo>
                  <a:close/>
                  <a:moveTo>
                    <a:pt x="94" y="94"/>
                  </a:moveTo>
                  <a:cubicBezTo>
                    <a:pt x="15" y="94"/>
                    <a:pt x="15" y="94"/>
                    <a:pt x="15" y="94"/>
                  </a:cubicBezTo>
                  <a:cubicBezTo>
                    <a:pt x="15" y="58"/>
                    <a:pt x="15" y="58"/>
                    <a:pt x="15" y="58"/>
                  </a:cubicBezTo>
                  <a:cubicBezTo>
                    <a:pt x="94" y="58"/>
                    <a:pt x="94" y="58"/>
                    <a:pt x="94" y="58"/>
                  </a:cubicBezTo>
                  <a:lnTo>
                    <a:pt x="94" y="94"/>
                  </a:lnTo>
                  <a:close/>
                  <a:moveTo>
                    <a:pt x="94" y="51"/>
                  </a:moveTo>
                  <a:cubicBezTo>
                    <a:pt x="15" y="51"/>
                    <a:pt x="15" y="51"/>
                    <a:pt x="15" y="51"/>
                  </a:cubicBezTo>
                  <a:cubicBezTo>
                    <a:pt x="15" y="15"/>
                    <a:pt x="15" y="15"/>
                    <a:pt x="15" y="15"/>
                  </a:cubicBezTo>
                  <a:cubicBezTo>
                    <a:pt x="94" y="15"/>
                    <a:pt x="94" y="15"/>
                    <a:pt x="94" y="15"/>
                  </a:cubicBezTo>
                  <a:lnTo>
                    <a:pt x="94" y="51"/>
                  </a:lnTo>
                  <a:close/>
                </a:path>
              </a:pathLst>
            </a:custGeom>
            <a:solidFill>
              <a:schemeClr val="dk1"/>
            </a:solidFill>
            <a:ln w="0">
              <a:noFill/>
            </a:ln>
          </p:spPr>
          <p:style>
            <a:lnRef idx="0"/>
            <a:fillRef idx="0"/>
            <a:effectRef idx="0"/>
            <a:fontRef idx="minor"/>
          </p:style>
        </p:sp>
        <p:sp>
          <p:nvSpPr>
            <p:cNvPr id="2913" name="Google Shape;2886;p51"/>
            <p:cNvSpPr/>
            <p:nvPr/>
          </p:nvSpPr>
          <p:spPr>
            <a:xfrm>
              <a:off x="8258760" y="1201320"/>
              <a:ext cx="204840" cy="69120"/>
            </a:xfrm>
            <a:custGeom>
              <a:avLst/>
              <a:gdLst/>
              <a:ahLst/>
              <a:rect l="l" t="t" r="r" b="b"/>
              <a:pathLst>
                <a:path w="103" h="35">
                  <a:moveTo>
                    <a:pt x="103" y="0"/>
                  </a:moveTo>
                  <a:lnTo>
                    <a:pt x="0" y="0"/>
                  </a:lnTo>
                  <a:lnTo>
                    <a:pt x="0" y="35"/>
                  </a:lnTo>
                  <a:lnTo>
                    <a:pt x="103" y="35"/>
                  </a:lnTo>
                  <a:lnTo>
                    <a:pt x="103" y="0"/>
                  </a:lnTo>
                  <a:close/>
                  <a:moveTo>
                    <a:pt x="68" y="24"/>
                  </a:moveTo>
                  <a:lnTo>
                    <a:pt x="35" y="24"/>
                  </a:lnTo>
                  <a:lnTo>
                    <a:pt x="35" y="13"/>
                  </a:lnTo>
                  <a:lnTo>
                    <a:pt x="68" y="13"/>
                  </a:lnTo>
                  <a:lnTo>
                    <a:pt x="68" y="24"/>
                  </a:lnTo>
                  <a:close/>
                </a:path>
              </a:pathLst>
            </a:custGeom>
            <a:solidFill>
              <a:schemeClr val="dk1"/>
            </a:solidFill>
            <a:ln w="0">
              <a:noFill/>
            </a:ln>
          </p:spPr>
          <p:style>
            <a:lnRef idx="0"/>
            <a:fillRef idx="0"/>
            <a:effectRef idx="0"/>
            <a:fontRef idx="minor"/>
          </p:style>
        </p:sp>
        <p:sp>
          <p:nvSpPr>
            <p:cNvPr id="2914" name="Google Shape;2887;p51"/>
            <p:cNvSpPr/>
            <p:nvPr/>
          </p:nvSpPr>
          <p:spPr>
            <a:xfrm>
              <a:off x="8258760" y="1065600"/>
              <a:ext cx="204840" cy="69120"/>
            </a:xfrm>
            <a:custGeom>
              <a:avLst/>
              <a:gdLst/>
              <a:ahLst/>
              <a:rect l="l" t="t" r="r" b="b"/>
              <a:pathLst>
                <a:path w="103" h="35">
                  <a:moveTo>
                    <a:pt x="103" y="0"/>
                  </a:moveTo>
                  <a:lnTo>
                    <a:pt x="0" y="0"/>
                  </a:lnTo>
                  <a:lnTo>
                    <a:pt x="0" y="35"/>
                  </a:lnTo>
                  <a:lnTo>
                    <a:pt x="103" y="35"/>
                  </a:lnTo>
                  <a:lnTo>
                    <a:pt x="103" y="0"/>
                  </a:lnTo>
                  <a:close/>
                  <a:moveTo>
                    <a:pt x="68" y="22"/>
                  </a:moveTo>
                  <a:lnTo>
                    <a:pt x="35" y="22"/>
                  </a:lnTo>
                  <a:lnTo>
                    <a:pt x="35" y="11"/>
                  </a:lnTo>
                  <a:lnTo>
                    <a:pt x="68" y="11"/>
                  </a:lnTo>
                  <a:lnTo>
                    <a:pt x="68" y="22"/>
                  </a:lnTo>
                  <a:close/>
                </a:path>
              </a:pathLst>
            </a:custGeom>
            <a:solidFill>
              <a:schemeClr val="dk1"/>
            </a:solidFill>
            <a:ln w="0">
              <a:noFill/>
            </a:ln>
          </p:spPr>
          <p:style>
            <a:lnRef idx="0"/>
            <a:fillRef idx="0"/>
            <a:effectRef idx="0"/>
            <a:fontRef idx="minor"/>
          </p:style>
        </p:sp>
      </p:grpSp>
      <p:sp>
        <p:nvSpPr>
          <p:cNvPr id="2915" name="Google Shape;2888;p51"/>
          <p:cNvSpPr/>
          <p:nvPr/>
        </p:nvSpPr>
        <p:spPr>
          <a:xfrm>
            <a:off x="10375560" y="1065600"/>
            <a:ext cx="368640" cy="297000"/>
          </a:xfrm>
          <a:custGeom>
            <a:avLst/>
            <a:gdLst/>
            <a:ahLst/>
            <a:rect l="l" t="t" r="r" b="b"/>
            <a:pathLst>
              <a:path w="116" h="94">
                <a:moveTo>
                  <a:pt x="58" y="22"/>
                </a:moveTo>
                <a:cubicBezTo>
                  <a:pt x="58" y="3"/>
                  <a:pt x="17" y="0"/>
                  <a:pt x="0" y="0"/>
                </a:cubicBezTo>
                <a:cubicBezTo>
                  <a:pt x="0" y="80"/>
                  <a:pt x="0" y="80"/>
                  <a:pt x="0" y="80"/>
                </a:cubicBezTo>
                <a:cubicBezTo>
                  <a:pt x="3" y="80"/>
                  <a:pt x="3" y="80"/>
                  <a:pt x="3" y="80"/>
                </a:cubicBezTo>
                <a:cubicBezTo>
                  <a:pt x="5" y="80"/>
                  <a:pt x="6" y="80"/>
                  <a:pt x="7" y="80"/>
                </a:cubicBezTo>
                <a:cubicBezTo>
                  <a:pt x="7" y="87"/>
                  <a:pt x="7" y="87"/>
                  <a:pt x="7" y="87"/>
                </a:cubicBezTo>
                <a:cubicBezTo>
                  <a:pt x="21" y="87"/>
                  <a:pt x="51" y="83"/>
                  <a:pt x="51" y="94"/>
                </a:cubicBezTo>
                <a:cubicBezTo>
                  <a:pt x="65" y="94"/>
                  <a:pt x="65" y="94"/>
                  <a:pt x="65" y="94"/>
                </a:cubicBezTo>
                <a:cubicBezTo>
                  <a:pt x="65" y="83"/>
                  <a:pt x="94" y="87"/>
                  <a:pt x="109" y="87"/>
                </a:cubicBezTo>
                <a:cubicBezTo>
                  <a:pt x="109" y="80"/>
                  <a:pt x="109" y="80"/>
                  <a:pt x="109" y="80"/>
                </a:cubicBezTo>
                <a:cubicBezTo>
                  <a:pt x="110" y="80"/>
                  <a:pt x="111" y="80"/>
                  <a:pt x="112" y="80"/>
                </a:cubicBezTo>
                <a:cubicBezTo>
                  <a:pt x="116" y="80"/>
                  <a:pt x="116" y="80"/>
                  <a:pt x="116" y="80"/>
                </a:cubicBezTo>
                <a:cubicBezTo>
                  <a:pt x="116" y="0"/>
                  <a:pt x="116" y="0"/>
                  <a:pt x="116" y="0"/>
                </a:cubicBezTo>
                <a:cubicBezTo>
                  <a:pt x="98" y="0"/>
                  <a:pt x="58" y="3"/>
                  <a:pt x="58" y="22"/>
                </a:cubicBezTo>
                <a:close/>
                <a:moveTo>
                  <a:pt x="51" y="76"/>
                </a:moveTo>
                <a:cubicBezTo>
                  <a:pt x="40" y="69"/>
                  <a:pt x="20" y="69"/>
                  <a:pt x="7" y="69"/>
                </a:cubicBezTo>
                <a:cubicBezTo>
                  <a:pt x="7" y="7"/>
                  <a:pt x="7" y="7"/>
                  <a:pt x="7" y="7"/>
                </a:cubicBezTo>
                <a:cubicBezTo>
                  <a:pt x="11" y="7"/>
                  <a:pt x="14" y="7"/>
                  <a:pt x="17" y="7"/>
                </a:cubicBezTo>
                <a:cubicBezTo>
                  <a:pt x="19" y="8"/>
                  <a:pt x="19" y="8"/>
                  <a:pt x="19" y="8"/>
                </a:cubicBezTo>
                <a:cubicBezTo>
                  <a:pt x="19" y="8"/>
                  <a:pt x="19" y="8"/>
                  <a:pt x="19" y="8"/>
                </a:cubicBezTo>
                <a:cubicBezTo>
                  <a:pt x="34" y="9"/>
                  <a:pt x="49" y="12"/>
                  <a:pt x="50" y="20"/>
                </a:cubicBezTo>
                <a:cubicBezTo>
                  <a:pt x="51" y="22"/>
                  <a:pt x="51" y="22"/>
                  <a:pt x="51" y="22"/>
                </a:cubicBezTo>
                <a:lnTo>
                  <a:pt x="51" y="76"/>
                </a:lnTo>
                <a:close/>
                <a:moveTo>
                  <a:pt x="109" y="69"/>
                </a:moveTo>
                <a:cubicBezTo>
                  <a:pt x="95" y="69"/>
                  <a:pt x="76" y="69"/>
                  <a:pt x="65" y="76"/>
                </a:cubicBezTo>
                <a:cubicBezTo>
                  <a:pt x="65" y="22"/>
                  <a:pt x="65" y="22"/>
                  <a:pt x="65" y="22"/>
                </a:cubicBezTo>
                <a:cubicBezTo>
                  <a:pt x="65" y="17"/>
                  <a:pt x="73" y="7"/>
                  <a:pt x="109" y="7"/>
                </a:cubicBezTo>
                <a:lnTo>
                  <a:pt x="109" y="69"/>
                </a:lnTo>
                <a:close/>
              </a:path>
            </a:pathLst>
          </a:custGeom>
          <a:solidFill>
            <a:schemeClr val="dk1"/>
          </a:solidFill>
          <a:ln w="0">
            <a:noFill/>
          </a:ln>
        </p:spPr>
        <p:style>
          <a:lnRef idx="0"/>
          <a:fillRef idx="0"/>
          <a:effectRef idx="0"/>
          <a:fontRef idx="minor"/>
        </p:style>
      </p:sp>
      <p:sp>
        <p:nvSpPr>
          <p:cNvPr id="2916" name="Google Shape;2889;p51"/>
          <p:cNvSpPr/>
          <p:nvPr/>
        </p:nvSpPr>
        <p:spPr>
          <a:xfrm>
            <a:off x="11112480" y="995400"/>
            <a:ext cx="366840" cy="366840"/>
          </a:xfrm>
          <a:custGeom>
            <a:avLst/>
            <a:gdLst/>
            <a:ahLst/>
            <a:rect l="l" t="t" r="r" b="b"/>
            <a:pathLst>
              <a:path w="184" h="184">
                <a:moveTo>
                  <a:pt x="149" y="116"/>
                </a:moveTo>
                <a:lnTo>
                  <a:pt x="149" y="81"/>
                </a:lnTo>
                <a:lnTo>
                  <a:pt x="103" y="81"/>
                </a:lnTo>
                <a:lnTo>
                  <a:pt x="103" y="70"/>
                </a:lnTo>
                <a:lnTo>
                  <a:pt x="138" y="70"/>
                </a:lnTo>
                <a:lnTo>
                  <a:pt x="138" y="0"/>
                </a:lnTo>
                <a:lnTo>
                  <a:pt x="57" y="0"/>
                </a:lnTo>
                <a:lnTo>
                  <a:pt x="57" y="70"/>
                </a:lnTo>
                <a:lnTo>
                  <a:pt x="92" y="70"/>
                </a:lnTo>
                <a:lnTo>
                  <a:pt x="92" y="81"/>
                </a:lnTo>
                <a:lnTo>
                  <a:pt x="35" y="81"/>
                </a:lnTo>
                <a:lnTo>
                  <a:pt x="35" y="116"/>
                </a:lnTo>
                <a:lnTo>
                  <a:pt x="0" y="116"/>
                </a:lnTo>
                <a:lnTo>
                  <a:pt x="0" y="184"/>
                </a:lnTo>
                <a:lnTo>
                  <a:pt x="81" y="184"/>
                </a:lnTo>
                <a:lnTo>
                  <a:pt x="81" y="116"/>
                </a:lnTo>
                <a:lnTo>
                  <a:pt x="46" y="116"/>
                </a:lnTo>
                <a:lnTo>
                  <a:pt x="46" y="92"/>
                </a:lnTo>
                <a:lnTo>
                  <a:pt x="138" y="92"/>
                </a:lnTo>
                <a:lnTo>
                  <a:pt x="138" y="116"/>
                </a:lnTo>
                <a:lnTo>
                  <a:pt x="103" y="116"/>
                </a:lnTo>
                <a:lnTo>
                  <a:pt x="103" y="184"/>
                </a:lnTo>
                <a:lnTo>
                  <a:pt x="184" y="184"/>
                </a:lnTo>
                <a:lnTo>
                  <a:pt x="184" y="116"/>
                </a:lnTo>
                <a:lnTo>
                  <a:pt x="149" y="116"/>
                </a:lnTo>
                <a:close/>
                <a:moveTo>
                  <a:pt x="70" y="127"/>
                </a:moveTo>
                <a:lnTo>
                  <a:pt x="70" y="138"/>
                </a:lnTo>
                <a:lnTo>
                  <a:pt x="11" y="138"/>
                </a:lnTo>
                <a:lnTo>
                  <a:pt x="11" y="127"/>
                </a:lnTo>
                <a:lnTo>
                  <a:pt x="70" y="127"/>
                </a:lnTo>
                <a:close/>
                <a:moveTo>
                  <a:pt x="70" y="23"/>
                </a:moveTo>
                <a:lnTo>
                  <a:pt x="70" y="11"/>
                </a:lnTo>
                <a:lnTo>
                  <a:pt x="127" y="11"/>
                </a:lnTo>
                <a:lnTo>
                  <a:pt x="127" y="23"/>
                </a:lnTo>
                <a:lnTo>
                  <a:pt x="70" y="23"/>
                </a:lnTo>
                <a:close/>
                <a:moveTo>
                  <a:pt x="173" y="138"/>
                </a:moveTo>
                <a:lnTo>
                  <a:pt x="116" y="138"/>
                </a:lnTo>
                <a:lnTo>
                  <a:pt x="116" y="127"/>
                </a:lnTo>
                <a:lnTo>
                  <a:pt x="173" y="127"/>
                </a:lnTo>
                <a:lnTo>
                  <a:pt x="173" y="138"/>
                </a:lnTo>
                <a:close/>
              </a:path>
            </a:pathLst>
          </a:custGeom>
          <a:solidFill>
            <a:schemeClr val="dk1"/>
          </a:solidFill>
          <a:ln w="0">
            <a:noFill/>
          </a:ln>
        </p:spPr>
        <p:style>
          <a:lnRef idx="0"/>
          <a:fillRef idx="0"/>
          <a:effectRef idx="0"/>
          <a:fontRef idx="minor"/>
        </p:style>
      </p:sp>
      <p:grpSp>
        <p:nvGrpSpPr>
          <p:cNvPr id="2917" name="Google Shape;2890;p51"/>
          <p:cNvGrpSpPr/>
          <p:nvPr/>
        </p:nvGrpSpPr>
        <p:grpSpPr>
          <a:xfrm>
            <a:off x="2269800" y="1730520"/>
            <a:ext cx="370800" cy="370800"/>
            <a:chOff x="2269800" y="1730520"/>
            <a:chExt cx="370800" cy="370800"/>
          </a:xfrm>
        </p:grpSpPr>
        <p:sp>
          <p:nvSpPr>
            <p:cNvPr id="2918" name="Google Shape;2891;p51"/>
            <p:cNvSpPr/>
            <p:nvPr/>
          </p:nvSpPr>
          <p:spPr>
            <a:xfrm>
              <a:off x="2269800" y="1730520"/>
              <a:ext cx="370800" cy="91080"/>
            </a:xfrm>
            <a:custGeom>
              <a:avLst/>
              <a:gdLst/>
              <a:ahLst/>
              <a:rect l="l" t="t" r="r" b="b"/>
              <a:pathLst>
                <a:path w="117" h="29">
                  <a:moveTo>
                    <a:pt x="113" y="0"/>
                  </a:moveTo>
                  <a:cubicBezTo>
                    <a:pt x="4" y="0"/>
                    <a:pt x="4" y="0"/>
                    <a:pt x="4" y="0"/>
                  </a:cubicBezTo>
                  <a:cubicBezTo>
                    <a:pt x="2" y="0"/>
                    <a:pt x="0" y="2"/>
                    <a:pt x="0" y="4"/>
                  </a:cubicBezTo>
                  <a:cubicBezTo>
                    <a:pt x="0" y="26"/>
                    <a:pt x="0" y="26"/>
                    <a:pt x="0" y="26"/>
                  </a:cubicBezTo>
                  <a:cubicBezTo>
                    <a:pt x="0" y="28"/>
                    <a:pt x="2" y="29"/>
                    <a:pt x="4" y="29"/>
                  </a:cubicBezTo>
                  <a:cubicBezTo>
                    <a:pt x="113" y="29"/>
                    <a:pt x="113" y="29"/>
                    <a:pt x="113" y="29"/>
                  </a:cubicBezTo>
                  <a:cubicBezTo>
                    <a:pt x="115" y="29"/>
                    <a:pt x="117" y="28"/>
                    <a:pt x="117" y="26"/>
                  </a:cubicBezTo>
                  <a:cubicBezTo>
                    <a:pt x="117" y="4"/>
                    <a:pt x="117" y="4"/>
                    <a:pt x="117" y="4"/>
                  </a:cubicBezTo>
                  <a:cubicBezTo>
                    <a:pt x="117" y="2"/>
                    <a:pt x="115" y="0"/>
                    <a:pt x="113" y="0"/>
                  </a:cubicBezTo>
                  <a:close/>
                </a:path>
              </a:pathLst>
            </a:custGeom>
            <a:solidFill>
              <a:schemeClr val="dk1"/>
            </a:solidFill>
            <a:ln w="0">
              <a:noFill/>
            </a:ln>
          </p:spPr>
          <p:style>
            <a:lnRef idx="0"/>
            <a:fillRef idx="0"/>
            <a:effectRef idx="0"/>
            <a:fontRef idx="minor"/>
          </p:style>
        </p:sp>
        <p:sp>
          <p:nvSpPr>
            <p:cNvPr id="2919" name="Google Shape;2892;p51"/>
            <p:cNvSpPr/>
            <p:nvPr/>
          </p:nvSpPr>
          <p:spPr>
            <a:xfrm>
              <a:off x="2269800" y="1870200"/>
              <a:ext cx="370800" cy="91080"/>
            </a:xfrm>
            <a:custGeom>
              <a:avLst/>
              <a:gdLst/>
              <a:ahLst/>
              <a:rect l="l" t="t" r="r" b="b"/>
              <a:pathLst>
                <a:path w="117" h="29">
                  <a:moveTo>
                    <a:pt x="113" y="0"/>
                  </a:moveTo>
                  <a:cubicBezTo>
                    <a:pt x="4" y="0"/>
                    <a:pt x="4" y="0"/>
                    <a:pt x="4" y="0"/>
                  </a:cubicBezTo>
                  <a:cubicBezTo>
                    <a:pt x="2" y="0"/>
                    <a:pt x="0" y="2"/>
                    <a:pt x="0" y="4"/>
                  </a:cubicBezTo>
                  <a:cubicBezTo>
                    <a:pt x="0" y="25"/>
                    <a:pt x="0" y="25"/>
                    <a:pt x="0" y="25"/>
                  </a:cubicBezTo>
                  <a:cubicBezTo>
                    <a:pt x="0" y="27"/>
                    <a:pt x="2" y="29"/>
                    <a:pt x="4" y="29"/>
                  </a:cubicBezTo>
                  <a:cubicBezTo>
                    <a:pt x="113" y="29"/>
                    <a:pt x="113" y="29"/>
                    <a:pt x="113" y="29"/>
                  </a:cubicBezTo>
                  <a:cubicBezTo>
                    <a:pt x="115" y="29"/>
                    <a:pt x="117" y="27"/>
                    <a:pt x="117" y="25"/>
                  </a:cubicBezTo>
                  <a:cubicBezTo>
                    <a:pt x="117" y="4"/>
                    <a:pt x="117" y="4"/>
                    <a:pt x="117" y="4"/>
                  </a:cubicBezTo>
                  <a:cubicBezTo>
                    <a:pt x="117" y="2"/>
                    <a:pt x="115" y="0"/>
                    <a:pt x="113" y="0"/>
                  </a:cubicBezTo>
                  <a:close/>
                </a:path>
              </a:pathLst>
            </a:custGeom>
            <a:solidFill>
              <a:schemeClr val="dk1"/>
            </a:solidFill>
            <a:ln w="0">
              <a:noFill/>
            </a:ln>
          </p:spPr>
          <p:style>
            <a:lnRef idx="0"/>
            <a:fillRef idx="0"/>
            <a:effectRef idx="0"/>
            <a:fontRef idx="minor"/>
          </p:style>
        </p:sp>
        <p:sp>
          <p:nvSpPr>
            <p:cNvPr id="2920" name="Google Shape;2893;p51"/>
            <p:cNvSpPr/>
            <p:nvPr/>
          </p:nvSpPr>
          <p:spPr>
            <a:xfrm>
              <a:off x="2269800" y="2008080"/>
              <a:ext cx="370800" cy="93240"/>
            </a:xfrm>
            <a:custGeom>
              <a:avLst/>
              <a:gdLst/>
              <a:ahLst/>
              <a:rect l="l" t="t" r="r" b="b"/>
              <a:pathLst>
                <a:path w="117" h="30">
                  <a:moveTo>
                    <a:pt x="113" y="0"/>
                  </a:moveTo>
                  <a:cubicBezTo>
                    <a:pt x="4" y="0"/>
                    <a:pt x="4" y="0"/>
                    <a:pt x="4" y="0"/>
                  </a:cubicBezTo>
                  <a:cubicBezTo>
                    <a:pt x="2" y="0"/>
                    <a:pt x="0" y="2"/>
                    <a:pt x="0" y="4"/>
                  </a:cubicBezTo>
                  <a:cubicBezTo>
                    <a:pt x="0" y="26"/>
                    <a:pt x="0" y="26"/>
                    <a:pt x="0" y="26"/>
                  </a:cubicBezTo>
                  <a:cubicBezTo>
                    <a:pt x="0" y="28"/>
                    <a:pt x="2" y="30"/>
                    <a:pt x="4" y="30"/>
                  </a:cubicBezTo>
                  <a:cubicBezTo>
                    <a:pt x="113" y="30"/>
                    <a:pt x="113" y="30"/>
                    <a:pt x="113" y="30"/>
                  </a:cubicBezTo>
                  <a:cubicBezTo>
                    <a:pt x="115" y="30"/>
                    <a:pt x="117" y="28"/>
                    <a:pt x="117" y="26"/>
                  </a:cubicBezTo>
                  <a:cubicBezTo>
                    <a:pt x="117" y="4"/>
                    <a:pt x="117" y="4"/>
                    <a:pt x="117" y="4"/>
                  </a:cubicBezTo>
                  <a:cubicBezTo>
                    <a:pt x="117" y="2"/>
                    <a:pt x="115" y="0"/>
                    <a:pt x="113" y="0"/>
                  </a:cubicBezTo>
                  <a:close/>
                </a:path>
              </a:pathLst>
            </a:custGeom>
            <a:solidFill>
              <a:schemeClr val="dk1"/>
            </a:solidFill>
            <a:ln w="0">
              <a:noFill/>
            </a:ln>
          </p:spPr>
          <p:style>
            <a:lnRef idx="0"/>
            <a:fillRef idx="0"/>
            <a:effectRef idx="0"/>
            <a:fontRef idx="minor"/>
          </p:style>
        </p:sp>
      </p:grpSp>
      <p:grpSp>
        <p:nvGrpSpPr>
          <p:cNvPr id="2921" name="Google Shape;2894;p51"/>
          <p:cNvGrpSpPr/>
          <p:nvPr/>
        </p:nvGrpSpPr>
        <p:grpSpPr>
          <a:xfrm>
            <a:off x="800280" y="1730520"/>
            <a:ext cx="366480" cy="370800"/>
            <a:chOff x="800280" y="1730520"/>
            <a:chExt cx="366480" cy="370800"/>
          </a:xfrm>
        </p:grpSpPr>
        <p:sp>
          <p:nvSpPr>
            <p:cNvPr id="2922" name="Google Shape;2895;p51"/>
            <p:cNvSpPr/>
            <p:nvPr/>
          </p:nvSpPr>
          <p:spPr>
            <a:xfrm>
              <a:off x="800280" y="1730520"/>
              <a:ext cx="91080" cy="91080"/>
            </a:xfrm>
            <a:custGeom>
              <a:avLst/>
              <a:gdLst/>
              <a:ahLst/>
              <a:rect l="l" t="t" r="r" b="b"/>
              <a:pathLst>
                <a:path w="29" h="29">
                  <a:moveTo>
                    <a:pt x="25" y="0"/>
                  </a:moveTo>
                  <a:cubicBezTo>
                    <a:pt x="3" y="0"/>
                    <a:pt x="3" y="0"/>
                    <a:pt x="3" y="0"/>
                  </a:cubicBezTo>
                  <a:cubicBezTo>
                    <a:pt x="1" y="0"/>
                    <a:pt x="0" y="2"/>
                    <a:pt x="0" y="4"/>
                  </a:cubicBezTo>
                  <a:cubicBezTo>
                    <a:pt x="0" y="26"/>
                    <a:pt x="0" y="26"/>
                    <a:pt x="0" y="26"/>
                  </a:cubicBezTo>
                  <a:cubicBezTo>
                    <a:pt x="0" y="28"/>
                    <a:pt x="1" y="29"/>
                    <a:pt x="3" y="29"/>
                  </a:cubicBezTo>
                  <a:cubicBezTo>
                    <a:pt x="25" y="29"/>
                    <a:pt x="25" y="29"/>
                    <a:pt x="25" y="29"/>
                  </a:cubicBezTo>
                  <a:cubicBezTo>
                    <a:pt x="27" y="29"/>
                    <a:pt x="29" y="28"/>
                    <a:pt x="29" y="26"/>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23" name="Google Shape;2896;p51"/>
            <p:cNvSpPr/>
            <p:nvPr/>
          </p:nvSpPr>
          <p:spPr>
            <a:xfrm>
              <a:off x="800280" y="1870200"/>
              <a:ext cx="91080" cy="91080"/>
            </a:xfrm>
            <a:custGeom>
              <a:avLst/>
              <a:gdLst/>
              <a:ahLst/>
              <a:rect l="l" t="t" r="r" b="b"/>
              <a:pathLst>
                <a:path w="29" h="29">
                  <a:moveTo>
                    <a:pt x="25" y="0"/>
                  </a:moveTo>
                  <a:cubicBezTo>
                    <a:pt x="3" y="0"/>
                    <a:pt x="3" y="0"/>
                    <a:pt x="3" y="0"/>
                  </a:cubicBezTo>
                  <a:cubicBezTo>
                    <a:pt x="1" y="0"/>
                    <a:pt x="0" y="2"/>
                    <a:pt x="0" y="4"/>
                  </a:cubicBezTo>
                  <a:cubicBezTo>
                    <a:pt x="0" y="25"/>
                    <a:pt x="0" y="25"/>
                    <a:pt x="0" y="25"/>
                  </a:cubicBezTo>
                  <a:cubicBezTo>
                    <a:pt x="0" y="27"/>
                    <a:pt x="1" y="29"/>
                    <a:pt x="3" y="29"/>
                  </a:cubicBezTo>
                  <a:cubicBezTo>
                    <a:pt x="25" y="29"/>
                    <a:pt x="25" y="29"/>
                    <a:pt x="25" y="29"/>
                  </a:cubicBezTo>
                  <a:cubicBezTo>
                    <a:pt x="27" y="29"/>
                    <a:pt x="29" y="27"/>
                    <a:pt x="29" y="25"/>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24" name="Google Shape;2897;p51"/>
            <p:cNvSpPr/>
            <p:nvPr/>
          </p:nvSpPr>
          <p:spPr>
            <a:xfrm>
              <a:off x="800280" y="2008080"/>
              <a:ext cx="91080" cy="93240"/>
            </a:xfrm>
            <a:custGeom>
              <a:avLst/>
              <a:gdLst/>
              <a:ahLst/>
              <a:rect l="l" t="t" r="r" b="b"/>
              <a:pathLst>
                <a:path w="29" h="30">
                  <a:moveTo>
                    <a:pt x="25" y="0"/>
                  </a:moveTo>
                  <a:cubicBezTo>
                    <a:pt x="3" y="0"/>
                    <a:pt x="3" y="0"/>
                    <a:pt x="3" y="0"/>
                  </a:cubicBezTo>
                  <a:cubicBezTo>
                    <a:pt x="1" y="0"/>
                    <a:pt x="0" y="2"/>
                    <a:pt x="0" y="4"/>
                  </a:cubicBezTo>
                  <a:cubicBezTo>
                    <a:pt x="0" y="26"/>
                    <a:pt x="0" y="26"/>
                    <a:pt x="0" y="26"/>
                  </a:cubicBezTo>
                  <a:cubicBezTo>
                    <a:pt x="0" y="28"/>
                    <a:pt x="1" y="30"/>
                    <a:pt x="3" y="30"/>
                  </a:cubicBezTo>
                  <a:cubicBezTo>
                    <a:pt x="25" y="30"/>
                    <a:pt x="25" y="30"/>
                    <a:pt x="25" y="30"/>
                  </a:cubicBezTo>
                  <a:cubicBezTo>
                    <a:pt x="27" y="30"/>
                    <a:pt x="29" y="28"/>
                    <a:pt x="29" y="26"/>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25" name="Google Shape;2898;p51"/>
            <p:cNvSpPr/>
            <p:nvPr/>
          </p:nvSpPr>
          <p:spPr>
            <a:xfrm>
              <a:off x="936000" y="1730520"/>
              <a:ext cx="91080" cy="91080"/>
            </a:xfrm>
            <a:custGeom>
              <a:avLst/>
              <a:gdLst/>
              <a:ahLst/>
              <a:rect l="l" t="t" r="r" b="b"/>
              <a:pathLst>
                <a:path w="29" h="29">
                  <a:moveTo>
                    <a:pt x="26" y="0"/>
                  </a:moveTo>
                  <a:cubicBezTo>
                    <a:pt x="4" y="0"/>
                    <a:pt x="4" y="0"/>
                    <a:pt x="4" y="0"/>
                  </a:cubicBezTo>
                  <a:cubicBezTo>
                    <a:pt x="2" y="0"/>
                    <a:pt x="0" y="2"/>
                    <a:pt x="0" y="4"/>
                  </a:cubicBezTo>
                  <a:cubicBezTo>
                    <a:pt x="0" y="26"/>
                    <a:pt x="0" y="26"/>
                    <a:pt x="0" y="26"/>
                  </a:cubicBezTo>
                  <a:cubicBezTo>
                    <a:pt x="0" y="28"/>
                    <a:pt x="2" y="29"/>
                    <a:pt x="4" y="29"/>
                  </a:cubicBezTo>
                  <a:cubicBezTo>
                    <a:pt x="26" y="29"/>
                    <a:pt x="26" y="29"/>
                    <a:pt x="26" y="29"/>
                  </a:cubicBezTo>
                  <a:cubicBezTo>
                    <a:pt x="28" y="29"/>
                    <a:pt x="29" y="28"/>
                    <a:pt x="29" y="26"/>
                  </a:cubicBezTo>
                  <a:cubicBezTo>
                    <a:pt x="29" y="4"/>
                    <a:pt x="29" y="4"/>
                    <a:pt x="29" y="4"/>
                  </a:cubicBezTo>
                  <a:cubicBezTo>
                    <a:pt x="29" y="2"/>
                    <a:pt x="28" y="0"/>
                    <a:pt x="26" y="0"/>
                  </a:cubicBezTo>
                  <a:close/>
                </a:path>
              </a:pathLst>
            </a:custGeom>
            <a:solidFill>
              <a:schemeClr val="dk1"/>
            </a:solidFill>
            <a:ln w="0">
              <a:noFill/>
            </a:ln>
          </p:spPr>
          <p:style>
            <a:lnRef idx="0"/>
            <a:fillRef idx="0"/>
            <a:effectRef idx="0"/>
            <a:fontRef idx="minor"/>
          </p:style>
        </p:sp>
        <p:sp>
          <p:nvSpPr>
            <p:cNvPr id="2926" name="Google Shape;2899;p51"/>
            <p:cNvSpPr/>
            <p:nvPr/>
          </p:nvSpPr>
          <p:spPr>
            <a:xfrm>
              <a:off x="936000" y="1870200"/>
              <a:ext cx="91080" cy="91080"/>
            </a:xfrm>
            <a:custGeom>
              <a:avLst/>
              <a:gdLst/>
              <a:ahLst/>
              <a:rect l="l" t="t" r="r" b="b"/>
              <a:pathLst>
                <a:path w="29" h="29">
                  <a:moveTo>
                    <a:pt x="26" y="0"/>
                  </a:moveTo>
                  <a:cubicBezTo>
                    <a:pt x="4" y="0"/>
                    <a:pt x="4" y="0"/>
                    <a:pt x="4" y="0"/>
                  </a:cubicBezTo>
                  <a:cubicBezTo>
                    <a:pt x="2" y="0"/>
                    <a:pt x="0" y="2"/>
                    <a:pt x="0" y="4"/>
                  </a:cubicBezTo>
                  <a:cubicBezTo>
                    <a:pt x="0" y="25"/>
                    <a:pt x="0" y="25"/>
                    <a:pt x="0" y="25"/>
                  </a:cubicBezTo>
                  <a:cubicBezTo>
                    <a:pt x="0" y="27"/>
                    <a:pt x="2" y="29"/>
                    <a:pt x="4" y="29"/>
                  </a:cubicBezTo>
                  <a:cubicBezTo>
                    <a:pt x="26" y="29"/>
                    <a:pt x="26" y="29"/>
                    <a:pt x="26" y="29"/>
                  </a:cubicBezTo>
                  <a:cubicBezTo>
                    <a:pt x="28" y="29"/>
                    <a:pt x="29" y="27"/>
                    <a:pt x="29" y="25"/>
                  </a:cubicBezTo>
                  <a:cubicBezTo>
                    <a:pt x="29" y="4"/>
                    <a:pt x="29" y="4"/>
                    <a:pt x="29" y="4"/>
                  </a:cubicBezTo>
                  <a:cubicBezTo>
                    <a:pt x="29" y="2"/>
                    <a:pt x="28" y="0"/>
                    <a:pt x="26" y="0"/>
                  </a:cubicBezTo>
                  <a:close/>
                </a:path>
              </a:pathLst>
            </a:custGeom>
            <a:solidFill>
              <a:schemeClr val="dk1"/>
            </a:solidFill>
            <a:ln w="0">
              <a:noFill/>
            </a:ln>
          </p:spPr>
          <p:style>
            <a:lnRef idx="0"/>
            <a:fillRef idx="0"/>
            <a:effectRef idx="0"/>
            <a:fontRef idx="minor"/>
          </p:style>
        </p:sp>
        <p:sp>
          <p:nvSpPr>
            <p:cNvPr id="2927" name="Google Shape;2900;p51"/>
            <p:cNvSpPr/>
            <p:nvPr/>
          </p:nvSpPr>
          <p:spPr>
            <a:xfrm>
              <a:off x="936000" y="2008080"/>
              <a:ext cx="91080" cy="93240"/>
            </a:xfrm>
            <a:custGeom>
              <a:avLst/>
              <a:gdLst/>
              <a:ahLst/>
              <a:rect l="l" t="t" r="r" b="b"/>
              <a:pathLst>
                <a:path w="29" h="30">
                  <a:moveTo>
                    <a:pt x="26" y="0"/>
                  </a:moveTo>
                  <a:cubicBezTo>
                    <a:pt x="4" y="0"/>
                    <a:pt x="4" y="0"/>
                    <a:pt x="4" y="0"/>
                  </a:cubicBezTo>
                  <a:cubicBezTo>
                    <a:pt x="2" y="0"/>
                    <a:pt x="0" y="2"/>
                    <a:pt x="0" y="4"/>
                  </a:cubicBezTo>
                  <a:cubicBezTo>
                    <a:pt x="0" y="26"/>
                    <a:pt x="0" y="26"/>
                    <a:pt x="0" y="26"/>
                  </a:cubicBezTo>
                  <a:cubicBezTo>
                    <a:pt x="0" y="28"/>
                    <a:pt x="2" y="30"/>
                    <a:pt x="4" y="30"/>
                  </a:cubicBezTo>
                  <a:cubicBezTo>
                    <a:pt x="26" y="30"/>
                    <a:pt x="26" y="30"/>
                    <a:pt x="26" y="30"/>
                  </a:cubicBezTo>
                  <a:cubicBezTo>
                    <a:pt x="28" y="30"/>
                    <a:pt x="29" y="28"/>
                    <a:pt x="29" y="26"/>
                  </a:cubicBezTo>
                  <a:cubicBezTo>
                    <a:pt x="29" y="4"/>
                    <a:pt x="29" y="4"/>
                    <a:pt x="29" y="4"/>
                  </a:cubicBezTo>
                  <a:cubicBezTo>
                    <a:pt x="29" y="2"/>
                    <a:pt x="28" y="0"/>
                    <a:pt x="26" y="0"/>
                  </a:cubicBezTo>
                  <a:close/>
                </a:path>
              </a:pathLst>
            </a:custGeom>
            <a:solidFill>
              <a:schemeClr val="dk1"/>
            </a:solidFill>
            <a:ln w="0">
              <a:noFill/>
            </a:ln>
          </p:spPr>
          <p:style>
            <a:lnRef idx="0"/>
            <a:fillRef idx="0"/>
            <a:effectRef idx="0"/>
            <a:fontRef idx="minor"/>
          </p:style>
        </p:sp>
        <p:sp>
          <p:nvSpPr>
            <p:cNvPr id="2928" name="Google Shape;2901;p51"/>
            <p:cNvSpPr/>
            <p:nvPr/>
          </p:nvSpPr>
          <p:spPr>
            <a:xfrm>
              <a:off x="1075680" y="1730520"/>
              <a:ext cx="91080" cy="91080"/>
            </a:xfrm>
            <a:custGeom>
              <a:avLst/>
              <a:gdLst/>
              <a:ahLst/>
              <a:rect l="l" t="t" r="r" b="b"/>
              <a:pathLst>
                <a:path w="29" h="29">
                  <a:moveTo>
                    <a:pt x="25" y="0"/>
                  </a:moveTo>
                  <a:cubicBezTo>
                    <a:pt x="4" y="0"/>
                    <a:pt x="4" y="0"/>
                    <a:pt x="4" y="0"/>
                  </a:cubicBezTo>
                  <a:cubicBezTo>
                    <a:pt x="2" y="0"/>
                    <a:pt x="0" y="2"/>
                    <a:pt x="0" y="4"/>
                  </a:cubicBezTo>
                  <a:cubicBezTo>
                    <a:pt x="0" y="26"/>
                    <a:pt x="0" y="26"/>
                    <a:pt x="0" y="26"/>
                  </a:cubicBezTo>
                  <a:cubicBezTo>
                    <a:pt x="0" y="28"/>
                    <a:pt x="2" y="29"/>
                    <a:pt x="4" y="29"/>
                  </a:cubicBezTo>
                  <a:cubicBezTo>
                    <a:pt x="25" y="29"/>
                    <a:pt x="25" y="29"/>
                    <a:pt x="25" y="29"/>
                  </a:cubicBezTo>
                  <a:cubicBezTo>
                    <a:pt x="27" y="29"/>
                    <a:pt x="29" y="28"/>
                    <a:pt x="29" y="26"/>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29" name="Google Shape;2902;p51"/>
            <p:cNvSpPr/>
            <p:nvPr/>
          </p:nvSpPr>
          <p:spPr>
            <a:xfrm>
              <a:off x="1075680" y="1870200"/>
              <a:ext cx="91080" cy="91080"/>
            </a:xfrm>
            <a:custGeom>
              <a:avLst/>
              <a:gdLst/>
              <a:ahLst/>
              <a:rect l="l" t="t" r="r" b="b"/>
              <a:pathLst>
                <a:path w="29" h="29">
                  <a:moveTo>
                    <a:pt x="25" y="0"/>
                  </a:moveTo>
                  <a:cubicBezTo>
                    <a:pt x="4" y="0"/>
                    <a:pt x="4" y="0"/>
                    <a:pt x="4" y="0"/>
                  </a:cubicBezTo>
                  <a:cubicBezTo>
                    <a:pt x="2" y="0"/>
                    <a:pt x="0" y="2"/>
                    <a:pt x="0" y="4"/>
                  </a:cubicBezTo>
                  <a:cubicBezTo>
                    <a:pt x="0" y="25"/>
                    <a:pt x="0" y="25"/>
                    <a:pt x="0" y="25"/>
                  </a:cubicBezTo>
                  <a:cubicBezTo>
                    <a:pt x="0" y="27"/>
                    <a:pt x="2" y="29"/>
                    <a:pt x="4" y="29"/>
                  </a:cubicBezTo>
                  <a:cubicBezTo>
                    <a:pt x="25" y="29"/>
                    <a:pt x="25" y="29"/>
                    <a:pt x="25" y="29"/>
                  </a:cubicBezTo>
                  <a:cubicBezTo>
                    <a:pt x="27" y="29"/>
                    <a:pt x="29" y="27"/>
                    <a:pt x="29" y="25"/>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30" name="Google Shape;2903;p51"/>
            <p:cNvSpPr/>
            <p:nvPr/>
          </p:nvSpPr>
          <p:spPr>
            <a:xfrm>
              <a:off x="1075680" y="2008080"/>
              <a:ext cx="91080" cy="93240"/>
            </a:xfrm>
            <a:custGeom>
              <a:avLst/>
              <a:gdLst/>
              <a:ahLst/>
              <a:rect l="l" t="t" r="r" b="b"/>
              <a:pathLst>
                <a:path w="29" h="30">
                  <a:moveTo>
                    <a:pt x="25" y="0"/>
                  </a:moveTo>
                  <a:cubicBezTo>
                    <a:pt x="4" y="0"/>
                    <a:pt x="4" y="0"/>
                    <a:pt x="4" y="0"/>
                  </a:cubicBezTo>
                  <a:cubicBezTo>
                    <a:pt x="2" y="0"/>
                    <a:pt x="0" y="2"/>
                    <a:pt x="0" y="4"/>
                  </a:cubicBezTo>
                  <a:cubicBezTo>
                    <a:pt x="0" y="26"/>
                    <a:pt x="0" y="26"/>
                    <a:pt x="0" y="26"/>
                  </a:cubicBezTo>
                  <a:cubicBezTo>
                    <a:pt x="0" y="28"/>
                    <a:pt x="2" y="30"/>
                    <a:pt x="4" y="30"/>
                  </a:cubicBezTo>
                  <a:cubicBezTo>
                    <a:pt x="25" y="30"/>
                    <a:pt x="25" y="30"/>
                    <a:pt x="25" y="30"/>
                  </a:cubicBezTo>
                  <a:cubicBezTo>
                    <a:pt x="27" y="30"/>
                    <a:pt x="29" y="28"/>
                    <a:pt x="29" y="26"/>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grpSp>
      <p:grpSp>
        <p:nvGrpSpPr>
          <p:cNvPr id="2931" name="Google Shape;2904;p51"/>
          <p:cNvGrpSpPr/>
          <p:nvPr/>
        </p:nvGrpSpPr>
        <p:grpSpPr>
          <a:xfrm>
            <a:off x="3008880" y="1730520"/>
            <a:ext cx="368280" cy="370800"/>
            <a:chOff x="3008880" y="1730520"/>
            <a:chExt cx="368280" cy="370800"/>
          </a:xfrm>
        </p:grpSpPr>
        <p:sp>
          <p:nvSpPr>
            <p:cNvPr id="2932" name="Google Shape;2905;p51"/>
            <p:cNvSpPr/>
            <p:nvPr/>
          </p:nvSpPr>
          <p:spPr>
            <a:xfrm>
              <a:off x="3008880" y="1730520"/>
              <a:ext cx="93240" cy="91080"/>
            </a:xfrm>
            <a:custGeom>
              <a:avLst/>
              <a:gdLst/>
              <a:ahLst/>
              <a:rect l="l" t="t" r="r" b="b"/>
              <a:pathLst>
                <a:path w="29" h="29">
                  <a:moveTo>
                    <a:pt x="25" y="0"/>
                  </a:moveTo>
                  <a:cubicBezTo>
                    <a:pt x="3" y="0"/>
                    <a:pt x="3" y="0"/>
                    <a:pt x="3" y="0"/>
                  </a:cubicBezTo>
                  <a:cubicBezTo>
                    <a:pt x="1" y="0"/>
                    <a:pt x="0" y="2"/>
                    <a:pt x="0" y="4"/>
                  </a:cubicBezTo>
                  <a:cubicBezTo>
                    <a:pt x="0" y="26"/>
                    <a:pt x="0" y="26"/>
                    <a:pt x="0" y="26"/>
                  </a:cubicBezTo>
                  <a:cubicBezTo>
                    <a:pt x="0" y="28"/>
                    <a:pt x="1" y="29"/>
                    <a:pt x="3" y="29"/>
                  </a:cubicBezTo>
                  <a:cubicBezTo>
                    <a:pt x="25" y="29"/>
                    <a:pt x="25" y="29"/>
                    <a:pt x="25" y="29"/>
                  </a:cubicBezTo>
                  <a:cubicBezTo>
                    <a:pt x="27" y="29"/>
                    <a:pt x="29" y="28"/>
                    <a:pt x="29" y="26"/>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33" name="Google Shape;2906;p51"/>
            <p:cNvSpPr/>
            <p:nvPr/>
          </p:nvSpPr>
          <p:spPr>
            <a:xfrm>
              <a:off x="3008880" y="1870200"/>
              <a:ext cx="93240" cy="91080"/>
            </a:xfrm>
            <a:custGeom>
              <a:avLst/>
              <a:gdLst/>
              <a:ahLst/>
              <a:rect l="l" t="t" r="r" b="b"/>
              <a:pathLst>
                <a:path w="29" h="29">
                  <a:moveTo>
                    <a:pt x="25" y="0"/>
                  </a:moveTo>
                  <a:cubicBezTo>
                    <a:pt x="3" y="0"/>
                    <a:pt x="3" y="0"/>
                    <a:pt x="3" y="0"/>
                  </a:cubicBezTo>
                  <a:cubicBezTo>
                    <a:pt x="1" y="0"/>
                    <a:pt x="0" y="2"/>
                    <a:pt x="0" y="4"/>
                  </a:cubicBezTo>
                  <a:cubicBezTo>
                    <a:pt x="0" y="25"/>
                    <a:pt x="0" y="25"/>
                    <a:pt x="0" y="25"/>
                  </a:cubicBezTo>
                  <a:cubicBezTo>
                    <a:pt x="0" y="27"/>
                    <a:pt x="1" y="29"/>
                    <a:pt x="3" y="29"/>
                  </a:cubicBezTo>
                  <a:cubicBezTo>
                    <a:pt x="25" y="29"/>
                    <a:pt x="25" y="29"/>
                    <a:pt x="25" y="29"/>
                  </a:cubicBezTo>
                  <a:cubicBezTo>
                    <a:pt x="27" y="29"/>
                    <a:pt x="29" y="27"/>
                    <a:pt x="29" y="25"/>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34" name="Google Shape;2907;p51"/>
            <p:cNvSpPr/>
            <p:nvPr/>
          </p:nvSpPr>
          <p:spPr>
            <a:xfrm>
              <a:off x="3008880" y="2008080"/>
              <a:ext cx="93240" cy="93240"/>
            </a:xfrm>
            <a:custGeom>
              <a:avLst/>
              <a:gdLst/>
              <a:ahLst/>
              <a:rect l="l" t="t" r="r" b="b"/>
              <a:pathLst>
                <a:path w="29" h="30">
                  <a:moveTo>
                    <a:pt x="25" y="0"/>
                  </a:moveTo>
                  <a:cubicBezTo>
                    <a:pt x="3" y="0"/>
                    <a:pt x="3" y="0"/>
                    <a:pt x="3" y="0"/>
                  </a:cubicBezTo>
                  <a:cubicBezTo>
                    <a:pt x="1" y="0"/>
                    <a:pt x="0" y="2"/>
                    <a:pt x="0" y="4"/>
                  </a:cubicBezTo>
                  <a:cubicBezTo>
                    <a:pt x="0" y="26"/>
                    <a:pt x="0" y="26"/>
                    <a:pt x="0" y="26"/>
                  </a:cubicBezTo>
                  <a:cubicBezTo>
                    <a:pt x="0" y="28"/>
                    <a:pt x="1" y="30"/>
                    <a:pt x="3" y="30"/>
                  </a:cubicBezTo>
                  <a:cubicBezTo>
                    <a:pt x="25" y="30"/>
                    <a:pt x="25" y="30"/>
                    <a:pt x="25" y="30"/>
                  </a:cubicBezTo>
                  <a:cubicBezTo>
                    <a:pt x="27" y="30"/>
                    <a:pt x="29" y="28"/>
                    <a:pt x="29" y="26"/>
                  </a:cubicBezTo>
                  <a:cubicBezTo>
                    <a:pt x="29" y="4"/>
                    <a:pt x="29" y="4"/>
                    <a:pt x="29" y="4"/>
                  </a:cubicBezTo>
                  <a:cubicBezTo>
                    <a:pt x="29" y="2"/>
                    <a:pt x="27" y="0"/>
                    <a:pt x="25" y="0"/>
                  </a:cubicBezTo>
                  <a:close/>
                </a:path>
              </a:pathLst>
            </a:custGeom>
            <a:solidFill>
              <a:schemeClr val="dk1"/>
            </a:solidFill>
            <a:ln w="0">
              <a:noFill/>
            </a:ln>
          </p:spPr>
          <p:style>
            <a:lnRef idx="0"/>
            <a:fillRef idx="0"/>
            <a:effectRef idx="0"/>
            <a:fontRef idx="minor"/>
          </p:style>
        </p:sp>
        <p:sp>
          <p:nvSpPr>
            <p:cNvPr id="2935" name="Google Shape;2908;p51"/>
            <p:cNvSpPr/>
            <p:nvPr/>
          </p:nvSpPr>
          <p:spPr>
            <a:xfrm>
              <a:off x="3146400" y="1730520"/>
              <a:ext cx="230760" cy="91080"/>
            </a:xfrm>
            <a:custGeom>
              <a:avLst/>
              <a:gdLst/>
              <a:ahLst/>
              <a:rect l="l" t="t" r="r" b="b"/>
              <a:pathLst>
                <a:path w="73" h="29">
                  <a:moveTo>
                    <a:pt x="69" y="0"/>
                  </a:moveTo>
                  <a:cubicBezTo>
                    <a:pt x="4" y="0"/>
                    <a:pt x="4" y="0"/>
                    <a:pt x="4" y="0"/>
                  </a:cubicBezTo>
                  <a:cubicBezTo>
                    <a:pt x="2" y="0"/>
                    <a:pt x="0" y="2"/>
                    <a:pt x="0" y="4"/>
                  </a:cubicBezTo>
                  <a:cubicBezTo>
                    <a:pt x="0" y="26"/>
                    <a:pt x="0" y="26"/>
                    <a:pt x="0" y="26"/>
                  </a:cubicBezTo>
                  <a:cubicBezTo>
                    <a:pt x="0" y="28"/>
                    <a:pt x="2" y="29"/>
                    <a:pt x="4" y="29"/>
                  </a:cubicBezTo>
                  <a:cubicBezTo>
                    <a:pt x="69" y="29"/>
                    <a:pt x="69" y="29"/>
                    <a:pt x="69" y="29"/>
                  </a:cubicBezTo>
                  <a:cubicBezTo>
                    <a:pt x="71" y="29"/>
                    <a:pt x="73" y="28"/>
                    <a:pt x="73" y="26"/>
                  </a:cubicBezTo>
                  <a:cubicBezTo>
                    <a:pt x="73" y="4"/>
                    <a:pt x="73" y="4"/>
                    <a:pt x="73" y="4"/>
                  </a:cubicBezTo>
                  <a:cubicBezTo>
                    <a:pt x="73" y="2"/>
                    <a:pt x="71" y="0"/>
                    <a:pt x="69" y="0"/>
                  </a:cubicBezTo>
                  <a:close/>
                </a:path>
              </a:pathLst>
            </a:custGeom>
            <a:solidFill>
              <a:schemeClr val="dk1"/>
            </a:solidFill>
            <a:ln w="0">
              <a:noFill/>
            </a:ln>
          </p:spPr>
          <p:style>
            <a:lnRef idx="0"/>
            <a:fillRef idx="0"/>
            <a:effectRef idx="0"/>
            <a:fontRef idx="minor"/>
          </p:style>
        </p:sp>
        <p:sp>
          <p:nvSpPr>
            <p:cNvPr id="2936" name="Google Shape;2909;p51"/>
            <p:cNvSpPr/>
            <p:nvPr/>
          </p:nvSpPr>
          <p:spPr>
            <a:xfrm>
              <a:off x="3146400" y="1870200"/>
              <a:ext cx="230760" cy="91080"/>
            </a:xfrm>
            <a:custGeom>
              <a:avLst/>
              <a:gdLst/>
              <a:ahLst/>
              <a:rect l="l" t="t" r="r" b="b"/>
              <a:pathLst>
                <a:path w="73" h="29">
                  <a:moveTo>
                    <a:pt x="69" y="0"/>
                  </a:moveTo>
                  <a:cubicBezTo>
                    <a:pt x="4" y="0"/>
                    <a:pt x="4" y="0"/>
                    <a:pt x="4" y="0"/>
                  </a:cubicBezTo>
                  <a:cubicBezTo>
                    <a:pt x="2" y="0"/>
                    <a:pt x="0" y="2"/>
                    <a:pt x="0" y="4"/>
                  </a:cubicBezTo>
                  <a:cubicBezTo>
                    <a:pt x="0" y="25"/>
                    <a:pt x="0" y="25"/>
                    <a:pt x="0" y="25"/>
                  </a:cubicBezTo>
                  <a:cubicBezTo>
                    <a:pt x="0" y="27"/>
                    <a:pt x="2" y="29"/>
                    <a:pt x="4" y="29"/>
                  </a:cubicBezTo>
                  <a:cubicBezTo>
                    <a:pt x="69" y="29"/>
                    <a:pt x="69" y="29"/>
                    <a:pt x="69" y="29"/>
                  </a:cubicBezTo>
                  <a:cubicBezTo>
                    <a:pt x="71" y="29"/>
                    <a:pt x="73" y="27"/>
                    <a:pt x="73" y="25"/>
                  </a:cubicBezTo>
                  <a:cubicBezTo>
                    <a:pt x="73" y="4"/>
                    <a:pt x="73" y="4"/>
                    <a:pt x="73" y="4"/>
                  </a:cubicBezTo>
                  <a:cubicBezTo>
                    <a:pt x="73" y="2"/>
                    <a:pt x="71" y="0"/>
                    <a:pt x="69" y="0"/>
                  </a:cubicBezTo>
                  <a:close/>
                </a:path>
              </a:pathLst>
            </a:custGeom>
            <a:solidFill>
              <a:schemeClr val="dk1"/>
            </a:solidFill>
            <a:ln w="0">
              <a:noFill/>
            </a:ln>
          </p:spPr>
          <p:style>
            <a:lnRef idx="0"/>
            <a:fillRef idx="0"/>
            <a:effectRef idx="0"/>
            <a:fontRef idx="minor"/>
          </p:style>
        </p:sp>
        <p:sp>
          <p:nvSpPr>
            <p:cNvPr id="2937" name="Google Shape;2910;p51"/>
            <p:cNvSpPr/>
            <p:nvPr/>
          </p:nvSpPr>
          <p:spPr>
            <a:xfrm>
              <a:off x="3146400" y="2008080"/>
              <a:ext cx="230760" cy="93240"/>
            </a:xfrm>
            <a:custGeom>
              <a:avLst/>
              <a:gdLst/>
              <a:ahLst/>
              <a:rect l="l" t="t" r="r" b="b"/>
              <a:pathLst>
                <a:path w="73" h="30">
                  <a:moveTo>
                    <a:pt x="69" y="0"/>
                  </a:moveTo>
                  <a:cubicBezTo>
                    <a:pt x="4" y="0"/>
                    <a:pt x="4" y="0"/>
                    <a:pt x="4" y="0"/>
                  </a:cubicBezTo>
                  <a:cubicBezTo>
                    <a:pt x="2" y="0"/>
                    <a:pt x="0" y="2"/>
                    <a:pt x="0" y="4"/>
                  </a:cubicBezTo>
                  <a:cubicBezTo>
                    <a:pt x="0" y="26"/>
                    <a:pt x="0" y="26"/>
                    <a:pt x="0" y="26"/>
                  </a:cubicBezTo>
                  <a:cubicBezTo>
                    <a:pt x="0" y="28"/>
                    <a:pt x="2" y="30"/>
                    <a:pt x="4" y="30"/>
                  </a:cubicBezTo>
                  <a:cubicBezTo>
                    <a:pt x="69" y="30"/>
                    <a:pt x="69" y="30"/>
                    <a:pt x="69" y="30"/>
                  </a:cubicBezTo>
                  <a:cubicBezTo>
                    <a:pt x="71" y="30"/>
                    <a:pt x="73" y="28"/>
                    <a:pt x="73" y="26"/>
                  </a:cubicBezTo>
                  <a:cubicBezTo>
                    <a:pt x="73" y="4"/>
                    <a:pt x="73" y="4"/>
                    <a:pt x="73" y="4"/>
                  </a:cubicBezTo>
                  <a:cubicBezTo>
                    <a:pt x="73" y="2"/>
                    <a:pt x="71" y="0"/>
                    <a:pt x="69" y="0"/>
                  </a:cubicBezTo>
                  <a:close/>
                </a:path>
              </a:pathLst>
            </a:custGeom>
            <a:solidFill>
              <a:schemeClr val="dk1"/>
            </a:solidFill>
            <a:ln w="0">
              <a:noFill/>
            </a:ln>
          </p:spPr>
          <p:style>
            <a:lnRef idx="0"/>
            <a:fillRef idx="0"/>
            <a:effectRef idx="0"/>
            <a:fontRef idx="minor"/>
          </p:style>
        </p:sp>
      </p:grpSp>
      <p:grpSp>
        <p:nvGrpSpPr>
          <p:cNvPr id="2938" name="Google Shape;2911;p51"/>
          <p:cNvGrpSpPr/>
          <p:nvPr/>
        </p:nvGrpSpPr>
        <p:grpSpPr>
          <a:xfrm>
            <a:off x="1535040" y="1730520"/>
            <a:ext cx="366480" cy="370440"/>
            <a:chOff x="1535040" y="1730520"/>
            <a:chExt cx="366480" cy="370440"/>
          </a:xfrm>
        </p:grpSpPr>
        <p:sp>
          <p:nvSpPr>
            <p:cNvPr id="2939" name="Google Shape;2912;p51"/>
            <p:cNvSpPr/>
            <p:nvPr/>
          </p:nvSpPr>
          <p:spPr>
            <a:xfrm>
              <a:off x="1535040" y="1730520"/>
              <a:ext cx="160920" cy="160920"/>
            </a:xfrm>
            <a:custGeom>
              <a:avLst/>
              <a:gdLst/>
              <a:ahLst/>
              <a:rect l="l" t="t" r="r" b="b"/>
              <a:pathLst>
                <a:path w="51" h="51">
                  <a:moveTo>
                    <a:pt x="47" y="0"/>
                  </a:moveTo>
                  <a:cubicBezTo>
                    <a:pt x="4" y="0"/>
                    <a:pt x="4" y="0"/>
                    <a:pt x="4" y="0"/>
                  </a:cubicBezTo>
                  <a:cubicBezTo>
                    <a:pt x="2" y="0"/>
                    <a:pt x="0" y="2"/>
                    <a:pt x="0" y="4"/>
                  </a:cubicBezTo>
                  <a:cubicBezTo>
                    <a:pt x="0" y="48"/>
                    <a:pt x="0" y="48"/>
                    <a:pt x="0" y="48"/>
                  </a:cubicBezTo>
                  <a:cubicBezTo>
                    <a:pt x="0" y="50"/>
                    <a:pt x="2" y="51"/>
                    <a:pt x="4" y="51"/>
                  </a:cubicBezTo>
                  <a:cubicBezTo>
                    <a:pt x="47" y="51"/>
                    <a:pt x="47" y="51"/>
                    <a:pt x="47" y="51"/>
                  </a:cubicBezTo>
                  <a:cubicBezTo>
                    <a:pt x="49" y="51"/>
                    <a:pt x="51" y="50"/>
                    <a:pt x="51" y="48"/>
                  </a:cubicBezTo>
                  <a:cubicBezTo>
                    <a:pt x="51" y="4"/>
                    <a:pt x="51" y="4"/>
                    <a:pt x="51" y="4"/>
                  </a:cubicBezTo>
                  <a:cubicBezTo>
                    <a:pt x="51" y="2"/>
                    <a:pt x="49" y="0"/>
                    <a:pt x="47" y="0"/>
                  </a:cubicBezTo>
                  <a:close/>
                </a:path>
              </a:pathLst>
            </a:custGeom>
            <a:solidFill>
              <a:schemeClr val="dk1"/>
            </a:solidFill>
            <a:ln w="0">
              <a:noFill/>
            </a:ln>
          </p:spPr>
          <p:style>
            <a:lnRef idx="0"/>
            <a:fillRef idx="0"/>
            <a:effectRef idx="0"/>
            <a:fontRef idx="minor"/>
          </p:style>
        </p:sp>
        <p:sp>
          <p:nvSpPr>
            <p:cNvPr id="2940" name="Google Shape;2913;p51"/>
            <p:cNvSpPr/>
            <p:nvPr/>
          </p:nvSpPr>
          <p:spPr>
            <a:xfrm>
              <a:off x="1740600" y="1730520"/>
              <a:ext cx="160920" cy="160920"/>
            </a:xfrm>
            <a:custGeom>
              <a:avLst/>
              <a:gdLst/>
              <a:ahLst/>
              <a:rect l="l" t="t" r="r" b="b"/>
              <a:pathLst>
                <a:path w="51" h="51">
                  <a:moveTo>
                    <a:pt x="48" y="0"/>
                  </a:moveTo>
                  <a:cubicBezTo>
                    <a:pt x="4" y="0"/>
                    <a:pt x="4" y="0"/>
                    <a:pt x="4" y="0"/>
                  </a:cubicBezTo>
                  <a:cubicBezTo>
                    <a:pt x="2" y="0"/>
                    <a:pt x="0" y="2"/>
                    <a:pt x="0" y="4"/>
                  </a:cubicBezTo>
                  <a:cubicBezTo>
                    <a:pt x="0" y="48"/>
                    <a:pt x="0" y="48"/>
                    <a:pt x="0" y="48"/>
                  </a:cubicBezTo>
                  <a:cubicBezTo>
                    <a:pt x="0" y="50"/>
                    <a:pt x="2" y="51"/>
                    <a:pt x="4" y="51"/>
                  </a:cubicBezTo>
                  <a:cubicBezTo>
                    <a:pt x="48" y="51"/>
                    <a:pt x="48" y="51"/>
                    <a:pt x="48" y="51"/>
                  </a:cubicBezTo>
                  <a:cubicBezTo>
                    <a:pt x="50" y="51"/>
                    <a:pt x="51" y="50"/>
                    <a:pt x="51" y="48"/>
                  </a:cubicBezTo>
                  <a:cubicBezTo>
                    <a:pt x="51" y="4"/>
                    <a:pt x="51" y="4"/>
                    <a:pt x="51" y="4"/>
                  </a:cubicBezTo>
                  <a:cubicBezTo>
                    <a:pt x="51" y="2"/>
                    <a:pt x="50" y="0"/>
                    <a:pt x="48" y="0"/>
                  </a:cubicBezTo>
                  <a:close/>
                </a:path>
              </a:pathLst>
            </a:custGeom>
            <a:solidFill>
              <a:schemeClr val="dk1"/>
            </a:solidFill>
            <a:ln w="0">
              <a:noFill/>
            </a:ln>
          </p:spPr>
          <p:style>
            <a:lnRef idx="0"/>
            <a:fillRef idx="0"/>
            <a:effectRef idx="0"/>
            <a:fontRef idx="minor"/>
          </p:style>
        </p:sp>
        <p:sp>
          <p:nvSpPr>
            <p:cNvPr id="2941" name="Google Shape;2914;p51"/>
            <p:cNvSpPr/>
            <p:nvPr/>
          </p:nvSpPr>
          <p:spPr>
            <a:xfrm>
              <a:off x="1535040" y="1940040"/>
              <a:ext cx="160920" cy="160920"/>
            </a:xfrm>
            <a:custGeom>
              <a:avLst/>
              <a:gdLst/>
              <a:ahLst/>
              <a:rect l="l" t="t" r="r" b="b"/>
              <a:pathLst>
                <a:path w="51" h="51">
                  <a:moveTo>
                    <a:pt x="47" y="0"/>
                  </a:moveTo>
                  <a:cubicBezTo>
                    <a:pt x="4" y="0"/>
                    <a:pt x="4" y="0"/>
                    <a:pt x="4" y="0"/>
                  </a:cubicBezTo>
                  <a:cubicBezTo>
                    <a:pt x="2" y="0"/>
                    <a:pt x="0" y="1"/>
                    <a:pt x="0" y="3"/>
                  </a:cubicBezTo>
                  <a:cubicBezTo>
                    <a:pt x="0" y="47"/>
                    <a:pt x="0" y="47"/>
                    <a:pt x="0" y="47"/>
                  </a:cubicBezTo>
                  <a:cubicBezTo>
                    <a:pt x="0" y="49"/>
                    <a:pt x="2" y="51"/>
                    <a:pt x="4" y="51"/>
                  </a:cubicBezTo>
                  <a:cubicBezTo>
                    <a:pt x="47" y="51"/>
                    <a:pt x="47" y="51"/>
                    <a:pt x="47" y="51"/>
                  </a:cubicBezTo>
                  <a:cubicBezTo>
                    <a:pt x="49" y="51"/>
                    <a:pt x="51" y="49"/>
                    <a:pt x="51" y="47"/>
                  </a:cubicBezTo>
                  <a:cubicBezTo>
                    <a:pt x="51" y="3"/>
                    <a:pt x="51" y="3"/>
                    <a:pt x="51" y="3"/>
                  </a:cubicBezTo>
                  <a:cubicBezTo>
                    <a:pt x="51" y="1"/>
                    <a:pt x="49" y="0"/>
                    <a:pt x="47" y="0"/>
                  </a:cubicBezTo>
                  <a:close/>
                </a:path>
              </a:pathLst>
            </a:custGeom>
            <a:solidFill>
              <a:schemeClr val="dk1"/>
            </a:solidFill>
            <a:ln w="0">
              <a:noFill/>
            </a:ln>
          </p:spPr>
          <p:style>
            <a:lnRef idx="0"/>
            <a:fillRef idx="0"/>
            <a:effectRef idx="0"/>
            <a:fontRef idx="minor"/>
          </p:style>
        </p:sp>
        <p:sp>
          <p:nvSpPr>
            <p:cNvPr id="2942" name="Google Shape;2915;p51"/>
            <p:cNvSpPr/>
            <p:nvPr/>
          </p:nvSpPr>
          <p:spPr>
            <a:xfrm>
              <a:off x="1740600" y="1940040"/>
              <a:ext cx="160920" cy="160920"/>
            </a:xfrm>
            <a:custGeom>
              <a:avLst/>
              <a:gdLst/>
              <a:ahLst/>
              <a:rect l="l" t="t" r="r" b="b"/>
              <a:pathLst>
                <a:path w="51" h="51">
                  <a:moveTo>
                    <a:pt x="48" y="0"/>
                  </a:moveTo>
                  <a:cubicBezTo>
                    <a:pt x="4" y="0"/>
                    <a:pt x="4" y="0"/>
                    <a:pt x="4" y="0"/>
                  </a:cubicBezTo>
                  <a:cubicBezTo>
                    <a:pt x="2" y="0"/>
                    <a:pt x="0" y="1"/>
                    <a:pt x="0" y="3"/>
                  </a:cubicBezTo>
                  <a:cubicBezTo>
                    <a:pt x="0" y="47"/>
                    <a:pt x="0" y="47"/>
                    <a:pt x="0" y="47"/>
                  </a:cubicBezTo>
                  <a:cubicBezTo>
                    <a:pt x="0" y="49"/>
                    <a:pt x="2" y="51"/>
                    <a:pt x="4" y="51"/>
                  </a:cubicBezTo>
                  <a:cubicBezTo>
                    <a:pt x="48" y="51"/>
                    <a:pt x="48" y="51"/>
                    <a:pt x="48" y="51"/>
                  </a:cubicBezTo>
                  <a:cubicBezTo>
                    <a:pt x="50" y="51"/>
                    <a:pt x="51" y="49"/>
                    <a:pt x="51" y="47"/>
                  </a:cubicBezTo>
                  <a:cubicBezTo>
                    <a:pt x="51" y="3"/>
                    <a:pt x="51" y="3"/>
                    <a:pt x="51" y="3"/>
                  </a:cubicBezTo>
                  <a:cubicBezTo>
                    <a:pt x="51" y="1"/>
                    <a:pt x="50" y="0"/>
                    <a:pt x="48" y="0"/>
                  </a:cubicBezTo>
                  <a:close/>
                </a:path>
              </a:pathLst>
            </a:custGeom>
            <a:solidFill>
              <a:schemeClr val="dk1"/>
            </a:solidFill>
            <a:ln w="0">
              <a:noFill/>
            </a:ln>
          </p:spPr>
          <p:style>
            <a:lnRef idx="0"/>
            <a:fillRef idx="0"/>
            <a:effectRef idx="0"/>
            <a:fontRef idx="minor"/>
          </p:style>
        </p:sp>
      </p:grpSp>
      <p:sp>
        <p:nvSpPr>
          <p:cNvPr id="2943" name="Google Shape;2916;p51"/>
          <p:cNvSpPr/>
          <p:nvPr/>
        </p:nvSpPr>
        <p:spPr>
          <a:xfrm>
            <a:off x="6691320" y="1730520"/>
            <a:ext cx="366840" cy="322920"/>
          </a:xfrm>
          <a:custGeom>
            <a:avLst/>
            <a:gdLst/>
            <a:ahLst/>
            <a:rect l="l" t="t" r="r" b="b"/>
            <a:pathLst>
              <a:path w="116" h="102">
                <a:moveTo>
                  <a:pt x="107" y="70"/>
                </a:moveTo>
                <a:cubicBezTo>
                  <a:pt x="66" y="47"/>
                  <a:pt x="66" y="47"/>
                  <a:pt x="66" y="47"/>
                </a:cubicBezTo>
                <a:cubicBezTo>
                  <a:pt x="66" y="45"/>
                  <a:pt x="67" y="42"/>
                  <a:pt x="69" y="41"/>
                </a:cubicBezTo>
                <a:cubicBezTo>
                  <a:pt x="76" y="37"/>
                  <a:pt x="80" y="30"/>
                  <a:pt x="80" y="22"/>
                </a:cubicBezTo>
                <a:cubicBezTo>
                  <a:pt x="80" y="10"/>
                  <a:pt x="70" y="0"/>
                  <a:pt x="58" y="0"/>
                </a:cubicBezTo>
                <a:cubicBezTo>
                  <a:pt x="46" y="0"/>
                  <a:pt x="37" y="10"/>
                  <a:pt x="37" y="22"/>
                </a:cubicBezTo>
                <a:cubicBezTo>
                  <a:pt x="37" y="26"/>
                  <a:pt x="40" y="29"/>
                  <a:pt x="44" y="29"/>
                </a:cubicBezTo>
                <a:cubicBezTo>
                  <a:pt x="48" y="29"/>
                  <a:pt x="51" y="26"/>
                  <a:pt x="51" y="22"/>
                </a:cubicBezTo>
                <a:cubicBezTo>
                  <a:pt x="51" y="18"/>
                  <a:pt x="54" y="15"/>
                  <a:pt x="58" y="15"/>
                </a:cubicBezTo>
                <a:cubicBezTo>
                  <a:pt x="62" y="15"/>
                  <a:pt x="66" y="18"/>
                  <a:pt x="66" y="22"/>
                </a:cubicBezTo>
                <a:cubicBezTo>
                  <a:pt x="66" y="25"/>
                  <a:pt x="64" y="27"/>
                  <a:pt x="62" y="28"/>
                </a:cubicBezTo>
                <a:cubicBezTo>
                  <a:pt x="55" y="32"/>
                  <a:pt x="51" y="39"/>
                  <a:pt x="51" y="47"/>
                </a:cubicBezTo>
                <a:cubicBezTo>
                  <a:pt x="10" y="70"/>
                  <a:pt x="10" y="70"/>
                  <a:pt x="10" y="70"/>
                </a:cubicBezTo>
                <a:cubicBezTo>
                  <a:pt x="4" y="74"/>
                  <a:pt x="0" y="81"/>
                  <a:pt x="0" y="87"/>
                </a:cubicBezTo>
                <a:cubicBezTo>
                  <a:pt x="0" y="95"/>
                  <a:pt x="7" y="102"/>
                  <a:pt x="15" y="102"/>
                </a:cubicBezTo>
                <a:cubicBezTo>
                  <a:pt x="102" y="102"/>
                  <a:pt x="102" y="102"/>
                  <a:pt x="102" y="102"/>
                </a:cubicBezTo>
                <a:cubicBezTo>
                  <a:pt x="110" y="102"/>
                  <a:pt x="116" y="95"/>
                  <a:pt x="116" y="87"/>
                </a:cubicBezTo>
                <a:cubicBezTo>
                  <a:pt x="116" y="81"/>
                  <a:pt x="112" y="74"/>
                  <a:pt x="107" y="70"/>
                </a:cubicBezTo>
                <a:close/>
                <a:moveTo>
                  <a:pt x="15" y="87"/>
                </a:moveTo>
                <a:cubicBezTo>
                  <a:pt x="15" y="86"/>
                  <a:pt x="16" y="83"/>
                  <a:pt x="17" y="83"/>
                </a:cubicBezTo>
                <a:cubicBezTo>
                  <a:pt x="58" y="60"/>
                  <a:pt x="58" y="60"/>
                  <a:pt x="58" y="60"/>
                </a:cubicBezTo>
                <a:cubicBezTo>
                  <a:pt x="99" y="82"/>
                  <a:pt x="99" y="82"/>
                  <a:pt x="99" y="82"/>
                </a:cubicBezTo>
                <a:cubicBezTo>
                  <a:pt x="100" y="83"/>
                  <a:pt x="102" y="86"/>
                  <a:pt x="102" y="87"/>
                </a:cubicBezTo>
                <a:lnTo>
                  <a:pt x="15" y="87"/>
                </a:lnTo>
                <a:close/>
              </a:path>
            </a:pathLst>
          </a:custGeom>
          <a:solidFill>
            <a:schemeClr val="dk1"/>
          </a:solidFill>
          <a:ln w="0">
            <a:noFill/>
          </a:ln>
        </p:spPr>
        <p:style>
          <a:lnRef idx="0"/>
          <a:fillRef idx="0"/>
          <a:effectRef idx="0"/>
          <a:fontRef idx="minor"/>
        </p:style>
      </p:sp>
      <p:sp>
        <p:nvSpPr>
          <p:cNvPr id="2944" name="Google Shape;2917;p51"/>
          <p:cNvSpPr/>
          <p:nvPr/>
        </p:nvSpPr>
        <p:spPr>
          <a:xfrm>
            <a:off x="7430040" y="1756440"/>
            <a:ext cx="366840" cy="320760"/>
          </a:xfrm>
          <a:custGeom>
            <a:avLst/>
            <a:gdLst/>
            <a:ahLst/>
            <a:rect l="l" t="t" r="r" b="b"/>
            <a:pathLst>
              <a:path w="116" h="101">
                <a:moveTo>
                  <a:pt x="87" y="69"/>
                </a:moveTo>
                <a:cubicBezTo>
                  <a:pt x="87" y="46"/>
                  <a:pt x="87" y="28"/>
                  <a:pt x="93" y="10"/>
                </a:cubicBezTo>
                <a:cubicBezTo>
                  <a:pt x="93" y="8"/>
                  <a:pt x="93" y="6"/>
                  <a:pt x="91" y="6"/>
                </a:cubicBezTo>
                <a:cubicBezTo>
                  <a:pt x="86" y="4"/>
                  <a:pt x="74" y="0"/>
                  <a:pt x="58" y="0"/>
                </a:cubicBezTo>
                <a:cubicBezTo>
                  <a:pt x="42" y="0"/>
                  <a:pt x="30" y="4"/>
                  <a:pt x="24" y="6"/>
                </a:cubicBezTo>
                <a:cubicBezTo>
                  <a:pt x="23" y="6"/>
                  <a:pt x="22" y="8"/>
                  <a:pt x="22" y="10"/>
                </a:cubicBezTo>
                <a:cubicBezTo>
                  <a:pt x="28" y="28"/>
                  <a:pt x="28" y="46"/>
                  <a:pt x="29" y="69"/>
                </a:cubicBezTo>
                <a:cubicBezTo>
                  <a:pt x="11" y="66"/>
                  <a:pt x="0" y="63"/>
                  <a:pt x="0" y="72"/>
                </a:cubicBezTo>
                <a:cubicBezTo>
                  <a:pt x="0" y="78"/>
                  <a:pt x="7" y="87"/>
                  <a:pt x="21" y="94"/>
                </a:cubicBezTo>
                <a:cubicBezTo>
                  <a:pt x="30" y="98"/>
                  <a:pt x="43" y="101"/>
                  <a:pt x="58" y="101"/>
                </a:cubicBezTo>
                <a:cubicBezTo>
                  <a:pt x="72" y="101"/>
                  <a:pt x="85" y="98"/>
                  <a:pt x="94" y="94"/>
                </a:cubicBezTo>
                <a:cubicBezTo>
                  <a:pt x="108" y="87"/>
                  <a:pt x="116" y="77"/>
                  <a:pt x="116" y="72"/>
                </a:cubicBezTo>
                <a:cubicBezTo>
                  <a:pt x="116" y="63"/>
                  <a:pt x="104" y="66"/>
                  <a:pt x="87" y="69"/>
                </a:cubicBezTo>
                <a:close/>
                <a:moveTo>
                  <a:pt x="43" y="13"/>
                </a:moveTo>
                <a:cubicBezTo>
                  <a:pt x="43" y="13"/>
                  <a:pt x="43" y="13"/>
                  <a:pt x="43" y="13"/>
                </a:cubicBezTo>
                <a:cubicBezTo>
                  <a:pt x="47" y="27"/>
                  <a:pt x="48" y="42"/>
                  <a:pt x="48" y="59"/>
                </a:cubicBezTo>
                <a:cubicBezTo>
                  <a:pt x="48" y="63"/>
                  <a:pt x="48" y="67"/>
                  <a:pt x="48" y="71"/>
                </a:cubicBezTo>
                <a:cubicBezTo>
                  <a:pt x="46" y="71"/>
                  <a:pt x="36" y="71"/>
                  <a:pt x="34" y="70"/>
                </a:cubicBezTo>
                <a:cubicBezTo>
                  <a:pt x="34" y="67"/>
                  <a:pt x="34" y="63"/>
                  <a:pt x="34" y="59"/>
                </a:cubicBezTo>
                <a:cubicBezTo>
                  <a:pt x="34" y="42"/>
                  <a:pt x="33" y="28"/>
                  <a:pt x="29" y="13"/>
                </a:cubicBezTo>
                <a:cubicBezTo>
                  <a:pt x="29" y="11"/>
                  <a:pt x="29" y="11"/>
                  <a:pt x="29" y="11"/>
                </a:cubicBezTo>
                <a:cubicBezTo>
                  <a:pt x="31" y="12"/>
                  <a:pt x="40" y="12"/>
                  <a:pt x="43" y="13"/>
                </a:cubicBezTo>
                <a:close/>
                <a:moveTo>
                  <a:pt x="110" y="76"/>
                </a:moveTo>
                <a:cubicBezTo>
                  <a:pt x="109" y="77"/>
                  <a:pt x="109" y="77"/>
                  <a:pt x="109" y="77"/>
                </a:cubicBezTo>
                <a:cubicBezTo>
                  <a:pt x="105" y="80"/>
                  <a:pt x="100" y="84"/>
                  <a:pt x="94" y="87"/>
                </a:cubicBezTo>
                <a:cubicBezTo>
                  <a:pt x="85" y="91"/>
                  <a:pt x="71" y="94"/>
                  <a:pt x="58" y="94"/>
                </a:cubicBezTo>
                <a:cubicBezTo>
                  <a:pt x="44" y="94"/>
                  <a:pt x="30" y="91"/>
                  <a:pt x="21" y="87"/>
                </a:cubicBezTo>
                <a:cubicBezTo>
                  <a:pt x="15" y="84"/>
                  <a:pt x="10" y="80"/>
                  <a:pt x="6" y="77"/>
                </a:cubicBezTo>
                <a:cubicBezTo>
                  <a:pt x="6" y="76"/>
                  <a:pt x="6" y="76"/>
                  <a:pt x="6" y="76"/>
                </a:cubicBezTo>
                <a:cubicBezTo>
                  <a:pt x="6" y="76"/>
                  <a:pt x="6" y="76"/>
                  <a:pt x="6" y="76"/>
                </a:cubicBezTo>
                <a:cubicBezTo>
                  <a:pt x="6" y="74"/>
                  <a:pt x="7" y="73"/>
                  <a:pt x="8" y="72"/>
                </a:cubicBezTo>
                <a:cubicBezTo>
                  <a:pt x="10" y="71"/>
                  <a:pt x="12" y="71"/>
                  <a:pt x="13" y="72"/>
                </a:cubicBezTo>
                <a:cubicBezTo>
                  <a:pt x="16" y="74"/>
                  <a:pt x="19" y="76"/>
                  <a:pt x="22" y="78"/>
                </a:cubicBezTo>
                <a:cubicBezTo>
                  <a:pt x="31" y="82"/>
                  <a:pt x="44" y="85"/>
                  <a:pt x="58" y="85"/>
                </a:cubicBezTo>
                <a:cubicBezTo>
                  <a:pt x="71" y="85"/>
                  <a:pt x="84" y="82"/>
                  <a:pt x="93" y="78"/>
                </a:cubicBezTo>
                <a:cubicBezTo>
                  <a:pt x="97" y="76"/>
                  <a:pt x="100" y="74"/>
                  <a:pt x="103" y="72"/>
                </a:cubicBezTo>
                <a:cubicBezTo>
                  <a:pt x="104" y="71"/>
                  <a:pt x="106" y="71"/>
                  <a:pt x="107" y="72"/>
                </a:cubicBezTo>
                <a:cubicBezTo>
                  <a:pt x="109" y="72"/>
                  <a:pt x="110" y="74"/>
                  <a:pt x="110" y="75"/>
                </a:cubicBezTo>
                <a:lnTo>
                  <a:pt x="110" y="76"/>
                </a:lnTo>
                <a:close/>
              </a:path>
            </a:pathLst>
          </a:custGeom>
          <a:solidFill>
            <a:schemeClr val="dk1"/>
          </a:solidFill>
          <a:ln w="0">
            <a:noFill/>
          </a:ln>
        </p:spPr>
        <p:style>
          <a:lnRef idx="0"/>
          <a:fillRef idx="0"/>
          <a:effectRef idx="0"/>
          <a:fontRef idx="minor"/>
        </p:style>
      </p:sp>
      <p:grpSp>
        <p:nvGrpSpPr>
          <p:cNvPr id="2945" name="Google Shape;2918;p51"/>
          <p:cNvGrpSpPr/>
          <p:nvPr/>
        </p:nvGrpSpPr>
        <p:grpSpPr>
          <a:xfrm>
            <a:off x="8188920" y="1756440"/>
            <a:ext cx="344520" cy="344880"/>
            <a:chOff x="8188920" y="1756440"/>
            <a:chExt cx="344520" cy="344880"/>
          </a:xfrm>
        </p:grpSpPr>
        <p:sp>
          <p:nvSpPr>
            <p:cNvPr id="2946" name="Google Shape;2919;p51"/>
            <p:cNvSpPr/>
            <p:nvPr/>
          </p:nvSpPr>
          <p:spPr>
            <a:xfrm>
              <a:off x="8188920" y="1756440"/>
              <a:ext cx="275040" cy="135000"/>
            </a:xfrm>
            <a:custGeom>
              <a:avLst/>
              <a:gdLst/>
              <a:ahLst/>
              <a:rect l="l" t="t" r="r" b="b"/>
              <a:pathLst>
                <a:path w="87" h="43">
                  <a:moveTo>
                    <a:pt x="7" y="0"/>
                  </a:moveTo>
                  <a:cubicBezTo>
                    <a:pt x="3" y="0"/>
                    <a:pt x="0" y="3"/>
                    <a:pt x="0" y="7"/>
                  </a:cubicBezTo>
                  <a:cubicBezTo>
                    <a:pt x="0" y="36"/>
                    <a:pt x="0" y="36"/>
                    <a:pt x="0" y="36"/>
                  </a:cubicBezTo>
                  <a:cubicBezTo>
                    <a:pt x="0" y="40"/>
                    <a:pt x="3" y="43"/>
                    <a:pt x="7" y="43"/>
                  </a:cubicBezTo>
                  <a:cubicBezTo>
                    <a:pt x="73" y="43"/>
                    <a:pt x="73" y="43"/>
                    <a:pt x="73" y="43"/>
                  </a:cubicBezTo>
                  <a:cubicBezTo>
                    <a:pt x="87" y="0"/>
                    <a:pt x="87" y="0"/>
                    <a:pt x="87" y="0"/>
                  </a:cubicBezTo>
                  <a:lnTo>
                    <a:pt x="7" y="0"/>
                  </a:lnTo>
                  <a:close/>
                  <a:moveTo>
                    <a:pt x="65" y="21"/>
                  </a:moveTo>
                  <a:cubicBezTo>
                    <a:pt x="58" y="21"/>
                    <a:pt x="58" y="21"/>
                    <a:pt x="58" y="21"/>
                  </a:cubicBezTo>
                  <a:cubicBezTo>
                    <a:pt x="58" y="14"/>
                    <a:pt x="58" y="14"/>
                    <a:pt x="58" y="14"/>
                  </a:cubicBezTo>
                  <a:cubicBezTo>
                    <a:pt x="65" y="14"/>
                    <a:pt x="65" y="14"/>
                    <a:pt x="65" y="14"/>
                  </a:cubicBezTo>
                  <a:lnTo>
                    <a:pt x="65" y="21"/>
                  </a:lnTo>
                  <a:close/>
                </a:path>
              </a:pathLst>
            </a:custGeom>
            <a:solidFill>
              <a:schemeClr val="dk1"/>
            </a:solidFill>
            <a:ln w="0">
              <a:noFill/>
            </a:ln>
          </p:spPr>
          <p:style>
            <a:lnRef idx="0"/>
            <a:fillRef idx="0"/>
            <a:effectRef idx="0"/>
            <a:fontRef idx="minor"/>
          </p:style>
        </p:sp>
        <p:sp>
          <p:nvSpPr>
            <p:cNvPr id="2947" name="Google Shape;2920;p51"/>
            <p:cNvSpPr/>
            <p:nvPr/>
          </p:nvSpPr>
          <p:spPr>
            <a:xfrm>
              <a:off x="8460360" y="1778400"/>
              <a:ext cx="73080" cy="91080"/>
            </a:xfrm>
            <a:custGeom>
              <a:avLst/>
              <a:gdLst/>
              <a:ahLst/>
              <a:rect l="l" t="t" r="r" b="b"/>
              <a:pathLst>
                <a:path w="37" h="46">
                  <a:moveTo>
                    <a:pt x="13" y="0"/>
                  </a:moveTo>
                  <a:lnTo>
                    <a:pt x="0" y="46"/>
                  </a:lnTo>
                  <a:lnTo>
                    <a:pt x="22" y="46"/>
                  </a:lnTo>
                  <a:lnTo>
                    <a:pt x="37" y="0"/>
                  </a:lnTo>
                  <a:lnTo>
                    <a:pt x="13" y="0"/>
                  </a:lnTo>
                  <a:close/>
                </a:path>
              </a:pathLst>
            </a:custGeom>
            <a:solidFill>
              <a:schemeClr val="dk1"/>
            </a:solidFill>
            <a:ln w="0">
              <a:noFill/>
            </a:ln>
          </p:spPr>
          <p:style>
            <a:lnRef idx="0"/>
            <a:fillRef idx="0"/>
            <a:effectRef idx="0"/>
            <a:fontRef idx="minor"/>
          </p:style>
        </p:sp>
        <p:sp>
          <p:nvSpPr>
            <p:cNvPr id="2948" name="Google Shape;2921;p51"/>
            <p:cNvSpPr/>
            <p:nvPr/>
          </p:nvSpPr>
          <p:spPr>
            <a:xfrm>
              <a:off x="8188920" y="1916280"/>
              <a:ext cx="160920" cy="185040"/>
            </a:xfrm>
            <a:custGeom>
              <a:avLst/>
              <a:gdLst/>
              <a:ahLst/>
              <a:rect l="l" t="t" r="r" b="b"/>
              <a:pathLst>
                <a:path w="51" h="59">
                  <a:moveTo>
                    <a:pt x="36" y="0"/>
                  </a:moveTo>
                  <a:cubicBezTo>
                    <a:pt x="36" y="37"/>
                    <a:pt x="36" y="37"/>
                    <a:pt x="36" y="37"/>
                  </a:cubicBezTo>
                  <a:cubicBezTo>
                    <a:pt x="15" y="37"/>
                    <a:pt x="15" y="37"/>
                    <a:pt x="15" y="37"/>
                  </a:cubicBezTo>
                  <a:cubicBezTo>
                    <a:pt x="15" y="33"/>
                    <a:pt x="11" y="29"/>
                    <a:pt x="7" y="29"/>
                  </a:cubicBezTo>
                  <a:cubicBezTo>
                    <a:pt x="3" y="29"/>
                    <a:pt x="0" y="33"/>
                    <a:pt x="0" y="37"/>
                  </a:cubicBezTo>
                  <a:cubicBezTo>
                    <a:pt x="0" y="44"/>
                    <a:pt x="0" y="44"/>
                    <a:pt x="0" y="44"/>
                  </a:cubicBezTo>
                  <a:cubicBezTo>
                    <a:pt x="0" y="51"/>
                    <a:pt x="0" y="51"/>
                    <a:pt x="0" y="51"/>
                  </a:cubicBezTo>
                  <a:cubicBezTo>
                    <a:pt x="0" y="51"/>
                    <a:pt x="0" y="51"/>
                    <a:pt x="0" y="51"/>
                  </a:cubicBezTo>
                  <a:cubicBezTo>
                    <a:pt x="0" y="55"/>
                    <a:pt x="3" y="59"/>
                    <a:pt x="7" y="59"/>
                  </a:cubicBezTo>
                  <a:cubicBezTo>
                    <a:pt x="11" y="59"/>
                    <a:pt x="15" y="55"/>
                    <a:pt x="15" y="51"/>
                  </a:cubicBezTo>
                  <a:cubicBezTo>
                    <a:pt x="15" y="51"/>
                    <a:pt x="15" y="51"/>
                    <a:pt x="15" y="51"/>
                  </a:cubicBezTo>
                  <a:cubicBezTo>
                    <a:pt x="36" y="51"/>
                    <a:pt x="36" y="51"/>
                    <a:pt x="36" y="51"/>
                  </a:cubicBezTo>
                  <a:cubicBezTo>
                    <a:pt x="44" y="51"/>
                    <a:pt x="44" y="51"/>
                    <a:pt x="44" y="51"/>
                  </a:cubicBezTo>
                  <a:cubicBezTo>
                    <a:pt x="51" y="51"/>
                    <a:pt x="51" y="51"/>
                    <a:pt x="51" y="51"/>
                  </a:cubicBezTo>
                  <a:cubicBezTo>
                    <a:pt x="51" y="0"/>
                    <a:pt x="51" y="0"/>
                    <a:pt x="51" y="0"/>
                  </a:cubicBezTo>
                  <a:cubicBezTo>
                    <a:pt x="44" y="0"/>
                    <a:pt x="44" y="0"/>
                    <a:pt x="44" y="0"/>
                  </a:cubicBezTo>
                  <a:lnTo>
                    <a:pt x="36" y="0"/>
                  </a:lnTo>
                  <a:close/>
                </a:path>
              </a:pathLst>
            </a:custGeom>
            <a:solidFill>
              <a:schemeClr val="dk1"/>
            </a:solidFill>
            <a:ln w="0">
              <a:noFill/>
            </a:ln>
          </p:spPr>
          <p:style>
            <a:lnRef idx="0"/>
            <a:fillRef idx="0"/>
            <a:effectRef idx="0"/>
            <a:fontRef idx="minor"/>
          </p:style>
        </p:sp>
      </p:grpSp>
      <p:grpSp>
        <p:nvGrpSpPr>
          <p:cNvPr id="2949" name="Google Shape;2922;p51"/>
          <p:cNvGrpSpPr/>
          <p:nvPr/>
        </p:nvGrpSpPr>
        <p:grpSpPr>
          <a:xfrm>
            <a:off x="5219280" y="1730520"/>
            <a:ext cx="369000" cy="370440"/>
            <a:chOff x="5219280" y="1730520"/>
            <a:chExt cx="369000" cy="370440"/>
          </a:xfrm>
        </p:grpSpPr>
        <p:sp>
          <p:nvSpPr>
            <p:cNvPr id="2950" name="Google Shape;2923;p51"/>
            <p:cNvSpPr/>
            <p:nvPr/>
          </p:nvSpPr>
          <p:spPr>
            <a:xfrm>
              <a:off x="5219280" y="1940040"/>
              <a:ext cx="159120" cy="69120"/>
            </a:xfrm>
            <a:custGeom>
              <a:avLst/>
              <a:gdLst/>
              <a:ahLst/>
              <a:rect l="l" t="t" r="r" b="b"/>
              <a:pathLst>
                <a:path w="50" h="22">
                  <a:moveTo>
                    <a:pt x="5" y="18"/>
                  </a:moveTo>
                  <a:cubicBezTo>
                    <a:pt x="19" y="22"/>
                    <a:pt x="19" y="22"/>
                    <a:pt x="19" y="22"/>
                  </a:cubicBezTo>
                  <a:cubicBezTo>
                    <a:pt x="50" y="14"/>
                    <a:pt x="50" y="14"/>
                    <a:pt x="50" y="14"/>
                  </a:cubicBezTo>
                  <a:cubicBezTo>
                    <a:pt x="9" y="1"/>
                    <a:pt x="9" y="1"/>
                    <a:pt x="9" y="1"/>
                  </a:cubicBezTo>
                  <a:cubicBezTo>
                    <a:pt x="7" y="0"/>
                    <a:pt x="4" y="1"/>
                    <a:pt x="3" y="2"/>
                  </a:cubicBezTo>
                  <a:cubicBezTo>
                    <a:pt x="1" y="4"/>
                    <a:pt x="0" y="6"/>
                    <a:pt x="0" y="8"/>
                  </a:cubicBezTo>
                  <a:cubicBezTo>
                    <a:pt x="0" y="11"/>
                    <a:pt x="0" y="11"/>
                    <a:pt x="0" y="11"/>
                  </a:cubicBezTo>
                  <a:cubicBezTo>
                    <a:pt x="0" y="14"/>
                    <a:pt x="2" y="17"/>
                    <a:pt x="5" y="18"/>
                  </a:cubicBezTo>
                  <a:close/>
                </a:path>
              </a:pathLst>
            </a:custGeom>
            <a:solidFill>
              <a:schemeClr val="dk1"/>
            </a:solidFill>
            <a:ln w="0">
              <a:noFill/>
            </a:ln>
          </p:spPr>
          <p:style>
            <a:lnRef idx="0"/>
            <a:fillRef idx="0"/>
            <a:effectRef idx="0"/>
            <a:fontRef idx="minor"/>
          </p:style>
        </p:sp>
        <p:sp>
          <p:nvSpPr>
            <p:cNvPr id="2951" name="Google Shape;2924;p51"/>
            <p:cNvSpPr/>
            <p:nvPr/>
          </p:nvSpPr>
          <p:spPr>
            <a:xfrm>
              <a:off x="5465160" y="2045880"/>
              <a:ext cx="123120" cy="53280"/>
            </a:xfrm>
            <a:custGeom>
              <a:avLst/>
              <a:gdLst/>
              <a:ahLst/>
              <a:rect l="l" t="t" r="r" b="b"/>
              <a:pathLst>
                <a:path w="39" h="17">
                  <a:moveTo>
                    <a:pt x="34" y="0"/>
                  </a:moveTo>
                  <a:cubicBezTo>
                    <a:pt x="33" y="0"/>
                    <a:pt x="33" y="0"/>
                    <a:pt x="33" y="0"/>
                  </a:cubicBezTo>
                  <a:cubicBezTo>
                    <a:pt x="0" y="8"/>
                    <a:pt x="0" y="8"/>
                    <a:pt x="0" y="8"/>
                  </a:cubicBezTo>
                  <a:cubicBezTo>
                    <a:pt x="29" y="17"/>
                    <a:pt x="29" y="17"/>
                    <a:pt x="29" y="17"/>
                  </a:cubicBezTo>
                  <a:cubicBezTo>
                    <a:pt x="32" y="17"/>
                    <a:pt x="34" y="17"/>
                    <a:pt x="36" y="16"/>
                  </a:cubicBezTo>
                  <a:cubicBezTo>
                    <a:pt x="38" y="14"/>
                    <a:pt x="39" y="12"/>
                    <a:pt x="39" y="10"/>
                  </a:cubicBezTo>
                  <a:cubicBezTo>
                    <a:pt x="39" y="7"/>
                    <a:pt x="39" y="7"/>
                    <a:pt x="39" y="7"/>
                  </a:cubicBezTo>
                  <a:cubicBezTo>
                    <a:pt x="39" y="4"/>
                    <a:pt x="37" y="1"/>
                    <a:pt x="34" y="0"/>
                  </a:cubicBezTo>
                  <a:close/>
                </a:path>
              </a:pathLst>
            </a:custGeom>
            <a:solidFill>
              <a:schemeClr val="dk1"/>
            </a:solidFill>
            <a:ln w="0">
              <a:noFill/>
            </a:ln>
          </p:spPr>
          <p:style>
            <a:lnRef idx="0"/>
            <a:fillRef idx="0"/>
            <a:effectRef idx="0"/>
            <a:fontRef idx="minor"/>
          </p:style>
        </p:sp>
        <p:sp>
          <p:nvSpPr>
            <p:cNvPr id="2952" name="Google Shape;2925;p51"/>
            <p:cNvSpPr/>
            <p:nvPr/>
          </p:nvSpPr>
          <p:spPr>
            <a:xfrm>
              <a:off x="5219280" y="1962000"/>
              <a:ext cx="368640" cy="138960"/>
            </a:xfrm>
            <a:custGeom>
              <a:avLst/>
              <a:gdLst/>
              <a:ahLst/>
              <a:rect l="l" t="t" r="r" b="b"/>
              <a:pathLst>
                <a:path w="116" h="44">
                  <a:moveTo>
                    <a:pt x="113" y="2"/>
                  </a:moveTo>
                  <a:cubicBezTo>
                    <a:pt x="112" y="1"/>
                    <a:pt x="110" y="0"/>
                    <a:pt x="109" y="0"/>
                  </a:cubicBezTo>
                  <a:cubicBezTo>
                    <a:pt x="107" y="1"/>
                    <a:pt x="107" y="1"/>
                    <a:pt x="107" y="1"/>
                  </a:cubicBezTo>
                  <a:cubicBezTo>
                    <a:pt x="5" y="26"/>
                    <a:pt x="5" y="26"/>
                    <a:pt x="5" y="26"/>
                  </a:cubicBezTo>
                  <a:cubicBezTo>
                    <a:pt x="2" y="27"/>
                    <a:pt x="0" y="30"/>
                    <a:pt x="0" y="33"/>
                  </a:cubicBezTo>
                  <a:cubicBezTo>
                    <a:pt x="0" y="36"/>
                    <a:pt x="0" y="36"/>
                    <a:pt x="0" y="36"/>
                  </a:cubicBezTo>
                  <a:cubicBezTo>
                    <a:pt x="0" y="38"/>
                    <a:pt x="1" y="41"/>
                    <a:pt x="2" y="42"/>
                  </a:cubicBezTo>
                  <a:cubicBezTo>
                    <a:pt x="4" y="43"/>
                    <a:pt x="5" y="44"/>
                    <a:pt x="7" y="44"/>
                  </a:cubicBezTo>
                  <a:cubicBezTo>
                    <a:pt x="9" y="43"/>
                    <a:pt x="9" y="43"/>
                    <a:pt x="9" y="43"/>
                  </a:cubicBezTo>
                  <a:cubicBezTo>
                    <a:pt x="110" y="18"/>
                    <a:pt x="110" y="18"/>
                    <a:pt x="110" y="18"/>
                  </a:cubicBezTo>
                  <a:cubicBezTo>
                    <a:pt x="114" y="17"/>
                    <a:pt x="116" y="14"/>
                    <a:pt x="116" y="11"/>
                  </a:cubicBezTo>
                  <a:cubicBezTo>
                    <a:pt x="116" y="8"/>
                    <a:pt x="116" y="8"/>
                    <a:pt x="116" y="8"/>
                  </a:cubicBezTo>
                  <a:cubicBezTo>
                    <a:pt x="116" y="5"/>
                    <a:pt x="115" y="3"/>
                    <a:pt x="113" y="2"/>
                  </a:cubicBezTo>
                  <a:close/>
                </a:path>
              </a:pathLst>
            </a:custGeom>
            <a:solidFill>
              <a:schemeClr val="dk1"/>
            </a:solidFill>
            <a:ln w="0">
              <a:noFill/>
            </a:ln>
          </p:spPr>
          <p:style>
            <a:lnRef idx="0"/>
            <a:fillRef idx="0"/>
            <a:effectRef idx="0"/>
            <a:fontRef idx="minor"/>
          </p:style>
        </p:sp>
        <p:sp>
          <p:nvSpPr>
            <p:cNvPr id="2953" name="Google Shape;2926;p51"/>
            <p:cNvSpPr/>
            <p:nvPr/>
          </p:nvSpPr>
          <p:spPr>
            <a:xfrm>
              <a:off x="5303160" y="1730520"/>
              <a:ext cx="207000" cy="252720"/>
            </a:xfrm>
            <a:custGeom>
              <a:avLst/>
              <a:gdLst/>
              <a:ahLst/>
              <a:rect l="l" t="t" r="r" b="b"/>
              <a:pathLst>
                <a:path w="66" h="80">
                  <a:moveTo>
                    <a:pt x="14" y="59"/>
                  </a:moveTo>
                  <a:cubicBezTo>
                    <a:pt x="20" y="72"/>
                    <a:pt x="43" y="80"/>
                    <a:pt x="54" y="63"/>
                  </a:cubicBezTo>
                  <a:cubicBezTo>
                    <a:pt x="66" y="46"/>
                    <a:pt x="56" y="19"/>
                    <a:pt x="35" y="0"/>
                  </a:cubicBezTo>
                  <a:cubicBezTo>
                    <a:pt x="39" y="20"/>
                    <a:pt x="0" y="28"/>
                    <a:pt x="14" y="59"/>
                  </a:cubicBezTo>
                  <a:close/>
                  <a:moveTo>
                    <a:pt x="26" y="51"/>
                  </a:moveTo>
                  <a:cubicBezTo>
                    <a:pt x="29" y="48"/>
                    <a:pt x="37" y="44"/>
                    <a:pt x="38" y="29"/>
                  </a:cubicBezTo>
                  <a:cubicBezTo>
                    <a:pt x="55" y="41"/>
                    <a:pt x="47" y="69"/>
                    <a:pt x="35" y="66"/>
                  </a:cubicBezTo>
                  <a:cubicBezTo>
                    <a:pt x="22" y="64"/>
                    <a:pt x="23" y="55"/>
                    <a:pt x="26" y="51"/>
                  </a:cubicBezTo>
                  <a:close/>
                </a:path>
              </a:pathLst>
            </a:custGeom>
            <a:solidFill>
              <a:schemeClr val="dk1"/>
            </a:solidFill>
            <a:ln w="0">
              <a:noFill/>
            </a:ln>
          </p:spPr>
          <p:style>
            <a:lnRef idx="0"/>
            <a:fillRef idx="0"/>
            <a:effectRef idx="0"/>
            <a:fontRef idx="minor"/>
          </p:style>
        </p:sp>
      </p:grpSp>
      <p:grpSp>
        <p:nvGrpSpPr>
          <p:cNvPr id="2954" name="Google Shape;2927;p51"/>
          <p:cNvGrpSpPr/>
          <p:nvPr/>
        </p:nvGrpSpPr>
        <p:grpSpPr>
          <a:xfrm>
            <a:off x="5956200" y="1730520"/>
            <a:ext cx="366840" cy="370440"/>
            <a:chOff x="5956200" y="1730520"/>
            <a:chExt cx="366840" cy="370440"/>
          </a:xfrm>
        </p:grpSpPr>
        <p:sp>
          <p:nvSpPr>
            <p:cNvPr id="2955" name="Google Shape;2928;p51"/>
            <p:cNvSpPr/>
            <p:nvPr/>
          </p:nvSpPr>
          <p:spPr>
            <a:xfrm>
              <a:off x="6012000" y="1772280"/>
              <a:ext cx="41040" cy="41040"/>
            </a:xfrm>
            <a:custGeom>
              <a:avLst/>
              <a:gdLst/>
              <a:ahLst/>
              <a:rect l="l" t="t" r="r" b="b"/>
              <a:pathLst>
                <a:path w="13" h="13">
                  <a:moveTo>
                    <a:pt x="12" y="7"/>
                  </a:moveTo>
                  <a:cubicBezTo>
                    <a:pt x="7" y="2"/>
                    <a:pt x="7" y="2"/>
                    <a:pt x="7" y="2"/>
                  </a:cubicBezTo>
                  <a:cubicBezTo>
                    <a:pt x="5" y="0"/>
                    <a:pt x="3" y="0"/>
                    <a:pt x="2" y="2"/>
                  </a:cubicBezTo>
                  <a:cubicBezTo>
                    <a:pt x="0" y="3"/>
                    <a:pt x="0" y="6"/>
                    <a:pt x="2" y="7"/>
                  </a:cubicBezTo>
                  <a:cubicBezTo>
                    <a:pt x="7" y="12"/>
                    <a:pt x="7" y="12"/>
                    <a:pt x="7" y="12"/>
                  </a:cubicBezTo>
                  <a:cubicBezTo>
                    <a:pt x="8" y="13"/>
                    <a:pt x="10" y="13"/>
                    <a:pt x="12" y="12"/>
                  </a:cubicBezTo>
                  <a:cubicBezTo>
                    <a:pt x="13" y="11"/>
                    <a:pt x="13" y="8"/>
                    <a:pt x="12" y="7"/>
                  </a:cubicBezTo>
                  <a:close/>
                </a:path>
              </a:pathLst>
            </a:custGeom>
            <a:solidFill>
              <a:schemeClr val="dk1"/>
            </a:solidFill>
            <a:ln w="0">
              <a:noFill/>
            </a:ln>
          </p:spPr>
          <p:style>
            <a:lnRef idx="0"/>
            <a:fillRef idx="0"/>
            <a:effectRef idx="0"/>
            <a:fontRef idx="minor"/>
          </p:style>
        </p:sp>
        <p:sp>
          <p:nvSpPr>
            <p:cNvPr id="2956" name="Google Shape;2929;p51"/>
            <p:cNvSpPr/>
            <p:nvPr/>
          </p:nvSpPr>
          <p:spPr>
            <a:xfrm>
              <a:off x="5956200" y="1892160"/>
              <a:ext cx="43200" cy="23400"/>
            </a:xfrm>
            <a:custGeom>
              <a:avLst/>
              <a:gdLst/>
              <a:ahLst/>
              <a:rect l="l" t="t" r="r" b="b"/>
              <a:pathLst>
                <a:path w="14" h="7">
                  <a:moveTo>
                    <a:pt x="11" y="0"/>
                  </a:moveTo>
                  <a:cubicBezTo>
                    <a:pt x="4" y="0"/>
                    <a:pt x="4" y="0"/>
                    <a:pt x="4" y="0"/>
                  </a:cubicBezTo>
                  <a:cubicBezTo>
                    <a:pt x="2" y="0"/>
                    <a:pt x="0" y="2"/>
                    <a:pt x="0" y="4"/>
                  </a:cubicBezTo>
                  <a:cubicBezTo>
                    <a:pt x="0" y="6"/>
                    <a:pt x="2" y="7"/>
                    <a:pt x="4" y="7"/>
                  </a:cubicBezTo>
                  <a:cubicBezTo>
                    <a:pt x="11" y="7"/>
                    <a:pt x="11" y="7"/>
                    <a:pt x="11" y="7"/>
                  </a:cubicBezTo>
                  <a:cubicBezTo>
                    <a:pt x="13" y="7"/>
                    <a:pt x="14" y="6"/>
                    <a:pt x="14" y="4"/>
                  </a:cubicBezTo>
                  <a:cubicBezTo>
                    <a:pt x="14" y="2"/>
                    <a:pt x="13" y="0"/>
                    <a:pt x="11" y="0"/>
                  </a:cubicBezTo>
                  <a:close/>
                </a:path>
              </a:pathLst>
            </a:custGeom>
            <a:solidFill>
              <a:schemeClr val="dk1"/>
            </a:solidFill>
            <a:ln w="0">
              <a:noFill/>
            </a:ln>
          </p:spPr>
          <p:style>
            <a:lnRef idx="0"/>
            <a:fillRef idx="0"/>
            <a:effectRef idx="0"/>
            <a:fontRef idx="minor"/>
          </p:style>
        </p:sp>
        <p:sp>
          <p:nvSpPr>
            <p:cNvPr id="2957" name="Google Shape;2930;p51"/>
            <p:cNvSpPr/>
            <p:nvPr/>
          </p:nvSpPr>
          <p:spPr>
            <a:xfrm>
              <a:off x="6279840" y="1916280"/>
              <a:ext cx="43200" cy="23400"/>
            </a:xfrm>
            <a:custGeom>
              <a:avLst/>
              <a:gdLst/>
              <a:ahLst/>
              <a:rect l="l" t="t" r="r" b="b"/>
              <a:pathLst>
                <a:path w="14" h="8">
                  <a:moveTo>
                    <a:pt x="10" y="0"/>
                  </a:moveTo>
                  <a:cubicBezTo>
                    <a:pt x="3" y="0"/>
                    <a:pt x="3" y="0"/>
                    <a:pt x="3" y="0"/>
                  </a:cubicBezTo>
                  <a:cubicBezTo>
                    <a:pt x="1" y="0"/>
                    <a:pt x="0" y="2"/>
                    <a:pt x="0" y="4"/>
                  </a:cubicBezTo>
                  <a:cubicBezTo>
                    <a:pt x="0" y="6"/>
                    <a:pt x="1" y="8"/>
                    <a:pt x="3" y="8"/>
                  </a:cubicBezTo>
                  <a:cubicBezTo>
                    <a:pt x="10" y="8"/>
                    <a:pt x="10" y="8"/>
                    <a:pt x="10" y="8"/>
                  </a:cubicBezTo>
                  <a:cubicBezTo>
                    <a:pt x="12" y="8"/>
                    <a:pt x="14" y="6"/>
                    <a:pt x="14" y="4"/>
                  </a:cubicBezTo>
                  <a:cubicBezTo>
                    <a:pt x="14" y="2"/>
                    <a:pt x="12" y="0"/>
                    <a:pt x="10" y="0"/>
                  </a:cubicBezTo>
                  <a:close/>
                </a:path>
              </a:pathLst>
            </a:custGeom>
            <a:solidFill>
              <a:schemeClr val="dk1"/>
            </a:solidFill>
            <a:ln w="0">
              <a:noFill/>
            </a:ln>
          </p:spPr>
          <p:style>
            <a:lnRef idx="0"/>
            <a:fillRef idx="0"/>
            <a:effectRef idx="0"/>
            <a:fontRef idx="minor"/>
          </p:style>
        </p:sp>
        <p:sp>
          <p:nvSpPr>
            <p:cNvPr id="2958" name="Google Shape;2931;p51"/>
            <p:cNvSpPr/>
            <p:nvPr/>
          </p:nvSpPr>
          <p:spPr>
            <a:xfrm>
              <a:off x="6241680" y="1792440"/>
              <a:ext cx="39240" cy="39240"/>
            </a:xfrm>
            <a:custGeom>
              <a:avLst/>
              <a:gdLst/>
              <a:ahLst/>
              <a:rect l="l" t="t" r="r" b="b"/>
              <a:pathLst>
                <a:path w="13" h="13">
                  <a:moveTo>
                    <a:pt x="12" y="1"/>
                  </a:moveTo>
                  <a:cubicBezTo>
                    <a:pt x="10" y="0"/>
                    <a:pt x="8" y="0"/>
                    <a:pt x="6" y="1"/>
                  </a:cubicBezTo>
                  <a:cubicBezTo>
                    <a:pt x="1" y="6"/>
                    <a:pt x="1" y="6"/>
                    <a:pt x="1" y="6"/>
                  </a:cubicBezTo>
                  <a:cubicBezTo>
                    <a:pt x="0" y="7"/>
                    <a:pt x="0" y="10"/>
                    <a:pt x="1" y="11"/>
                  </a:cubicBezTo>
                  <a:cubicBezTo>
                    <a:pt x="3" y="13"/>
                    <a:pt x="5" y="13"/>
                    <a:pt x="6" y="11"/>
                  </a:cubicBezTo>
                  <a:cubicBezTo>
                    <a:pt x="12" y="6"/>
                    <a:pt x="12" y="6"/>
                    <a:pt x="12" y="6"/>
                  </a:cubicBezTo>
                  <a:cubicBezTo>
                    <a:pt x="13" y="5"/>
                    <a:pt x="13" y="2"/>
                    <a:pt x="12" y="1"/>
                  </a:cubicBezTo>
                  <a:close/>
                </a:path>
              </a:pathLst>
            </a:custGeom>
            <a:solidFill>
              <a:schemeClr val="dk1"/>
            </a:solidFill>
            <a:ln w="0">
              <a:noFill/>
            </a:ln>
          </p:spPr>
          <p:style>
            <a:lnRef idx="0"/>
            <a:fillRef idx="0"/>
            <a:effectRef idx="0"/>
            <a:fontRef idx="minor"/>
          </p:style>
        </p:sp>
        <p:sp>
          <p:nvSpPr>
            <p:cNvPr id="2959" name="Google Shape;2932;p51"/>
            <p:cNvSpPr/>
            <p:nvPr/>
          </p:nvSpPr>
          <p:spPr>
            <a:xfrm>
              <a:off x="6140160" y="1730520"/>
              <a:ext cx="21240" cy="47160"/>
            </a:xfrm>
            <a:custGeom>
              <a:avLst/>
              <a:gdLst/>
              <a:ahLst/>
              <a:rect l="l" t="t" r="r" b="b"/>
              <a:pathLst>
                <a:path w="7" h="15">
                  <a:moveTo>
                    <a:pt x="4" y="15"/>
                  </a:moveTo>
                  <a:cubicBezTo>
                    <a:pt x="5" y="15"/>
                    <a:pt x="6" y="14"/>
                    <a:pt x="6" y="14"/>
                  </a:cubicBezTo>
                  <a:cubicBezTo>
                    <a:pt x="7" y="13"/>
                    <a:pt x="7" y="12"/>
                    <a:pt x="7" y="11"/>
                  </a:cubicBezTo>
                  <a:cubicBezTo>
                    <a:pt x="7" y="4"/>
                    <a:pt x="7" y="4"/>
                    <a:pt x="7" y="4"/>
                  </a:cubicBezTo>
                  <a:cubicBezTo>
                    <a:pt x="7" y="2"/>
                    <a:pt x="6" y="0"/>
                    <a:pt x="4" y="0"/>
                  </a:cubicBezTo>
                  <a:cubicBezTo>
                    <a:pt x="2" y="0"/>
                    <a:pt x="1" y="1"/>
                    <a:pt x="0" y="3"/>
                  </a:cubicBezTo>
                  <a:cubicBezTo>
                    <a:pt x="0" y="4"/>
                    <a:pt x="0" y="4"/>
                    <a:pt x="0" y="4"/>
                  </a:cubicBezTo>
                  <a:cubicBezTo>
                    <a:pt x="0" y="11"/>
                    <a:pt x="0" y="11"/>
                    <a:pt x="0" y="11"/>
                  </a:cubicBezTo>
                  <a:cubicBezTo>
                    <a:pt x="0" y="13"/>
                    <a:pt x="2" y="15"/>
                    <a:pt x="4" y="15"/>
                  </a:cubicBezTo>
                  <a:close/>
                </a:path>
              </a:pathLst>
            </a:custGeom>
            <a:solidFill>
              <a:schemeClr val="dk1"/>
            </a:solidFill>
            <a:ln w="0">
              <a:noFill/>
            </a:ln>
          </p:spPr>
          <p:style>
            <a:lnRef idx="0"/>
            <a:fillRef idx="0"/>
            <a:effectRef idx="0"/>
            <a:fontRef idx="minor"/>
          </p:style>
        </p:sp>
        <p:sp>
          <p:nvSpPr>
            <p:cNvPr id="2960" name="Google Shape;2933;p51"/>
            <p:cNvSpPr/>
            <p:nvPr/>
          </p:nvSpPr>
          <p:spPr>
            <a:xfrm>
              <a:off x="6048000" y="1822320"/>
              <a:ext cx="182880" cy="208800"/>
            </a:xfrm>
            <a:custGeom>
              <a:avLst/>
              <a:gdLst/>
              <a:ahLst/>
              <a:rect l="l" t="t" r="r" b="b"/>
              <a:pathLst>
                <a:path w="58" h="66">
                  <a:moveTo>
                    <a:pt x="29" y="0"/>
                  </a:moveTo>
                  <a:cubicBezTo>
                    <a:pt x="13" y="0"/>
                    <a:pt x="0" y="13"/>
                    <a:pt x="0" y="29"/>
                  </a:cubicBezTo>
                  <a:cubicBezTo>
                    <a:pt x="0" y="40"/>
                    <a:pt x="6" y="49"/>
                    <a:pt x="14" y="54"/>
                  </a:cubicBezTo>
                  <a:cubicBezTo>
                    <a:pt x="14" y="66"/>
                    <a:pt x="14" y="66"/>
                    <a:pt x="14" y="66"/>
                  </a:cubicBezTo>
                  <a:cubicBezTo>
                    <a:pt x="44" y="66"/>
                    <a:pt x="44" y="66"/>
                    <a:pt x="44" y="66"/>
                  </a:cubicBezTo>
                  <a:cubicBezTo>
                    <a:pt x="44" y="54"/>
                    <a:pt x="44" y="54"/>
                    <a:pt x="44" y="54"/>
                  </a:cubicBezTo>
                  <a:cubicBezTo>
                    <a:pt x="52" y="49"/>
                    <a:pt x="58" y="40"/>
                    <a:pt x="58" y="29"/>
                  </a:cubicBezTo>
                  <a:cubicBezTo>
                    <a:pt x="58" y="13"/>
                    <a:pt x="45" y="0"/>
                    <a:pt x="29" y="0"/>
                  </a:cubicBezTo>
                  <a:close/>
                  <a:moveTo>
                    <a:pt x="40" y="48"/>
                  </a:moveTo>
                  <a:cubicBezTo>
                    <a:pt x="36" y="50"/>
                    <a:pt x="36" y="50"/>
                    <a:pt x="36" y="50"/>
                  </a:cubicBezTo>
                  <a:cubicBezTo>
                    <a:pt x="36" y="54"/>
                    <a:pt x="36" y="54"/>
                    <a:pt x="36" y="54"/>
                  </a:cubicBezTo>
                  <a:cubicBezTo>
                    <a:pt x="36" y="58"/>
                    <a:pt x="36" y="58"/>
                    <a:pt x="36" y="58"/>
                  </a:cubicBezTo>
                  <a:cubicBezTo>
                    <a:pt x="22" y="58"/>
                    <a:pt x="22" y="58"/>
                    <a:pt x="22" y="58"/>
                  </a:cubicBezTo>
                  <a:cubicBezTo>
                    <a:pt x="22" y="54"/>
                    <a:pt x="22" y="54"/>
                    <a:pt x="22" y="54"/>
                  </a:cubicBezTo>
                  <a:cubicBezTo>
                    <a:pt x="22" y="50"/>
                    <a:pt x="22" y="50"/>
                    <a:pt x="22" y="50"/>
                  </a:cubicBezTo>
                  <a:cubicBezTo>
                    <a:pt x="18" y="48"/>
                    <a:pt x="18" y="48"/>
                    <a:pt x="18" y="48"/>
                  </a:cubicBezTo>
                  <a:cubicBezTo>
                    <a:pt x="11" y="44"/>
                    <a:pt x="7" y="37"/>
                    <a:pt x="7" y="29"/>
                  </a:cubicBezTo>
                  <a:cubicBezTo>
                    <a:pt x="7" y="17"/>
                    <a:pt x="17" y="8"/>
                    <a:pt x="29" y="8"/>
                  </a:cubicBezTo>
                  <a:cubicBezTo>
                    <a:pt x="41" y="8"/>
                    <a:pt x="51" y="17"/>
                    <a:pt x="51" y="29"/>
                  </a:cubicBezTo>
                  <a:cubicBezTo>
                    <a:pt x="51" y="37"/>
                    <a:pt x="47" y="44"/>
                    <a:pt x="40" y="48"/>
                  </a:cubicBezTo>
                  <a:close/>
                </a:path>
              </a:pathLst>
            </a:custGeom>
            <a:solidFill>
              <a:schemeClr val="dk1"/>
            </a:solidFill>
            <a:ln w="0">
              <a:noFill/>
            </a:ln>
          </p:spPr>
          <p:style>
            <a:lnRef idx="0"/>
            <a:fillRef idx="0"/>
            <a:effectRef idx="0"/>
            <a:fontRef idx="minor"/>
          </p:style>
        </p:sp>
        <p:sp>
          <p:nvSpPr>
            <p:cNvPr id="2961" name="Google Shape;2934;p51"/>
            <p:cNvSpPr/>
            <p:nvPr/>
          </p:nvSpPr>
          <p:spPr>
            <a:xfrm>
              <a:off x="6091920" y="2053800"/>
              <a:ext cx="95040" cy="47160"/>
            </a:xfrm>
            <a:custGeom>
              <a:avLst/>
              <a:gdLst/>
              <a:ahLst/>
              <a:rect l="l" t="t" r="r" b="b"/>
              <a:pathLst>
                <a:path w="30" h="15">
                  <a:moveTo>
                    <a:pt x="0" y="7"/>
                  </a:moveTo>
                  <a:cubicBezTo>
                    <a:pt x="8" y="7"/>
                    <a:pt x="8" y="7"/>
                    <a:pt x="8" y="7"/>
                  </a:cubicBezTo>
                  <a:cubicBezTo>
                    <a:pt x="8" y="8"/>
                    <a:pt x="8" y="8"/>
                    <a:pt x="8" y="8"/>
                  </a:cubicBezTo>
                  <a:cubicBezTo>
                    <a:pt x="8" y="12"/>
                    <a:pt x="11" y="15"/>
                    <a:pt x="15" y="15"/>
                  </a:cubicBezTo>
                  <a:cubicBezTo>
                    <a:pt x="19" y="15"/>
                    <a:pt x="22" y="12"/>
                    <a:pt x="22" y="8"/>
                  </a:cubicBezTo>
                  <a:cubicBezTo>
                    <a:pt x="22" y="7"/>
                    <a:pt x="22" y="7"/>
                    <a:pt x="22" y="7"/>
                  </a:cubicBezTo>
                  <a:cubicBezTo>
                    <a:pt x="30" y="7"/>
                    <a:pt x="30" y="7"/>
                    <a:pt x="30" y="7"/>
                  </a:cubicBezTo>
                  <a:cubicBezTo>
                    <a:pt x="30" y="0"/>
                    <a:pt x="30" y="0"/>
                    <a:pt x="30" y="0"/>
                  </a:cubicBezTo>
                  <a:cubicBezTo>
                    <a:pt x="0" y="0"/>
                    <a:pt x="0" y="0"/>
                    <a:pt x="0" y="0"/>
                  </a:cubicBezTo>
                  <a:lnTo>
                    <a:pt x="0" y="7"/>
                  </a:lnTo>
                  <a:close/>
                </a:path>
              </a:pathLst>
            </a:custGeom>
            <a:solidFill>
              <a:schemeClr val="dk1"/>
            </a:solidFill>
            <a:ln w="0">
              <a:noFill/>
            </a:ln>
          </p:spPr>
          <p:style>
            <a:lnRef idx="0"/>
            <a:fillRef idx="0"/>
            <a:effectRef idx="0"/>
            <a:fontRef idx="minor"/>
          </p:style>
        </p:sp>
      </p:grpSp>
      <p:grpSp>
        <p:nvGrpSpPr>
          <p:cNvPr id="2962" name="Google Shape;2935;p51"/>
          <p:cNvGrpSpPr/>
          <p:nvPr/>
        </p:nvGrpSpPr>
        <p:grpSpPr>
          <a:xfrm>
            <a:off x="3745800" y="1730520"/>
            <a:ext cx="344880" cy="370440"/>
            <a:chOff x="3745800" y="1730520"/>
            <a:chExt cx="344880" cy="370440"/>
          </a:xfrm>
        </p:grpSpPr>
        <p:sp>
          <p:nvSpPr>
            <p:cNvPr id="2963" name="Google Shape;2936;p51"/>
            <p:cNvSpPr/>
            <p:nvPr/>
          </p:nvSpPr>
          <p:spPr>
            <a:xfrm>
              <a:off x="3767760" y="1962000"/>
              <a:ext cx="138960" cy="138960"/>
            </a:xfrm>
            <a:prstGeom prst="rect">
              <a:avLst/>
            </a:prstGeom>
            <a:solidFill>
              <a:schemeClr val="dk1"/>
            </a:solidFill>
            <a:ln w="0">
              <a:noFill/>
            </a:ln>
          </p:spPr>
          <p:style>
            <a:lnRef idx="0"/>
            <a:fillRef idx="0"/>
            <a:effectRef idx="0"/>
            <a:fontRef idx="minor"/>
          </p:style>
        </p:sp>
        <p:sp>
          <p:nvSpPr>
            <p:cNvPr id="2964" name="Google Shape;2937;p51"/>
            <p:cNvSpPr/>
            <p:nvPr/>
          </p:nvSpPr>
          <p:spPr>
            <a:xfrm>
              <a:off x="3929400" y="1962000"/>
              <a:ext cx="138960" cy="138960"/>
            </a:xfrm>
            <a:prstGeom prst="rect">
              <a:avLst/>
            </a:prstGeom>
            <a:solidFill>
              <a:schemeClr val="dk1"/>
            </a:solidFill>
            <a:ln w="0">
              <a:noFill/>
            </a:ln>
          </p:spPr>
          <p:style>
            <a:lnRef idx="0"/>
            <a:fillRef idx="0"/>
            <a:effectRef idx="0"/>
            <a:fontRef idx="minor"/>
          </p:style>
        </p:sp>
        <p:sp>
          <p:nvSpPr>
            <p:cNvPr id="2965" name="Google Shape;2938;p51"/>
            <p:cNvSpPr/>
            <p:nvPr/>
          </p:nvSpPr>
          <p:spPr>
            <a:xfrm>
              <a:off x="3745800" y="1730520"/>
              <a:ext cx="344880" cy="208800"/>
            </a:xfrm>
            <a:custGeom>
              <a:avLst/>
              <a:gdLst/>
              <a:ahLst/>
              <a:rect l="l" t="t" r="r" b="b"/>
              <a:pathLst>
                <a:path w="109" h="66">
                  <a:moveTo>
                    <a:pt x="65" y="37"/>
                  </a:moveTo>
                  <a:cubicBezTo>
                    <a:pt x="65" y="36"/>
                    <a:pt x="65" y="36"/>
                    <a:pt x="65" y="36"/>
                  </a:cubicBezTo>
                  <a:cubicBezTo>
                    <a:pt x="76" y="35"/>
                    <a:pt x="94" y="31"/>
                    <a:pt x="94" y="19"/>
                  </a:cubicBezTo>
                  <a:cubicBezTo>
                    <a:pt x="94" y="9"/>
                    <a:pt x="85" y="0"/>
                    <a:pt x="76" y="0"/>
                  </a:cubicBezTo>
                  <a:cubicBezTo>
                    <a:pt x="68" y="0"/>
                    <a:pt x="60" y="8"/>
                    <a:pt x="58" y="29"/>
                  </a:cubicBezTo>
                  <a:cubicBezTo>
                    <a:pt x="58" y="29"/>
                    <a:pt x="58" y="29"/>
                    <a:pt x="58" y="29"/>
                  </a:cubicBezTo>
                  <a:cubicBezTo>
                    <a:pt x="51" y="29"/>
                    <a:pt x="51" y="29"/>
                    <a:pt x="51" y="29"/>
                  </a:cubicBezTo>
                  <a:cubicBezTo>
                    <a:pt x="51" y="29"/>
                    <a:pt x="51" y="29"/>
                    <a:pt x="51" y="29"/>
                  </a:cubicBezTo>
                  <a:cubicBezTo>
                    <a:pt x="49" y="8"/>
                    <a:pt x="41" y="0"/>
                    <a:pt x="33" y="0"/>
                  </a:cubicBezTo>
                  <a:cubicBezTo>
                    <a:pt x="24" y="0"/>
                    <a:pt x="15" y="9"/>
                    <a:pt x="15" y="19"/>
                  </a:cubicBezTo>
                  <a:cubicBezTo>
                    <a:pt x="15" y="31"/>
                    <a:pt x="33" y="35"/>
                    <a:pt x="44" y="36"/>
                  </a:cubicBezTo>
                  <a:cubicBezTo>
                    <a:pt x="44" y="37"/>
                    <a:pt x="44" y="37"/>
                    <a:pt x="44" y="37"/>
                  </a:cubicBezTo>
                  <a:cubicBezTo>
                    <a:pt x="0" y="37"/>
                    <a:pt x="0" y="37"/>
                    <a:pt x="0" y="37"/>
                  </a:cubicBezTo>
                  <a:cubicBezTo>
                    <a:pt x="0" y="66"/>
                    <a:pt x="0" y="66"/>
                    <a:pt x="0" y="66"/>
                  </a:cubicBezTo>
                  <a:cubicBezTo>
                    <a:pt x="51" y="66"/>
                    <a:pt x="51" y="66"/>
                    <a:pt x="51" y="66"/>
                  </a:cubicBezTo>
                  <a:cubicBezTo>
                    <a:pt x="51" y="37"/>
                    <a:pt x="51" y="37"/>
                    <a:pt x="51" y="37"/>
                  </a:cubicBezTo>
                  <a:cubicBezTo>
                    <a:pt x="58" y="37"/>
                    <a:pt x="58" y="37"/>
                    <a:pt x="58" y="37"/>
                  </a:cubicBezTo>
                  <a:cubicBezTo>
                    <a:pt x="58" y="66"/>
                    <a:pt x="58" y="66"/>
                    <a:pt x="58" y="66"/>
                  </a:cubicBezTo>
                  <a:cubicBezTo>
                    <a:pt x="109" y="66"/>
                    <a:pt x="109" y="66"/>
                    <a:pt x="109" y="66"/>
                  </a:cubicBezTo>
                  <a:cubicBezTo>
                    <a:pt x="109" y="37"/>
                    <a:pt x="109" y="37"/>
                    <a:pt x="109" y="37"/>
                  </a:cubicBezTo>
                  <a:lnTo>
                    <a:pt x="65" y="37"/>
                  </a:lnTo>
                  <a:close/>
                  <a:moveTo>
                    <a:pt x="22" y="19"/>
                  </a:moveTo>
                  <a:cubicBezTo>
                    <a:pt x="22" y="13"/>
                    <a:pt x="28" y="8"/>
                    <a:pt x="33" y="8"/>
                  </a:cubicBezTo>
                  <a:cubicBezTo>
                    <a:pt x="38" y="8"/>
                    <a:pt x="42" y="16"/>
                    <a:pt x="43" y="29"/>
                  </a:cubicBezTo>
                  <a:cubicBezTo>
                    <a:pt x="33" y="28"/>
                    <a:pt x="22" y="25"/>
                    <a:pt x="22" y="19"/>
                  </a:cubicBezTo>
                  <a:close/>
                  <a:moveTo>
                    <a:pt x="76" y="8"/>
                  </a:moveTo>
                  <a:cubicBezTo>
                    <a:pt x="81" y="8"/>
                    <a:pt x="87" y="13"/>
                    <a:pt x="87" y="19"/>
                  </a:cubicBezTo>
                  <a:cubicBezTo>
                    <a:pt x="87" y="24"/>
                    <a:pt x="76" y="28"/>
                    <a:pt x="66" y="29"/>
                  </a:cubicBezTo>
                  <a:cubicBezTo>
                    <a:pt x="67" y="16"/>
                    <a:pt x="71" y="8"/>
                    <a:pt x="76" y="8"/>
                  </a:cubicBezTo>
                  <a:close/>
                </a:path>
              </a:pathLst>
            </a:custGeom>
            <a:solidFill>
              <a:schemeClr val="dk1"/>
            </a:solidFill>
            <a:ln w="0">
              <a:noFill/>
            </a:ln>
          </p:spPr>
          <p:style>
            <a:lnRef idx="0"/>
            <a:fillRef idx="0"/>
            <a:effectRef idx="0"/>
            <a:fontRef idx="minor"/>
          </p:style>
        </p:sp>
      </p:grpSp>
      <p:grpSp>
        <p:nvGrpSpPr>
          <p:cNvPr id="2966" name="Google Shape;2939;p51"/>
          <p:cNvGrpSpPr/>
          <p:nvPr/>
        </p:nvGrpSpPr>
        <p:grpSpPr>
          <a:xfrm>
            <a:off x="4484520" y="1730520"/>
            <a:ext cx="372960" cy="374760"/>
            <a:chOff x="4484520" y="1730520"/>
            <a:chExt cx="372960" cy="374760"/>
          </a:xfrm>
        </p:grpSpPr>
        <p:sp>
          <p:nvSpPr>
            <p:cNvPr id="2967" name="Google Shape;2940;p51"/>
            <p:cNvSpPr/>
            <p:nvPr/>
          </p:nvSpPr>
          <p:spPr>
            <a:xfrm>
              <a:off x="4484520" y="1730520"/>
              <a:ext cx="306720" cy="310680"/>
            </a:xfrm>
            <a:custGeom>
              <a:avLst/>
              <a:gdLst/>
              <a:ahLst/>
              <a:rect l="l" t="t" r="r" b="b"/>
              <a:pathLst>
                <a:path w="97" h="98">
                  <a:moveTo>
                    <a:pt x="66" y="41"/>
                  </a:moveTo>
                  <a:cubicBezTo>
                    <a:pt x="64" y="39"/>
                    <a:pt x="59" y="39"/>
                    <a:pt x="56" y="41"/>
                  </a:cubicBezTo>
                  <a:cubicBezTo>
                    <a:pt x="56" y="41"/>
                    <a:pt x="66" y="31"/>
                    <a:pt x="51" y="16"/>
                  </a:cubicBezTo>
                  <a:cubicBezTo>
                    <a:pt x="46" y="11"/>
                    <a:pt x="36" y="0"/>
                    <a:pt x="36" y="0"/>
                  </a:cubicBezTo>
                  <a:cubicBezTo>
                    <a:pt x="30" y="26"/>
                    <a:pt x="30" y="26"/>
                    <a:pt x="30" y="26"/>
                  </a:cubicBezTo>
                  <a:cubicBezTo>
                    <a:pt x="46" y="41"/>
                    <a:pt x="46" y="41"/>
                    <a:pt x="46" y="41"/>
                  </a:cubicBezTo>
                  <a:cubicBezTo>
                    <a:pt x="41" y="47"/>
                    <a:pt x="41" y="47"/>
                    <a:pt x="41" y="47"/>
                  </a:cubicBezTo>
                  <a:cubicBezTo>
                    <a:pt x="25" y="31"/>
                    <a:pt x="25" y="31"/>
                    <a:pt x="25" y="31"/>
                  </a:cubicBezTo>
                  <a:cubicBezTo>
                    <a:pt x="0" y="36"/>
                    <a:pt x="0" y="36"/>
                    <a:pt x="0" y="36"/>
                  </a:cubicBezTo>
                  <a:cubicBezTo>
                    <a:pt x="0" y="36"/>
                    <a:pt x="10" y="47"/>
                    <a:pt x="15" y="52"/>
                  </a:cubicBezTo>
                  <a:cubicBezTo>
                    <a:pt x="30" y="67"/>
                    <a:pt x="41" y="57"/>
                    <a:pt x="41" y="57"/>
                  </a:cubicBezTo>
                  <a:cubicBezTo>
                    <a:pt x="38" y="60"/>
                    <a:pt x="38" y="64"/>
                    <a:pt x="41" y="67"/>
                  </a:cubicBezTo>
                  <a:cubicBezTo>
                    <a:pt x="72" y="98"/>
                    <a:pt x="72" y="98"/>
                    <a:pt x="72" y="98"/>
                  </a:cubicBezTo>
                  <a:cubicBezTo>
                    <a:pt x="97" y="72"/>
                    <a:pt x="97" y="72"/>
                    <a:pt x="97" y="72"/>
                  </a:cubicBezTo>
                  <a:lnTo>
                    <a:pt x="66" y="41"/>
                  </a:lnTo>
                  <a:close/>
                </a:path>
              </a:pathLst>
            </a:custGeom>
            <a:solidFill>
              <a:schemeClr val="dk1"/>
            </a:solidFill>
            <a:ln w="0">
              <a:noFill/>
            </a:ln>
          </p:spPr>
          <p:style>
            <a:lnRef idx="0"/>
            <a:fillRef idx="0"/>
            <a:effectRef idx="0"/>
            <a:fontRef idx="minor"/>
          </p:style>
        </p:sp>
        <p:sp>
          <p:nvSpPr>
            <p:cNvPr id="2968" name="Google Shape;2941;p51"/>
            <p:cNvSpPr/>
            <p:nvPr/>
          </p:nvSpPr>
          <p:spPr>
            <a:xfrm>
              <a:off x="4728240" y="1976040"/>
              <a:ext cx="129240" cy="129240"/>
            </a:xfrm>
            <a:custGeom>
              <a:avLst/>
              <a:gdLst/>
              <a:ahLst/>
              <a:rect l="l" t="t" r="r" b="b"/>
              <a:pathLst>
                <a:path w="41" h="41">
                  <a:moveTo>
                    <a:pt x="30" y="6"/>
                  </a:moveTo>
                  <a:cubicBezTo>
                    <a:pt x="25" y="0"/>
                    <a:pt x="25" y="0"/>
                    <a:pt x="25" y="0"/>
                  </a:cubicBezTo>
                  <a:cubicBezTo>
                    <a:pt x="0" y="26"/>
                    <a:pt x="0" y="26"/>
                    <a:pt x="0" y="26"/>
                  </a:cubicBezTo>
                  <a:cubicBezTo>
                    <a:pt x="0" y="26"/>
                    <a:pt x="0" y="26"/>
                    <a:pt x="5" y="31"/>
                  </a:cubicBezTo>
                  <a:cubicBezTo>
                    <a:pt x="15" y="41"/>
                    <a:pt x="38" y="39"/>
                    <a:pt x="38" y="39"/>
                  </a:cubicBezTo>
                  <a:cubicBezTo>
                    <a:pt x="38" y="39"/>
                    <a:pt x="41" y="16"/>
                    <a:pt x="30" y="6"/>
                  </a:cubicBezTo>
                  <a:close/>
                </a:path>
              </a:pathLst>
            </a:custGeom>
            <a:solidFill>
              <a:schemeClr val="dk1"/>
            </a:solidFill>
            <a:ln w="0">
              <a:noFill/>
            </a:ln>
          </p:spPr>
          <p:style>
            <a:lnRef idx="0"/>
            <a:fillRef idx="0"/>
            <a:effectRef idx="0"/>
            <a:fontRef idx="minor"/>
          </p:style>
        </p:sp>
      </p:grpSp>
      <p:sp>
        <p:nvSpPr>
          <p:cNvPr id="2969" name="Google Shape;2942;p51"/>
          <p:cNvSpPr/>
          <p:nvPr/>
        </p:nvSpPr>
        <p:spPr>
          <a:xfrm>
            <a:off x="5956200" y="3943080"/>
            <a:ext cx="366840" cy="366840"/>
          </a:xfrm>
          <a:custGeom>
            <a:avLst/>
            <a:gdLst/>
            <a:ahLst/>
            <a:rect l="l" t="t" r="r" b="b"/>
            <a:pathLst>
              <a:path w="116" h="116">
                <a:moveTo>
                  <a:pt x="116" y="73"/>
                </a:moveTo>
                <a:cubicBezTo>
                  <a:pt x="102" y="70"/>
                  <a:pt x="79" y="78"/>
                  <a:pt x="64" y="89"/>
                </a:cubicBezTo>
                <a:cubicBezTo>
                  <a:pt x="90" y="64"/>
                  <a:pt x="107" y="55"/>
                  <a:pt x="111" y="24"/>
                </a:cubicBezTo>
                <a:cubicBezTo>
                  <a:pt x="87" y="34"/>
                  <a:pt x="73" y="56"/>
                  <a:pt x="64" y="76"/>
                </a:cubicBezTo>
                <a:cubicBezTo>
                  <a:pt x="72" y="48"/>
                  <a:pt x="69" y="19"/>
                  <a:pt x="58" y="0"/>
                </a:cubicBezTo>
                <a:cubicBezTo>
                  <a:pt x="48" y="19"/>
                  <a:pt x="44" y="47"/>
                  <a:pt x="51" y="75"/>
                </a:cubicBezTo>
                <a:cubicBezTo>
                  <a:pt x="43" y="55"/>
                  <a:pt x="28" y="34"/>
                  <a:pt x="5" y="24"/>
                </a:cubicBezTo>
                <a:cubicBezTo>
                  <a:pt x="9" y="55"/>
                  <a:pt x="26" y="64"/>
                  <a:pt x="52" y="89"/>
                </a:cubicBezTo>
                <a:cubicBezTo>
                  <a:pt x="37" y="78"/>
                  <a:pt x="14" y="70"/>
                  <a:pt x="0" y="73"/>
                </a:cubicBezTo>
                <a:cubicBezTo>
                  <a:pt x="6" y="86"/>
                  <a:pt x="26" y="91"/>
                  <a:pt x="48" y="93"/>
                </a:cubicBezTo>
                <a:cubicBezTo>
                  <a:pt x="32" y="97"/>
                  <a:pt x="21" y="97"/>
                  <a:pt x="10" y="104"/>
                </a:cubicBezTo>
                <a:cubicBezTo>
                  <a:pt x="27" y="110"/>
                  <a:pt x="43" y="106"/>
                  <a:pt x="54" y="94"/>
                </a:cubicBezTo>
                <a:cubicBezTo>
                  <a:pt x="51" y="116"/>
                  <a:pt x="51" y="116"/>
                  <a:pt x="51" y="116"/>
                </a:cubicBezTo>
                <a:cubicBezTo>
                  <a:pt x="65" y="116"/>
                  <a:pt x="65" y="116"/>
                  <a:pt x="65" y="116"/>
                </a:cubicBezTo>
                <a:cubicBezTo>
                  <a:pt x="62" y="94"/>
                  <a:pt x="62" y="94"/>
                  <a:pt x="62" y="94"/>
                </a:cubicBezTo>
                <a:cubicBezTo>
                  <a:pt x="73" y="106"/>
                  <a:pt x="89" y="110"/>
                  <a:pt x="106" y="104"/>
                </a:cubicBezTo>
                <a:cubicBezTo>
                  <a:pt x="95" y="97"/>
                  <a:pt x="84" y="97"/>
                  <a:pt x="68" y="93"/>
                </a:cubicBezTo>
                <a:cubicBezTo>
                  <a:pt x="90" y="91"/>
                  <a:pt x="110" y="86"/>
                  <a:pt x="116" y="73"/>
                </a:cubicBezTo>
                <a:close/>
              </a:path>
            </a:pathLst>
          </a:custGeom>
          <a:solidFill>
            <a:schemeClr val="dk1"/>
          </a:solidFill>
          <a:ln w="0">
            <a:noFill/>
          </a:ln>
        </p:spPr>
        <p:style>
          <a:lnRef idx="0"/>
          <a:fillRef idx="0"/>
          <a:effectRef idx="0"/>
          <a:fontRef idx="minor"/>
        </p:style>
      </p:sp>
      <p:grpSp>
        <p:nvGrpSpPr>
          <p:cNvPr id="2970" name="Google Shape;2943;p51"/>
          <p:cNvGrpSpPr/>
          <p:nvPr/>
        </p:nvGrpSpPr>
        <p:grpSpPr>
          <a:xfrm>
            <a:off x="6685200" y="3943080"/>
            <a:ext cx="382680" cy="366840"/>
            <a:chOff x="6685200" y="3943080"/>
            <a:chExt cx="382680" cy="366840"/>
          </a:xfrm>
        </p:grpSpPr>
        <p:sp>
          <p:nvSpPr>
            <p:cNvPr id="2971" name="Google Shape;2944;p51"/>
            <p:cNvSpPr/>
            <p:nvPr/>
          </p:nvSpPr>
          <p:spPr>
            <a:xfrm>
              <a:off x="6805080" y="4152600"/>
              <a:ext cx="41040" cy="37080"/>
            </a:xfrm>
            <a:prstGeom prst="ellipse">
              <a:avLst/>
            </a:prstGeom>
            <a:solidFill>
              <a:schemeClr val="dk1"/>
            </a:solidFill>
            <a:ln w="0">
              <a:noFill/>
            </a:ln>
          </p:spPr>
          <p:style>
            <a:lnRef idx="0"/>
            <a:fillRef idx="0"/>
            <a:effectRef idx="0"/>
            <a:fontRef idx="minor"/>
          </p:style>
        </p:sp>
        <p:sp>
          <p:nvSpPr>
            <p:cNvPr id="2972" name="Google Shape;2945;p51"/>
            <p:cNvSpPr/>
            <p:nvPr/>
          </p:nvSpPr>
          <p:spPr>
            <a:xfrm>
              <a:off x="6904800" y="4152600"/>
              <a:ext cx="39240" cy="37080"/>
            </a:xfrm>
            <a:prstGeom prst="ellipse">
              <a:avLst/>
            </a:prstGeom>
            <a:solidFill>
              <a:schemeClr val="dk1"/>
            </a:solidFill>
            <a:ln w="0">
              <a:noFill/>
            </a:ln>
          </p:spPr>
          <p:style>
            <a:lnRef idx="0"/>
            <a:fillRef idx="0"/>
            <a:effectRef idx="0"/>
            <a:fontRef idx="minor"/>
          </p:style>
        </p:sp>
        <p:sp>
          <p:nvSpPr>
            <p:cNvPr id="2973" name="Google Shape;2946;p51"/>
            <p:cNvSpPr/>
            <p:nvPr/>
          </p:nvSpPr>
          <p:spPr>
            <a:xfrm>
              <a:off x="6831000" y="3990960"/>
              <a:ext cx="91080" cy="69120"/>
            </a:xfrm>
            <a:custGeom>
              <a:avLst/>
              <a:gdLst/>
              <a:ahLst/>
              <a:rect l="l" t="t" r="r" b="b"/>
              <a:pathLst>
                <a:path w="46" h="35">
                  <a:moveTo>
                    <a:pt x="13" y="35"/>
                  </a:moveTo>
                  <a:lnTo>
                    <a:pt x="33" y="35"/>
                  </a:lnTo>
                  <a:lnTo>
                    <a:pt x="33" y="22"/>
                  </a:lnTo>
                  <a:lnTo>
                    <a:pt x="46" y="22"/>
                  </a:lnTo>
                  <a:lnTo>
                    <a:pt x="46" y="11"/>
                  </a:lnTo>
                  <a:lnTo>
                    <a:pt x="33" y="11"/>
                  </a:lnTo>
                  <a:lnTo>
                    <a:pt x="33" y="0"/>
                  </a:lnTo>
                  <a:lnTo>
                    <a:pt x="13" y="0"/>
                  </a:lnTo>
                  <a:lnTo>
                    <a:pt x="13" y="11"/>
                  </a:lnTo>
                  <a:lnTo>
                    <a:pt x="0" y="11"/>
                  </a:lnTo>
                  <a:lnTo>
                    <a:pt x="0" y="22"/>
                  </a:lnTo>
                  <a:lnTo>
                    <a:pt x="13" y="22"/>
                  </a:lnTo>
                  <a:lnTo>
                    <a:pt x="13" y="35"/>
                  </a:lnTo>
                  <a:close/>
                </a:path>
              </a:pathLst>
            </a:custGeom>
            <a:solidFill>
              <a:schemeClr val="dk1"/>
            </a:solidFill>
            <a:ln w="0">
              <a:noFill/>
            </a:ln>
          </p:spPr>
          <p:style>
            <a:lnRef idx="0"/>
            <a:fillRef idx="0"/>
            <a:effectRef idx="0"/>
            <a:fontRef idx="minor"/>
          </p:style>
        </p:sp>
        <p:sp>
          <p:nvSpPr>
            <p:cNvPr id="2974" name="Google Shape;2947;p51"/>
            <p:cNvSpPr/>
            <p:nvPr/>
          </p:nvSpPr>
          <p:spPr>
            <a:xfrm>
              <a:off x="6685200" y="3943080"/>
              <a:ext cx="382680" cy="366840"/>
            </a:xfrm>
            <a:custGeom>
              <a:avLst/>
              <a:gdLst/>
              <a:ahLst/>
              <a:rect l="l" t="t" r="r" b="b"/>
              <a:pathLst>
                <a:path w="121" h="116">
                  <a:moveTo>
                    <a:pt x="106" y="56"/>
                  </a:moveTo>
                  <a:cubicBezTo>
                    <a:pt x="106" y="56"/>
                    <a:pt x="106" y="56"/>
                    <a:pt x="106" y="56"/>
                  </a:cubicBezTo>
                  <a:cubicBezTo>
                    <a:pt x="105" y="46"/>
                    <a:pt x="100" y="38"/>
                    <a:pt x="92" y="32"/>
                  </a:cubicBezTo>
                  <a:cubicBezTo>
                    <a:pt x="97" y="0"/>
                    <a:pt x="97" y="0"/>
                    <a:pt x="97" y="0"/>
                  </a:cubicBezTo>
                  <a:cubicBezTo>
                    <a:pt x="24" y="0"/>
                    <a:pt x="24" y="0"/>
                    <a:pt x="24" y="0"/>
                  </a:cubicBezTo>
                  <a:cubicBezTo>
                    <a:pt x="29" y="34"/>
                    <a:pt x="29" y="34"/>
                    <a:pt x="29" y="34"/>
                  </a:cubicBezTo>
                  <a:cubicBezTo>
                    <a:pt x="23" y="39"/>
                    <a:pt x="19" y="46"/>
                    <a:pt x="18" y="54"/>
                  </a:cubicBezTo>
                  <a:cubicBezTo>
                    <a:pt x="18" y="54"/>
                    <a:pt x="18" y="54"/>
                    <a:pt x="18" y="54"/>
                  </a:cubicBezTo>
                  <a:cubicBezTo>
                    <a:pt x="5" y="60"/>
                    <a:pt x="0" y="74"/>
                    <a:pt x="3" y="87"/>
                  </a:cubicBezTo>
                  <a:cubicBezTo>
                    <a:pt x="5" y="87"/>
                    <a:pt x="8" y="86"/>
                    <a:pt x="10" y="85"/>
                  </a:cubicBezTo>
                  <a:cubicBezTo>
                    <a:pt x="14" y="83"/>
                    <a:pt x="17" y="80"/>
                    <a:pt x="19" y="76"/>
                  </a:cubicBezTo>
                  <a:cubicBezTo>
                    <a:pt x="25" y="97"/>
                    <a:pt x="41" y="116"/>
                    <a:pt x="62" y="116"/>
                  </a:cubicBezTo>
                  <a:cubicBezTo>
                    <a:pt x="81" y="116"/>
                    <a:pt x="97" y="98"/>
                    <a:pt x="103" y="79"/>
                  </a:cubicBezTo>
                  <a:cubicBezTo>
                    <a:pt x="105" y="81"/>
                    <a:pt x="108" y="84"/>
                    <a:pt x="111" y="85"/>
                  </a:cubicBezTo>
                  <a:cubicBezTo>
                    <a:pt x="113" y="86"/>
                    <a:pt x="115" y="87"/>
                    <a:pt x="117" y="87"/>
                  </a:cubicBezTo>
                  <a:cubicBezTo>
                    <a:pt x="121" y="76"/>
                    <a:pt x="116" y="63"/>
                    <a:pt x="106" y="56"/>
                  </a:cubicBezTo>
                  <a:close/>
                  <a:moveTo>
                    <a:pt x="88" y="8"/>
                  </a:moveTo>
                  <a:cubicBezTo>
                    <a:pt x="83" y="44"/>
                    <a:pt x="83" y="44"/>
                    <a:pt x="83" y="44"/>
                  </a:cubicBezTo>
                  <a:cubicBezTo>
                    <a:pt x="38" y="44"/>
                    <a:pt x="38" y="44"/>
                    <a:pt x="38" y="44"/>
                  </a:cubicBezTo>
                  <a:cubicBezTo>
                    <a:pt x="32" y="8"/>
                    <a:pt x="32" y="8"/>
                    <a:pt x="32" y="8"/>
                  </a:cubicBezTo>
                  <a:lnTo>
                    <a:pt x="88" y="8"/>
                  </a:lnTo>
                  <a:close/>
                  <a:moveTo>
                    <a:pt x="98" y="71"/>
                  </a:moveTo>
                  <a:cubicBezTo>
                    <a:pt x="93" y="90"/>
                    <a:pt x="79" y="109"/>
                    <a:pt x="62" y="109"/>
                  </a:cubicBezTo>
                  <a:cubicBezTo>
                    <a:pt x="43" y="109"/>
                    <a:pt x="30" y="89"/>
                    <a:pt x="25" y="71"/>
                  </a:cubicBezTo>
                  <a:cubicBezTo>
                    <a:pt x="25" y="69"/>
                    <a:pt x="24" y="67"/>
                    <a:pt x="24" y="65"/>
                  </a:cubicBezTo>
                  <a:cubicBezTo>
                    <a:pt x="36" y="65"/>
                    <a:pt x="46" y="59"/>
                    <a:pt x="53" y="51"/>
                  </a:cubicBezTo>
                  <a:cubicBezTo>
                    <a:pt x="71" y="51"/>
                    <a:pt x="71" y="51"/>
                    <a:pt x="71" y="51"/>
                  </a:cubicBezTo>
                  <a:cubicBezTo>
                    <a:pt x="78" y="59"/>
                    <a:pt x="88" y="65"/>
                    <a:pt x="99" y="65"/>
                  </a:cubicBezTo>
                  <a:cubicBezTo>
                    <a:pt x="99" y="67"/>
                    <a:pt x="99" y="69"/>
                    <a:pt x="98" y="71"/>
                  </a:cubicBezTo>
                  <a:close/>
                </a:path>
              </a:pathLst>
            </a:custGeom>
            <a:solidFill>
              <a:schemeClr val="dk1"/>
            </a:solidFill>
            <a:ln w="0">
              <a:noFill/>
            </a:ln>
          </p:spPr>
          <p:style>
            <a:lnRef idx="0"/>
            <a:fillRef idx="0"/>
            <a:effectRef idx="0"/>
            <a:fontRef idx="minor"/>
          </p:style>
        </p:sp>
      </p:grpSp>
      <p:grpSp>
        <p:nvGrpSpPr>
          <p:cNvPr id="2975" name="Google Shape;2948;p51"/>
          <p:cNvGrpSpPr/>
          <p:nvPr/>
        </p:nvGrpSpPr>
        <p:grpSpPr>
          <a:xfrm>
            <a:off x="7430040" y="3943080"/>
            <a:ext cx="366840" cy="366840"/>
            <a:chOff x="7430040" y="3943080"/>
            <a:chExt cx="366840" cy="366840"/>
          </a:xfrm>
        </p:grpSpPr>
        <p:sp>
          <p:nvSpPr>
            <p:cNvPr id="2976" name="Google Shape;2949;p51"/>
            <p:cNvSpPr/>
            <p:nvPr/>
          </p:nvSpPr>
          <p:spPr>
            <a:xfrm>
              <a:off x="7430040" y="3943080"/>
              <a:ext cx="366840" cy="366840"/>
            </a:xfrm>
            <a:custGeom>
              <a:avLst/>
              <a:gdLst/>
              <a:ahLst/>
              <a:rect l="l" t="t" r="r" b="b"/>
              <a:pathLst>
                <a:path w="116" h="116">
                  <a:moveTo>
                    <a:pt x="94" y="66"/>
                  </a:moveTo>
                  <a:cubicBezTo>
                    <a:pt x="84" y="66"/>
                    <a:pt x="84" y="66"/>
                    <a:pt x="84" y="66"/>
                  </a:cubicBezTo>
                  <a:cubicBezTo>
                    <a:pt x="90" y="59"/>
                    <a:pt x="94" y="50"/>
                    <a:pt x="94" y="40"/>
                  </a:cubicBezTo>
                  <a:cubicBezTo>
                    <a:pt x="94" y="13"/>
                    <a:pt x="76" y="0"/>
                    <a:pt x="58" y="0"/>
                  </a:cubicBezTo>
                  <a:cubicBezTo>
                    <a:pt x="44" y="0"/>
                    <a:pt x="31" y="8"/>
                    <a:pt x="25" y="23"/>
                  </a:cubicBezTo>
                  <a:cubicBezTo>
                    <a:pt x="23" y="27"/>
                    <a:pt x="22" y="36"/>
                    <a:pt x="22" y="36"/>
                  </a:cubicBezTo>
                  <a:cubicBezTo>
                    <a:pt x="22" y="38"/>
                    <a:pt x="22" y="39"/>
                    <a:pt x="22" y="40"/>
                  </a:cubicBezTo>
                  <a:cubicBezTo>
                    <a:pt x="22" y="50"/>
                    <a:pt x="26" y="59"/>
                    <a:pt x="32" y="66"/>
                  </a:cubicBezTo>
                  <a:cubicBezTo>
                    <a:pt x="21" y="66"/>
                    <a:pt x="21" y="66"/>
                    <a:pt x="21" y="66"/>
                  </a:cubicBezTo>
                  <a:cubicBezTo>
                    <a:pt x="9" y="66"/>
                    <a:pt x="0" y="75"/>
                    <a:pt x="0" y="87"/>
                  </a:cubicBezTo>
                  <a:cubicBezTo>
                    <a:pt x="0" y="116"/>
                    <a:pt x="0" y="116"/>
                    <a:pt x="0" y="116"/>
                  </a:cubicBezTo>
                  <a:cubicBezTo>
                    <a:pt x="116" y="116"/>
                    <a:pt x="116" y="116"/>
                    <a:pt x="116" y="116"/>
                  </a:cubicBezTo>
                  <a:cubicBezTo>
                    <a:pt x="116" y="87"/>
                    <a:pt x="116" y="87"/>
                    <a:pt x="116" y="87"/>
                  </a:cubicBezTo>
                  <a:cubicBezTo>
                    <a:pt x="116" y="75"/>
                    <a:pt x="106" y="66"/>
                    <a:pt x="94" y="66"/>
                  </a:cubicBezTo>
                  <a:close/>
                  <a:moveTo>
                    <a:pt x="29" y="40"/>
                  </a:moveTo>
                  <a:cubicBezTo>
                    <a:pt x="29" y="38"/>
                    <a:pt x="30" y="36"/>
                    <a:pt x="30" y="34"/>
                  </a:cubicBezTo>
                  <a:cubicBezTo>
                    <a:pt x="36" y="31"/>
                    <a:pt x="40" y="26"/>
                    <a:pt x="43" y="19"/>
                  </a:cubicBezTo>
                  <a:cubicBezTo>
                    <a:pt x="49" y="26"/>
                    <a:pt x="63" y="31"/>
                    <a:pt x="78" y="31"/>
                  </a:cubicBezTo>
                  <a:cubicBezTo>
                    <a:pt x="81" y="31"/>
                    <a:pt x="83" y="30"/>
                    <a:pt x="85" y="30"/>
                  </a:cubicBezTo>
                  <a:cubicBezTo>
                    <a:pt x="86" y="33"/>
                    <a:pt x="87" y="36"/>
                    <a:pt x="87" y="40"/>
                  </a:cubicBezTo>
                  <a:cubicBezTo>
                    <a:pt x="87" y="58"/>
                    <a:pt x="69" y="73"/>
                    <a:pt x="58" y="73"/>
                  </a:cubicBezTo>
                  <a:cubicBezTo>
                    <a:pt x="47" y="73"/>
                    <a:pt x="29" y="58"/>
                    <a:pt x="29" y="40"/>
                  </a:cubicBezTo>
                  <a:close/>
                  <a:moveTo>
                    <a:pt x="7" y="109"/>
                  </a:moveTo>
                  <a:cubicBezTo>
                    <a:pt x="7" y="87"/>
                    <a:pt x="7" y="87"/>
                    <a:pt x="7" y="87"/>
                  </a:cubicBezTo>
                  <a:cubicBezTo>
                    <a:pt x="7" y="79"/>
                    <a:pt x="13" y="73"/>
                    <a:pt x="21" y="73"/>
                  </a:cubicBezTo>
                  <a:cubicBezTo>
                    <a:pt x="39" y="73"/>
                    <a:pt x="39" y="73"/>
                    <a:pt x="39" y="73"/>
                  </a:cubicBezTo>
                  <a:cubicBezTo>
                    <a:pt x="45" y="77"/>
                    <a:pt x="52" y="80"/>
                    <a:pt x="58" y="80"/>
                  </a:cubicBezTo>
                  <a:cubicBezTo>
                    <a:pt x="58" y="109"/>
                    <a:pt x="58" y="109"/>
                    <a:pt x="58" y="109"/>
                  </a:cubicBezTo>
                  <a:lnTo>
                    <a:pt x="7" y="109"/>
                  </a:lnTo>
                  <a:close/>
                  <a:moveTo>
                    <a:pt x="108" y="109"/>
                  </a:moveTo>
                  <a:cubicBezTo>
                    <a:pt x="65" y="109"/>
                    <a:pt x="65" y="109"/>
                    <a:pt x="65" y="109"/>
                  </a:cubicBezTo>
                  <a:cubicBezTo>
                    <a:pt x="65" y="79"/>
                    <a:pt x="65" y="79"/>
                    <a:pt x="65" y="79"/>
                  </a:cubicBezTo>
                  <a:cubicBezTo>
                    <a:pt x="69" y="78"/>
                    <a:pt x="73" y="76"/>
                    <a:pt x="77" y="73"/>
                  </a:cubicBezTo>
                  <a:cubicBezTo>
                    <a:pt x="94" y="73"/>
                    <a:pt x="94" y="73"/>
                    <a:pt x="94" y="73"/>
                  </a:cubicBezTo>
                  <a:cubicBezTo>
                    <a:pt x="102" y="73"/>
                    <a:pt x="108" y="79"/>
                    <a:pt x="108" y="87"/>
                  </a:cubicBezTo>
                  <a:lnTo>
                    <a:pt x="108" y="109"/>
                  </a:lnTo>
                  <a:close/>
                </a:path>
              </a:pathLst>
            </a:custGeom>
            <a:solidFill>
              <a:schemeClr val="dk1"/>
            </a:solidFill>
            <a:ln w="0">
              <a:noFill/>
            </a:ln>
          </p:spPr>
          <p:style>
            <a:lnRef idx="0"/>
            <a:fillRef idx="0"/>
            <a:effectRef idx="0"/>
            <a:fontRef idx="minor"/>
          </p:style>
        </p:sp>
        <p:sp>
          <p:nvSpPr>
            <p:cNvPr id="2977" name="Google Shape;2950;p51"/>
            <p:cNvSpPr/>
            <p:nvPr/>
          </p:nvSpPr>
          <p:spPr>
            <a:xfrm>
              <a:off x="7565760" y="4060800"/>
              <a:ext cx="23400" cy="21240"/>
            </a:xfrm>
            <a:prstGeom prst="ellipse">
              <a:avLst/>
            </a:prstGeom>
            <a:solidFill>
              <a:schemeClr val="dk1"/>
            </a:solidFill>
            <a:ln w="0">
              <a:noFill/>
            </a:ln>
          </p:spPr>
          <p:style>
            <a:lnRef idx="0"/>
            <a:fillRef idx="0"/>
            <a:effectRef idx="0"/>
            <a:fontRef idx="minor"/>
          </p:style>
        </p:sp>
        <p:sp>
          <p:nvSpPr>
            <p:cNvPr id="2978" name="Google Shape;2951;p51"/>
            <p:cNvSpPr/>
            <p:nvPr/>
          </p:nvSpPr>
          <p:spPr>
            <a:xfrm>
              <a:off x="7635600" y="4060800"/>
              <a:ext cx="21240" cy="21240"/>
            </a:xfrm>
            <a:prstGeom prst="ellipse">
              <a:avLst/>
            </a:prstGeom>
            <a:solidFill>
              <a:schemeClr val="dk1"/>
            </a:solidFill>
            <a:ln w="0">
              <a:noFill/>
            </a:ln>
          </p:spPr>
          <p:style>
            <a:lnRef idx="0"/>
            <a:fillRef idx="0"/>
            <a:effectRef idx="0"/>
            <a:fontRef idx="minor"/>
          </p:style>
        </p:sp>
        <p:sp>
          <p:nvSpPr>
            <p:cNvPr id="2979" name="Google Shape;2952;p51"/>
            <p:cNvSpPr/>
            <p:nvPr/>
          </p:nvSpPr>
          <p:spPr>
            <a:xfrm>
              <a:off x="7495920" y="4196520"/>
              <a:ext cx="69120" cy="69120"/>
            </a:xfrm>
            <a:custGeom>
              <a:avLst/>
              <a:gdLst/>
              <a:ahLst/>
              <a:rect l="l" t="t" r="r" b="b"/>
              <a:pathLst>
                <a:path w="35" h="35">
                  <a:moveTo>
                    <a:pt x="24" y="0"/>
                  </a:moveTo>
                  <a:lnTo>
                    <a:pt x="13" y="0"/>
                  </a:lnTo>
                  <a:lnTo>
                    <a:pt x="13" y="11"/>
                  </a:lnTo>
                  <a:lnTo>
                    <a:pt x="0" y="11"/>
                  </a:lnTo>
                  <a:lnTo>
                    <a:pt x="0" y="24"/>
                  </a:lnTo>
                  <a:lnTo>
                    <a:pt x="13" y="24"/>
                  </a:lnTo>
                  <a:lnTo>
                    <a:pt x="13" y="35"/>
                  </a:lnTo>
                  <a:lnTo>
                    <a:pt x="24" y="35"/>
                  </a:lnTo>
                  <a:lnTo>
                    <a:pt x="24" y="24"/>
                  </a:lnTo>
                  <a:lnTo>
                    <a:pt x="35" y="24"/>
                  </a:lnTo>
                  <a:lnTo>
                    <a:pt x="35" y="11"/>
                  </a:lnTo>
                  <a:lnTo>
                    <a:pt x="24" y="11"/>
                  </a:lnTo>
                  <a:lnTo>
                    <a:pt x="24" y="0"/>
                  </a:lnTo>
                  <a:close/>
                </a:path>
              </a:pathLst>
            </a:custGeom>
            <a:solidFill>
              <a:schemeClr val="dk1"/>
            </a:solidFill>
            <a:ln w="0">
              <a:noFill/>
            </a:ln>
          </p:spPr>
          <p:style>
            <a:lnRef idx="0"/>
            <a:fillRef idx="0"/>
            <a:effectRef idx="0"/>
            <a:fontRef idx="minor"/>
          </p:style>
        </p:sp>
      </p:grpSp>
      <p:grpSp>
        <p:nvGrpSpPr>
          <p:cNvPr id="2980" name="Google Shape;2953;p51"/>
          <p:cNvGrpSpPr/>
          <p:nvPr/>
        </p:nvGrpSpPr>
        <p:grpSpPr>
          <a:xfrm>
            <a:off x="1582920" y="3943080"/>
            <a:ext cx="318960" cy="366840"/>
            <a:chOff x="1582920" y="3943080"/>
            <a:chExt cx="318960" cy="366840"/>
          </a:xfrm>
        </p:grpSpPr>
        <p:sp>
          <p:nvSpPr>
            <p:cNvPr id="2981" name="Google Shape;2954;p51"/>
            <p:cNvSpPr/>
            <p:nvPr/>
          </p:nvSpPr>
          <p:spPr>
            <a:xfrm>
              <a:off x="1582920" y="3943080"/>
              <a:ext cx="318960" cy="366840"/>
            </a:xfrm>
            <a:custGeom>
              <a:avLst/>
              <a:gdLst/>
              <a:ahLst/>
              <a:rect l="l" t="t" r="r" b="b"/>
              <a:pathLst>
                <a:path w="101" h="116">
                  <a:moveTo>
                    <a:pt x="100" y="45"/>
                  </a:moveTo>
                  <a:cubicBezTo>
                    <a:pt x="100" y="44"/>
                    <a:pt x="99" y="43"/>
                    <a:pt x="98" y="42"/>
                  </a:cubicBezTo>
                  <a:cubicBezTo>
                    <a:pt x="88" y="33"/>
                    <a:pt x="88" y="33"/>
                    <a:pt x="88" y="33"/>
                  </a:cubicBezTo>
                  <a:cubicBezTo>
                    <a:pt x="87" y="32"/>
                    <a:pt x="87" y="31"/>
                    <a:pt x="86" y="31"/>
                  </a:cubicBezTo>
                  <a:cubicBezTo>
                    <a:pt x="86" y="31"/>
                    <a:pt x="85" y="30"/>
                    <a:pt x="84" y="29"/>
                  </a:cubicBezTo>
                  <a:cubicBezTo>
                    <a:pt x="83" y="28"/>
                    <a:pt x="83" y="28"/>
                    <a:pt x="83" y="28"/>
                  </a:cubicBezTo>
                  <a:cubicBezTo>
                    <a:pt x="83" y="27"/>
                    <a:pt x="82" y="26"/>
                    <a:pt x="81" y="26"/>
                  </a:cubicBezTo>
                  <a:cubicBezTo>
                    <a:pt x="81" y="26"/>
                    <a:pt x="80" y="25"/>
                    <a:pt x="80" y="25"/>
                  </a:cubicBezTo>
                  <a:cubicBezTo>
                    <a:pt x="80" y="24"/>
                    <a:pt x="80" y="24"/>
                    <a:pt x="80" y="23"/>
                  </a:cubicBezTo>
                  <a:cubicBezTo>
                    <a:pt x="80" y="23"/>
                    <a:pt x="80" y="21"/>
                    <a:pt x="80" y="20"/>
                  </a:cubicBezTo>
                  <a:cubicBezTo>
                    <a:pt x="80" y="10"/>
                    <a:pt x="80" y="10"/>
                    <a:pt x="80" y="10"/>
                  </a:cubicBezTo>
                  <a:cubicBezTo>
                    <a:pt x="80" y="8"/>
                    <a:pt x="79" y="7"/>
                    <a:pt x="79" y="6"/>
                  </a:cubicBezTo>
                  <a:cubicBezTo>
                    <a:pt x="74" y="1"/>
                    <a:pt x="74" y="1"/>
                    <a:pt x="74" y="1"/>
                  </a:cubicBezTo>
                  <a:cubicBezTo>
                    <a:pt x="73" y="1"/>
                    <a:pt x="71" y="0"/>
                    <a:pt x="70" y="0"/>
                  </a:cubicBezTo>
                  <a:cubicBezTo>
                    <a:pt x="31" y="0"/>
                    <a:pt x="31" y="0"/>
                    <a:pt x="31" y="0"/>
                  </a:cubicBezTo>
                  <a:cubicBezTo>
                    <a:pt x="30" y="0"/>
                    <a:pt x="28" y="1"/>
                    <a:pt x="27" y="1"/>
                  </a:cubicBezTo>
                  <a:cubicBezTo>
                    <a:pt x="22" y="6"/>
                    <a:pt x="22" y="6"/>
                    <a:pt x="22" y="6"/>
                  </a:cubicBezTo>
                  <a:cubicBezTo>
                    <a:pt x="22" y="7"/>
                    <a:pt x="21" y="8"/>
                    <a:pt x="21" y="10"/>
                  </a:cubicBezTo>
                  <a:cubicBezTo>
                    <a:pt x="21" y="20"/>
                    <a:pt x="21" y="20"/>
                    <a:pt x="21" y="20"/>
                  </a:cubicBezTo>
                  <a:cubicBezTo>
                    <a:pt x="21" y="21"/>
                    <a:pt x="21" y="22"/>
                    <a:pt x="21" y="22"/>
                  </a:cubicBezTo>
                  <a:cubicBezTo>
                    <a:pt x="21" y="22"/>
                    <a:pt x="20" y="23"/>
                    <a:pt x="20" y="23"/>
                  </a:cubicBezTo>
                  <a:cubicBezTo>
                    <a:pt x="15" y="28"/>
                    <a:pt x="15" y="28"/>
                    <a:pt x="15" y="28"/>
                  </a:cubicBezTo>
                  <a:cubicBezTo>
                    <a:pt x="14" y="29"/>
                    <a:pt x="13" y="30"/>
                    <a:pt x="12" y="31"/>
                  </a:cubicBezTo>
                  <a:cubicBezTo>
                    <a:pt x="1" y="42"/>
                    <a:pt x="1" y="42"/>
                    <a:pt x="1" y="42"/>
                  </a:cubicBezTo>
                  <a:cubicBezTo>
                    <a:pt x="0" y="43"/>
                    <a:pt x="0" y="44"/>
                    <a:pt x="0" y="44"/>
                  </a:cubicBezTo>
                  <a:cubicBezTo>
                    <a:pt x="0" y="44"/>
                    <a:pt x="0" y="45"/>
                    <a:pt x="0" y="46"/>
                  </a:cubicBezTo>
                  <a:cubicBezTo>
                    <a:pt x="0" y="49"/>
                    <a:pt x="0" y="49"/>
                    <a:pt x="0" y="49"/>
                  </a:cubicBezTo>
                  <a:cubicBezTo>
                    <a:pt x="0" y="50"/>
                    <a:pt x="0" y="52"/>
                    <a:pt x="0" y="52"/>
                  </a:cubicBezTo>
                  <a:cubicBezTo>
                    <a:pt x="0" y="53"/>
                    <a:pt x="0" y="55"/>
                    <a:pt x="0" y="56"/>
                  </a:cubicBezTo>
                  <a:cubicBezTo>
                    <a:pt x="0" y="85"/>
                    <a:pt x="0" y="85"/>
                    <a:pt x="0" y="85"/>
                  </a:cubicBezTo>
                  <a:cubicBezTo>
                    <a:pt x="0" y="86"/>
                    <a:pt x="0" y="88"/>
                    <a:pt x="0" y="89"/>
                  </a:cubicBezTo>
                  <a:cubicBezTo>
                    <a:pt x="0" y="107"/>
                    <a:pt x="0" y="107"/>
                    <a:pt x="0" y="107"/>
                  </a:cubicBezTo>
                  <a:cubicBezTo>
                    <a:pt x="0" y="108"/>
                    <a:pt x="0" y="110"/>
                    <a:pt x="0" y="111"/>
                  </a:cubicBezTo>
                  <a:cubicBezTo>
                    <a:pt x="0" y="114"/>
                    <a:pt x="0" y="114"/>
                    <a:pt x="0" y="114"/>
                  </a:cubicBezTo>
                  <a:cubicBezTo>
                    <a:pt x="0" y="116"/>
                    <a:pt x="1" y="116"/>
                    <a:pt x="2" y="116"/>
                  </a:cubicBezTo>
                  <a:cubicBezTo>
                    <a:pt x="5" y="116"/>
                    <a:pt x="5" y="116"/>
                    <a:pt x="5" y="116"/>
                  </a:cubicBezTo>
                  <a:cubicBezTo>
                    <a:pt x="6" y="116"/>
                    <a:pt x="8" y="116"/>
                    <a:pt x="9" y="116"/>
                  </a:cubicBezTo>
                  <a:cubicBezTo>
                    <a:pt x="51" y="116"/>
                    <a:pt x="51" y="116"/>
                    <a:pt x="51" y="116"/>
                  </a:cubicBezTo>
                  <a:cubicBezTo>
                    <a:pt x="52" y="116"/>
                    <a:pt x="54" y="116"/>
                    <a:pt x="55" y="116"/>
                  </a:cubicBezTo>
                  <a:cubicBezTo>
                    <a:pt x="56" y="116"/>
                    <a:pt x="56" y="116"/>
                    <a:pt x="56" y="116"/>
                  </a:cubicBezTo>
                  <a:cubicBezTo>
                    <a:pt x="57" y="116"/>
                    <a:pt x="58" y="116"/>
                    <a:pt x="59" y="116"/>
                  </a:cubicBezTo>
                  <a:cubicBezTo>
                    <a:pt x="60" y="116"/>
                    <a:pt x="61" y="116"/>
                    <a:pt x="62" y="116"/>
                  </a:cubicBezTo>
                  <a:cubicBezTo>
                    <a:pt x="63" y="116"/>
                    <a:pt x="63" y="116"/>
                    <a:pt x="63" y="116"/>
                  </a:cubicBezTo>
                  <a:cubicBezTo>
                    <a:pt x="64" y="116"/>
                    <a:pt x="66" y="116"/>
                    <a:pt x="67" y="116"/>
                  </a:cubicBezTo>
                  <a:cubicBezTo>
                    <a:pt x="92" y="116"/>
                    <a:pt x="92" y="116"/>
                    <a:pt x="92" y="116"/>
                  </a:cubicBezTo>
                  <a:cubicBezTo>
                    <a:pt x="93" y="116"/>
                    <a:pt x="95" y="116"/>
                    <a:pt x="95" y="116"/>
                  </a:cubicBezTo>
                  <a:cubicBezTo>
                    <a:pt x="96" y="116"/>
                    <a:pt x="97" y="116"/>
                    <a:pt x="99" y="116"/>
                  </a:cubicBezTo>
                  <a:cubicBezTo>
                    <a:pt x="99" y="116"/>
                    <a:pt x="99" y="116"/>
                    <a:pt x="99" y="116"/>
                  </a:cubicBezTo>
                  <a:cubicBezTo>
                    <a:pt x="100" y="116"/>
                    <a:pt x="101" y="116"/>
                    <a:pt x="101" y="114"/>
                  </a:cubicBezTo>
                  <a:cubicBezTo>
                    <a:pt x="101" y="57"/>
                    <a:pt x="101" y="57"/>
                    <a:pt x="101" y="57"/>
                  </a:cubicBezTo>
                  <a:cubicBezTo>
                    <a:pt x="101" y="56"/>
                    <a:pt x="101" y="55"/>
                    <a:pt x="101" y="53"/>
                  </a:cubicBezTo>
                  <a:cubicBezTo>
                    <a:pt x="101" y="48"/>
                    <a:pt x="101" y="48"/>
                    <a:pt x="101" y="48"/>
                  </a:cubicBezTo>
                  <a:cubicBezTo>
                    <a:pt x="101" y="47"/>
                    <a:pt x="101" y="45"/>
                    <a:pt x="100" y="45"/>
                  </a:cubicBezTo>
                  <a:close/>
                  <a:moveTo>
                    <a:pt x="29" y="17"/>
                  </a:moveTo>
                  <a:cubicBezTo>
                    <a:pt x="29" y="16"/>
                    <a:pt x="29" y="14"/>
                    <a:pt x="29" y="13"/>
                  </a:cubicBezTo>
                  <a:cubicBezTo>
                    <a:pt x="29" y="10"/>
                    <a:pt x="29" y="10"/>
                    <a:pt x="29" y="10"/>
                  </a:cubicBezTo>
                  <a:cubicBezTo>
                    <a:pt x="29" y="8"/>
                    <a:pt x="30" y="8"/>
                    <a:pt x="31" y="8"/>
                  </a:cubicBezTo>
                  <a:cubicBezTo>
                    <a:pt x="70" y="8"/>
                    <a:pt x="70" y="8"/>
                    <a:pt x="70" y="8"/>
                  </a:cubicBezTo>
                  <a:cubicBezTo>
                    <a:pt x="71" y="8"/>
                    <a:pt x="72" y="8"/>
                    <a:pt x="72" y="10"/>
                  </a:cubicBezTo>
                  <a:cubicBezTo>
                    <a:pt x="72" y="20"/>
                    <a:pt x="72" y="20"/>
                    <a:pt x="72" y="20"/>
                  </a:cubicBezTo>
                  <a:cubicBezTo>
                    <a:pt x="72" y="21"/>
                    <a:pt x="71" y="22"/>
                    <a:pt x="70" y="22"/>
                  </a:cubicBezTo>
                  <a:cubicBezTo>
                    <a:pt x="69" y="22"/>
                    <a:pt x="69" y="22"/>
                    <a:pt x="69" y="22"/>
                  </a:cubicBezTo>
                  <a:cubicBezTo>
                    <a:pt x="68" y="22"/>
                    <a:pt x="66" y="22"/>
                    <a:pt x="65" y="22"/>
                  </a:cubicBezTo>
                  <a:cubicBezTo>
                    <a:pt x="33" y="22"/>
                    <a:pt x="33" y="22"/>
                    <a:pt x="33" y="22"/>
                  </a:cubicBezTo>
                  <a:cubicBezTo>
                    <a:pt x="32" y="22"/>
                    <a:pt x="31" y="22"/>
                    <a:pt x="30" y="22"/>
                  </a:cubicBezTo>
                  <a:cubicBezTo>
                    <a:pt x="29" y="22"/>
                    <a:pt x="29" y="21"/>
                    <a:pt x="29" y="20"/>
                  </a:cubicBezTo>
                  <a:lnTo>
                    <a:pt x="29" y="17"/>
                  </a:lnTo>
                  <a:close/>
                  <a:moveTo>
                    <a:pt x="58" y="56"/>
                  </a:moveTo>
                  <a:cubicBezTo>
                    <a:pt x="58" y="57"/>
                    <a:pt x="58" y="59"/>
                    <a:pt x="58" y="60"/>
                  </a:cubicBezTo>
                  <a:cubicBezTo>
                    <a:pt x="58" y="107"/>
                    <a:pt x="58" y="107"/>
                    <a:pt x="58" y="107"/>
                  </a:cubicBezTo>
                  <a:cubicBezTo>
                    <a:pt x="58" y="108"/>
                    <a:pt x="57" y="109"/>
                    <a:pt x="56" y="109"/>
                  </a:cubicBezTo>
                  <a:cubicBezTo>
                    <a:pt x="55" y="109"/>
                    <a:pt x="55" y="109"/>
                    <a:pt x="55" y="109"/>
                  </a:cubicBezTo>
                  <a:cubicBezTo>
                    <a:pt x="54" y="109"/>
                    <a:pt x="52" y="109"/>
                    <a:pt x="51" y="109"/>
                  </a:cubicBezTo>
                  <a:cubicBezTo>
                    <a:pt x="9" y="109"/>
                    <a:pt x="9" y="109"/>
                    <a:pt x="9" y="109"/>
                  </a:cubicBezTo>
                  <a:cubicBezTo>
                    <a:pt x="8" y="109"/>
                    <a:pt x="7" y="108"/>
                    <a:pt x="7" y="107"/>
                  </a:cubicBezTo>
                  <a:cubicBezTo>
                    <a:pt x="7" y="53"/>
                    <a:pt x="7" y="53"/>
                    <a:pt x="7" y="53"/>
                  </a:cubicBezTo>
                  <a:cubicBezTo>
                    <a:pt x="7" y="52"/>
                    <a:pt x="8" y="51"/>
                    <a:pt x="9" y="51"/>
                  </a:cubicBezTo>
                  <a:cubicBezTo>
                    <a:pt x="53" y="51"/>
                    <a:pt x="53" y="51"/>
                    <a:pt x="53" y="51"/>
                  </a:cubicBezTo>
                  <a:cubicBezTo>
                    <a:pt x="54" y="51"/>
                    <a:pt x="56" y="51"/>
                    <a:pt x="56" y="51"/>
                  </a:cubicBezTo>
                  <a:cubicBezTo>
                    <a:pt x="57" y="51"/>
                    <a:pt x="58" y="52"/>
                    <a:pt x="58" y="53"/>
                  </a:cubicBezTo>
                  <a:lnTo>
                    <a:pt x="58" y="56"/>
                  </a:lnTo>
                  <a:close/>
                  <a:moveTo>
                    <a:pt x="64" y="42"/>
                  </a:moveTo>
                  <a:cubicBezTo>
                    <a:pt x="63" y="43"/>
                    <a:pt x="62" y="44"/>
                    <a:pt x="61" y="44"/>
                  </a:cubicBezTo>
                  <a:cubicBezTo>
                    <a:pt x="61" y="44"/>
                    <a:pt x="60" y="44"/>
                    <a:pt x="59" y="44"/>
                  </a:cubicBezTo>
                  <a:cubicBezTo>
                    <a:pt x="58" y="44"/>
                    <a:pt x="57" y="44"/>
                    <a:pt x="56" y="44"/>
                  </a:cubicBezTo>
                  <a:cubicBezTo>
                    <a:pt x="12" y="44"/>
                    <a:pt x="12" y="44"/>
                    <a:pt x="12" y="44"/>
                  </a:cubicBezTo>
                  <a:cubicBezTo>
                    <a:pt x="10" y="44"/>
                    <a:pt x="10" y="43"/>
                    <a:pt x="11" y="42"/>
                  </a:cubicBezTo>
                  <a:cubicBezTo>
                    <a:pt x="23" y="31"/>
                    <a:pt x="23" y="31"/>
                    <a:pt x="23" y="31"/>
                  </a:cubicBezTo>
                  <a:cubicBezTo>
                    <a:pt x="23" y="30"/>
                    <a:pt x="25" y="29"/>
                    <a:pt x="26" y="29"/>
                  </a:cubicBezTo>
                  <a:cubicBezTo>
                    <a:pt x="27" y="29"/>
                    <a:pt x="27" y="29"/>
                    <a:pt x="27" y="29"/>
                  </a:cubicBezTo>
                  <a:cubicBezTo>
                    <a:pt x="28" y="29"/>
                    <a:pt x="30" y="29"/>
                    <a:pt x="31" y="29"/>
                  </a:cubicBezTo>
                  <a:cubicBezTo>
                    <a:pt x="70" y="29"/>
                    <a:pt x="70" y="29"/>
                    <a:pt x="70" y="29"/>
                  </a:cubicBezTo>
                  <a:cubicBezTo>
                    <a:pt x="71" y="29"/>
                    <a:pt x="73" y="29"/>
                    <a:pt x="73" y="29"/>
                  </a:cubicBezTo>
                  <a:cubicBezTo>
                    <a:pt x="74" y="29"/>
                    <a:pt x="75" y="29"/>
                    <a:pt x="76" y="29"/>
                  </a:cubicBezTo>
                  <a:cubicBezTo>
                    <a:pt x="76" y="29"/>
                    <a:pt x="77" y="30"/>
                    <a:pt x="76" y="30"/>
                  </a:cubicBezTo>
                  <a:cubicBezTo>
                    <a:pt x="76" y="30"/>
                    <a:pt x="75" y="31"/>
                    <a:pt x="74" y="32"/>
                  </a:cubicBezTo>
                  <a:lnTo>
                    <a:pt x="64" y="42"/>
                  </a:lnTo>
                  <a:close/>
                  <a:moveTo>
                    <a:pt x="94" y="107"/>
                  </a:moveTo>
                  <a:cubicBezTo>
                    <a:pt x="94" y="108"/>
                    <a:pt x="93" y="109"/>
                    <a:pt x="92" y="109"/>
                  </a:cubicBezTo>
                  <a:cubicBezTo>
                    <a:pt x="67" y="109"/>
                    <a:pt x="67" y="109"/>
                    <a:pt x="67" y="109"/>
                  </a:cubicBezTo>
                  <a:cubicBezTo>
                    <a:pt x="66" y="109"/>
                    <a:pt x="65" y="108"/>
                    <a:pt x="65" y="107"/>
                  </a:cubicBezTo>
                  <a:cubicBezTo>
                    <a:pt x="65" y="53"/>
                    <a:pt x="65" y="53"/>
                    <a:pt x="65" y="53"/>
                  </a:cubicBezTo>
                  <a:cubicBezTo>
                    <a:pt x="65" y="52"/>
                    <a:pt x="66" y="51"/>
                    <a:pt x="66" y="50"/>
                  </a:cubicBezTo>
                  <a:cubicBezTo>
                    <a:pt x="78" y="38"/>
                    <a:pt x="78" y="38"/>
                    <a:pt x="78" y="38"/>
                  </a:cubicBezTo>
                  <a:cubicBezTo>
                    <a:pt x="79" y="38"/>
                    <a:pt x="80" y="37"/>
                    <a:pt x="80" y="36"/>
                  </a:cubicBezTo>
                  <a:cubicBezTo>
                    <a:pt x="80" y="36"/>
                    <a:pt x="81" y="36"/>
                    <a:pt x="82" y="37"/>
                  </a:cubicBezTo>
                  <a:cubicBezTo>
                    <a:pt x="85" y="40"/>
                    <a:pt x="85" y="40"/>
                    <a:pt x="85" y="40"/>
                  </a:cubicBezTo>
                  <a:cubicBezTo>
                    <a:pt x="86" y="41"/>
                    <a:pt x="87" y="42"/>
                    <a:pt x="88" y="43"/>
                  </a:cubicBezTo>
                  <a:cubicBezTo>
                    <a:pt x="93" y="48"/>
                    <a:pt x="93" y="48"/>
                    <a:pt x="93" y="48"/>
                  </a:cubicBezTo>
                  <a:cubicBezTo>
                    <a:pt x="93" y="48"/>
                    <a:pt x="94" y="50"/>
                    <a:pt x="94" y="51"/>
                  </a:cubicBezTo>
                  <a:lnTo>
                    <a:pt x="94" y="107"/>
                  </a:lnTo>
                  <a:close/>
                </a:path>
              </a:pathLst>
            </a:custGeom>
            <a:solidFill>
              <a:schemeClr val="dk1"/>
            </a:solidFill>
            <a:ln w="0">
              <a:noFill/>
            </a:ln>
          </p:spPr>
          <p:style>
            <a:lnRef idx="0"/>
            <a:fillRef idx="0"/>
            <a:effectRef idx="0"/>
            <a:fontRef idx="minor"/>
          </p:style>
        </p:sp>
        <p:sp>
          <p:nvSpPr>
            <p:cNvPr id="2982" name="Google Shape;2955;p51"/>
            <p:cNvSpPr/>
            <p:nvPr/>
          </p:nvSpPr>
          <p:spPr>
            <a:xfrm>
              <a:off x="1648800" y="4152600"/>
              <a:ext cx="69120" cy="113040"/>
            </a:xfrm>
            <a:custGeom>
              <a:avLst/>
              <a:gdLst/>
              <a:ahLst/>
              <a:rect l="l" t="t" r="r" b="b"/>
              <a:pathLst>
                <a:path w="22" h="36">
                  <a:moveTo>
                    <a:pt x="0" y="34"/>
                  </a:moveTo>
                  <a:cubicBezTo>
                    <a:pt x="0" y="35"/>
                    <a:pt x="1" y="36"/>
                    <a:pt x="2" y="36"/>
                  </a:cubicBezTo>
                  <a:cubicBezTo>
                    <a:pt x="20" y="36"/>
                    <a:pt x="20" y="36"/>
                    <a:pt x="20" y="36"/>
                  </a:cubicBezTo>
                  <a:cubicBezTo>
                    <a:pt x="21" y="36"/>
                    <a:pt x="22" y="35"/>
                    <a:pt x="22" y="34"/>
                  </a:cubicBezTo>
                  <a:cubicBezTo>
                    <a:pt x="22" y="2"/>
                    <a:pt x="22" y="2"/>
                    <a:pt x="22" y="2"/>
                  </a:cubicBezTo>
                  <a:cubicBezTo>
                    <a:pt x="22" y="0"/>
                    <a:pt x="21" y="0"/>
                    <a:pt x="20" y="0"/>
                  </a:cubicBezTo>
                  <a:cubicBezTo>
                    <a:pt x="2" y="0"/>
                    <a:pt x="2" y="0"/>
                    <a:pt x="2" y="0"/>
                  </a:cubicBezTo>
                  <a:cubicBezTo>
                    <a:pt x="1" y="0"/>
                    <a:pt x="0" y="0"/>
                    <a:pt x="0" y="2"/>
                  </a:cubicBezTo>
                  <a:lnTo>
                    <a:pt x="0" y="34"/>
                  </a:lnTo>
                  <a:close/>
                </a:path>
              </a:pathLst>
            </a:custGeom>
            <a:solidFill>
              <a:schemeClr val="dk1"/>
            </a:solidFill>
            <a:ln w="0">
              <a:noFill/>
            </a:ln>
          </p:spPr>
          <p:style>
            <a:lnRef idx="0"/>
            <a:fillRef idx="0"/>
            <a:effectRef idx="0"/>
            <a:fontRef idx="minor"/>
          </p:style>
        </p:sp>
      </p:grpSp>
      <p:sp>
        <p:nvSpPr>
          <p:cNvPr id="2983" name="Google Shape;2956;p51"/>
          <p:cNvSpPr/>
          <p:nvPr/>
        </p:nvSpPr>
        <p:spPr>
          <a:xfrm>
            <a:off x="5341320" y="5470560"/>
            <a:ext cx="210960" cy="308880"/>
          </a:xfrm>
          <a:custGeom>
            <a:avLst/>
            <a:gdLst/>
            <a:ahLst/>
            <a:rect l="l" t="t" r="r" b="b"/>
            <a:pathLst>
              <a:path w="106" h="155">
                <a:moveTo>
                  <a:pt x="16" y="155"/>
                </a:moveTo>
                <a:lnTo>
                  <a:pt x="106" y="77"/>
                </a:lnTo>
                <a:lnTo>
                  <a:pt x="16" y="0"/>
                </a:lnTo>
                <a:lnTo>
                  <a:pt x="0" y="17"/>
                </a:lnTo>
                <a:lnTo>
                  <a:pt x="71" y="77"/>
                </a:lnTo>
                <a:lnTo>
                  <a:pt x="0" y="138"/>
                </a:lnTo>
                <a:lnTo>
                  <a:pt x="16" y="155"/>
                </a:lnTo>
                <a:close/>
              </a:path>
            </a:pathLst>
          </a:custGeom>
          <a:solidFill>
            <a:schemeClr val="dk1"/>
          </a:solidFill>
          <a:ln w="0">
            <a:noFill/>
          </a:ln>
        </p:spPr>
        <p:style>
          <a:lnRef idx="0"/>
          <a:fillRef idx="0"/>
          <a:effectRef idx="0"/>
          <a:fontRef idx="minor"/>
        </p:style>
      </p:sp>
      <p:sp>
        <p:nvSpPr>
          <p:cNvPr id="2984" name="Google Shape;2957;p51"/>
          <p:cNvSpPr/>
          <p:nvPr/>
        </p:nvSpPr>
        <p:spPr>
          <a:xfrm>
            <a:off x="4538520" y="5470560"/>
            <a:ext cx="210960" cy="308880"/>
          </a:xfrm>
          <a:custGeom>
            <a:avLst/>
            <a:gdLst/>
            <a:ahLst/>
            <a:rect l="l" t="t" r="r" b="b"/>
            <a:pathLst>
              <a:path w="106" h="155">
                <a:moveTo>
                  <a:pt x="90" y="155"/>
                </a:moveTo>
                <a:lnTo>
                  <a:pt x="106" y="138"/>
                </a:lnTo>
                <a:lnTo>
                  <a:pt x="36" y="77"/>
                </a:lnTo>
                <a:lnTo>
                  <a:pt x="106" y="17"/>
                </a:lnTo>
                <a:lnTo>
                  <a:pt x="90" y="0"/>
                </a:lnTo>
                <a:lnTo>
                  <a:pt x="0" y="77"/>
                </a:lnTo>
                <a:lnTo>
                  <a:pt x="90" y="155"/>
                </a:lnTo>
                <a:close/>
              </a:path>
            </a:pathLst>
          </a:custGeom>
          <a:solidFill>
            <a:schemeClr val="dk1"/>
          </a:solidFill>
          <a:ln w="0">
            <a:noFill/>
          </a:ln>
        </p:spPr>
        <p:style>
          <a:lnRef idx="0"/>
          <a:fillRef idx="0"/>
          <a:effectRef idx="0"/>
          <a:fontRef idx="minor"/>
        </p:style>
      </p:sp>
      <p:sp>
        <p:nvSpPr>
          <p:cNvPr id="2985" name="Google Shape;2958;p51"/>
          <p:cNvSpPr/>
          <p:nvPr/>
        </p:nvSpPr>
        <p:spPr>
          <a:xfrm>
            <a:off x="3773520" y="5510520"/>
            <a:ext cx="310680" cy="208800"/>
          </a:xfrm>
          <a:custGeom>
            <a:avLst/>
            <a:gdLst/>
            <a:ahLst/>
            <a:rect l="l" t="t" r="r" b="b"/>
            <a:pathLst>
              <a:path w="156" h="105">
                <a:moveTo>
                  <a:pt x="18" y="105"/>
                </a:moveTo>
                <a:lnTo>
                  <a:pt x="78" y="35"/>
                </a:lnTo>
                <a:lnTo>
                  <a:pt x="138" y="105"/>
                </a:lnTo>
                <a:lnTo>
                  <a:pt x="156" y="91"/>
                </a:lnTo>
                <a:lnTo>
                  <a:pt x="78" y="0"/>
                </a:lnTo>
                <a:lnTo>
                  <a:pt x="0" y="91"/>
                </a:lnTo>
                <a:lnTo>
                  <a:pt x="18" y="105"/>
                </a:lnTo>
                <a:close/>
              </a:path>
            </a:pathLst>
          </a:custGeom>
          <a:solidFill>
            <a:schemeClr val="dk1"/>
          </a:solidFill>
          <a:ln w="0">
            <a:noFill/>
          </a:ln>
        </p:spPr>
        <p:style>
          <a:lnRef idx="0"/>
          <a:fillRef idx="0"/>
          <a:effectRef idx="0"/>
          <a:fontRef idx="minor"/>
        </p:style>
      </p:sp>
      <p:sp>
        <p:nvSpPr>
          <p:cNvPr id="2986" name="Google Shape;2959;p51"/>
          <p:cNvSpPr/>
          <p:nvPr/>
        </p:nvSpPr>
        <p:spPr>
          <a:xfrm>
            <a:off x="3038760" y="5530680"/>
            <a:ext cx="308880" cy="210960"/>
          </a:xfrm>
          <a:custGeom>
            <a:avLst/>
            <a:gdLst/>
            <a:ahLst/>
            <a:rect l="l" t="t" r="r" b="b"/>
            <a:pathLst>
              <a:path w="155" h="106">
                <a:moveTo>
                  <a:pt x="78" y="106"/>
                </a:moveTo>
                <a:lnTo>
                  <a:pt x="155" y="14"/>
                </a:lnTo>
                <a:lnTo>
                  <a:pt x="138" y="0"/>
                </a:lnTo>
                <a:lnTo>
                  <a:pt x="78" y="70"/>
                </a:lnTo>
                <a:lnTo>
                  <a:pt x="17" y="0"/>
                </a:lnTo>
                <a:lnTo>
                  <a:pt x="0" y="14"/>
                </a:lnTo>
                <a:lnTo>
                  <a:pt x="78" y="106"/>
                </a:lnTo>
                <a:close/>
              </a:path>
            </a:pathLst>
          </a:custGeom>
          <a:solidFill>
            <a:schemeClr val="dk1"/>
          </a:solidFill>
          <a:ln w="0">
            <a:noFill/>
          </a:ln>
        </p:spPr>
        <p:style>
          <a:lnRef idx="0"/>
          <a:fillRef idx="0"/>
          <a:effectRef idx="0"/>
          <a:fontRef idx="minor"/>
        </p:style>
      </p:sp>
      <p:grpSp>
        <p:nvGrpSpPr>
          <p:cNvPr id="2987" name="Google Shape;2960;p51"/>
          <p:cNvGrpSpPr/>
          <p:nvPr/>
        </p:nvGrpSpPr>
        <p:grpSpPr>
          <a:xfrm>
            <a:off x="8166960" y="5440680"/>
            <a:ext cx="318960" cy="322920"/>
            <a:chOff x="8166960" y="5440680"/>
            <a:chExt cx="318960" cy="322920"/>
          </a:xfrm>
        </p:grpSpPr>
        <p:sp>
          <p:nvSpPr>
            <p:cNvPr id="2988" name="Google Shape;2961;p51"/>
            <p:cNvSpPr/>
            <p:nvPr/>
          </p:nvSpPr>
          <p:spPr>
            <a:xfrm>
              <a:off x="8166960" y="5440680"/>
              <a:ext cx="318960" cy="322920"/>
            </a:xfrm>
            <a:custGeom>
              <a:avLst/>
              <a:gdLst/>
              <a:ahLst/>
              <a:rect l="l" t="t" r="r" b="b"/>
              <a:pathLst>
                <a:path w="101" h="102">
                  <a:moveTo>
                    <a:pt x="51" y="7"/>
                  </a:moveTo>
                  <a:cubicBezTo>
                    <a:pt x="75" y="7"/>
                    <a:pt x="94" y="27"/>
                    <a:pt x="94" y="51"/>
                  </a:cubicBezTo>
                  <a:cubicBezTo>
                    <a:pt x="94" y="75"/>
                    <a:pt x="75" y="94"/>
                    <a:pt x="51" y="94"/>
                  </a:cubicBezTo>
                  <a:cubicBezTo>
                    <a:pt x="27" y="94"/>
                    <a:pt x="7" y="75"/>
                    <a:pt x="7" y="51"/>
                  </a:cubicBezTo>
                  <a:cubicBezTo>
                    <a:pt x="7" y="27"/>
                    <a:pt x="27" y="7"/>
                    <a:pt x="51" y="7"/>
                  </a:cubicBezTo>
                  <a:moveTo>
                    <a:pt x="51" y="0"/>
                  </a:moveTo>
                  <a:cubicBezTo>
                    <a:pt x="23" y="0"/>
                    <a:pt x="0" y="23"/>
                    <a:pt x="0" y="51"/>
                  </a:cubicBezTo>
                  <a:cubicBezTo>
                    <a:pt x="0" y="79"/>
                    <a:pt x="23" y="102"/>
                    <a:pt x="51" y="102"/>
                  </a:cubicBezTo>
                  <a:cubicBezTo>
                    <a:pt x="79" y="102"/>
                    <a:pt x="101" y="79"/>
                    <a:pt x="101" y="51"/>
                  </a:cubicBezTo>
                  <a:cubicBezTo>
                    <a:pt x="101" y="23"/>
                    <a:pt x="79" y="0"/>
                    <a:pt x="51" y="0"/>
                  </a:cubicBezTo>
                  <a:close/>
                </a:path>
              </a:pathLst>
            </a:custGeom>
            <a:solidFill>
              <a:schemeClr val="dk1"/>
            </a:solidFill>
            <a:ln w="0">
              <a:noFill/>
            </a:ln>
          </p:spPr>
          <p:style>
            <a:lnRef idx="0"/>
            <a:fillRef idx="0"/>
            <a:effectRef idx="0"/>
            <a:fontRef idx="minor"/>
          </p:style>
        </p:sp>
        <p:sp>
          <p:nvSpPr>
            <p:cNvPr id="2989" name="Google Shape;2962;p51"/>
            <p:cNvSpPr/>
            <p:nvPr/>
          </p:nvSpPr>
          <p:spPr>
            <a:xfrm>
              <a:off x="8280720" y="5500800"/>
              <a:ext cx="113040" cy="192960"/>
            </a:xfrm>
            <a:custGeom>
              <a:avLst/>
              <a:gdLst/>
              <a:ahLst/>
              <a:rect l="l" t="t" r="r" b="b"/>
              <a:pathLst>
                <a:path w="57" h="97">
                  <a:moveTo>
                    <a:pt x="0" y="83"/>
                  </a:moveTo>
                  <a:lnTo>
                    <a:pt x="39" y="50"/>
                  </a:lnTo>
                  <a:lnTo>
                    <a:pt x="0" y="16"/>
                  </a:lnTo>
                  <a:lnTo>
                    <a:pt x="0" y="0"/>
                  </a:lnTo>
                  <a:lnTo>
                    <a:pt x="57" y="50"/>
                  </a:lnTo>
                  <a:lnTo>
                    <a:pt x="0" y="97"/>
                  </a:lnTo>
                  <a:lnTo>
                    <a:pt x="0" y="83"/>
                  </a:lnTo>
                  <a:close/>
                </a:path>
              </a:pathLst>
            </a:custGeom>
            <a:solidFill>
              <a:schemeClr val="dk1"/>
            </a:solidFill>
            <a:ln w="0">
              <a:noFill/>
            </a:ln>
          </p:spPr>
          <p:style>
            <a:lnRef idx="0"/>
            <a:fillRef idx="0"/>
            <a:effectRef idx="0"/>
            <a:fontRef idx="minor"/>
          </p:style>
        </p:sp>
      </p:grpSp>
      <p:grpSp>
        <p:nvGrpSpPr>
          <p:cNvPr id="2990" name="Google Shape;2963;p51"/>
          <p:cNvGrpSpPr/>
          <p:nvPr/>
        </p:nvGrpSpPr>
        <p:grpSpPr>
          <a:xfrm>
            <a:off x="7430040" y="5440680"/>
            <a:ext cx="320760" cy="322920"/>
            <a:chOff x="7430040" y="5440680"/>
            <a:chExt cx="320760" cy="322920"/>
          </a:xfrm>
        </p:grpSpPr>
        <p:sp>
          <p:nvSpPr>
            <p:cNvPr id="2991" name="Google Shape;2964;p51"/>
            <p:cNvSpPr/>
            <p:nvPr/>
          </p:nvSpPr>
          <p:spPr>
            <a:xfrm>
              <a:off x="7430040" y="5440680"/>
              <a:ext cx="320760" cy="322920"/>
            </a:xfrm>
            <a:custGeom>
              <a:avLst/>
              <a:gdLst/>
              <a:ahLst/>
              <a:rect l="l" t="t" r="r" b="b"/>
              <a:pathLst>
                <a:path w="101" h="102">
                  <a:moveTo>
                    <a:pt x="50" y="7"/>
                  </a:moveTo>
                  <a:cubicBezTo>
                    <a:pt x="74" y="7"/>
                    <a:pt x="94" y="27"/>
                    <a:pt x="94" y="51"/>
                  </a:cubicBezTo>
                  <a:cubicBezTo>
                    <a:pt x="94" y="75"/>
                    <a:pt x="74" y="94"/>
                    <a:pt x="50" y="94"/>
                  </a:cubicBezTo>
                  <a:cubicBezTo>
                    <a:pt x="26" y="94"/>
                    <a:pt x="7" y="75"/>
                    <a:pt x="7" y="51"/>
                  </a:cubicBezTo>
                  <a:cubicBezTo>
                    <a:pt x="7" y="27"/>
                    <a:pt x="26" y="7"/>
                    <a:pt x="50" y="7"/>
                  </a:cubicBezTo>
                  <a:moveTo>
                    <a:pt x="50" y="0"/>
                  </a:moveTo>
                  <a:cubicBezTo>
                    <a:pt x="22" y="0"/>
                    <a:pt x="0" y="23"/>
                    <a:pt x="0" y="51"/>
                  </a:cubicBezTo>
                  <a:cubicBezTo>
                    <a:pt x="0" y="79"/>
                    <a:pt x="22" y="102"/>
                    <a:pt x="50" y="102"/>
                  </a:cubicBezTo>
                  <a:cubicBezTo>
                    <a:pt x="78" y="102"/>
                    <a:pt x="101" y="79"/>
                    <a:pt x="101" y="51"/>
                  </a:cubicBezTo>
                  <a:cubicBezTo>
                    <a:pt x="101" y="23"/>
                    <a:pt x="78" y="0"/>
                    <a:pt x="50" y="0"/>
                  </a:cubicBezTo>
                  <a:close/>
                </a:path>
              </a:pathLst>
            </a:custGeom>
            <a:solidFill>
              <a:schemeClr val="dk1"/>
            </a:solidFill>
            <a:ln w="0">
              <a:noFill/>
            </a:ln>
          </p:spPr>
          <p:style>
            <a:lnRef idx="0"/>
            <a:fillRef idx="0"/>
            <a:effectRef idx="0"/>
            <a:fontRef idx="minor"/>
          </p:style>
        </p:sp>
        <p:sp>
          <p:nvSpPr>
            <p:cNvPr id="2992" name="Google Shape;2965;p51"/>
            <p:cNvSpPr/>
            <p:nvPr/>
          </p:nvSpPr>
          <p:spPr>
            <a:xfrm>
              <a:off x="7521840" y="5510520"/>
              <a:ext cx="113040" cy="191160"/>
            </a:xfrm>
            <a:custGeom>
              <a:avLst/>
              <a:gdLst/>
              <a:ahLst/>
              <a:rect l="l" t="t" r="r" b="b"/>
              <a:pathLst>
                <a:path w="57" h="96">
                  <a:moveTo>
                    <a:pt x="57" y="14"/>
                  </a:moveTo>
                  <a:lnTo>
                    <a:pt x="18" y="48"/>
                  </a:lnTo>
                  <a:lnTo>
                    <a:pt x="57" y="81"/>
                  </a:lnTo>
                  <a:lnTo>
                    <a:pt x="57" y="96"/>
                  </a:lnTo>
                  <a:lnTo>
                    <a:pt x="0" y="48"/>
                  </a:lnTo>
                  <a:lnTo>
                    <a:pt x="57" y="0"/>
                  </a:lnTo>
                  <a:lnTo>
                    <a:pt x="57" y="14"/>
                  </a:lnTo>
                  <a:close/>
                </a:path>
              </a:pathLst>
            </a:custGeom>
            <a:solidFill>
              <a:schemeClr val="dk1"/>
            </a:solidFill>
            <a:ln w="0">
              <a:noFill/>
            </a:ln>
          </p:spPr>
          <p:style>
            <a:lnRef idx="0"/>
            <a:fillRef idx="0"/>
            <a:effectRef idx="0"/>
            <a:fontRef idx="minor"/>
          </p:style>
        </p:sp>
      </p:grpSp>
      <p:grpSp>
        <p:nvGrpSpPr>
          <p:cNvPr id="2993" name="Google Shape;2966;p51"/>
          <p:cNvGrpSpPr/>
          <p:nvPr/>
        </p:nvGrpSpPr>
        <p:grpSpPr>
          <a:xfrm>
            <a:off x="6691320" y="5440680"/>
            <a:ext cx="322920" cy="322920"/>
            <a:chOff x="6691320" y="5440680"/>
            <a:chExt cx="322920" cy="322920"/>
          </a:xfrm>
        </p:grpSpPr>
        <p:sp>
          <p:nvSpPr>
            <p:cNvPr id="2994" name="Google Shape;2967;p51"/>
            <p:cNvSpPr/>
            <p:nvPr/>
          </p:nvSpPr>
          <p:spPr>
            <a:xfrm>
              <a:off x="6691320" y="5440680"/>
              <a:ext cx="322920" cy="322920"/>
            </a:xfrm>
            <a:custGeom>
              <a:avLst/>
              <a:gdLst/>
              <a:ahLst/>
              <a:rect l="l" t="t" r="r" b="b"/>
              <a:pathLst>
                <a:path w="102" h="102">
                  <a:moveTo>
                    <a:pt x="51" y="7"/>
                  </a:moveTo>
                  <a:cubicBezTo>
                    <a:pt x="75" y="7"/>
                    <a:pt x="95" y="27"/>
                    <a:pt x="95" y="51"/>
                  </a:cubicBezTo>
                  <a:cubicBezTo>
                    <a:pt x="95" y="75"/>
                    <a:pt x="75" y="94"/>
                    <a:pt x="51" y="94"/>
                  </a:cubicBezTo>
                  <a:cubicBezTo>
                    <a:pt x="27" y="94"/>
                    <a:pt x="7" y="75"/>
                    <a:pt x="7" y="51"/>
                  </a:cubicBezTo>
                  <a:cubicBezTo>
                    <a:pt x="7" y="27"/>
                    <a:pt x="27" y="7"/>
                    <a:pt x="51" y="7"/>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dk1"/>
            </a:solidFill>
            <a:ln w="0">
              <a:noFill/>
            </a:ln>
          </p:spPr>
          <p:style>
            <a:lnRef idx="0"/>
            <a:fillRef idx="0"/>
            <a:effectRef idx="0"/>
            <a:fontRef idx="minor"/>
          </p:style>
        </p:sp>
        <p:sp>
          <p:nvSpPr>
            <p:cNvPr id="2995" name="Google Shape;2968;p51"/>
            <p:cNvSpPr/>
            <p:nvPr/>
          </p:nvSpPr>
          <p:spPr>
            <a:xfrm>
              <a:off x="6755040" y="5532480"/>
              <a:ext cx="189000" cy="115200"/>
            </a:xfrm>
            <a:custGeom>
              <a:avLst/>
              <a:gdLst/>
              <a:ahLst/>
              <a:rect l="l" t="t" r="r" b="b"/>
              <a:pathLst>
                <a:path w="95" h="58">
                  <a:moveTo>
                    <a:pt x="81" y="58"/>
                  </a:moveTo>
                  <a:lnTo>
                    <a:pt x="48" y="18"/>
                  </a:lnTo>
                  <a:lnTo>
                    <a:pt x="14" y="58"/>
                  </a:lnTo>
                  <a:lnTo>
                    <a:pt x="0" y="58"/>
                  </a:lnTo>
                  <a:lnTo>
                    <a:pt x="48" y="0"/>
                  </a:lnTo>
                  <a:lnTo>
                    <a:pt x="95" y="58"/>
                  </a:lnTo>
                  <a:lnTo>
                    <a:pt x="81" y="58"/>
                  </a:lnTo>
                  <a:close/>
                </a:path>
              </a:pathLst>
            </a:custGeom>
            <a:solidFill>
              <a:schemeClr val="dk1"/>
            </a:solidFill>
            <a:ln w="0">
              <a:noFill/>
            </a:ln>
          </p:spPr>
          <p:style>
            <a:lnRef idx="0"/>
            <a:fillRef idx="0"/>
            <a:effectRef idx="0"/>
            <a:fontRef idx="minor"/>
          </p:style>
        </p:sp>
      </p:grpSp>
      <p:grpSp>
        <p:nvGrpSpPr>
          <p:cNvPr id="2996" name="Google Shape;2969;p51"/>
          <p:cNvGrpSpPr/>
          <p:nvPr/>
        </p:nvGrpSpPr>
        <p:grpSpPr>
          <a:xfrm>
            <a:off x="5956200" y="5440680"/>
            <a:ext cx="322920" cy="322920"/>
            <a:chOff x="5956200" y="5440680"/>
            <a:chExt cx="322920" cy="322920"/>
          </a:xfrm>
        </p:grpSpPr>
        <p:sp>
          <p:nvSpPr>
            <p:cNvPr id="2997" name="Google Shape;2970;p51"/>
            <p:cNvSpPr/>
            <p:nvPr/>
          </p:nvSpPr>
          <p:spPr>
            <a:xfrm>
              <a:off x="5956200" y="5440680"/>
              <a:ext cx="322920" cy="322920"/>
            </a:xfrm>
            <a:custGeom>
              <a:avLst/>
              <a:gdLst/>
              <a:ahLst/>
              <a:rect l="l" t="t" r="r" b="b"/>
              <a:pathLst>
                <a:path w="102" h="102">
                  <a:moveTo>
                    <a:pt x="51" y="7"/>
                  </a:moveTo>
                  <a:cubicBezTo>
                    <a:pt x="75" y="7"/>
                    <a:pt x="94" y="27"/>
                    <a:pt x="94" y="51"/>
                  </a:cubicBezTo>
                  <a:cubicBezTo>
                    <a:pt x="94" y="75"/>
                    <a:pt x="75" y="94"/>
                    <a:pt x="51" y="94"/>
                  </a:cubicBezTo>
                  <a:cubicBezTo>
                    <a:pt x="27" y="94"/>
                    <a:pt x="7" y="75"/>
                    <a:pt x="7" y="51"/>
                  </a:cubicBezTo>
                  <a:cubicBezTo>
                    <a:pt x="7" y="27"/>
                    <a:pt x="27" y="7"/>
                    <a:pt x="51" y="7"/>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dk1"/>
            </a:solidFill>
            <a:ln w="0">
              <a:noFill/>
            </a:ln>
          </p:spPr>
          <p:style>
            <a:lnRef idx="0"/>
            <a:fillRef idx="0"/>
            <a:effectRef idx="0"/>
            <a:fontRef idx="minor"/>
          </p:style>
        </p:sp>
        <p:sp>
          <p:nvSpPr>
            <p:cNvPr id="2998" name="Google Shape;2971;p51"/>
            <p:cNvSpPr/>
            <p:nvPr/>
          </p:nvSpPr>
          <p:spPr>
            <a:xfrm>
              <a:off x="6026040" y="5554440"/>
              <a:ext cx="189000" cy="117000"/>
            </a:xfrm>
            <a:custGeom>
              <a:avLst/>
              <a:gdLst/>
              <a:ahLst/>
              <a:rect l="l" t="t" r="r" b="b"/>
              <a:pathLst>
                <a:path w="95" h="59">
                  <a:moveTo>
                    <a:pt x="14" y="0"/>
                  </a:moveTo>
                  <a:lnTo>
                    <a:pt x="47" y="40"/>
                  </a:lnTo>
                  <a:lnTo>
                    <a:pt x="81" y="0"/>
                  </a:lnTo>
                  <a:lnTo>
                    <a:pt x="95" y="0"/>
                  </a:lnTo>
                  <a:lnTo>
                    <a:pt x="47" y="59"/>
                  </a:lnTo>
                  <a:lnTo>
                    <a:pt x="0" y="0"/>
                  </a:lnTo>
                  <a:lnTo>
                    <a:pt x="14" y="0"/>
                  </a:lnTo>
                  <a:close/>
                </a:path>
              </a:pathLst>
            </a:custGeom>
            <a:solidFill>
              <a:schemeClr val="dk1"/>
            </a:solidFill>
            <a:ln w="0">
              <a:noFill/>
            </a:ln>
          </p:spPr>
          <p:style>
            <a:lnRef idx="0"/>
            <a:fillRef idx="0"/>
            <a:effectRef idx="0"/>
            <a:fontRef idx="minor"/>
          </p:style>
        </p:sp>
      </p:grpSp>
      <p:grpSp>
        <p:nvGrpSpPr>
          <p:cNvPr id="2999" name="Google Shape;2972;p51"/>
          <p:cNvGrpSpPr/>
          <p:nvPr/>
        </p:nvGrpSpPr>
        <p:grpSpPr>
          <a:xfrm>
            <a:off x="2289960" y="5418720"/>
            <a:ext cx="370800" cy="366840"/>
            <a:chOff x="2289960" y="5418720"/>
            <a:chExt cx="370800" cy="366840"/>
          </a:xfrm>
        </p:grpSpPr>
        <p:sp>
          <p:nvSpPr>
            <p:cNvPr id="3000" name="Google Shape;2973;p51"/>
            <p:cNvSpPr/>
            <p:nvPr/>
          </p:nvSpPr>
          <p:spPr>
            <a:xfrm>
              <a:off x="2289960" y="5418720"/>
              <a:ext cx="370800" cy="366840"/>
            </a:xfrm>
            <a:custGeom>
              <a:avLst/>
              <a:gdLst/>
              <a:ahLst/>
              <a:rect l="l" t="t" r="r" b="b"/>
              <a:pathLst>
                <a:path w="117" h="116">
                  <a:moveTo>
                    <a:pt x="59" y="7"/>
                  </a:moveTo>
                  <a:cubicBezTo>
                    <a:pt x="87" y="7"/>
                    <a:pt x="109" y="30"/>
                    <a:pt x="109" y="58"/>
                  </a:cubicBezTo>
                  <a:cubicBezTo>
                    <a:pt x="109" y="86"/>
                    <a:pt x="87" y="109"/>
                    <a:pt x="59" y="109"/>
                  </a:cubicBezTo>
                  <a:cubicBezTo>
                    <a:pt x="31" y="109"/>
                    <a:pt x="8" y="86"/>
                    <a:pt x="8" y="58"/>
                  </a:cubicBezTo>
                  <a:cubicBezTo>
                    <a:pt x="8" y="30"/>
                    <a:pt x="31" y="7"/>
                    <a:pt x="59" y="7"/>
                  </a:cubicBezTo>
                  <a:moveTo>
                    <a:pt x="59" y="0"/>
                  </a:moveTo>
                  <a:cubicBezTo>
                    <a:pt x="27" y="0"/>
                    <a:pt x="0" y="26"/>
                    <a:pt x="0" y="58"/>
                  </a:cubicBezTo>
                  <a:cubicBezTo>
                    <a:pt x="0" y="90"/>
                    <a:pt x="27" y="116"/>
                    <a:pt x="59" y="116"/>
                  </a:cubicBezTo>
                  <a:cubicBezTo>
                    <a:pt x="91" y="116"/>
                    <a:pt x="117" y="90"/>
                    <a:pt x="117" y="58"/>
                  </a:cubicBezTo>
                  <a:cubicBezTo>
                    <a:pt x="117" y="26"/>
                    <a:pt x="91" y="0"/>
                    <a:pt x="59" y="0"/>
                  </a:cubicBezTo>
                  <a:close/>
                </a:path>
              </a:pathLst>
            </a:custGeom>
            <a:solidFill>
              <a:schemeClr val="dk1"/>
            </a:solidFill>
            <a:ln w="0">
              <a:noFill/>
            </a:ln>
          </p:spPr>
          <p:style>
            <a:lnRef idx="0"/>
            <a:fillRef idx="0"/>
            <a:effectRef idx="0"/>
            <a:fontRef idx="minor"/>
          </p:style>
        </p:sp>
        <p:sp>
          <p:nvSpPr>
            <p:cNvPr id="3001" name="Google Shape;2974;p51"/>
            <p:cNvSpPr/>
            <p:nvPr/>
          </p:nvSpPr>
          <p:spPr>
            <a:xfrm>
              <a:off x="2429640" y="5482800"/>
              <a:ext cx="138960" cy="232920"/>
            </a:xfrm>
            <a:custGeom>
              <a:avLst/>
              <a:gdLst/>
              <a:ahLst/>
              <a:rect l="l" t="t" r="r" b="b"/>
              <a:pathLst>
                <a:path w="70" h="117">
                  <a:moveTo>
                    <a:pt x="0" y="87"/>
                  </a:moveTo>
                  <a:lnTo>
                    <a:pt x="33" y="59"/>
                  </a:lnTo>
                  <a:lnTo>
                    <a:pt x="0" y="30"/>
                  </a:lnTo>
                  <a:lnTo>
                    <a:pt x="0" y="0"/>
                  </a:lnTo>
                  <a:lnTo>
                    <a:pt x="70" y="59"/>
                  </a:lnTo>
                  <a:lnTo>
                    <a:pt x="0" y="117"/>
                  </a:lnTo>
                  <a:lnTo>
                    <a:pt x="0" y="87"/>
                  </a:lnTo>
                  <a:close/>
                </a:path>
              </a:pathLst>
            </a:custGeom>
            <a:solidFill>
              <a:schemeClr val="dk1"/>
            </a:solidFill>
            <a:ln w="0">
              <a:noFill/>
            </a:ln>
          </p:spPr>
          <p:style>
            <a:lnRef idx="0"/>
            <a:fillRef idx="0"/>
            <a:effectRef idx="0"/>
            <a:fontRef idx="minor"/>
          </p:style>
        </p:sp>
      </p:grpSp>
      <p:grpSp>
        <p:nvGrpSpPr>
          <p:cNvPr id="3002" name="Google Shape;2975;p51"/>
          <p:cNvGrpSpPr/>
          <p:nvPr/>
        </p:nvGrpSpPr>
        <p:grpSpPr>
          <a:xfrm>
            <a:off x="1554840" y="5418720"/>
            <a:ext cx="366840" cy="366840"/>
            <a:chOff x="1554840" y="5418720"/>
            <a:chExt cx="366840" cy="366840"/>
          </a:xfrm>
        </p:grpSpPr>
        <p:sp>
          <p:nvSpPr>
            <p:cNvPr id="3003" name="Google Shape;2976;p51"/>
            <p:cNvSpPr/>
            <p:nvPr/>
          </p:nvSpPr>
          <p:spPr>
            <a:xfrm>
              <a:off x="1554840" y="5418720"/>
              <a:ext cx="366840" cy="366840"/>
            </a:xfrm>
            <a:custGeom>
              <a:avLst/>
              <a:gdLst/>
              <a:ahLst/>
              <a:rect l="l" t="t" r="r" b="b"/>
              <a:pathLst>
                <a:path w="116" h="116">
                  <a:moveTo>
                    <a:pt x="58" y="7"/>
                  </a:moveTo>
                  <a:cubicBezTo>
                    <a:pt x="86" y="7"/>
                    <a:pt x="109" y="30"/>
                    <a:pt x="109" y="58"/>
                  </a:cubicBezTo>
                  <a:cubicBezTo>
                    <a:pt x="109" y="86"/>
                    <a:pt x="86" y="109"/>
                    <a:pt x="58" y="109"/>
                  </a:cubicBezTo>
                  <a:cubicBezTo>
                    <a:pt x="30" y="109"/>
                    <a:pt x="7" y="86"/>
                    <a:pt x="7" y="58"/>
                  </a:cubicBezTo>
                  <a:cubicBezTo>
                    <a:pt x="7" y="30"/>
                    <a:pt x="30" y="7"/>
                    <a:pt x="58" y="7"/>
                  </a:cubicBezTo>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dk1"/>
            </a:solidFill>
            <a:ln w="0">
              <a:noFill/>
            </a:ln>
          </p:spPr>
          <p:style>
            <a:lnRef idx="0"/>
            <a:fillRef idx="0"/>
            <a:effectRef idx="0"/>
            <a:fontRef idx="minor"/>
          </p:style>
        </p:sp>
        <p:sp>
          <p:nvSpPr>
            <p:cNvPr id="3004" name="Google Shape;2977;p51"/>
            <p:cNvSpPr/>
            <p:nvPr/>
          </p:nvSpPr>
          <p:spPr>
            <a:xfrm>
              <a:off x="1646640" y="5488560"/>
              <a:ext cx="138960" cy="235080"/>
            </a:xfrm>
            <a:custGeom>
              <a:avLst/>
              <a:gdLst/>
              <a:ahLst/>
              <a:rect l="l" t="t" r="r" b="b"/>
              <a:pathLst>
                <a:path w="70" h="118">
                  <a:moveTo>
                    <a:pt x="70" y="30"/>
                  </a:moveTo>
                  <a:lnTo>
                    <a:pt x="36" y="59"/>
                  </a:lnTo>
                  <a:lnTo>
                    <a:pt x="70" y="87"/>
                  </a:lnTo>
                  <a:lnTo>
                    <a:pt x="70" y="118"/>
                  </a:lnTo>
                  <a:lnTo>
                    <a:pt x="0" y="59"/>
                  </a:lnTo>
                  <a:lnTo>
                    <a:pt x="70" y="0"/>
                  </a:lnTo>
                  <a:lnTo>
                    <a:pt x="70" y="30"/>
                  </a:lnTo>
                  <a:close/>
                </a:path>
              </a:pathLst>
            </a:custGeom>
            <a:solidFill>
              <a:schemeClr val="dk1"/>
            </a:solidFill>
            <a:ln w="0">
              <a:noFill/>
            </a:ln>
          </p:spPr>
          <p:style>
            <a:lnRef idx="0"/>
            <a:fillRef idx="0"/>
            <a:effectRef idx="0"/>
            <a:fontRef idx="minor"/>
          </p:style>
        </p:sp>
      </p:grpSp>
      <p:grpSp>
        <p:nvGrpSpPr>
          <p:cNvPr id="3005" name="Google Shape;2978;p51"/>
          <p:cNvGrpSpPr/>
          <p:nvPr/>
        </p:nvGrpSpPr>
        <p:grpSpPr>
          <a:xfrm>
            <a:off x="8901720" y="5462640"/>
            <a:ext cx="322920" cy="322920"/>
            <a:chOff x="8901720" y="5462640"/>
            <a:chExt cx="322920" cy="322920"/>
          </a:xfrm>
        </p:grpSpPr>
        <p:sp>
          <p:nvSpPr>
            <p:cNvPr id="3006" name="Google Shape;2979;p51"/>
            <p:cNvSpPr/>
            <p:nvPr/>
          </p:nvSpPr>
          <p:spPr>
            <a:xfrm>
              <a:off x="8993520" y="5532480"/>
              <a:ext cx="113040" cy="91080"/>
            </a:xfrm>
            <a:custGeom>
              <a:avLst/>
              <a:gdLst/>
              <a:ahLst/>
              <a:rect l="l" t="t" r="r" b="b"/>
              <a:pathLst>
                <a:path w="57" h="46">
                  <a:moveTo>
                    <a:pt x="57" y="0"/>
                  </a:moveTo>
                  <a:lnTo>
                    <a:pt x="46" y="0"/>
                  </a:lnTo>
                  <a:lnTo>
                    <a:pt x="0" y="46"/>
                  </a:lnTo>
                  <a:lnTo>
                    <a:pt x="11" y="46"/>
                  </a:lnTo>
                  <a:lnTo>
                    <a:pt x="57" y="0"/>
                  </a:lnTo>
                  <a:close/>
                </a:path>
              </a:pathLst>
            </a:custGeom>
            <a:solidFill>
              <a:schemeClr val="dk1"/>
            </a:solidFill>
            <a:ln w="0">
              <a:noFill/>
            </a:ln>
          </p:spPr>
          <p:style>
            <a:lnRef idx="0"/>
            <a:fillRef idx="0"/>
            <a:effectRef idx="0"/>
            <a:fontRef idx="minor"/>
          </p:style>
        </p:sp>
        <p:sp>
          <p:nvSpPr>
            <p:cNvPr id="3007" name="Google Shape;2980;p51"/>
            <p:cNvSpPr/>
            <p:nvPr/>
          </p:nvSpPr>
          <p:spPr>
            <a:xfrm>
              <a:off x="8993520" y="5624640"/>
              <a:ext cx="113040" cy="91080"/>
            </a:xfrm>
            <a:custGeom>
              <a:avLst/>
              <a:gdLst/>
              <a:ahLst/>
              <a:rect l="l" t="t" r="r" b="b"/>
              <a:pathLst>
                <a:path w="57" h="46">
                  <a:moveTo>
                    <a:pt x="0" y="0"/>
                  </a:moveTo>
                  <a:lnTo>
                    <a:pt x="11" y="0"/>
                  </a:lnTo>
                  <a:lnTo>
                    <a:pt x="57" y="46"/>
                  </a:lnTo>
                  <a:lnTo>
                    <a:pt x="46" y="46"/>
                  </a:lnTo>
                  <a:lnTo>
                    <a:pt x="0" y="0"/>
                  </a:lnTo>
                  <a:close/>
                </a:path>
              </a:pathLst>
            </a:custGeom>
            <a:solidFill>
              <a:schemeClr val="dk1"/>
            </a:solidFill>
            <a:ln w="0">
              <a:noFill/>
            </a:ln>
          </p:spPr>
          <p:style>
            <a:lnRef idx="0"/>
            <a:fillRef idx="0"/>
            <a:effectRef idx="0"/>
            <a:fontRef idx="minor"/>
          </p:style>
        </p:sp>
        <p:sp>
          <p:nvSpPr>
            <p:cNvPr id="3008" name="Google Shape;2981;p51"/>
            <p:cNvSpPr/>
            <p:nvPr/>
          </p:nvSpPr>
          <p:spPr>
            <a:xfrm>
              <a:off x="8901720" y="5462640"/>
              <a:ext cx="322920" cy="322920"/>
            </a:xfrm>
            <a:custGeom>
              <a:avLst/>
              <a:gdLst/>
              <a:ahLst/>
              <a:rect l="l" t="t" r="r" b="b"/>
              <a:pathLst>
                <a:path w="162" h="162">
                  <a:moveTo>
                    <a:pt x="149" y="13"/>
                  </a:moveTo>
                  <a:lnTo>
                    <a:pt x="149" y="151"/>
                  </a:lnTo>
                  <a:lnTo>
                    <a:pt x="11" y="151"/>
                  </a:lnTo>
                  <a:lnTo>
                    <a:pt x="11" y="13"/>
                  </a:lnTo>
                  <a:lnTo>
                    <a:pt x="149" y="13"/>
                  </a:lnTo>
                  <a:close/>
                  <a:moveTo>
                    <a:pt x="162" y="0"/>
                  </a:moveTo>
                  <a:lnTo>
                    <a:pt x="0" y="0"/>
                  </a:lnTo>
                  <a:lnTo>
                    <a:pt x="0" y="162"/>
                  </a:lnTo>
                  <a:lnTo>
                    <a:pt x="162" y="162"/>
                  </a:lnTo>
                  <a:lnTo>
                    <a:pt x="162" y="0"/>
                  </a:lnTo>
                  <a:lnTo>
                    <a:pt x="162" y="0"/>
                  </a:lnTo>
                  <a:close/>
                </a:path>
              </a:pathLst>
            </a:custGeom>
            <a:solidFill>
              <a:schemeClr val="dk1"/>
            </a:solidFill>
            <a:ln w="0">
              <a:noFill/>
            </a:ln>
          </p:spPr>
          <p:style>
            <a:lnRef idx="0"/>
            <a:fillRef idx="0"/>
            <a:effectRef idx="0"/>
            <a:fontRef idx="minor"/>
          </p:style>
        </p:sp>
        <p:sp>
          <p:nvSpPr>
            <p:cNvPr id="3009" name="Google Shape;2982;p51"/>
            <p:cNvSpPr/>
            <p:nvPr/>
          </p:nvSpPr>
          <p:spPr>
            <a:xfrm>
              <a:off x="8901720" y="5462640"/>
              <a:ext cx="322920" cy="322920"/>
            </a:xfrm>
            <a:custGeom>
              <a:avLst/>
              <a:gdLst/>
              <a:ahLst/>
              <a:rect l="l" t="t" r="r" b="b"/>
              <a:pathLst>
                <a:path w="162" h="162">
                  <a:moveTo>
                    <a:pt x="149" y="13"/>
                  </a:moveTo>
                  <a:lnTo>
                    <a:pt x="149" y="151"/>
                  </a:lnTo>
                  <a:lnTo>
                    <a:pt x="11" y="151"/>
                  </a:lnTo>
                  <a:lnTo>
                    <a:pt x="11" y="13"/>
                  </a:lnTo>
                  <a:lnTo>
                    <a:pt x="149" y="13"/>
                  </a:lnTo>
                  <a:moveTo>
                    <a:pt x="162" y="0"/>
                  </a:moveTo>
                  <a:lnTo>
                    <a:pt x="0" y="0"/>
                  </a:lnTo>
                  <a:lnTo>
                    <a:pt x="0" y="162"/>
                  </a:lnTo>
                  <a:lnTo>
                    <a:pt x="162" y="162"/>
                  </a:lnTo>
                  <a:lnTo>
                    <a:pt x="162" y="0"/>
                  </a:lnTo>
                  <a:lnTo>
                    <a:pt x="162" y="0"/>
                  </a:lnTo>
                </a:path>
              </a:pathLst>
            </a:custGeom>
            <a:solidFill>
              <a:schemeClr val="dk1"/>
            </a:solidFill>
            <a:ln w="0">
              <a:noFill/>
            </a:ln>
          </p:spPr>
          <p:style>
            <a:lnRef idx="0"/>
            <a:fillRef idx="0"/>
            <a:effectRef idx="0"/>
            <a:fontRef idx="minor"/>
          </p:style>
        </p:sp>
      </p:grpSp>
      <p:grpSp>
        <p:nvGrpSpPr>
          <p:cNvPr id="3010" name="Google Shape;2983;p51"/>
          <p:cNvGrpSpPr/>
          <p:nvPr/>
        </p:nvGrpSpPr>
        <p:grpSpPr>
          <a:xfrm>
            <a:off x="9614880" y="5462640"/>
            <a:ext cx="322920" cy="322920"/>
            <a:chOff x="9614880" y="5462640"/>
            <a:chExt cx="322920" cy="322920"/>
          </a:xfrm>
        </p:grpSpPr>
        <p:sp>
          <p:nvSpPr>
            <p:cNvPr id="3011" name="Google Shape;2984;p51"/>
            <p:cNvSpPr/>
            <p:nvPr/>
          </p:nvSpPr>
          <p:spPr>
            <a:xfrm>
              <a:off x="9728640" y="5624640"/>
              <a:ext cx="117000" cy="91080"/>
            </a:xfrm>
            <a:custGeom>
              <a:avLst/>
              <a:gdLst/>
              <a:ahLst/>
              <a:rect l="l" t="t" r="r" b="b"/>
              <a:pathLst>
                <a:path w="59" h="46">
                  <a:moveTo>
                    <a:pt x="0" y="46"/>
                  </a:moveTo>
                  <a:lnTo>
                    <a:pt x="13" y="46"/>
                  </a:lnTo>
                  <a:lnTo>
                    <a:pt x="59" y="0"/>
                  </a:lnTo>
                  <a:lnTo>
                    <a:pt x="46" y="0"/>
                  </a:lnTo>
                  <a:lnTo>
                    <a:pt x="0" y="46"/>
                  </a:lnTo>
                  <a:close/>
                </a:path>
              </a:pathLst>
            </a:custGeom>
            <a:solidFill>
              <a:schemeClr val="dk1"/>
            </a:solidFill>
            <a:ln w="0">
              <a:noFill/>
            </a:ln>
          </p:spPr>
          <p:style>
            <a:lnRef idx="0"/>
            <a:fillRef idx="0"/>
            <a:effectRef idx="0"/>
            <a:fontRef idx="minor"/>
          </p:style>
        </p:sp>
        <p:sp>
          <p:nvSpPr>
            <p:cNvPr id="3012" name="Google Shape;2985;p51"/>
            <p:cNvSpPr/>
            <p:nvPr/>
          </p:nvSpPr>
          <p:spPr>
            <a:xfrm>
              <a:off x="9728640" y="5532480"/>
              <a:ext cx="117000" cy="91080"/>
            </a:xfrm>
            <a:custGeom>
              <a:avLst/>
              <a:gdLst/>
              <a:ahLst/>
              <a:rect l="l" t="t" r="r" b="b"/>
              <a:pathLst>
                <a:path w="59" h="46">
                  <a:moveTo>
                    <a:pt x="59" y="46"/>
                  </a:moveTo>
                  <a:lnTo>
                    <a:pt x="46" y="46"/>
                  </a:lnTo>
                  <a:lnTo>
                    <a:pt x="0" y="0"/>
                  </a:lnTo>
                  <a:lnTo>
                    <a:pt x="13" y="0"/>
                  </a:lnTo>
                  <a:lnTo>
                    <a:pt x="59" y="46"/>
                  </a:lnTo>
                  <a:close/>
                </a:path>
              </a:pathLst>
            </a:custGeom>
            <a:solidFill>
              <a:schemeClr val="dk1"/>
            </a:solidFill>
            <a:ln w="0">
              <a:noFill/>
            </a:ln>
          </p:spPr>
          <p:style>
            <a:lnRef idx="0"/>
            <a:fillRef idx="0"/>
            <a:effectRef idx="0"/>
            <a:fontRef idx="minor"/>
          </p:style>
        </p:sp>
        <p:sp>
          <p:nvSpPr>
            <p:cNvPr id="3013" name="Google Shape;2986;p51"/>
            <p:cNvSpPr/>
            <p:nvPr/>
          </p:nvSpPr>
          <p:spPr>
            <a:xfrm>
              <a:off x="9614880" y="5462640"/>
              <a:ext cx="322920" cy="322920"/>
            </a:xfrm>
            <a:custGeom>
              <a:avLst/>
              <a:gdLst/>
              <a:ahLst/>
              <a:rect l="l" t="t" r="r" b="b"/>
              <a:pathLst>
                <a:path w="162" h="162">
                  <a:moveTo>
                    <a:pt x="151" y="13"/>
                  </a:moveTo>
                  <a:lnTo>
                    <a:pt x="151" y="151"/>
                  </a:lnTo>
                  <a:lnTo>
                    <a:pt x="11" y="151"/>
                  </a:lnTo>
                  <a:lnTo>
                    <a:pt x="11" y="13"/>
                  </a:lnTo>
                  <a:lnTo>
                    <a:pt x="151" y="13"/>
                  </a:lnTo>
                  <a:close/>
                  <a:moveTo>
                    <a:pt x="162" y="0"/>
                  </a:moveTo>
                  <a:lnTo>
                    <a:pt x="0" y="0"/>
                  </a:lnTo>
                  <a:lnTo>
                    <a:pt x="0" y="162"/>
                  </a:lnTo>
                  <a:lnTo>
                    <a:pt x="162" y="162"/>
                  </a:lnTo>
                  <a:lnTo>
                    <a:pt x="162" y="0"/>
                  </a:lnTo>
                  <a:lnTo>
                    <a:pt x="162" y="0"/>
                  </a:lnTo>
                  <a:close/>
                </a:path>
              </a:pathLst>
            </a:custGeom>
            <a:solidFill>
              <a:schemeClr val="dk1"/>
            </a:solidFill>
            <a:ln w="0">
              <a:noFill/>
            </a:ln>
          </p:spPr>
          <p:style>
            <a:lnRef idx="0"/>
            <a:fillRef idx="0"/>
            <a:effectRef idx="0"/>
            <a:fontRef idx="minor"/>
          </p:style>
        </p:sp>
        <p:sp>
          <p:nvSpPr>
            <p:cNvPr id="3014" name="Google Shape;2987;p51"/>
            <p:cNvSpPr/>
            <p:nvPr/>
          </p:nvSpPr>
          <p:spPr>
            <a:xfrm>
              <a:off x="9614880" y="5462640"/>
              <a:ext cx="322920" cy="322920"/>
            </a:xfrm>
            <a:custGeom>
              <a:avLst/>
              <a:gdLst/>
              <a:ahLst/>
              <a:rect l="l" t="t" r="r" b="b"/>
              <a:pathLst>
                <a:path w="162" h="162">
                  <a:moveTo>
                    <a:pt x="151" y="13"/>
                  </a:moveTo>
                  <a:lnTo>
                    <a:pt x="151" y="151"/>
                  </a:lnTo>
                  <a:lnTo>
                    <a:pt x="11" y="151"/>
                  </a:lnTo>
                  <a:lnTo>
                    <a:pt x="11" y="13"/>
                  </a:lnTo>
                  <a:lnTo>
                    <a:pt x="151" y="13"/>
                  </a:lnTo>
                  <a:moveTo>
                    <a:pt x="162" y="0"/>
                  </a:moveTo>
                  <a:lnTo>
                    <a:pt x="0" y="0"/>
                  </a:lnTo>
                  <a:lnTo>
                    <a:pt x="0" y="162"/>
                  </a:lnTo>
                  <a:lnTo>
                    <a:pt x="162" y="162"/>
                  </a:lnTo>
                  <a:lnTo>
                    <a:pt x="162" y="0"/>
                  </a:lnTo>
                  <a:lnTo>
                    <a:pt x="162" y="0"/>
                  </a:lnTo>
                </a:path>
              </a:pathLst>
            </a:custGeom>
            <a:solidFill>
              <a:schemeClr val="dk1"/>
            </a:solidFill>
            <a:ln w="0">
              <a:noFill/>
            </a:ln>
          </p:spPr>
          <p:style>
            <a:lnRef idx="0"/>
            <a:fillRef idx="0"/>
            <a:effectRef idx="0"/>
            <a:fontRef idx="minor"/>
          </p:style>
        </p:sp>
      </p:grpSp>
      <p:grpSp>
        <p:nvGrpSpPr>
          <p:cNvPr id="3015" name="Google Shape;2988;p51"/>
          <p:cNvGrpSpPr/>
          <p:nvPr/>
        </p:nvGrpSpPr>
        <p:grpSpPr>
          <a:xfrm>
            <a:off x="10351440" y="5462640"/>
            <a:ext cx="322920" cy="322920"/>
            <a:chOff x="10351440" y="5462640"/>
            <a:chExt cx="322920" cy="322920"/>
          </a:xfrm>
        </p:grpSpPr>
        <p:sp>
          <p:nvSpPr>
            <p:cNvPr id="3016" name="Google Shape;2989;p51"/>
            <p:cNvSpPr/>
            <p:nvPr/>
          </p:nvSpPr>
          <p:spPr>
            <a:xfrm>
              <a:off x="10513440" y="5554440"/>
              <a:ext cx="91080" cy="117000"/>
            </a:xfrm>
            <a:custGeom>
              <a:avLst/>
              <a:gdLst/>
              <a:ahLst/>
              <a:rect l="l" t="t" r="r" b="b"/>
              <a:pathLst>
                <a:path w="46" h="59">
                  <a:moveTo>
                    <a:pt x="46" y="59"/>
                  </a:moveTo>
                  <a:lnTo>
                    <a:pt x="46" y="47"/>
                  </a:lnTo>
                  <a:lnTo>
                    <a:pt x="0" y="0"/>
                  </a:lnTo>
                  <a:lnTo>
                    <a:pt x="0" y="13"/>
                  </a:lnTo>
                  <a:lnTo>
                    <a:pt x="46" y="59"/>
                  </a:lnTo>
                  <a:close/>
                </a:path>
              </a:pathLst>
            </a:custGeom>
            <a:solidFill>
              <a:schemeClr val="dk1"/>
            </a:solidFill>
            <a:ln w="0">
              <a:noFill/>
            </a:ln>
          </p:spPr>
          <p:style>
            <a:lnRef idx="0"/>
            <a:fillRef idx="0"/>
            <a:effectRef idx="0"/>
            <a:fontRef idx="minor"/>
          </p:style>
        </p:sp>
        <p:sp>
          <p:nvSpPr>
            <p:cNvPr id="3017" name="Google Shape;2990;p51"/>
            <p:cNvSpPr/>
            <p:nvPr/>
          </p:nvSpPr>
          <p:spPr>
            <a:xfrm>
              <a:off x="10421640" y="5554440"/>
              <a:ext cx="91080" cy="117000"/>
            </a:xfrm>
            <a:custGeom>
              <a:avLst/>
              <a:gdLst/>
              <a:ahLst/>
              <a:rect l="l" t="t" r="r" b="b"/>
              <a:pathLst>
                <a:path w="46" h="59">
                  <a:moveTo>
                    <a:pt x="46" y="0"/>
                  </a:moveTo>
                  <a:lnTo>
                    <a:pt x="46" y="13"/>
                  </a:lnTo>
                  <a:lnTo>
                    <a:pt x="0" y="59"/>
                  </a:lnTo>
                  <a:lnTo>
                    <a:pt x="0" y="47"/>
                  </a:lnTo>
                  <a:lnTo>
                    <a:pt x="46" y="0"/>
                  </a:lnTo>
                  <a:close/>
                </a:path>
              </a:pathLst>
            </a:custGeom>
            <a:solidFill>
              <a:schemeClr val="dk1"/>
            </a:solidFill>
            <a:ln w="0">
              <a:noFill/>
            </a:ln>
          </p:spPr>
          <p:style>
            <a:lnRef idx="0"/>
            <a:fillRef idx="0"/>
            <a:effectRef idx="0"/>
            <a:fontRef idx="minor"/>
          </p:style>
        </p:sp>
        <p:sp>
          <p:nvSpPr>
            <p:cNvPr id="3018" name="Google Shape;2991;p51"/>
            <p:cNvSpPr/>
            <p:nvPr/>
          </p:nvSpPr>
          <p:spPr>
            <a:xfrm>
              <a:off x="10351440" y="5462640"/>
              <a:ext cx="322920" cy="322920"/>
            </a:xfrm>
            <a:custGeom>
              <a:avLst/>
              <a:gdLst/>
              <a:ahLst/>
              <a:rect l="l" t="t" r="r" b="b"/>
              <a:pathLst>
                <a:path w="162" h="162">
                  <a:moveTo>
                    <a:pt x="151" y="13"/>
                  </a:moveTo>
                  <a:lnTo>
                    <a:pt x="151" y="151"/>
                  </a:lnTo>
                  <a:lnTo>
                    <a:pt x="12" y="151"/>
                  </a:lnTo>
                  <a:lnTo>
                    <a:pt x="12" y="13"/>
                  </a:lnTo>
                  <a:lnTo>
                    <a:pt x="151" y="13"/>
                  </a:lnTo>
                  <a:close/>
                  <a:moveTo>
                    <a:pt x="162" y="0"/>
                  </a:moveTo>
                  <a:lnTo>
                    <a:pt x="0" y="0"/>
                  </a:lnTo>
                  <a:lnTo>
                    <a:pt x="0" y="162"/>
                  </a:lnTo>
                  <a:lnTo>
                    <a:pt x="162" y="162"/>
                  </a:lnTo>
                  <a:lnTo>
                    <a:pt x="162" y="0"/>
                  </a:lnTo>
                  <a:lnTo>
                    <a:pt x="162" y="0"/>
                  </a:lnTo>
                  <a:close/>
                </a:path>
              </a:pathLst>
            </a:custGeom>
            <a:solidFill>
              <a:schemeClr val="dk1"/>
            </a:solidFill>
            <a:ln w="0">
              <a:noFill/>
            </a:ln>
          </p:spPr>
          <p:style>
            <a:lnRef idx="0"/>
            <a:fillRef idx="0"/>
            <a:effectRef idx="0"/>
            <a:fontRef idx="minor"/>
          </p:style>
        </p:sp>
        <p:sp>
          <p:nvSpPr>
            <p:cNvPr id="3019" name="Google Shape;2992;p51"/>
            <p:cNvSpPr/>
            <p:nvPr/>
          </p:nvSpPr>
          <p:spPr>
            <a:xfrm>
              <a:off x="10351440" y="5462640"/>
              <a:ext cx="322920" cy="322920"/>
            </a:xfrm>
            <a:custGeom>
              <a:avLst/>
              <a:gdLst/>
              <a:ahLst/>
              <a:rect l="l" t="t" r="r" b="b"/>
              <a:pathLst>
                <a:path w="162" h="162">
                  <a:moveTo>
                    <a:pt x="151" y="13"/>
                  </a:moveTo>
                  <a:lnTo>
                    <a:pt x="151" y="151"/>
                  </a:lnTo>
                  <a:lnTo>
                    <a:pt x="12" y="151"/>
                  </a:lnTo>
                  <a:lnTo>
                    <a:pt x="12" y="13"/>
                  </a:lnTo>
                  <a:lnTo>
                    <a:pt x="151" y="13"/>
                  </a:lnTo>
                  <a:moveTo>
                    <a:pt x="162" y="0"/>
                  </a:moveTo>
                  <a:lnTo>
                    <a:pt x="0" y="0"/>
                  </a:lnTo>
                  <a:lnTo>
                    <a:pt x="0" y="162"/>
                  </a:lnTo>
                  <a:lnTo>
                    <a:pt x="162" y="162"/>
                  </a:lnTo>
                  <a:lnTo>
                    <a:pt x="162" y="0"/>
                  </a:lnTo>
                  <a:lnTo>
                    <a:pt x="162" y="0"/>
                  </a:lnTo>
                </a:path>
              </a:pathLst>
            </a:custGeom>
            <a:solidFill>
              <a:schemeClr val="dk1"/>
            </a:solidFill>
            <a:ln w="0">
              <a:noFill/>
            </a:ln>
          </p:spPr>
          <p:style>
            <a:lnRef idx="0"/>
            <a:fillRef idx="0"/>
            <a:effectRef idx="0"/>
            <a:fontRef idx="minor"/>
          </p:style>
        </p:sp>
      </p:grpSp>
      <p:grpSp>
        <p:nvGrpSpPr>
          <p:cNvPr id="3020" name="Google Shape;2993;p51"/>
          <p:cNvGrpSpPr/>
          <p:nvPr/>
        </p:nvGrpSpPr>
        <p:grpSpPr>
          <a:xfrm>
            <a:off x="11112480" y="5462640"/>
            <a:ext cx="322920" cy="322920"/>
            <a:chOff x="11112480" y="5462640"/>
            <a:chExt cx="322920" cy="322920"/>
          </a:xfrm>
        </p:grpSpPr>
        <p:sp>
          <p:nvSpPr>
            <p:cNvPr id="3021" name="Google Shape;2994;p51"/>
            <p:cNvSpPr/>
            <p:nvPr/>
          </p:nvSpPr>
          <p:spPr>
            <a:xfrm>
              <a:off x="11182320" y="5580720"/>
              <a:ext cx="91080" cy="113040"/>
            </a:xfrm>
            <a:custGeom>
              <a:avLst/>
              <a:gdLst/>
              <a:ahLst/>
              <a:rect l="l" t="t" r="r" b="b"/>
              <a:pathLst>
                <a:path w="46" h="57">
                  <a:moveTo>
                    <a:pt x="0" y="0"/>
                  </a:moveTo>
                  <a:lnTo>
                    <a:pt x="0" y="11"/>
                  </a:lnTo>
                  <a:lnTo>
                    <a:pt x="46" y="57"/>
                  </a:lnTo>
                  <a:lnTo>
                    <a:pt x="46" y="46"/>
                  </a:lnTo>
                  <a:lnTo>
                    <a:pt x="0" y="0"/>
                  </a:lnTo>
                  <a:close/>
                </a:path>
              </a:pathLst>
            </a:custGeom>
            <a:solidFill>
              <a:schemeClr val="dk1"/>
            </a:solidFill>
            <a:ln w="0">
              <a:noFill/>
            </a:ln>
          </p:spPr>
          <p:style>
            <a:lnRef idx="0"/>
            <a:fillRef idx="0"/>
            <a:effectRef idx="0"/>
            <a:fontRef idx="minor"/>
          </p:style>
        </p:sp>
        <p:sp>
          <p:nvSpPr>
            <p:cNvPr id="3022" name="Google Shape;2995;p51"/>
            <p:cNvSpPr/>
            <p:nvPr/>
          </p:nvSpPr>
          <p:spPr>
            <a:xfrm>
              <a:off x="11274120" y="5580720"/>
              <a:ext cx="91080" cy="113040"/>
            </a:xfrm>
            <a:custGeom>
              <a:avLst/>
              <a:gdLst/>
              <a:ahLst/>
              <a:rect l="l" t="t" r="r" b="b"/>
              <a:pathLst>
                <a:path w="46" h="57">
                  <a:moveTo>
                    <a:pt x="0" y="57"/>
                  </a:moveTo>
                  <a:lnTo>
                    <a:pt x="0" y="46"/>
                  </a:lnTo>
                  <a:lnTo>
                    <a:pt x="46" y="0"/>
                  </a:lnTo>
                  <a:lnTo>
                    <a:pt x="46" y="11"/>
                  </a:lnTo>
                  <a:lnTo>
                    <a:pt x="0" y="57"/>
                  </a:lnTo>
                  <a:close/>
                </a:path>
              </a:pathLst>
            </a:custGeom>
            <a:solidFill>
              <a:schemeClr val="dk1"/>
            </a:solidFill>
            <a:ln w="0">
              <a:noFill/>
            </a:ln>
          </p:spPr>
          <p:style>
            <a:lnRef idx="0"/>
            <a:fillRef idx="0"/>
            <a:effectRef idx="0"/>
            <a:fontRef idx="minor"/>
          </p:style>
        </p:sp>
        <p:sp>
          <p:nvSpPr>
            <p:cNvPr id="3023" name="Google Shape;2996;p51"/>
            <p:cNvSpPr/>
            <p:nvPr/>
          </p:nvSpPr>
          <p:spPr>
            <a:xfrm>
              <a:off x="11112480" y="5462640"/>
              <a:ext cx="322920" cy="322920"/>
            </a:xfrm>
            <a:custGeom>
              <a:avLst/>
              <a:gdLst/>
              <a:ahLst/>
              <a:rect l="l" t="t" r="r" b="b"/>
              <a:pathLst>
                <a:path w="162" h="162">
                  <a:moveTo>
                    <a:pt x="149" y="13"/>
                  </a:moveTo>
                  <a:lnTo>
                    <a:pt x="149" y="151"/>
                  </a:lnTo>
                  <a:lnTo>
                    <a:pt x="11" y="151"/>
                  </a:lnTo>
                  <a:lnTo>
                    <a:pt x="11" y="13"/>
                  </a:lnTo>
                  <a:lnTo>
                    <a:pt x="149" y="13"/>
                  </a:lnTo>
                  <a:close/>
                  <a:moveTo>
                    <a:pt x="162" y="0"/>
                  </a:moveTo>
                  <a:lnTo>
                    <a:pt x="0" y="0"/>
                  </a:lnTo>
                  <a:lnTo>
                    <a:pt x="0" y="162"/>
                  </a:lnTo>
                  <a:lnTo>
                    <a:pt x="162" y="162"/>
                  </a:lnTo>
                  <a:lnTo>
                    <a:pt x="162" y="0"/>
                  </a:lnTo>
                  <a:lnTo>
                    <a:pt x="162" y="0"/>
                  </a:lnTo>
                  <a:close/>
                </a:path>
              </a:pathLst>
            </a:custGeom>
            <a:solidFill>
              <a:schemeClr val="dk1"/>
            </a:solidFill>
            <a:ln w="0">
              <a:noFill/>
            </a:ln>
          </p:spPr>
          <p:style>
            <a:lnRef idx="0"/>
            <a:fillRef idx="0"/>
            <a:effectRef idx="0"/>
            <a:fontRef idx="minor"/>
          </p:style>
        </p:sp>
        <p:sp>
          <p:nvSpPr>
            <p:cNvPr id="3024" name="Google Shape;2997;p51"/>
            <p:cNvSpPr/>
            <p:nvPr/>
          </p:nvSpPr>
          <p:spPr>
            <a:xfrm>
              <a:off x="11112480" y="5462640"/>
              <a:ext cx="322920" cy="322920"/>
            </a:xfrm>
            <a:custGeom>
              <a:avLst/>
              <a:gdLst/>
              <a:ahLst/>
              <a:rect l="l" t="t" r="r" b="b"/>
              <a:pathLst>
                <a:path w="162" h="162">
                  <a:moveTo>
                    <a:pt x="149" y="13"/>
                  </a:moveTo>
                  <a:lnTo>
                    <a:pt x="149" y="151"/>
                  </a:lnTo>
                  <a:lnTo>
                    <a:pt x="11" y="151"/>
                  </a:lnTo>
                  <a:lnTo>
                    <a:pt x="11" y="13"/>
                  </a:lnTo>
                  <a:lnTo>
                    <a:pt x="149" y="13"/>
                  </a:lnTo>
                  <a:moveTo>
                    <a:pt x="162" y="0"/>
                  </a:moveTo>
                  <a:lnTo>
                    <a:pt x="0" y="0"/>
                  </a:lnTo>
                  <a:lnTo>
                    <a:pt x="0" y="162"/>
                  </a:lnTo>
                  <a:lnTo>
                    <a:pt x="162" y="162"/>
                  </a:lnTo>
                  <a:lnTo>
                    <a:pt x="162" y="0"/>
                  </a:lnTo>
                  <a:lnTo>
                    <a:pt x="162" y="0"/>
                  </a:lnTo>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Google Shape;143;p 1" descr=""/>
          <p:cNvPicPr/>
          <p:nvPr/>
        </p:nvPicPr>
        <p:blipFill>
          <a:blip r:embed="rId1"/>
          <a:stretch/>
        </p:blipFill>
        <p:spPr>
          <a:xfrm>
            <a:off x="179280" y="170280"/>
            <a:ext cx="11832840" cy="6516720"/>
          </a:xfrm>
          <a:prstGeom prst="rect">
            <a:avLst/>
          </a:prstGeom>
          <a:ln w="0">
            <a:noFill/>
          </a:ln>
        </p:spPr>
      </p:pic>
      <p:sp>
        <p:nvSpPr>
          <p:cNvPr id="279" name="Google Shape;144;p 2"/>
          <p:cNvSpPr/>
          <p:nvPr/>
        </p:nvSpPr>
        <p:spPr>
          <a:xfrm>
            <a:off x="0" y="0"/>
            <a:ext cx="12191040" cy="6840000"/>
          </a:xfrm>
          <a:prstGeom prst="rect">
            <a:avLst/>
          </a:prstGeom>
          <a:solidFill>
            <a:schemeClr val="dk1"/>
          </a:solidFill>
          <a:ln w="0">
            <a:noFill/>
          </a:ln>
        </p:spPr>
        <p:style>
          <a:lnRef idx="0"/>
          <a:fillRef idx="0"/>
          <a:effectRef idx="0"/>
          <a:fontRef idx="minor"/>
        </p:style>
      </p:sp>
      <p:sp>
        <p:nvSpPr>
          <p:cNvPr id="280" name="Google Shape;145;p 2"/>
          <p:cNvSpPr/>
          <p:nvPr/>
        </p:nvSpPr>
        <p:spPr>
          <a:xfrm>
            <a:off x="838440" y="1467000"/>
            <a:ext cx="11041560" cy="10656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Radio Canada"/>
                <a:ea typeface="Trebuchet MS"/>
              </a:rPr>
              <a:t>01.</a:t>
            </a:r>
            <a:endParaRPr b="0" lang="pt-BR" sz="3800" spc="-1" strike="noStrike">
              <a:latin typeface="Arial"/>
            </a:endParaRPr>
          </a:p>
          <a:p>
            <a:pPr algn="ctr">
              <a:lnSpc>
                <a:spcPct val="100000"/>
              </a:lnSpc>
              <a:tabLst>
                <a:tab algn="l" pos="0"/>
              </a:tabLst>
            </a:pPr>
            <a:r>
              <a:rPr b="0" lang="pt-BR" sz="2600" spc="-1" strike="noStrike">
                <a:solidFill>
                  <a:srgbClr val="a9b6b6"/>
                </a:solidFill>
                <a:latin typeface="Radio Canada"/>
                <a:ea typeface="Trebuchet MS"/>
              </a:rPr>
              <a:t>Por que o projeto aplicado é importante para você ?</a:t>
            </a:r>
            <a:endParaRPr b="0" lang="pt-BR" sz="2600" spc="-1" strike="noStrike">
              <a:latin typeface="Arial"/>
            </a:endParaRPr>
          </a:p>
        </p:txBody>
      </p:sp>
      <p:sp>
        <p:nvSpPr>
          <p:cNvPr id="281" name="Google Shape;146;p 3"/>
          <p:cNvSpPr/>
          <p:nvPr/>
        </p:nvSpPr>
        <p:spPr>
          <a:xfrm>
            <a:off x="900000" y="2880000"/>
            <a:ext cx="10620000" cy="2467800"/>
          </a:xfrm>
          <a:prstGeom prst="rect">
            <a:avLst/>
          </a:prstGeom>
          <a:noFill/>
          <a:ln w="0">
            <a:noFill/>
          </a:ln>
        </p:spPr>
        <p:style>
          <a:lnRef idx="0"/>
          <a:fillRef idx="0"/>
          <a:effectRef idx="0"/>
          <a:fontRef idx="minor"/>
        </p:style>
        <p:txBody>
          <a:bodyPr lIns="90000" rIns="90000" tIns="45000" bIns="45000" anchor="t">
            <a:spAutoFit/>
          </a:bodyPr>
          <a:p>
            <a:pPr algn="just">
              <a:lnSpc>
                <a:spcPct val="130000"/>
              </a:lnSpc>
              <a:tabLst>
                <a:tab algn="l" pos="0"/>
              </a:tabLst>
            </a:pPr>
            <a:r>
              <a:rPr b="0" lang="pt-BR" sz="2000" spc="-1" strike="noStrike">
                <a:solidFill>
                  <a:srgbClr val="ffffff"/>
                </a:solidFill>
                <a:latin typeface="Radio Canada"/>
                <a:ea typeface="Trebuchet MS"/>
              </a:rPr>
              <a:t>* Baseado em um desafio real que enfrentei na ‘empresa X’, compartilho a narrativa de como resolveria essa situação utilizando os conhecimentos adquiridos no MBA de Engenharia de dados</a:t>
            </a:r>
            <a:endParaRPr b="0" lang="pt-BR" sz="2000" spc="-1" strike="noStrike">
              <a:latin typeface="Arial"/>
            </a:endParaRPr>
          </a:p>
          <a:p>
            <a:pPr algn="just">
              <a:lnSpc>
                <a:spcPct val="130000"/>
              </a:lnSpc>
              <a:tabLst>
                <a:tab algn="l" pos="0"/>
              </a:tabLst>
            </a:pPr>
            <a:endParaRPr b="0" lang="pt-BR" sz="2000" spc="-1" strike="noStrike">
              <a:latin typeface="Arial"/>
            </a:endParaRPr>
          </a:p>
          <a:p>
            <a:pPr algn="just">
              <a:lnSpc>
                <a:spcPct val="130000"/>
              </a:lnSpc>
              <a:tabLst>
                <a:tab algn="l" pos="0"/>
              </a:tabLst>
            </a:pPr>
            <a:r>
              <a:rPr b="0" lang="pt-BR" sz="2000" spc="-1" strike="noStrike">
                <a:solidFill>
                  <a:srgbClr val="ffffff"/>
                </a:solidFill>
                <a:latin typeface="Radio Canada"/>
                <a:ea typeface="Trebuchet MS"/>
              </a:rPr>
              <a:t>* Oportunidade de aplicar os conhecimentos adquiridos e propor uma solução inovadora</a:t>
            </a:r>
            <a:endParaRPr b="0" lang="pt-BR" sz="2000" spc="-1" strike="noStrike">
              <a:latin typeface="Arial"/>
            </a:endParaRPr>
          </a:p>
        </p:txBody>
      </p:sp>
      <p:pic>
        <p:nvPicPr>
          <p:cNvPr id="282" name="Imagem 2" descr=""/>
          <p:cNvPicPr/>
          <p:nvPr/>
        </p:nvPicPr>
        <p:blipFill>
          <a:blip r:embed="rId2"/>
          <a:stretch/>
        </p:blipFill>
        <p:spPr>
          <a:xfrm>
            <a:off x="10608480" y="5481360"/>
            <a:ext cx="1503720" cy="924480"/>
          </a:xfrm>
          <a:prstGeom prst="rect">
            <a:avLst/>
          </a:prstGeom>
          <a:ln w="0">
            <a:noFill/>
          </a:ln>
        </p:spPr>
      </p:pic>
      <p:sp>
        <p:nvSpPr>
          <p:cNvPr id="283" name="Fluxograma: Terminação 4"/>
          <p:cNvSpPr/>
          <p:nvPr/>
        </p:nvSpPr>
        <p:spPr>
          <a:xfrm>
            <a:off x="970200" y="323640"/>
            <a:ext cx="238680" cy="91080"/>
          </a:xfrm>
          <a:prstGeom prst="flowChartTerminator">
            <a:avLst/>
          </a:prstGeom>
          <a:noFill/>
          <a:ln w="12700">
            <a:solidFill>
              <a:srgbClr val="0d0d0d"/>
            </a:solidFill>
            <a:round/>
          </a:ln>
        </p:spPr>
        <p:style>
          <a:lnRef idx="2">
            <a:schemeClr val="accent1">
              <a:shade val="50000"/>
            </a:schemeClr>
          </a:lnRef>
          <a:fillRef idx="1">
            <a:schemeClr val="accent1"/>
          </a:fillRef>
          <a:effectRef idx="0">
            <a:schemeClr val="accent1"/>
          </a:effectRef>
          <a:fontRef idx="minor"/>
        </p:style>
      </p:sp>
      <p:sp>
        <p:nvSpPr>
          <p:cNvPr id="284" name="Fluxograma: Terminação 5"/>
          <p:cNvSpPr/>
          <p:nvPr/>
        </p:nvSpPr>
        <p:spPr>
          <a:xfrm>
            <a:off x="41832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85" name="Fluxograma: Terminação 6"/>
          <p:cNvSpPr/>
          <p:nvPr/>
        </p:nvSpPr>
        <p:spPr>
          <a:xfrm>
            <a:off x="69444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86" name="Google Shape;166;p 2"/>
          <p:cNvSpPr/>
          <p:nvPr/>
        </p:nvSpPr>
        <p:spPr>
          <a:xfrm flipH="1" rot="5400000">
            <a:off x="-208080" y="1957680"/>
            <a:ext cx="1114560" cy="135360"/>
          </a:xfrm>
          <a:prstGeom prst="rect">
            <a:avLst/>
          </a:prstGeom>
          <a:solidFill>
            <a:srgbClr val="7ddd00"/>
          </a:solidFill>
          <a:ln w="0">
            <a:noFill/>
          </a:ln>
        </p:spPr>
        <p:style>
          <a:lnRef idx="0"/>
          <a:fillRef idx="0"/>
          <a:effectRef idx="0"/>
          <a:fontRef idx="minor"/>
        </p:style>
      </p:sp>
      <p:sp>
        <p:nvSpPr>
          <p:cNvPr id="287" name="Conector reto 2"/>
          <p:cNvSpPr/>
          <p:nvPr/>
        </p:nvSpPr>
        <p:spPr>
          <a:xfrm flipH="1">
            <a:off x="970200" y="2520000"/>
            <a:ext cx="10729800" cy="6408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1500"/>
    </mc:Choice>
    <mc:Fallback>
      <p:transition spd="slow"/>
    </mc:Fallback>
  </mc:AlternateContent>
  <p:timing>
    <p:tnLst>
      <p:par>
        <p:cTn id="140" dur="indefinite" restart="never" nodeType="tmRoot">
          <p:childTnLst>
            <p:seq>
              <p:cTn id="141" dur="indefinite" nodeType="mainSeq">
                <p:childTnLst>
                  <p:par>
                    <p:cTn id="142" fill="hold">
                      <p:stCondLst>
                        <p:cond delay="0"/>
                      </p:stCondLst>
                      <p:childTnLst>
                        <p:par>
                          <p:cTn id="143" fill="hold">
                            <p:stCondLst>
                              <p:cond delay="0"/>
                            </p:stCondLst>
                            <p:childTnLst>
                              <p:par>
                                <p:cTn id="144" nodeType="withEffect" fill="hold" presetClass="entr" presetID="23" presetSubtype="16">
                                  <p:stCondLst>
                                    <p:cond delay="0"/>
                                  </p:stCondLst>
                                  <p:childTnLst>
                                    <p:set>
                                      <p:cBhvr>
                                        <p:cTn id="145" dur="1" fill="hold">
                                          <p:stCondLst>
                                            <p:cond delay="0"/>
                                          </p:stCondLst>
                                        </p:cTn>
                                        <p:tgtEl>
                                          <p:spTgt spid="279"/>
                                        </p:tgtEl>
                                        <p:attrNameLst>
                                          <p:attrName>style.visibility</p:attrName>
                                        </p:attrNameLst>
                                      </p:cBhvr>
                                      <p:to>
                                        <p:strVal val="visible"/>
                                      </p:to>
                                    </p:set>
                                    <p:anim calcmode="lin" valueType="num">
                                      <p:cBhvr additive="repl">
                                        <p:cTn id="146" dur="500"/>
                                        <p:tgtEl>
                                          <p:spTgt spid="279"/>
                                        </p:tgtEl>
                                        <p:attrNameLst>
                                          <p:attrName>ppt_w</p:attrName>
                                        </p:attrNameLst>
                                      </p:cBhvr>
                                      <p:tavLst>
                                        <p:tav tm="0">
                                          <p:val>
                                            <p:strVal val="0"/>
                                          </p:val>
                                        </p:tav>
                                        <p:tav tm="100000">
                                          <p:val>
                                            <p:strVal val="#ppt_w"/>
                                          </p:val>
                                        </p:tav>
                                      </p:tavLst>
                                    </p:anim>
                                    <p:anim calcmode="lin" valueType="num">
                                      <p:cBhvr additive="repl">
                                        <p:cTn id="147" dur="500"/>
                                        <p:tgtEl>
                                          <p:spTgt spid="279"/>
                                        </p:tgtEl>
                                        <p:attrNameLst>
                                          <p:attrName>ppt_h</p:attrName>
                                        </p:attrNameLst>
                                      </p:cBhvr>
                                      <p:tavLst>
                                        <p:tav tm="0">
                                          <p:val>
                                            <p:strVal val="0"/>
                                          </p:val>
                                        </p:tav>
                                        <p:tav tm="100000">
                                          <p:val>
                                            <p:strVal val="#ppt_h"/>
                                          </p:val>
                                        </p:tav>
                                      </p:tavLst>
                                    </p:anim>
                                  </p:childTnLst>
                                </p:cTn>
                              </p:par>
                            </p:childTnLst>
                          </p:cTn>
                        </p:par>
                        <p:par>
                          <p:cTn id="148" fill="hold">
                            <p:stCondLst>
                              <p:cond delay="500"/>
                            </p:stCondLst>
                            <p:childTnLst>
                              <p:par>
                                <p:cTn id="149" nodeType="afterEffect" fill="hold" presetClass="entr" presetID="10">
                                  <p:stCondLst>
                                    <p:cond delay="0"/>
                                  </p:stCondLst>
                                  <p:childTnLst>
                                    <p:set>
                                      <p:cBhvr>
                                        <p:cTn id="150" dur="1" fill="hold">
                                          <p:stCondLst>
                                            <p:cond delay="0"/>
                                          </p:stCondLst>
                                        </p:cTn>
                                        <p:tgtEl>
                                          <p:spTgt spid="280"/>
                                        </p:tgtEl>
                                        <p:attrNameLst>
                                          <p:attrName>style.visibility</p:attrName>
                                        </p:attrNameLst>
                                      </p:cBhvr>
                                      <p:to>
                                        <p:strVal val="visible"/>
                                      </p:to>
                                    </p:set>
                                    <p:animEffect filter="fade" transition="in">
                                      <p:cBhvr additive="repl">
                                        <p:cTn id="151" dur="500"/>
                                        <p:tgtEl>
                                          <p:spTgt spid="280"/>
                                        </p:tgtEl>
                                      </p:cBhvr>
                                    </p:animEffect>
                                  </p:childTnLst>
                                </p:cTn>
                              </p:par>
                            </p:childTnLst>
                          </p:cTn>
                        </p:par>
                        <p:par>
                          <p:cTn id="152" fill="hold">
                            <p:stCondLst>
                              <p:cond delay="1000"/>
                            </p:stCondLst>
                            <p:childTnLst>
                              <p:par>
                                <p:cTn id="153" nodeType="afterEffect" fill="hold" presetClass="entr" presetID="10">
                                  <p:stCondLst>
                                    <p:cond delay="0"/>
                                  </p:stCondLst>
                                  <p:childTnLst>
                                    <p:set>
                                      <p:cBhvr>
                                        <p:cTn id="154" dur="1" fill="hold">
                                          <p:stCondLst>
                                            <p:cond delay="0"/>
                                          </p:stCondLst>
                                        </p:cTn>
                                        <p:tgtEl>
                                          <p:spTgt spid="281"/>
                                        </p:tgtEl>
                                        <p:attrNameLst>
                                          <p:attrName>style.visibility</p:attrName>
                                        </p:attrNameLst>
                                      </p:cBhvr>
                                      <p:to>
                                        <p:strVal val="visible"/>
                                      </p:to>
                                    </p:set>
                                    <p:animEffect filter="fade" transition="in">
                                      <p:cBhvr additive="repl">
                                        <p:cTn id="155" dur="500"/>
                                        <p:tgtEl>
                                          <p:spTgt spid="281"/>
                                        </p:tgtEl>
                                      </p:cBhvr>
                                    </p:animEffect>
                                  </p:childTnLst>
                                </p:cTn>
                              </p:par>
                              <p:par>
                                <p:cTn id="156" nodeType="withEffect" fill="hold" presetClass="entr" presetID="10">
                                  <p:stCondLst>
                                    <p:cond delay="0"/>
                                  </p:stCondLst>
                                  <p:childTnLst>
                                    <p:set>
                                      <p:cBhvr>
                                        <p:cTn id="157" dur="1" fill="hold">
                                          <p:stCondLst>
                                            <p:cond delay="0"/>
                                          </p:stCondLst>
                                        </p:cTn>
                                        <p:tgtEl>
                                          <p:spTgt spid="283"/>
                                        </p:tgtEl>
                                        <p:attrNameLst>
                                          <p:attrName>style.visibility</p:attrName>
                                        </p:attrNameLst>
                                      </p:cBhvr>
                                      <p:to>
                                        <p:strVal val="visible"/>
                                      </p:to>
                                    </p:set>
                                    <p:animEffect filter="fade" transition="in">
                                      <p:cBhvr additive="repl">
                                        <p:cTn id="158" dur="500"/>
                                        <p:tgtEl>
                                          <p:spTgt spid="283"/>
                                        </p:tgtEl>
                                      </p:cBhvr>
                                    </p:animEffect>
                                  </p:childTnLst>
                                </p:cTn>
                              </p:par>
                              <p:par>
                                <p:cTn id="159" nodeType="withEffect" fill="hold" presetClass="entr" presetID="10">
                                  <p:stCondLst>
                                    <p:cond delay="0"/>
                                  </p:stCondLst>
                                  <p:childTnLst>
                                    <p:set>
                                      <p:cBhvr>
                                        <p:cTn id="160" dur="1" fill="hold">
                                          <p:stCondLst>
                                            <p:cond delay="0"/>
                                          </p:stCondLst>
                                        </p:cTn>
                                        <p:tgtEl>
                                          <p:spTgt spid="284"/>
                                        </p:tgtEl>
                                        <p:attrNameLst>
                                          <p:attrName>style.visibility</p:attrName>
                                        </p:attrNameLst>
                                      </p:cBhvr>
                                      <p:to>
                                        <p:strVal val="visible"/>
                                      </p:to>
                                    </p:set>
                                    <p:animEffect filter="fade" transition="in">
                                      <p:cBhvr additive="repl">
                                        <p:cTn id="161" dur="500"/>
                                        <p:tgtEl>
                                          <p:spTgt spid="284"/>
                                        </p:tgtEl>
                                      </p:cBhvr>
                                    </p:animEffect>
                                  </p:childTnLst>
                                </p:cTn>
                              </p:par>
                              <p:par>
                                <p:cTn id="162" nodeType="withEffect" fill="hold" presetClass="entr" presetID="10">
                                  <p:stCondLst>
                                    <p:cond delay="0"/>
                                  </p:stCondLst>
                                  <p:childTnLst>
                                    <p:set>
                                      <p:cBhvr>
                                        <p:cTn id="163" dur="1" fill="hold">
                                          <p:stCondLst>
                                            <p:cond delay="0"/>
                                          </p:stCondLst>
                                        </p:cTn>
                                        <p:tgtEl>
                                          <p:spTgt spid="285"/>
                                        </p:tgtEl>
                                        <p:attrNameLst>
                                          <p:attrName>style.visibility</p:attrName>
                                        </p:attrNameLst>
                                      </p:cBhvr>
                                      <p:to>
                                        <p:strVal val="visible"/>
                                      </p:to>
                                    </p:set>
                                    <p:animEffect filter="fade" transition="in">
                                      <p:cBhvr additive="repl">
                                        <p:cTn id="164" dur="500"/>
                                        <p:tgtEl>
                                          <p:spTgt spid="285"/>
                                        </p:tgtEl>
                                      </p:cBhvr>
                                    </p:animEffect>
                                  </p:childTnLst>
                                </p:cTn>
                              </p:par>
                            </p:childTnLst>
                          </p:cTn>
                        </p:par>
                        <p:par>
                          <p:cTn id="165" fill="hold">
                            <p:stCondLst>
                              <p:cond delay="1500"/>
                            </p:stCondLst>
                            <p:childTnLst>
                              <p:par>
                                <p:cTn id="166" nodeType="afterEffect" fill="hold" presetClass="entr" presetID="10">
                                  <p:stCondLst>
                                    <p:cond delay="0"/>
                                  </p:stCondLst>
                                  <p:childTnLst>
                                    <p:set>
                                      <p:cBhvr>
                                        <p:cTn id="167" dur="1" fill="hold">
                                          <p:stCondLst>
                                            <p:cond delay="0"/>
                                          </p:stCondLst>
                                        </p:cTn>
                                        <p:tgtEl>
                                          <p:spTgt spid="287"/>
                                        </p:tgtEl>
                                        <p:attrNameLst>
                                          <p:attrName>style.visibility</p:attrName>
                                        </p:attrNameLst>
                                      </p:cBhvr>
                                      <p:to>
                                        <p:strVal val="visible"/>
                                      </p:to>
                                    </p:set>
                                    <p:animEffect filter="fade" transition="in">
                                      <p:cBhvr additive="repl">
                                        <p:cTn id="168" dur="5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Google Shape;143;p6" descr=""/>
          <p:cNvPicPr/>
          <p:nvPr/>
        </p:nvPicPr>
        <p:blipFill>
          <a:blip r:embed="rId1"/>
          <a:stretch/>
        </p:blipFill>
        <p:spPr>
          <a:xfrm>
            <a:off x="179280" y="170280"/>
            <a:ext cx="11832840" cy="6516720"/>
          </a:xfrm>
          <a:prstGeom prst="rect">
            <a:avLst/>
          </a:prstGeom>
          <a:ln w="0">
            <a:noFill/>
          </a:ln>
        </p:spPr>
      </p:pic>
      <p:sp>
        <p:nvSpPr>
          <p:cNvPr id="289" name="Google Shape;144;p6"/>
          <p:cNvSpPr/>
          <p:nvPr/>
        </p:nvSpPr>
        <p:spPr>
          <a:xfrm>
            <a:off x="0" y="0"/>
            <a:ext cx="12191040" cy="6840000"/>
          </a:xfrm>
          <a:prstGeom prst="rect">
            <a:avLst/>
          </a:prstGeom>
          <a:solidFill>
            <a:schemeClr val="dk1"/>
          </a:solidFill>
          <a:ln w="0">
            <a:noFill/>
          </a:ln>
        </p:spPr>
        <p:style>
          <a:lnRef idx="0"/>
          <a:fillRef idx="0"/>
          <a:effectRef idx="0"/>
          <a:fontRef idx="minor"/>
        </p:style>
      </p:sp>
      <p:sp>
        <p:nvSpPr>
          <p:cNvPr id="290" name="Google Shape;145;p6"/>
          <p:cNvSpPr/>
          <p:nvPr/>
        </p:nvSpPr>
        <p:spPr>
          <a:xfrm>
            <a:off x="838440" y="1467000"/>
            <a:ext cx="3390840" cy="16750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7ddd00"/>
                </a:solidFill>
                <a:latin typeface="Radio Canada"/>
                <a:ea typeface="Trebuchet MS"/>
              </a:rPr>
              <a:t>02.</a:t>
            </a:r>
            <a:endParaRPr b="0" lang="pt-BR" sz="3800" spc="-1" strike="noStrike">
              <a:latin typeface="Arial"/>
            </a:endParaRPr>
          </a:p>
          <a:p>
            <a:pPr>
              <a:lnSpc>
                <a:spcPct val="100000"/>
              </a:lnSpc>
              <a:tabLst>
                <a:tab algn="l" pos="0"/>
              </a:tabLst>
            </a:pPr>
            <a:r>
              <a:rPr b="0" lang="pt-BR" sz="3800" spc="-1" strike="noStrike">
                <a:solidFill>
                  <a:srgbClr val="ffffff"/>
                </a:solidFill>
                <a:latin typeface="Radio Canada"/>
                <a:ea typeface="Trebuchet MS"/>
              </a:rPr>
              <a:t>Problema</a:t>
            </a:r>
            <a:endParaRPr b="0" lang="pt-BR" sz="3800" spc="-1" strike="noStrike">
              <a:latin typeface="Arial"/>
            </a:endParaRPr>
          </a:p>
          <a:p>
            <a:pPr>
              <a:lnSpc>
                <a:spcPct val="100000"/>
              </a:lnSpc>
              <a:tabLst>
                <a:tab algn="l" pos="0"/>
              </a:tabLst>
            </a:pPr>
            <a:r>
              <a:rPr b="0" lang="pt-BR" sz="1400" spc="-1" strike="noStrike">
                <a:solidFill>
                  <a:srgbClr val="a9b6b6"/>
                </a:solidFill>
                <a:latin typeface="Radio Canada"/>
                <a:ea typeface="Trebuchet MS"/>
              </a:rPr>
              <a:t>Qual é a dor?</a:t>
            </a:r>
            <a:endParaRPr b="0" lang="pt-BR" sz="1400" spc="-1" strike="noStrike">
              <a:latin typeface="Arial"/>
            </a:endParaRPr>
          </a:p>
          <a:p>
            <a:pPr>
              <a:lnSpc>
                <a:spcPct val="100000"/>
              </a:lnSpc>
              <a:tabLst>
                <a:tab algn="l" pos="0"/>
              </a:tabLst>
            </a:pPr>
            <a:endParaRPr b="0" lang="pt-BR" sz="1400" spc="-1" strike="noStrike">
              <a:latin typeface="Arial"/>
            </a:endParaRPr>
          </a:p>
        </p:txBody>
      </p:sp>
      <p:sp>
        <p:nvSpPr>
          <p:cNvPr id="291" name="Google Shape;146;p6"/>
          <p:cNvSpPr/>
          <p:nvPr/>
        </p:nvSpPr>
        <p:spPr>
          <a:xfrm>
            <a:off x="3600000" y="1080000"/>
            <a:ext cx="8280000" cy="391068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1800" spc="-1" strike="noStrike">
                <a:solidFill>
                  <a:srgbClr val="ffffff"/>
                </a:solidFill>
                <a:latin typeface="Radio Canada"/>
                <a:ea typeface="Trebuchet MS"/>
              </a:rPr>
              <a:t>* Contexto</a:t>
            </a:r>
            <a:endParaRPr b="0" lang="pt-BR" sz="1800" spc="-1" strike="noStrike">
              <a:latin typeface="Arial"/>
            </a:endParaRPr>
          </a:p>
          <a:p>
            <a:pPr>
              <a:lnSpc>
                <a:spcPct val="130000"/>
              </a:lnSpc>
              <a:tabLst>
                <a:tab algn="l" pos="0"/>
              </a:tabLst>
            </a:pPr>
            <a:r>
              <a:rPr b="0" lang="pt-BR" sz="14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Coleta dados de produtos de supermercados para fazer cálculos de inflação do país.</a:t>
            </a:r>
            <a:endParaRPr b="0" lang="pt-BR" sz="13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Metodologia antiga : Scripts aleatórios, manual e descentralizado</a:t>
            </a:r>
            <a:endParaRPr b="0" lang="pt-BR" sz="1300" spc="-1" strike="noStrike">
              <a:latin typeface="Arial"/>
            </a:endParaRPr>
          </a:p>
          <a:p>
            <a:pPr>
              <a:lnSpc>
                <a:spcPct val="130000"/>
              </a:lnSpc>
              <a:tabLst>
                <a:tab algn="l" pos="0"/>
              </a:tabLst>
            </a:pPr>
            <a:r>
              <a:rPr b="0" lang="pt-BR" sz="1800" spc="-1" strike="noStrike">
                <a:solidFill>
                  <a:srgbClr val="ffffff"/>
                </a:solidFill>
                <a:latin typeface="Radio Canada"/>
                <a:ea typeface="Trebuchet MS"/>
              </a:rPr>
              <a:t>* Dores</a:t>
            </a:r>
            <a:endParaRPr b="0" lang="pt-BR" sz="18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Processamento lento que consome tempo e recursos valiosos</a:t>
            </a:r>
            <a:endParaRPr b="0" lang="pt-BR" sz="13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Processos que resultam em dados incompletos e processos a erros</a:t>
            </a:r>
            <a:endParaRPr b="0" lang="pt-BR" sz="13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Falta de automação, levando a atrasos nas entregas do time de analytics</a:t>
            </a:r>
            <a:endParaRPr b="0" lang="pt-BR" sz="13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Coleta manual gera dados com baixa consistência e de baixa qualidade</a:t>
            </a:r>
            <a:endParaRPr b="0" lang="pt-BR" sz="13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Dispersão de informação em planilhas e bancos de dados desconectados (Onde os dados estão ?)</a:t>
            </a:r>
            <a:endParaRPr b="0" lang="pt-BR" sz="1300" spc="-1" strike="noStrike">
              <a:latin typeface="Arial"/>
            </a:endParaRPr>
          </a:p>
          <a:p>
            <a:pPr>
              <a:lnSpc>
                <a:spcPct val="130000"/>
              </a:lnSpc>
              <a:tabLst>
                <a:tab algn="l" pos="0"/>
              </a:tabLst>
            </a:pPr>
            <a:r>
              <a:rPr b="0" lang="pt-BR" sz="1300" spc="-1" strike="noStrike">
                <a:solidFill>
                  <a:srgbClr val="ffffff"/>
                </a:solidFill>
                <a:latin typeface="Radio Canada"/>
                <a:ea typeface="Trebuchet MS"/>
              </a:rPr>
              <a:t>	</a:t>
            </a:r>
            <a:r>
              <a:rPr b="0" lang="pt-BR" sz="1300" spc="-1" strike="noStrike">
                <a:solidFill>
                  <a:srgbClr val="ffffff"/>
                </a:solidFill>
                <a:latin typeface="Radio Canada"/>
                <a:ea typeface="Trebuchet MS"/>
              </a:rPr>
              <a:t>- Impacto negativo na qualidade dos relatórios</a:t>
            </a:r>
            <a:endParaRPr b="0" lang="pt-BR" sz="1300" spc="-1" strike="noStrike">
              <a:latin typeface="Arial"/>
            </a:endParaRPr>
          </a:p>
          <a:p>
            <a:pPr>
              <a:lnSpc>
                <a:spcPct val="130000"/>
              </a:lnSpc>
              <a:tabLst>
                <a:tab algn="l" pos="0"/>
              </a:tabLst>
            </a:pPr>
            <a:endParaRPr b="0" lang="pt-BR" sz="1300" spc="-1" strike="noStrike">
              <a:latin typeface="Arial"/>
            </a:endParaRPr>
          </a:p>
          <a:p>
            <a:pPr>
              <a:lnSpc>
                <a:spcPct val="130000"/>
              </a:lnSpc>
              <a:tabLst>
                <a:tab algn="l" pos="0"/>
              </a:tabLst>
            </a:pPr>
            <a:r>
              <a:rPr b="1" lang="pt-BR" sz="1300" spc="-1" strike="noStrike">
                <a:solidFill>
                  <a:srgbClr val="ffffff"/>
                </a:solidFill>
                <a:latin typeface="Radio Canada"/>
                <a:ea typeface="Trebuchet MS"/>
              </a:rPr>
              <a:t>Ineficiência operacional causada pela falta de automação e descentralização da informação</a:t>
            </a:r>
            <a:endParaRPr b="0" lang="pt-BR" sz="1300" spc="-1" strike="noStrike">
              <a:latin typeface="Arial"/>
            </a:endParaRPr>
          </a:p>
        </p:txBody>
      </p:sp>
      <p:pic>
        <p:nvPicPr>
          <p:cNvPr id="292" name="Imagem 6" descr=""/>
          <p:cNvPicPr/>
          <p:nvPr/>
        </p:nvPicPr>
        <p:blipFill>
          <a:blip r:embed="rId2"/>
          <a:stretch/>
        </p:blipFill>
        <p:spPr>
          <a:xfrm>
            <a:off x="10608480" y="5481360"/>
            <a:ext cx="1503720" cy="924480"/>
          </a:xfrm>
          <a:prstGeom prst="rect">
            <a:avLst/>
          </a:prstGeom>
          <a:ln w="0">
            <a:noFill/>
          </a:ln>
        </p:spPr>
      </p:pic>
      <p:sp>
        <p:nvSpPr>
          <p:cNvPr id="293" name="Fluxograma: Terminação 28"/>
          <p:cNvSpPr/>
          <p:nvPr/>
        </p:nvSpPr>
        <p:spPr>
          <a:xfrm>
            <a:off x="970200" y="323640"/>
            <a:ext cx="238680" cy="91080"/>
          </a:xfrm>
          <a:prstGeom prst="flowChartTerminator">
            <a:avLst/>
          </a:prstGeom>
          <a:noFill/>
          <a:ln w="12700">
            <a:solidFill>
              <a:srgbClr val="0d0d0d"/>
            </a:solidFill>
            <a:round/>
          </a:ln>
        </p:spPr>
        <p:style>
          <a:lnRef idx="2">
            <a:schemeClr val="accent1">
              <a:shade val="50000"/>
            </a:schemeClr>
          </a:lnRef>
          <a:fillRef idx="1">
            <a:schemeClr val="accent1"/>
          </a:fillRef>
          <a:effectRef idx="0">
            <a:schemeClr val="accent1"/>
          </a:effectRef>
          <a:fontRef idx="minor"/>
        </p:style>
      </p:sp>
      <p:sp>
        <p:nvSpPr>
          <p:cNvPr id="294" name="Fluxograma: Terminação 29"/>
          <p:cNvSpPr/>
          <p:nvPr/>
        </p:nvSpPr>
        <p:spPr>
          <a:xfrm>
            <a:off x="41832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95" name="Fluxograma: Terminação 30"/>
          <p:cNvSpPr/>
          <p:nvPr/>
        </p:nvSpPr>
        <p:spPr>
          <a:xfrm>
            <a:off x="69444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296" name="Google Shape;166;p20"/>
          <p:cNvSpPr/>
          <p:nvPr/>
        </p:nvSpPr>
        <p:spPr>
          <a:xfrm flipH="1" rot="5400000">
            <a:off x="-208080" y="1957680"/>
            <a:ext cx="1114560" cy="135360"/>
          </a:xfrm>
          <a:prstGeom prst="rect">
            <a:avLst/>
          </a:prstGeom>
          <a:solidFill>
            <a:srgbClr val="7ddd00"/>
          </a:solidFill>
          <a:ln w="0">
            <a:noFill/>
          </a:ln>
        </p:spPr>
        <p:style>
          <a:lnRef idx="0"/>
          <a:fillRef idx="0"/>
          <a:effectRef idx="0"/>
          <a:fontRef idx="minor"/>
        </p:style>
      </p:sp>
      <p:sp>
        <p:nvSpPr>
          <p:cNvPr id="297" name="Conector reto 12"/>
          <p:cNvSpPr/>
          <p:nvPr/>
        </p:nvSpPr>
        <p:spPr>
          <a:xfrm flipH="1">
            <a:off x="970200" y="3159720"/>
            <a:ext cx="246024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1500"/>
    </mc:Choice>
    <mc:Fallback>
      <p:transition spd="slow"/>
    </mc:Fallback>
  </mc:AlternateContent>
  <p:timing>
    <p:tnLst>
      <p:par>
        <p:cTn id="169" dur="indefinite" restart="never" nodeType="tmRoot">
          <p:childTnLst>
            <p:seq>
              <p:cTn id="170" dur="indefinite" nodeType="mainSeq">
                <p:childTnLst>
                  <p:par>
                    <p:cTn id="171" fill="hold">
                      <p:stCondLst>
                        <p:cond delay="0"/>
                      </p:stCondLst>
                      <p:childTnLst>
                        <p:par>
                          <p:cTn id="172" fill="hold">
                            <p:stCondLst>
                              <p:cond delay="0"/>
                            </p:stCondLst>
                            <p:childTnLst>
                              <p:par>
                                <p:cTn id="173" nodeType="withEffect" fill="hold" presetClass="entr" presetID="23" presetSubtype="16">
                                  <p:stCondLst>
                                    <p:cond delay="0"/>
                                  </p:stCondLst>
                                  <p:childTnLst>
                                    <p:set>
                                      <p:cBhvr>
                                        <p:cTn id="174" dur="1" fill="hold">
                                          <p:stCondLst>
                                            <p:cond delay="0"/>
                                          </p:stCondLst>
                                        </p:cTn>
                                        <p:tgtEl>
                                          <p:spTgt spid="289"/>
                                        </p:tgtEl>
                                        <p:attrNameLst>
                                          <p:attrName>style.visibility</p:attrName>
                                        </p:attrNameLst>
                                      </p:cBhvr>
                                      <p:to>
                                        <p:strVal val="visible"/>
                                      </p:to>
                                    </p:set>
                                    <p:anim calcmode="lin" valueType="num">
                                      <p:cBhvr additive="repl">
                                        <p:cTn id="175" dur="500"/>
                                        <p:tgtEl>
                                          <p:spTgt spid="289"/>
                                        </p:tgtEl>
                                        <p:attrNameLst>
                                          <p:attrName>ppt_w</p:attrName>
                                        </p:attrNameLst>
                                      </p:cBhvr>
                                      <p:tavLst>
                                        <p:tav tm="0">
                                          <p:val>
                                            <p:strVal val="0"/>
                                          </p:val>
                                        </p:tav>
                                        <p:tav tm="100000">
                                          <p:val>
                                            <p:strVal val="#ppt_w"/>
                                          </p:val>
                                        </p:tav>
                                      </p:tavLst>
                                    </p:anim>
                                    <p:anim calcmode="lin" valueType="num">
                                      <p:cBhvr additive="repl">
                                        <p:cTn id="176" dur="500"/>
                                        <p:tgtEl>
                                          <p:spTgt spid="289"/>
                                        </p:tgtEl>
                                        <p:attrNameLst>
                                          <p:attrName>ppt_h</p:attrName>
                                        </p:attrNameLst>
                                      </p:cBhvr>
                                      <p:tavLst>
                                        <p:tav tm="0">
                                          <p:val>
                                            <p:strVal val="0"/>
                                          </p:val>
                                        </p:tav>
                                        <p:tav tm="100000">
                                          <p:val>
                                            <p:strVal val="#ppt_h"/>
                                          </p:val>
                                        </p:tav>
                                      </p:tavLst>
                                    </p:anim>
                                  </p:childTnLst>
                                </p:cTn>
                              </p:par>
                            </p:childTnLst>
                          </p:cTn>
                        </p:par>
                        <p:par>
                          <p:cTn id="177" fill="hold">
                            <p:stCondLst>
                              <p:cond delay="500"/>
                            </p:stCondLst>
                            <p:childTnLst>
                              <p:par>
                                <p:cTn id="178" nodeType="afterEffect" fill="hold" presetClass="entr" presetID="10">
                                  <p:stCondLst>
                                    <p:cond delay="0"/>
                                  </p:stCondLst>
                                  <p:childTnLst>
                                    <p:set>
                                      <p:cBhvr>
                                        <p:cTn id="179" dur="1" fill="hold">
                                          <p:stCondLst>
                                            <p:cond delay="0"/>
                                          </p:stCondLst>
                                        </p:cTn>
                                        <p:tgtEl>
                                          <p:spTgt spid="290"/>
                                        </p:tgtEl>
                                        <p:attrNameLst>
                                          <p:attrName>style.visibility</p:attrName>
                                        </p:attrNameLst>
                                      </p:cBhvr>
                                      <p:to>
                                        <p:strVal val="visible"/>
                                      </p:to>
                                    </p:set>
                                    <p:animEffect filter="fade" transition="in">
                                      <p:cBhvr additive="repl">
                                        <p:cTn id="180" dur="500"/>
                                        <p:tgtEl>
                                          <p:spTgt spid="290"/>
                                        </p:tgtEl>
                                      </p:cBhvr>
                                    </p:animEffect>
                                  </p:childTnLst>
                                </p:cTn>
                              </p:par>
                            </p:childTnLst>
                          </p:cTn>
                        </p:par>
                        <p:par>
                          <p:cTn id="181" fill="hold">
                            <p:stCondLst>
                              <p:cond delay="1000"/>
                            </p:stCondLst>
                            <p:childTnLst>
                              <p:par>
                                <p:cTn id="182" nodeType="afterEffect" fill="hold" presetClass="entr" presetID="10">
                                  <p:stCondLst>
                                    <p:cond delay="0"/>
                                  </p:stCondLst>
                                  <p:childTnLst>
                                    <p:set>
                                      <p:cBhvr>
                                        <p:cTn id="183" dur="1" fill="hold">
                                          <p:stCondLst>
                                            <p:cond delay="0"/>
                                          </p:stCondLst>
                                        </p:cTn>
                                        <p:tgtEl>
                                          <p:spTgt spid="291"/>
                                        </p:tgtEl>
                                        <p:attrNameLst>
                                          <p:attrName>style.visibility</p:attrName>
                                        </p:attrNameLst>
                                      </p:cBhvr>
                                      <p:to>
                                        <p:strVal val="visible"/>
                                      </p:to>
                                    </p:set>
                                    <p:animEffect filter="fade" transition="in">
                                      <p:cBhvr additive="repl">
                                        <p:cTn id="184" dur="500"/>
                                        <p:tgtEl>
                                          <p:spTgt spid="291"/>
                                        </p:tgtEl>
                                      </p:cBhvr>
                                    </p:animEffect>
                                  </p:childTnLst>
                                </p:cTn>
                              </p:par>
                              <p:par>
                                <p:cTn id="185" nodeType="withEffect" fill="hold" presetClass="entr" presetID="10">
                                  <p:stCondLst>
                                    <p:cond delay="0"/>
                                  </p:stCondLst>
                                  <p:childTnLst>
                                    <p:set>
                                      <p:cBhvr>
                                        <p:cTn id="186" dur="1" fill="hold">
                                          <p:stCondLst>
                                            <p:cond delay="0"/>
                                          </p:stCondLst>
                                        </p:cTn>
                                        <p:tgtEl>
                                          <p:spTgt spid="293"/>
                                        </p:tgtEl>
                                        <p:attrNameLst>
                                          <p:attrName>style.visibility</p:attrName>
                                        </p:attrNameLst>
                                      </p:cBhvr>
                                      <p:to>
                                        <p:strVal val="visible"/>
                                      </p:to>
                                    </p:set>
                                    <p:animEffect filter="fade" transition="in">
                                      <p:cBhvr additive="repl">
                                        <p:cTn id="187" dur="500"/>
                                        <p:tgtEl>
                                          <p:spTgt spid="293"/>
                                        </p:tgtEl>
                                      </p:cBhvr>
                                    </p:animEffect>
                                  </p:childTnLst>
                                </p:cTn>
                              </p:par>
                              <p:par>
                                <p:cTn id="188" nodeType="withEffect" fill="hold" presetClass="entr" presetID="10">
                                  <p:stCondLst>
                                    <p:cond delay="0"/>
                                  </p:stCondLst>
                                  <p:childTnLst>
                                    <p:set>
                                      <p:cBhvr>
                                        <p:cTn id="189" dur="1" fill="hold">
                                          <p:stCondLst>
                                            <p:cond delay="0"/>
                                          </p:stCondLst>
                                        </p:cTn>
                                        <p:tgtEl>
                                          <p:spTgt spid="294"/>
                                        </p:tgtEl>
                                        <p:attrNameLst>
                                          <p:attrName>style.visibility</p:attrName>
                                        </p:attrNameLst>
                                      </p:cBhvr>
                                      <p:to>
                                        <p:strVal val="visible"/>
                                      </p:to>
                                    </p:set>
                                    <p:animEffect filter="fade" transition="in">
                                      <p:cBhvr additive="repl">
                                        <p:cTn id="190" dur="500"/>
                                        <p:tgtEl>
                                          <p:spTgt spid="294"/>
                                        </p:tgtEl>
                                      </p:cBhvr>
                                    </p:animEffect>
                                  </p:childTnLst>
                                </p:cTn>
                              </p:par>
                              <p:par>
                                <p:cTn id="191" nodeType="withEffect" fill="hold" presetClass="entr" presetID="10">
                                  <p:stCondLst>
                                    <p:cond delay="0"/>
                                  </p:stCondLst>
                                  <p:childTnLst>
                                    <p:set>
                                      <p:cBhvr>
                                        <p:cTn id="192" dur="1" fill="hold">
                                          <p:stCondLst>
                                            <p:cond delay="0"/>
                                          </p:stCondLst>
                                        </p:cTn>
                                        <p:tgtEl>
                                          <p:spTgt spid="295"/>
                                        </p:tgtEl>
                                        <p:attrNameLst>
                                          <p:attrName>style.visibility</p:attrName>
                                        </p:attrNameLst>
                                      </p:cBhvr>
                                      <p:to>
                                        <p:strVal val="visible"/>
                                      </p:to>
                                    </p:set>
                                    <p:animEffect filter="fade" transition="in">
                                      <p:cBhvr additive="repl">
                                        <p:cTn id="193" dur="500"/>
                                        <p:tgtEl>
                                          <p:spTgt spid="295"/>
                                        </p:tgtEl>
                                      </p:cBhvr>
                                    </p:animEffect>
                                  </p:childTnLst>
                                </p:cTn>
                              </p:par>
                            </p:childTnLst>
                          </p:cTn>
                        </p:par>
                        <p:par>
                          <p:cTn id="194" fill="hold">
                            <p:stCondLst>
                              <p:cond delay="1500"/>
                            </p:stCondLst>
                            <p:childTnLst>
                              <p:par>
                                <p:cTn id="195" nodeType="afterEffect" fill="hold" presetClass="entr" presetID="10">
                                  <p:stCondLst>
                                    <p:cond delay="0"/>
                                  </p:stCondLst>
                                  <p:childTnLst>
                                    <p:set>
                                      <p:cBhvr>
                                        <p:cTn id="196" dur="1" fill="hold">
                                          <p:stCondLst>
                                            <p:cond delay="0"/>
                                          </p:stCondLst>
                                        </p:cTn>
                                        <p:tgtEl>
                                          <p:spTgt spid="297"/>
                                        </p:tgtEl>
                                        <p:attrNameLst>
                                          <p:attrName>style.visibility</p:attrName>
                                        </p:attrNameLst>
                                      </p:cBhvr>
                                      <p:to>
                                        <p:strVal val="visible"/>
                                      </p:to>
                                    </p:set>
                                    <p:animEffect filter="fade" transition="in">
                                      <p:cBhvr additive="repl">
                                        <p:cTn id="197" dur="5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188;p22"/>
          <p:cNvSpPr/>
          <p:nvPr/>
        </p:nvSpPr>
        <p:spPr>
          <a:xfrm>
            <a:off x="5940000" y="0"/>
            <a:ext cx="6251400" cy="6857280"/>
          </a:xfrm>
          <a:prstGeom prst="rect">
            <a:avLst/>
          </a:prstGeom>
          <a:solidFill>
            <a:schemeClr val="dk1"/>
          </a:solidFill>
          <a:ln w="0">
            <a:noFill/>
          </a:ln>
        </p:spPr>
        <p:style>
          <a:lnRef idx="0"/>
          <a:fillRef idx="0"/>
          <a:effectRef idx="0"/>
          <a:fontRef idx="minor"/>
        </p:style>
      </p:sp>
      <p:sp>
        <p:nvSpPr>
          <p:cNvPr id="299" name="Google Shape;153;p19"/>
          <p:cNvSpPr/>
          <p:nvPr/>
        </p:nvSpPr>
        <p:spPr>
          <a:xfrm>
            <a:off x="1082880" y="1603800"/>
            <a:ext cx="4208040" cy="1516680"/>
          </a:xfrm>
          <a:prstGeom prst="rect">
            <a:avLst/>
          </a:prstGeom>
          <a:noFill/>
          <a:ln w="0">
            <a:noFill/>
          </a:ln>
        </p:spPr>
        <p:style>
          <a:lnRef idx="0"/>
          <a:fillRef idx="0"/>
          <a:effectRef idx="0"/>
          <a:fontRef idx="minor"/>
        </p:style>
        <p:txBody>
          <a:bodyPr lIns="90000" rIns="90000" tIns="45000" bIns="45000" anchor="t">
            <a:spAutoFit/>
          </a:bodyPr>
          <a:p>
            <a:pPr algn="r">
              <a:lnSpc>
                <a:spcPct val="130000"/>
              </a:lnSpc>
              <a:tabLst>
                <a:tab algn="l" pos="0"/>
              </a:tabLst>
            </a:pPr>
            <a:r>
              <a:rPr b="0" lang="pt-BR" sz="3600" spc="-1" strike="noStrike">
                <a:solidFill>
                  <a:srgbClr val="6378b9"/>
                </a:solidFill>
                <a:latin typeface="Radio Canada"/>
                <a:ea typeface="Trebuchet MS"/>
              </a:rPr>
              <a:t>03.</a:t>
            </a:r>
            <a:endParaRPr b="0" lang="pt-BR" sz="3600" spc="-1" strike="noStrike">
              <a:latin typeface="Arial"/>
            </a:endParaRPr>
          </a:p>
          <a:p>
            <a:pPr algn="r">
              <a:lnSpc>
                <a:spcPct val="130000"/>
              </a:lnSpc>
              <a:tabLst>
                <a:tab algn="l" pos="0"/>
              </a:tabLst>
            </a:pPr>
            <a:r>
              <a:rPr b="0" lang="pt-BR" sz="3600" spc="-1" strike="noStrike">
                <a:solidFill>
                  <a:srgbClr val="000000"/>
                </a:solidFill>
                <a:latin typeface="Radio Canada"/>
                <a:ea typeface="Trebuchet MS"/>
              </a:rPr>
              <a:t>Solução</a:t>
            </a:r>
            <a:endParaRPr b="0" lang="pt-BR" sz="3600" spc="-1" strike="noStrike">
              <a:latin typeface="Arial"/>
            </a:endParaRPr>
          </a:p>
        </p:txBody>
      </p:sp>
      <p:sp>
        <p:nvSpPr>
          <p:cNvPr id="300" name="Google Shape;154;p19"/>
          <p:cNvSpPr/>
          <p:nvPr/>
        </p:nvSpPr>
        <p:spPr>
          <a:xfrm>
            <a:off x="1082880" y="3263760"/>
            <a:ext cx="4208040" cy="367200"/>
          </a:xfrm>
          <a:prstGeom prst="rect">
            <a:avLst/>
          </a:prstGeom>
          <a:noFill/>
          <a:ln w="0">
            <a:noFill/>
          </a:ln>
        </p:spPr>
        <p:style>
          <a:lnRef idx="0"/>
          <a:fillRef idx="0"/>
          <a:effectRef idx="0"/>
          <a:fontRef idx="minor"/>
        </p:style>
        <p:txBody>
          <a:bodyPr lIns="90000" rIns="90000" tIns="45000" bIns="45000" anchor="t">
            <a:spAutoFit/>
          </a:bodyPr>
          <a:p>
            <a:pPr algn="r">
              <a:lnSpc>
                <a:spcPct val="130000"/>
              </a:lnSpc>
              <a:tabLst>
                <a:tab algn="l" pos="0"/>
              </a:tabLst>
            </a:pPr>
            <a:r>
              <a:rPr b="0" lang="pt-BR" sz="1400" spc="-1" strike="noStrike">
                <a:solidFill>
                  <a:srgbClr val="000000"/>
                </a:solidFill>
                <a:latin typeface="Radio Canada"/>
                <a:ea typeface="Trebuchet MS"/>
              </a:rPr>
              <a:t>O que eu proponho?</a:t>
            </a:r>
            <a:endParaRPr b="0" lang="pt-BR" sz="1400" spc="-1" strike="noStrike">
              <a:latin typeface="Arial"/>
            </a:endParaRPr>
          </a:p>
        </p:txBody>
      </p:sp>
      <p:sp>
        <p:nvSpPr>
          <p:cNvPr id="301" name="Google Shape;155;p19"/>
          <p:cNvSpPr/>
          <p:nvPr/>
        </p:nvSpPr>
        <p:spPr>
          <a:xfrm>
            <a:off x="180000" y="3708000"/>
            <a:ext cx="5110920" cy="1871640"/>
          </a:xfrm>
          <a:prstGeom prst="rect">
            <a:avLst/>
          </a:prstGeom>
          <a:noFill/>
          <a:ln w="0">
            <a:noFill/>
          </a:ln>
        </p:spPr>
        <p:style>
          <a:lnRef idx="0"/>
          <a:fillRef idx="0"/>
          <a:effectRef idx="0"/>
          <a:fontRef idx="minor"/>
        </p:style>
        <p:txBody>
          <a:bodyPr lIns="90000" rIns="90000" tIns="45000" bIns="45000" anchor="t">
            <a:spAutoFit/>
          </a:bodyPr>
          <a:p>
            <a:pPr algn="just">
              <a:lnSpc>
                <a:spcPct val="130000"/>
              </a:lnSpc>
              <a:tabLst>
                <a:tab algn="l" pos="0"/>
              </a:tabLst>
            </a:pPr>
            <a:r>
              <a:rPr b="0" lang="pt-BR" sz="1800" spc="-1" strike="noStrike">
                <a:solidFill>
                  <a:srgbClr val="000000"/>
                </a:solidFill>
                <a:latin typeface="Radio Canada"/>
                <a:ea typeface="Trebuchet MS"/>
              </a:rPr>
              <a:t>	</a:t>
            </a:r>
            <a:r>
              <a:rPr b="0" lang="pt-BR" sz="1800" spc="-1" strike="noStrike">
                <a:solidFill>
                  <a:srgbClr val="000000"/>
                </a:solidFill>
                <a:latin typeface="Radio Canada"/>
                <a:ea typeface="Trebuchet MS"/>
              </a:rPr>
              <a:t>A construção de um banco de dados relacional na nuvem para centralização e organização das informações sobre os preços de produtos em supermercados no país</a:t>
            </a:r>
            <a:endParaRPr b="0" lang="pt-BR" sz="1800" spc="-1" strike="noStrike">
              <a:latin typeface="Arial"/>
            </a:endParaRPr>
          </a:p>
        </p:txBody>
      </p:sp>
      <p:sp>
        <p:nvSpPr>
          <p:cNvPr id="302" name="Fluxograma: Terminação 14"/>
          <p:cNvSpPr/>
          <p:nvPr/>
        </p:nvSpPr>
        <p:spPr>
          <a:xfrm>
            <a:off x="97020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303" name="Fluxograma: Terminação 15"/>
          <p:cNvSpPr/>
          <p:nvPr/>
        </p:nvSpPr>
        <p:spPr>
          <a:xfrm>
            <a:off x="41832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304" name="Fluxograma: Terminação 16"/>
          <p:cNvSpPr/>
          <p:nvPr/>
        </p:nvSpPr>
        <p:spPr>
          <a:xfrm>
            <a:off x="694440" y="323640"/>
            <a:ext cx="238680" cy="91080"/>
          </a:xfrm>
          <a:prstGeom prst="flowChartTerminator">
            <a:avLst/>
          </a:prstGeom>
          <a:solidFill>
            <a:srgbClr val="7ddd00"/>
          </a:solidFill>
          <a:ln w="12700">
            <a:solidFill>
              <a:srgbClr val="7ddd00"/>
            </a:solidFill>
            <a:round/>
          </a:ln>
        </p:spPr>
        <p:style>
          <a:lnRef idx="2">
            <a:schemeClr val="accent1">
              <a:shade val="50000"/>
            </a:schemeClr>
          </a:lnRef>
          <a:fillRef idx="1">
            <a:schemeClr val="accent1"/>
          </a:fillRef>
          <a:effectRef idx="0">
            <a:schemeClr val="accent1"/>
          </a:effectRef>
          <a:fontRef idx="minor"/>
        </p:style>
      </p:sp>
      <p:sp>
        <p:nvSpPr>
          <p:cNvPr id="305" name="Conector reto 10"/>
          <p:cNvSpPr/>
          <p:nvPr/>
        </p:nvSpPr>
        <p:spPr>
          <a:xfrm flipH="1">
            <a:off x="779760" y="1260000"/>
            <a:ext cx="462024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pic>
        <p:nvPicPr>
          <p:cNvPr id="306" name="" descr=""/>
          <p:cNvPicPr/>
          <p:nvPr/>
        </p:nvPicPr>
        <p:blipFill>
          <a:blip r:embed="rId1"/>
          <a:stretch/>
        </p:blipFill>
        <p:spPr>
          <a:xfrm>
            <a:off x="6120000" y="978120"/>
            <a:ext cx="5579640" cy="5321520"/>
          </a:xfrm>
          <a:prstGeom prst="rect">
            <a:avLst/>
          </a:prstGeom>
          <a:ln w="0">
            <a:noFill/>
          </a:ln>
        </p:spPr>
      </p:pic>
    </p:spTree>
  </p:cSld>
  <mc:AlternateContent>
    <mc:Choice Requires="p14">
      <p:transition spd="med" p14:dur="900"/>
    </mc:Choice>
    <mc:Fallback>
      <p:transition spd="med"/>
    </mc:Fallback>
  </mc:AlternateContent>
  <p:timing>
    <p:tnLst>
      <p:par>
        <p:cTn id="198" dur="indefinite" restart="never" nodeType="tmRoot">
          <p:childTnLst>
            <p:seq>
              <p:cTn id="199" dur="indefinite" nodeType="mainSeq">
                <p:childTnLst>
                  <p:par>
                    <p:cTn id="200" fill="hold">
                      <p:stCondLst>
                        <p:cond delay="0"/>
                      </p:stCondLst>
                      <p:childTnLst>
                        <p:par>
                          <p:cTn id="201" fill="hold">
                            <p:stCondLst>
                              <p:cond delay="0"/>
                            </p:stCondLst>
                            <p:childTnLst>
                              <p:par>
                                <p:cTn id="202" nodeType="withEffect" fill="hold" presetClass="entr" presetID="10">
                                  <p:stCondLst>
                                    <p:cond delay="0"/>
                                  </p:stCondLst>
                                  <p:childTnLst>
                                    <p:set>
                                      <p:cBhvr>
                                        <p:cTn id="203" dur="1" fill="hold">
                                          <p:stCondLst>
                                            <p:cond delay="0"/>
                                          </p:stCondLst>
                                        </p:cTn>
                                        <p:tgtEl>
                                          <p:spTgt spid="299"/>
                                        </p:tgtEl>
                                        <p:attrNameLst>
                                          <p:attrName>style.visibility</p:attrName>
                                        </p:attrNameLst>
                                      </p:cBhvr>
                                      <p:to>
                                        <p:strVal val="visible"/>
                                      </p:to>
                                    </p:set>
                                    <p:animEffect filter="fade" transition="in">
                                      <p:cBhvr additive="repl">
                                        <p:cTn id="204" dur="500"/>
                                        <p:tgtEl>
                                          <p:spTgt spid="299"/>
                                        </p:tgtEl>
                                      </p:cBhvr>
                                    </p:animEffect>
                                  </p:childTnLst>
                                </p:cTn>
                              </p:par>
                            </p:childTnLst>
                          </p:cTn>
                        </p:par>
                        <p:par>
                          <p:cTn id="205" fill="hold">
                            <p:stCondLst>
                              <p:cond delay="500"/>
                            </p:stCondLst>
                            <p:childTnLst>
                              <p:par>
                                <p:cTn id="206" nodeType="afterEffect" fill="hold" presetClass="entr" presetID="10">
                                  <p:stCondLst>
                                    <p:cond delay="0"/>
                                  </p:stCondLst>
                                  <p:childTnLst>
                                    <p:set>
                                      <p:cBhvr>
                                        <p:cTn id="207" dur="1" fill="hold">
                                          <p:stCondLst>
                                            <p:cond delay="0"/>
                                          </p:stCondLst>
                                        </p:cTn>
                                        <p:tgtEl>
                                          <p:spTgt spid="300"/>
                                        </p:tgtEl>
                                        <p:attrNameLst>
                                          <p:attrName>style.visibility</p:attrName>
                                        </p:attrNameLst>
                                      </p:cBhvr>
                                      <p:to>
                                        <p:strVal val="visible"/>
                                      </p:to>
                                    </p:set>
                                    <p:animEffect filter="fade" transition="in">
                                      <p:cBhvr additive="repl">
                                        <p:cTn id="208" dur="500"/>
                                        <p:tgtEl>
                                          <p:spTgt spid="300"/>
                                        </p:tgtEl>
                                      </p:cBhvr>
                                    </p:animEffect>
                                  </p:childTnLst>
                                </p:cTn>
                              </p:par>
                            </p:childTnLst>
                          </p:cTn>
                        </p:par>
                        <p:par>
                          <p:cTn id="209" fill="hold">
                            <p:stCondLst>
                              <p:cond delay="1000"/>
                            </p:stCondLst>
                            <p:childTnLst>
                              <p:par>
                                <p:cTn id="210" nodeType="afterEffect" fill="hold" presetClass="entr" presetID="10">
                                  <p:stCondLst>
                                    <p:cond delay="0"/>
                                  </p:stCondLst>
                                  <p:childTnLst>
                                    <p:set>
                                      <p:cBhvr>
                                        <p:cTn id="211" dur="1" fill="hold">
                                          <p:stCondLst>
                                            <p:cond delay="0"/>
                                          </p:stCondLst>
                                        </p:cTn>
                                        <p:tgtEl>
                                          <p:spTgt spid="301"/>
                                        </p:tgtEl>
                                        <p:attrNameLst>
                                          <p:attrName>style.visibility</p:attrName>
                                        </p:attrNameLst>
                                      </p:cBhvr>
                                      <p:to>
                                        <p:strVal val="visible"/>
                                      </p:to>
                                    </p:set>
                                    <p:animEffect filter="fade" transition="in">
                                      <p:cBhvr additive="repl">
                                        <p:cTn id="212" dur="500"/>
                                        <p:tgtEl>
                                          <p:spTgt spid="301"/>
                                        </p:tgtEl>
                                      </p:cBhvr>
                                    </p:animEffect>
                                  </p:childTnLst>
                                </p:cTn>
                              </p:par>
                              <p:par>
                                <p:cTn id="213" nodeType="withEffect" fill="hold" presetClass="entr" presetID="10">
                                  <p:stCondLst>
                                    <p:cond delay="0"/>
                                  </p:stCondLst>
                                  <p:childTnLst>
                                    <p:set>
                                      <p:cBhvr>
                                        <p:cTn id="214" dur="1" fill="hold">
                                          <p:stCondLst>
                                            <p:cond delay="0"/>
                                          </p:stCondLst>
                                        </p:cTn>
                                        <p:tgtEl>
                                          <p:spTgt spid="302"/>
                                        </p:tgtEl>
                                        <p:attrNameLst>
                                          <p:attrName>style.visibility</p:attrName>
                                        </p:attrNameLst>
                                      </p:cBhvr>
                                      <p:to>
                                        <p:strVal val="visible"/>
                                      </p:to>
                                    </p:set>
                                    <p:animEffect filter="fade" transition="in">
                                      <p:cBhvr additive="repl">
                                        <p:cTn id="215" dur="500"/>
                                        <p:tgtEl>
                                          <p:spTgt spid="302"/>
                                        </p:tgtEl>
                                      </p:cBhvr>
                                    </p:animEffect>
                                  </p:childTnLst>
                                </p:cTn>
                              </p:par>
                              <p:par>
                                <p:cTn id="216" nodeType="withEffect" fill="hold" presetClass="entr" presetID="10">
                                  <p:stCondLst>
                                    <p:cond delay="0"/>
                                  </p:stCondLst>
                                  <p:childTnLst>
                                    <p:set>
                                      <p:cBhvr>
                                        <p:cTn id="217" dur="1" fill="hold">
                                          <p:stCondLst>
                                            <p:cond delay="0"/>
                                          </p:stCondLst>
                                        </p:cTn>
                                        <p:tgtEl>
                                          <p:spTgt spid="303"/>
                                        </p:tgtEl>
                                        <p:attrNameLst>
                                          <p:attrName>style.visibility</p:attrName>
                                        </p:attrNameLst>
                                      </p:cBhvr>
                                      <p:to>
                                        <p:strVal val="visible"/>
                                      </p:to>
                                    </p:set>
                                    <p:animEffect filter="fade" transition="in">
                                      <p:cBhvr additive="repl">
                                        <p:cTn id="218" dur="500"/>
                                        <p:tgtEl>
                                          <p:spTgt spid="303"/>
                                        </p:tgtEl>
                                      </p:cBhvr>
                                    </p:animEffect>
                                  </p:childTnLst>
                                </p:cTn>
                              </p:par>
                              <p:par>
                                <p:cTn id="219" nodeType="withEffect" fill="hold" presetClass="entr" presetID="10">
                                  <p:stCondLst>
                                    <p:cond delay="0"/>
                                  </p:stCondLst>
                                  <p:childTnLst>
                                    <p:set>
                                      <p:cBhvr>
                                        <p:cTn id="220" dur="1" fill="hold">
                                          <p:stCondLst>
                                            <p:cond delay="0"/>
                                          </p:stCondLst>
                                        </p:cTn>
                                        <p:tgtEl>
                                          <p:spTgt spid="304"/>
                                        </p:tgtEl>
                                        <p:attrNameLst>
                                          <p:attrName>style.visibility</p:attrName>
                                        </p:attrNameLst>
                                      </p:cBhvr>
                                      <p:to>
                                        <p:strVal val="visible"/>
                                      </p:to>
                                    </p:set>
                                    <p:animEffect filter="fade" transition="in">
                                      <p:cBhvr additive="repl">
                                        <p:cTn id="221" dur="500"/>
                                        <p:tgtEl>
                                          <p:spTgt spid="304"/>
                                        </p:tgtEl>
                                      </p:cBhvr>
                                    </p:animEffect>
                                  </p:childTnLst>
                                </p:cTn>
                              </p:par>
                              <p:par>
                                <p:cTn id="222" nodeType="withEffect" fill="hold" presetClass="entr" presetID="10">
                                  <p:stCondLst>
                                    <p:cond delay="0"/>
                                  </p:stCondLst>
                                  <p:childTnLst>
                                    <p:set>
                                      <p:cBhvr>
                                        <p:cTn id="223" dur="1" fill="hold">
                                          <p:stCondLst>
                                            <p:cond delay="0"/>
                                          </p:stCondLst>
                                        </p:cTn>
                                        <p:tgtEl>
                                          <p:spTgt spid="298"/>
                                        </p:tgtEl>
                                        <p:attrNameLst>
                                          <p:attrName>style.visibility</p:attrName>
                                        </p:attrNameLst>
                                      </p:cBhvr>
                                      <p:to>
                                        <p:strVal val="visible"/>
                                      </p:to>
                                    </p:set>
                                    <p:animEffect filter="fade" transition="in">
                                      <p:cBhvr additive="repl">
                                        <p:cTn id="224" dur="750"/>
                                        <p:tgtEl>
                                          <p:spTgt spid="298"/>
                                        </p:tgtEl>
                                      </p:cBhvr>
                                    </p:animEffect>
                                  </p:childTnLst>
                                </p:cTn>
                              </p:par>
                            </p:childTnLst>
                          </p:cTn>
                        </p:par>
                        <p:par>
                          <p:cTn id="225" fill="hold">
                            <p:stCondLst>
                              <p:cond delay="1750"/>
                            </p:stCondLst>
                            <p:childTnLst>
                              <p:par>
                                <p:cTn id="226" nodeType="afterEffect" fill="hold" presetClass="entr" presetID="10">
                                  <p:stCondLst>
                                    <p:cond delay="0"/>
                                  </p:stCondLst>
                                  <p:childTnLst>
                                    <p:set>
                                      <p:cBhvr>
                                        <p:cTn id="227" dur="1" fill="hold">
                                          <p:stCondLst>
                                            <p:cond delay="0"/>
                                          </p:stCondLst>
                                        </p:cTn>
                                        <p:tgtEl>
                                          <p:spTgt spid="305"/>
                                        </p:tgtEl>
                                        <p:attrNameLst>
                                          <p:attrName>style.visibility</p:attrName>
                                        </p:attrNameLst>
                                      </p:cBhvr>
                                      <p:to>
                                        <p:strVal val="visible"/>
                                      </p:to>
                                    </p:set>
                                    <p:animEffect filter="fade" transition="in">
                                      <p:cBhvr additive="repl">
                                        <p:cTn id="228"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Google Shape;182;p 1"/>
          <p:cNvSpPr/>
          <p:nvPr/>
        </p:nvSpPr>
        <p:spPr>
          <a:xfrm>
            <a:off x="373320" y="2342880"/>
            <a:ext cx="2131200" cy="24350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6378b9"/>
                </a:solidFill>
                <a:latin typeface="Radio Canada"/>
                <a:ea typeface="Trebuchet MS"/>
              </a:rPr>
              <a:t>03.</a:t>
            </a:r>
            <a:endParaRPr b="0" lang="pt-BR" sz="3800" spc="-1" strike="noStrike">
              <a:latin typeface="Arial"/>
            </a:endParaRPr>
          </a:p>
          <a:p>
            <a:pPr>
              <a:lnSpc>
                <a:spcPct val="100000"/>
              </a:lnSpc>
              <a:tabLst>
                <a:tab algn="l" pos="0"/>
              </a:tabLst>
            </a:pPr>
            <a:r>
              <a:rPr b="0" lang="pt-BR" sz="3200" spc="-1" strike="noStrike">
                <a:solidFill>
                  <a:srgbClr val="0d0d0d"/>
                </a:solidFill>
                <a:latin typeface="Radio Canada"/>
                <a:ea typeface="Trebuchet MS"/>
              </a:rPr>
              <a:t>Solução</a:t>
            </a:r>
            <a:endParaRPr b="0" lang="pt-BR" sz="3200" spc="-1" strike="noStrike">
              <a:latin typeface="Arial"/>
            </a:endParaRPr>
          </a:p>
          <a:p>
            <a:pPr>
              <a:lnSpc>
                <a:spcPct val="100000"/>
              </a:lnSpc>
              <a:tabLst>
                <a:tab algn="l" pos="0"/>
              </a:tabLst>
            </a:pPr>
            <a:r>
              <a:rPr b="0" lang="pt-BR" sz="1400" spc="-1" strike="noStrike">
                <a:solidFill>
                  <a:srgbClr val="0d0d0d"/>
                </a:solidFill>
                <a:latin typeface="Radio Canada"/>
                <a:ea typeface="Trebuchet MS"/>
              </a:rPr>
              <a:t>Como funciona o seu produto?</a:t>
            </a:r>
            <a:endParaRPr b="0" lang="pt-BR" sz="1400" spc="-1" strike="noStrike">
              <a:latin typeface="Arial"/>
            </a:endParaRPr>
          </a:p>
          <a:p>
            <a:pPr>
              <a:lnSpc>
                <a:spcPct val="100000"/>
              </a:lnSpc>
              <a:tabLst>
                <a:tab algn="l" pos="0"/>
              </a:tabLst>
            </a:pPr>
            <a:r>
              <a:rPr b="0" lang="pt-BR" sz="1400" spc="-1" strike="noStrike">
                <a:solidFill>
                  <a:srgbClr val="0d0d0d"/>
                </a:solidFill>
                <a:latin typeface="Radio Canada"/>
                <a:ea typeface="Trebuchet MS"/>
              </a:rPr>
              <a:t>Coleta &gt; Processamento &gt;</a:t>
            </a:r>
            <a:endParaRPr b="0" lang="pt-BR" sz="1400" spc="-1" strike="noStrike">
              <a:latin typeface="Arial"/>
            </a:endParaRPr>
          </a:p>
          <a:p>
            <a:pPr>
              <a:lnSpc>
                <a:spcPct val="100000"/>
              </a:lnSpc>
              <a:tabLst>
                <a:tab algn="l" pos="0"/>
              </a:tabLst>
            </a:pPr>
            <a:r>
              <a:rPr b="0" lang="pt-BR" sz="1400" spc="-1" strike="noStrike">
                <a:solidFill>
                  <a:srgbClr val="0d0d0d"/>
                </a:solidFill>
                <a:latin typeface="Radio Canada"/>
                <a:ea typeface="Trebuchet MS"/>
              </a:rPr>
              <a:t>Armazenamento &gt;</a:t>
            </a:r>
            <a:br/>
            <a:r>
              <a:rPr b="0" lang="pt-BR" sz="1400" spc="-1" strike="noStrike">
                <a:solidFill>
                  <a:srgbClr val="0d0d0d"/>
                </a:solidFill>
                <a:latin typeface="Radio Canada"/>
                <a:ea typeface="Trebuchet MS"/>
              </a:rPr>
              <a:t>Disponibilização</a:t>
            </a:r>
            <a:endParaRPr b="0" lang="pt-BR" sz="1400" spc="-1" strike="noStrike">
              <a:latin typeface="Arial"/>
            </a:endParaRPr>
          </a:p>
        </p:txBody>
      </p:sp>
      <p:pic>
        <p:nvPicPr>
          <p:cNvPr id="308" name="Imagem 10" descr=""/>
          <p:cNvPicPr/>
          <p:nvPr/>
        </p:nvPicPr>
        <p:blipFill>
          <a:blip r:embed="rId1"/>
          <a:stretch/>
        </p:blipFill>
        <p:spPr>
          <a:xfrm>
            <a:off x="5670360" y="1814760"/>
            <a:ext cx="357120" cy="3489840"/>
          </a:xfrm>
          <a:prstGeom prst="rect">
            <a:avLst/>
          </a:prstGeom>
          <a:ln w="0">
            <a:noFill/>
          </a:ln>
        </p:spPr>
      </p:pic>
      <p:pic>
        <p:nvPicPr>
          <p:cNvPr id="309" name="Imagem 11" descr=""/>
          <p:cNvPicPr/>
          <p:nvPr/>
        </p:nvPicPr>
        <p:blipFill>
          <a:blip r:embed="rId2"/>
          <a:stretch/>
        </p:blipFill>
        <p:spPr>
          <a:xfrm>
            <a:off x="8743680" y="1814760"/>
            <a:ext cx="357120" cy="3489840"/>
          </a:xfrm>
          <a:prstGeom prst="rect">
            <a:avLst/>
          </a:prstGeom>
          <a:ln w="0">
            <a:noFill/>
          </a:ln>
        </p:spPr>
      </p:pic>
      <p:pic>
        <p:nvPicPr>
          <p:cNvPr id="310" name="Imagem 12" descr=""/>
          <p:cNvPicPr/>
          <p:nvPr/>
        </p:nvPicPr>
        <p:blipFill>
          <a:blip r:embed="rId3"/>
          <a:stretch/>
        </p:blipFill>
        <p:spPr>
          <a:xfrm>
            <a:off x="2599560" y="1813320"/>
            <a:ext cx="23400" cy="3491280"/>
          </a:xfrm>
          <a:prstGeom prst="rect">
            <a:avLst/>
          </a:prstGeom>
          <a:ln w="0">
            <a:noFill/>
          </a:ln>
        </p:spPr>
      </p:pic>
      <p:sp>
        <p:nvSpPr>
          <p:cNvPr id="311" name="Google Shape;178;p 4"/>
          <p:cNvSpPr/>
          <p:nvPr/>
        </p:nvSpPr>
        <p:spPr>
          <a:xfrm>
            <a:off x="4714920" y="1813320"/>
            <a:ext cx="475200" cy="1004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6000" spc="-1" strike="noStrike">
                <a:solidFill>
                  <a:srgbClr val="6378b9"/>
                </a:solidFill>
                <a:latin typeface="Radio Canada"/>
                <a:ea typeface="Trebuchet MS"/>
              </a:rPr>
              <a:t>1</a:t>
            </a:r>
            <a:endParaRPr b="0" lang="pt-BR" sz="6000" spc="-1" strike="noStrike">
              <a:latin typeface="Arial"/>
            </a:endParaRPr>
          </a:p>
        </p:txBody>
      </p:sp>
      <p:sp>
        <p:nvSpPr>
          <p:cNvPr id="312" name="Google Shape;178;p 5"/>
          <p:cNvSpPr/>
          <p:nvPr/>
        </p:nvSpPr>
        <p:spPr>
          <a:xfrm>
            <a:off x="7693920" y="1813320"/>
            <a:ext cx="475200" cy="1004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6000" spc="-1" strike="noStrike">
                <a:solidFill>
                  <a:srgbClr val="6378b9"/>
                </a:solidFill>
                <a:latin typeface="Radio Canada"/>
                <a:ea typeface="Trebuchet MS"/>
              </a:rPr>
              <a:t>2</a:t>
            </a:r>
            <a:endParaRPr b="0" lang="pt-BR" sz="6000" spc="-1" strike="noStrike">
              <a:latin typeface="Arial"/>
            </a:endParaRPr>
          </a:p>
        </p:txBody>
      </p:sp>
      <p:sp>
        <p:nvSpPr>
          <p:cNvPr id="313" name="Google Shape;177;p 4"/>
          <p:cNvSpPr/>
          <p:nvPr/>
        </p:nvSpPr>
        <p:spPr>
          <a:xfrm>
            <a:off x="2778840" y="2733840"/>
            <a:ext cx="2469240" cy="238752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000000"/>
                </a:solidFill>
                <a:latin typeface="Radio Canada"/>
                <a:ea typeface="Trebuchet MS"/>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p:txBody>
      </p:sp>
      <p:sp>
        <p:nvSpPr>
          <p:cNvPr id="314" name="Google Shape;176;p 4"/>
          <p:cNvSpPr/>
          <p:nvPr/>
        </p:nvSpPr>
        <p:spPr>
          <a:xfrm>
            <a:off x="2778840" y="2038320"/>
            <a:ext cx="17485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600" spc="-1" strike="noStrike">
                <a:solidFill>
                  <a:srgbClr val="1a1f20"/>
                </a:solidFill>
                <a:latin typeface="Radio Canada"/>
                <a:ea typeface="Trebuchet MS"/>
              </a:rPr>
              <a:t>Digite seu subtítulo aqui</a:t>
            </a:r>
            <a:endParaRPr b="0" lang="pt-BR" sz="1600" spc="-1" strike="noStrike">
              <a:latin typeface="Arial"/>
            </a:endParaRPr>
          </a:p>
        </p:txBody>
      </p:sp>
      <p:pic>
        <p:nvPicPr>
          <p:cNvPr id="315" name="Imagem 13" descr=""/>
          <p:cNvPicPr/>
          <p:nvPr/>
        </p:nvPicPr>
        <p:blipFill>
          <a:blip r:embed="rId4"/>
          <a:stretch/>
        </p:blipFill>
        <p:spPr>
          <a:xfrm>
            <a:off x="11728800" y="1813320"/>
            <a:ext cx="23400" cy="3491280"/>
          </a:xfrm>
          <a:prstGeom prst="rect">
            <a:avLst/>
          </a:prstGeom>
          <a:ln w="0">
            <a:noFill/>
          </a:ln>
        </p:spPr>
      </p:pic>
      <p:sp>
        <p:nvSpPr>
          <p:cNvPr id="316" name="Google Shape;178;p 6"/>
          <p:cNvSpPr/>
          <p:nvPr/>
        </p:nvSpPr>
        <p:spPr>
          <a:xfrm>
            <a:off x="10756080" y="1813320"/>
            <a:ext cx="475200" cy="1004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6000" spc="-1" strike="noStrike">
                <a:solidFill>
                  <a:srgbClr val="6378b9"/>
                </a:solidFill>
                <a:latin typeface="Radio Canada"/>
                <a:ea typeface="Trebuchet MS"/>
              </a:rPr>
              <a:t>3</a:t>
            </a:r>
            <a:endParaRPr b="0" lang="pt-BR" sz="6000" spc="-1" strike="noStrike">
              <a:latin typeface="Arial"/>
            </a:endParaRPr>
          </a:p>
        </p:txBody>
      </p:sp>
      <p:sp>
        <p:nvSpPr>
          <p:cNvPr id="317" name="Google Shape;176;p 5"/>
          <p:cNvSpPr/>
          <p:nvPr/>
        </p:nvSpPr>
        <p:spPr>
          <a:xfrm>
            <a:off x="5999760" y="2038320"/>
            <a:ext cx="17485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600" spc="-1" strike="noStrike">
                <a:solidFill>
                  <a:srgbClr val="1a1f20"/>
                </a:solidFill>
                <a:latin typeface="Radio Canada"/>
                <a:ea typeface="Trebuchet MS"/>
              </a:rPr>
              <a:t>Digite seu subtítulo aqui</a:t>
            </a:r>
            <a:endParaRPr b="0" lang="pt-BR" sz="1600" spc="-1" strike="noStrike">
              <a:latin typeface="Arial"/>
            </a:endParaRPr>
          </a:p>
        </p:txBody>
      </p:sp>
      <p:sp>
        <p:nvSpPr>
          <p:cNvPr id="318" name="Google Shape;177;p 5"/>
          <p:cNvSpPr/>
          <p:nvPr/>
        </p:nvSpPr>
        <p:spPr>
          <a:xfrm>
            <a:off x="9075960" y="2733840"/>
            <a:ext cx="2485080" cy="238752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000000"/>
                </a:solidFill>
                <a:latin typeface="Radio Canada"/>
                <a:ea typeface="Trebuchet MS"/>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p:txBody>
      </p:sp>
      <p:sp>
        <p:nvSpPr>
          <p:cNvPr id="319" name="Google Shape;176;p 6"/>
          <p:cNvSpPr/>
          <p:nvPr/>
        </p:nvSpPr>
        <p:spPr>
          <a:xfrm>
            <a:off x="9075960" y="2038320"/>
            <a:ext cx="17485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1600" spc="-1" strike="noStrike">
                <a:solidFill>
                  <a:srgbClr val="1a1f20"/>
                </a:solidFill>
                <a:latin typeface="Radio Canada"/>
                <a:ea typeface="Trebuchet MS"/>
              </a:rPr>
              <a:t>Digite seu subtítulo aqui</a:t>
            </a:r>
            <a:endParaRPr b="0" lang="pt-BR" sz="1600" spc="-1" strike="noStrike">
              <a:latin typeface="Arial"/>
            </a:endParaRPr>
          </a:p>
        </p:txBody>
      </p:sp>
      <p:sp>
        <p:nvSpPr>
          <p:cNvPr id="320" name="Google Shape;177;p 6"/>
          <p:cNvSpPr/>
          <p:nvPr/>
        </p:nvSpPr>
        <p:spPr>
          <a:xfrm>
            <a:off x="5999760" y="2733840"/>
            <a:ext cx="2469240" cy="2387520"/>
          </a:xfrm>
          <a:prstGeom prst="rect">
            <a:avLst/>
          </a:prstGeom>
          <a:noFill/>
          <a:ln w="0">
            <a:noFill/>
          </a:ln>
        </p:spPr>
        <p:style>
          <a:lnRef idx="0"/>
          <a:fillRef idx="0"/>
          <a:effectRef idx="0"/>
          <a:fontRef idx="minor"/>
        </p:style>
        <p:txBody>
          <a:bodyPr lIns="90000" rIns="90000" tIns="45000" bIns="45000" anchor="t">
            <a:spAutoFit/>
          </a:bodyPr>
          <a:p>
            <a:pPr>
              <a:lnSpc>
                <a:spcPct val="140000"/>
              </a:lnSpc>
              <a:tabLst>
                <a:tab algn="l" pos="0"/>
              </a:tabLst>
            </a:pPr>
            <a:r>
              <a:rPr b="0" lang="pt-BR" sz="1200" spc="-1" strike="noStrike">
                <a:solidFill>
                  <a:srgbClr val="000000"/>
                </a:solidFill>
                <a:latin typeface="Radio Canada"/>
                <a:ea typeface="Trebuchet MS"/>
              </a:rPr>
              <a:t>Proin suscipit, nunc at commodo ultricies, mi felis porta orci, id cursus dui mi at massa. Nullam sit amet nisi interdum, bibendum est quis, imperdiet justo. Aliquam tempor laoreet est eget efficitur. Ut varius quis arcu quis fringilla.</a:t>
            </a:r>
            <a:endParaRPr b="0" lang="pt-BR" sz="1200" spc="-1" strike="noStrike">
              <a:latin typeface="Arial"/>
            </a:endParaRPr>
          </a:p>
        </p:txBody>
      </p:sp>
      <p:pic>
        <p:nvPicPr>
          <p:cNvPr id="321" name="Imagem 14" descr=""/>
          <p:cNvPicPr/>
          <p:nvPr/>
        </p:nvPicPr>
        <p:blipFill>
          <a:blip r:embed="rId5"/>
          <a:stretch/>
        </p:blipFill>
        <p:spPr>
          <a:xfrm>
            <a:off x="10479960" y="5459760"/>
            <a:ext cx="1503720" cy="924480"/>
          </a:xfrm>
          <a:prstGeom prst="rect">
            <a:avLst/>
          </a:prstGeom>
          <a:ln w="0">
            <a:noFill/>
          </a:ln>
        </p:spPr>
      </p:pic>
      <p:sp>
        <p:nvSpPr>
          <p:cNvPr id="322" name="Conector reto 3"/>
          <p:cNvSpPr/>
          <p:nvPr/>
        </p:nvSpPr>
        <p:spPr>
          <a:xfrm flipH="1">
            <a:off x="7278120" y="859680"/>
            <a:ext cx="4913640" cy="5040"/>
          </a:xfrm>
          <a:prstGeom prst="line">
            <a:avLst/>
          </a:prstGeom>
          <a:ln w="12700">
            <a:solidFill>
              <a:srgbClr val="7ddd00"/>
            </a:solidFill>
            <a:round/>
          </a:ln>
        </p:spPr>
        <p:style>
          <a:lnRef idx="1">
            <a:schemeClr val="accent1"/>
          </a:lnRef>
          <a:fillRef idx="0">
            <a:schemeClr val="accent1"/>
          </a:fillRef>
          <a:effectRef idx="0">
            <a:schemeClr val="accent1"/>
          </a:effectRef>
          <a:fontRef idx="minor"/>
        </p:style>
      </p:sp>
      <p:sp>
        <p:nvSpPr>
          <p:cNvPr id="323" name="Google Shape;162;p 2"/>
          <p:cNvSpPr/>
          <p:nvPr/>
        </p:nvSpPr>
        <p:spPr>
          <a:xfrm>
            <a:off x="0" y="6694200"/>
            <a:ext cx="10479240" cy="163080"/>
          </a:xfrm>
          <a:prstGeom prst="rect">
            <a:avLst/>
          </a:prstGeom>
          <a:solidFill>
            <a:schemeClr val="dk1"/>
          </a:solidFill>
          <a:ln w="0">
            <a:noFill/>
          </a:ln>
        </p:spPr>
        <p:style>
          <a:lnRef idx="0"/>
          <a:fillRef idx="0"/>
          <a:effectRef idx="0"/>
          <a:fontRef idx="minor"/>
        </p:style>
      </p:sp>
      <p:pic>
        <p:nvPicPr>
          <p:cNvPr id="324" name="" descr=""/>
          <p:cNvPicPr/>
          <p:nvPr/>
        </p:nvPicPr>
        <p:blipFill>
          <a:blip r:embed="rId6"/>
          <a:stretch/>
        </p:blipFill>
        <p:spPr>
          <a:xfrm>
            <a:off x="2568960" y="705600"/>
            <a:ext cx="9310680" cy="4840920"/>
          </a:xfrm>
          <a:prstGeom prst="rect">
            <a:avLst/>
          </a:prstGeom>
          <a:ln w="0">
            <a:noFill/>
          </a:ln>
        </p:spPr>
      </p:pic>
    </p:spTree>
  </p:cSld>
  <mc:AlternateContent>
    <mc:Choice Requires="p14">
      <p:transition spd="med" p14:dur="900"/>
    </mc:Choice>
    <mc:Fallback>
      <p:transition spd="med"/>
    </mc:Fallback>
  </mc:AlternateContent>
  <p:timing>
    <p:tnLst>
      <p:par>
        <p:cTn id="229" dur="indefinite" restart="never" nodeType="tmRoot">
          <p:childTnLst>
            <p:seq>
              <p:cTn id="230" dur="indefinite" nodeType="mainSeq">
                <p:childTnLst>
                  <p:par>
                    <p:cTn id="231" fill="hold">
                      <p:stCondLst>
                        <p:cond delay="0"/>
                      </p:stCondLst>
                      <p:childTnLst>
                        <p:par>
                          <p:cTn id="232" fill="hold">
                            <p:stCondLst>
                              <p:cond delay="0"/>
                            </p:stCondLst>
                            <p:childTnLst>
                              <p:par>
                                <p:cTn id="233" nodeType="afterEffect" fill="hold" presetClass="entr" presetID="10">
                                  <p:stCondLst>
                                    <p:cond delay="0"/>
                                  </p:stCondLst>
                                  <p:childTnLst>
                                    <p:set>
                                      <p:cBhvr>
                                        <p:cTn id="234" dur="1" fill="hold">
                                          <p:stCondLst>
                                            <p:cond delay="0"/>
                                          </p:stCondLst>
                                        </p:cTn>
                                        <p:tgtEl>
                                          <p:spTgt spid="307"/>
                                        </p:tgtEl>
                                        <p:attrNameLst>
                                          <p:attrName>style.visibility</p:attrName>
                                        </p:attrNameLst>
                                      </p:cBhvr>
                                      <p:to>
                                        <p:strVal val="visible"/>
                                      </p:to>
                                    </p:set>
                                    <p:animEffect filter="fade" transition="in">
                                      <p:cBhvr additive="repl">
                                        <p:cTn id="235" dur="500"/>
                                        <p:tgtEl>
                                          <p:spTgt spid="307"/>
                                        </p:tgtEl>
                                      </p:cBhvr>
                                    </p:animEffect>
                                  </p:childTnLst>
                                </p:cTn>
                              </p:par>
                              <p:par>
                                <p:cTn id="236" nodeType="withEffect" fill="hold" presetClass="entr" presetID="10">
                                  <p:stCondLst>
                                    <p:cond delay="0"/>
                                  </p:stCondLst>
                                  <p:childTnLst>
                                    <p:set>
                                      <p:cBhvr>
                                        <p:cTn id="237" dur="1" fill="hold">
                                          <p:stCondLst>
                                            <p:cond delay="0"/>
                                          </p:stCondLst>
                                        </p:cTn>
                                        <p:tgtEl>
                                          <p:spTgt spid="311"/>
                                        </p:tgtEl>
                                        <p:attrNameLst>
                                          <p:attrName>style.visibility</p:attrName>
                                        </p:attrNameLst>
                                      </p:cBhvr>
                                      <p:to>
                                        <p:strVal val="visible"/>
                                      </p:to>
                                    </p:set>
                                    <p:animEffect filter="fade" transition="in">
                                      <p:cBhvr additive="repl">
                                        <p:cTn id="238" dur="500"/>
                                        <p:tgtEl>
                                          <p:spTgt spid="311"/>
                                        </p:tgtEl>
                                      </p:cBhvr>
                                    </p:animEffect>
                                  </p:childTnLst>
                                </p:cTn>
                              </p:par>
                              <p:par>
                                <p:cTn id="239" nodeType="withEffect" fill="hold" presetClass="entr" presetID="10">
                                  <p:stCondLst>
                                    <p:cond delay="0"/>
                                  </p:stCondLst>
                                  <p:childTnLst>
                                    <p:set>
                                      <p:cBhvr>
                                        <p:cTn id="240" dur="1" fill="hold">
                                          <p:stCondLst>
                                            <p:cond delay="0"/>
                                          </p:stCondLst>
                                        </p:cTn>
                                        <p:tgtEl>
                                          <p:spTgt spid="312"/>
                                        </p:tgtEl>
                                        <p:attrNameLst>
                                          <p:attrName>style.visibility</p:attrName>
                                        </p:attrNameLst>
                                      </p:cBhvr>
                                      <p:to>
                                        <p:strVal val="visible"/>
                                      </p:to>
                                    </p:set>
                                    <p:animEffect filter="fade" transition="in">
                                      <p:cBhvr additive="repl">
                                        <p:cTn id="241" dur="500"/>
                                        <p:tgtEl>
                                          <p:spTgt spid="312"/>
                                        </p:tgtEl>
                                      </p:cBhvr>
                                    </p:animEffect>
                                  </p:childTnLst>
                                </p:cTn>
                              </p:par>
                              <p:par>
                                <p:cTn id="242" nodeType="withEffect" fill="hold" presetClass="entr" presetID="10">
                                  <p:stCondLst>
                                    <p:cond delay="0"/>
                                  </p:stCondLst>
                                  <p:childTnLst>
                                    <p:set>
                                      <p:cBhvr>
                                        <p:cTn id="243" dur="1" fill="hold">
                                          <p:stCondLst>
                                            <p:cond delay="0"/>
                                          </p:stCondLst>
                                        </p:cTn>
                                        <p:tgtEl>
                                          <p:spTgt spid="313"/>
                                        </p:tgtEl>
                                        <p:attrNameLst>
                                          <p:attrName>style.visibility</p:attrName>
                                        </p:attrNameLst>
                                      </p:cBhvr>
                                      <p:to>
                                        <p:strVal val="visible"/>
                                      </p:to>
                                    </p:set>
                                    <p:animEffect filter="fade" transition="in">
                                      <p:cBhvr additive="repl">
                                        <p:cTn id="244" dur="500"/>
                                        <p:tgtEl>
                                          <p:spTgt spid="313"/>
                                        </p:tgtEl>
                                      </p:cBhvr>
                                    </p:animEffect>
                                  </p:childTnLst>
                                </p:cTn>
                              </p:par>
                              <p:par>
                                <p:cTn id="245" nodeType="withEffect" fill="hold" presetClass="entr" presetID="10">
                                  <p:stCondLst>
                                    <p:cond delay="0"/>
                                  </p:stCondLst>
                                  <p:childTnLst>
                                    <p:set>
                                      <p:cBhvr>
                                        <p:cTn id="246" dur="1" fill="hold">
                                          <p:stCondLst>
                                            <p:cond delay="0"/>
                                          </p:stCondLst>
                                        </p:cTn>
                                        <p:tgtEl>
                                          <p:spTgt spid="314"/>
                                        </p:tgtEl>
                                        <p:attrNameLst>
                                          <p:attrName>style.visibility</p:attrName>
                                        </p:attrNameLst>
                                      </p:cBhvr>
                                      <p:to>
                                        <p:strVal val="visible"/>
                                      </p:to>
                                    </p:set>
                                    <p:animEffect filter="fade" transition="in">
                                      <p:cBhvr additive="repl">
                                        <p:cTn id="247" dur="500"/>
                                        <p:tgtEl>
                                          <p:spTgt spid="314"/>
                                        </p:tgtEl>
                                      </p:cBhvr>
                                    </p:animEffect>
                                  </p:childTnLst>
                                </p:cTn>
                              </p:par>
                              <p:par>
                                <p:cTn id="248" nodeType="withEffect" fill="hold" presetClass="entr" presetID="10">
                                  <p:stCondLst>
                                    <p:cond delay="0"/>
                                  </p:stCondLst>
                                  <p:childTnLst>
                                    <p:set>
                                      <p:cBhvr>
                                        <p:cTn id="249" dur="1" fill="hold">
                                          <p:stCondLst>
                                            <p:cond delay="0"/>
                                          </p:stCondLst>
                                        </p:cTn>
                                        <p:tgtEl>
                                          <p:spTgt spid="316"/>
                                        </p:tgtEl>
                                        <p:attrNameLst>
                                          <p:attrName>style.visibility</p:attrName>
                                        </p:attrNameLst>
                                      </p:cBhvr>
                                      <p:to>
                                        <p:strVal val="visible"/>
                                      </p:to>
                                    </p:set>
                                    <p:animEffect filter="fade" transition="in">
                                      <p:cBhvr additive="repl">
                                        <p:cTn id="250" dur="500"/>
                                        <p:tgtEl>
                                          <p:spTgt spid="316"/>
                                        </p:tgtEl>
                                      </p:cBhvr>
                                    </p:animEffect>
                                  </p:childTnLst>
                                </p:cTn>
                              </p:par>
                              <p:par>
                                <p:cTn id="251" nodeType="withEffect" fill="hold" presetClass="entr" presetID="10">
                                  <p:stCondLst>
                                    <p:cond delay="0"/>
                                  </p:stCondLst>
                                  <p:childTnLst>
                                    <p:set>
                                      <p:cBhvr>
                                        <p:cTn id="252" dur="1" fill="hold">
                                          <p:stCondLst>
                                            <p:cond delay="0"/>
                                          </p:stCondLst>
                                        </p:cTn>
                                        <p:tgtEl>
                                          <p:spTgt spid="317"/>
                                        </p:tgtEl>
                                        <p:attrNameLst>
                                          <p:attrName>style.visibility</p:attrName>
                                        </p:attrNameLst>
                                      </p:cBhvr>
                                      <p:to>
                                        <p:strVal val="visible"/>
                                      </p:to>
                                    </p:set>
                                    <p:animEffect filter="fade" transition="in">
                                      <p:cBhvr additive="repl">
                                        <p:cTn id="253" dur="500"/>
                                        <p:tgtEl>
                                          <p:spTgt spid="317"/>
                                        </p:tgtEl>
                                      </p:cBhvr>
                                    </p:animEffect>
                                  </p:childTnLst>
                                </p:cTn>
                              </p:par>
                              <p:par>
                                <p:cTn id="254" nodeType="withEffect" fill="hold" presetClass="entr" presetID="10">
                                  <p:stCondLst>
                                    <p:cond delay="0"/>
                                  </p:stCondLst>
                                  <p:childTnLst>
                                    <p:set>
                                      <p:cBhvr>
                                        <p:cTn id="255" dur="1" fill="hold">
                                          <p:stCondLst>
                                            <p:cond delay="0"/>
                                          </p:stCondLst>
                                        </p:cTn>
                                        <p:tgtEl>
                                          <p:spTgt spid="318"/>
                                        </p:tgtEl>
                                        <p:attrNameLst>
                                          <p:attrName>style.visibility</p:attrName>
                                        </p:attrNameLst>
                                      </p:cBhvr>
                                      <p:to>
                                        <p:strVal val="visible"/>
                                      </p:to>
                                    </p:set>
                                    <p:animEffect filter="fade" transition="in">
                                      <p:cBhvr additive="repl">
                                        <p:cTn id="256" dur="500"/>
                                        <p:tgtEl>
                                          <p:spTgt spid="318"/>
                                        </p:tgtEl>
                                      </p:cBhvr>
                                    </p:animEffect>
                                  </p:childTnLst>
                                </p:cTn>
                              </p:par>
                              <p:par>
                                <p:cTn id="257" nodeType="withEffect" fill="hold" presetClass="entr" presetID="10">
                                  <p:stCondLst>
                                    <p:cond delay="0"/>
                                  </p:stCondLst>
                                  <p:childTnLst>
                                    <p:set>
                                      <p:cBhvr>
                                        <p:cTn id="258" dur="1" fill="hold">
                                          <p:stCondLst>
                                            <p:cond delay="0"/>
                                          </p:stCondLst>
                                        </p:cTn>
                                        <p:tgtEl>
                                          <p:spTgt spid="319"/>
                                        </p:tgtEl>
                                        <p:attrNameLst>
                                          <p:attrName>style.visibility</p:attrName>
                                        </p:attrNameLst>
                                      </p:cBhvr>
                                      <p:to>
                                        <p:strVal val="visible"/>
                                      </p:to>
                                    </p:set>
                                    <p:animEffect filter="fade" transition="in">
                                      <p:cBhvr additive="repl">
                                        <p:cTn id="259" dur="500"/>
                                        <p:tgtEl>
                                          <p:spTgt spid="319"/>
                                        </p:tgtEl>
                                      </p:cBhvr>
                                    </p:animEffect>
                                  </p:childTnLst>
                                </p:cTn>
                              </p:par>
                              <p:par>
                                <p:cTn id="260" nodeType="withEffect" fill="hold" presetClass="entr" presetID="10">
                                  <p:stCondLst>
                                    <p:cond delay="0"/>
                                  </p:stCondLst>
                                  <p:childTnLst>
                                    <p:set>
                                      <p:cBhvr>
                                        <p:cTn id="261" dur="1" fill="hold">
                                          <p:stCondLst>
                                            <p:cond delay="0"/>
                                          </p:stCondLst>
                                        </p:cTn>
                                        <p:tgtEl>
                                          <p:spTgt spid="320"/>
                                        </p:tgtEl>
                                        <p:attrNameLst>
                                          <p:attrName>style.visibility</p:attrName>
                                        </p:attrNameLst>
                                      </p:cBhvr>
                                      <p:to>
                                        <p:strVal val="visible"/>
                                      </p:to>
                                    </p:set>
                                    <p:animEffect filter="fade" transition="in">
                                      <p:cBhvr additive="repl">
                                        <p:cTn id="262" dur="500"/>
                                        <p:tgtEl>
                                          <p:spTgt spid="320"/>
                                        </p:tgtEl>
                                      </p:cBhvr>
                                    </p:animEffect>
                                  </p:childTnLst>
                                </p:cTn>
                              </p:par>
                            </p:childTnLst>
                          </p:cTn>
                        </p:par>
                        <p:par>
                          <p:cTn id="263" fill="hold">
                            <p:stCondLst>
                              <p:cond delay="500"/>
                            </p:stCondLst>
                            <p:childTnLst>
                              <p:par>
                                <p:cTn id="264" nodeType="afterEffect" fill="hold" presetClass="entr" presetID="10">
                                  <p:stCondLst>
                                    <p:cond delay="0"/>
                                  </p:stCondLst>
                                  <p:childTnLst>
                                    <p:set>
                                      <p:cBhvr>
                                        <p:cTn id="265" dur="1" fill="hold">
                                          <p:stCondLst>
                                            <p:cond delay="0"/>
                                          </p:stCondLst>
                                        </p:cTn>
                                        <p:tgtEl>
                                          <p:spTgt spid="322"/>
                                        </p:tgtEl>
                                        <p:attrNameLst>
                                          <p:attrName>style.visibility</p:attrName>
                                        </p:attrNameLst>
                                      </p:cBhvr>
                                      <p:to>
                                        <p:strVal val="visible"/>
                                      </p:to>
                                    </p:set>
                                    <p:animEffect filter="fade" transition="in">
                                      <p:cBhvr additive="repl">
                                        <p:cTn id="266" dur="5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Google Shape;162;p20"/>
          <p:cNvSpPr/>
          <p:nvPr/>
        </p:nvSpPr>
        <p:spPr>
          <a:xfrm>
            <a:off x="0" y="-18000"/>
            <a:ext cx="12192120" cy="6858000"/>
          </a:xfrm>
          <a:prstGeom prst="rect">
            <a:avLst/>
          </a:prstGeom>
          <a:solidFill>
            <a:schemeClr val="dk1"/>
          </a:solidFill>
          <a:ln w="0">
            <a:noFill/>
          </a:ln>
        </p:spPr>
        <p:style>
          <a:lnRef idx="0"/>
          <a:fillRef idx="0"/>
          <a:effectRef idx="0"/>
          <a:fontRef idx="minor"/>
        </p:style>
      </p:sp>
      <p:sp>
        <p:nvSpPr>
          <p:cNvPr id="326" name="Google Shape;163;p20"/>
          <p:cNvSpPr/>
          <p:nvPr/>
        </p:nvSpPr>
        <p:spPr>
          <a:xfrm>
            <a:off x="0" y="-76680"/>
            <a:ext cx="4208040" cy="1516680"/>
          </a:xfrm>
          <a:prstGeom prst="rect">
            <a:avLst/>
          </a:prstGeom>
          <a:noFill/>
          <a:ln w="0">
            <a:noFill/>
          </a:ln>
        </p:spPr>
        <p:style>
          <a:lnRef idx="0"/>
          <a:fillRef idx="0"/>
          <a:effectRef idx="0"/>
          <a:fontRef idx="minor"/>
        </p:style>
        <p:txBody>
          <a:bodyPr lIns="90000" rIns="90000" tIns="45000" bIns="45000" anchor="t">
            <a:spAutoFit/>
          </a:bodyPr>
          <a:p>
            <a:pPr>
              <a:lnSpc>
                <a:spcPct val="130000"/>
              </a:lnSpc>
              <a:tabLst>
                <a:tab algn="l" pos="0"/>
              </a:tabLst>
            </a:pPr>
            <a:r>
              <a:rPr b="0" lang="pt-BR" sz="3600" spc="-1" strike="noStrike">
                <a:solidFill>
                  <a:srgbClr val="7ddd00"/>
                </a:solidFill>
                <a:latin typeface="Radio Canada"/>
                <a:ea typeface="Trebuchet MS"/>
              </a:rPr>
              <a:t>04.</a:t>
            </a:r>
            <a:endParaRPr b="0" lang="pt-BR" sz="3600" spc="-1" strike="noStrike">
              <a:latin typeface="Arial"/>
            </a:endParaRPr>
          </a:p>
          <a:p>
            <a:pPr>
              <a:lnSpc>
                <a:spcPct val="130000"/>
              </a:lnSpc>
              <a:tabLst>
                <a:tab algn="l" pos="0"/>
              </a:tabLst>
            </a:pPr>
            <a:r>
              <a:rPr b="0" lang="pt-BR" sz="3600" spc="-1" strike="noStrike">
                <a:solidFill>
                  <a:srgbClr val="ffffff"/>
                </a:solidFill>
                <a:latin typeface="Radio Canada"/>
                <a:ea typeface="Trebuchet MS"/>
              </a:rPr>
              <a:t>Diferencial</a:t>
            </a:r>
            <a:endParaRPr b="0" lang="pt-BR" sz="3600" spc="-1" strike="noStrike">
              <a:latin typeface="Arial"/>
            </a:endParaRPr>
          </a:p>
        </p:txBody>
      </p:sp>
      <p:sp>
        <p:nvSpPr>
          <p:cNvPr id="327" name="Google Shape;166;p20"/>
          <p:cNvSpPr/>
          <p:nvPr/>
        </p:nvSpPr>
        <p:spPr>
          <a:xfrm flipH="1" rot="5400000">
            <a:off x="-70560" y="3382920"/>
            <a:ext cx="1114560" cy="135360"/>
          </a:xfrm>
          <a:prstGeom prst="rect">
            <a:avLst/>
          </a:prstGeom>
          <a:solidFill>
            <a:srgbClr val="7ddd00"/>
          </a:solidFill>
          <a:ln w="0">
            <a:noFill/>
          </a:ln>
        </p:spPr>
        <p:style>
          <a:lnRef idx="0"/>
          <a:fillRef idx="0"/>
          <a:effectRef idx="0"/>
          <a:fontRef idx="minor"/>
        </p:style>
      </p:sp>
      <p:pic>
        <p:nvPicPr>
          <p:cNvPr id="328" name="Imagem 8" descr=""/>
          <p:cNvPicPr/>
          <p:nvPr/>
        </p:nvPicPr>
        <p:blipFill>
          <a:blip r:embed="rId1"/>
          <a:stretch/>
        </p:blipFill>
        <p:spPr>
          <a:xfrm>
            <a:off x="10413360" y="5450400"/>
            <a:ext cx="1503720" cy="924480"/>
          </a:xfrm>
          <a:prstGeom prst="rect">
            <a:avLst/>
          </a:prstGeom>
          <a:ln w="0">
            <a:noFill/>
          </a:ln>
        </p:spPr>
      </p:pic>
      <p:sp>
        <p:nvSpPr>
          <p:cNvPr id="329" name="Conector reto 13"/>
          <p:cNvSpPr/>
          <p:nvPr/>
        </p:nvSpPr>
        <p:spPr>
          <a:xfrm flipH="1">
            <a:off x="9731520" y="942840"/>
            <a:ext cx="2460240" cy="360"/>
          </a:xfrm>
          <a:prstGeom prst="line">
            <a:avLst/>
          </a:prstGeom>
          <a:ln>
            <a:solidFill>
              <a:srgbClr val="7ddd00"/>
            </a:solidFill>
            <a:round/>
          </a:ln>
        </p:spPr>
        <p:style>
          <a:lnRef idx="1">
            <a:schemeClr val="accent1"/>
          </a:lnRef>
          <a:fillRef idx="0">
            <a:schemeClr val="accent1"/>
          </a:fillRef>
          <a:effectRef idx="0">
            <a:schemeClr val="accent1"/>
          </a:effectRef>
          <a:fontRef idx="minor"/>
        </p:style>
      </p:sp>
      <p:sp>
        <p:nvSpPr>
          <p:cNvPr id="330" name="Google Shape;168;p20"/>
          <p:cNvSpPr/>
          <p:nvPr/>
        </p:nvSpPr>
        <p:spPr>
          <a:xfrm>
            <a:off x="2223000" y="5280120"/>
            <a:ext cx="2990880" cy="651960"/>
          </a:xfrm>
          <a:prstGeom prst="rect">
            <a:avLst/>
          </a:prstGeom>
          <a:noFill/>
          <a:ln w="0">
            <a:noFill/>
          </a:ln>
        </p:spPr>
        <p:style>
          <a:lnRef idx="0"/>
          <a:fillRef idx="0"/>
          <a:effectRef idx="0"/>
          <a:fontRef idx="minor"/>
        </p:style>
        <p:txBody>
          <a:bodyPr lIns="90000" rIns="90000" tIns="45000" bIns="45000" anchor="t">
            <a:noAutofit/>
          </a:bodyPr>
          <a:p>
            <a:pPr algn="ctr">
              <a:lnSpc>
                <a:spcPct val="130000"/>
              </a:lnSpc>
              <a:tabLst>
                <a:tab algn="l" pos="0"/>
              </a:tabLst>
            </a:pPr>
            <a:endParaRPr b="0" lang="pt-BR" sz="1800" spc="-1" strike="noStrike">
              <a:latin typeface="Arial"/>
            </a:endParaRPr>
          </a:p>
          <a:p>
            <a:pPr>
              <a:lnSpc>
                <a:spcPct val="130000"/>
              </a:lnSpc>
              <a:tabLst>
                <a:tab algn="l" pos="0"/>
              </a:tabLst>
            </a:pPr>
            <a:endParaRPr b="0" lang="pt-BR" sz="1800" spc="-1" strike="noStrike">
              <a:latin typeface="Arial"/>
            </a:endParaRPr>
          </a:p>
        </p:txBody>
      </p:sp>
      <p:graphicFrame>
        <p:nvGraphicFramePr>
          <p:cNvPr id="331" name=""/>
          <p:cNvGraphicFramePr/>
          <p:nvPr/>
        </p:nvGraphicFramePr>
        <p:xfrm>
          <a:off x="900000" y="1620000"/>
          <a:ext cx="9720000" cy="5176080"/>
        </p:xfrm>
        <a:graphic>
          <a:graphicData uri="http://schemas.openxmlformats.org/drawingml/2006/table">
            <a:tbl>
              <a:tblPr/>
              <a:tblGrid>
                <a:gridCol w="2157840"/>
                <a:gridCol w="3779640"/>
                <a:gridCol w="3782520"/>
              </a:tblGrid>
              <a:tr h="316440">
                <a:tc>
                  <a:txBody>
                    <a:bodyPr lIns="90000" rIns="90000" tIns="46800" bIns="46800" anchor="t">
                      <a:noAutofit/>
                    </a:bodyPr>
                    <a:p>
                      <a:pPr algn="ctr"/>
                      <a:r>
                        <a:rPr b="0" lang="pt-BR" sz="1400" spc="-1" strike="noStrike">
                          <a:latin typeface="Arial"/>
                        </a:rPr>
                        <a:t>Aspectos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r>
                        <a:rPr b="0" lang="pt-BR" sz="1400" spc="-1" strike="noStrike">
                          <a:latin typeface="Arial"/>
                        </a:rPr>
                        <a:t>Coleta manual / Scripts </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r>
                        <a:rPr b="0" lang="pt-BR" sz="1400" spc="-1" strike="noStrike">
                          <a:latin typeface="Arial"/>
                        </a:rPr>
                        <a:t>Solução proposta</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528840">
                <a:tc>
                  <a:txBody>
                    <a:bodyPr lIns="90000" rIns="90000" tIns="46800" bIns="46800" anchor="t">
                      <a:noAutofit/>
                    </a:bodyPr>
                    <a:p>
                      <a:pPr algn="ctr"/>
                      <a:r>
                        <a:rPr b="0" lang="pt-BR" sz="1400" spc="-1" strike="noStrike">
                          <a:latin typeface="Arial"/>
                        </a:rPr>
                        <a:t>Armazenamento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Descentralizado</a:t>
                      </a:r>
                      <a:endParaRPr b="0" lang="pt-BR" sz="1400" spc="-1" strike="noStrike">
                        <a:latin typeface="Arial"/>
                      </a:endParaRPr>
                    </a:p>
                    <a:p>
                      <a:pPr algn="ctr"/>
                      <a:r>
                        <a:rPr b="0" lang="pt-BR" sz="1400" spc="-1" strike="noStrike">
                          <a:latin typeface="Arial"/>
                        </a:rPr>
                        <a:t>Planilhas e bancos de dados pessoais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Centralizada</a:t>
                      </a:r>
                      <a:endParaRPr b="0" lang="pt-BR" sz="1400" spc="-1" strike="noStrike">
                        <a:latin typeface="Arial"/>
                      </a:endParaRPr>
                    </a:p>
                    <a:p>
                      <a:pPr algn="ctr"/>
                      <a:r>
                        <a:rPr b="0" lang="pt-BR" sz="1400" spc="-1" strike="noStrike">
                          <a:latin typeface="Arial"/>
                        </a:rPr>
                        <a:t>Banco de dados relacional nuvem </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72600">
                <a:tc>
                  <a:txBody>
                    <a:bodyPr lIns="90000" rIns="90000" tIns="46800" bIns="46800" anchor="t">
                      <a:noAutofit/>
                    </a:bodyPr>
                    <a:p>
                      <a:pPr algn="ctr"/>
                      <a:r>
                        <a:rPr b="0" lang="pt-BR" sz="1400" spc="-1" strike="noStrike">
                          <a:latin typeface="Arial"/>
                        </a:rPr>
                        <a:t>Acesso a informação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Acesso difícil e sem controle</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Acesso controlado e facilitado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39840">
                <a:tc>
                  <a:txBody>
                    <a:bodyPr lIns="90000" rIns="90000" tIns="46800" bIns="46800" anchor="t">
                      <a:noAutofit/>
                    </a:bodyPr>
                    <a:p>
                      <a:pPr algn="ctr"/>
                      <a:r>
                        <a:rPr b="0" lang="pt-BR" sz="1400" spc="-1" strike="noStrike">
                          <a:latin typeface="Arial"/>
                        </a:rPr>
                        <a:t>Precisão coleta</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Propenso a erros (Variável)</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Consistente</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6280">
                <a:tc>
                  <a:txBody>
                    <a:bodyPr lIns="90000" rIns="90000" tIns="46800" bIns="46800" anchor="t">
                      <a:noAutofit/>
                    </a:bodyPr>
                    <a:p>
                      <a:pPr algn="ctr"/>
                      <a:r>
                        <a:rPr b="0" lang="pt-BR" sz="1400" spc="-1" strike="noStrike">
                          <a:latin typeface="Arial"/>
                        </a:rPr>
                        <a:t>Automação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Manual / Limitado e dependência humana</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Automatizado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4840">
                <a:tc>
                  <a:txBody>
                    <a:bodyPr lIns="90000" rIns="90000" tIns="46800" bIns="46800" anchor="t">
                      <a:noAutofit/>
                    </a:bodyPr>
                    <a:p>
                      <a:pPr algn="ctr"/>
                      <a:r>
                        <a:rPr b="0" lang="pt-BR" sz="1400" spc="-1" strike="noStrike">
                          <a:latin typeface="Arial"/>
                        </a:rPr>
                        <a:t>Processo de coleta</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Lento / Manual</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Rápido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76280">
                <a:tc>
                  <a:txBody>
                    <a:bodyPr lIns="90000" rIns="90000" tIns="46800" bIns="46800" anchor="t">
                      <a:noAutofit/>
                    </a:bodyPr>
                    <a:p>
                      <a:pPr algn="ctr"/>
                      <a:r>
                        <a:rPr b="0" lang="pt-BR" sz="1400" spc="-1" strike="noStrike">
                          <a:latin typeface="Arial"/>
                        </a:rPr>
                        <a:t>Execução da coleta</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Intervenção diária e risco de esquecimento</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Coleta agendada</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97080">
                <a:tc>
                  <a:txBody>
                    <a:bodyPr lIns="90000" rIns="90000" tIns="46800" bIns="46800" anchor="t">
                      <a:noAutofit/>
                    </a:bodyPr>
                    <a:p>
                      <a:pPr algn="ctr"/>
                      <a:r>
                        <a:rPr b="0" lang="pt-BR" sz="1400" spc="-1" strike="noStrike">
                          <a:latin typeface="Arial"/>
                        </a:rPr>
                        <a:t>Gestão de erros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Inexistente / Manual</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Sistema de alerta em caso de falha em coletores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00240">
                <a:tc>
                  <a:txBody>
                    <a:bodyPr lIns="90000" rIns="90000" tIns="46800" bIns="46800" anchor="t">
                      <a:noAutofit/>
                    </a:bodyPr>
                    <a:p>
                      <a:pPr algn="ctr"/>
                      <a:r>
                        <a:rPr b="0" lang="pt-BR" sz="1400" spc="-1" strike="noStrike">
                          <a:latin typeface="Arial"/>
                        </a:rPr>
                        <a:t>Escalabilidade</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Difícil adicionar mercados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Fácil adição de novos mercados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3960">
                <a:tc>
                  <a:txBody>
                    <a:bodyPr lIns="90000" rIns="90000" tIns="46800" bIns="46800" anchor="t">
                      <a:noAutofit/>
                    </a:bodyPr>
                    <a:p>
                      <a:pPr algn="ctr"/>
                      <a:r>
                        <a:rPr b="0" lang="pt-BR" sz="1400" spc="-1" strike="noStrike">
                          <a:latin typeface="Arial"/>
                        </a:rPr>
                        <a:t>Disponibilidade</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Difícil</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400" spc="-1" strike="noStrike">
                          <a:latin typeface="Arial"/>
                        </a:rPr>
                        <a:t>Ambiente nuvem com alta disponibilidade</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16000">
                <a:tc>
                  <a:txBody>
                    <a:bodyPr lIns="90000" rIns="90000" tIns="46800" bIns="46800" anchor="t">
                      <a:noAutofit/>
                    </a:bodyPr>
                    <a:p>
                      <a:pPr algn="ctr"/>
                      <a:r>
                        <a:rPr b="0" lang="pt-BR" sz="1400" spc="-1" strike="noStrike">
                          <a:latin typeface="Arial"/>
                        </a:rPr>
                        <a:t>Consultas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Necessário ETL</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400" spc="-1" strike="noStrike">
                          <a:latin typeface="Arial"/>
                        </a:rPr>
                        <a:t>Consultas SQL diretas</a:t>
                      </a:r>
                      <a:endParaRPr b="0" lang="pt-BR"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transition spd="slow">
    <p:push dir="l"/>
  </p:transition>
  <p:timing>
    <p:tnLst>
      <p:par>
        <p:cTn id="267" dur="indefinite" restart="never" nodeType="tmRoot">
          <p:childTnLst>
            <p:seq>
              <p:cTn id="268" dur="indefinite" nodeType="mainSeq">
                <p:childTnLst>
                  <p:par>
                    <p:cTn id="269" fill="hold">
                      <p:stCondLst>
                        <p:cond delay="0"/>
                      </p:stCondLst>
                      <p:childTnLst>
                        <p:par>
                          <p:cTn id="270" fill="hold">
                            <p:stCondLst>
                              <p:cond delay="0"/>
                            </p:stCondLst>
                            <p:childTnLst>
                              <p:par>
                                <p:cTn id="271" nodeType="withEffect" fill="hold" presetClass="entr" presetID="10">
                                  <p:stCondLst>
                                    <p:cond delay="0"/>
                                  </p:stCondLst>
                                  <p:childTnLst>
                                    <p:set>
                                      <p:cBhvr>
                                        <p:cTn id="272" dur="1" fill="hold">
                                          <p:stCondLst>
                                            <p:cond delay="0"/>
                                          </p:stCondLst>
                                        </p:cTn>
                                        <p:tgtEl>
                                          <p:spTgt spid="326"/>
                                        </p:tgtEl>
                                        <p:attrNameLst>
                                          <p:attrName>style.visibility</p:attrName>
                                        </p:attrNameLst>
                                      </p:cBhvr>
                                      <p:to>
                                        <p:strVal val="visible"/>
                                      </p:to>
                                    </p:set>
                                    <p:animEffect filter="fade" transition="in">
                                      <p:cBhvr additive="repl">
                                        <p:cTn id="273" dur="500"/>
                                        <p:tgtEl>
                                          <p:spTgt spid="326"/>
                                        </p:tgtEl>
                                      </p:cBhvr>
                                    </p:animEffect>
                                  </p:childTnLst>
                                </p:cTn>
                              </p:par>
                            </p:childTnLst>
                          </p:cTn>
                        </p:par>
                        <p:par>
                          <p:cTn id="274" fill="hold">
                            <p:stCondLst>
                              <p:cond delay="500"/>
                            </p:stCondLst>
                            <p:childTnLst>
                              <p:par>
                                <p:cTn id="275" nodeType="afterEffect" fill="hold" presetClass="entr" presetID="10">
                                  <p:stCondLst>
                                    <p:cond delay="0"/>
                                  </p:stCondLst>
                                  <p:childTnLst>
                                    <p:set>
                                      <p:cBhvr>
                                        <p:cTn id="276" dur="1" fill="hold">
                                          <p:stCondLst>
                                            <p:cond delay="0"/>
                                          </p:stCondLst>
                                        </p:cTn>
                                        <p:tgtEl>
                                          <p:spTgt spid="329"/>
                                        </p:tgtEl>
                                        <p:attrNameLst>
                                          <p:attrName>style.visibility</p:attrName>
                                        </p:attrNameLst>
                                      </p:cBhvr>
                                      <p:to>
                                        <p:strVal val="visible"/>
                                      </p:to>
                                    </p:set>
                                    <p:animEffect filter="fade" transition="in">
                                      <p:cBhvr additive="repl">
                                        <p:cTn id="277"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Google Shape;182;p21"/>
          <p:cNvSpPr/>
          <p:nvPr/>
        </p:nvSpPr>
        <p:spPr>
          <a:xfrm>
            <a:off x="373320" y="2342880"/>
            <a:ext cx="2131200" cy="115704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pt-BR" sz="3800" spc="-1" strike="noStrike">
                <a:solidFill>
                  <a:srgbClr val="6378b9"/>
                </a:solidFill>
                <a:latin typeface="Radio Canada"/>
                <a:ea typeface="Trebuchet MS"/>
              </a:rPr>
              <a:t>05.</a:t>
            </a:r>
            <a:endParaRPr b="0" lang="pt-BR" sz="3800" spc="-1" strike="noStrike">
              <a:latin typeface="Arial"/>
            </a:endParaRPr>
          </a:p>
          <a:p>
            <a:pPr>
              <a:lnSpc>
                <a:spcPct val="100000"/>
              </a:lnSpc>
              <a:tabLst>
                <a:tab algn="l" pos="0"/>
              </a:tabLst>
            </a:pPr>
            <a:r>
              <a:rPr b="0" lang="pt-BR" sz="3200" spc="-1" strike="noStrike">
                <a:solidFill>
                  <a:srgbClr val="0d0d0d"/>
                </a:solidFill>
                <a:latin typeface="Radio Canada"/>
                <a:ea typeface="Trebuchet MS"/>
              </a:rPr>
              <a:t>Impacto</a:t>
            </a:r>
            <a:endParaRPr b="0" lang="pt-BR" sz="3200" spc="-1" strike="noStrike">
              <a:latin typeface="Arial"/>
            </a:endParaRPr>
          </a:p>
        </p:txBody>
      </p:sp>
      <p:pic>
        <p:nvPicPr>
          <p:cNvPr id="333" name="Imagem 58" descr=""/>
          <p:cNvPicPr/>
          <p:nvPr/>
        </p:nvPicPr>
        <p:blipFill>
          <a:blip r:embed="rId1"/>
          <a:stretch/>
        </p:blipFill>
        <p:spPr>
          <a:xfrm>
            <a:off x="10479960" y="5459760"/>
            <a:ext cx="1503720" cy="924480"/>
          </a:xfrm>
          <a:prstGeom prst="rect">
            <a:avLst/>
          </a:prstGeom>
          <a:ln w="0">
            <a:noFill/>
          </a:ln>
        </p:spPr>
      </p:pic>
      <p:sp>
        <p:nvSpPr>
          <p:cNvPr id="334" name="Conector reto 63"/>
          <p:cNvSpPr/>
          <p:nvPr/>
        </p:nvSpPr>
        <p:spPr>
          <a:xfrm flipH="1">
            <a:off x="7278120" y="859680"/>
            <a:ext cx="4913640" cy="5040"/>
          </a:xfrm>
          <a:prstGeom prst="line">
            <a:avLst/>
          </a:prstGeom>
          <a:ln w="12700">
            <a:solidFill>
              <a:srgbClr val="7ddd00"/>
            </a:solidFill>
            <a:round/>
          </a:ln>
        </p:spPr>
        <p:style>
          <a:lnRef idx="1">
            <a:schemeClr val="accent1"/>
          </a:lnRef>
          <a:fillRef idx="0">
            <a:schemeClr val="accent1"/>
          </a:fillRef>
          <a:effectRef idx="0">
            <a:schemeClr val="accent1"/>
          </a:effectRef>
          <a:fontRef idx="minor"/>
        </p:style>
      </p:sp>
      <p:sp>
        <p:nvSpPr>
          <p:cNvPr id="335" name="Google Shape;162;p20"/>
          <p:cNvSpPr/>
          <p:nvPr/>
        </p:nvSpPr>
        <p:spPr>
          <a:xfrm>
            <a:off x="0" y="6694200"/>
            <a:ext cx="10479240" cy="163080"/>
          </a:xfrm>
          <a:prstGeom prst="rect">
            <a:avLst/>
          </a:prstGeom>
          <a:solidFill>
            <a:schemeClr val="dk1"/>
          </a:solidFill>
          <a:ln w="0">
            <a:noFill/>
          </a:ln>
        </p:spPr>
        <p:style>
          <a:lnRef idx="0"/>
          <a:fillRef idx="0"/>
          <a:effectRef idx="0"/>
          <a:fontRef idx="minor"/>
        </p:style>
      </p:sp>
      <p:graphicFrame>
        <p:nvGraphicFramePr>
          <p:cNvPr id="336" name=""/>
          <p:cNvGraphicFramePr/>
          <p:nvPr/>
        </p:nvGraphicFramePr>
        <p:xfrm>
          <a:off x="2160000" y="532800"/>
          <a:ext cx="8456040" cy="5759280"/>
        </p:xfrm>
        <a:graphic>
          <a:graphicData uri="http://schemas.openxmlformats.org/drawingml/2006/table">
            <a:tbl>
              <a:tblPr/>
              <a:tblGrid>
                <a:gridCol w="2990520"/>
                <a:gridCol w="5465160"/>
              </a:tblGrid>
              <a:tr h="722160">
                <a:tc>
                  <a:txBody>
                    <a:bodyPr lIns="90000" rIns="90000" tIns="46800" bIns="46800" anchor="t">
                      <a:noAutofit/>
                    </a:bodyPr>
                    <a:p>
                      <a:pPr algn="ctr"/>
                      <a:r>
                        <a:rPr b="0" lang="pt-BR" sz="1600" spc="-1" strike="noStrike">
                          <a:latin typeface="Arial"/>
                        </a:rPr>
                        <a:t>Impactos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pPr algn="ctr"/>
                      <a:r>
                        <a:rPr b="0" lang="pt-BR" sz="1600" spc="-1" strike="noStrike">
                          <a:latin typeface="Arial"/>
                        </a:rPr>
                        <a:t>Descrição</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22160">
                <a:tc>
                  <a:txBody>
                    <a:bodyPr lIns="90000" rIns="90000" tIns="46800" bIns="46800" anchor="t">
                      <a:noAutofit/>
                    </a:bodyPr>
                    <a:p>
                      <a:pPr algn="ctr"/>
                      <a:r>
                        <a:rPr b="0" lang="pt-BR" sz="1600" spc="-1" strike="noStrike">
                          <a:latin typeface="Arial"/>
                        </a:rPr>
                        <a:t>Eficiência operacional</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600" spc="-1" strike="noStrike">
                          <a:latin typeface="Arial"/>
                        </a:rPr>
                        <a:t>Agiliza a coleta de dados, reduzindo o tempo e esforço anteriormente gastos.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22160">
                <a:tc>
                  <a:txBody>
                    <a:bodyPr lIns="90000" rIns="90000" tIns="46800" bIns="46800" anchor="t">
                      <a:noAutofit/>
                    </a:bodyPr>
                    <a:p>
                      <a:pPr algn="ctr"/>
                      <a:r>
                        <a:rPr b="0" lang="pt-BR" sz="1600" spc="-1" strike="noStrike">
                          <a:latin typeface="Arial"/>
                        </a:rPr>
                        <a:t>Qualidade dos dados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600" spc="-1" strike="noStrike">
                          <a:latin typeface="Arial"/>
                        </a:rPr>
                        <a:t>Garante dados mais precisos e completos, evitando falhas e discrepâncias.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22160">
                <a:tc>
                  <a:txBody>
                    <a:bodyPr lIns="90000" rIns="90000" tIns="46800" bIns="46800" anchor="t">
                      <a:noAutofit/>
                    </a:bodyPr>
                    <a:p>
                      <a:pPr algn="ctr"/>
                      <a:r>
                        <a:rPr b="0" lang="pt-BR" sz="1600" spc="-1" strike="noStrike">
                          <a:latin typeface="Arial"/>
                        </a:rPr>
                        <a:t>Geração de relatórios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600" spc="-1" strike="noStrike">
                          <a:latin typeface="Arial"/>
                        </a:rPr>
                        <a:t>Facilita a geração de relatórios e aumenta a qualidade dos mesmos.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22160">
                <a:tc>
                  <a:txBody>
                    <a:bodyPr lIns="90000" rIns="90000" tIns="46800" bIns="46800" anchor="t">
                      <a:noAutofit/>
                    </a:bodyPr>
                    <a:p>
                      <a:pPr algn="ctr"/>
                      <a:r>
                        <a:rPr b="0" lang="pt-BR" sz="1600" spc="-1" strike="noStrike">
                          <a:latin typeface="Arial"/>
                        </a:rPr>
                        <a:t>Visibilidade do mercado</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600" spc="-1" strike="noStrike">
                          <a:latin typeface="Arial"/>
                        </a:rPr>
                        <a:t>Proporciona uma visão macro e unificada do mercado, permitindo identificar tendências e padrões.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22160">
                <a:tc>
                  <a:txBody>
                    <a:bodyPr lIns="90000" rIns="90000" tIns="46800" bIns="46800" anchor="t">
                      <a:noAutofit/>
                    </a:bodyPr>
                    <a:p>
                      <a:pPr algn="ctr"/>
                      <a:r>
                        <a:rPr b="0" lang="pt-BR" sz="1600" spc="-1" strike="noStrike">
                          <a:latin typeface="Arial"/>
                        </a:rPr>
                        <a:t>Flexibilidade e escalabilidade</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600" spc="-1" strike="noStrike">
                          <a:latin typeface="Arial"/>
                        </a:rPr>
                        <a:t>Adapta-se facilmente a mudanças e suporta expansão para novos mercados sem dificuldades.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22160">
                <a:tc>
                  <a:txBody>
                    <a:bodyPr lIns="90000" rIns="90000" tIns="46800" bIns="46800" anchor="t">
                      <a:noAutofit/>
                    </a:bodyPr>
                    <a:p>
                      <a:pPr algn="ctr"/>
                      <a:r>
                        <a:rPr b="0" lang="pt-BR" sz="1600" spc="-1" strike="noStrike">
                          <a:latin typeface="Arial"/>
                        </a:rPr>
                        <a:t>Redução de erros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r>
                        <a:rPr b="0" lang="pt-BR" sz="1600" spc="-1" strike="noStrike">
                          <a:latin typeface="Arial"/>
                        </a:rPr>
                        <a:t>Minimiza erros humanos associados à coleta manual, garantindo consistência e confiabilidade.</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22160">
                <a:tc>
                  <a:txBody>
                    <a:bodyPr lIns="90000" rIns="90000" tIns="46800" bIns="46800" anchor="t">
                      <a:noAutofit/>
                    </a:bodyPr>
                    <a:p>
                      <a:pPr algn="ctr"/>
                      <a:r>
                        <a:rPr b="0" lang="pt-BR" sz="1600" spc="-1" strike="noStrike">
                          <a:latin typeface="Arial"/>
                        </a:rPr>
                        <a:t>Economia de tempo e recursos</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r>
                        <a:rPr b="0" lang="pt-BR" sz="1600" spc="-1" strike="noStrike">
                          <a:latin typeface="Arial"/>
                        </a:rPr>
                        <a:t>Reduz significantemente o tempo despendido na coleta e análise, otimizando o uso de recursos. </a:t>
                      </a:r>
                      <a:endParaRPr b="0" lang="pt-BR" sz="1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med" p14:dur="900"/>
    </mc:Choice>
    <mc:Fallback>
      <p:transition spd="med"/>
    </mc:Fallback>
  </mc:AlternateContent>
  <p:timing>
    <p:tnLst>
      <p:par>
        <p:cTn id="278" dur="indefinite" restart="never" nodeType="tmRoot">
          <p:childTnLst>
            <p:seq>
              <p:cTn id="279" dur="indefinite" nodeType="mainSeq">
                <p:childTnLst>
                  <p:par>
                    <p:cTn id="280" fill="hold">
                      <p:stCondLst>
                        <p:cond delay="0"/>
                      </p:stCondLst>
                      <p:childTnLst>
                        <p:par>
                          <p:cTn id="281" fill="hold">
                            <p:stCondLst>
                              <p:cond delay="0"/>
                            </p:stCondLst>
                            <p:childTnLst>
                              <p:par>
                                <p:cTn id="282" nodeType="afterEffect" fill="hold" presetClass="entr" presetID="10">
                                  <p:stCondLst>
                                    <p:cond delay="0"/>
                                  </p:stCondLst>
                                  <p:childTnLst>
                                    <p:set>
                                      <p:cBhvr>
                                        <p:cTn id="283" dur="1" fill="hold">
                                          <p:stCondLst>
                                            <p:cond delay="0"/>
                                          </p:stCondLst>
                                        </p:cTn>
                                        <p:tgtEl>
                                          <p:spTgt spid="332"/>
                                        </p:tgtEl>
                                        <p:attrNameLst>
                                          <p:attrName>style.visibility</p:attrName>
                                        </p:attrNameLst>
                                      </p:cBhvr>
                                      <p:to>
                                        <p:strVal val="visible"/>
                                      </p:to>
                                    </p:set>
                                    <p:animEffect filter="fade" transition="in">
                                      <p:cBhvr additive="repl">
                                        <p:cTn id="284" dur="500"/>
                                        <p:tgtEl>
                                          <p:spTgt spid="332"/>
                                        </p:tgtEl>
                                      </p:cBhvr>
                                    </p:animEffect>
                                  </p:childTnLst>
                                </p:cTn>
                              </p:par>
                            </p:childTnLst>
                          </p:cTn>
                        </p:par>
                        <p:par>
                          <p:cTn id="285" fill="hold">
                            <p:stCondLst>
                              <p:cond delay="500"/>
                            </p:stCondLst>
                            <p:childTnLst>
                              <p:par>
                                <p:cTn id="286" nodeType="afterEffect" fill="hold" presetClass="entr" presetID="10">
                                  <p:stCondLst>
                                    <p:cond delay="0"/>
                                  </p:stCondLst>
                                  <p:childTnLst>
                                    <p:set>
                                      <p:cBhvr>
                                        <p:cTn id="287" dur="1" fill="hold">
                                          <p:stCondLst>
                                            <p:cond delay="0"/>
                                          </p:stCondLst>
                                        </p:cTn>
                                        <p:tgtEl>
                                          <p:spTgt spid="334"/>
                                        </p:tgtEl>
                                        <p:attrNameLst>
                                          <p:attrName>style.visibility</p:attrName>
                                        </p:attrNameLst>
                                      </p:cBhvr>
                                      <p:to>
                                        <p:strVal val="visible"/>
                                      </p:to>
                                    </p:set>
                                    <p:animEffect filter="fade" transition="in">
                                      <p:cBhvr additive="repl">
                                        <p:cTn id="288" dur="5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1248</TotalTime>
  <Application>LibreOffice/7.2.2.2$Windows_X86_64 LibreOffice_project/02b2acce88a210515b4a5bb2e46cbfb63fe97d56</Application>
  <AppVersion>15.0000</AppVersion>
  <Words>1989</Words>
  <Paragraphs>161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2019-09-06T18:34:24Z</dcterms:created>
  <dc:creator>lucas.fonseca@igti.edu.br</dc:creator>
  <dc:description/>
  <dc:language>pt-BR</dc:language>
  <cp:lastModifiedBy/>
  <dcterms:modified xsi:type="dcterms:W3CDTF">2023-12-21T14:47:25Z</dcterms:modified>
  <cp:revision>55</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28</vt:i4>
  </property>
  <property fmtid="{D5CDD505-2E9C-101B-9397-08002B2CF9AE}" pid="3" name="Notes">
    <vt:i4>37</vt:i4>
  </property>
  <property fmtid="{D5CDD505-2E9C-101B-9397-08002B2CF9AE}" pid="4" name="PresentationFormat">
    <vt:lpwstr>Widescreen</vt:lpwstr>
  </property>
  <property fmtid="{D5CDD505-2E9C-101B-9397-08002B2CF9AE}" pid="5" name="Slides">
    <vt:i4>37</vt:i4>
  </property>
</Properties>
</file>